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790" r:id="rId2"/>
    <p:sldMasterId id="2147484264" r:id="rId3"/>
    <p:sldMasterId id="2147484272" r:id="rId4"/>
  </p:sldMasterIdLst>
  <p:notesMasterIdLst>
    <p:notesMasterId r:id="rId27"/>
  </p:notesMasterIdLst>
  <p:handoutMasterIdLst>
    <p:handoutMasterId r:id="rId28"/>
  </p:handoutMasterIdLst>
  <p:sldIdLst>
    <p:sldId id="649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1117" r:id="rId14"/>
    <p:sldId id="637" r:id="rId15"/>
    <p:sldId id="638" r:id="rId16"/>
    <p:sldId id="639" r:id="rId17"/>
    <p:sldId id="640" r:id="rId18"/>
    <p:sldId id="641" r:id="rId19"/>
    <p:sldId id="642" r:id="rId20"/>
    <p:sldId id="643" r:id="rId21"/>
    <p:sldId id="644" r:id="rId22"/>
    <p:sldId id="645" r:id="rId23"/>
    <p:sldId id="646" r:id="rId24"/>
    <p:sldId id="647" r:id="rId25"/>
    <p:sldId id="652" r:id="rId26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1F734-B2ED-4148-94E9-07F4490BEB46}" v="3" dt="2024-09-21T07:01:07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86512" autoAdjust="0"/>
  </p:normalViewPr>
  <p:slideViewPr>
    <p:cSldViewPr>
      <p:cViewPr varScale="1">
        <p:scale>
          <a:sx n="143" d="100"/>
          <a:sy n="143" d="100"/>
        </p:scale>
        <p:origin x="2202" y="12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508"/>
    </p:cViewPr>
  </p:sorterViewPr>
  <p:notesViewPr>
    <p:cSldViewPr>
      <p:cViewPr varScale="1">
        <p:scale>
          <a:sx n="57" d="100"/>
          <a:sy n="57" d="100"/>
        </p:scale>
        <p:origin x="-2436" y="-84"/>
      </p:cViewPr>
      <p:guideLst>
        <p:guide orient="horz" pos="3225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F380DCEB-FAD1-4565-A520-E572D238337E}"/>
    <pc:docChg chg="custSel addSld modSld">
      <pc:chgData name="Matteo Francia" userId="fbe833e6-b551-4418-a2a7-4d1023d25bd4" providerId="ADAL" clId="{F380DCEB-FAD1-4565-A520-E572D238337E}" dt="2023-09-23T09:08:43.086" v="26" actId="20577"/>
      <pc:docMkLst>
        <pc:docMk/>
      </pc:docMkLst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29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30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31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32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33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34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35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36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37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38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39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40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41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42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43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44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45"/>
        </pc:sldMkLst>
      </pc:sldChg>
      <pc:sldChg chg="modTransition">
        <pc:chgData name="Matteo Francia" userId="fbe833e6-b551-4418-a2a7-4d1023d25bd4" providerId="ADAL" clId="{F380DCEB-FAD1-4565-A520-E572D238337E}" dt="2023-09-23T06:54:31.864" v="16"/>
        <pc:sldMkLst>
          <pc:docMk/>
          <pc:sldMk cId="0" sldId="646"/>
        </pc:sldMkLst>
      </pc:sldChg>
      <pc:sldChg chg="modSp mod modTransition chgLayout">
        <pc:chgData name="Matteo Francia" userId="fbe833e6-b551-4418-a2a7-4d1023d25bd4" providerId="ADAL" clId="{F380DCEB-FAD1-4565-A520-E572D238337E}" dt="2023-09-23T09:08:43.086" v="26" actId="20577"/>
        <pc:sldMkLst>
          <pc:docMk/>
          <pc:sldMk cId="2317666522" sldId="647"/>
        </pc:sldMkLst>
        <pc:spChg chg="mod ord">
          <ac:chgData name="Matteo Francia" userId="fbe833e6-b551-4418-a2a7-4d1023d25bd4" providerId="ADAL" clId="{F380DCEB-FAD1-4565-A520-E572D238337E}" dt="2023-09-23T06:52:18.616" v="14" actId="700"/>
          <ac:spMkLst>
            <pc:docMk/>
            <pc:sldMk cId="2317666522" sldId="647"/>
            <ac:spMk id="175106" creationId="{00000000-0000-0000-0000-000000000000}"/>
          </ac:spMkLst>
        </pc:spChg>
        <pc:spChg chg="mod ord">
          <ac:chgData name="Matteo Francia" userId="fbe833e6-b551-4418-a2a7-4d1023d25bd4" providerId="ADAL" clId="{F380DCEB-FAD1-4565-A520-E572D238337E}" dt="2023-09-23T06:52:18.616" v="14" actId="700"/>
          <ac:spMkLst>
            <pc:docMk/>
            <pc:sldMk cId="2317666522" sldId="647"/>
            <ac:spMk id="175107" creationId="{00000000-0000-0000-0000-000000000000}"/>
          </ac:spMkLst>
        </pc:spChg>
        <pc:spChg chg="mod ord">
          <ac:chgData name="Matteo Francia" userId="fbe833e6-b551-4418-a2a7-4d1023d25bd4" providerId="ADAL" clId="{F380DCEB-FAD1-4565-A520-E572D238337E}" dt="2023-09-23T09:08:43.086" v="26" actId="20577"/>
          <ac:spMkLst>
            <pc:docMk/>
            <pc:sldMk cId="2317666522" sldId="647"/>
            <ac:spMk id="175108" creationId="{00000000-0000-0000-0000-000000000000}"/>
          </ac:spMkLst>
        </pc:spChg>
      </pc:sldChg>
      <pc:sldChg chg="modSp mod modTransition">
        <pc:chgData name="Matteo Francia" userId="fbe833e6-b551-4418-a2a7-4d1023d25bd4" providerId="ADAL" clId="{F380DCEB-FAD1-4565-A520-E572D238337E}" dt="2023-09-23T06:54:31.864" v="16"/>
        <pc:sldMkLst>
          <pc:docMk/>
          <pc:sldMk cId="3919540265" sldId="649"/>
        </pc:sldMkLst>
        <pc:spChg chg="mod">
          <ac:chgData name="Matteo Francia" userId="fbe833e6-b551-4418-a2a7-4d1023d25bd4" providerId="ADAL" clId="{F380DCEB-FAD1-4565-A520-E572D238337E}" dt="2023-09-23T06:46:02.864" v="11" actId="20577"/>
          <ac:spMkLst>
            <pc:docMk/>
            <pc:sldMk cId="3919540265" sldId="649"/>
            <ac:spMk id="5" creationId="{00000000-0000-0000-0000-000000000000}"/>
          </ac:spMkLst>
        </pc:spChg>
        <pc:spChg chg="mod">
          <ac:chgData name="Matteo Francia" userId="fbe833e6-b551-4418-a2a7-4d1023d25bd4" providerId="ADAL" clId="{F380DCEB-FAD1-4565-A520-E572D238337E}" dt="2023-09-23T06:46:08.434" v="13" actId="20577"/>
          <ac:spMkLst>
            <pc:docMk/>
            <pc:sldMk cId="3919540265" sldId="649"/>
            <ac:spMk id="6" creationId="{00000000-0000-0000-0000-000000000000}"/>
          </ac:spMkLst>
        </pc:spChg>
      </pc:sldChg>
      <pc:sldChg chg="mod modTransition modShow">
        <pc:chgData name="Matteo Francia" userId="fbe833e6-b551-4418-a2a7-4d1023d25bd4" providerId="ADAL" clId="{F380DCEB-FAD1-4565-A520-E572D238337E}" dt="2023-09-23T06:54:31.864" v="16"/>
        <pc:sldMkLst>
          <pc:docMk/>
          <pc:sldMk cId="3419202628" sldId="652"/>
        </pc:sldMkLst>
      </pc:sldChg>
      <pc:sldChg chg="delSp add mod">
        <pc:chgData name="Matteo Francia" userId="fbe833e6-b551-4418-a2a7-4d1023d25bd4" providerId="ADAL" clId="{F380DCEB-FAD1-4565-A520-E572D238337E}" dt="2023-09-23T06:56:03.056" v="19" actId="478"/>
        <pc:sldMkLst>
          <pc:docMk/>
          <pc:sldMk cId="4224645030" sldId="1117"/>
        </pc:sldMkLst>
        <pc:spChg chg="del">
          <ac:chgData name="Matteo Francia" userId="fbe833e6-b551-4418-a2a7-4d1023d25bd4" providerId="ADAL" clId="{F380DCEB-FAD1-4565-A520-E572D238337E}" dt="2023-09-23T06:56:03.056" v="19" actId="478"/>
          <ac:spMkLst>
            <pc:docMk/>
            <pc:sldMk cId="4224645030" sldId="1117"/>
            <ac:spMk id="4" creationId="{81A1E230-941B-11FE-95E8-EBB3D7B7CB60}"/>
          </ac:spMkLst>
        </pc:spChg>
        <pc:spChg chg="del">
          <ac:chgData name="Matteo Francia" userId="fbe833e6-b551-4418-a2a7-4d1023d25bd4" providerId="ADAL" clId="{F380DCEB-FAD1-4565-A520-E572D238337E}" dt="2023-09-23T06:55:59.406" v="18" actId="478"/>
          <ac:spMkLst>
            <pc:docMk/>
            <pc:sldMk cId="4224645030" sldId="1117"/>
            <ac:spMk id="6" creationId="{2AC7D67B-BE7F-DF29-8AA8-C85D93539F1D}"/>
          </ac:spMkLst>
        </pc:spChg>
      </pc:sldChg>
    </pc:docChg>
  </pc:docChgLst>
  <pc:docChgLst>
    <pc:chgData name="Matteo Francia" userId="fbe833e6-b551-4418-a2a7-4d1023d25bd4" providerId="ADAL" clId="{31B0D6E2-E797-4945-B92B-96ADF9E664D6}"/>
    <pc:docChg chg="modSld">
      <pc:chgData name="Matteo Francia" userId="fbe833e6-b551-4418-a2a7-4d1023d25bd4" providerId="ADAL" clId="{31B0D6E2-E797-4945-B92B-96ADF9E664D6}" dt="2023-09-13T15:00:12.242" v="2" actId="20577"/>
      <pc:docMkLst>
        <pc:docMk/>
      </pc:docMkLst>
      <pc:sldChg chg="modSp mod">
        <pc:chgData name="Matteo Francia" userId="fbe833e6-b551-4418-a2a7-4d1023d25bd4" providerId="ADAL" clId="{31B0D6E2-E797-4945-B92B-96ADF9E664D6}" dt="2023-09-13T15:00:12.242" v="2" actId="20577"/>
        <pc:sldMkLst>
          <pc:docMk/>
          <pc:sldMk cId="3919540265" sldId="649"/>
        </pc:sldMkLst>
        <pc:spChg chg="mod">
          <ac:chgData name="Matteo Francia" userId="fbe833e6-b551-4418-a2a7-4d1023d25bd4" providerId="ADAL" clId="{31B0D6E2-E797-4945-B92B-96ADF9E664D6}" dt="2023-09-13T15:00:12.242" v="2" actId="20577"/>
          <ac:spMkLst>
            <pc:docMk/>
            <pc:sldMk cId="3919540265" sldId="649"/>
            <ac:spMk id="5" creationId="{00000000-0000-0000-0000-000000000000}"/>
          </ac:spMkLst>
        </pc:spChg>
        <pc:spChg chg="mod">
          <ac:chgData name="Matteo Francia" userId="fbe833e6-b551-4418-a2a7-4d1023d25bd4" providerId="ADAL" clId="{31B0D6E2-E797-4945-B92B-96ADF9E664D6}" dt="2023-09-13T15:00:09.662" v="1" actId="20577"/>
          <ac:spMkLst>
            <pc:docMk/>
            <pc:sldMk cId="3919540265" sldId="649"/>
            <ac:spMk id="6" creationId="{00000000-0000-0000-0000-000000000000}"/>
          </ac:spMkLst>
        </pc:spChg>
        <pc:spChg chg="mod">
          <ac:chgData name="Matteo Francia" userId="fbe833e6-b551-4418-a2a7-4d1023d25bd4" providerId="ADAL" clId="{31B0D6E2-E797-4945-B92B-96ADF9E664D6}" dt="2023-09-13T14:57:19.079" v="0" actId="6549"/>
          <ac:spMkLst>
            <pc:docMk/>
            <pc:sldMk cId="3919540265" sldId="649"/>
            <ac:spMk id="7" creationId="{00000000-0000-0000-0000-000000000000}"/>
          </ac:spMkLst>
        </pc:spChg>
      </pc:sldChg>
    </pc:docChg>
  </pc:docChgLst>
  <pc:docChgLst>
    <pc:chgData name="Matteo Francia" userId="fbe833e6-b551-4418-a2a7-4d1023d25bd4" providerId="ADAL" clId="{9171F734-B2ED-4148-94E9-07F4490BEB46}"/>
    <pc:docChg chg="custSel modSld">
      <pc:chgData name="Matteo Francia" userId="fbe833e6-b551-4418-a2a7-4d1023d25bd4" providerId="ADAL" clId="{9171F734-B2ED-4148-94E9-07F4490BEB46}" dt="2024-09-21T07:01:25.868" v="29" actId="207"/>
      <pc:docMkLst>
        <pc:docMk/>
      </pc:docMkLst>
      <pc:sldChg chg="addSp delSp modSp mod">
        <pc:chgData name="Matteo Francia" userId="fbe833e6-b551-4418-a2a7-4d1023d25bd4" providerId="ADAL" clId="{9171F734-B2ED-4148-94E9-07F4490BEB46}" dt="2024-09-21T07:01:25.868" v="29" actId="207"/>
        <pc:sldMkLst>
          <pc:docMk/>
          <pc:sldMk cId="3919540265" sldId="649"/>
        </pc:sldMkLst>
        <pc:spChg chg="add del mod">
          <ac:chgData name="Matteo Francia" userId="fbe833e6-b551-4418-a2a7-4d1023d25bd4" providerId="ADAL" clId="{9171F734-B2ED-4148-94E9-07F4490BEB46}" dt="2024-09-21T07:01:06.961" v="24" actId="478"/>
          <ac:spMkLst>
            <pc:docMk/>
            <pc:sldMk cId="3919540265" sldId="649"/>
            <ac:spMk id="3" creationId="{511F44D5-10FE-38E9-FD3F-D8358426A76C}"/>
          </ac:spMkLst>
        </pc:spChg>
        <pc:spChg chg="add mod">
          <ac:chgData name="Matteo Francia" userId="fbe833e6-b551-4418-a2a7-4d1023d25bd4" providerId="ADAL" clId="{9171F734-B2ED-4148-94E9-07F4490BEB46}" dt="2024-09-21T07:01:05.363" v="23"/>
          <ac:spMkLst>
            <pc:docMk/>
            <pc:sldMk cId="3919540265" sldId="649"/>
            <ac:spMk id="4" creationId="{8E2CD9A0-A1F4-E7EC-44FF-60CA490BF0B2}"/>
          </ac:spMkLst>
        </pc:spChg>
        <pc:spChg chg="del mod">
          <ac:chgData name="Matteo Francia" userId="fbe833e6-b551-4418-a2a7-4d1023d25bd4" providerId="ADAL" clId="{9171F734-B2ED-4148-94E9-07F4490BEB46}" dt="2024-09-21T07:01:03.973" v="21" actId="478"/>
          <ac:spMkLst>
            <pc:docMk/>
            <pc:sldMk cId="3919540265" sldId="649"/>
            <ac:spMk id="5" creationId="{00000000-0000-0000-0000-000000000000}"/>
          </ac:spMkLst>
        </pc:spChg>
        <pc:spChg chg="del">
          <ac:chgData name="Matteo Francia" userId="fbe833e6-b551-4418-a2a7-4d1023d25bd4" providerId="ADAL" clId="{9171F734-B2ED-4148-94E9-07F4490BEB46}" dt="2024-09-21T07:01:11.353" v="27" actId="478"/>
          <ac:spMkLst>
            <pc:docMk/>
            <pc:sldMk cId="3919540265" sldId="649"/>
            <ac:spMk id="7" creationId="{00000000-0000-0000-0000-000000000000}"/>
          </ac:spMkLst>
        </pc:spChg>
        <pc:spChg chg="add mod">
          <ac:chgData name="Matteo Francia" userId="fbe833e6-b551-4418-a2a7-4d1023d25bd4" providerId="ADAL" clId="{9171F734-B2ED-4148-94E9-07F4490BEB46}" dt="2024-09-21T07:01:25.868" v="29" actId="207"/>
          <ac:spMkLst>
            <pc:docMk/>
            <pc:sldMk cId="3919540265" sldId="649"/>
            <ac:spMk id="8" creationId="{10D17EAA-509D-ED30-8E71-A9F7D60949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0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2513"/>
            <a:ext cx="5208587" cy="4600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9" tIns="50221" rIns="100439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6288"/>
            <a:ext cx="5094287" cy="3821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475847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solidFill>
            <a:srgbClr val="FFFFFF"/>
          </a:solidFill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17" tIns="47510" rIns="95017" bIns="47510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48835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7598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4155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252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00745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8169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89899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6575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3465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31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Symbol" panose="05050102010706020507" pitchFamily="18" charset="2"/>
              <a:buChar char="x"/>
            </a:pPr>
            <a:r>
              <a:rPr lang="it-IT" altLang="it-IT">
                <a:sym typeface="Symbol" panose="05050102010706020507" pitchFamily="18" charset="2"/>
              </a:rPr>
              <a:t> Csi</a:t>
            </a:r>
          </a:p>
          <a:p>
            <a:pPr>
              <a:buFont typeface="Symbol" panose="05050102010706020507" pitchFamily="18" charset="2"/>
              <a:buNone/>
            </a:pPr>
            <a:r>
              <a:rPr lang="it-IT" altLang="it-IT">
                <a:sym typeface="Symbol" panose="05050102010706020507" pitchFamily="18" charset="2"/>
              </a:rPr>
              <a:t> sigma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937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3816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4835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6709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2647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/>
              <a:t>Inserire immagine libro</a:t>
            </a:r>
          </a:p>
        </p:txBody>
      </p:sp>
    </p:spTree>
    <p:extLst>
      <p:ext uri="{BB962C8B-B14F-4D97-AF65-F5344CB8AC3E}">
        <p14:creationId xmlns:p14="http://schemas.microsoft.com/office/powerpoint/2010/main" val="1426314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Segnaposto not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0777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info@bbs.unibo.it" TargetMode="External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flipH="1">
              <a:off x="-2" y="1562"/>
              <a:ext cx="5763" cy="639"/>
              <a:chOff x="-3" y="1562"/>
              <a:chExt cx="5763" cy="639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1482628380 h 720"/>
                  <a:gd name="T4" fmla="*/ 37 w 1000"/>
                  <a:gd name="T5" fmla="*/ 1482628380 h 720"/>
                  <a:gd name="T6" fmla="*/ 37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979 h 317"/>
                  <a:gd name="T4" fmla="*/ 624 w 624"/>
                  <a:gd name="T5" fmla="*/ 19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7 h 317"/>
                  <a:gd name="T4" fmla="*/ 624 w 624"/>
                  <a:gd name="T5" fmla="*/ 201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54"/>
                <a:ext cx="624" cy="255"/>
              </a:xfrm>
              <a:custGeom>
                <a:avLst/>
                <a:gdLst>
                  <a:gd name="T0" fmla="*/ 0 w 624"/>
                  <a:gd name="T1" fmla="*/ 4 h 370"/>
                  <a:gd name="T2" fmla="*/ 0 w 624"/>
                  <a:gd name="T3" fmla="*/ 23 h 370"/>
                  <a:gd name="T4" fmla="*/ 624 w 624"/>
                  <a:gd name="T5" fmla="*/ 23 h 370"/>
                  <a:gd name="T6" fmla="*/ 624 w 624"/>
                  <a:gd name="T7" fmla="*/ 4 h 370"/>
                  <a:gd name="T8" fmla="*/ 384 w 624"/>
                  <a:gd name="T9" fmla="*/ 1 h 370"/>
                  <a:gd name="T10" fmla="*/ 0 w 624"/>
                  <a:gd name="T11" fmla="*/ 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60 h 317"/>
                  <a:gd name="T4" fmla="*/ 624 w 624"/>
                  <a:gd name="T5" fmla="*/ 16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011 h 272"/>
                  <a:gd name="T4" fmla="*/ 240 w 624"/>
                  <a:gd name="T5" fmla="*/ 1775 h 272"/>
                  <a:gd name="T6" fmla="*/ 624 w 624"/>
                  <a:gd name="T7" fmla="*/ 201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4" y="1728"/>
                <a:ext cx="632" cy="315"/>
              </a:xfrm>
              <a:custGeom>
                <a:avLst/>
                <a:gdLst>
                  <a:gd name="T0" fmla="*/ 8 w 632"/>
                  <a:gd name="T1" fmla="*/ 17 h 362"/>
                  <a:gd name="T2" fmla="*/ 8 w 632"/>
                  <a:gd name="T3" fmla="*/ 119 h 362"/>
                  <a:gd name="T4" fmla="*/ 248 w 632"/>
                  <a:gd name="T5" fmla="*/ 119 h 362"/>
                  <a:gd name="T6" fmla="*/ 632 w 632"/>
                  <a:gd name="T7" fmla="*/ 119 h 362"/>
                  <a:gd name="T8" fmla="*/ 632 w 632"/>
                  <a:gd name="T9" fmla="*/ 17 h 362"/>
                  <a:gd name="T10" fmla="*/ 104 w 632"/>
                  <a:gd name="T11" fmla="*/ 17 h 362"/>
                  <a:gd name="T12" fmla="*/ 8 w 632"/>
                  <a:gd name="T13" fmla="*/ 17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10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979 h 317"/>
                  <a:gd name="T4" fmla="*/ 624 w 624"/>
                  <a:gd name="T5" fmla="*/ 19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7 h 317"/>
                  <a:gd name="T4" fmla="*/ 624 w 624"/>
                  <a:gd name="T5" fmla="*/ 201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8" y="1749"/>
                <a:ext cx="624" cy="255"/>
              </a:xfrm>
              <a:custGeom>
                <a:avLst/>
                <a:gdLst>
                  <a:gd name="T0" fmla="*/ 0 w 624"/>
                  <a:gd name="T1" fmla="*/ 4 h 370"/>
                  <a:gd name="T2" fmla="*/ 0 w 624"/>
                  <a:gd name="T3" fmla="*/ 23 h 370"/>
                  <a:gd name="T4" fmla="*/ 624 w 624"/>
                  <a:gd name="T5" fmla="*/ 23 h 370"/>
                  <a:gd name="T6" fmla="*/ 624 w 624"/>
                  <a:gd name="T7" fmla="*/ 4 h 370"/>
                  <a:gd name="T8" fmla="*/ 384 w 624"/>
                  <a:gd name="T9" fmla="*/ 1 h 370"/>
                  <a:gd name="T10" fmla="*/ 0 w 624"/>
                  <a:gd name="T11" fmla="*/ 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60 h 317"/>
                  <a:gd name="T4" fmla="*/ 624 w 624"/>
                  <a:gd name="T5" fmla="*/ 16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972 h 272"/>
                  <a:gd name="T4" fmla="*/ 240 w 624"/>
                  <a:gd name="T5" fmla="*/ 1743 h 272"/>
                  <a:gd name="T6" fmla="*/ 624 w 624"/>
                  <a:gd name="T7" fmla="*/ 19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17 h 362"/>
                  <a:gd name="T2" fmla="*/ 8 w 632"/>
                  <a:gd name="T3" fmla="*/ 123 h 362"/>
                  <a:gd name="T4" fmla="*/ 248 w 632"/>
                  <a:gd name="T5" fmla="*/ 123 h 362"/>
                  <a:gd name="T6" fmla="*/ 632 w 632"/>
                  <a:gd name="T7" fmla="*/ 123 h 362"/>
                  <a:gd name="T8" fmla="*/ 632 w 632"/>
                  <a:gd name="T9" fmla="*/ 17 h 362"/>
                  <a:gd name="T10" fmla="*/ 104 w 632"/>
                  <a:gd name="T11" fmla="*/ 17 h 362"/>
                  <a:gd name="T12" fmla="*/ 8 w 632"/>
                  <a:gd name="T13" fmla="*/ 17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76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979 h 317"/>
                  <a:gd name="T4" fmla="*/ 624 w 624"/>
                  <a:gd name="T5" fmla="*/ 19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7 h 317"/>
                  <a:gd name="T4" fmla="*/ 624 w 624"/>
                  <a:gd name="T5" fmla="*/ 201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82" y="1749"/>
                <a:ext cx="624" cy="255"/>
              </a:xfrm>
              <a:custGeom>
                <a:avLst/>
                <a:gdLst>
                  <a:gd name="T0" fmla="*/ 0 w 624"/>
                  <a:gd name="T1" fmla="*/ 4 h 370"/>
                  <a:gd name="T2" fmla="*/ 0 w 624"/>
                  <a:gd name="T3" fmla="*/ 23 h 370"/>
                  <a:gd name="T4" fmla="*/ 624 w 624"/>
                  <a:gd name="T5" fmla="*/ 23 h 370"/>
                  <a:gd name="T6" fmla="*/ 624 w 624"/>
                  <a:gd name="T7" fmla="*/ 4 h 370"/>
                  <a:gd name="T8" fmla="*/ 384 w 624"/>
                  <a:gd name="T9" fmla="*/ 1 h 370"/>
                  <a:gd name="T10" fmla="*/ 0 w 624"/>
                  <a:gd name="T11" fmla="*/ 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82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972 h 272"/>
                  <a:gd name="T4" fmla="*/ 240 w 624"/>
                  <a:gd name="T5" fmla="*/ 1743 h 272"/>
                  <a:gd name="T6" fmla="*/ 624 w 624"/>
                  <a:gd name="T7" fmla="*/ 19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17 h 362"/>
                  <a:gd name="T2" fmla="*/ 8 w 632"/>
                  <a:gd name="T3" fmla="*/ 123 h 362"/>
                  <a:gd name="T4" fmla="*/ 248 w 632"/>
                  <a:gd name="T5" fmla="*/ 123 h 362"/>
                  <a:gd name="T6" fmla="*/ 632 w 632"/>
                  <a:gd name="T7" fmla="*/ 123 h 362"/>
                  <a:gd name="T8" fmla="*/ 632 w 632"/>
                  <a:gd name="T9" fmla="*/ 17 h 362"/>
                  <a:gd name="T10" fmla="*/ 104 w 632"/>
                  <a:gd name="T11" fmla="*/ 17 h 362"/>
                  <a:gd name="T12" fmla="*/ 8 w 632"/>
                  <a:gd name="T13" fmla="*/ 17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latin typeface="Arial" charset="0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latin typeface="Arial" charset="0"/>
              </a:endParaRPr>
            </a:p>
          </p:txBody>
        </p:sp>
      </p:grpSp>
      <p:sp>
        <p:nvSpPr>
          <p:cNvPr id="11676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71600"/>
            <a:ext cx="7772400" cy="11128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676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BD12A52-5F27-448E-95CC-922A48B6A31C}" type="datetimeFigureOut">
              <a:rPr lang="it-IT"/>
              <a:pPr>
                <a:defRPr/>
              </a:pPr>
              <a:t>21/09/2024</a:t>
            </a:fld>
            <a:endParaRPr lang="it-IT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447383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B7271-635F-474F-83AA-2C320C1C0E34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51551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958013" y="0"/>
            <a:ext cx="1987550" cy="620871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815013" cy="620871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5E4B7-3BB1-4948-B3ED-56B89CA062E5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98453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flipH="1">
              <a:off x="-2" y="1562"/>
              <a:ext cx="5763" cy="651"/>
              <a:chOff x="-3" y="1562"/>
              <a:chExt cx="5763" cy="651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185812434 h 720"/>
                  <a:gd name="T4" fmla="*/ 59 w 1000"/>
                  <a:gd name="T5" fmla="*/ 185812434 h 720"/>
                  <a:gd name="T6" fmla="*/ 5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15 h 317"/>
                  <a:gd name="T4" fmla="*/ 624 w 624"/>
                  <a:gd name="T5" fmla="*/ 151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66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73 h 317"/>
                  <a:gd name="T4" fmla="*/ 624 w 624"/>
                  <a:gd name="T5" fmla="*/ 17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511 h 272"/>
                  <a:gd name="T4" fmla="*/ 240 w 624"/>
                  <a:gd name="T5" fmla="*/ 1334 h 272"/>
                  <a:gd name="T6" fmla="*/ 624 w 624"/>
                  <a:gd name="T7" fmla="*/ 151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4" y="1740"/>
                <a:ext cx="632" cy="315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37 h 362"/>
                  <a:gd name="T4" fmla="*/ 248 w 632"/>
                  <a:gd name="T5" fmla="*/ 137 h 362"/>
                  <a:gd name="T6" fmla="*/ 632 w 632"/>
                  <a:gd name="T7" fmla="*/ 137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198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15 h 317"/>
                  <a:gd name="T4" fmla="*/ 624 w 624"/>
                  <a:gd name="T5" fmla="*/ 151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8" y="1761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73 h 317"/>
                  <a:gd name="T4" fmla="*/ 624 w 624"/>
                  <a:gd name="T5" fmla="*/ 17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86 h 272"/>
                  <a:gd name="T4" fmla="*/ 240 w 624"/>
                  <a:gd name="T5" fmla="*/ 1313 h 272"/>
                  <a:gd name="T6" fmla="*/ 624 w 624"/>
                  <a:gd name="T7" fmla="*/ 148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64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15 h 317"/>
                  <a:gd name="T4" fmla="*/ 624 w 624"/>
                  <a:gd name="T5" fmla="*/ 151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70" y="1755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70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86 h 272"/>
                  <a:gd name="T4" fmla="*/ 240 w 624"/>
                  <a:gd name="T5" fmla="*/ 1313 h 272"/>
                  <a:gd name="T6" fmla="*/ 624 w 624"/>
                  <a:gd name="T7" fmla="*/ 148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676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71600"/>
            <a:ext cx="7772400" cy="11128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676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A7583C1-93C4-4C17-8F5B-A3B3CD4EA8F8}" type="datetimeFigureOut">
              <a:rPr lang="it-IT"/>
              <a:pPr>
                <a:defRPr/>
              </a:pPr>
              <a:t>21/09/2024</a:t>
            </a:fld>
            <a:endParaRPr lang="it-IT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741896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42274-9D31-4FE4-A806-73F284DA65FE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56783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7D8B-0AC6-40B9-BDC4-5885A8DB9BFC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89898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90600" y="1446213"/>
            <a:ext cx="3900488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43488" y="1446213"/>
            <a:ext cx="3902075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390EC-6569-495F-BC0E-3538901AF0C2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07398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082EC-7745-46B4-BCC9-9529EC14D8E1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57239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C4D86-26A7-48AE-BF4B-4F4B8304B6E1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34762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410C2-8901-4FF7-BC61-593AF9888528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51102"/>
      </p:ext>
    </p:extLst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79225-5BE4-4A91-8ED2-E470520D7FAD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82085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5BBB-B604-4EF0-ACC4-ADF976FFED9A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12766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072B-9687-4029-AD11-1D2AD4D31883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00311"/>
      </p:ext>
    </p:extLst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32E8B-413F-4E48-8494-BB37F2D155A4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49355"/>
      </p:ext>
    </p:extLst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958013" y="0"/>
            <a:ext cx="1987550" cy="620871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815013" cy="620871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58F95-A40A-4D23-BA7F-8B4718C729D2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24725"/>
      </p:ext>
    </p:extLst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650" y="6119200"/>
            <a:ext cx="7886700" cy="365125"/>
          </a:xfrm>
        </p:spPr>
        <p:txBody>
          <a:bodyPr/>
          <a:lstStyle>
            <a:lvl1pPr>
              <a:defRPr sz="75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275564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63142" y="2741003"/>
            <a:ext cx="5295207" cy="778552"/>
          </a:xfrm>
        </p:spPr>
        <p:txBody>
          <a:bodyPr lIns="34290" tIns="17145" rIns="34290" bIns="17145" anchor="b">
            <a:normAutofit/>
          </a:bodyPr>
          <a:lstStyle>
            <a:lvl1pPr algn="l">
              <a:defRPr sz="3000">
                <a:solidFill>
                  <a:srgbClr val="53565A"/>
                </a:solidFill>
                <a:latin typeface="Gotham Black" panose="02000604040000020004" pitchFamily="50" charset="0"/>
              </a:defRPr>
            </a:lvl1pPr>
          </a:lstStyle>
          <a:p>
            <a:r>
              <a:rPr lang="it-IT"/>
              <a:t>Titolo</a:t>
            </a:r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9D8898F-7964-4333-B2CE-0347A91DF4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63142" y="3635290"/>
            <a:ext cx="5295207" cy="379479"/>
          </a:xfrm>
        </p:spPr>
        <p:txBody>
          <a:bodyPr lIns="34290" tIns="17145" rIns="34290" bIns="17145"/>
          <a:lstStyle>
            <a:lvl1pPr marL="0" indent="0" algn="l">
              <a:buNone/>
              <a:defRPr sz="1800">
                <a:solidFill>
                  <a:srgbClr val="53565A"/>
                </a:solidFill>
                <a:latin typeface="Gotham Medium" panose="02000603030000020004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Sottotitolo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8B59795-46A3-464C-9DCC-E2D4E89E971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63142" y="2585047"/>
            <a:ext cx="2487583" cy="196176"/>
          </a:xfrm>
        </p:spPr>
        <p:txBody>
          <a:bodyPr lIns="34290" tIns="17145" rIns="34290" bIns="17145">
            <a:normAutofit/>
          </a:bodyPr>
          <a:lstStyle>
            <a:lvl1pPr marL="0" indent="0">
              <a:buNone/>
              <a:defRPr sz="80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LUOGO, DATA</a:t>
            </a:r>
          </a:p>
        </p:txBody>
      </p:sp>
      <p:pic>
        <p:nvPicPr>
          <p:cNvPr id="9" name="Immagine" descr="Immagine">
            <a:extLst>
              <a:ext uri="{FF2B5EF4-FFF2-40B4-BE49-F238E27FC236}">
                <a16:creationId xmlns:a16="http://schemas.microsoft.com/office/drawing/2014/main" id="{1B67FF72-2364-4607-95C8-B4593F44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66"/>
          <a:stretch>
            <a:fillRect/>
          </a:stretch>
        </p:blipFill>
        <p:spPr>
          <a:xfrm>
            <a:off x="418119" y="-7186"/>
            <a:ext cx="1556742" cy="6229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 descr="Logo_BBS_NEW_no_sigill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49" y="5612387"/>
            <a:ext cx="1108119" cy="636688"/>
          </a:xfrm>
          <a:prstGeom prst="rect">
            <a:avLst/>
          </a:prstGeom>
        </p:spPr>
      </p:pic>
      <p:pic>
        <p:nvPicPr>
          <p:cNvPr id="7" name="Immagine" descr="Immagine">
            <a:extLst>
              <a:ext uri="{FF2B5EF4-FFF2-40B4-BE49-F238E27FC236}">
                <a16:creationId xmlns:a16="http://schemas.microsoft.com/office/drawing/2014/main" id="{1B67FF72-2364-4607-95C8-B4593F44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66"/>
          <a:stretch>
            <a:fillRect/>
          </a:stretch>
        </p:blipFill>
        <p:spPr>
          <a:xfrm>
            <a:off x="418119" y="-7186"/>
            <a:ext cx="1556742" cy="6229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magine 7" descr="Logo_BBS_NEW_no_sigill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49" y="5612387"/>
            <a:ext cx="1108119" cy="6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9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cap="none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0"/>
          </p:nvPr>
        </p:nvSpPr>
        <p:spPr>
          <a:xfrm>
            <a:off x="383241" y="2834267"/>
            <a:ext cx="8229600" cy="3582967"/>
          </a:xfrm>
        </p:spPr>
        <p:txBody>
          <a:bodyPr>
            <a:noAutofit/>
          </a:bodyPr>
          <a:lstStyle>
            <a:lvl1pPr>
              <a:defRPr sz="1000" b="0" i="0">
                <a:solidFill>
                  <a:srgbClr val="53565A"/>
                </a:solidFill>
                <a:latin typeface="Gotham Book"/>
                <a:cs typeface="Gotham Book"/>
              </a:defRPr>
            </a:lvl1pPr>
            <a:lvl2pPr>
              <a:defRPr sz="1000" b="0" i="0">
                <a:solidFill>
                  <a:srgbClr val="53565A"/>
                </a:solidFill>
                <a:latin typeface="Gotham Book"/>
                <a:cs typeface="Gotham Book"/>
              </a:defRPr>
            </a:lvl2pPr>
            <a:lvl3pPr>
              <a:defRPr sz="1000" b="0" i="0">
                <a:solidFill>
                  <a:srgbClr val="53565A"/>
                </a:solidFill>
                <a:latin typeface="Gotham Book"/>
                <a:cs typeface="Gotham Book"/>
              </a:defRPr>
            </a:lvl3pPr>
            <a:lvl4pPr>
              <a:defRPr sz="1000" b="0" i="0">
                <a:solidFill>
                  <a:srgbClr val="53565A"/>
                </a:solidFill>
                <a:latin typeface="Gotham Book"/>
                <a:cs typeface="Gotham Book"/>
              </a:defRPr>
            </a:lvl4pPr>
            <a:lvl5pPr>
              <a:defRPr sz="1000" b="0" i="0">
                <a:solidFill>
                  <a:srgbClr val="53565A"/>
                </a:solidFill>
                <a:latin typeface="Gotham Book"/>
                <a:cs typeface="Gotham Book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EBFEB7-0463-4A4A-B906-4C4CA2E4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14" y="6399086"/>
            <a:ext cx="620486" cy="356511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D1FCCF7-523B-4628-8DF9-FB7D90100C61}"/>
              </a:ext>
            </a:extLst>
          </p:cNvPr>
          <p:cNvSpPr>
            <a:spLocks noGrp="1"/>
          </p:cNvSpPr>
          <p:nvPr/>
        </p:nvSpPr>
        <p:spPr>
          <a:xfrm>
            <a:off x="592510" y="6417234"/>
            <a:ext cx="5869682" cy="26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Gotham Black" panose="02000604040000020004" pitchFamily="50" charset="0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otham Bold" panose="02000803030000020004" pitchFamily="2" charset="0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Gotham Book" panose="02000604040000020004" pitchFamily="50" charset="0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it-IT" sz="600" kern="1200" dirty="0"/>
              <a:t>Corporate Digital &amp; Innovation Management Program</a:t>
            </a:r>
          </a:p>
        </p:txBody>
      </p:sp>
      <p:sp>
        <p:nvSpPr>
          <p:cNvPr id="14" name="|">
            <a:extLst>
              <a:ext uri="{FF2B5EF4-FFF2-40B4-BE49-F238E27FC236}">
                <a16:creationId xmlns:a16="http://schemas.microsoft.com/office/drawing/2014/main" id="{1C36D2D4-9BFC-45CB-B56D-89410D596BAC}"/>
              </a:ext>
            </a:extLst>
          </p:cNvPr>
          <p:cNvSpPr txBox="1"/>
          <p:nvPr/>
        </p:nvSpPr>
        <p:spPr>
          <a:xfrm>
            <a:off x="422206" y="6492480"/>
            <a:ext cx="147476" cy="9233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600" kern="1200"/>
              <a:pPr>
                <a:defRPr sz="1300" b="0">
                  <a:solidFill>
                    <a:srgbClr val="53565A"/>
                  </a:solidFill>
                  <a:uFill>
                    <a:solidFill>
                      <a:srgbClr val="F5F5F5"/>
                    </a:solidFill>
                  </a:uFill>
                </a:defRPr>
              </a:pPr>
              <a:t>‹N›</a:t>
            </a:fld>
            <a:r>
              <a:rPr sz="600" kern="120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556134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457201" y="1023941"/>
            <a:ext cx="6387103" cy="634083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xfrm>
            <a:off x="457200" y="2215677"/>
            <a:ext cx="4032000" cy="3856051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11"/>
          </p:nvPr>
        </p:nvSpPr>
        <p:spPr>
          <a:xfrm>
            <a:off x="4655950" y="2215677"/>
            <a:ext cx="4032000" cy="3856051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2EBFEB7-0463-4A4A-B906-4C4CA2E4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14" y="6399086"/>
            <a:ext cx="620486" cy="35651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D1FCCF7-523B-4628-8DF9-FB7D90100C61}"/>
              </a:ext>
            </a:extLst>
          </p:cNvPr>
          <p:cNvSpPr>
            <a:spLocks noGrp="1"/>
          </p:cNvSpPr>
          <p:nvPr/>
        </p:nvSpPr>
        <p:spPr>
          <a:xfrm>
            <a:off x="592510" y="6417234"/>
            <a:ext cx="5869682" cy="26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Gotham Black" panose="02000604040000020004" pitchFamily="50" charset="0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otham Bold" panose="02000803030000020004" pitchFamily="2" charset="0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Gotham Book" panose="02000604040000020004" pitchFamily="50" charset="0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it-IT" sz="600" kern="1200" dirty="0"/>
          </a:p>
        </p:txBody>
      </p:sp>
      <p:sp>
        <p:nvSpPr>
          <p:cNvPr id="11" name="|">
            <a:extLst>
              <a:ext uri="{FF2B5EF4-FFF2-40B4-BE49-F238E27FC236}">
                <a16:creationId xmlns:a16="http://schemas.microsoft.com/office/drawing/2014/main" id="{1C36D2D4-9BFC-45CB-B56D-89410D596BAC}"/>
              </a:ext>
            </a:extLst>
          </p:cNvPr>
          <p:cNvSpPr txBox="1"/>
          <p:nvPr/>
        </p:nvSpPr>
        <p:spPr>
          <a:xfrm>
            <a:off x="457200" y="6493926"/>
            <a:ext cx="147476" cy="9233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600" kern="1200"/>
              <a:pPr>
                <a:defRPr sz="1300" b="0">
                  <a:solidFill>
                    <a:srgbClr val="53565A"/>
                  </a:solidFill>
                  <a:uFill>
                    <a:solidFill>
                      <a:srgbClr val="F5F5F5"/>
                    </a:solidFill>
                  </a:uFill>
                </a:defRPr>
              </a:pPr>
              <a:t>‹N›</a:t>
            </a:fld>
            <a:r>
              <a:rPr sz="600" kern="1200"/>
              <a:t> |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2EBFEB7-0463-4A4A-B906-4C4CA2E4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14" y="6399086"/>
            <a:ext cx="620486" cy="356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D1FCCF7-523B-4628-8DF9-FB7D90100C61}"/>
              </a:ext>
            </a:extLst>
          </p:cNvPr>
          <p:cNvSpPr>
            <a:spLocks noGrp="1"/>
          </p:cNvSpPr>
          <p:nvPr/>
        </p:nvSpPr>
        <p:spPr>
          <a:xfrm>
            <a:off x="592510" y="6417234"/>
            <a:ext cx="5869682" cy="26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Gotham Black" panose="02000604040000020004" pitchFamily="50" charset="0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otham Bold" panose="02000803030000020004" pitchFamily="2" charset="0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Gotham Book" panose="02000604040000020004" pitchFamily="50" charset="0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it-IT" sz="600" kern="1200"/>
              <a:t>Corporate Digital &amp; Innovation Management Program</a:t>
            </a:r>
            <a:endParaRPr lang="it-IT" sz="600" kern="1200" dirty="0"/>
          </a:p>
        </p:txBody>
      </p:sp>
      <p:sp>
        <p:nvSpPr>
          <p:cNvPr id="12" name="|">
            <a:extLst>
              <a:ext uri="{FF2B5EF4-FFF2-40B4-BE49-F238E27FC236}">
                <a16:creationId xmlns:a16="http://schemas.microsoft.com/office/drawing/2014/main" id="{1C36D2D4-9BFC-45CB-B56D-89410D596BAC}"/>
              </a:ext>
            </a:extLst>
          </p:cNvPr>
          <p:cNvSpPr txBox="1"/>
          <p:nvPr/>
        </p:nvSpPr>
        <p:spPr>
          <a:xfrm>
            <a:off x="457200" y="6493926"/>
            <a:ext cx="147476" cy="9233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600" kern="1200"/>
              <a:pPr>
                <a:defRPr sz="1300" b="0">
                  <a:solidFill>
                    <a:srgbClr val="53565A"/>
                  </a:solidFill>
                  <a:uFill>
                    <a:solidFill>
                      <a:srgbClr val="F5F5F5"/>
                    </a:solidFill>
                  </a:uFill>
                </a:defRPr>
              </a:pPr>
              <a:t>‹N›</a:t>
            </a:fld>
            <a:r>
              <a:rPr sz="600" kern="120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8999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="0" i="0" cap="none">
                <a:latin typeface="+mj-lt"/>
                <a:cs typeface="Gotham Book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EBFEB7-0463-4A4A-B906-4C4CA2E4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14" y="6399086"/>
            <a:ext cx="620486" cy="356511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1FCCF7-523B-4628-8DF9-FB7D90100C61}"/>
              </a:ext>
            </a:extLst>
          </p:cNvPr>
          <p:cNvSpPr>
            <a:spLocks noGrp="1"/>
          </p:cNvSpPr>
          <p:nvPr/>
        </p:nvSpPr>
        <p:spPr>
          <a:xfrm>
            <a:off x="592510" y="6417234"/>
            <a:ext cx="5869682" cy="26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Gotham Black" panose="02000604040000020004" pitchFamily="50" charset="0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otham Bold" panose="02000803030000020004" pitchFamily="2" charset="0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Gotham Book" panose="02000604040000020004" pitchFamily="50" charset="0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it-IT" sz="600" kern="1200" dirty="0"/>
              <a:t>Corporate Digital &amp; Innovation Management Program</a:t>
            </a:r>
          </a:p>
        </p:txBody>
      </p:sp>
      <p:sp>
        <p:nvSpPr>
          <p:cNvPr id="9" name="|">
            <a:extLst>
              <a:ext uri="{FF2B5EF4-FFF2-40B4-BE49-F238E27FC236}">
                <a16:creationId xmlns:a16="http://schemas.microsoft.com/office/drawing/2014/main" id="{1C36D2D4-9BFC-45CB-B56D-89410D596BAC}"/>
              </a:ext>
            </a:extLst>
          </p:cNvPr>
          <p:cNvSpPr txBox="1"/>
          <p:nvPr/>
        </p:nvSpPr>
        <p:spPr>
          <a:xfrm>
            <a:off x="457200" y="6493926"/>
            <a:ext cx="147476" cy="9233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600" kern="1200"/>
              <a:pPr>
                <a:defRPr sz="1300" b="0">
                  <a:solidFill>
                    <a:srgbClr val="53565A"/>
                  </a:solidFill>
                  <a:uFill>
                    <a:solidFill>
                      <a:srgbClr val="F5F5F5"/>
                    </a:solidFill>
                  </a:uFill>
                </a:defRPr>
              </a:pPr>
              <a:t>‹N›</a:t>
            </a:fld>
            <a:r>
              <a:rPr sz="600" kern="1200"/>
              <a:t> |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EBFEB7-0463-4A4A-B906-4C4CA2E4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14" y="6399086"/>
            <a:ext cx="620486" cy="35651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D1FCCF7-523B-4628-8DF9-FB7D90100C61}"/>
              </a:ext>
            </a:extLst>
          </p:cNvPr>
          <p:cNvSpPr>
            <a:spLocks noGrp="1"/>
          </p:cNvSpPr>
          <p:nvPr/>
        </p:nvSpPr>
        <p:spPr>
          <a:xfrm>
            <a:off x="592510" y="6417234"/>
            <a:ext cx="5869682" cy="26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Gotham Black" panose="02000604040000020004" pitchFamily="50" charset="0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otham Bold" panose="02000803030000020004" pitchFamily="2" charset="0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Gotham Book" panose="02000604040000020004" pitchFamily="50" charset="0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it-IT" sz="600" kern="1200" dirty="0"/>
          </a:p>
        </p:txBody>
      </p:sp>
      <p:sp>
        <p:nvSpPr>
          <p:cNvPr id="10" name="|">
            <a:extLst>
              <a:ext uri="{FF2B5EF4-FFF2-40B4-BE49-F238E27FC236}">
                <a16:creationId xmlns:a16="http://schemas.microsoft.com/office/drawing/2014/main" id="{1C36D2D4-9BFC-45CB-B56D-89410D596BAC}"/>
              </a:ext>
            </a:extLst>
          </p:cNvPr>
          <p:cNvSpPr txBox="1"/>
          <p:nvPr/>
        </p:nvSpPr>
        <p:spPr>
          <a:xfrm>
            <a:off x="457200" y="6493926"/>
            <a:ext cx="147476" cy="9233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600" kern="1200"/>
              <a:pPr>
                <a:defRPr sz="1300" b="0">
                  <a:solidFill>
                    <a:srgbClr val="53565A"/>
                  </a:solidFill>
                  <a:uFill>
                    <a:solidFill>
                      <a:srgbClr val="F5F5F5"/>
                    </a:solidFill>
                  </a:uFill>
                </a:defRPr>
              </a:pPr>
              <a:t>‹N›</a:t>
            </a:fld>
            <a:r>
              <a:rPr sz="600" kern="120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41418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63141" y="2741004"/>
            <a:ext cx="5295208" cy="778553"/>
          </a:xfrm>
        </p:spPr>
        <p:txBody>
          <a:bodyPr lIns="68580" tIns="34290" rIns="68580" bIns="34290" anchor="b">
            <a:normAutofit/>
          </a:bodyPr>
          <a:lstStyle>
            <a:lvl1pPr algn="l">
              <a:defRPr sz="3000">
                <a:solidFill>
                  <a:srgbClr val="53565A"/>
                </a:solidFill>
                <a:latin typeface="Gotham Black" panose="02000604040000020004" pitchFamily="50" charset="0"/>
              </a:defRPr>
            </a:lvl1pPr>
          </a:lstStyle>
          <a:p>
            <a:r>
              <a:rPr lang="it-IT"/>
              <a:t>Titolo Progetto</a:t>
            </a:r>
            <a:endParaRPr lang="en-US"/>
          </a:p>
        </p:txBody>
      </p:sp>
      <p:pic>
        <p:nvPicPr>
          <p:cNvPr id="7" name="Immagine" descr="Immagine">
            <a:extLst>
              <a:ext uri="{FF2B5EF4-FFF2-40B4-BE49-F238E27FC236}">
                <a16:creationId xmlns:a16="http://schemas.microsoft.com/office/drawing/2014/main" id="{93870E91-C823-47A2-B4A9-52C98706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0" y="-2277"/>
            <a:ext cx="1585252" cy="623112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09D8898F-7964-4333-B2CE-0347A91DF4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63141" y="3635290"/>
            <a:ext cx="5295208" cy="379479"/>
          </a:xfrm>
        </p:spPr>
        <p:txBody>
          <a:bodyPr lIns="68580" tIns="34290" rIns="68580" bIns="34290"/>
          <a:lstStyle>
            <a:lvl1pPr marL="0" indent="0" algn="l">
              <a:buNone/>
              <a:defRPr sz="1800">
                <a:solidFill>
                  <a:srgbClr val="53565A"/>
                </a:solidFill>
                <a:latin typeface="Gotham Medium" panose="02000603030000020004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Sottotitolo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8B59795-46A3-464C-9DCC-E2D4E89E971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63142" y="2585047"/>
            <a:ext cx="2487583" cy="196176"/>
          </a:xfr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80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LUOGO, DATA</a:t>
            </a:r>
          </a:p>
        </p:txBody>
      </p:sp>
      <p:pic>
        <p:nvPicPr>
          <p:cNvPr id="9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29499" y="5745467"/>
            <a:ext cx="1057736" cy="649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29499" y="5745467"/>
            <a:ext cx="1057736" cy="6494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39860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00562" y="-748328"/>
            <a:ext cx="2243439" cy="6642647"/>
          </a:xfrm>
        </p:spPr>
        <p:txBody>
          <a:bodyPr lIns="34290" tIns="17145" rIns="34290" bIns="17145">
            <a:noAutofit/>
          </a:bodyPr>
          <a:lstStyle>
            <a:lvl1pPr algn="just">
              <a:defRPr sz="37500">
                <a:solidFill>
                  <a:srgbClr val="FA4616"/>
                </a:solidFill>
                <a:latin typeface="Gotham Black" panose="02000604040000020004" pitchFamily="50" charset="0"/>
              </a:defRPr>
            </a:lvl1pPr>
          </a:lstStyle>
          <a:p>
            <a:r>
              <a:rPr lang="it-IT"/>
              <a:t>1</a:t>
            </a:r>
            <a:endParaRPr lang="en-US"/>
          </a:p>
        </p:txBody>
      </p:sp>
      <p:pic>
        <p:nvPicPr>
          <p:cNvPr id="12" name="Immagine" descr="Immagine">
            <a:extLst>
              <a:ext uri="{FF2B5EF4-FFF2-40B4-BE49-F238E27FC236}">
                <a16:creationId xmlns:a16="http://schemas.microsoft.com/office/drawing/2014/main" id="{527BEEDD-F26B-4CAB-8A81-67A015F3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833624B-0DCD-4044-BB82-566E8B65D601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3" y="3857202"/>
            <a:ext cx="4175759" cy="662781"/>
          </a:xfrm>
        </p:spPr>
        <p:txBody>
          <a:bodyPr lIns="34290" tIns="17145" rIns="34290" bIns="17145">
            <a:normAutofit/>
          </a:bodyPr>
          <a:lstStyle>
            <a:lvl1pPr marL="0" indent="0">
              <a:buNone/>
              <a:defRPr sz="3000">
                <a:solidFill>
                  <a:srgbClr val="53565A"/>
                </a:solidFill>
                <a:latin typeface="Gotham Medium" panose="0200060303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Titolo capitolo</a:t>
            </a:r>
          </a:p>
        </p:txBody>
      </p:sp>
    </p:spTree>
    <p:extLst>
      <p:ext uri="{BB962C8B-B14F-4D97-AF65-F5344CB8AC3E}">
        <p14:creationId xmlns:p14="http://schemas.microsoft.com/office/powerpoint/2010/main" val="290728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9F798-6A68-424D-BF05-59F306BA0BD7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70303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63141" y="2741002"/>
            <a:ext cx="5295207" cy="778553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rgbClr val="53565A"/>
                </a:solidFill>
                <a:latin typeface="Gotham Black" panose="02000604040000020004" pitchFamily="50" charset="0"/>
              </a:defRPr>
            </a:lvl1pPr>
          </a:lstStyle>
          <a:p>
            <a:r>
              <a:rPr lang="it-IT" dirty="0"/>
              <a:t>Titolo Progetto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9D8898F-7964-4333-B2CE-0347A91DF4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63141" y="3635289"/>
            <a:ext cx="5295207" cy="379478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53565A"/>
                </a:solidFill>
                <a:latin typeface="Gotham Medium" panose="02000603030000020004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dirty="0"/>
              <a:t>Sottotitolo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8B59795-46A3-464C-9DCC-E2D4E89E971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63141" y="2585047"/>
            <a:ext cx="2487583" cy="196176"/>
          </a:xfrm>
        </p:spPr>
        <p:txBody>
          <a:bodyPr>
            <a:normAutofit/>
          </a:bodyPr>
          <a:lstStyle>
            <a:lvl1pPr marL="0" indent="0">
              <a:buNone/>
              <a:defRPr sz="75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LUOGO, DATA</a:t>
            </a:r>
          </a:p>
        </p:txBody>
      </p:sp>
      <p:pic>
        <p:nvPicPr>
          <p:cNvPr id="9" name="Immagine" descr="Immagine">
            <a:extLst>
              <a:ext uri="{FF2B5EF4-FFF2-40B4-BE49-F238E27FC236}">
                <a16:creationId xmlns:a16="http://schemas.microsoft.com/office/drawing/2014/main" id="{1B67FF72-2364-4607-95C8-B4593F449D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9966"/>
          <a:stretch>
            <a:fillRect/>
          </a:stretch>
        </p:blipFill>
        <p:spPr>
          <a:xfrm>
            <a:off x="418119" y="-7186"/>
            <a:ext cx="1556742" cy="6229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597115" y="5698178"/>
            <a:ext cx="1078776" cy="6624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16481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5D964B-806E-498E-963B-7DF9D3F8441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31362" y="1096486"/>
            <a:ext cx="2530047" cy="790106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FE5000"/>
                </a:solidFill>
                <a:latin typeface="Gotham Medium" panose="0200060303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Indice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02FCD7-C87C-4C32-8F18-A24E89B328B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31361" y="2468215"/>
            <a:ext cx="7027485" cy="3583451"/>
          </a:xfrm>
        </p:spPr>
        <p:txBody>
          <a:bodyPr>
            <a:noAutofit/>
          </a:bodyPr>
          <a:lstStyle>
            <a:lvl1pPr marL="192881" indent="-192881">
              <a:buAutoNum type="arabicPeriod"/>
              <a:defRPr sz="1125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Titolo </a:t>
            </a:r>
          </a:p>
          <a:p>
            <a:r>
              <a:rPr lang="it-IT" dirty="0"/>
              <a:t>Titolo</a:t>
            </a:r>
          </a:p>
          <a:p>
            <a:r>
              <a:rPr lang="it-IT" dirty="0"/>
              <a:t>Titolo</a:t>
            </a:r>
          </a:p>
          <a:p>
            <a:r>
              <a:rPr lang="it-IT" dirty="0"/>
              <a:t>Titolo </a:t>
            </a:r>
          </a:p>
          <a:p>
            <a:r>
              <a:rPr lang="it-IT" dirty="0"/>
              <a:t>Titolo</a:t>
            </a:r>
          </a:p>
          <a:p>
            <a:r>
              <a:rPr lang="it-IT" dirty="0"/>
              <a:t>Titolo</a:t>
            </a:r>
          </a:p>
          <a:p>
            <a:r>
              <a:rPr lang="it-IT" dirty="0"/>
              <a:t>Titolo </a:t>
            </a:r>
          </a:p>
          <a:p>
            <a:r>
              <a:rPr lang="it-IT" dirty="0"/>
              <a:t>Titolo</a:t>
            </a:r>
          </a:p>
          <a:p>
            <a:r>
              <a:rPr lang="it-IT" dirty="0"/>
              <a:t>Titolo</a:t>
            </a:r>
          </a:p>
          <a:p>
            <a:endParaRPr lang="it-IT" dirty="0"/>
          </a:p>
        </p:txBody>
      </p:sp>
      <p:pic>
        <p:nvPicPr>
          <p:cNvPr id="8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|">
            <a:extLst>
              <a:ext uri="{FF2B5EF4-FFF2-40B4-BE49-F238E27FC236}">
                <a16:creationId xmlns:a16="http://schemas.microsoft.com/office/drawing/2014/main" id="{1C36D2D4-9BFC-45CB-B56D-89410D596BAC}"/>
              </a:ext>
            </a:extLst>
          </p:cNvPr>
          <p:cNvSpPr txBox="1"/>
          <p:nvPr userDrawn="1"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D1FCCF7-523B-4628-8DF9-FB7D90100C6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</p:spTree>
    <p:extLst>
      <p:ext uri="{BB962C8B-B14F-4D97-AF65-F5344CB8AC3E}">
        <p14:creationId xmlns:p14="http://schemas.microsoft.com/office/powerpoint/2010/main" val="3182817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00561" y="-748328"/>
            <a:ext cx="2243439" cy="6642646"/>
          </a:xfrm>
        </p:spPr>
        <p:txBody>
          <a:bodyPr>
            <a:noAutofit/>
          </a:bodyPr>
          <a:lstStyle>
            <a:lvl1pPr algn="just">
              <a:defRPr sz="37500">
                <a:solidFill>
                  <a:srgbClr val="FE5000"/>
                </a:solidFill>
                <a:latin typeface="Gotham Black" panose="02000604040000020004" pitchFamily="50" charset="0"/>
              </a:defRPr>
            </a:lvl1pPr>
          </a:lstStyle>
          <a:p>
            <a:r>
              <a:rPr lang="it-IT" dirty="0"/>
              <a:t>1</a:t>
            </a:r>
            <a:endParaRPr lang="en-US" dirty="0"/>
          </a:p>
        </p:txBody>
      </p:sp>
      <p:sp>
        <p:nvSpPr>
          <p:cNvPr id="7" name="|">
            <a:extLst>
              <a:ext uri="{FF2B5EF4-FFF2-40B4-BE49-F238E27FC236}">
                <a16:creationId xmlns:a16="http://schemas.microsoft.com/office/drawing/2014/main" id="{1C36D2D4-9BFC-45CB-B56D-89410D596BAC}"/>
              </a:ext>
            </a:extLst>
          </p:cNvPr>
          <p:cNvSpPr txBox="1"/>
          <p:nvPr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pic>
        <p:nvPicPr>
          <p:cNvPr id="12" name="Immagine" descr="Immagine">
            <a:extLst>
              <a:ext uri="{FF2B5EF4-FFF2-40B4-BE49-F238E27FC236}">
                <a16:creationId xmlns:a16="http://schemas.microsoft.com/office/drawing/2014/main" id="{527BEEDD-F26B-4CAB-8A81-67A015F3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833624B-0DCD-4044-BB82-566E8B65D601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2" y="3857201"/>
            <a:ext cx="4175759" cy="662782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53565A"/>
                </a:solidFill>
                <a:latin typeface="Gotham Medium" panose="0200060303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capitolo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D1FCCF7-523B-4628-8DF9-FB7D90100C6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</p:spTree>
    <p:extLst>
      <p:ext uri="{BB962C8B-B14F-4D97-AF65-F5344CB8AC3E}">
        <p14:creationId xmlns:p14="http://schemas.microsoft.com/office/powerpoint/2010/main" val="2973210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3661" y="-722928"/>
            <a:ext cx="2840339" cy="6642646"/>
          </a:xfrm>
        </p:spPr>
        <p:txBody>
          <a:bodyPr>
            <a:noAutofit/>
          </a:bodyPr>
          <a:lstStyle>
            <a:lvl1pPr algn="just">
              <a:defRPr sz="37500">
                <a:solidFill>
                  <a:srgbClr val="FE5000"/>
                </a:solidFill>
                <a:latin typeface="Gotham Black" panose="02000604040000020004" pitchFamily="50" charset="0"/>
              </a:defRPr>
            </a:lvl1pPr>
          </a:lstStyle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7" name="|">
            <a:extLst>
              <a:ext uri="{FF2B5EF4-FFF2-40B4-BE49-F238E27FC236}">
                <a16:creationId xmlns:a16="http://schemas.microsoft.com/office/drawing/2014/main" id="{1C36D2D4-9BFC-45CB-B56D-89410D596BAC}"/>
              </a:ext>
            </a:extLst>
          </p:cNvPr>
          <p:cNvSpPr txBox="1"/>
          <p:nvPr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pic>
        <p:nvPicPr>
          <p:cNvPr id="12" name="Immagine" descr="Immagine">
            <a:extLst>
              <a:ext uri="{FF2B5EF4-FFF2-40B4-BE49-F238E27FC236}">
                <a16:creationId xmlns:a16="http://schemas.microsoft.com/office/drawing/2014/main" id="{527BEEDD-F26B-4CAB-8A81-67A015F3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833624B-0DCD-4044-BB82-566E8B65D601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2" y="3857201"/>
            <a:ext cx="4175759" cy="662782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53565A"/>
                </a:solidFill>
                <a:latin typeface="Gotham Medium" panose="0200060303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capitolo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D1FCCF7-523B-4628-8DF9-FB7D90100C6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</p:spTree>
    <p:extLst>
      <p:ext uri="{BB962C8B-B14F-4D97-AF65-F5344CB8AC3E}">
        <p14:creationId xmlns:p14="http://schemas.microsoft.com/office/powerpoint/2010/main" val="1838063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 con Immag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E67092-9AAC-4C21-9B27-33CAEB8CC38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92087" y="2005181"/>
            <a:ext cx="5951913" cy="4238255"/>
          </a:xfrm>
        </p:spPr>
        <p:txBody>
          <a:bodyPr/>
          <a:lstStyle>
            <a:lvl1pPr marL="0" indent="0" algn="ctr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l’imagine</a:t>
            </a:r>
            <a:r>
              <a:rPr lang="en-US" dirty="0"/>
              <a:t> </a:t>
            </a:r>
            <a:r>
              <a:rPr lang="en-US" dirty="0" err="1"/>
              <a:t>cliccare</a:t>
            </a:r>
            <a:r>
              <a:rPr lang="en-US" dirty="0"/>
              <a:t> </a:t>
            </a:r>
            <a:r>
              <a:rPr lang="en-US" dirty="0" err="1"/>
              <a:t>l’apposita</a:t>
            </a:r>
            <a:r>
              <a:rPr lang="en-US" dirty="0"/>
              <a:t> </a:t>
            </a:r>
            <a:r>
              <a:rPr lang="en-US" dirty="0" err="1"/>
              <a:t>icona</a:t>
            </a:r>
            <a:endParaRPr lang="en-US" dirty="0"/>
          </a:p>
        </p:txBody>
      </p:sp>
      <p:sp>
        <p:nvSpPr>
          <p:cNvPr id="8" name="|">
            <a:extLst>
              <a:ext uri="{FF2B5EF4-FFF2-40B4-BE49-F238E27FC236}">
                <a16:creationId xmlns:a16="http://schemas.microsoft.com/office/drawing/2014/main" id="{1D51CE80-53D2-4EF8-94D7-09BAFA00582B}"/>
              </a:ext>
            </a:extLst>
          </p:cNvPr>
          <p:cNvSpPr txBox="1"/>
          <p:nvPr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F11E90-E8A2-4980-8B94-9EFE72ED9E7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664EF4-F944-41C0-A18F-691D307E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2" y="554734"/>
            <a:ext cx="8300088" cy="325318"/>
          </a:xfrm>
        </p:spPr>
        <p:txBody>
          <a:bodyPr>
            <a:normAutofit/>
          </a:bodyPr>
          <a:lstStyle>
            <a:lvl1pPr marL="0" indent="0">
              <a:buNone/>
              <a:defRPr sz="750" b="1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1. NOME CAPITOLO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75D964B-806E-498E-963B-7DF9D3F8441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31361" y="1096486"/>
            <a:ext cx="8291733" cy="790106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FE5000"/>
                </a:solidFill>
                <a:latin typeface="Gotham Medium" panose="0200060303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B02FCD7-C87C-4C32-8F18-A24E89B328B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31362" y="1996704"/>
            <a:ext cx="2530047" cy="4241639"/>
          </a:xfrm>
        </p:spPr>
        <p:txBody>
          <a:bodyPr>
            <a:noAutofit/>
          </a:bodyPr>
          <a:lstStyle>
            <a:lvl1pPr marL="0" indent="0">
              <a:buNone/>
              <a:defRPr sz="1125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adipisici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incidunt</a:t>
            </a:r>
            <a:r>
              <a:rPr lang="it-IT" dirty="0"/>
              <a:t> ut </a:t>
            </a:r>
            <a:r>
              <a:rPr lang="it-IT" dirty="0" err="1"/>
              <a:t>labore</a:t>
            </a:r>
            <a:r>
              <a:rPr lang="it-IT" dirty="0"/>
              <a:t> et dolore magna </a:t>
            </a:r>
            <a:r>
              <a:rPr lang="it-IT" dirty="0" err="1"/>
              <a:t>aliqua</a:t>
            </a:r>
            <a:r>
              <a:rPr lang="it-IT" dirty="0"/>
              <a:t>. 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aliquid</a:t>
            </a:r>
            <a:r>
              <a:rPr lang="it-IT" dirty="0"/>
              <a:t> ex ea </a:t>
            </a:r>
            <a:r>
              <a:rPr lang="it-IT" dirty="0" err="1"/>
              <a:t>commodi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.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aute</a:t>
            </a:r>
            <a:r>
              <a:rPr lang="it-IT" dirty="0"/>
              <a:t> iure </a:t>
            </a:r>
            <a:r>
              <a:rPr lang="it-IT" dirty="0" err="1"/>
              <a:t>reprehenderit</a:t>
            </a:r>
            <a:r>
              <a:rPr lang="it-IT" dirty="0"/>
              <a:t> in </a:t>
            </a:r>
            <a:r>
              <a:rPr lang="it-IT" dirty="0" err="1"/>
              <a:t>voluptate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esse </a:t>
            </a:r>
            <a:r>
              <a:rPr lang="it-IT" dirty="0" err="1"/>
              <a:t>cillum</a:t>
            </a:r>
            <a:r>
              <a:rPr lang="it-IT" dirty="0"/>
              <a:t> dolore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fugiat</a:t>
            </a:r>
            <a:r>
              <a:rPr lang="it-IT" dirty="0"/>
              <a:t> nulla </a:t>
            </a:r>
            <a:r>
              <a:rPr lang="it-IT" dirty="0" err="1"/>
              <a:t>pariatur</a:t>
            </a:r>
            <a:r>
              <a:rPr lang="it-IT" dirty="0"/>
              <a:t>. </a:t>
            </a:r>
            <a:r>
              <a:rPr lang="it-IT" dirty="0" err="1"/>
              <a:t>Excepteur</a:t>
            </a:r>
            <a:r>
              <a:rPr lang="it-IT" dirty="0"/>
              <a:t> </a:t>
            </a:r>
            <a:r>
              <a:rPr lang="it-IT" dirty="0" err="1"/>
              <a:t>sint</a:t>
            </a:r>
            <a:r>
              <a:rPr lang="it-IT" dirty="0"/>
              <a:t> </a:t>
            </a:r>
            <a:r>
              <a:rPr lang="it-IT" dirty="0" err="1"/>
              <a:t>obcaecat</a:t>
            </a:r>
            <a:r>
              <a:rPr lang="it-IT" dirty="0"/>
              <a:t> </a:t>
            </a:r>
            <a:r>
              <a:rPr lang="it-IT" dirty="0" err="1"/>
              <a:t>cupiditat</a:t>
            </a:r>
            <a:r>
              <a:rPr lang="it-IT" dirty="0"/>
              <a:t> non </a:t>
            </a:r>
            <a:r>
              <a:rPr lang="it-IT" dirty="0" err="1"/>
              <a:t>proident</a:t>
            </a:r>
            <a:r>
              <a:rPr lang="it-IT" dirty="0"/>
              <a:t>, </a:t>
            </a:r>
            <a:r>
              <a:rPr lang="it-IT" dirty="0" err="1"/>
              <a:t>sunt</a:t>
            </a:r>
            <a:r>
              <a:rPr lang="it-IT" dirty="0"/>
              <a:t> in culpa qui officia </a:t>
            </a:r>
            <a:r>
              <a:rPr lang="it-IT" dirty="0" err="1"/>
              <a:t>deserunt</a:t>
            </a:r>
            <a:r>
              <a:rPr lang="it-IT" dirty="0"/>
              <a:t> </a:t>
            </a:r>
            <a:r>
              <a:rPr lang="it-IT" dirty="0" err="1"/>
              <a:t>mollit</a:t>
            </a:r>
            <a:r>
              <a:rPr lang="it-IT" dirty="0"/>
              <a:t> </a:t>
            </a:r>
            <a:r>
              <a:rPr lang="it-IT" dirty="0" err="1"/>
              <a:t>anim</a:t>
            </a:r>
            <a:r>
              <a:rPr lang="it-IT" dirty="0"/>
              <a:t> id est </a:t>
            </a:r>
            <a:r>
              <a:rPr lang="it-IT" dirty="0" err="1"/>
              <a:t>laborum</a:t>
            </a:r>
            <a:r>
              <a:rPr lang="it-IT" dirty="0"/>
              <a:t>.</a:t>
            </a:r>
          </a:p>
        </p:txBody>
      </p:sp>
      <p:pic>
        <p:nvPicPr>
          <p:cNvPr id="17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90808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 con Immag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|">
            <a:extLst>
              <a:ext uri="{FF2B5EF4-FFF2-40B4-BE49-F238E27FC236}">
                <a16:creationId xmlns:a16="http://schemas.microsoft.com/office/drawing/2014/main" id="{1D51CE80-53D2-4EF8-94D7-09BAFA00582B}"/>
              </a:ext>
            </a:extLst>
          </p:cNvPr>
          <p:cNvSpPr txBox="1"/>
          <p:nvPr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F11E90-E8A2-4980-8B94-9EFE72ED9E7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664EF4-F944-41C0-A18F-691D307E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2" y="554734"/>
            <a:ext cx="8294729" cy="303038"/>
          </a:xfrm>
        </p:spPr>
        <p:txBody>
          <a:bodyPr>
            <a:normAutofit/>
          </a:bodyPr>
          <a:lstStyle>
            <a:lvl1pPr marL="0" indent="0">
              <a:buNone/>
              <a:defRPr sz="750" b="1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2. NOME CAPITOLO</a:t>
            </a:r>
          </a:p>
        </p:txBody>
      </p:sp>
      <p:pic>
        <p:nvPicPr>
          <p:cNvPr id="17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96E55BF-4539-401B-943C-366BC9A9949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22818" y="1980406"/>
            <a:ext cx="3221182" cy="4263030"/>
          </a:xfrm>
        </p:spPr>
        <p:txBody>
          <a:bodyPr/>
          <a:lstStyle>
            <a:lvl1pPr marL="0" indent="0" algn="ctr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l’imagine</a:t>
            </a:r>
            <a:r>
              <a:rPr lang="en-US" dirty="0"/>
              <a:t> </a:t>
            </a:r>
            <a:r>
              <a:rPr lang="en-US" dirty="0" err="1"/>
              <a:t>cliccare</a:t>
            </a:r>
            <a:r>
              <a:rPr lang="en-US" dirty="0"/>
              <a:t> </a:t>
            </a:r>
            <a:r>
              <a:rPr lang="en-US" dirty="0" err="1"/>
              <a:t>l’apposita</a:t>
            </a:r>
            <a:r>
              <a:rPr lang="en-US" dirty="0"/>
              <a:t> </a:t>
            </a:r>
            <a:r>
              <a:rPr lang="en-US" dirty="0" err="1"/>
              <a:t>icona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F4754EF-D020-411C-849A-93A1E0D9FB5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31362" y="1096486"/>
            <a:ext cx="8294729" cy="790106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FE5000"/>
                </a:solidFill>
                <a:latin typeface="Gotham Medium" panose="0200060303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E96973C-D677-49D7-AFDD-746B42C08CC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31361" y="1996705"/>
            <a:ext cx="4680966" cy="4054961"/>
          </a:xfrm>
        </p:spPr>
        <p:txBody>
          <a:bodyPr>
            <a:noAutofit/>
          </a:bodyPr>
          <a:lstStyle>
            <a:lvl1pPr marL="0" indent="0" defTabSz="171450">
              <a:lnSpc>
                <a:spcPct val="100000"/>
              </a:lnSpc>
              <a:spcBef>
                <a:spcPts val="225"/>
              </a:spcBef>
              <a:buNone/>
              <a:defRPr sz="3000" b="0" cap="all">
                <a:solidFill>
                  <a:srgbClr val="53565A"/>
                </a:solidFill>
                <a:uFillTx/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457200">
              <a:lnSpc>
                <a:spcPct val="100000"/>
              </a:lnSpc>
              <a:spcBef>
                <a:spcPts val="600"/>
              </a:spcBef>
              <a:defRPr sz="2600" cap="all">
                <a:solidFill>
                  <a:srgbClr val="EB5D2A"/>
                </a:solidFill>
                <a:uFillTx/>
              </a:defRPr>
            </a:pPr>
            <a:r>
              <a:rPr lang="it-IT" dirty="0" err="1">
                <a:solidFill>
                  <a:srgbClr val="FF5002"/>
                </a:solidFill>
              </a:rPr>
              <a:t>Lorem</a:t>
            </a:r>
            <a:r>
              <a:rPr lang="it-IT" dirty="0">
                <a:solidFill>
                  <a:srgbClr val="FF5002"/>
                </a:solidFill>
              </a:rPr>
              <a:t> </a:t>
            </a:r>
            <a:r>
              <a:rPr lang="it-IT" dirty="0" err="1">
                <a:solidFill>
                  <a:srgbClr val="FF5002"/>
                </a:solidFill>
              </a:rPr>
              <a:t>ipsum</a:t>
            </a:r>
            <a:r>
              <a:rPr lang="it-IT" dirty="0">
                <a:solidFill>
                  <a:srgbClr val="FF5002"/>
                </a:solidFill>
              </a:rPr>
              <a:t> 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3000" b="0">
                <a:solidFill>
                  <a:srgbClr val="53565A"/>
                </a:solidFill>
                <a:uFillTx/>
              </a:defRPr>
            </a:pP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adipisici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incidunt</a:t>
            </a:r>
            <a:r>
              <a:rPr lang="it-IT" dirty="0"/>
              <a:t> ut </a:t>
            </a:r>
            <a:r>
              <a:rPr lang="it-IT" dirty="0" err="1"/>
              <a:t>labore</a:t>
            </a:r>
            <a:r>
              <a:rPr lang="it-IT" dirty="0"/>
              <a:t> et dolore magna </a:t>
            </a:r>
            <a:r>
              <a:rPr lang="it-IT" dirty="0" err="1"/>
              <a:t>aliqua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aliquid</a:t>
            </a:r>
            <a:r>
              <a:rPr lang="it-IT" dirty="0"/>
              <a:t> ex ea </a:t>
            </a:r>
            <a:r>
              <a:rPr lang="it-IT" dirty="0" err="1"/>
              <a:t>commodi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.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3000" b="0">
                <a:solidFill>
                  <a:srgbClr val="53565A"/>
                </a:solidFill>
                <a:uFillTx/>
              </a:defRPr>
            </a:pPr>
            <a:endParaRPr lang="it-IT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2600" cap="all">
                <a:solidFill>
                  <a:srgbClr val="EB5D2A"/>
                </a:solidFill>
                <a:uFillTx/>
              </a:defRPr>
            </a:pPr>
            <a:r>
              <a:rPr lang="it-IT" dirty="0" err="1">
                <a:solidFill>
                  <a:srgbClr val="FF5002"/>
                </a:solidFill>
              </a:rPr>
              <a:t>Lorem</a:t>
            </a:r>
            <a:r>
              <a:rPr lang="it-IT" dirty="0">
                <a:solidFill>
                  <a:srgbClr val="FF5002"/>
                </a:solidFill>
              </a:rPr>
              <a:t> </a:t>
            </a:r>
            <a:r>
              <a:rPr lang="it-IT" dirty="0" err="1">
                <a:solidFill>
                  <a:srgbClr val="FF5002"/>
                </a:solidFill>
              </a:rPr>
              <a:t>ipsum</a:t>
            </a:r>
            <a:r>
              <a:rPr lang="it-IT" dirty="0">
                <a:solidFill>
                  <a:srgbClr val="FF5002"/>
                </a:solidFill>
              </a:rPr>
              <a:t> 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3000" b="0">
                <a:solidFill>
                  <a:srgbClr val="53565A"/>
                </a:solidFill>
                <a:uFillTx/>
              </a:defRPr>
            </a:pP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adipisici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incidunt</a:t>
            </a:r>
            <a:r>
              <a:rPr lang="it-IT" dirty="0"/>
              <a:t> ut </a:t>
            </a:r>
            <a:r>
              <a:rPr lang="it-IT" dirty="0" err="1"/>
              <a:t>labore</a:t>
            </a:r>
            <a:r>
              <a:rPr lang="it-IT" dirty="0"/>
              <a:t> et dolore magna </a:t>
            </a:r>
            <a:r>
              <a:rPr lang="it-IT" dirty="0" err="1"/>
              <a:t>aliqua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aliquid</a:t>
            </a:r>
            <a:r>
              <a:rPr lang="it-IT" dirty="0"/>
              <a:t> ex ea </a:t>
            </a:r>
            <a:r>
              <a:rPr lang="it-IT" dirty="0" err="1"/>
              <a:t>commodi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.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3000" b="0">
                <a:solidFill>
                  <a:srgbClr val="53565A"/>
                </a:solidFill>
                <a:uFillTx/>
              </a:defRPr>
            </a:pPr>
            <a:endParaRPr lang="it-IT" dirty="0"/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2600" cap="all">
                <a:solidFill>
                  <a:srgbClr val="EB5D2A"/>
                </a:solidFill>
                <a:uFillTx/>
              </a:defRPr>
            </a:pPr>
            <a:r>
              <a:rPr lang="it-IT" dirty="0" err="1">
                <a:solidFill>
                  <a:srgbClr val="FF5002"/>
                </a:solidFill>
              </a:rPr>
              <a:t>Lorem</a:t>
            </a:r>
            <a:r>
              <a:rPr lang="it-IT" dirty="0">
                <a:solidFill>
                  <a:srgbClr val="FF5002"/>
                </a:solidFill>
              </a:rPr>
              <a:t> </a:t>
            </a:r>
            <a:r>
              <a:rPr lang="it-IT" dirty="0" err="1">
                <a:solidFill>
                  <a:srgbClr val="FF5002"/>
                </a:solidFill>
              </a:rPr>
              <a:t>ipsum</a:t>
            </a:r>
            <a:r>
              <a:rPr lang="it-IT" dirty="0">
                <a:solidFill>
                  <a:srgbClr val="FF5002"/>
                </a:solidFill>
              </a:rPr>
              <a:t> 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3000" b="0">
                <a:solidFill>
                  <a:srgbClr val="53565A"/>
                </a:solidFill>
                <a:uFillTx/>
              </a:defRPr>
            </a:pP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adipisici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incidunt</a:t>
            </a:r>
            <a:r>
              <a:rPr lang="it-IT" dirty="0"/>
              <a:t> ut </a:t>
            </a:r>
            <a:r>
              <a:rPr lang="it-IT" dirty="0" err="1"/>
              <a:t>labore</a:t>
            </a:r>
            <a:r>
              <a:rPr lang="it-IT" dirty="0"/>
              <a:t> et dolore magna </a:t>
            </a:r>
            <a:r>
              <a:rPr lang="it-IT" dirty="0" err="1"/>
              <a:t>aliqua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aliquid</a:t>
            </a:r>
            <a:r>
              <a:rPr lang="it-IT" dirty="0"/>
              <a:t> ex ea </a:t>
            </a:r>
            <a:r>
              <a:rPr lang="it-IT" dirty="0" err="1"/>
              <a:t>commodi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.</a:t>
            </a:r>
          </a:p>
          <a:p>
            <a:pPr defTabSz="457200">
              <a:lnSpc>
                <a:spcPct val="100000"/>
              </a:lnSpc>
              <a:spcBef>
                <a:spcPts val="600"/>
              </a:spcBef>
              <a:defRPr sz="3000" b="0">
                <a:solidFill>
                  <a:srgbClr val="53565A"/>
                </a:solidFill>
                <a:uFillTx/>
              </a:defRPr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4779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|">
            <a:extLst>
              <a:ext uri="{FF2B5EF4-FFF2-40B4-BE49-F238E27FC236}">
                <a16:creationId xmlns:a16="http://schemas.microsoft.com/office/drawing/2014/main" id="{1D51CE80-53D2-4EF8-94D7-09BAFA00582B}"/>
              </a:ext>
            </a:extLst>
          </p:cNvPr>
          <p:cNvSpPr txBox="1"/>
          <p:nvPr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F11E90-E8A2-4980-8B94-9EFE72ED9E7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664EF4-F944-41C0-A18F-691D307E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2" y="554734"/>
            <a:ext cx="8294729" cy="291899"/>
          </a:xfrm>
        </p:spPr>
        <p:txBody>
          <a:bodyPr>
            <a:normAutofit/>
          </a:bodyPr>
          <a:lstStyle>
            <a:lvl1pPr marL="0" indent="0">
              <a:buNone/>
              <a:defRPr sz="750" b="1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2. NOME CAPITOLO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75D964B-806E-498E-963B-7DF9D3F8441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31362" y="1096486"/>
            <a:ext cx="8294729" cy="790106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FE5000"/>
                </a:solidFill>
                <a:latin typeface="Gotham Medium" panose="0200060303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B02FCD7-C87C-4C32-8F18-A24E89B328B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31361" y="1996705"/>
            <a:ext cx="5092446" cy="4054961"/>
          </a:xfrm>
        </p:spPr>
        <p:txBody>
          <a:bodyPr>
            <a:noAutofit/>
          </a:bodyPr>
          <a:lstStyle>
            <a:lvl1pPr marL="0" indent="0">
              <a:buNone/>
              <a:defRPr sz="1125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adipisici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incidunt</a:t>
            </a:r>
            <a:r>
              <a:rPr lang="it-IT" dirty="0"/>
              <a:t> ut </a:t>
            </a:r>
            <a:r>
              <a:rPr lang="it-IT" dirty="0" err="1"/>
              <a:t>labore</a:t>
            </a:r>
            <a:r>
              <a:rPr lang="it-IT" dirty="0"/>
              <a:t> et dolore magna </a:t>
            </a:r>
            <a:r>
              <a:rPr lang="it-IT" dirty="0" err="1"/>
              <a:t>aliqua</a:t>
            </a:r>
            <a:r>
              <a:rPr lang="it-IT" dirty="0"/>
              <a:t>. 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aliquid</a:t>
            </a:r>
            <a:r>
              <a:rPr lang="it-IT" dirty="0"/>
              <a:t> ex ea </a:t>
            </a:r>
            <a:r>
              <a:rPr lang="it-IT" dirty="0" err="1"/>
              <a:t>commodi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.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aute</a:t>
            </a:r>
            <a:r>
              <a:rPr lang="it-IT" dirty="0"/>
              <a:t> iure </a:t>
            </a:r>
            <a:r>
              <a:rPr lang="it-IT" dirty="0" err="1"/>
              <a:t>reprehenderit</a:t>
            </a:r>
            <a:r>
              <a:rPr lang="it-IT" dirty="0"/>
              <a:t> in </a:t>
            </a:r>
            <a:r>
              <a:rPr lang="it-IT" dirty="0" err="1"/>
              <a:t>voluptate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esse </a:t>
            </a:r>
            <a:r>
              <a:rPr lang="it-IT" dirty="0" err="1"/>
              <a:t>cillum</a:t>
            </a:r>
            <a:r>
              <a:rPr lang="it-IT" dirty="0"/>
              <a:t> dolore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fugiat</a:t>
            </a:r>
            <a:r>
              <a:rPr lang="it-IT" dirty="0"/>
              <a:t> nulla </a:t>
            </a:r>
            <a:r>
              <a:rPr lang="it-IT" dirty="0" err="1"/>
              <a:t>pariatur</a:t>
            </a:r>
            <a:r>
              <a:rPr lang="it-IT" dirty="0"/>
              <a:t>. </a:t>
            </a:r>
            <a:r>
              <a:rPr lang="it-IT" dirty="0" err="1"/>
              <a:t>Excepteur</a:t>
            </a:r>
            <a:r>
              <a:rPr lang="it-IT" dirty="0"/>
              <a:t> </a:t>
            </a:r>
            <a:r>
              <a:rPr lang="it-IT" dirty="0" err="1"/>
              <a:t>sint</a:t>
            </a:r>
            <a:r>
              <a:rPr lang="it-IT" dirty="0"/>
              <a:t> </a:t>
            </a:r>
            <a:r>
              <a:rPr lang="it-IT" dirty="0" err="1"/>
              <a:t>obcaecat</a:t>
            </a:r>
            <a:r>
              <a:rPr lang="it-IT" dirty="0"/>
              <a:t> </a:t>
            </a:r>
            <a:r>
              <a:rPr lang="it-IT" dirty="0" err="1"/>
              <a:t>cupiditat</a:t>
            </a:r>
            <a:r>
              <a:rPr lang="it-IT" dirty="0"/>
              <a:t> non </a:t>
            </a:r>
            <a:r>
              <a:rPr lang="it-IT" dirty="0" err="1"/>
              <a:t>proident</a:t>
            </a:r>
            <a:r>
              <a:rPr lang="it-IT" dirty="0"/>
              <a:t>, </a:t>
            </a:r>
            <a:r>
              <a:rPr lang="it-IT" dirty="0" err="1"/>
              <a:t>sunt</a:t>
            </a:r>
            <a:r>
              <a:rPr lang="it-IT" dirty="0"/>
              <a:t> in culpa qui officia </a:t>
            </a:r>
            <a:r>
              <a:rPr lang="it-IT" dirty="0" err="1"/>
              <a:t>deserunt</a:t>
            </a:r>
            <a:r>
              <a:rPr lang="it-IT" dirty="0"/>
              <a:t> </a:t>
            </a:r>
            <a:r>
              <a:rPr lang="it-IT" dirty="0" err="1"/>
              <a:t>mollit</a:t>
            </a:r>
            <a:r>
              <a:rPr lang="it-IT" dirty="0"/>
              <a:t> </a:t>
            </a:r>
            <a:r>
              <a:rPr lang="it-IT" dirty="0" err="1"/>
              <a:t>anim</a:t>
            </a:r>
            <a:r>
              <a:rPr lang="it-IT" dirty="0"/>
              <a:t> id est </a:t>
            </a:r>
            <a:r>
              <a:rPr lang="it-IT" dirty="0" err="1"/>
              <a:t>laborum</a:t>
            </a:r>
            <a:r>
              <a:rPr lang="it-IT" dirty="0"/>
              <a:t>.</a:t>
            </a:r>
          </a:p>
        </p:txBody>
      </p:sp>
      <p:pic>
        <p:nvPicPr>
          <p:cNvPr id="17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951374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|">
            <a:extLst>
              <a:ext uri="{FF2B5EF4-FFF2-40B4-BE49-F238E27FC236}">
                <a16:creationId xmlns:a16="http://schemas.microsoft.com/office/drawing/2014/main" id="{1D51CE80-53D2-4EF8-94D7-09BAFA00582B}"/>
              </a:ext>
            </a:extLst>
          </p:cNvPr>
          <p:cNvSpPr txBox="1"/>
          <p:nvPr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F11E90-E8A2-4980-8B94-9EFE72ED9E7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664EF4-F944-41C0-A18F-691D307E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2" y="554734"/>
            <a:ext cx="8294729" cy="447857"/>
          </a:xfrm>
        </p:spPr>
        <p:txBody>
          <a:bodyPr>
            <a:normAutofit/>
          </a:bodyPr>
          <a:lstStyle>
            <a:lvl1pPr marL="0" indent="0">
              <a:buNone/>
              <a:defRPr sz="750" b="1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2. NOME CAPITOLO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B02FCD7-C87C-4C32-8F18-A24E89B328B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31361" y="1173743"/>
            <a:ext cx="1981408" cy="4139989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adipisici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incidunt</a:t>
            </a:r>
            <a:r>
              <a:rPr lang="it-IT" dirty="0"/>
              <a:t> ut </a:t>
            </a:r>
            <a:r>
              <a:rPr lang="it-IT" dirty="0" err="1"/>
              <a:t>labore</a:t>
            </a:r>
            <a:r>
              <a:rPr lang="it-IT" dirty="0"/>
              <a:t> et dolore magna </a:t>
            </a:r>
            <a:r>
              <a:rPr lang="it-IT" dirty="0" err="1"/>
              <a:t>aliqua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aliquid</a:t>
            </a:r>
            <a:r>
              <a:rPr lang="it-IT" dirty="0"/>
              <a:t> ex ea </a:t>
            </a:r>
            <a:r>
              <a:rPr lang="it-IT" dirty="0" err="1"/>
              <a:t>commodi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.</a:t>
            </a:r>
          </a:p>
        </p:txBody>
      </p:sp>
      <p:pic>
        <p:nvPicPr>
          <p:cNvPr id="17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a">
            <a:extLst>
              <a:ext uri="{FF2B5EF4-FFF2-40B4-BE49-F238E27FC236}">
                <a16:creationId xmlns:a16="http://schemas.microsoft.com/office/drawing/2014/main" id="{CB352663-8528-4640-B89B-507D4E7589BA}"/>
              </a:ext>
            </a:extLst>
          </p:cNvPr>
          <p:cNvSpPr/>
          <p:nvPr/>
        </p:nvSpPr>
        <p:spPr>
          <a:xfrm>
            <a:off x="2593861" y="1180275"/>
            <a:ext cx="6041591" cy="1"/>
          </a:xfrm>
          <a:prstGeom prst="line">
            <a:avLst/>
          </a:prstGeom>
          <a:ln w="25400">
            <a:solidFill>
              <a:srgbClr val="FF5002"/>
            </a:solidFill>
            <a:miter lim="400000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20" name="Linea">
            <a:extLst>
              <a:ext uri="{FF2B5EF4-FFF2-40B4-BE49-F238E27FC236}">
                <a16:creationId xmlns:a16="http://schemas.microsoft.com/office/drawing/2014/main" id="{7BD9C33D-1C26-436B-B31C-54DAA4ECABBB}"/>
              </a:ext>
            </a:extLst>
          </p:cNvPr>
          <p:cNvSpPr/>
          <p:nvPr/>
        </p:nvSpPr>
        <p:spPr>
          <a:xfrm>
            <a:off x="2593861" y="1893423"/>
            <a:ext cx="6041591" cy="1"/>
          </a:xfrm>
          <a:prstGeom prst="line">
            <a:avLst/>
          </a:prstGeom>
          <a:ln w="25400">
            <a:solidFill>
              <a:srgbClr val="FF5002"/>
            </a:solidFill>
            <a:miter lim="400000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43" name="Linea">
            <a:extLst>
              <a:ext uri="{FF2B5EF4-FFF2-40B4-BE49-F238E27FC236}">
                <a16:creationId xmlns:a16="http://schemas.microsoft.com/office/drawing/2014/main" id="{D2ED9C99-A251-4FB0-967D-4284F5E1589A}"/>
              </a:ext>
            </a:extLst>
          </p:cNvPr>
          <p:cNvSpPr/>
          <p:nvPr/>
        </p:nvSpPr>
        <p:spPr>
          <a:xfrm>
            <a:off x="2593861" y="3535414"/>
            <a:ext cx="6041591" cy="1"/>
          </a:xfrm>
          <a:prstGeom prst="line">
            <a:avLst/>
          </a:prstGeom>
          <a:ln w="25400">
            <a:solidFill>
              <a:srgbClr val="FF5002"/>
            </a:solidFill>
            <a:miter lim="400000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51" name="Linea">
            <a:extLst>
              <a:ext uri="{FF2B5EF4-FFF2-40B4-BE49-F238E27FC236}">
                <a16:creationId xmlns:a16="http://schemas.microsoft.com/office/drawing/2014/main" id="{C904417A-0F8E-4767-B9FC-20A46E6C7479}"/>
              </a:ext>
            </a:extLst>
          </p:cNvPr>
          <p:cNvSpPr/>
          <p:nvPr/>
        </p:nvSpPr>
        <p:spPr>
          <a:xfrm>
            <a:off x="2593861" y="4823131"/>
            <a:ext cx="6041591" cy="1"/>
          </a:xfrm>
          <a:prstGeom prst="line">
            <a:avLst/>
          </a:prstGeom>
          <a:ln w="25400">
            <a:solidFill>
              <a:srgbClr val="FF5002"/>
            </a:solidFill>
            <a:miter lim="400000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D038715B-08D6-4A01-9438-EED3E1F2D98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691516" y="1448355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00" b="1">
                <a:solidFill>
                  <a:srgbClr val="FE5000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LOREM IPSUM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34C8289-7319-4687-8434-3908DBF6E20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503070" y="1450250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00" b="1">
                <a:solidFill>
                  <a:srgbClr val="FE5000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LOREM IPSUM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7746675F-3D45-4507-9295-029B87A6BE8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867671" y="1450250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00" b="1">
                <a:solidFill>
                  <a:srgbClr val="FE5000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LOREM IPSUM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E586FFB0-B42F-4744-944B-F623951338B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232273" y="1448355"/>
            <a:ext cx="1281169" cy="246445"/>
          </a:xfrm>
        </p:spPr>
        <p:txBody>
          <a:bodyPr>
            <a:noAutofit/>
          </a:bodyPr>
          <a:lstStyle>
            <a:lvl1pPr marL="0" indent="0" algn="ctr">
              <a:buNone/>
              <a:defRPr sz="900" b="1">
                <a:solidFill>
                  <a:srgbClr val="FE5000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LOREM IPSUM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4C402F9A-7032-4EA0-9DEA-7901267ADDE6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691516" y="2065372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35483E87-39CC-477C-A984-4D1AE6916E11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2691516" y="2408628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92EE5476-C68F-41A0-A945-333AB298162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691516" y="2751883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1F7EBEB1-517A-4E44-8F41-ACEFC732585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2691516" y="3089617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9FB5C34-D0FA-4E59-949A-07A93A8FF8F6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503070" y="2044549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08035B0E-FEEA-4960-8B14-3790F3D4339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03070" y="2412742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43E6E16C-923C-4336-834F-CEA60DDFCF47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503070" y="2731060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6753335D-0A41-4E6A-8512-9DF17FCB8EC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03070" y="3068794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F9C23794-044A-4EEA-88F1-E3CBDDAAB9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5877471" y="2046524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FB3CDD84-D19E-4637-80DD-763391C2E280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877471" y="2414717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5EFC331-7DF4-48AE-85F8-9B321297C04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5877471" y="2733035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83CFF337-9364-4DFE-B4F1-8B2539B1AE7E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877471" y="3070769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7612DD15-0D9C-48E2-A166-A92C328BB7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7251872" y="2056542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8178A306-6551-46BF-9FD1-37C9E4766473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7251872" y="2424735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13CBAE19-E61E-494B-A76E-967B035C4254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251872" y="2743053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B589887-4579-4E63-9DB4-85693BE9D52E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7251872" y="3080787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E58E5CA0-E04B-48B4-8A99-210F017665B4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2691516" y="3724511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7CA497CA-0527-4DAD-8550-43985EA66B1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4503070" y="3703688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78AD364C-6834-4DA0-96C3-6E6D6048CDF5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503070" y="4071881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36241960-F582-4F7D-A409-829F0EDF6DFE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4503070" y="4390199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F0792D55-AF9D-4425-9422-6956520EF24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877471" y="3705663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4C199254-B2E7-4F5B-B17F-EF6096886212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877471" y="4073856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F7720A6B-A309-4B44-81F0-9F63DC4AC6C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5877471" y="4392174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E7126C0F-B249-4CDF-B135-E549B6408973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7251872" y="3715681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96E7E1A8-656D-418C-8B2F-3428A0A268A2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251872" y="4083874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BC60098A-9C9F-48F1-84BD-EC594C86BBA3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251872" y="4402192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9A1A393-0235-4335-AA42-B844998F716E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691516" y="5013842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E4FBB3FC-7808-47CC-8BA3-258FBD2A459D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503070" y="4993018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29D58262-050C-49DF-B68F-A69221423FCA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503070" y="5361211"/>
            <a:ext cx="1227708" cy="262887"/>
          </a:xfrm>
        </p:spPr>
        <p:txBody>
          <a:bodyPr>
            <a:noAutofit/>
          </a:bodyPr>
          <a:lstStyle>
            <a:lvl1pPr marL="0" indent="0" algn="l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4E73794E-2802-4E00-B97C-53782E87CB7A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5877471" y="4994994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EE534918-2497-4AD0-B706-D5201C6089F9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877471" y="5363187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663CFD85-F1DD-4832-B65A-A060044D0ACE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7251872" y="5005011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93713350-95F0-4E35-B552-A641031C6E2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251872" y="5373204"/>
            <a:ext cx="1227708" cy="262887"/>
          </a:xfrm>
        </p:spPr>
        <p:txBody>
          <a:bodyPr>
            <a:noAutofit/>
          </a:bodyPr>
          <a:lstStyle>
            <a:lvl1pPr marL="0" indent="0" algn="ctr">
              <a:buNone/>
              <a:defRPr sz="975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5368</a:t>
            </a:r>
          </a:p>
        </p:txBody>
      </p:sp>
    </p:spTree>
    <p:extLst>
      <p:ext uri="{BB962C8B-B14F-4D97-AF65-F5344CB8AC3E}">
        <p14:creationId xmlns:p14="http://schemas.microsoft.com/office/powerpoint/2010/main" val="87164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+testo+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|">
            <a:extLst>
              <a:ext uri="{FF2B5EF4-FFF2-40B4-BE49-F238E27FC236}">
                <a16:creationId xmlns:a16="http://schemas.microsoft.com/office/drawing/2014/main" id="{1D51CE80-53D2-4EF8-94D7-09BAFA00582B}"/>
              </a:ext>
            </a:extLst>
          </p:cNvPr>
          <p:cNvSpPr txBox="1"/>
          <p:nvPr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F11E90-E8A2-4980-8B94-9EFE72ED9E7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664EF4-F944-41C0-A18F-691D307E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2" y="554734"/>
            <a:ext cx="8294729" cy="269619"/>
          </a:xfrm>
        </p:spPr>
        <p:txBody>
          <a:bodyPr>
            <a:normAutofit/>
          </a:bodyPr>
          <a:lstStyle>
            <a:lvl1pPr marL="0" indent="0">
              <a:buNone/>
              <a:defRPr sz="750" b="1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2. NOME CAPITOLO</a:t>
            </a:r>
          </a:p>
        </p:txBody>
      </p:sp>
      <p:pic>
        <p:nvPicPr>
          <p:cNvPr id="17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I NOSTRI CORSI…">
            <a:extLst>
              <a:ext uri="{FF2B5EF4-FFF2-40B4-BE49-F238E27FC236}">
                <a16:creationId xmlns:a16="http://schemas.microsoft.com/office/drawing/2014/main" id="{CBCB9394-D069-465B-85D4-34F80FA992F5}"/>
              </a:ext>
            </a:extLst>
          </p:cNvPr>
          <p:cNvSpPr txBox="1"/>
          <p:nvPr/>
        </p:nvSpPr>
        <p:spPr>
          <a:xfrm>
            <a:off x="4551963" y="2101850"/>
            <a:ext cx="2161516" cy="3286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 defTabSz="171450">
              <a:lnSpc>
                <a:spcPct val="110000"/>
              </a:lnSpc>
              <a:spcBef>
                <a:spcPts val="375"/>
              </a:spcBef>
              <a:defRPr sz="2300">
                <a:solidFill>
                  <a:srgbClr val="53565A"/>
                </a:solidFill>
                <a:uFillTx/>
              </a:defRPr>
            </a:pPr>
            <a:r>
              <a:rPr sz="863" b="1" dirty="0">
                <a:latin typeface="Gotham Book" panose="02000604040000020004" pitchFamily="50" charset="0"/>
              </a:rPr>
              <a:t>I NOSTRI CORSI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Amministrazione, </a:t>
            </a:r>
            <a:r>
              <a:rPr sz="863" dirty="0" err="1">
                <a:latin typeface="Gotham Book" panose="02000604040000020004" pitchFamily="50" charset="0"/>
              </a:rPr>
              <a:t>Finanza</a:t>
            </a:r>
            <a:r>
              <a:rPr sz="863" dirty="0">
                <a:latin typeface="Gotham Book" panose="02000604040000020004" pitchFamily="50" charset="0"/>
              </a:rPr>
              <a:t> e </a:t>
            </a:r>
            <a:r>
              <a:rPr sz="863" dirty="0" err="1">
                <a:latin typeface="Gotham Book" panose="02000604040000020004" pitchFamily="50" charset="0"/>
              </a:rPr>
              <a:t>Controllo</a:t>
            </a:r>
            <a:r>
              <a:rPr sz="863" dirty="0">
                <a:latin typeface="Gotham Book" panose="02000604040000020004" pitchFamily="50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Artificial Intelligence &amp; Machine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Learning for Business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Big Data Analytics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Business Innovation Design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Business Plan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Business Sustainability </a:t>
            </a:r>
            <a:br>
              <a:rPr sz="863" dirty="0">
                <a:latin typeface="Gotham Book" panose="02000604040000020004" pitchFamily="50" charset="0"/>
              </a:rPr>
            </a:br>
            <a:r>
              <a:rPr sz="863" dirty="0">
                <a:latin typeface="Gotham Book" panose="02000604040000020004" pitchFamily="50" charset="0"/>
              </a:rPr>
              <a:t>&amp; Circular Economy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Cyber Security Management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Digital Marketing &amp; Communication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Executive Coaching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Finance for non finance manager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General Management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Human Resources Executive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Interpersonal Skills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 </a:t>
            </a:r>
          </a:p>
        </p:txBody>
      </p:sp>
      <p:sp>
        <p:nvSpPr>
          <p:cNvPr id="50" name="IT Governance &amp; Management…">
            <a:extLst>
              <a:ext uri="{FF2B5EF4-FFF2-40B4-BE49-F238E27FC236}">
                <a16:creationId xmlns:a16="http://schemas.microsoft.com/office/drawing/2014/main" id="{4451C6B3-D055-4FC2-91F8-AD83C72A7EEA}"/>
              </a:ext>
            </a:extLst>
          </p:cNvPr>
          <p:cNvSpPr txBox="1"/>
          <p:nvPr/>
        </p:nvSpPr>
        <p:spPr>
          <a:xfrm>
            <a:off x="6848252" y="2100263"/>
            <a:ext cx="1861727" cy="294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IT Governance &amp; Management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Key Account Management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Leadership in action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Management Accelerated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Operations Management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Private Label Development </a:t>
            </a:r>
            <a:br>
              <a:rPr sz="863" dirty="0">
                <a:latin typeface="Gotham Book" panose="02000604040000020004" pitchFamily="50" charset="0"/>
              </a:rPr>
            </a:br>
            <a:r>
              <a:rPr sz="863" dirty="0">
                <a:latin typeface="Gotham Book" panose="02000604040000020004" pitchFamily="50" charset="0"/>
              </a:rPr>
              <a:t>&amp; Innovation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Procurement Management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Project Management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Project Management Advanced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Technology &amp; Innovation Management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Trade Marketing </a:t>
            </a:r>
            <a:br>
              <a:rPr sz="863" dirty="0">
                <a:latin typeface="Gotham Book" panose="02000604040000020004" pitchFamily="50" charset="0"/>
              </a:rPr>
            </a:br>
            <a:r>
              <a:rPr sz="863" dirty="0">
                <a:latin typeface="Gotham Book" panose="02000604040000020004" pitchFamily="50" charset="0"/>
              </a:rPr>
              <a:t>&amp; Sales Management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Voice &amp; Presence  </a:t>
            </a:r>
          </a:p>
          <a:p>
            <a:pPr>
              <a:lnSpc>
                <a:spcPct val="100000"/>
              </a:lnSpc>
              <a:spcBef>
                <a:spcPts val="488"/>
              </a:spcBef>
              <a:defRPr sz="2300" b="0">
                <a:solidFill>
                  <a:srgbClr val="53565A"/>
                </a:solidFill>
              </a:defRPr>
            </a:pPr>
            <a:r>
              <a:rPr sz="863" dirty="0">
                <a:latin typeface="Gotham Book" panose="02000604040000020004" pitchFamily="50" charset="0"/>
              </a:rPr>
              <a:t>Wealth Management</a:t>
            </a:r>
          </a:p>
        </p:txBody>
      </p:sp>
      <p:sp>
        <p:nvSpPr>
          <p:cNvPr id="89" name="Gli Open Program sono programmi formativi efficaci, progettati per risolvere i tuoi problemi e soddisfare i tuoi bisogni.">
            <a:extLst>
              <a:ext uri="{FF2B5EF4-FFF2-40B4-BE49-F238E27FC236}">
                <a16:creationId xmlns:a16="http://schemas.microsoft.com/office/drawing/2014/main" id="{BB3D93D0-01D9-47F0-9178-C3652DDB2981}"/>
              </a:ext>
            </a:extLst>
          </p:cNvPr>
          <p:cNvSpPr txBox="1"/>
          <p:nvPr/>
        </p:nvSpPr>
        <p:spPr>
          <a:xfrm>
            <a:off x="431362" y="1994825"/>
            <a:ext cx="2333070" cy="97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>
              <a:lnSpc>
                <a:spcPct val="100000"/>
              </a:lnSpc>
              <a:defRPr sz="3200" b="0">
                <a:solidFill>
                  <a:srgbClr val="53565A"/>
                </a:solidFill>
              </a:defRPr>
            </a:pPr>
            <a:r>
              <a:rPr sz="1200" dirty="0" err="1">
                <a:latin typeface="Gotham Book" panose="02000604040000020004" pitchFamily="50" charset="0"/>
              </a:rPr>
              <a:t>Gli</a:t>
            </a:r>
            <a:r>
              <a:rPr sz="1200" dirty="0">
                <a:latin typeface="Gotham Book" panose="02000604040000020004" pitchFamily="50" charset="0"/>
              </a:rPr>
              <a:t> </a:t>
            </a:r>
            <a:r>
              <a:rPr sz="1200" b="1" dirty="0">
                <a:latin typeface="Gotham Book" panose="02000604040000020004" pitchFamily="50" charset="0"/>
              </a:rPr>
              <a:t>Open Program</a:t>
            </a:r>
            <a:r>
              <a:rPr sz="1200" dirty="0">
                <a:latin typeface="Gotham Book" panose="02000604040000020004" pitchFamily="50" charset="0"/>
              </a:rPr>
              <a:t> </a:t>
            </a:r>
            <a:r>
              <a:rPr sz="1200" dirty="0" err="1">
                <a:latin typeface="Gotham Book" panose="02000604040000020004" pitchFamily="50" charset="0"/>
              </a:rPr>
              <a:t>sono</a:t>
            </a:r>
            <a:r>
              <a:rPr sz="1200" dirty="0">
                <a:latin typeface="Gotham Book" panose="02000604040000020004" pitchFamily="50" charset="0"/>
              </a:rPr>
              <a:t> </a:t>
            </a:r>
            <a:r>
              <a:rPr sz="1200" dirty="0" err="1">
                <a:latin typeface="Gotham Book" panose="02000604040000020004" pitchFamily="50" charset="0"/>
              </a:rPr>
              <a:t>programmi</a:t>
            </a:r>
            <a:r>
              <a:rPr sz="1200" dirty="0">
                <a:latin typeface="Gotham Book" panose="02000604040000020004" pitchFamily="50" charset="0"/>
              </a:rPr>
              <a:t> </a:t>
            </a:r>
            <a:r>
              <a:rPr sz="1200" dirty="0" err="1">
                <a:latin typeface="Gotham Book" panose="02000604040000020004" pitchFamily="50" charset="0"/>
              </a:rPr>
              <a:t>formativi</a:t>
            </a:r>
            <a:r>
              <a:rPr sz="1200" dirty="0">
                <a:latin typeface="Gotham Book" panose="02000604040000020004" pitchFamily="50" charset="0"/>
              </a:rPr>
              <a:t> </a:t>
            </a:r>
            <a:r>
              <a:rPr sz="1200" dirty="0" err="1">
                <a:latin typeface="Gotham Book" panose="02000604040000020004" pitchFamily="50" charset="0"/>
              </a:rPr>
              <a:t>efficaci</a:t>
            </a:r>
            <a:r>
              <a:rPr sz="1200" dirty="0">
                <a:latin typeface="Gotham Book" panose="02000604040000020004" pitchFamily="50" charset="0"/>
              </a:rPr>
              <a:t>, </a:t>
            </a:r>
            <a:r>
              <a:rPr sz="1200" dirty="0" err="1">
                <a:latin typeface="Gotham Book" panose="02000604040000020004" pitchFamily="50" charset="0"/>
              </a:rPr>
              <a:t>progettati</a:t>
            </a:r>
            <a:r>
              <a:rPr sz="1200" dirty="0">
                <a:latin typeface="Gotham Book" panose="02000604040000020004" pitchFamily="50" charset="0"/>
              </a:rPr>
              <a:t> per </a:t>
            </a:r>
            <a:r>
              <a:rPr sz="1200" dirty="0" err="1">
                <a:latin typeface="Gotham Book" panose="02000604040000020004" pitchFamily="50" charset="0"/>
              </a:rPr>
              <a:t>risolvere</a:t>
            </a:r>
            <a:r>
              <a:rPr sz="1200" dirty="0">
                <a:latin typeface="Gotham Book" panose="02000604040000020004" pitchFamily="50" charset="0"/>
              </a:rPr>
              <a:t> </a:t>
            </a:r>
            <a:r>
              <a:rPr sz="1200" dirty="0" err="1">
                <a:latin typeface="Gotham Book" panose="02000604040000020004" pitchFamily="50" charset="0"/>
              </a:rPr>
              <a:t>i</a:t>
            </a:r>
            <a:r>
              <a:rPr sz="1200" dirty="0">
                <a:latin typeface="Gotham Book" panose="02000604040000020004" pitchFamily="50" charset="0"/>
              </a:rPr>
              <a:t> </a:t>
            </a:r>
            <a:r>
              <a:rPr sz="1200" dirty="0" err="1">
                <a:latin typeface="Gotham Book" panose="02000604040000020004" pitchFamily="50" charset="0"/>
              </a:rPr>
              <a:t>tuoi</a:t>
            </a:r>
            <a:r>
              <a:rPr sz="1200" dirty="0">
                <a:latin typeface="Gotham Book" panose="02000604040000020004" pitchFamily="50" charset="0"/>
              </a:rPr>
              <a:t> </a:t>
            </a:r>
            <a:r>
              <a:rPr sz="1200" dirty="0" err="1">
                <a:latin typeface="Gotham Book" panose="02000604040000020004" pitchFamily="50" charset="0"/>
              </a:rPr>
              <a:t>problemi</a:t>
            </a:r>
            <a:r>
              <a:rPr sz="1200" dirty="0">
                <a:latin typeface="Gotham Book" panose="02000604040000020004" pitchFamily="50" charset="0"/>
              </a:rPr>
              <a:t> e </a:t>
            </a:r>
            <a:r>
              <a:rPr sz="1200" dirty="0" err="1">
                <a:latin typeface="Gotham Book" panose="02000604040000020004" pitchFamily="50" charset="0"/>
              </a:rPr>
              <a:t>soddisfare</a:t>
            </a:r>
            <a:r>
              <a:rPr sz="1200" dirty="0">
                <a:latin typeface="Gotham Book" panose="02000604040000020004" pitchFamily="50" charset="0"/>
              </a:rPr>
              <a:t> </a:t>
            </a:r>
            <a:r>
              <a:rPr sz="1200" dirty="0" err="1">
                <a:latin typeface="Gotham Book" panose="02000604040000020004" pitchFamily="50" charset="0"/>
              </a:rPr>
              <a:t>i</a:t>
            </a:r>
            <a:r>
              <a:rPr sz="1200" dirty="0">
                <a:latin typeface="Gotham Book" panose="02000604040000020004" pitchFamily="50" charset="0"/>
              </a:rPr>
              <a:t> </a:t>
            </a:r>
            <a:r>
              <a:rPr sz="1200" dirty="0" err="1">
                <a:latin typeface="Gotham Book" panose="02000604040000020004" pitchFamily="50" charset="0"/>
              </a:rPr>
              <a:t>tuoi</a:t>
            </a:r>
            <a:r>
              <a:rPr sz="1200" dirty="0">
                <a:latin typeface="Gotham Book" panose="02000604040000020004" pitchFamily="50" charset="0"/>
              </a:rPr>
              <a:t> </a:t>
            </a:r>
            <a:r>
              <a:rPr sz="1200" dirty="0" err="1">
                <a:latin typeface="Gotham Book" panose="02000604040000020004" pitchFamily="50" charset="0"/>
              </a:rPr>
              <a:t>bisogni</a:t>
            </a:r>
            <a:r>
              <a:rPr sz="1200" dirty="0">
                <a:latin typeface="Gotham Book" panose="02000604040000020004" pitchFamily="50" charset="0"/>
              </a:rPr>
              <a:t>.</a:t>
            </a:r>
          </a:p>
        </p:txBody>
      </p:sp>
      <p:sp>
        <p:nvSpPr>
          <p:cNvPr id="90" name="Linea">
            <a:extLst>
              <a:ext uri="{FF2B5EF4-FFF2-40B4-BE49-F238E27FC236}">
                <a16:creationId xmlns:a16="http://schemas.microsoft.com/office/drawing/2014/main" id="{59AB9FD7-143C-4A14-BA88-2613B1EA8E4A}"/>
              </a:ext>
            </a:extLst>
          </p:cNvPr>
          <p:cNvSpPr/>
          <p:nvPr/>
        </p:nvSpPr>
        <p:spPr>
          <a:xfrm>
            <a:off x="4572000" y="2003138"/>
            <a:ext cx="4120439" cy="0"/>
          </a:xfrm>
          <a:prstGeom prst="line">
            <a:avLst/>
          </a:prstGeom>
          <a:ln w="25400">
            <a:solidFill>
              <a:srgbClr val="FF5002"/>
            </a:solidFill>
            <a:miter lim="400000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91" name="Gli Open Program sono programmi formativi efficaci, progettati per risolvere i tuoi problemi e soddisfare i tuoi bisogni.">
            <a:extLst>
              <a:ext uri="{FF2B5EF4-FFF2-40B4-BE49-F238E27FC236}">
                <a16:creationId xmlns:a16="http://schemas.microsoft.com/office/drawing/2014/main" id="{209694CE-0391-4A63-B334-B95250CD5B09}"/>
              </a:ext>
            </a:extLst>
          </p:cNvPr>
          <p:cNvSpPr txBox="1"/>
          <p:nvPr/>
        </p:nvSpPr>
        <p:spPr>
          <a:xfrm>
            <a:off x="431362" y="1019579"/>
            <a:ext cx="8294729" cy="56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/>
          <a:p>
            <a:pPr>
              <a:lnSpc>
                <a:spcPct val="100000"/>
              </a:lnSpc>
              <a:defRPr sz="3200" b="0">
                <a:solidFill>
                  <a:srgbClr val="53565A"/>
                </a:solidFill>
              </a:defRPr>
            </a:pPr>
            <a:r>
              <a:rPr sz="3300" b="1" dirty="0">
                <a:solidFill>
                  <a:srgbClr val="FE5000"/>
                </a:solidFill>
                <a:latin typeface="Gotham Medium" panose="02000603030000020004" pitchFamily="2" charset="0"/>
              </a:rPr>
              <a:t>Open Program</a:t>
            </a:r>
            <a:endParaRPr sz="3300" dirty="0">
              <a:solidFill>
                <a:srgbClr val="FE5000"/>
              </a:solidFill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63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+testo+elenco Edita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|">
            <a:extLst>
              <a:ext uri="{FF2B5EF4-FFF2-40B4-BE49-F238E27FC236}">
                <a16:creationId xmlns:a16="http://schemas.microsoft.com/office/drawing/2014/main" id="{1D51CE80-53D2-4EF8-94D7-09BAFA00582B}"/>
              </a:ext>
            </a:extLst>
          </p:cNvPr>
          <p:cNvSpPr txBox="1"/>
          <p:nvPr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F11E90-E8A2-4980-8B94-9EFE72ED9E7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664EF4-F944-41C0-A18F-691D307E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2" y="554734"/>
            <a:ext cx="8294729" cy="447857"/>
          </a:xfrm>
        </p:spPr>
        <p:txBody>
          <a:bodyPr>
            <a:normAutofit/>
          </a:bodyPr>
          <a:lstStyle>
            <a:lvl1pPr marL="0" indent="0">
              <a:buNone/>
              <a:defRPr sz="750" b="1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2. NOME CAPITOLO</a:t>
            </a:r>
          </a:p>
        </p:txBody>
      </p:sp>
      <p:pic>
        <p:nvPicPr>
          <p:cNvPr id="17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Linea">
            <a:extLst>
              <a:ext uri="{FF2B5EF4-FFF2-40B4-BE49-F238E27FC236}">
                <a16:creationId xmlns:a16="http://schemas.microsoft.com/office/drawing/2014/main" id="{59AB9FD7-143C-4A14-BA88-2613B1EA8E4A}"/>
              </a:ext>
            </a:extLst>
          </p:cNvPr>
          <p:cNvSpPr/>
          <p:nvPr/>
        </p:nvSpPr>
        <p:spPr>
          <a:xfrm>
            <a:off x="4572000" y="2003138"/>
            <a:ext cx="4120439" cy="0"/>
          </a:xfrm>
          <a:prstGeom prst="line">
            <a:avLst/>
          </a:prstGeom>
          <a:ln w="25400">
            <a:solidFill>
              <a:srgbClr val="FF5002"/>
            </a:solidFill>
            <a:miter lim="400000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102FAF6-B108-42A4-BAA3-BAF3DC1BF9F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572000" y="2134847"/>
            <a:ext cx="2161309" cy="4532990"/>
          </a:xfrm>
        </p:spPr>
        <p:txBody>
          <a:bodyPr>
            <a:noAutofit/>
          </a:bodyPr>
          <a:lstStyle>
            <a:lvl1pPr marL="0" indent="0">
              <a:buNone/>
              <a:defRPr sz="863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 NOSTRI CORSI</a:t>
            </a:r>
          </a:p>
          <a:p>
            <a:r>
              <a:rPr lang="it-IT" dirty="0"/>
              <a:t>Amministrazione, Finanza e Controllo  </a:t>
            </a:r>
          </a:p>
          <a:p>
            <a:r>
              <a:rPr lang="it-IT" dirty="0" err="1"/>
              <a:t>Artificial</a:t>
            </a:r>
            <a:r>
              <a:rPr lang="it-IT" dirty="0"/>
              <a:t> Intelligence &amp; Machine </a:t>
            </a:r>
          </a:p>
          <a:p>
            <a:r>
              <a:rPr lang="it-IT" dirty="0"/>
              <a:t>Learning for Business  </a:t>
            </a:r>
          </a:p>
          <a:p>
            <a:r>
              <a:rPr lang="it-IT" dirty="0"/>
              <a:t>Big Data Analytics  </a:t>
            </a:r>
          </a:p>
          <a:p>
            <a:r>
              <a:rPr lang="it-IT" dirty="0"/>
              <a:t>Business Innovation Design  </a:t>
            </a:r>
          </a:p>
          <a:p>
            <a:r>
              <a:rPr lang="it-IT" dirty="0"/>
              <a:t>Business Plan </a:t>
            </a:r>
          </a:p>
          <a:p>
            <a:r>
              <a:rPr lang="it-IT" dirty="0"/>
              <a:t>Business </a:t>
            </a:r>
            <a:r>
              <a:rPr lang="it-IT" dirty="0" err="1"/>
              <a:t>Sustainability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&amp; </a:t>
            </a:r>
            <a:r>
              <a:rPr lang="it-IT" dirty="0" err="1"/>
              <a:t>Circular</a:t>
            </a:r>
            <a:r>
              <a:rPr lang="it-IT" dirty="0"/>
              <a:t> Economy</a:t>
            </a:r>
          </a:p>
          <a:p>
            <a:r>
              <a:rPr lang="it-IT" dirty="0"/>
              <a:t>Cyber Security Management  </a:t>
            </a:r>
          </a:p>
          <a:p>
            <a:r>
              <a:rPr lang="it-IT" dirty="0"/>
              <a:t>Digital Marketing &amp; </a:t>
            </a:r>
            <a:r>
              <a:rPr lang="it-IT" dirty="0" err="1"/>
              <a:t>Communication</a:t>
            </a:r>
            <a:endParaRPr lang="it-IT" dirty="0"/>
          </a:p>
          <a:p>
            <a:r>
              <a:rPr lang="it-IT" dirty="0"/>
              <a:t>Executive Coaching</a:t>
            </a:r>
          </a:p>
          <a:p>
            <a:r>
              <a:rPr lang="it-IT" dirty="0"/>
              <a:t>Finance for non </a:t>
            </a:r>
            <a:r>
              <a:rPr lang="it-IT" dirty="0" err="1"/>
              <a:t>finance</a:t>
            </a:r>
            <a:r>
              <a:rPr lang="it-IT" dirty="0"/>
              <a:t> manager  </a:t>
            </a:r>
          </a:p>
          <a:p>
            <a:r>
              <a:rPr lang="it-IT" dirty="0"/>
              <a:t>General Management  </a:t>
            </a:r>
          </a:p>
          <a:p>
            <a:r>
              <a:rPr lang="it-IT" dirty="0"/>
              <a:t>Human </a:t>
            </a:r>
            <a:r>
              <a:rPr lang="it-IT" dirty="0" err="1"/>
              <a:t>Resources</a:t>
            </a:r>
            <a:r>
              <a:rPr lang="it-IT" dirty="0"/>
              <a:t> Executive </a:t>
            </a:r>
          </a:p>
          <a:p>
            <a:r>
              <a:rPr lang="it-IT" dirty="0" err="1"/>
              <a:t>Interpersonal</a:t>
            </a:r>
            <a:r>
              <a:rPr lang="it-IT" dirty="0"/>
              <a:t> Skills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9C2A216-D3E6-4F7B-8000-6C66BD66B89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829549" y="2134847"/>
            <a:ext cx="2060913" cy="4532990"/>
          </a:xfrm>
        </p:spPr>
        <p:txBody>
          <a:bodyPr>
            <a:noAutofit/>
          </a:bodyPr>
          <a:lstStyle>
            <a:lvl1pPr marL="0" indent="0">
              <a:buNone/>
              <a:defRPr sz="863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IT Governance &amp; Management  </a:t>
            </a:r>
          </a:p>
          <a:p>
            <a:r>
              <a:rPr lang="en-US" dirty="0"/>
              <a:t>Key Account Management  </a:t>
            </a:r>
          </a:p>
          <a:p>
            <a:r>
              <a:rPr lang="en-US" dirty="0"/>
              <a:t>Leadership in action  </a:t>
            </a:r>
          </a:p>
          <a:p>
            <a:r>
              <a:rPr lang="en-US" dirty="0"/>
              <a:t>Management Accelerated  </a:t>
            </a:r>
          </a:p>
          <a:p>
            <a:r>
              <a:rPr lang="en-US" dirty="0"/>
              <a:t>Operations Management  </a:t>
            </a:r>
          </a:p>
          <a:p>
            <a:r>
              <a:rPr lang="en-US" dirty="0"/>
              <a:t>Private Label Development </a:t>
            </a:r>
            <a:br>
              <a:rPr lang="en-US" dirty="0"/>
            </a:br>
            <a:r>
              <a:rPr lang="en-US" dirty="0"/>
              <a:t>&amp; Innovation  </a:t>
            </a:r>
          </a:p>
          <a:p>
            <a:r>
              <a:rPr lang="en-US" dirty="0"/>
              <a:t>Procurement Management  </a:t>
            </a:r>
          </a:p>
          <a:p>
            <a:r>
              <a:rPr lang="en-US" dirty="0"/>
              <a:t>Project Management  </a:t>
            </a:r>
          </a:p>
          <a:p>
            <a:r>
              <a:rPr lang="en-US" dirty="0"/>
              <a:t>Project Management Advanced  </a:t>
            </a:r>
          </a:p>
          <a:p>
            <a:r>
              <a:rPr lang="en-US" dirty="0"/>
              <a:t>Technology &amp; Innovation</a:t>
            </a:r>
            <a:br>
              <a:rPr lang="en-US" dirty="0"/>
            </a:br>
            <a:r>
              <a:rPr lang="en-US" dirty="0"/>
              <a:t>Management  </a:t>
            </a:r>
          </a:p>
          <a:p>
            <a:r>
              <a:rPr lang="en-US" dirty="0"/>
              <a:t>Trade Marketing </a:t>
            </a:r>
            <a:br>
              <a:rPr lang="en-US" dirty="0"/>
            </a:br>
            <a:r>
              <a:rPr lang="en-US" dirty="0"/>
              <a:t>&amp; Sales Management  </a:t>
            </a:r>
          </a:p>
          <a:p>
            <a:r>
              <a:rPr lang="en-US" dirty="0"/>
              <a:t>Voice &amp; Presence  </a:t>
            </a:r>
          </a:p>
          <a:p>
            <a:r>
              <a:rPr lang="en-US" dirty="0"/>
              <a:t>Wealth Management</a:t>
            </a:r>
            <a:endParaRPr lang="it-IT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AF873E7-2385-4A0D-B8EA-9E277AF91F52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25592" y="2001520"/>
            <a:ext cx="2261497" cy="3193935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Gli Open Program sono programmi formativi efficaci, progettati per risolvere i tuoi problemi e soddisfare i tuoi bisogni.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300E1D-67BF-4B56-A363-F2BE009A28EC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25593" y="1097739"/>
            <a:ext cx="8300498" cy="749243"/>
          </a:xfrm>
        </p:spPr>
        <p:txBody>
          <a:bodyPr>
            <a:noAutofit/>
          </a:bodyPr>
          <a:lstStyle>
            <a:lvl1pPr marL="0" indent="0">
              <a:buNone/>
              <a:defRPr sz="3300" b="1">
                <a:solidFill>
                  <a:srgbClr val="FE5000"/>
                </a:solidFill>
                <a:latin typeface="Gotham Medium" panose="0200060303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Open Program</a:t>
            </a:r>
          </a:p>
        </p:txBody>
      </p:sp>
    </p:spTree>
    <p:extLst>
      <p:ext uri="{BB962C8B-B14F-4D97-AF65-F5344CB8AC3E}">
        <p14:creationId xmlns:p14="http://schemas.microsoft.com/office/powerpoint/2010/main" val="1327046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90600" y="1446213"/>
            <a:ext cx="3900488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43488" y="1446213"/>
            <a:ext cx="3902075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9947B-8337-400C-A0D7-8FA33598DF33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60102"/>
      </p:ext>
    </p:extLst>
  </p:cSld>
  <p:clrMapOvr>
    <a:masterClrMapping/>
  </p:clrMapOvr>
  <p:transition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 Edita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|">
            <a:extLst>
              <a:ext uri="{FF2B5EF4-FFF2-40B4-BE49-F238E27FC236}">
                <a16:creationId xmlns:a16="http://schemas.microsoft.com/office/drawing/2014/main" id="{1D51CE80-53D2-4EF8-94D7-09BAFA00582B}"/>
              </a:ext>
            </a:extLst>
          </p:cNvPr>
          <p:cNvSpPr txBox="1"/>
          <p:nvPr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F11E90-E8A2-4980-8B94-9EFE72ED9E7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664EF4-F944-41C0-A18F-691D307E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2" y="554734"/>
            <a:ext cx="8294729" cy="325318"/>
          </a:xfrm>
        </p:spPr>
        <p:txBody>
          <a:bodyPr>
            <a:normAutofit/>
          </a:bodyPr>
          <a:lstStyle>
            <a:lvl1pPr marL="0" indent="0">
              <a:buNone/>
              <a:defRPr sz="750" b="1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2. NOME CAPITOLO</a:t>
            </a:r>
          </a:p>
        </p:txBody>
      </p:sp>
      <p:pic>
        <p:nvPicPr>
          <p:cNvPr id="17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Linea">
            <a:extLst>
              <a:ext uri="{FF2B5EF4-FFF2-40B4-BE49-F238E27FC236}">
                <a16:creationId xmlns:a16="http://schemas.microsoft.com/office/drawing/2014/main" id="{04F2E2D5-B375-47F5-B085-74249EDBB1FA}"/>
              </a:ext>
            </a:extLst>
          </p:cNvPr>
          <p:cNvSpPr/>
          <p:nvPr/>
        </p:nvSpPr>
        <p:spPr>
          <a:xfrm>
            <a:off x="848189" y="2475983"/>
            <a:ext cx="1145769" cy="1"/>
          </a:xfrm>
          <a:prstGeom prst="line">
            <a:avLst/>
          </a:prstGeom>
          <a:ln w="25400">
            <a:solidFill>
              <a:srgbClr val="FF5002"/>
            </a:solidFill>
            <a:miter lim="400000"/>
            <a:tailEnd type="arrow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21" name="Linea">
            <a:extLst>
              <a:ext uri="{FF2B5EF4-FFF2-40B4-BE49-F238E27FC236}">
                <a16:creationId xmlns:a16="http://schemas.microsoft.com/office/drawing/2014/main" id="{C0CB5487-B070-488A-98FC-CAD346CFB0C1}"/>
              </a:ext>
            </a:extLst>
          </p:cNvPr>
          <p:cNvSpPr/>
          <p:nvPr/>
        </p:nvSpPr>
        <p:spPr>
          <a:xfrm>
            <a:off x="5190389" y="2475983"/>
            <a:ext cx="1145769" cy="1"/>
          </a:xfrm>
          <a:prstGeom prst="line">
            <a:avLst/>
          </a:prstGeom>
          <a:ln w="25400">
            <a:solidFill>
              <a:srgbClr val="FF5002"/>
            </a:solidFill>
            <a:miter lim="400000"/>
            <a:tailEnd type="arrow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23" name="Linea">
            <a:extLst>
              <a:ext uri="{FF2B5EF4-FFF2-40B4-BE49-F238E27FC236}">
                <a16:creationId xmlns:a16="http://schemas.microsoft.com/office/drawing/2014/main" id="{9DC89B17-5E86-4A60-86AC-A45D709498A8}"/>
              </a:ext>
            </a:extLst>
          </p:cNvPr>
          <p:cNvSpPr/>
          <p:nvPr/>
        </p:nvSpPr>
        <p:spPr>
          <a:xfrm>
            <a:off x="7361489" y="2475983"/>
            <a:ext cx="1145769" cy="1"/>
          </a:xfrm>
          <a:prstGeom prst="line">
            <a:avLst/>
          </a:prstGeom>
          <a:ln w="25400">
            <a:solidFill>
              <a:srgbClr val="FF5002"/>
            </a:solidFill>
            <a:miter lim="400000"/>
            <a:tailEnd type="arrow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24" name="Linea">
            <a:extLst>
              <a:ext uri="{FF2B5EF4-FFF2-40B4-BE49-F238E27FC236}">
                <a16:creationId xmlns:a16="http://schemas.microsoft.com/office/drawing/2014/main" id="{10D9BD24-DCAE-4092-A00B-33CBE6A68BD4}"/>
              </a:ext>
            </a:extLst>
          </p:cNvPr>
          <p:cNvSpPr/>
          <p:nvPr/>
        </p:nvSpPr>
        <p:spPr>
          <a:xfrm>
            <a:off x="3019289" y="2475983"/>
            <a:ext cx="1145769" cy="1"/>
          </a:xfrm>
          <a:prstGeom prst="line">
            <a:avLst/>
          </a:prstGeom>
          <a:ln w="25400">
            <a:solidFill>
              <a:srgbClr val="FF5002"/>
            </a:solidFill>
            <a:miter lim="400000"/>
            <a:tailEnd type="arrow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1723E0B-07E4-4F0D-9823-6568D7A262D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2519150" y="2975638"/>
            <a:ext cx="1776153" cy="22520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88"/>
              </a:spcBef>
              <a:buNone/>
              <a:defRPr sz="2300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1300"/>
              </a:spcBef>
              <a:defRPr sz="2300" b="0">
                <a:solidFill>
                  <a:srgbClr val="53565A"/>
                </a:solidFill>
              </a:defRPr>
            </a:pPr>
            <a:r>
              <a:rPr lang="en-US" dirty="0">
                <a:latin typeface="Gotham Book" panose="02000604040000020004" pitchFamily="50" charset="0"/>
              </a:rPr>
              <a:t>+ </a:t>
            </a:r>
            <a:r>
              <a:rPr lang="en-US" sz="788" b="1" dirty="0">
                <a:latin typeface="Gotham Book" panose="02000604040000020004" pitchFamily="50" charset="0"/>
              </a:rPr>
              <a:t>MASTER</a:t>
            </a:r>
            <a:br>
              <a:rPr lang="en-US" dirty="0">
                <a:latin typeface="Gotham Book" panose="02000604040000020004" pitchFamily="50" charset="0"/>
              </a:rPr>
            </a:br>
            <a:r>
              <a:rPr lang="en-US" dirty="0">
                <a:latin typeface="Gotham Book" panose="02000604040000020004" pitchFamily="50" charset="0"/>
              </a:rPr>
              <a:t>Marketing, Communication </a:t>
            </a:r>
            <a:br>
              <a:rPr lang="en-US" dirty="0">
                <a:latin typeface="Gotham Book" panose="02000604040000020004" pitchFamily="50" charset="0"/>
              </a:rPr>
            </a:br>
            <a:r>
              <a:rPr lang="en-US" dirty="0">
                <a:latin typeface="Gotham Book" panose="02000604040000020004" pitchFamily="50" charset="0"/>
              </a:rPr>
              <a:t>&amp; New Media</a:t>
            </a:r>
          </a:p>
          <a:p>
            <a:pPr>
              <a:lnSpc>
                <a:spcPct val="100000"/>
              </a:lnSpc>
              <a:spcBef>
                <a:spcPts val="1300"/>
              </a:spcBef>
              <a:defRPr sz="2100">
                <a:solidFill>
                  <a:srgbClr val="53565A"/>
                </a:solidFill>
              </a:defRPr>
            </a:pPr>
            <a:endParaRPr lang="en-US" dirty="0">
              <a:latin typeface="Gotham Book" panose="02000604040000020004" pitchFamily="50" charset="0"/>
            </a:endParaRPr>
          </a:p>
          <a:p>
            <a:pPr>
              <a:lnSpc>
                <a:spcPct val="100000"/>
              </a:lnSpc>
              <a:spcBef>
                <a:spcPts val="1300"/>
              </a:spcBef>
              <a:defRPr sz="2300">
                <a:solidFill>
                  <a:srgbClr val="53565A"/>
                </a:solidFill>
              </a:defRPr>
            </a:pPr>
            <a:r>
              <a:rPr lang="en-US" b="0" dirty="0">
                <a:latin typeface="Gotham Book" panose="02000604040000020004" pitchFamily="50" charset="0"/>
              </a:rPr>
              <a:t>+ </a:t>
            </a:r>
            <a:r>
              <a:rPr lang="en-US" sz="788" dirty="0">
                <a:latin typeface="Gotham Book" panose="02000604040000020004" pitchFamily="50" charset="0"/>
              </a:rPr>
              <a:t>EXECUTIVE MASTER</a:t>
            </a:r>
            <a:br>
              <a:rPr lang="en-US" dirty="0">
                <a:latin typeface="Gotham Book" panose="02000604040000020004" pitchFamily="50" charset="0"/>
              </a:rPr>
            </a:br>
            <a:r>
              <a:rPr lang="en-US" b="0" dirty="0">
                <a:latin typeface="Gotham Book" panose="02000604040000020004" pitchFamily="50" charset="0"/>
              </a:rPr>
              <a:t>Technology &amp; Innovation Management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1AB8646-494D-413A-94B1-F5D55A4A6715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2975638"/>
            <a:ext cx="1776153" cy="2252011"/>
          </a:xfrm>
        </p:spPr>
        <p:txBody>
          <a:bodyPr>
            <a:noAutofit/>
          </a:bodyPr>
          <a:lstStyle>
            <a:lvl1pPr marL="0" indent="0">
              <a:buNone/>
              <a:defRPr sz="900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+ MASTER</a:t>
            </a:r>
            <a:br>
              <a:rPr lang="it-IT" dirty="0"/>
            </a:br>
            <a:r>
              <a:rPr lang="it-IT" dirty="0"/>
              <a:t>Management &amp; Information Technology</a:t>
            </a:r>
          </a:p>
          <a:p>
            <a:r>
              <a:rPr lang="it-IT" dirty="0"/>
              <a:t>Open Source</a:t>
            </a:r>
          </a:p>
          <a:p>
            <a:r>
              <a:rPr lang="it-IT" dirty="0"/>
              <a:t>Information Security</a:t>
            </a:r>
          </a:p>
          <a:p>
            <a:r>
              <a:rPr lang="it-IT" dirty="0"/>
              <a:t>Innovation Management for Public </a:t>
            </a:r>
            <a:r>
              <a:rPr lang="it-IT" dirty="0" err="1"/>
              <a:t>Sector</a:t>
            </a:r>
            <a:r>
              <a:rPr lang="it-IT" sz="975" b="0" i="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Digitalization</a:t>
            </a:r>
            <a:r>
              <a:rPr lang="it-IT" sz="975" b="0" i="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Editabile</a:t>
            </a:r>
            <a:endParaRPr lang="it-IT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9175347-0CD7-4D82-A6BC-BCBB4B43C865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726535" y="2974901"/>
            <a:ext cx="1776153" cy="22520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88"/>
              </a:spcBef>
              <a:buNone/>
              <a:defRPr sz="2300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1300"/>
              </a:spcBef>
              <a:defRPr sz="2300" b="0">
                <a:solidFill>
                  <a:srgbClr val="53565A"/>
                </a:solidFill>
              </a:defRPr>
            </a:pPr>
            <a:r>
              <a:rPr lang="it-IT" dirty="0">
                <a:latin typeface="Gotham Book" panose="02000604040000020004" pitchFamily="50" charset="0"/>
              </a:rPr>
              <a:t>+ </a:t>
            </a:r>
            <a:r>
              <a:rPr lang="it-IT" sz="788" b="1" dirty="0">
                <a:latin typeface="Gotham Book" panose="02000604040000020004" pitchFamily="50" charset="0"/>
              </a:rPr>
              <a:t>MASTER</a:t>
            </a:r>
            <a:br>
              <a:rPr lang="it-IT" dirty="0">
                <a:latin typeface="Gotham Book" panose="02000604040000020004" pitchFamily="50" charset="0"/>
              </a:rPr>
            </a:br>
            <a:r>
              <a:rPr lang="it-IT" dirty="0">
                <a:latin typeface="Gotham Book" panose="02000604040000020004" pitchFamily="50" charset="0"/>
              </a:rPr>
              <a:t>Data Science </a:t>
            </a:r>
          </a:p>
          <a:p>
            <a:pPr>
              <a:lnSpc>
                <a:spcPct val="100000"/>
              </a:lnSpc>
              <a:spcBef>
                <a:spcPts val="1300"/>
              </a:spcBef>
              <a:defRPr sz="2300" b="0">
                <a:solidFill>
                  <a:srgbClr val="53565A"/>
                </a:solidFill>
              </a:defRPr>
            </a:pPr>
            <a:r>
              <a:rPr lang="it-IT" dirty="0">
                <a:latin typeface="Gotham Book" panose="02000604040000020004" pitchFamily="50" charset="0"/>
              </a:rPr>
              <a:t>E-commerce / </a:t>
            </a:r>
            <a:r>
              <a:rPr lang="it-IT" dirty="0" err="1">
                <a:latin typeface="Gotham Book" panose="02000604040000020004" pitchFamily="50" charset="0"/>
              </a:rPr>
              <a:t>Omnichannel</a:t>
            </a:r>
            <a:endParaRPr lang="it-IT" dirty="0">
              <a:latin typeface="Gotham Book" panose="02000604040000020004" pitchFamily="50" charset="0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B12479D-4EF6-406C-8AB6-925B6B0270C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896211" y="2978492"/>
            <a:ext cx="1776153" cy="22520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88"/>
              </a:spcBef>
              <a:buNone/>
              <a:defRPr sz="2200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1300"/>
              </a:spcBef>
              <a:defRPr sz="2200" b="0">
                <a:solidFill>
                  <a:srgbClr val="53565A"/>
                </a:solidFill>
              </a:defRPr>
            </a:pPr>
            <a:r>
              <a:rPr lang="it-IT" dirty="0">
                <a:latin typeface="Gotham Book" panose="02000604040000020004" pitchFamily="50" charset="0"/>
              </a:rPr>
              <a:t>+ </a:t>
            </a:r>
            <a:r>
              <a:rPr lang="it-IT" sz="900" b="1" dirty="0">
                <a:latin typeface="Gotham Book" panose="02000604040000020004" pitchFamily="50" charset="0"/>
              </a:rPr>
              <a:t>MASTER</a:t>
            </a:r>
            <a:br>
              <a:rPr lang="it-IT" sz="900" b="1" dirty="0">
                <a:latin typeface="Gotham Book" panose="02000604040000020004" pitchFamily="50" charset="0"/>
              </a:rPr>
            </a:br>
            <a:r>
              <a:rPr lang="it-IT" dirty="0">
                <a:latin typeface="Gotham Book" panose="02000604040000020004" pitchFamily="50" charset="0"/>
              </a:rPr>
              <a:t>Digital Technology Management</a:t>
            </a:r>
          </a:p>
          <a:p>
            <a:pPr>
              <a:lnSpc>
                <a:spcPct val="100000"/>
              </a:lnSpc>
              <a:spcBef>
                <a:spcPts val="1300"/>
              </a:spcBef>
              <a:defRPr sz="2100" b="0">
                <a:solidFill>
                  <a:srgbClr val="53565A"/>
                </a:solidFill>
              </a:defRPr>
            </a:pPr>
            <a:endParaRPr lang="it-IT" dirty="0">
              <a:latin typeface="Gotham Book" panose="02000604040000020004" pitchFamily="50" charset="0"/>
            </a:endParaRPr>
          </a:p>
          <a:p>
            <a:pPr>
              <a:lnSpc>
                <a:spcPct val="100000"/>
              </a:lnSpc>
              <a:spcBef>
                <a:spcPts val="1300"/>
              </a:spcBef>
              <a:defRPr sz="2200" b="0">
                <a:solidFill>
                  <a:srgbClr val="53565A"/>
                </a:solidFill>
              </a:defRPr>
            </a:pPr>
            <a:r>
              <a:rPr lang="it-IT" dirty="0">
                <a:latin typeface="Gotham Book" panose="02000604040000020004" pitchFamily="50" charset="0"/>
              </a:rPr>
              <a:t>+ </a:t>
            </a:r>
            <a:r>
              <a:rPr lang="it-IT" sz="900" b="1" dirty="0">
                <a:latin typeface="Gotham Book" panose="02000604040000020004" pitchFamily="50" charset="0"/>
              </a:rPr>
              <a:t>EXECUTIVE MASTER </a:t>
            </a:r>
            <a:br>
              <a:rPr lang="it-IT" sz="900" dirty="0">
                <a:latin typeface="Gotham Book" panose="02000604040000020004" pitchFamily="50" charset="0"/>
              </a:rPr>
            </a:br>
            <a:r>
              <a:rPr lang="it-IT" dirty="0">
                <a:latin typeface="Gotham Book" panose="02000604040000020004" pitchFamily="50" charset="0"/>
              </a:rPr>
              <a:t>Digital Business</a:t>
            </a:r>
          </a:p>
          <a:p>
            <a:pPr>
              <a:lnSpc>
                <a:spcPct val="100000"/>
              </a:lnSpc>
              <a:spcBef>
                <a:spcPts val="1300"/>
              </a:spcBef>
              <a:defRPr sz="2100" b="0">
                <a:solidFill>
                  <a:srgbClr val="53565A"/>
                </a:solidFill>
              </a:defRPr>
            </a:pPr>
            <a:endParaRPr lang="it-IT" dirty="0">
              <a:latin typeface="Gotham Book" panose="02000604040000020004" pitchFamily="50" charset="0"/>
            </a:endParaRPr>
          </a:p>
          <a:p>
            <a:pPr>
              <a:lnSpc>
                <a:spcPct val="100000"/>
              </a:lnSpc>
              <a:spcBef>
                <a:spcPts val="1300"/>
              </a:spcBef>
              <a:defRPr sz="2200" b="0">
                <a:solidFill>
                  <a:srgbClr val="53565A"/>
                </a:solidFill>
              </a:defRPr>
            </a:pPr>
            <a:r>
              <a:rPr lang="it-IT" dirty="0">
                <a:latin typeface="Gotham Book" panose="02000604040000020004" pitchFamily="50" charset="0"/>
              </a:rPr>
              <a:t>+ </a:t>
            </a:r>
            <a:r>
              <a:rPr lang="it-IT" sz="900" b="1" dirty="0">
                <a:latin typeface="Gotham Book" panose="02000604040000020004" pitchFamily="50" charset="0"/>
              </a:rPr>
              <a:t>PROGETTI</a:t>
            </a:r>
            <a:br>
              <a:rPr lang="it-IT" sz="900" b="1" dirty="0">
                <a:latin typeface="Gotham Book" panose="02000604040000020004" pitchFamily="50" charset="0"/>
              </a:rPr>
            </a:br>
            <a:r>
              <a:rPr lang="it-IT" dirty="0">
                <a:latin typeface="Gotham Book" panose="02000604040000020004" pitchFamily="50" charset="0"/>
              </a:rPr>
              <a:t>Cybersecurity Management</a:t>
            </a:r>
          </a:p>
          <a:p>
            <a:pPr>
              <a:lnSpc>
                <a:spcPct val="100000"/>
              </a:lnSpc>
              <a:spcBef>
                <a:spcPts val="1300"/>
              </a:spcBef>
              <a:defRPr sz="2200" b="0">
                <a:solidFill>
                  <a:srgbClr val="53565A"/>
                </a:solidFill>
              </a:defRPr>
            </a:pPr>
            <a:r>
              <a:rPr lang="it-IT" dirty="0">
                <a:latin typeface="Gotham Book" panose="02000604040000020004" pitchFamily="50" charset="0"/>
              </a:rPr>
              <a:t>Center for Industry 4.0 </a:t>
            </a:r>
            <a:br>
              <a:rPr lang="it-IT" dirty="0">
                <a:latin typeface="Gotham Book" panose="02000604040000020004" pitchFamily="50" charset="0"/>
              </a:rPr>
            </a:br>
            <a:r>
              <a:rPr lang="it-IT" dirty="0">
                <a:latin typeface="Gotham Book" panose="02000604040000020004" pitchFamily="50" charset="0"/>
              </a:rPr>
              <a:t>e Joint Lab BBS/IBM su AI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3D621E1D-F77C-49FF-A699-88E21271FCA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204543" y="2066341"/>
            <a:ext cx="840750" cy="802342"/>
          </a:xfrm>
        </p:spPr>
        <p:txBody>
          <a:bodyPr>
            <a:noAutofit/>
          </a:bodyPr>
          <a:lstStyle>
            <a:lvl1pPr marL="0" indent="0">
              <a:buNone/>
              <a:defRPr sz="863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lnSpc>
                <a:spcPct val="100000"/>
              </a:lnSpc>
              <a:buNone/>
              <a:defRPr sz="1200" b="0">
                <a:solidFill>
                  <a:srgbClr val="53565A"/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 indent="0">
              <a:lnSpc>
                <a:spcPct val="100000"/>
              </a:lnSpc>
              <a:defRPr sz="3200">
                <a:solidFill>
                  <a:srgbClr val="53565A"/>
                </a:solidFill>
              </a:defRPr>
            </a:pPr>
            <a:r>
              <a:rPr lang="it-IT" b="1" dirty="0">
                <a:latin typeface="Gotham Book" panose="02000604040000020004" pitchFamily="50" charset="0"/>
              </a:rPr>
              <a:t>2001</a:t>
            </a:r>
            <a:br>
              <a:rPr lang="it-IT" b="1" dirty="0">
                <a:latin typeface="Gotham Book" panose="02000604040000020004" pitchFamily="50" charset="0"/>
              </a:rPr>
            </a:br>
            <a:r>
              <a:rPr lang="it-IT" b="1" dirty="0">
                <a:latin typeface="Gotham Book" panose="02000604040000020004" pitchFamily="50" charset="0"/>
              </a:rPr>
              <a:t>/</a:t>
            </a:r>
            <a:br>
              <a:rPr lang="it-IT" b="1" dirty="0">
                <a:latin typeface="Gotham Book" panose="02000604040000020004" pitchFamily="50" charset="0"/>
              </a:rPr>
            </a:br>
            <a:r>
              <a:rPr lang="it-IT" b="1" dirty="0">
                <a:latin typeface="Gotham Book" panose="02000604040000020004" pitchFamily="50" charset="0"/>
              </a:rPr>
              <a:t>2005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822795F5-73EB-4F53-80A8-7829066827F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2375258" y="2057884"/>
            <a:ext cx="840750" cy="802342"/>
          </a:xfrm>
        </p:spPr>
        <p:txBody>
          <a:bodyPr>
            <a:noAutofit/>
          </a:bodyPr>
          <a:lstStyle>
            <a:lvl1pPr marL="0" indent="0">
              <a:buNone/>
              <a:defRPr sz="863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lnSpc>
                <a:spcPct val="100000"/>
              </a:lnSpc>
              <a:buNone/>
              <a:defRPr sz="1200" b="0">
                <a:solidFill>
                  <a:srgbClr val="53565A"/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 indent="0">
              <a:lnSpc>
                <a:spcPct val="100000"/>
              </a:lnSpc>
              <a:defRPr sz="3200">
                <a:solidFill>
                  <a:srgbClr val="53565A"/>
                </a:solidFill>
              </a:defRPr>
            </a:pPr>
            <a:r>
              <a:rPr lang="it-IT" b="1" dirty="0">
                <a:latin typeface="Gotham Book" panose="02000604040000020004" pitchFamily="50" charset="0"/>
              </a:rPr>
              <a:t>2006</a:t>
            </a:r>
            <a:br>
              <a:rPr lang="it-IT" b="1" dirty="0">
                <a:latin typeface="Gotham Book" panose="02000604040000020004" pitchFamily="50" charset="0"/>
              </a:rPr>
            </a:br>
            <a:r>
              <a:rPr lang="it-IT" b="1" dirty="0">
                <a:latin typeface="Gotham Book" panose="02000604040000020004" pitchFamily="50" charset="0"/>
              </a:rPr>
              <a:t>/</a:t>
            </a:r>
            <a:br>
              <a:rPr lang="it-IT" b="1" dirty="0">
                <a:latin typeface="Gotham Book" panose="02000604040000020004" pitchFamily="50" charset="0"/>
              </a:rPr>
            </a:br>
            <a:r>
              <a:rPr lang="it-IT" b="1" dirty="0">
                <a:latin typeface="Gotham Book" panose="02000604040000020004" pitchFamily="50" charset="0"/>
              </a:rPr>
              <a:t>2010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1F518D3-5F45-4224-B948-A93D4A1A854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2000" y="2074812"/>
            <a:ext cx="840750" cy="802342"/>
          </a:xfrm>
        </p:spPr>
        <p:txBody>
          <a:bodyPr>
            <a:noAutofit/>
          </a:bodyPr>
          <a:lstStyle>
            <a:lvl1pPr marL="0" indent="0">
              <a:buNone/>
              <a:defRPr sz="863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lnSpc>
                <a:spcPct val="100000"/>
              </a:lnSpc>
              <a:buNone/>
              <a:defRPr sz="1200" b="0">
                <a:solidFill>
                  <a:srgbClr val="53565A"/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 indent="0">
              <a:lnSpc>
                <a:spcPct val="100000"/>
              </a:lnSpc>
              <a:defRPr sz="3200">
                <a:solidFill>
                  <a:srgbClr val="53565A"/>
                </a:solidFill>
              </a:defRPr>
            </a:pPr>
            <a:r>
              <a:rPr lang="it-IT" b="1" dirty="0">
                <a:latin typeface="Gotham Book" panose="02000604040000020004" pitchFamily="50" charset="0"/>
              </a:rPr>
              <a:t>2011</a:t>
            </a:r>
            <a:br>
              <a:rPr lang="it-IT" b="1" dirty="0">
                <a:latin typeface="Gotham Book" panose="02000604040000020004" pitchFamily="50" charset="0"/>
              </a:rPr>
            </a:br>
            <a:r>
              <a:rPr lang="it-IT" b="1" dirty="0">
                <a:latin typeface="Gotham Book" panose="02000604040000020004" pitchFamily="50" charset="0"/>
              </a:rPr>
              <a:t>/</a:t>
            </a:r>
            <a:br>
              <a:rPr lang="it-IT" b="1" dirty="0">
                <a:latin typeface="Gotham Book" panose="02000604040000020004" pitchFamily="50" charset="0"/>
              </a:rPr>
            </a:br>
            <a:r>
              <a:rPr lang="it-IT" b="1" dirty="0">
                <a:latin typeface="Gotham Book" panose="02000604040000020004" pitchFamily="50" charset="0"/>
              </a:rPr>
              <a:t>2015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4E9D9DE-21D6-4E9F-98E5-33EA32421DA0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085965" y="2121246"/>
            <a:ext cx="960473" cy="802341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rgbClr val="FE5000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2016</a:t>
            </a:r>
            <a:br>
              <a:rPr lang="it-IT" dirty="0"/>
            </a:br>
            <a:r>
              <a:rPr lang="it-IT" dirty="0"/>
              <a:t>/</a:t>
            </a:r>
            <a:br>
              <a:rPr lang="it-IT" dirty="0"/>
            </a:br>
            <a:r>
              <a:rPr lang="it-IT" dirty="0"/>
              <a:t>2020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770738F-0721-4F81-9610-7647B22918F4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81000" y="1101422"/>
            <a:ext cx="8345091" cy="697292"/>
          </a:xfrm>
        </p:spPr>
        <p:txBody>
          <a:bodyPr>
            <a:noAutofit/>
          </a:bodyPr>
          <a:lstStyle>
            <a:lvl1pPr marL="0" indent="0">
              <a:buNone/>
              <a:defRPr sz="3300" b="1">
                <a:solidFill>
                  <a:srgbClr val="FE5000"/>
                </a:solidFill>
                <a:latin typeface="Gotham Medium" panose="0200060303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13467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|">
            <a:extLst>
              <a:ext uri="{FF2B5EF4-FFF2-40B4-BE49-F238E27FC236}">
                <a16:creationId xmlns:a16="http://schemas.microsoft.com/office/drawing/2014/main" id="{1D51CE80-53D2-4EF8-94D7-09BAFA00582B}"/>
              </a:ext>
            </a:extLst>
          </p:cNvPr>
          <p:cNvSpPr txBox="1"/>
          <p:nvPr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F11E90-E8A2-4980-8B94-9EFE72ED9E7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664EF4-F944-41C0-A18F-691D307E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2" y="554734"/>
            <a:ext cx="8294729" cy="280759"/>
          </a:xfrm>
        </p:spPr>
        <p:txBody>
          <a:bodyPr>
            <a:normAutofit/>
          </a:bodyPr>
          <a:lstStyle>
            <a:lvl1pPr marL="0" indent="0">
              <a:buNone/>
              <a:defRPr sz="750" b="1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2. NOME CAPITOLO</a:t>
            </a:r>
          </a:p>
        </p:txBody>
      </p:sp>
      <p:pic>
        <p:nvPicPr>
          <p:cNvPr id="17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FB843BA-4F11-4F29-B57B-0F55F1CEC252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31362" y="1278315"/>
            <a:ext cx="1987177" cy="1780468"/>
          </a:xfrm>
        </p:spPr>
        <p:txBody>
          <a:bodyPr>
            <a:noAutofit/>
          </a:bodyPr>
          <a:lstStyle>
            <a:lvl1pPr marL="0" indent="0">
              <a:buNone/>
              <a:defRPr sz="938" b="0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adipisici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incidunt</a:t>
            </a:r>
            <a:r>
              <a:rPr lang="it-IT" dirty="0"/>
              <a:t> ut </a:t>
            </a:r>
            <a:r>
              <a:rPr lang="it-IT" dirty="0" err="1"/>
              <a:t>labore</a:t>
            </a:r>
            <a:r>
              <a:rPr lang="it-IT" dirty="0"/>
              <a:t> et dolore magna </a:t>
            </a:r>
            <a:r>
              <a:rPr lang="it-IT" dirty="0" err="1"/>
              <a:t>aliqua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aliquid</a:t>
            </a:r>
            <a:r>
              <a:rPr lang="it-IT" dirty="0"/>
              <a:t> ex ea </a:t>
            </a:r>
            <a:r>
              <a:rPr lang="it-IT" dirty="0" err="1"/>
              <a:t>commodi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.</a:t>
            </a:r>
          </a:p>
        </p:txBody>
      </p:sp>
      <p:sp>
        <p:nvSpPr>
          <p:cNvPr id="22" name="Linea">
            <a:extLst>
              <a:ext uri="{FF2B5EF4-FFF2-40B4-BE49-F238E27FC236}">
                <a16:creationId xmlns:a16="http://schemas.microsoft.com/office/drawing/2014/main" id="{72E5040A-F58F-452B-A379-C7A9FB82F79B}"/>
              </a:ext>
            </a:extLst>
          </p:cNvPr>
          <p:cNvSpPr/>
          <p:nvPr userDrawn="1"/>
        </p:nvSpPr>
        <p:spPr>
          <a:xfrm>
            <a:off x="437131" y="4382812"/>
            <a:ext cx="2963918" cy="1"/>
          </a:xfrm>
          <a:prstGeom prst="line">
            <a:avLst/>
          </a:prstGeom>
          <a:ln w="25400">
            <a:solidFill>
              <a:srgbClr val="FF5002"/>
            </a:solidFill>
            <a:miter lim="400000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25" name="Linea">
            <a:extLst>
              <a:ext uri="{FF2B5EF4-FFF2-40B4-BE49-F238E27FC236}">
                <a16:creationId xmlns:a16="http://schemas.microsoft.com/office/drawing/2014/main" id="{12DA3641-891F-4347-BAAA-3CDB67594052}"/>
              </a:ext>
            </a:extLst>
          </p:cNvPr>
          <p:cNvSpPr/>
          <p:nvPr userDrawn="1"/>
        </p:nvSpPr>
        <p:spPr>
          <a:xfrm>
            <a:off x="437131" y="5955446"/>
            <a:ext cx="2963918" cy="1"/>
          </a:xfrm>
          <a:prstGeom prst="line">
            <a:avLst/>
          </a:prstGeom>
          <a:ln w="25400">
            <a:solidFill>
              <a:srgbClr val="FF5002"/>
            </a:solidFill>
            <a:miter lim="400000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26" name="Linea">
            <a:extLst>
              <a:ext uri="{FF2B5EF4-FFF2-40B4-BE49-F238E27FC236}">
                <a16:creationId xmlns:a16="http://schemas.microsoft.com/office/drawing/2014/main" id="{B7B8884A-B82F-4A40-AD8D-B59B4093312B}"/>
              </a:ext>
            </a:extLst>
          </p:cNvPr>
          <p:cNvSpPr/>
          <p:nvPr userDrawn="1"/>
        </p:nvSpPr>
        <p:spPr>
          <a:xfrm flipV="1">
            <a:off x="1805290" y="4522549"/>
            <a:ext cx="0" cy="1260623"/>
          </a:xfrm>
          <a:prstGeom prst="line">
            <a:avLst/>
          </a:prstGeom>
          <a:ln w="25400">
            <a:solidFill>
              <a:srgbClr val="FF5002"/>
            </a:solidFill>
            <a:miter lim="400000"/>
          </a:ln>
        </p:spPr>
        <p:txBody>
          <a:bodyPr lIns="0" tIns="0" rIns="0" bIns="0"/>
          <a:lstStyle/>
          <a:p>
            <a:pPr defTabSz="308074">
              <a:lnSpc>
                <a:spcPct val="100000"/>
              </a:lnSpc>
              <a:spcBef>
                <a:spcPts val="600"/>
              </a:spcBef>
              <a:defRPr sz="2400" b="0">
                <a:uFillTx/>
              </a:defRPr>
            </a:pPr>
            <a:endParaRPr sz="90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4478C8D-4962-4D86-A05D-0E3B531189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0" y="1278315"/>
            <a:ext cx="3221182" cy="4681911"/>
          </a:xfrm>
        </p:spPr>
        <p:txBody>
          <a:bodyPr/>
          <a:lstStyle>
            <a:lvl1pPr marL="0" indent="0" algn="ctr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grafico</a:t>
            </a:r>
            <a:r>
              <a:rPr lang="en-US" dirty="0"/>
              <a:t> </a:t>
            </a:r>
            <a:r>
              <a:rPr lang="en-US" dirty="0" err="1"/>
              <a:t>cliccare</a:t>
            </a:r>
            <a:r>
              <a:rPr lang="en-US" dirty="0"/>
              <a:t> </a:t>
            </a:r>
            <a:r>
              <a:rPr lang="en-US" dirty="0" err="1"/>
              <a:t>l’apposita</a:t>
            </a:r>
            <a:r>
              <a:rPr lang="en-US" dirty="0"/>
              <a:t> </a:t>
            </a:r>
            <a:r>
              <a:rPr lang="en-US" dirty="0" err="1"/>
              <a:t>icona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4A713DD-6F02-41CE-9D1E-44952174ED2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31362" y="4517066"/>
            <a:ext cx="1373927" cy="703448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rgbClr val="FE5000"/>
                </a:solidFill>
                <a:latin typeface="Gotham Blac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20,3%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60A748F-57C6-4F0F-BFF0-188ECD302F53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362" y="5344172"/>
            <a:ext cx="1373926" cy="578734"/>
          </a:xfrm>
        </p:spPr>
        <p:txBody>
          <a:bodyPr>
            <a:noAutofit/>
          </a:bodyPr>
          <a:lstStyle>
            <a:lvl1pPr marL="0" indent="0">
              <a:buNone/>
              <a:defRPr sz="938" b="1">
                <a:solidFill>
                  <a:srgbClr val="FE5000"/>
                </a:solidFill>
                <a:latin typeface="Gotham Medium" panose="02000603030000020004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LOREM IPSUM</a:t>
            </a:r>
          </a:p>
          <a:p>
            <a:r>
              <a:rPr lang="it-IT" dirty="0"/>
              <a:t>DOLOR SIT AMET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623F749-F61D-489E-91F2-90593C114C3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925635" y="4517066"/>
            <a:ext cx="1475413" cy="1405839"/>
          </a:xfrm>
        </p:spPr>
        <p:txBody>
          <a:bodyPr>
            <a:noAutofit/>
          </a:bodyPr>
          <a:lstStyle>
            <a:lvl1pPr marL="0" indent="0">
              <a:buNone/>
              <a:defRPr sz="938" b="1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adipisici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incidunt</a:t>
            </a:r>
            <a:r>
              <a:rPr lang="it-IT" dirty="0"/>
              <a:t> ut </a:t>
            </a:r>
            <a:r>
              <a:rPr lang="it-IT" dirty="0" err="1"/>
              <a:t>labore</a:t>
            </a:r>
            <a:r>
              <a:rPr lang="it-IT" dirty="0"/>
              <a:t> et dolore magna </a:t>
            </a:r>
            <a:r>
              <a:rPr lang="it-IT" dirty="0" err="1"/>
              <a:t>aliqua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Exc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|">
            <a:extLst>
              <a:ext uri="{FF2B5EF4-FFF2-40B4-BE49-F238E27FC236}">
                <a16:creationId xmlns:a16="http://schemas.microsoft.com/office/drawing/2014/main" id="{1D51CE80-53D2-4EF8-94D7-09BAFA00582B}"/>
              </a:ext>
            </a:extLst>
          </p:cNvPr>
          <p:cNvSpPr txBox="1"/>
          <p:nvPr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F11E90-E8A2-4980-8B94-9EFE72ED9E7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664EF4-F944-41C0-A18F-691D307E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1362" y="554734"/>
            <a:ext cx="8294729" cy="291899"/>
          </a:xfrm>
        </p:spPr>
        <p:txBody>
          <a:bodyPr>
            <a:normAutofit/>
          </a:bodyPr>
          <a:lstStyle>
            <a:lvl1pPr marL="0" indent="0">
              <a:buNone/>
              <a:defRPr sz="750" b="1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2. NOME CAPITOLO</a:t>
            </a:r>
          </a:p>
        </p:txBody>
      </p:sp>
      <p:pic>
        <p:nvPicPr>
          <p:cNvPr id="17" name="Immagine" descr="Immagine">
            <a:extLst>
              <a:ext uri="{FF2B5EF4-FFF2-40B4-BE49-F238E27FC236}">
                <a16:creationId xmlns:a16="http://schemas.microsoft.com/office/drawing/2014/main" id="{2F8604FD-DDCF-4B4F-B7DD-7077464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4478C8D-4962-4D86-A05D-0E3B531189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0171" y="1278315"/>
            <a:ext cx="8326868" cy="4681911"/>
          </a:xfrm>
        </p:spPr>
        <p:txBody>
          <a:bodyPr>
            <a:normAutofit/>
          </a:bodyPr>
          <a:lstStyle>
            <a:lvl1pPr marL="0" indent="0" algn="ctr">
              <a:buNone/>
              <a:defRPr sz="2025" baseline="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excel:</a:t>
            </a:r>
          </a:p>
          <a:p>
            <a:pPr lvl="0"/>
            <a:r>
              <a:rPr lang="en-US" dirty="0" err="1"/>
              <a:t>Menù</a:t>
            </a:r>
            <a:r>
              <a:rPr lang="en-US" dirty="0"/>
              <a:t> &gt; </a:t>
            </a:r>
            <a:r>
              <a:rPr lang="en-US" dirty="0" err="1"/>
              <a:t>Inserisci</a:t>
            </a:r>
            <a:r>
              <a:rPr lang="en-US" dirty="0"/>
              <a:t> &gt; </a:t>
            </a:r>
            <a:r>
              <a:rPr lang="en-US" dirty="0" err="1"/>
              <a:t>Oggetto</a:t>
            </a:r>
            <a:endParaRPr lang="en-US" dirty="0"/>
          </a:p>
          <a:p>
            <a:pPr lvl="0"/>
            <a:r>
              <a:rPr lang="en-US" dirty="0" err="1"/>
              <a:t>Spuntare</a:t>
            </a:r>
            <a:r>
              <a:rPr lang="en-US" dirty="0"/>
              <a:t> “</a:t>
            </a:r>
            <a:r>
              <a:rPr lang="en-US" dirty="0" err="1"/>
              <a:t>Crea</a:t>
            </a:r>
            <a:r>
              <a:rPr lang="en-US" dirty="0"/>
              <a:t> da file” e </a:t>
            </a:r>
            <a:r>
              <a:rPr lang="en-US" dirty="0" err="1"/>
              <a:t>selezionare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corretto</a:t>
            </a:r>
            <a:endParaRPr lang="en-US" dirty="0"/>
          </a:p>
          <a:p>
            <a:pPr lvl="0"/>
            <a:r>
              <a:rPr lang="en-US" dirty="0" err="1"/>
              <a:t>Spuntare</a:t>
            </a:r>
            <a:r>
              <a:rPr lang="en-US" dirty="0"/>
              <a:t> “</a:t>
            </a:r>
            <a:r>
              <a:rPr lang="en-US" dirty="0" err="1"/>
              <a:t>collega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863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illa Guastavillani, via degli Scalini, 18…">
            <a:extLst>
              <a:ext uri="{FF2B5EF4-FFF2-40B4-BE49-F238E27FC236}">
                <a16:creationId xmlns:a16="http://schemas.microsoft.com/office/drawing/2014/main" id="{F08BDB9F-81F8-4CA2-907D-5F3AE5CB31FD}"/>
              </a:ext>
            </a:extLst>
          </p:cNvPr>
          <p:cNvSpPr txBox="1"/>
          <p:nvPr/>
        </p:nvSpPr>
        <p:spPr>
          <a:xfrm>
            <a:off x="6843026" y="3684662"/>
            <a:ext cx="2300974" cy="9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/>
          <a:p>
            <a:pPr>
              <a:lnSpc>
                <a:spcPct val="110000"/>
              </a:lnSpc>
              <a:defRPr sz="2000" b="0">
                <a:solidFill>
                  <a:srgbClr val="53565A"/>
                </a:solidFill>
              </a:defRPr>
            </a:pPr>
            <a:r>
              <a:rPr sz="750" dirty="0">
                <a:latin typeface="Gotham Book" panose="02000604040000020004" pitchFamily="50" charset="0"/>
              </a:rPr>
              <a:t>Villa </a:t>
            </a:r>
            <a:r>
              <a:rPr sz="750" dirty="0" err="1">
                <a:latin typeface="Gotham Book" panose="02000604040000020004" pitchFamily="50" charset="0"/>
              </a:rPr>
              <a:t>Guastavillani</a:t>
            </a:r>
            <a:r>
              <a:rPr sz="750" dirty="0">
                <a:latin typeface="Gotham Book" panose="02000604040000020004" pitchFamily="50" charset="0"/>
              </a:rPr>
              <a:t>, via </a:t>
            </a:r>
            <a:r>
              <a:rPr sz="750" dirty="0" err="1">
                <a:latin typeface="Gotham Book" panose="02000604040000020004" pitchFamily="50" charset="0"/>
              </a:rPr>
              <a:t>degli</a:t>
            </a:r>
            <a:r>
              <a:rPr sz="750" dirty="0">
                <a:latin typeface="Gotham Book" panose="02000604040000020004" pitchFamily="50" charset="0"/>
              </a:rPr>
              <a:t> </a:t>
            </a:r>
            <a:r>
              <a:rPr sz="750" dirty="0" err="1">
                <a:latin typeface="Gotham Book" panose="02000604040000020004" pitchFamily="50" charset="0"/>
              </a:rPr>
              <a:t>Scalini</a:t>
            </a:r>
            <a:r>
              <a:rPr sz="750" dirty="0">
                <a:latin typeface="Gotham Book" panose="02000604040000020004" pitchFamily="50" charset="0"/>
              </a:rPr>
              <a:t>, 18</a:t>
            </a:r>
          </a:p>
          <a:p>
            <a:pPr>
              <a:lnSpc>
                <a:spcPct val="110000"/>
              </a:lnSpc>
              <a:spcBef>
                <a:spcPts val="750"/>
              </a:spcBef>
              <a:defRPr sz="2000" b="0">
                <a:solidFill>
                  <a:srgbClr val="53565A"/>
                </a:solidFill>
              </a:defRPr>
            </a:pPr>
            <a:r>
              <a:rPr sz="750" dirty="0">
                <a:latin typeface="Gotham Book" panose="02000604040000020004" pitchFamily="50" charset="0"/>
              </a:rPr>
              <a:t>40136 Bologna, Italy</a:t>
            </a:r>
          </a:p>
          <a:p>
            <a:pPr>
              <a:lnSpc>
                <a:spcPct val="110000"/>
              </a:lnSpc>
              <a:defRPr sz="2000" b="0">
                <a:solidFill>
                  <a:srgbClr val="53565A"/>
                </a:solidFill>
              </a:defRPr>
            </a:pPr>
            <a:r>
              <a:rPr sz="750" b="1" dirty="0">
                <a:latin typeface="Gotham Book" panose="02000604040000020004" pitchFamily="50" charset="0"/>
              </a:rPr>
              <a:t>T. </a:t>
            </a:r>
            <a:r>
              <a:rPr sz="750" dirty="0">
                <a:latin typeface="Gotham Book" panose="02000604040000020004" pitchFamily="50" charset="0"/>
              </a:rPr>
              <a:t>+39 051 2090111</a:t>
            </a:r>
          </a:p>
          <a:p>
            <a:pPr>
              <a:lnSpc>
                <a:spcPct val="110000"/>
              </a:lnSpc>
              <a:defRPr sz="2000" b="0">
                <a:solidFill>
                  <a:srgbClr val="53565A"/>
                </a:solidFill>
              </a:defRPr>
            </a:pPr>
            <a:r>
              <a:rPr sz="750" b="1" dirty="0">
                <a:latin typeface="Gotham Book" panose="02000604040000020004" pitchFamily="50" charset="0"/>
              </a:rPr>
              <a:t>E.</a:t>
            </a:r>
            <a:r>
              <a:rPr sz="750" dirty="0">
                <a:latin typeface="Gotham Book" panose="02000604040000020004" pitchFamily="50" charset="0"/>
              </a:rPr>
              <a:t> </a:t>
            </a:r>
            <a:r>
              <a:rPr sz="750" u="sng" dirty="0">
                <a:solidFill>
                  <a:srgbClr val="FE5000"/>
                </a:solidFill>
                <a:latin typeface="Gotham Book" panose="02000604040000020004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info@bbs.unibo.it</a:t>
            </a:r>
          </a:p>
          <a:p>
            <a:pPr>
              <a:lnSpc>
                <a:spcPct val="110000"/>
              </a:lnSpc>
              <a:defRPr sz="2000" b="0">
                <a:solidFill>
                  <a:srgbClr val="53565A"/>
                </a:solidFill>
              </a:defRPr>
            </a:pPr>
            <a:endParaRPr sz="750" u="sng" dirty="0">
              <a:latin typeface="Gotham Book" panose="02000604040000020004" pitchFamily="50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10000"/>
              </a:lnSpc>
              <a:defRPr sz="2000">
                <a:solidFill>
                  <a:srgbClr val="EB5D2A"/>
                </a:solidFill>
              </a:defRPr>
            </a:pPr>
            <a:r>
              <a:rPr sz="750" dirty="0">
                <a:latin typeface="Gotham Book" panose="02000604040000020004" pitchFamily="50" charset="0"/>
              </a:rPr>
              <a:t>bbs.unibo.it</a:t>
            </a:r>
          </a:p>
        </p:txBody>
      </p:sp>
      <p:pic>
        <p:nvPicPr>
          <p:cNvPr id="13" name="Immagine" descr="Immagine">
            <a:extLst>
              <a:ext uri="{FF2B5EF4-FFF2-40B4-BE49-F238E27FC236}">
                <a16:creationId xmlns:a16="http://schemas.microsoft.com/office/drawing/2014/main" id="{AA92CB37-39C3-4BB8-B400-150523A8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51" y="2944128"/>
            <a:ext cx="844522" cy="484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magine" descr="Immagine">
            <a:extLst>
              <a:ext uri="{FF2B5EF4-FFF2-40B4-BE49-F238E27FC236}">
                <a16:creationId xmlns:a16="http://schemas.microsoft.com/office/drawing/2014/main" id="{FAAD0E85-2456-4938-8496-1C272C7C76D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t="9966"/>
          <a:stretch>
            <a:fillRect/>
          </a:stretch>
        </p:blipFill>
        <p:spPr>
          <a:xfrm>
            <a:off x="418119" y="-7186"/>
            <a:ext cx="1556742" cy="62293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780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|">
            <a:extLst>
              <a:ext uri="{FF2B5EF4-FFF2-40B4-BE49-F238E27FC236}">
                <a16:creationId xmlns:a16="http://schemas.microsoft.com/office/drawing/2014/main" id="{0077CB11-CE6B-4859-B8AD-0474E21A731A}"/>
              </a:ext>
            </a:extLst>
          </p:cNvPr>
          <p:cNvSpPr txBox="1"/>
          <p:nvPr userDrawn="1"/>
        </p:nvSpPr>
        <p:spPr>
          <a:xfrm>
            <a:off x="431362" y="6530218"/>
            <a:ext cx="120226" cy="750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300" b="0">
                <a:solidFill>
                  <a:srgbClr val="53565A"/>
                </a:solidFill>
                <a:uFill>
                  <a:solidFill>
                    <a:srgbClr val="F5F5F5"/>
                  </a:solidFill>
                </a:uFill>
              </a:defRPr>
            </a:pPr>
            <a:fld id="{86CB4B4D-7CA3-9044-876B-883B54F8677D}" type="slidenum">
              <a:rPr sz="488"/>
              <a:t>‹N›</a:t>
            </a:fld>
            <a:r>
              <a:rPr sz="488" dirty="0"/>
              <a:t> |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5C4691F-9735-4B25-ADDE-B132BF633EA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6392" y="6530118"/>
            <a:ext cx="3077559" cy="167835"/>
          </a:xfrm>
        </p:spPr>
        <p:txBody>
          <a:bodyPr>
            <a:normAutofit/>
          </a:bodyPr>
          <a:lstStyle>
            <a:lvl1pPr marL="0" indent="0">
              <a:buNone/>
              <a:defRPr sz="488">
                <a:solidFill>
                  <a:srgbClr val="53565A"/>
                </a:solidFill>
                <a:latin typeface="Gotham Book" panose="02000604040000020004" pitchFamily="50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Titolo della presentazione – Data, Città</a:t>
            </a:r>
          </a:p>
        </p:txBody>
      </p:sp>
      <p:pic>
        <p:nvPicPr>
          <p:cNvPr id="7" name="Immagine" descr="Immagine">
            <a:extLst>
              <a:ext uri="{FF2B5EF4-FFF2-40B4-BE49-F238E27FC236}">
                <a16:creationId xmlns:a16="http://schemas.microsoft.com/office/drawing/2014/main" id="{822E645B-7181-4379-9C59-09DFC7B44C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53413" y="6375400"/>
            <a:ext cx="476250" cy="2924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05341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71D87-8FBD-404A-9316-132BBD702251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7593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352C9-7532-45D1-A608-AE23927EF7D5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77976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BBB6A-4E1D-4D7D-B15E-4E4ADB04EA6D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89443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9BBB-7C9F-40AE-A657-6D4EB13D1918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438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A728A-9EA3-4F06-A481-8A707848B425}" type="slidenum">
              <a:rPr lang="it-IT" altLang="it-IT"/>
              <a:pPr>
                <a:defRPr/>
              </a:pPr>
              <a:t>‹N›</a:t>
            </a:fld>
            <a:endParaRPr lang="it-IT" alt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40175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6213"/>
            <a:ext cx="79549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text styles</a:t>
            </a:r>
          </a:p>
          <a:p>
            <a:pPr lvl="1"/>
            <a:r>
              <a:rPr lang="it-IT" altLang="it-IT"/>
              <a:t>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sp>
        <p:nvSpPr>
          <p:cNvPr id="11573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388100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 b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574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928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200" b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574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70638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B68145-F90D-4CBD-8AF2-1A97C82254D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grpSp>
        <p:nvGrpSpPr>
          <p:cNvPr id="1031" name="Group 30"/>
          <p:cNvGrpSpPr>
            <a:grpSpLocks/>
          </p:cNvGrpSpPr>
          <p:nvPr/>
        </p:nvGrpSpPr>
        <p:grpSpPr bwMode="auto">
          <a:xfrm>
            <a:off x="-76200" y="-4763"/>
            <a:ext cx="1066800" cy="6858001"/>
            <a:chOff x="0" y="-3"/>
            <a:chExt cx="672" cy="4320"/>
          </a:xfrm>
        </p:grpSpPr>
        <p:grpSp>
          <p:nvGrpSpPr>
            <p:cNvPr id="1032" name="Group 31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32"/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1482628380 h 720"/>
                  <a:gd name="T4" fmla="*/ 37 w 1000"/>
                  <a:gd name="T5" fmla="*/ 1482628380 h 720"/>
                  <a:gd name="T6" fmla="*/ 37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Freeform 33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979 h 317"/>
                  <a:gd name="T4" fmla="*/ 624 w 624"/>
                  <a:gd name="T5" fmla="*/ 19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Freeform 34"/>
              <p:cNvSpPr>
                <a:spLocks/>
              </p:cNvSpPr>
              <p:nvPr/>
            </p:nvSpPr>
            <p:spPr bwMode="ltGray">
              <a:xfrm rot="-5400000">
                <a:off x="976" y="1671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48 h 317"/>
                  <a:gd name="T4" fmla="*/ 624 w 624"/>
                  <a:gd name="T5" fmla="*/ 2048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35"/>
              <p:cNvSpPr>
                <a:spLocks/>
              </p:cNvSpPr>
              <p:nvPr/>
            </p:nvSpPr>
            <p:spPr bwMode="ltGray">
              <a:xfrm rot="-5400000">
                <a:off x="-63" y="1755"/>
                <a:ext cx="624" cy="255"/>
              </a:xfrm>
              <a:custGeom>
                <a:avLst/>
                <a:gdLst>
                  <a:gd name="T0" fmla="*/ 0 w 624"/>
                  <a:gd name="T1" fmla="*/ 4 h 370"/>
                  <a:gd name="T2" fmla="*/ 0 w 624"/>
                  <a:gd name="T3" fmla="*/ 23 h 370"/>
                  <a:gd name="T4" fmla="*/ 624 w 624"/>
                  <a:gd name="T5" fmla="*/ 23 h 370"/>
                  <a:gd name="T6" fmla="*/ 624 w 624"/>
                  <a:gd name="T7" fmla="*/ 4 h 370"/>
                  <a:gd name="T8" fmla="*/ 384 w 624"/>
                  <a:gd name="T9" fmla="*/ 1 h 370"/>
                  <a:gd name="T10" fmla="*/ 0 w 624"/>
                  <a:gd name="T11" fmla="*/ 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" name="Freeform 36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6 h 317"/>
                  <a:gd name="T4" fmla="*/ 624 w 624"/>
                  <a:gd name="T5" fmla="*/ 15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0" name="Freeform 37"/>
              <p:cNvSpPr>
                <a:spLocks/>
              </p:cNvSpPr>
              <p:nvPr/>
            </p:nvSpPr>
            <p:spPr bwMode="ltGray">
              <a:xfrm rot="-5400000">
                <a:off x="439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092 h 272"/>
                  <a:gd name="T4" fmla="*/ 240 w 624"/>
                  <a:gd name="T5" fmla="*/ 1843 h 272"/>
                  <a:gd name="T6" fmla="*/ 624 w 624"/>
                  <a:gd name="T7" fmla="*/ 209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1" name="Freeform 38"/>
              <p:cNvSpPr>
                <a:spLocks/>
              </p:cNvSpPr>
              <p:nvPr/>
            </p:nvSpPr>
            <p:spPr bwMode="ltGray">
              <a:xfrm rot="-5400000">
                <a:off x="152" y="1728"/>
                <a:ext cx="632" cy="316"/>
              </a:xfrm>
              <a:custGeom>
                <a:avLst/>
                <a:gdLst>
                  <a:gd name="T0" fmla="*/ 8 w 632"/>
                  <a:gd name="T1" fmla="*/ 17 h 362"/>
                  <a:gd name="T2" fmla="*/ 8 w 632"/>
                  <a:gd name="T3" fmla="*/ 123 h 362"/>
                  <a:gd name="T4" fmla="*/ 248 w 632"/>
                  <a:gd name="T5" fmla="*/ 123 h 362"/>
                  <a:gd name="T6" fmla="*/ 632 w 632"/>
                  <a:gd name="T7" fmla="*/ 123 h 362"/>
                  <a:gd name="T8" fmla="*/ 632 w 632"/>
                  <a:gd name="T9" fmla="*/ 17 h 362"/>
                  <a:gd name="T10" fmla="*/ 104 w 632"/>
                  <a:gd name="T11" fmla="*/ 17 h 362"/>
                  <a:gd name="T12" fmla="*/ 8 w 632"/>
                  <a:gd name="T13" fmla="*/ 17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" name="Freeform 39"/>
              <p:cNvSpPr>
                <a:spLocks/>
              </p:cNvSpPr>
              <p:nvPr/>
            </p:nvSpPr>
            <p:spPr bwMode="ltGray">
              <a:xfrm rot="-5400000">
                <a:off x="3203" y="1662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946 h 317"/>
                  <a:gd name="T4" fmla="*/ 624 w 624"/>
                  <a:gd name="T5" fmla="*/ 194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3" name="Freeform 40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979 h 317"/>
                  <a:gd name="T4" fmla="*/ 624 w 624"/>
                  <a:gd name="T5" fmla="*/ 19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Freeform 41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4 h 370"/>
                  <a:gd name="T2" fmla="*/ 0 w 624"/>
                  <a:gd name="T3" fmla="*/ 25 h 370"/>
                  <a:gd name="T4" fmla="*/ 624 w 624"/>
                  <a:gd name="T5" fmla="*/ 25 h 370"/>
                  <a:gd name="T6" fmla="*/ 624 w 624"/>
                  <a:gd name="T7" fmla="*/ 4 h 370"/>
                  <a:gd name="T8" fmla="*/ 384 w 624"/>
                  <a:gd name="T9" fmla="*/ 1 h 370"/>
                  <a:gd name="T10" fmla="*/ 0 w 624"/>
                  <a:gd name="T11" fmla="*/ 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" name="Freeform 42"/>
              <p:cNvSpPr>
                <a:spLocks/>
              </p:cNvSpPr>
              <p:nvPr/>
            </p:nvSpPr>
            <p:spPr bwMode="ltGray">
              <a:xfrm rot="-5400000">
                <a:off x="2548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4 h 317"/>
                  <a:gd name="T4" fmla="*/ 624 w 624"/>
                  <a:gd name="T5" fmla="*/ 15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6" name="Freeform 43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934 h 272"/>
                  <a:gd name="T4" fmla="*/ 240 w 624"/>
                  <a:gd name="T5" fmla="*/ 1707 h 272"/>
                  <a:gd name="T6" fmla="*/ 624 w 624"/>
                  <a:gd name="T7" fmla="*/ 1934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" name="Freeform 44"/>
              <p:cNvSpPr>
                <a:spLocks/>
              </p:cNvSpPr>
              <p:nvPr/>
            </p:nvSpPr>
            <p:spPr bwMode="ltGray">
              <a:xfrm rot="-5400000">
                <a:off x="2039" y="1721"/>
                <a:ext cx="632" cy="316"/>
              </a:xfrm>
              <a:custGeom>
                <a:avLst/>
                <a:gdLst>
                  <a:gd name="T0" fmla="*/ 8 w 632"/>
                  <a:gd name="T1" fmla="*/ 17 h 362"/>
                  <a:gd name="T2" fmla="*/ 8 w 632"/>
                  <a:gd name="T3" fmla="*/ 123 h 362"/>
                  <a:gd name="T4" fmla="*/ 248 w 632"/>
                  <a:gd name="T5" fmla="*/ 123 h 362"/>
                  <a:gd name="T6" fmla="*/ 632 w 632"/>
                  <a:gd name="T7" fmla="*/ 123 h 362"/>
                  <a:gd name="T8" fmla="*/ 632 w 632"/>
                  <a:gd name="T9" fmla="*/ 17 h 362"/>
                  <a:gd name="T10" fmla="*/ 104 w 632"/>
                  <a:gd name="T11" fmla="*/ 17 h 362"/>
                  <a:gd name="T12" fmla="*/ 8 w 632"/>
                  <a:gd name="T13" fmla="*/ 17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" name="Freeform 45"/>
              <p:cNvSpPr>
                <a:spLocks/>
              </p:cNvSpPr>
              <p:nvPr/>
            </p:nvSpPr>
            <p:spPr bwMode="ltGray">
              <a:xfrm rot="-5400000">
                <a:off x="4071" y="1665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946 h 317"/>
                  <a:gd name="T4" fmla="*/ 624 w 624"/>
                  <a:gd name="T5" fmla="*/ 194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" name="Freeform 46"/>
              <p:cNvSpPr>
                <a:spLocks/>
              </p:cNvSpPr>
              <p:nvPr/>
            </p:nvSpPr>
            <p:spPr bwMode="ltGray">
              <a:xfrm rot="-5400000">
                <a:off x="3725" y="1666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48 h 317"/>
                  <a:gd name="T4" fmla="*/ 624 w 624"/>
                  <a:gd name="T5" fmla="*/ 2048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0" name="Freeform 47"/>
              <p:cNvSpPr>
                <a:spLocks/>
              </p:cNvSpPr>
              <p:nvPr/>
            </p:nvSpPr>
            <p:spPr bwMode="ltGray">
              <a:xfrm rot="-5400000">
                <a:off x="4572" y="1745"/>
                <a:ext cx="624" cy="255"/>
              </a:xfrm>
              <a:custGeom>
                <a:avLst/>
                <a:gdLst>
                  <a:gd name="T0" fmla="*/ 0 w 624"/>
                  <a:gd name="T1" fmla="*/ 4 h 370"/>
                  <a:gd name="T2" fmla="*/ 0 w 624"/>
                  <a:gd name="T3" fmla="*/ 23 h 370"/>
                  <a:gd name="T4" fmla="*/ 624 w 624"/>
                  <a:gd name="T5" fmla="*/ 23 h 370"/>
                  <a:gd name="T6" fmla="*/ 624 w 624"/>
                  <a:gd name="T7" fmla="*/ 4 h 370"/>
                  <a:gd name="T8" fmla="*/ 384 w 624"/>
                  <a:gd name="T9" fmla="*/ 1 h 370"/>
                  <a:gd name="T10" fmla="*/ 0 w 624"/>
                  <a:gd name="T11" fmla="*/ 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1" name="Freeform 48"/>
              <p:cNvSpPr>
                <a:spLocks/>
              </p:cNvSpPr>
              <p:nvPr/>
            </p:nvSpPr>
            <p:spPr bwMode="ltGray">
              <a:xfrm>
                <a:off x="5469" y="1560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2" name="Freeform 49"/>
              <p:cNvSpPr>
                <a:spLocks/>
              </p:cNvSpPr>
              <p:nvPr/>
            </p:nvSpPr>
            <p:spPr bwMode="ltGray">
              <a:xfrm rot="-5400000">
                <a:off x="5075" y="1689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972 h 272"/>
                  <a:gd name="T4" fmla="*/ 240 w 624"/>
                  <a:gd name="T5" fmla="*/ 1743 h 272"/>
                  <a:gd name="T6" fmla="*/ 624 w 624"/>
                  <a:gd name="T7" fmla="*/ 19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3" name="Freeform 50"/>
              <p:cNvSpPr>
                <a:spLocks/>
              </p:cNvSpPr>
              <p:nvPr/>
            </p:nvSpPr>
            <p:spPr bwMode="ltGray">
              <a:xfrm rot="-5400000">
                <a:off x="4788" y="1716"/>
                <a:ext cx="632" cy="316"/>
              </a:xfrm>
              <a:custGeom>
                <a:avLst/>
                <a:gdLst>
                  <a:gd name="T0" fmla="*/ 8 w 632"/>
                  <a:gd name="T1" fmla="*/ 17 h 362"/>
                  <a:gd name="T2" fmla="*/ 8 w 632"/>
                  <a:gd name="T3" fmla="*/ 123 h 362"/>
                  <a:gd name="T4" fmla="*/ 248 w 632"/>
                  <a:gd name="T5" fmla="*/ 123 h 362"/>
                  <a:gd name="T6" fmla="*/ 632 w 632"/>
                  <a:gd name="T7" fmla="*/ 123 h 362"/>
                  <a:gd name="T8" fmla="*/ 632 w 632"/>
                  <a:gd name="T9" fmla="*/ 17 h 362"/>
                  <a:gd name="T10" fmla="*/ 104 w 632"/>
                  <a:gd name="T11" fmla="*/ 17 h 362"/>
                  <a:gd name="T12" fmla="*/ 8 w 632"/>
                  <a:gd name="T13" fmla="*/ 17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763" name="Freeform 51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latin typeface="Arial" charset="0"/>
              </a:endParaRPr>
            </a:p>
          </p:txBody>
        </p:sp>
        <p:sp>
          <p:nvSpPr>
            <p:cNvPr id="115764" name="Freeform 52"/>
            <p:cNvSpPr>
              <a:spLocks/>
            </p:cNvSpPr>
            <p:nvPr/>
          </p:nvSpPr>
          <p:spPr bwMode="ltGray">
            <a:xfrm rot="16200000" flipH="1">
              <a:off x="-1582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ü"/>
        <a:defRPr sz="24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title style</a:t>
            </a:r>
          </a:p>
        </p:txBody>
      </p:sp>
      <p:sp>
        <p:nvSpPr>
          <p:cNvPr id="3075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6213"/>
            <a:ext cx="79549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Click to edit Master text styles</a:t>
            </a:r>
          </a:p>
          <a:p>
            <a:pPr lvl="1"/>
            <a:r>
              <a:rPr lang="it-IT" altLang="it-IT"/>
              <a:t>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sp>
        <p:nvSpPr>
          <p:cNvPr id="11573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388100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 b="0">
                <a:solidFill>
                  <a:srgbClr val="00336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574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928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200" b="0">
                <a:solidFill>
                  <a:srgbClr val="00336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574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70638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b="0">
                <a:solidFill>
                  <a:srgbClr val="003366"/>
                </a:solidFill>
              </a:defRPr>
            </a:lvl1pPr>
          </a:lstStyle>
          <a:p>
            <a:pPr>
              <a:defRPr/>
            </a:pPr>
            <a:fld id="{849E0C84-125F-4B05-835F-B5E9BFEC51F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grpSp>
        <p:nvGrpSpPr>
          <p:cNvPr id="3079" name="Group 30"/>
          <p:cNvGrpSpPr>
            <a:grpSpLocks/>
          </p:cNvGrpSpPr>
          <p:nvPr/>
        </p:nvGrpSpPr>
        <p:grpSpPr bwMode="auto">
          <a:xfrm>
            <a:off x="-76200" y="-4763"/>
            <a:ext cx="1066800" cy="6858001"/>
            <a:chOff x="0" y="-3"/>
            <a:chExt cx="672" cy="4320"/>
          </a:xfrm>
        </p:grpSpPr>
        <p:grpSp>
          <p:nvGrpSpPr>
            <p:cNvPr id="3080" name="Group 31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83" name="Freeform 32"/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186006543 h 720"/>
                  <a:gd name="T4" fmla="*/ 59 w 1000"/>
                  <a:gd name="T5" fmla="*/ 186006543 h 720"/>
                  <a:gd name="T6" fmla="*/ 5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Freeform 33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Freeform 34"/>
              <p:cNvSpPr>
                <a:spLocks/>
              </p:cNvSpPr>
              <p:nvPr/>
            </p:nvSpPr>
            <p:spPr bwMode="ltGray">
              <a:xfrm rot="-5400000">
                <a:off x="952" y="1683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35 h 317"/>
                  <a:gd name="T4" fmla="*/ 624 w 624"/>
                  <a:gd name="T5" fmla="*/ 153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Freeform 35"/>
              <p:cNvSpPr>
                <a:spLocks/>
              </p:cNvSpPr>
              <p:nvPr/>
            </p:nvSpPr>
            <p:spPr bwMode="ltGray">
              <a:xfrm rot="-5400000">
                <a:off x="-87" y="1767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7" name="Freeform 36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69 h 317"/>
                  <a:gd name="T4" fmla="*/ 624 w 624"/>
                  <a:gd name="T5" fmla="*/ 16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Freeform 37"/>
              <p:cNvSpPr>
                <a:spLocks/>
              </p:cNvSpPr>
              <p:nvPr/>
            </p:nvSpPr>
            <p:spPr bwMode="ltGray">
              <a:xfrm rot="-5400000">
                <a:off x="423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563 h 272"/>
                  <a:gd name="T4" fmla="*/ 240 w 624"/>
                  <a:gd name="T5" fmla="*/ 1377 h 272"/>
                  <a:gd name="T6" fmla="*/ 624 w 624"/>
                  <a:gd name="T7" fmla="*/ 156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38"/>
              <p:cNvSpPr>
                <a:spLocks/>
              </p:cNvSpPr>
              <p:nvPr/>
            </p:nvSpPr>
            <p:spPr bwMode="ltGray">
              <a:xfrm rot="-5400000">
                <a:off x="136" y="1728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Freeform 39"/>
              <p:cNvSpPr>
                <a:spLocks/>
              </p:cNvSpPr>
              <p:nvPr/>
            </p:nvSpPr>
            <p:spPr bwMode="ltGray">
              <a:xfrm rot="-5400000">
                <a:off x="3171" y="1650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69 h 317"/>
                  <a:gd name="T4" fmla="*/ 624 w 624"/>
                  <a:gd name="T5" fmla="*/ 146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1" name="Freeform 40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" name="Freeform 41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6 h 370"/>
                  <a:gd name="T4" fmla="*/ 624 w 624"/>
                  <a:gd name="T5" fmla="*/ 36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Freeform 42"/>
              <p:cNvSpPr>
                <a:spLocks/>
              </p:cNvSpPr>
              <p:nvPr/>
            </p:nvSpPr>
            <p:spPr bwMode="ltGray">
              <a:xfrm rot="-5400000">
                <a:off x="2532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67 h 317"/>
                  <a:gd name="T4" fmla="*/ 624 w 624"/>
                  <a:gd name="T5" fmla="*/ 16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" name="Freeform 43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61 h 272"/>
                  <a:gd name="T4" fmla="*/ 240 w 624"/>
                  <a:gd name="T5" fmla="*/ 1290 h 272"/>
                  <a:gd name="T6" fmla="*/ 624 w 624"/>
                  <a:gd name="T7" fmla="*/ 14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" name="Freeform 44"/>
              <p:cNvSpPr>
                <a:spLocks/>
              </p:cNvSpPr>
              <p:nvPr/>
            </p:nvSpPr>
            <p:spPr bwMode="ltGray">
              <a:xfrm rot="-5400000">
                <a:off x="2023" y="1721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" name="Freeform 45"/>
              <p:cNvSpPr>
                <a:spLocks/>
              </p:cNvSpPr>
              <p:nvPr/>
            </p:nvSpPr>
            <p:spPr bwMode="ltGray">
              <a:xfrm rot="-5400000">
                <a:off x="4039" y="1641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69 h 317"/>
                  <a:gd name="T4" fmla="*/ 624 w 624"/>
                  <a:gd name="T5" fmla="*/ 146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7" name="Freeform 46"/>
              <p:cNvSpPr>
                <a:spLocks/>
              </p:cNvSpPr>
              <p:nvPr/>
            </p:nvSpPr>
            <p:spPr bwMode="ltGray">
              <a:xfrm rot="-5400000">
                <a:off x="3677" y="1654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35 h 317"/>
                  <a:gd name="T4" fmla="*/ 624 w 624"/>
                  <a:gd name="T5" fmla="*/ 153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" name="Freeform 47"/>
              <p:cNvSpPr>
                <a:spLocks/>
              </p:cNvSpPr>
              <p:nvPr/>
            </p:nvSpPr>
            <p:spPr bwMode="ltGray">
              <a:xfrm rot="-5400000">
                <a:off x="4524" y="1733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" name="Freeform 48"/>
              <p:cNvSpPr>
                <a:spLocks/>
              </p:cNvSpPr>
              <p:nvPr/>
            </p:nvSpPr>
            <p:spPr bwMode="ltGray">
              <a:xfrm>
                <a:off x="5469" y="1548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0" name="Freeform 49"/>
              <p:cNvSpPr>
                <a:spLocks/>
              </p:cNvSpPr>
              <p:nvPr/>
            </p:nvSpPr>
            <p:spPr bwMode="ltGray">
              <a:xfrm rot="-5400000">
                <a:off x="5059" y="1666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61 h 272"/>
                  <a:gd name="T4" fmla="*/ 240 w 624"/>
                  <a:gd name="T5" fmla="*/ 1290 h 272"/>
                  <a:gd name="T6" fmla="*/ 624 w 624"/>
                  <a:gd name="T7" fmla="*/ 14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1" name="Freeform 50"/>
              <p:cNvSpPr>
                <a:spLocks/>
              </p:cNvSpPr>
              <p:nvPr/>
            </p:nvSpPr>
            <p:spPr bwMode="ltGray">
              <a:xfrm rot="-5400000">
                <a:off x="4756" y="1692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763" name="Freeform 51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5764" name="Freeform 52"/>
            <p:cNvSpPr>
              <a:spLocks/>
            </p:cNvSpPr>
            <p:nvPr/>
          </p:nvSpPr>
          <p:spPr bwMode="ltGray">
            <a:xfrm rot="16200000" flipH="1">
              <a:off x="-1582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88" r:id="rId12"/>
  </p:sldLayoutIdLst>
  <p:transition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ritannic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ü"/>
        <a:defRPr sz="24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023941"/>
            <a:ext cx="8229600" cy="634083"/>
          </a:xfrm>
          <a:prstGeom prst="rect">
            <a:avLst/>
          </a:prstGeom>
        </p:spPr>
        <p:txBody>
          <a:bodyPr vert="horz"/>
          <a:lstStyle/>
          <a:p>
            <a:pPr lvl="0" algn="l"/>
            <a:r>
              <a:rPr lang="it-IT"/>
              <a:t>Fare clic per modificare stile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457200" y="2380243"/>
            <a:ext cx="8229600" cy="37459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spcBef>
                <a:spcPct val="0"/>
              </a:spcBef>
            </a:pPr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5653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</p:sldLayoutIdLst>
  <p:txStyles>
    <p:titleStyle>
      <a:lvl1pPr algn="ctr" defTabSz="457200" rtl="0" eaLnBrk="1" latinLnBrk="0" hangingPunct="1">
        <a:spcBef>
          <a:spcPct val="0"/>
        </a:spcBef>
        <a:buNone/>
        <a:defRPr lang="it-IT" sz="4000" b="0" i="0" kern="1200" smtClean="0">
          <a:solidFill>
            <a:srgbClr val="FA4616"/>
          </a:solidFill>
          <a:latin typeface="Gotham Medium" pitchFamily="2" charset="-128"/>
          <a:ea typeface="Gotham Medium" pitchFamily="2" charset="-128"/>
          <a:cs typeface="Gotham Medium" pitchFamily="2" charset="-128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buClr>
          <a:srgbClr val="FA4616"/>
        </a:buClr>
        <a:buFont typeface="Arial"/>
        <a:buChar char="•"/>
        <a:defRPr lang="it-IT" sz="1050" b="0" i="0" kern="1200" smtClean="0">
          <a:solidFill>
            <a:srgbClr val="53565A"/>
          </a:solidFill>
          <a:latin typeface="Gotham Book"/>
          <a:ea typeface="+mj-ea"/>
          <a:cs typeface="Gotham Book"/>
        </a:defRPr>
      </a:lvl1pPr>
      <a:lvl2pPr marL="742950" indent="-285750" algn="l" defTabSz="457200" rtl="0" eaLnBrk="1" latinLnBrk="0" hangingPunct="1">
        <a:spcBef>
          <a:spcPts val="600"/>
        </a:spcBef>
        <a:buClr>
          <a:schemeClr val="tx1"/>
        </a:buClr>
        <a:buFont typeface="Arial"/>
        <a:buChar char="–"/>
        <a:defRPr lang="it-IT" sz="1050" b="0" i="0" kern="1200" smtClean="0">
          <a:solidFill>
            <a:srgbClr val="53565A"/>
          </a:solidFill>
          <a:latin typeface="Gotham Book"/>
          <a:ea typeface="+mn-ea"/>
          <a:cs typeface="Gotham Book"/>
        </a:defRPr>
      </a:lvl2pPr>
      <a:lvl3pPr marL="1143000" indent="-228600" algn="l" defTabSz="457200" rtl="0" eaLnBrk="1" latinLnBrk="0" hangingPunct="1">
        <a:spcBef>
          <a:spcPts val="600"/>
        </a:spcBef>
        <a:buClr>
          <a:schemeClr val="tx1"/>
        </a:buClr>
        <a:buFont typeface="Arial"/>
        <a:buChar char="•"/>
        <a:defRPr lang="it-IT" sz="1050" b="0" i="0" kern="1200" smtClean="0">
          <a:solidFill>
            <a:srgbClr val="53565A"/>
          </a:solidFill>
          <a:latin typeface="Gotham Book"/>
          <a:ea typeface="+mn-ea"/>
          <a:cs typeface="Gotham Book"/>
        </a:defRPr>
      </a:lvl3pPr>
      <a:lvl4pPr marL="1600200" indent="-228600" algn="l" defTabSz="457200" rtl="0" eaLnBrk="1" latinLnBrk="0" hangingPunct="1">
        <a:spcBef>
          <a:spcPts val="600"/>
        </a:spcBef>
        <a:buClr>
          <a:schemeClr val="tx1"/>
        </a:buClr>
        <a:buFont typeface="Arial"/>
        <a:buChar char="–"/>
        <a:defRPr lang="it-IT" sz="1050" b="0" i="0" kern="1200" smtClean="0">
          <a:solidFill>
            <a:srgbClr val="53565A"/>
          </a:solidFill>
          <a:latin typeface="Gotham Book"/>
          <a:ea typeface="+mn-ea"/>
          <a:cs typeface="Gotham Book"/>
        </a:defRPr>
      </a:lvl4pPr>
      <a:lvl5pPr marL="2057400" indent="-228600" algn="l" defTabSz="457200" rtl="0" eaLnBrk="1" latinLnBrk="0" hangingPunct="1">
        <a:spcBef>
          <a:spcPts val="600"/>
        </a:spcBef>
        <a:buClr>
          <a:schemeClr val="tx1"/>
        </a:buClr>
        <a:buFont typeface="Arial"/>
        <a:buChar char="»"/>
        <a:defRPr lang="it-IT" sz="1050" b="0" i="0" kern="1200" smtClean="0">
          <a:solidFill>
            <a:srgbClr val="53565A"/>
          </a:solidFill>
          <a:latin typeface="Gotham Book"/>
          <a:ea typeface="+mn-ea"/>
          <a:cs typeface="Gotham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2E19-FF82-4D7A-A64B-3140F3B007A0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FC82-DF27-4246-9765-86A3D34A72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1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Black" panose="02000604040000020004" pitchFamily="50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Bold" panose="02000803030000020004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Medium" panose="02000603030000020004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Book" panose="02000604040000020004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98914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hyperlink" Target="https://cs.stanford.edu/people/karpathy/convnetjs/" TargetMode="External"/><Relationship Id="rId4" Type="http://schemas.openxmlformats.org/officeDocument/2006/relationships/hyperlink" Target="https://playground.tensorflow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ttotito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noProof="0" dirty="0" err="1"/>
              <a:t>Artificial</a:t>
            </a:r>
            <a:r>
              <a:rPr lang="it-IT" noProof="0" dirty="0"/>
              <a:t> </a:t>
            </a:r>
            <a:r>
              <a:rPr lang="it-IT" noProof="0" dirty="0" err="1"/>
              <a:t>Neural</a:t>
            </a:r>
            <a:r>
              <a:rPr lang="it-IT" noProof="0" dirty="0"/>
              <a:t> Networks</a:t>
            </a:r>
          </a:p>
        </p:txBody>
      </p:sp>
      <p:sp>
        <p:nvSpPr>
          <p:cNvPr id="8" name="Titolo 3">
            <a:extLst>
              <a:ext uri="{FF2B5EF4-FFF2-40B4-BE49-F238E27FC236}">
                <a16:creationId xmlns:a16="http://schemas.microsoft.com/office/drawing/2014/main" id="{10D17EAA-509D-ED30-8E71-A9F7D609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42" y="2781223"/>
            <a:ext cx="6465872" cy="77015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rgbClr val="FF0000"/>
                </a:solidFill>
                <a:latin typeface="Britannic Bold" panose="020B0903060703020204" pitchFamily="34" charset="0"/>
              </a:rPr>
              <a:t>AI FOR DATA ANALYSIS</a:t>
            </a:r>
            <a:endParaRPr lang="it-IT" b="0" noProof="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01A5-5E9C-FE62-460A-EC0D59DB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437EA5-F2FE-5B5C-6101-C012CEB36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05" y="2132410"/>
            <a:ext cx="4931391" cy="326350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50A20-1EAC-4EA5-E5C8-C5BC36A9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64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Apprendimento</a:t>
            </a:r>
          </a:p>
        </p:txBody>
      </p:sp>
      <p:sp>
        <p:nvSpPr>
          <p:cNvPr id="156675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2B36184-2935-45B4-91E0-74EE885DD65C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it-IT" altLang="it-IT" sz="1400"/>
          </a:p>
        </p:txBody>
      </p:sp>
      <p:sp>
        <p:nvSpPr>
          <p:cNvPr id="156676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000" u="sng" noProof="0" dirty="0"/>
              <a:t>Concetto generale</a:t>
            </a:r>
            <a:r>
              <a:rPr lang="it-IT" altLang="it-IT" sz="2000" noProof="0" dirty="0"/>
              <a:t>: processo di aggiornamento della struttura interna di un sistema in risposta a stimoli esterni, al fine di eseguire una specifica attività.</a:t>
            </a:r>
          </a:p>
          <a:p>
            <a:r>
              <a:rPr lang="it-IT" altLang="it-IT" sz="2000" u="sng" noProof="0" dirty="0"/>
              <a:t>Reti neurali</a:t>
            </a:r>
            <a:r>
              <a:rPr lang="it-IT" altLang="it-IT" sz="2000" noProof="0" dirty="0"/>
              <a:t>: </a:t>
            </a:r>
          </a:p>
          <a:p>
            <a:pPr lvl="1"/>
            <a:r>
              <a:rPr lang="it-IT" altLang="it-IT" sz="1800" noProof="0" dirty="0"/>
              <a:t>Aggiustare i pesi delle sinapsi al fine di ridurre l’errore fra il valore di output generato dalla rete neurale e l’output corretto</a:t>
            </a:r>
          </a:p>
          <a:p>
            <a:pPr lvl="1"/>
            <a:r>
              <a:rPr lang="it-IT" altLang="it-IT" sz="1800" noProof="0" dirty="0"/>
              <a:t>È un processo iterativo: analogamente all’apprendimento per esperienza</a:t>
            </a:r>
          </a:p>
          <a:p>
            <a:pPr lvl="1"/>
            <a:r>
              <a:rPr lang="it-IT" altLang="it-IT" sz="1800" noProof="0" dirty="0"/>
              <a:t>Si dice che una rete neurale ha appreso quando:</a:t>
            </a:r>
          </a:p>
          <a:p>
            <a:pPr lvl="2"/>
            <a:r>
              <a:rPr lang="it-IT" altLang="it-IT" sz="1600" noProof="0" dirty="0"/>
              <a:t>È in grado di memorizzare informazioni imprecise o che contengono rumore, senza che venga alterata la qualità della risposta della rete neurale</a:t>
            </a:r>
          </a:p>
          <a:p>
            <a:pPr lvl="2"/>
            <a:r>
              <a:rPr lang="it-IT" altLang="it-IT" sz="1600" noProof="0" dirty="0"/>
              <a:t>È in grado di generalizzare da concetti appresi  a concetti sconosciuti</a:t>
            </a:r>
          </a:p>
          <a:p>
            <a:pPr lvl="2"/>
            <a:endParaRPr lang="it-IT" altLang="it-IT" sz="800" noProof="0" dirty="0"/>
          </a:p>
          <a:p>
            <a:pPr lvl="1"/>
            <a:endParaRPr lang="it-IT" altLang="it-IT" sz="1200" noProof="0" dirty="0"/>
          </a:p>
          <a:p>
            <a:endParaRPr lang="it-IT" altLang="it-IT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Limiti del </a:t>
            </a:r>
            <a:r>
              <a:rPr lang="it-IT" altLang="it-IT" noProof="0" dirty="0" err="1"/>
              <a:t>percettrone</a:t>
            </a:r>
            <a:endParaRPr lang="it-IT" altLang="it-IT" noProof="0" dirty="0"/>
          </a:p>
        </p:txBody>
      </p:sp>
      <p:sp>
        <p:nvSpPr>
          <p:cNvPr id="158723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1C61813-CB6E-4A10-9FCD-6077097F9C71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it-IT" altLang="it-IT" sz="1400"/>
          </a:p>
        </p:txBody>
      </p:sp>
      <p:sp>
        <p:nvSpPr>
          <p:cNvPr id="158724" name="Segnaposto contenuto 6"/>
          <p:cNvSpPr>
            <a:spLocks noGrp="1"/>
          </p:cNvSpPr>
          <p:nvPr>
            <p:ph idx="1"/>
          </p:nvPr>
        </p:nvSpPr>
        <p:spPr>
          <a:xfrm>
            <a:off x="990600" y="1446213"/>
            <a:ext cx="7954963" cy="1296987"/>
          </a:xfrm>
        </p:spPr>
        <p:txBody>
          <a:bodyPr/>
          <a:lstStyle/>
          <a:p>
            <a:r>
              <a:rPr lang="it-IT" altLang="it-IT" sz="2400" noProof="0" dirty="0"/>
              <a:t>L’algoritmo di apprendimento del </a:t>
            </a:r>
            <a:r>
              <a:rPr lang="it-IT" altLang="it-IT" sz="2400" noProof="0" dirty="0" err="1"/>
              <a:t>percettrone</a:t>
            </a:r>
            <a:r>
              <a:rPr lang="it-IT" altLang="it-IT" sz="2400" noProof="0" dirty="0"/>
              <a:t> termina (quindi si raggiunge la soluzione ottima) se il problema è linearmente separabile </a:t>
            </a:r>
          </a:p>
          <a:p>
            <a:endParaRPr lang="it-IT" altLang="it-IT" sz="2400" noProof="0" dirty="0"/>
          </a:p>
          <a:p>
            <a:endParaRPr lang="it-IT" altLang="it-IT" sz="2400" noProof="0" dirty="0"/>
          </a:p>
          <a:p>
            <a:endParaRPr lang="it-IT" altLang="it-IT" sz="2400" noProof="0" dirty="0"/>
          </a:p>
          <a:p>
            <a:pPr>
              <a:buFont typeface="Wingdings" panose="05000000000000000000" pitchFamily="2" charset="2"/>
              <a:buNone/>
            </a:pPr>
            <a:endParaRPr lang="it-IT" altLang="it-IT" sz="2400" noProof="0" dirty="0"/>
          </a:p>
          <a:p>
            <a:pPr>
              <a:buFont typeface="Wingdings" panose="05000000000000000000" pitchFamily="2" charset="2"/>
              <a:buNone/>
            </a:pPr>
            <a:endParaRPr lang="it-IT" altLang="it-IT" sz="2400" noProof="0" dirty="0"/>
          </a:p>
          <a:p>
            <a:pPr>
              <a:buFont typeface="Wingdings" panose="05000000000000000000" pitchFamily="2" charset="2"/>
              <a:buNone/>
            </a:pPr>
            <a:endParaRPr lang="it-IT" altLang="it-IT" sz="2400" noProof="0" dirty="0"/>
          </a:p>
          <a:p>
            <a:pPr>
              <a:buFont typeface="Wingdings" panose="05000000000000000000" pitchFamily="2" charset="2"/>
              <a:buNone/>
            </a:pPr>
            <a:endParaRPr lang="it-IT" altLang="it-IT" sz="2400" noProof="0" dirty="0"/>
          </a:p>
          <a:p>
            <a:pPr>
              <a:buFont typeface="Wingdings" panose="05000000000000000000" pitchFamily="2" charset="2"/>
              <a:buNone/>
            </a:pPr>
            <a:endParaRPr lang="it-IT" altLang="it-IT" noProof="0" dirty="0"/>
          </a:p>
        </p:txBody>
      </p:sp>
      <p:pic>
        <p:nvPicPr>
          <p:cNvPr id="1587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662238"/>
            <a:ext cx="5033962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Reti neurali complesse</a:t>
            </a:r>
          </a:p>
        </p:txBody>
      </p:sp>
      <p:sp>
        <p:nvSpPr>
          <p:cNvPr id="16077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82E61D1-640A-49F9-B4DE-BAD04711B2F2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it-IT" altLang="it-IT" sz="1400"/>
          </a:p>
        </p:txBody>
      </p:sp>
      <p:pic>
        <p:nvPicPr>
          <p:cNvPr id="160772" name="Segnaposto contenuto 7" descr="Ffperceptr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8913" y="1555750"/>
            <a:ext cx="2163762" cy="1657350"/>
          </a:xfr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1066800"/>
            <a:ext cx="78232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it-IT" sz="2400" kern="0" dirty="0" err="1">
                <a:latin typeface="+mn-lt"/>
              </a:rPr>
              <a:t>Percettrone</a:t>
            </a:r>
            <a:r>
              <a:rPr lang="it-IT" sz="2400" kern="0" dirty="0">
                <a:latin typeface="+mn-lt"/>
              </a:rPr>
              <a:t> multilivello</a:t>
            </a:r>
            <a:br>
              <a:rPr lang="it-IT" sz="2400" kern="0" dirty="0">
                <a:latin typeface="+mn-lt"/>
              </a:rPr>
            </a:br>
            <a:br>
              <a:rPr lang="it-IT" sz="2400" kern="0" dirty="0">
                <a:latin typeface="+mn-lt"/>
              </a:rPr>
            </a:br>
            <a:br>
              <a:rPr lang="it-IT" sz="2400" kern="0" dirty="0">
                <a:latin typeface="+mn-lt"/>
              </a:rPr>
            </a:br>
            <a:br>
              <a:rPr lang="it-IT" sz="2400" kern="0" dirty="0">
                <a:latin typeface="+mn-lt"/>
              </a:rPr>
            </a:br>
            <a:endParaRPr lang="it-IT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it-IT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it-IT" sz="2400" kern="0" dirty="0">
                <a:latin typeface="+mn-lt"/>
              </a:rPr>
              <a:t>Funzione di attivazione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it-IT" sz="2400" kern="0" dirty="0">
                <a:latin typeface="+mn-lt"/>
              </a:rPr>
              <a:t>Pattern di connessione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it-IT" sz="2400" b="0" kern="0" dirty="0" err="1">
                <a:latin typeface="+mn-lt"/>
              </a:rPr>
              <a:t>Feed-forward</a:t>
            </a:r>
            <a:endParaRPr lang="it-IT" sz="2400" b="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it-IT" sz="2400" b="0" kern="0" dirty="0" err="1">
                <a:latin typeface="+mn-lt"/>
              </a:rPr>
              <a:t>Recurrent</a:t>
            </a:r>
            <a:endParaRPr lang="it-IT" sz="2400" b="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it-IT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it-IT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sz="2400" b="0" kern="0" dirty="0">
              <a:latin typeface="+mn-lt"/>
            </a:endParaRPr>
          </a:p>
        </p:txBody>
      </p:sp>
      <p:pic>
        <p:nvPicPr>
          <p:cNvPr id="1607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4418013"/>
            <a:ext cx="2376488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4500563"/>
            <a:ext cx="2259013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6" name="CasellaDiTesto 10"/>
          <p:cNvSpPr txBox="1">
            <a:spLocks noChangeArrowheads="1"/>
          </p:cNvSpPr>
          <p:nvPr/>
        </p:nvSpPr>
        <p:spPr bwMode="auto">
          <a:xfrm>
            <a:off x="4572000" y="6275388"/>
            <a:ext cx="995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dirty="0" err="1"/>
              <a:t>Feed-forward</a:t>
            </a:r>
            <a:endParaRPr lang="it-IT" altLang="it-IT" sz="1400" dirty="0"/>
          </a:p>
        </p:txBody>
      </p:sp>
      <p:sp>
        <p:nvSpPr>
          <p:cNvPr id="160777" name="CasellaDiTesto 11"/>
          <p:cNvSpPr txBox="1">
            <a:spLocks noChangeArrowheads="1"/>
          </p:cNvSpPr>
          <p:nvPr/>
        </p:nvSpPr>
        <p:spPr bwMode="auto">
          <a:xfrm>
            <a:off x="7010400" y="6275388"/>
            <a:ext cx="7889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dirty="0" err="1"/>
              <a:t>Recurrent</a:t>
            </a:r>
            <a:endParaRPr lang="it-IT" altLang="it-IT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 err="1"/>
              <a:t>Percettrone</a:t>
            </a:r>
            <a:r>
              <a:rPr lang="it-IT" altLang="it-IT" noProof="0" dirty="0"/>
              <a:t> multilivello (1)</a:t>
            </a:r>
          </a:p>
        </p:txBody>
      </p:sp>
      <p:sp>
        <p:nvSpPr>
          <p:cNvPr id="16281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02FE83B-5289-4ED4-A48A-1D18583F3A72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it-IT" altLang="it-IT" sz="1400"/>
          </a:p>
        </p:txBody>
      </p:sp>
      <p:pic>
        <p:nvPicPr>
          <p:cNvPr id="162820" name="Segnaposto contenuto 7" descr="Ffperceptr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49613" y="2667000"/>
            <a:ext cx="3254375" cy="2495550"/>
          </a:xfr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36638" y="1041400"/>
            <a:ext cx="78232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it-IT" sz="1800" b="0" kern="0" dirty="0">
                <a:latin typeface="+mn-lt"/>
              </a:rPr>
              <a:t>La rete è caratterizzata da uno o più livelli intermedi (</a:t>
            </a:r>
            <a:r>
              <a:rPr lang="it-IT" sz="2000" b="0" dirty="0">
                <a:solidFill>
                  <a:schemeClr val="accent6"/>
                </a:solidFill>
                <a:latin typeface="+mn-lt"/>
                <a:sym typeface="Symbol"/>
              </a:rPr>
              <a:t>livelli nascosti</a:t>
            </a:r>
            <a:r>
              <a:rPr lang="it-IT" sz="1800" b="0" kern="0" dirty="0">
                <a:latin typeface="+mn-lt"/>
              </a:rPr>
              <a:t>) fra il livello di input e quello di output. </a:t>
            </a:r>
          </a:p>
          <a:p>
            <a:pPr marL="534988" indent="-179388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it-IT" sz="1800" b="0" kern="0" dirty="0">
                <a:latin typeface="+mn-lt"/>
              </a:rPr>
              <a:t>Gli output dei nodi di un livello diventano gli input per i nodi del livello successivo.</a:t>
            </a:r>
          </a:p>
          <a:p>
            <a:pPr marL="534988" indent="-179388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it-IT" sz="1800" b="0" kern="0" dirty="0">
                <a:latin typeface="+mn-lt"/>
              </a:rPr>
              <a:t>Ogni nodo nascosto si comporta come un singolo </a:t>
            </a:r>
            <a:r>
              <a:rPr lang="it-IT" sz="1800" b="0" kern="0" dirty="0" err="1">
                <a:latin typeface="+mn-lt"/>
              </a:rPr>
              <a:t>percettrone</a:t>
            </a:r>
            <a:endParaRPr lang="it-IT" sz="1800" b="0" kern="0" dirty="0">
              <a:latin typeface="+mn-lt"/>
            </a:endParaRPr>
          </a:p>
          <a:p>
            <a:pPr marL="534988" indent="-179388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endParaRPr lang="it-IT" sz="1800" b="0" kern="0" dirty="0">
              <a:latin typeface="+mn-lt"/>
            </a:endParaRPr>
          </a:p>
          <a:p>
            <a:pPr marL="534988" indent="-179388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endParaRPr lang="it-IT" sz="1800" b="0" kern="0" dirty="0">
              <a:latin typeface="+mn-lt"/>
            </a:endParaRPr>
          </a:p>
          <a:p>
            <a:pPr marL="534988" indent="-179388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endParaRPr lang="it-IT" sz="1800" b="0" kern="0" dirty="0">
              <a:latin typeface="+mn-lt"/>
            </a:endParaRPr>
          </a:p>
          <a:p>
            <a:pPr marL="534988" indent="-179388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endParaRPr lang="it-IT" sz="1800" b="0" kern="0" dirty="0">
              <a:latin typeface="+mn-lt"/>
            </a:endParaRPr>
          </a:p>
          <a:p>
            <a:pPr marL="534988" indent="-179388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endParaRPr lang="it-IT" sz="1800" b="0" kern="0" dirty="0">
              <a:latin typeface="+mn-lt"/>
            </a:endParaRPr>
          </a:p>
          <a:p>
            <a:pPr marL="534988" indent="-179388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endParaRPr lang="it-IT" sz="1800" b="0" kern="0" dirty="0">
              <a:latin typeface="+mn-lt"/>
            </a:endParaRPr>
          </a:p>
          <a:p>
            <a:pPr marL="534988" indent="-179388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endParaRPr lang="it-IT" sz="1800" b="0" kern="0" dirty="0">
              <a:latin typeface="+mn-lt"/>
            </a:endParaRPr>
          </a:p>
          <a:p>
            <a:pPr marL="534988" indent="-179388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endParaRPr lang="it-IT" sz="1800" b="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0099CC"/>
              </a:buClr>
              <a:buSzPct val="80000"/>
              <a:buFont typeface="Wingdings" pitchFamily="2" charset="2"/>
              <a:buChar char="n"/>
              <a:defRPr/>
            </a:pPr>
            <a:r>
              <a:rPr lang="it-IT" sz="1800" b="0" kern="0" dirty="0">
                <a:latin typeface="+mn-lt"/>
              </a:rPr>
              <a:t> </a:t>
            </a:r>
            <a:r>
              <a:rPr lang="it-IT" sz="2400" b="0" kern="0" dirty="0">
                <a:solidFill>
                  <a:srgbClr val="000000"/>
                </a:solidFill>
                <a:latin typeface="Arial"/>
              </a:rPr>
              <a:t>Quanti livelli nascosti?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SzPct val="85000"/>
              <a:buFont typeface="Wingdings" pitchFamily="2" charset="2"/>
              <a:buChar char="ü"/>
              <a:defRPr/>
            </a:pPr>
            <a:r>
              <a:rPr lang="it-IT" sz="2000" b="0" kern="0" dirty="0">
                <a:solidFill>
                  <a:srgbClr val="3366CC"/>
                </a:solidFill>
                <a:latin typeface="Arial"/>
              </a:rPr>
              <a:t>1 livello: </a:t>
            </a:r>
            <a:r>
              <a:rPr lang="it-IT" sz="2000" b="0" kern="0" dirty="0" err="1">
                <a:solidFill>
                  <a:srgbClr val="3366CC"/>
                </a:solidFill>
                <a:latin typeface="Arial"/>
              </a:rPr>
              <a:t>universal</a:t>
            </a:r>
            <a:r>
              <a:rPr lang="it-IT" sz="2000" b="0" kern="0" dirty="0">
                <a:solidFill>
                  <a:srgbClr val="3366CC"/>
                </a:solidFill>
                <a:latin typeface="Arial"/>
              </a:rPr>
              <a:t> </a:t>
            </a:r>
            <a:r>
              <a:rPr lang="it-IT" sz="2000" b="0" kern="0" dirty="0" err="1">
                <a:solidFill>
                  <a:srgbClr val="3366CC"/>
                </a:solidFill>
                <a:latin typeface="Arial"/>
              </a:rPr>
              <a:t>approximator</a:t>
            </a:r>
            <a:r>
              <a:rPr lang="it-IT" sz="2000" b="0" kern="0" dirty="0">
                <a:solidFill>
                  <a:srgbClr val="3366CC"/>
                </a:solidFill>
                <a:latin typeface="Arial"/>
              </a:rPr>
              <a:t> (vedi Teorema </a:t>
            </a:r>
            <a:r>
              <a:rPr lang="it-IT" sz="2000" b="0" kern="0" dirty="0" err="1">
                <a:solidFill>
                  <a:srgbClr val="3366CC"/>
                </a:solidFill>
                <a:latin typeface="Arial"/>
              </a:rPr>
              <a:t>Cybenko</a:t>
            </a:r>
            <a:r>
              <a:rPr lang="it-IT" sz="2000" b="0" kern="0" dirty="0">
                <a:solidFill>
                  <a:srgbClr val="3366CC"/>
                </a:solidFill>
                <a:latin typeface="Arial"/>
              </a:rPr>
              <a:t>)</a:t>
            </a:r>
          </a:p>
          <a:p>
            <a:pPr marL="1143000" lvl="2" indent="-228600">
              <a:spcBef>
                <a:spcPct val="20000"/>
              </a:spcBef>
              <a:buClr>
                <a:srgbClr val="0099CC"/>
              </a:buClr>
              <a:buSzPct val="110000"/>
              <a:buFont typeface="Times"/>
              <a:buChar char="•"/>
              <a:defRPr/>
            </a:pPr>
            <a:r>
              <a:rPr lang="it-IT" sz="1600" b="0" kern="0" dirty="0">
                <a:solidFill>
                  <a:srgbClr val="000000"/>
                </a:solidFill>
                <a:latin typeface="Arial"/>
              </a:rPr>
              <a:t>Può approssimare in modo arbitrariamente preciso ogni funzione continua (avendo un numero sufficiente di neuroni)</a:t>
            </a:r>
          </a:p>
          <a:p>
            <a:pPr>
              <a:defRPr/>
            </a:pPr>
            <a:endParaRPr lang="en-US" sz="2400" b="0" kern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143000"/>
          </a:xfrm>
        </p:spPr>
        <p:txBody>
          <a:bodyPr/>
          <a:lstStyle/>
          <a:p>
            <a:r>
              <a:rPr lang="it-IT" altLang="it-IT" sz="4000" noProof="0" dirty="0"/>
              <a:t>Vantaggi di una rete neurale (1)</a:t>
            </a:r>
          </a:p>
        </p:txBody>
      </p:sp>
      <p:sp>
        <p:nvSpPr>
          <p:cNvPr id="164867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2211FEB-A218-44FF-BF35-CE8319D33E41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it-IT" altLang="it-IT" sz="1400"/>
          </a:p>
        </p:txBody>
      </p:sp>
      <p:sp>
        <p:nvSpPr>
          <p:cNvPr id="164868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1800" noProof="0" dirty="0"/>
              <a:t>Capacità di generalizzazione</a:t>
            </a:r>
          </a:p>
          <a:p>
            <a:pPr lvl="1"/>
            <a:r>
              <a:rPr lang="it-IT" altLang="it-IT" sz="1400" noProof="0" dirty="0"/>
              <a:t>Utile in problemi di riconoscimento caratteri digitalizzati</a:t>
            </a:r>
          </a:p>
          <a:p>
            <a:r>
              <a:rPr lang="it-IT" altLang="it-IT" sz="1800" noProof="0" dirty="0"/>
              <a:t>Comportamento dinamico</a:t>
            </a:r>
          </a:p>
          <a:p>
            <a:pPr lvl="1"/>
            <a:r>
              <a:rPr lang="it-IT" altLang="it-IT" sz="1400" noProof="0" dirty="0"/>
              <a:t>Capacità di rispondere a stimoli esterni in maniera diversa rispetto a ciò che inizialmente è stato definito all’interno del sistema</a:t>
            </a:r>
          </a:p>
          <a:p>
            <a:r>
              <a:rPr lang="it-IT" altLang="it-IT" sz="1800" noProof="0" dirty="0"/>
              <a:t>Capacità di riprodurre o modellare comportamenti non lineari di un sistema</a:t>
            </a:r>
          </a:p>
          <a:p>
            <a:endParaRPr lang="it-IT" altLang="it-IT" sz="1800" noProof="0" dirty="0"/>
          </a:p>
          <a:p>
            <a:endParaRPr lang="it-IT" altLang="it-IT" sz="1800" noProof="0" dirty="0"/>
          </a:p>
          <a:p>
            <a:endParaRPr lang="it-IT" altLang="it-IT" sz="1800" noProof="0" dirty="0"/>
          </a:p>
          <a:p>
            <a:endParaRPr lang="it-IT" altLang="it-IT" sz="1800" noProof="0" dirty="0"/>
          </a:p>
          <a:p>
            <a:endParaRPr lang="it-IT" altLang="it-IT" sz="1800" noProof="0" dirty="0"/>
          </a:p>
          <a:p>
            <a:r>
              <a:rPr lang="it-IT" altLang="it-IT" sz="1800" noProof="0" dirty="0"/>
              <a:t>Capacità di classificare pattern complessi</a:t>
            </a:r>
          </a:p>
        </p:txBody>
      </p:sp>
      <p:pic>
        <p:nvPicPr>
          <p:cNvPr id="164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3405188"/>
            <a:ext cx="4343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5395913"/>
            <a:ext cx="489585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4000" noProof="0" dirty="0"/>
              <a:t>Vantaggi di una rete neurale (2)</a:t>
            </a:r>
          </a:p>
        </p:txBody>
      </p:sp>
      <p:sp>
        <p:nvSpPr>
          <p:cNvPr id="166915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CB70583-A682-4F85-8300-A37E5277626B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it-IT" altLang="it-IT" sz="1400"/>
          </a:p>
        </p:txBody>
      </p:sp>
      <p:sp>
        <p:nvSpPr>
          <p:cNvPr id="166916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1800"/>
              <a:t>Tolleranza agli errori</a:t>
            </a:r>
          </a:p>
          <a:p>
            <a:pPr lvl="1"/>
            <a:r>
              <a:rPr lang="it-IT" altLang="it-IT" sz="1400"/>
              <a:t>scostamenti non significativi dei valori di input vengono assorbiti dalla rete, diminuendo così il rumore e risultando tolleranti agli errori o al decadimento del segnale</a:t>
            </a:r>
            <a:endParaRPr lang="it-IT" altLang="it-IT" sz="1800"/>
          </a:p>
          <a:p>
            <a:r>
              <a:rPr lang="it-IT" altLang="it-IT" sz="1800"/>
              <a:t>Tolleranza ai guasti</a:t>
            </a:r>
          </a:p>
          <a:p>
            <a:pPr lvl="1"/>
            <a:r>
              <a:rPr lang="it-IT" altLang="it-IT" sz="1400"/>
              <a:t>Il mal funzionamento di una unità di elaborazione può essere ovviato dalla presenza di molteplici neuroni che operano in parallelo</a:t>
            </a:r>
          </a:p>
          <a:p>
            <a:r>
              <a:rPr lang="it-IT" altLang="it-IT" sz="1800"/>
              <a:t>Capacità di memoria</a:t>
            </a:r>
          </a:p>
          <a:p>
            <a:pPr lvl="1">
              <a:buFont typeface="Wingdings" panose="05000000000000000000" pitchFamily="2" charset="2"/>
              <a:buNone/>
            </a:pPr>
            <a:endParaRPr lang="it-IT" altLang="it-IT" sz="1400"/>
          </a:p>
          <a:p>
            <a:endParaRPr lang="it-IT" altLang="it-IT" sz="1800"/>
          </a:p>
          <a:p>
            <a:endParaRPr lang="it-IT" altLang="it-IT" sz="1800"/>
          </a:p>
          <a:p>
            <a:endParaRPr lang="it-IT" altLang="it-IT" sz="1800"/>
          </a:p>
          <a:p>
            <a:endParaRPr lang="it-IT" altLang="it-IT" sz="1800"/>
          </a:p>
          <a:p>
            <a:endParaRPr lang="it-IT" altLang="it-IT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Svantaggi di una rete neurale</a:t>
            </a:r>
          </a:p>
        </p:txBody>
      </p:sp>
      <p:sp>
        <p:nvSpPr>
          <p:cNvPr id="168963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1E7DA97-493F-484E-962B-51C8D9CB29B3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it-IT" altLang="it-IT" sz="1400"/>
          </a:p>
        </p:txBody>
      </p:sp>
      <p:sp>
        <p:nvSpPr>
          <p:cNvPr id="168964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1800" noProof="0" dirty="0"/>
              <a:t>Ai fini dell’apprendimento è necessario fornire alla rete neurale tanti più esempi quanto più fortemente non lineare è il sistema da modellare.</a:t>
            </a:r>
          </a:p>
          <a:p>
            <a:pPr lvl="1"/>
            <a:r>
              <a:rPr lang="it-IT" altLang="it-IT" sz="1400" noProof="0" dirty="0"/>
              <a:t>Il processo di apprendimento potrebbe risultare lungo</a:t>
            </a:r>
          </a:p>
          <a:p>
            <a:pPr lvl="1"/>
            <a:r>
              <a:rPr lang="it-IT" altLang="it-IT" sz="1400" noProof="0" dirty="0"/>
              <a:t>Il processo di apprendimento potrebbe portare a soluzione </a:t>
            </a:r>
            <a:r>
              <a:rPr lang="it-IT" altLang="it-IT" sz="1400" noProof="0" dirty="0" err="1"/>
              <a:t>subottime</a:t>
            </a:r>
            <a:endParaRPr lang="it-IT" altLang="it-IT" sz="1400" noProof="0" dirty="0"/>
          </a:p>
          <a:p>
            <a:r>
              <a:rPr lang="it-IT" altLang="it-IT" sz="1800" noProof="0" dirty="0"/>
              <a:t>Non è possibile sapere a priori quale sia la miglior topologia della rete (numero di nodi, di strati, collegamenti fra nodi e tipo di funzioni che devono implementare i nodi di ciascun strato) da assegnare alla rete neurale affinché modelli al meglio il nostro sistema.</a:t>
            </a:r>
            <a:endParaRPr lang="it-IT" altLang="it-IT" sz="2400" noProof="0" dirty="0"/>
          </a:p>
          <a:p>
            <a:r>
              <a:rPr lang="it-IT" altLang="it-IT" sz="1800" noProof="0" dirty="0"/>
              <a:t>La rete neurale è come una scatola nera, quindi non fornisce spiegazioni sul funzionamento del sistema in esame.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Deep Learning</a:t>
            </a:r>
          </a:p>
        </p:txBody>
      </p:sp>
      <p:sp>
        <p:nvSpPr>
          <p:cNvPr id="17101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3D5DAD-BBFF-41B5-B6C9-2E3DB50DED8E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it-IT" altLang="it-IT" sz="140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it-IT" sz="1400" noProof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it-IT" sz="1800" noProof="0" dirty="0"/>
              <a:t>Con il termine DNN (</a:t>
            </a:r>
            <a:r>
              <a:rPr lang="it-IT" sz="1800" b="1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</a:t>
            </a:r>
            <a:r>
              <a:rPr lang="it-IT" sz="1800" b="1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</a:t>
            </a:r>
            <a:r>
              <a:rPr lang="it-IT" sz="1800" b="1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Network</a:t>
            </a:r>
            <a:r>
              <a:rPr lang="it-IT" sz="1800" noProof="0" dirty="0"/>
              <a:t>) si denotano reti «profonde» composte da molti livelli (almeno 2 </a:t>
            </a:r>
            <a:r>
              <a:rPr lang="it-IT" sz="1800" noProof="0" dirty="0" err="1"/>
              <a:t>hidden</a:t>
            </a:r>
            <a:r>
              <a:rPr lang="it-IT" sz="1800" noProof="0" dirty="0"/>
              <a:t>) organizzati gerarchicamente. </a:t>
            </a:r>
          </a:p>
          <a:p>
            <a:pPr>
              <a:defRPr/>
            </a:pPr>
            <a:r>
              <a:rPr lang="it-IT" sz="1800" noProof="0" dirty="0"/>
              <a:t>Le implicazioni di </a:t>
            </a:r>
            <a:r>
              <a:rPr lang="it-IT" sz="1800" noProof="0" dirty="0" err="1"/>
              <a:t>universal</a:t>
            </a:r>
            <a:r>
              <a:rPr lang="it-IT" sz="1800" noProof="0" dirty="0"/>
              <a:t> </a:t>
            </a:r>
            <a:r>
              <a:rPr lang="it-IT" sz="1800" noProof="0" dirty="0" err="1"/>
              <a:t>approximation</a:t>
            </a:r>
            <a:r>
              <a:rPr lang="it-IT" sz="1800" noProof="0" dirty="0"/>
              <a:t> </a:t>
            </a:r>
            <a:r>
              <a:rPr lang="it-IT" sz="1800" noProof="0" dirty="0" err="1"/>
              <a:t>theorem</a:t>
            </a:r>
            <a:r>
              <a:rPr lang="it-IT" sz="1800" noProof="0" dirty="0"/>
              <a:t> e la difficoltà di addestrare reti con molti livelli hanno portato per lungo tempo a focalizzarsi su reti con un solo livello </a:t>
            </a:r>
            <a:r>
              <a:rPr lang="it-IT" sz="1800" noProof="0" dirty="0" err="1"/>
              <a:t>hidden</a:t>
            </a:r>
            <a:r>
              <a:rPr lang="it-IT" sz="1800" noProof="0" dirty="0"/>
              <a:t>. </a:t>
            </a:r>
          </a:p>
          <a:p>
            <a:pPr>
              <a:defRPr/>
            </a:pPr>
            <a:r>
              <a:rPr lang="it-IT" sz="1800" noProof="0" dirty="0"/>
              <a:t>L’esistenza di soluzioni non implica efficienza: esistono funzioni computabili con complessità polinomiale operando su </a:t>
            </a:r>
            <a:r>
              <a:rPr lang="it-IT" sz="1800" noProof="0" dirty="0">
                <a:latin typeface="Cambria Math" panose="02040503050406030204" pitchFamily="18" charset="0"/>
              </a:rPr>
              <a:t>𝑘 </a:t>
            </a:r>
            <a:r>
              <a:rPr lang="it-IT" sz="1800" noProof="0" dirty="0"/>
              <a:t>livelli, che richiedono una complessità esponenziale se si opera su </a:t>
            </a:r>
            <a:r>
              <a:rPr lang="it-IT" sz="1800" noProof="0" dirty="0">
                <a:latin typeface="Cambria Math" panose="02040503050406030204" pitchFamily="18" charset="0"/>
              </a:rPr>
              <a:t>𝑘−1 </a:t>
            </a:r>
            <a:r>
              <a:rPr lang="it-IT" sz="1800" noProof="0" dirty="0"/>
              <a:t>livelli (</a:t>
            </a:r>
            <a:r>
              <a:rPr lang="it-IT" sz="1800" noProof="0" dirty="0" err="1"/>
              <a:t>Hastad</a:t>
            </a:r>
            <a:r>
              <a:rPr lang="it-IT" sz="1800" noProof="0" dirty="0"/>
              <a:t>, 1986). </a:t>
            </a:r>
          </a:p>
          <a:p>
            <a:pPr>
              <a:defRPr/>
            </a:pPr>
            <a:r>
              <a:rPr lang="it-IT" sz="1800" noProof="0" dirty="0"/>
              <a:t>L’organizzazione gerarchica consente di condividere e riusare informazioni (un po' come la programmazione strutturata). Lungo la gerarchia è possibile selezionare feature specifiche e scartare dettagli inutili (al fine di massimizzare l’invarianza).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Ma quanto Deep?</a:t>
            </a:r>
          </a:p>
        </p:txBody>
      </p:sp>
      <p:sp>
        <p:nvSpPr>
          <p:cNvPr id="17305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168D173-C4A8-4684-9A4F-61798FE9D844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it-IT" altLang="it-IT" sz="1400"/>
          </a:p>
        </p:txBody>
      </p:sp>
      <p:sp>
        <p:nvSpPr>
          <p:cNvPr id="173060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1800" noProof="0" dirty="0"/>
              <a:t>Le DNN oggi maggiormente utilizzate consistono di un numero di livelli compreso tra 7 e 50. </a:t>
            </a:r>
          </a:p>
          <a:p>
            <a:r>
              <a:rPr lang="it-IT" altLang="it-IT" sz="1800" noProof="0" dirty="0"/>
              <a:t>Reti più profonde (100 livelli e oltre) hanno dimostrato di poter garantire prestazioni leggermente migliori, a discapito però dell’efficienza. </a:t>
            </a:r>
          </a:p>
          <a:p>
            <a:r>
              <a:rPr lang="it-IT" altLang="it-IT" sz="1800" noProof="0" dirty="0"/>
              <a:t>«solo» una decina di livelli tra la retina e i muscoli attuatori (altrimenti saremmo troppo lenti a reagire agli stimoli).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 anchor="b"/>
          <a:lstStyle/>
          <a:p>
            <a:r>
              <a:rPr lang="it-IT" altLang="it-IT" noProof="0" dirty="0"/>
              <a:t>ANN: Definizione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2538" y="1143000"/>
            <a:ext cx="7578725" cy="5715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altLang="it-IT" sz="2400" noProof="0" dirty="0"/>
              <a:t>Una rete neurale artificiale definisce un </a:t>
            </a:r>
            <a:r>
              <a:rPr lang="it-IT" altLang="it-IT" sz="2400" b="1" noProof="0" dirty="0"/>
              <a:t>modello matematico</a:t>
            </a:r>
            <a:r>
              <a:rPr lang="it-IT" altLang="it-IT" sz="2400" noProof="0" dirty="0"/>
              <a:t> per la simulazione di una rete di neuroni biologici (es. sistema nervoso umano)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it-IT" sz="2400" noProof="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altLang="it-IT" sz="2400" noProof="0" dirty="0"/>
              <a:t>Simula i diversi aspetti legati al comportamento e alle capacità del cervello umano: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altLang="it-IT" sz="2000" noProof="0" dirty="0"/>
              <a:t>Elaborazione intelligente delle informazioni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altLang="it-IT" sz="2000" noProof="0" dirty="0"/>
              <a:t>Elaborazione distribuita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altLang="it-IT" sz="2000" noProof="0" dirty="0"/>
              <a:t>Elevato livello di parallelismo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altLang="it-IT" sz="2000" noProof="0" dirty="0"/>
              <a:t>Facoltà di apprendimento, di generalizzazione e di adattamento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it-IT" altLang="it-IT" sz="2000" noProof="0" dirty="0"/>
              <a:t>Alta tolleranza ad informazioni poco precise (o sbagliate)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it-IT" sz="2400" noProof="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it-IT" sz="2400" noProof="0" dirty="0"/>
          </a:p>
        </p:txBody>
      </p:sp>
      <p:sp>
        <p:nvSpPr>
          <p:cNvPr id="142340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17F4F98-44E7-4F87-BD63-C281FDAAEE43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it-IT" altLang="it-IT" sz="1400"/>
          </a:p>
        </p:txBody>
      </p:sp>
      <p:pic>
        <p:nvPicPr>
          <p:cNvPr id="142341" name="Immagine 4" descr="ANN exam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975225"/>
            <a:ext cx="13716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5054600"/>
            <a:ext cx="3133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343" name="Connettore 2 7"/>
          <p:cNvCxnSpPr>
            <a:cxnSpLocks noChangeShapeType="1"/>
            <a:stCxn id="142342" idx="3"/>
            <a:endCxn id="142341" idx="1"/>
          </p:cNvCxnSpPr>
          <p:nvPr/>
        </p:nvCxnSpPr>
        <p:spPr bwMode="auto">
          <a:xfrm>
            <a:off x="4754563" y="5702300"/>
            <a:ext cx="21796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344" name="CasellaDiTesto 10"/>
          <p:cNvSpPr txBox="1">
            <a:spLocks noChangeArrowheads="1"/>
          </p:cNvSpPr>
          <p:nvPr/>
        </p:nvSpPr>
        <p:spPr bwMode="auto">
          <a:xfrm>
            <a:off x="2324100" y="6413500"/>
            <a:ext cx="15478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/>
              <a:t>Rete neurale biologica</a:t>
            </a:r>
          </a:p>
        </p:txBody>
      </p:sp>
      <p:sp>
        <p:nvSpPr>
          <p:cNvPr id="142345" name="CasellaDiTesto 11"/>
          <p:cNvSpPr txBox="1">
            <a:spLocks noChangeArrowheads="1"/>
          </p:cNvSpPr>
          <p:nvPr/>
        </p:nvSpPr>
        <p:spPr bwMode="auto">
          <a:xfrm>
            <a:off x="6870700" y="6446838"/>
            <a:ext cx="15462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/>
              <a:t>Rete neurale artificiale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Fattori abilitanti del Deep Learning</a:t>
            </a:r>
          </a:p>
        </p:txBody>
      </p:sp>
      <p:sp>
        <p:nvSpPr>
          <p:cNvPr id="175107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B4AA5BD-1DC3-4835-A1B2-C2CFD68CBEA9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it-IT" altLang="it-IT" sz="1400"/>
          </a:p>
        </p:txBody>
      </p:sp>
      <p:sp>
        <p:nvSpPr>
          <p:cNvPr id="175108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99CC"/>
              </a:buClr>
            </a:pPr>
            <a:r>
              <a:rPr lang="it-IT" altLang="it-IT" sz="1800" noProof="0" dirty="0"/>
              <a:t>Alcune reti deep ottengono già nel 1998 buone prestazioni in problemi di piccole dimensioni (es. riconoscimento caratteri, riconoscimento oggetti a bassa risoluzione), ma bisogna attendere il 2012 (</a:t>
            </a:r>
            <a:r>
              <a:rPr lang="it-IT" altLang="it-IT" sz="1800" noProof="0" dirty="0" err="1"/>
              <a:t>AlexNet</a:t>
            </a:r>
            <a:r>
              <a:rPr lang="it-IT" altLang="it-IT" sz="1800" noProof="0" dirty="0"/>
              <a:t>) per un radicale cambio di passo. </a:t>
            </a:r>
            <a:r>
              <a:rPr lang="it-IT" altLang="it-IT" sz="1800" noProof="0" dirty="0" err="1"/>
              <a:t>AlexNet</a:t>
            </a:r>
            <a:r>
              <a:rPr lang="it-IT" altLang="it-IT" sz="1800" noProof="0" dirty="0"/>
              <a:t> non introduce rilevanti innovazioni rispetto alle CNN di </a:t>
            </a:r>
            <a:r>
              <a:rPr lang="it-IT" altLang="it-IT" sz="1800" noProof="0" dirty="0" err="1"/>
              <a:t>LeCun</a:t>
            </a:r>
            <a:r>
              <a:rPr lang="it-IT" altLang="it-IT" sz="1800" noProof="0" dirty="0"/>
              <a:t> del 1998, ma alcune condizione al contorno sono </a:t>
            </a:r>
            <a:r>
              <a:rPr lang="it-IT" altLang="it-IT" sz="1800" noProof="0" dirty="0">
                <a:solidFill>
                  <a:srgbClr val="000000"/>
                </a:solidFill>
              </a:rPr>
              <a:t>nel frattempo cambiate: </a:t>
            </a:r>
          </a:p>
          <a:p>
            <a:endParaRPr lang="it-IT" altLang="it-IT" sz="1400" noProof="0" dirty="0">
              <a:solidFill>
                <a:srgbClr val="000000"/>
              </a:solidFill>
            </a:endParaRPr>
          </a:p>
          <a:p>
            <a:pPr lvl="1"/>
            <a:r>
              <a:rPr lang="it-IT" altLang="it-IT" sz="1400" noProof="0" dirty="0" err="1"/>
              <a:t>BigData</a:t>
            </a:r>
            <a:r>
              <a:rPr lang="it-IT" altLang="it-IT" sz="1400" noProof="0" dirty="0"/>
              <a:t>: disponibilità di dataset etichettati di grandi dimensioni (es. </a:t>
            </a:r>
            <a:r>
              <a:rPr lang="it-IT" altLang="it-IT" sz="1400" noProof="0" dirty="0" err="1"/>
              <a:t>ImageNet</a:t>
            </a:r>
            <a:r>
              <a:rPr lang="it-IT" altLang="it-IT" sz="1400" noProof="0" dirty="0"/>
              <a:t>: milioni di immagini, decine di migliaia di classi). </a:t>
            </a:r>
          </a:p>
          <a:p>
            <a:pPr lvl="1"/>
            <a:endParaRPr lang="it-IT" altLang="it-IT" sz="1400" noProof="0" dirty="0"/>
          </a:p>
          <a:p>
            <a:pPr lvl="1"/>
            <a:endParaRPr lang="it-IT" altLang="it-IT" sz="1400" noProof="0" dirty="0"/>
          </a:p>
          <a:p>
            <a:pPr lvl="1"/>
            <a:endParaRPr lang="it-IT" altLang="it-IT" sz="1400" noProof="0" dirty="0"/>
          </a:p>
          <a:p>
            <a:pPr lvl="1"/>
            <a:endParaRPr lang="it-IT" altLang="it-IT" sz="1400" noProof="0" dirty="0"/>
          </a:p>
          <a:p>
            <a:pPr lvl="1"/>
            <a:endParaRPr lang="it-IT" altLang="it-IT" sz="1400" noProof="0" dirty="0"/>
          </a:p>
          <a:p>
            <a:endParaRPr lang="it-IT" altLang="it-IT" sz="1400" noProof="0" dirty="0">
              <a:solidFill>
                <a:srgbClr val="000000"/>
              </a:solidFill>
            </a:endParaRPr>
          </a:p>
          <a:p>
            <a:endParaRPr lang="it-IT" altLang="it-IT" sz="1400" noProof="0" dirty="0"/>
          </a:p>
          <a:p>
            <a:pPr lvl="1"/>
            <a:r>
              <a:rPr lang="it-IT" altLang="it-IT" sz="1400" noProof="0" dirty="0"/>
              <a:t>GPU computing: il training di modelli complessi (profondi e con molti pesi e connessioni) richiede elevate potenze computazionali. La disponibilità di GPU con migliaia di core e GB di memoria interna ha consentito di ridurre drasticamente i tempi di training: da mesi a giorni </a:t>
            </a:r>
          </a:p>
        </p:txBody>
      </p:sp>
      <p:pic>
        <p:nvPicPr>
          <p:cNvPr id="175109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6200"/>
            <a:ext cx="213360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Play with </a:t>
            </a:r>
            <a:r>
              <a:rPr lang="it-IT" altLang="it-IT" noProof="0" dirty="0" err="1"/>
              <a:t>it!</a:t>
            </a:r>
            <a:endParaRPr lang="it-IT" altLang="it-IT" noProof="0" dirty="0"/>
          </a:p>
        </p:txBody>
      </p:sp>
      <p:sp>
        <p:nvSpPr>
          <p:cNvPr id="175108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99CC"/>
              </a:buClr>
            </a:pPr>
            <a:r>
              <a:rPr lang="it-IT" sz="1800" noProof="0" dirty="0"/>
              <a:t>A questo </a:t>
            </a:r>
            <a:r>
              <a:rPr lang="it-IT" sz="1800" noProof="0" dirty="0">
                <a:hlinkClick r:id="rId3"/>
              </a:rPr>
              <a:t>link</a:t>
            </a:r>
            <a:r>
              <a:rPr lang="it-IT" sz="1800" noProof="0" dirty="0"/>
              <a:t> trovate un playground interattivo per testare il task di classificazione di oggetti variando le caratteristiche della rete neurale</a:t>
            </a:r>
          </a:p>
          <a:p>
            <a:pPr lvl="1">
              <a:buClr>
                <a:srgbClr val="0099CC"/>
              </a:buClr>
            </a:pPr>
            <a:r>
              <a:rPr lang="it-IT" altLang="it-IT" sz="1400" noProof="0" dirty="0">
                <a:solidFill>
                  <a:srgbClr val="000000"/>
                </a:solidFill>
                <a:hlinkClick r:id="rId4"/>
              </a:rPr>
              <a:t>https://playground.tensorflow.org</a:t>
            </a:r>
            <a:r>
              <a:rPr lang="it-IT" altLang="it-IT" sz="1400" dirty="0">
                <a:solidFill>
                  <a:srgbClr val="000000"/>
                </a:solidFill>
              </a:rPr>
              <a:t> </a:t>
            </a:r>
          </a:p>
          <a:p>
            <a:pPr lvl="1">
              <a:buClr>
                <a:srgbClr val="0099CC"/>
              </a:buClr>
            </a:pPr>
            <a:r>
              <a:rPr lang="it-IT" altLang="it-IT" sz="1400" noProof="0" dirty="0">
                <a:solidFill>
                  <a:srgbClr val="000000"/>
                </a:solidFill>
                <a:hlinkClick r:id="rId5"/>
              </a:rPr>
              <a:t>https://cs.stanford.edu/people/karpathy/convnetjs/</a:t>
            </a:r>
            <a:r>
              <a:rPr lang="it-IT" altLang="it-IT" sz="1400" noProof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75107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B4AA5BD-1DC3-4835-A1B2-C2CFD68CBEA9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it-IT" altLang="it-IT" sz="140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2886448"/>
            <a:ext cx="6447694" cy="39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20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 anchor="b"/>
          <a:lstStyle/>
          <a:p>
            <a:r>
              <a:rPr lang="it-IT" altLang="it-IT" noProof="0" dirty="0"/>
              <a:t>Applicazioni (1)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446213"/>
            <a:ext cx="5435600" cy="5183187"/>
          </a:xfrm>
        </p:spPr>
        <p:txBody>
          <a:bodyPr lIns="90488" tIns="44450" rIns="90488" bIns="44450"/>
          <a:lstStyle/>
          <a:p>
            <a:r>
              <a:rPr lang="it-IT" altLang="it-IT" sz="2400" noProof="0" dirty="0"/>
              <a:t>Sistemi di filtraggio del segnale (es. eliminare il rumore da un segnale)</a:t>
            </a:r>
          </a:p>
          <a:p>
            <a:pPr>
              <a:buFont typeface="Wingdings" panose="05000000000000000000" pitchFamily="2" charset="2"/>
              <a:buNone/>
            </a:pPr>
            <a:endParaRPr lang="it-IT" altLang="it-IT" sz="2400" noProof="0" dirty="0"/>
          </a:p>
          <a:p>
            <a:r>
              <a:rPr lang="it-IT" altLang="it-IT" sz="2400" noProof="0" dirty="0"/>
              <a:t>Sistemi di classificazione</a:t>
            </a:r>
          </a:p>
          <a:p>
            <a:endParaRPr lang="it-IT" altLang="it-IT" sz="2400" noProof="0" dirty="0"/>
          </a:p>
          <a:p>
            <a:r>
              <a:rPr lang="it-IT" altLang="it-IT" sz="2400" noProof="0" dirty="0"/>
              <a:t>Previsione di serie temporali (Time Series Forecasting)</a:t>
            </a:r>
          </a:p>
          <a:p>
            <a:pPr>
              <a:buFont typeface="Wingdings" panose="05000000000000000000" pitchFamily="2" charset="2"/>
              <a:buNone/>
            </a:pPr>
            <a:endParaRPr lang="it-IT" altLang="it-IT" sz="2400" noProof="0" dirty="0"/>
          </a:p>
          <a:p>
            <a:r>
              <a:rPr lang="it-IT" altLang="it-IT" sz="2400" noProof="0" dirty="0"/>
              <a:t>Riconoscimento (es. riconoscimento volti o delle espressioni facciali)</a:t>
            </a:r>
          </a:p>
        </p:txBody>
      </p:sp>
      <p:sp>
        <p:nvSpPr>
          <p:cNvPr id="144388" name="Segnaposto numero diapositiva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DF3DDE7-2743-45ED-915E-AB212606EF7D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it-IT" altLang="it-IT" sz="1400"/>
          </a:p>
        </p:txBody>
      </p:sp>
      <p:pic>
        <p:nvPicPr>
          <p:cNvPr id="14438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1295400"/>
            <a:ext cx="2036762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756150"/>
            <a:ext cx="240982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 anchor="b"/>
          <a:lstStyle/>
          <a:p>
            <a:r>
              <a:rPr lang="it-IT" altLang="it-IT" noProof="0" dirty="0"/>
              <a:t>Applicazioni (2)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446213"/>
            <a:ext cx="6045200" cy="5183187"/>
          </a:xfrm>
        </p:spPr>
        <p:txBody>
          <a:bodyPr lIns="90488" tIns="44450" rIns="90488" bIns="44450"/>
          <a:lstStyle/>
          <a:p>
            <a:r>
              <a:rPr lang="it-IT" altLang="it-IT" sz="2400" noProof="0" dirty="0"/>
              <a:t>Problemi di inversione (es. rete per l’inversione di dati satellitari per estrarre diversi tipi di profili atmosferici)</a:t>
            </a:r>
          </a:p>
          <a:p>
            <a:pPr>
              <a:buFont typeface="Wingdings" panose="05000000000000000000" pitchFamily="2" charset="2"/>
              <a:buNone/>
            </a:pPr>
            <a:endParaRPr lang="it-IT" altLang="it-IT" sz="2400" noProof="0" dirty="0"/>
          </a:p>
          <a:p>
            <a:r>
              <a:rPr lang="it-IT" altLang="it-IT" sz="2400" noProof="0" dirty="0"/>
              <a:t>Sistemi di allarme e prevenzione (es. sistema per il monitoraggio del manto autostradale per allertare con sufficiente anticipo i mezzi di spargimento delle misture saline in caso di pericolo)</a:t>
            </a:r>
          </a:p>
          <a:p>
            <a:pPr>
              <a:buFont typeface="Wingdings" panose="05000000000000000000" pitchFamily="2" charset="2"/>
              <a:buNone/>
            </a:pPr>
            <a:endParaRPr lang="it-IT" altLang="it-IT" sz="2400" noProof="0" dirty="0"/>
          </a:p>
          <a:p>
            <a:r>
              <a:rPr lang="it-IT" altLang="it-IT" sz="2400" noProof="0" dirty="0"/>
              <a:t> Diagnosi di guasto</a:t>
            </a:r>
          </a:p>
          <a:p>
            <a:endParaRPr lang="it-IT" altLang="it-IT" sz="2400" noProof="0" dirty="0"/>
          </a:p>
          <a:p>
            <a:endParaRPr lang="it-IT" altLang="it-IT" sz="2400" noProof="0" dirty="0"/>
          </a:p>
        </p:txBody>
      </p:sp>
      <p:sp>
        <p:nvSpPr>
          <p:cNvPr id="145412" name="Segnaposto numero diapositiva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09C0961-F686-4DCC-BFD5-2A6949C6B0CF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it-IT" altLang="it-IT" sz="1400"/>
          </a:p>
        </p:txBody>
      </p:sp>
      <p:pic>
        <p:nvPicPr>
          <p:cNvPr id="1454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485900"/>
            <a:ext cx="192405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3365500"/>
            <a:ext cx="1189037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Trasmissione informazioni (2)</a:t>
            </a:r>
          </a:p>
        </p:txBody>
      </p:sp>
      <p:sp>
        <p:nvSpPr>
          <p:cNvPr id="146435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90BF921-EC06-4F3E-9080-6167B60CEFB3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it-IT" altLang="it-IT" sz="14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39800" y="1306513"/>
            <a:ext cx="7954963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57400" lvl="4" indent="-228600">
              <a:spcBef>
                <a:spcPct val="20000"/>
              </a:spcBef>
              <a:buFontTx/>
              <a:buChar char="»"/>
              <a:defRPr/>
            </a:pPr>
            <a:endParaRPr lang="en-US" sz="800" b="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n-US" sz="2800" b="0" kern="0" dirty="0">
              <a:latin typeface="+mn-lt"/>
              <a:sym typeface="Symbol" pitchFamily="18" charset="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71563" y="1168400"/>
            <a:ext cx="776763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2400" b="0" kern="0" dirty="0">
                <a:latin typeface="+mn-lt"/>
              </a:rPr>
              <a:t>La </a:t>
            </a:r>
            <a:r>
              <a:rPr lang="en-US" sz="2400" b="0" kern="0" dirty="0" err="1">
                <a:latin typeface="+mn-lt"/>
              </a:rPr>
              <a:t>quantità</a:t>
            </a:r>
            <a:r>
              <a:rPr lang="en-US" sz="2400" b="0" kern="0" dirty="0">
                <a:latin typeface="+mn-lt"/>
              </a:rPr>
              <a:t> di </a:t>
            </a:r>
            <a:r>
              <a:rPr lang="en-US" sz="2400" b="0" kern="0" dirty="0" err="1">
                <a:latin typeface="+mn-lt"/>
              </a:rPr>
              <a:t>segnale</a:t>
            </a:r>
            <a:r>
              <a:rPr lang="en-US" sz="2400" b="0" kern="0" dirty="0">
                <a:latin typeface="+mn-lt"/>
              </a:rPr>
              <a:t> (</a:t>
            </a:r>
            <a:r>
              <a:rPr lang="en-US" sz="2400" b="0" kern="0" dirty="0" err="1">
                <a:latin typeface="+mn-lt"/>
              </a:rPr>
              <a:t>informazione</a:t>
            </a:r>
            <a:r>
              <a:rPr lang="en-US" sz="2400" b="0" kern="0" dirty="0">
                <a:latin typeface="+mn-lt"/>
              </a:rPr>
              <a:t>) </a:t>
            </a:r>
            <a:r>
              <a:rPr lang="en-US" sz="2400" b="0" kern="0" dirty="0" err="1">
                <a:latin typeface="+mn-lt"/>
              </a:rPr>
              <a:t>trasmessa</a:t>
            </a:r>
            <a:r>
              <a:rPr lang="en-US" sz="2400" b="0" kern="0" dirty="0">
                <a:latin typeface="+mn-lt"/>
              </a:rPr>
              <a:t> verso </a:t>
            </a:r>
            <a:r>
              <a:rPr lang="en-US" sz="2400" b="0" kern="0" dirty="0" err="1">
                <a:latin typeface="+mn-lt"/>
              </a:rPr>
              <a:t>il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 err="1">
                <a:latin typeface="+mn-lt"/>
              </a:rPr>
              <a:t>neurone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 err="1">
                <a:latin typeface="+mn-lt"/>
              </a:rPr>
              <a:t>postsinaptico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 err="1">
                <a:latin typeface="+mn-lt"/>
              </a:rPr>
              <a:t>dipende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 err="1">
                <a:latin typeface="+mn-lt"/>
              </a:rPr>
              <a:t>da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 err="1">
                <a:latin typeface="+mn-lt"/>
              </a:rPr>
              <a:t>diversi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 err="1">
                <a:latin typeface="+mn-lt"/>
              </a:rPr>
              <a:t>fattori</a:t>
            </a:r>
            <a:r>
              <a:rPr lang="en-US" sz="2400" b="0" kern="0" dirty="0">
                <a:latin typeface="+mn-lt"/>
              </a:rPr>
              <a:t>:</a:t>
            </a:r>
            <a:endParaRPr lang="en-US" sz="2400" b="0" kern="0" dirty="0">
              <a:latin typeface="+mn-lt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000" dirty="0" err="1">
                <a:solidFill>
                  <a:schemeClr val="accent2"/>
                </a:solidFill>
                <a:latin typeface="+mn-lt"/>
              </a:rPr>
              <a:t>Intensità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accent2"/>
                </a:solidFill>
                <a:latin typeface="+mn-lt"/>
              </a:rPr>
              <a:t>segnale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in </a:t>
            </a:r>
            <a:r>
              <a:rPr lang="en-US" sz="2000" dirty="0" err="1">
                <a:solidFill>
                  <a:schemeClr val="accent2"/>
                </a:solidFill>
                <a:latin typeface="+mn-lt"/>
              </a:rPr>
              <a:t>entrata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anche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ricezione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di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più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segnali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da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neuroni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diversi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000" dirty="0" err="1">
                <a:solidFill>
                  <a:schemeClr val="accent2"/>
                </a:solidFill>
                <a:latin typeface="+mn-lt"/>
              </a:rPr>
              <a:t>Forza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+mn-lt"/>
              </a:rPr>
              <a:t>delle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+mn-lt"/>
              </a:rPr>
              <a:t>sinapsi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+mn-lt"/>
              </a:rPr>
              <a:t>dei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+mn-lt"/>
              </a:rPr>
              <a:t>neuroni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in </a:t>
            </a:r>
            <a:r>
              <a:rPr lang="en-US" sz="2000" dirty="0" err="1">
                <a:solidFill>
                  <a:schemeClr val="accent2"/>
                </a:solidFill>
                <a:latin typeface="+mn-lt"/>
              </a:rPr>
              <a:t>entrata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rilascio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dei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neurotrasmettitori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000" dirty="0" err="1">
                <a:solidFill>
                  <a:schemeClr val="accent2"/>
                </a:solidFill>
                <a:latin typeface="+mn-lt"/>
              </a:rPr>
              <a:t>Soglia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di </a:t>
            </a:r>
            <a:r>
              <a:rPr lang="en-US" sz="2000" dirty="0" err="1">
                <a:solidFill>
                  <a:schemeClr val="accent2"/>
                </a:solidFill>
                <a:latin typeface="+mn-lt"/>
              </a:rPr>
              <a:t>attivazione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accent2"/>
                </a:solidFill>
                <a:latin typeface="+mn-lt"/>
              </a:rPr>
              <a:t>neurone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+mn-lt"/>
              </a:rPr>
              <a:t>ricevente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superata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una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certa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soglia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di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potenziale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elettrico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il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neurone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ricevente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si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attiva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e genera a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sua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volta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una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segnale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che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può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essere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propagato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verso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gli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altri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accent2"/>
                </a:solidFill>
                <a:latin typeface="+mn-lt"/>
              </a:rPr>
              <a:t>neuroni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sz="2000" b="0" kern="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2000" b="0" kern="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464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5000625"/>
            <a:ext cx="3133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Rete neurale biologica vs artificiale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endParaRPr lang="it-IT" altLang="it-IT" sz="800" noProof="0" dirty="0"/>
          </a:p>
          <a:p>
            <a:pPr>
              <a:buFont typeface="Wingdings" panose="05000000000000000000" pitchFamily="2" charset="2"/>
              <a:buNone/>
            </a:pPr>
            <a:endParaRPr lang="it-IT" altLang="it-IT" noProof="0" dirty="0">
              <a:sym typeface="Symbol" panose="05050102010706020507" pitchFamily="18" charset="2"/>
            </a:endParaRPr>
          </a:p>
        </p:txBody>
      </p:sp>
      <p:sp>
        <p:nvSpPr>
          <p:cNvPr id="148484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F622AB2-598E-45A9-948C-E84744605DDC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it-IT" altLang="it-IT" sz="1400"/>
          </a:p>
        </p:txBody>
      </p:sp>
      <p:pic>
        <p:nvPicPr>
          <p:cNvPr id="1484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727200"/>
            <a:ext cx="5138737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45200" y="1624013"/>
            <a:ext cx="3306763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/>
              <a:buChar char="•"/>
              <a:defRPr/>
            </a:pPr>
            <a:endParaRPr lang="en-US" sz="1800" b="0" kern="0" dirty="0">
              <a:latin typeface="+mn-lt"/>
            </a:endParaRPr>
          </a:p>
          <a:p>
            <a:pPr marL="177800" lvl="2" indent="-177800">
              <a:spcBef>
                <a:spcPct val="20000"/>
              </a:spcBef>
              <a:buClr>
                <a:schemeClr val="accent1"/>
              </a:buClr>
              <a:buSzPct val="110000"/>
              <a:buFont typeface="Times"/>
              <a:buChar char="•"/>
              <a:defRPr/>
            </a:pPr>
            <a:r>
              <a:rPr lang="en-US" sz="1800" b="0" i="1" kern="0" dirty="0">
                <a:latin typeface="+mn-lt"/>
              </a:rPr>
              <a:t>n:</a:t>
            </a:r>
            <a:r>
              <a:rPr lang="en-US" sz="1800" b="0" kern="0" dirty="0">
                <a:latin typeface="+mn-lt"/>
              </a:rPr>
              <a:t> </a:t>
            </a:r>
            <a:r>
              <a:rPr lang="en-US" sz="1800" b="0" kern="0" dirty="0" err="1">
                <a:latin typeface="+mn-lt"/>
              </a:rPr>
              <a:t>neuroni</a:t>
            </a:r>
            <a:r>
              <a:rPr lang="en-US" sz="1800" b="0" kern="0" dirty="0">
                <a:latin typeface="+mn-lt"/>
              </a:rPr>
              <a:t> in </a:t>
            </a:r>
            <a:r>
              <a:rPr lang="en-US" sz="1800" b="0" kern="0" dirty="0" err="1">
                <a:latin typeface="+mn-lt"/>
              </a:rPr>
              <a:t>entrata</a:t>
            </a:r>
            <a:r>
              <a:rPr lang="en-US" sz="1800" b="0" kern="0" dirty="0">
                <a:latin typeface="+mn-lt"/>
              </a:rPr>
              <a:t>;</a:t>
            </a:r>
          </a:p>
          <a:p>
            <a:pPr marL="177800" lvl="2" indent="-177800">
              <a:spcBef>
                <a:spcPct val="20000"/>
              </a:spcBef>
              <a:buClr>
                <a:schemeClr val="accent1"/>
              </a:buClr>
              <a:buSzPct val="110000"/>
              <a:buFont typeface="Times"/>
              <a:buChar char="•"/>
              <a:defRPr/>
            </a:pPr>
            <a:r>
              <a:rPr lang="en-US" sz="1800" b="0" i="1" kern="0" dirty="0">
                <a:latin typeface="+mn-lt"/>
              </a:rPr>
              <a:t>x</a:t>
            </a:r>
            <a:r>
              <a:rPr lang="en-US" sz="900" b="0" i="1" kern="0" dirty="0">
                <a:latin typeface="+mn-lt"/>
              </a:rPr>
              <a:t>i</a:t>
            </a:r>
            <a:r>
              <a:rPr lang="en-US" sz="1800" b="0" i="1" kern="0" dirty="0">
                <a:latin typeface="+mn-lt"/>
              </a:rPr>
              <a:t>: </a:t>
            </a:r>
            <a:r>
              <a:rPr lang="en-US" sz="1800" b="0" kern="0" dirty="0" err="1">
                <a:latin typeface="+mn-lt"/>
              </a:rPr>
              <a:t>intensità</a:t>
            </a:r>
            <a:r>
              <a:rPr lang="en-US" sz="1800" b="0" kern="0" dirty="0">
                <a:latin typeface="+mn-lt"/>
              </a:rPr>
              <a:t> del </a:t>
            </a:r>
            <a:r>
              <a:rPr lang="en-US" sz="1800" b="0" kern="0" dirty="0" err="1">
                <a:latin typeface="+mn-lt"/>
              </a:rPr>
              <a:t>segnale</a:t>
            </a:r>
            <a:r>
              <a:rPr lang="en-US" sz="1800" b="0" kern="0" dirty="0">
                <a:latin typeface="+mn-lt"/>
              </a:rPr>
              <a:t>;</a:t>
            </a:r>
          </a:p>
          <a:p>
            <a:pPr marL="177800" lvl="2" indent="-177800">
              <a:spcBef>
                <a:spcPct val="20000"/>
              </a:spcBef>
              <a:buClr>
                <a:schemeClr val="accent1"/>
              </a:buClr>
              <a:buSzPct val="110000"/>
              <a:buFont typeface="Times"/>
              <a:buChar char="•"/>
              <a:defRPr/>
            </a:pPr>
            <a:r>
              <a:rPr lang="en-US" sz="1800" b="0" i="1" kern="0" dirty="0" err="1">
                <a:latin typeface="+mn-lt"/>
              </a:rPr>
              <a:t>w</a:t>
            </a:r>
            <a:r>
              <a:rPr lang="en-US" sz="900" b="0" i="1" kern="0" dirty="0" err="1">
                <a:latin typeface="+mn-lt"/>
              </a:rPr>
              <a:t>i</a:t>
            </a:r>
            <a:r>
              <a:rPr lang="en-US" sz="1800" b="0" kern="0" dirty="0">
                <a:latin typeface="+mn-lt"/>
              </a:rPr>
              <a:t>: </a:t>
            </a:r>
            <a:r>
              <a:rPr lang="en-US" sz="1800" b="0" kern="0" dirty="0" err="1">
                <a:latin typeface="+mn-lt"/>
              </a:rPr>
              <a:t>forza</a:t>
            </a:r>
            <a:r>
              <a:rPr lang="en-US" sz="1800" b="0" kern="0" dirty="0">
                <a:latin typeface="+mn-lt"/>
              </a:rPr>
              <a:t> </a:t>
            </a:r>
            <a:r>
              <a:rPr lang="en-US" sz="1800" b="0" kern="0" dirty="0" err="1">
                <a:latin typeface="+mn-lt"/>
              </a:rPr>
              <a:t>sinapsi</a:t>
            </a:r>
            <a:r>
              <a:rPr lang="en-US" sz="1800" b="0" kern="0" dirty="0">
                <a:latin typeface="+mn-lt"/>
              </a:rPr>
              <a:t>;</a:t>
            </a:r>
          </a:p>
          <a:p>
            <a:pPr marL="177800" lvl="2" indent="-177800">
              <a:spcBef>
                <a:spcPct val="20000"/>
              </a:spcBef>
              <a:buClr>
                <a:schemeClr val="accent1"/>
              </a:buClr>
              <a:buSzPct val="110000"/>
              <a:buFont typeface="Times"/>
              <a:buChar char="•"/>
              <a:defRPr/>
            </a:pPr>
            <a:r>
              <a:rPr lang="en-US" sz="1800" b="0" i="1" kern="0" dirty="0">
                <a:latin typeface="+mn-lt"/>
              </a:rPr>
              <a:t>b</a:t>
            </a:r>
            <a:r>
              <a:rPr lang="en-US" sz="1800" b="0" kern="0" dirty="0">
                <a:latin typeface="+mn-lt"/>
              </a:rPr>
              <a:t>: </a:t>
            </a:r>
            <a:r>
              <a:rPr lang="en-US" sz="1800" b="0" kern="0" dirty="0" err="1">
                <a:latin typeface="+mn-lt"/>
              </a:rPr>
              <a:t>soglia</a:t>
            </a:r>
            <a:r>
              <a:rPr lang="en-US" sz="1800" b="0" kern="0" dirty="0">
                <a:latin typeface="+mn-lt"/>
              </a:rPr>
              <a:t> del </a:t>
            </a:r>
            <a:r>
              <a:rPr lang="en-US" sz="1800" b="0" kern="0" dirty="0" err="1">
                <a:latin typeface="+mn-lt"/>
              </a:rPr>
              <a:t>neurone</a:t>
            </a:r>
            <a:r>
              <a:rPr lang="en-US" sz="1800" b="0" kern="0" dirty="0">
                <a:latin typeface="+mn-lt"/>
              </a:rPr>
              <a:t> </a:t>
            </a:r>
            <a:r>
              <a:rPr lang="en-US" sz="1800" b="0" kern="0" dirty="0" err="1">
                <a:latin typeface="+mn-lt"/>
              </a:rPr>
              <a:t>postsinaptico</a:t>
            </a:r>
            <a:endParaRPr lang="en-US" sz="1800" b="0" kern="0" dirty="0">
              <a:latin typeface="+mn-lt"/>
            </a:endParaRPr>
          </a:p>
          <a:p>
            <a:pPr marL="177800" lvl="2" indent="-177800">
              <a:spcBef>
                <a:spcPct val="20000"/>
              </a:spcBef>
              <a:buClr>
                <a:schemeClr val="accent1"/>
              </a:buClr>
              <a:buSzPct val="110000"/>
              <a:buFont typeface="Times"/>
              <a:buChar char="•"/>
              <a:defRPr/>
            </a:pPr>
            <a:r>
              <a:rPr lang="en-US" sz="1800" b="0" kern="0" dirty="0">
                <a:latin typeface="+mn-lt"/>
                <a:sym typeface="Symbol"/>
              </a:rPr>
              <a:t>: </a:t>
            </a:r>
            <a:r>
              <a:rPr lang="en-US" sz="1800" b="0" kern="0" dirty="0" err="1">
                <a:latin typeface="+mn-lt"/>
                <a:sym typeface="Symbol"/>
              </a:rPr>
              <a:t>combinazione</a:t>
            </a:r>
            <a:r>
              <a:rPr lang="en-US" sz="1800" b="0" kern="0" dirty="0">
                <a:latin typeface="+mn-lt"/>
                <a:sym typeface="Symbol"/>
              </a:rPr>
              <a:t> </a:t>
            </a:r>
            <a:r>
              <a:rPr lang="en-US" sz="1800" b="0" kern="0" dirty="0" err="1">
                <a:latin typeface="+mn-lt"/>
                <a:sym typeface="Symbol"/>
              </a:rPr>
              <a:t>segnali</a:t>
            </a:r>
            <a:r>
              <a:rPr lang="en-US" sz="1800" b="0" kern="0" dirty="0">
                <a:latin typeface="+mn-lt"/>
                <a:sym typeface="Symbol"/>
              </a:rPr>
              <a:t> in </a:t>
            </a:r>
            <a:r>
              <a:rPr lang="en-US" sz="1800" b="0" kern="0" dirty="0" err="1">
                <a:latin typeface="+mn-lt"/>
                <a:sym typeface="Symbol"/>
              </a:rPr>
              <a:t>entrata</a:t>
            </a:r>
            <a:endParaRPr lang="en-US" sz="1800" b="0" kern="0" dirty="0">
              <a:latin typeface="+mn-lt"/>
              <a:sym typeface="Symbol"/>
            </a:endParaRPr>
          </a:p>
          <a:p>
            <a:pPr marL="177800" lvl="2" indent="-177800">
              <a:spcBef>
                <a:spcPct val="20000"/>
              </a:spcBef>
              <a:buClr>
                <a:schemeClr val="accent1"/>
              </a:buClr>
              <a:buSzPct val="110000"/>
              <a:buFont typeface="Times"/>
              <a:buChar char="•"/>
              <a:defRPr/>
            </a:pPr>
            <a:r>
              <a:rPr lang="en-US" sz="1800" b="0" kern="0" dirty="0">
                <a:latin typeface="+mn-lt"/>
                <a:sym typeface="Symbol"/>
              </a:rPr>
              <a:t>: </a:t>
            </a:r>
            <a:r>
              <a:rPr lang="en-US" sz="1800" b="0" kern="0" dirty="0" err="1">
                <a:latin typeface="+mn-lt"/>
                <a:sym typeface="Symbol"/>
              </a:rPr>
              <a:t>funzione</a:t>
            </a:r>
            <a:r>
              <a:rPr lang="en-US" sz="1800" b="0" kern="0" dirty="0">
                <a:latin typeface="+mn-lt"/>
                <a:sym typeface="Symbol"/>
              </a:rPr>
              <a:t> di </a:t>
            </a:r>
            <a:r>
              <a:rPr lang="en-US" sz="1800" b="0" kern="0" dirty="0" err="1">
                <a:latin typeface="+mn-lt"/>
                <a:sym typeface="Symbol"/>
              </a:rPr>
              <a:t>attivazione</a:t>
            </a:r>
            <a:endParaRPr lang="en-US" sz="1800" b="0" kern="0" dirty="0">
              <a:latin typeface="+mn-lt"/>
              <a:sym typeface="Symbol"/>
            </a:endParaRPr>
          </a:p>
          <a:p>
            <a:pPr marL="177800" lvl="2" indent="-177800">
              <a:spcBef>
                <a:spcPct val="20000"/>
              </a:spcBef>
              <a:buClr>
                <a:schemeClr val="accent1"/>
              </a:buClr>
              <a:buSzPct val="110000"/>
              <a:buFont typeface="Times"/>
              <a:buChar char="•"/>
              <a:defRPr/>
            </a:pPr>
            <a:r>
              <a:rPr lang="en-US" sz="1800" b="0" i="1" kern="0" dirty="0">
                <a:latin typeface="+mn-lt"/>
                <a:sym typeface="Symbol"/>
              </a:rPr>
              <a:t>y</a:t>
            </a:r>
            <a:r>
              <a:rPr lang="en-US" sz="1800" b="0" kern="0" dirty="0">
                <a:latin typeface="+mn-lt"/>
                <a:sym typeface="Symbol"/>
              </a:rPr>
              <a:t>: output</a:t>
            </a:r>
          </a:p>
          <a:p>
            <a:pPr marL="177800" lvl="2" indent="-177800">
              <a:spcBef>
                <a:spcPct val="20000"/>
              </a:spcBef>
              <a:buClr>
                <a:schemeClr val="accent1"/>
              </a:buClr>
              <a:buSzPct val="110000"/>
              <a:buFont typeface="Times"/>
              <a:buChar char="•"/>
              <a:defRPr/>
            </a:pPr>
            <a:endParaRPr lang="en-US" sz="1800" b="0" kern="0" dirty="0">
              <a:latin typeface="+mn-lt"/>
            </a:endParaRPr>
          </a:p>
          <a:p>
            <a:pPr marL="177800" lvl="2" indent="-177800">
              <a:spcBef>
                <a:spcPct val="20000"/>
              </a:spcBef>
              <a:buClr>
                <a:schemeClr val="accent1"/>
              </a:buClr>
              <a:buSzPct val="110000"/>
              <a:buFont typeface="Times"/>
              <a:buChar char="•"/>
              <a:defRPr/>
            </a:pPr>
            <a:endParaRPr lang="en-US" sz="2000" b="0" kern="0" dirty="0">
              <a:latin typeface="+mn-lt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110000"/>
              <a:defRPr/>
            </a:pPr>
            <a:endParaRPr lang="en-US" sz="2000" b="0" kern="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Il </a:t>
            </a:r>
            <a:r>
              <a:rPr lang="it-IT" altLang="it-IT" noProof="0" dirty="0" err="1"/>
              <a:t>percettrone</a:t>
            </a:r>
            <a:r>
              <a:rPr lang="it-IT" altLang="it-IT" noProof="0" dirty="0"/>
              <a:t> (1)</a:t>
            </a:r>
          </a:p>
        </p:txBody>
      </p:sp>
      <p:sp>
        <p:nvSpPr>
          <p:cNvPr id="15053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0D56584-A49E-4B4F-845C-8CA3EFB0CECD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it-IT" altLang="it-IT" sz="1400"/>
          </a:p>
        </p:txBody>
      </p:sp>
      <p:sp>
        <p:nvSpPr>
          <p:cNvPr id="150532" name="Segnaposto contenuto 5"/>
          <p:cNvSpPr>
            <a:spLocks noGrp="1"/>
          </p:cNvSpPr>
          <p:nvPr>
            <p:ph idx="1"/>
          </p:nvPr>
        </p:nvSpPr>
        <p:spPr>
          <a:xfrm>
            <a:off x="1003300" y="1217613"/>
            <a:ext cx="7954963" cy="1843087"/>
          </a:xfrm>
        </p:spPr>
        <p:txBody>
          <a:bodyPr/>
          <a:lstStyle/>
          <a:p>
            <a:r>
              <a:rPr lang="it-IT" altLang="it-IT" noProof="0" dirty="0"/>
              <a:t>Il </a:t>
            </a:r>
            <a:r>
              <a:rPr lang="it-IT" altLang="it-IT" noProof="0" dirty="0" err="1"/>
              <a:t>percettrone</a:t>
            </a:r>
            <a:r>
              <a:rPr lang="it-IT" altLang="it-IT" noProof="0" dirty="0"/>
              <a:t> è la ANN più semplice, introdotta agli inizi degli anni ’50</a:t>
            </a:r>
          </a:p>
          <a:p>
            <a:pPr lvl="1"/>
            <a:r>
              <a:rPr lang="it-IT" altLang="it-IT" u="sng" noProof="0" dirty="0"/>
              <a:t>Classificatore binario</a:t>
            </a:r>
          </a:p>
          <a:p>
            <a:pPr lvl="1"/>
            <a:r>
              <a:rPr lang="it-IT" altLang="it-IT" u="sng" noProof="0" dirty="0"/>
              <a:t>Funzione di attivazione</a:t>
            </a:r>
            <a:r>
              <a:rPr lang="it-IT" altLang="it-IT" noProof="0" dirty="0"/>
              <a:t>: funzione segno. </a:t>
            </a:r>
            <a:br>
              <a:rPr lang="it-IT" altLang="it-IT" noProof="0" dirty="0"/>
            </a:br>
            <a:endParaRPr lang="it-IT" altLang="it-IT" b="1" noProof="0" dirty="0"/>
          </a:p>
          <a:p>
            <a:pPr lvl="1">
              <a:buFont typeface="Wingdings" panose="05000000000000000000" pitchFamily="2" charset="2"/>
              <a:buNone/>
            </a:pPr>
            <a:endParaRPr lang="it-IT" altLang="it-IT" noProof="0" dirty="0"/>
          </a:p>
          <a:p>
            <a:pPr lvl="1">
              <a:buFont typeface="Wingdings" panose="05000000000000000000" pitchFamily="2" charset="2"/>
              <a:buNone/>
            </a:pPr>
            <a:endParaRPr lang="it-IT" altLang="it-IT" noProof="0" dirty="0"/>
          </a:p>
          <a:p>
            <a:pPr lvl="1">
              <a:buFont typeface="Wingdings" panose="05000000000000000000" pitchFamily="2" charset="2"/>
              <a:buNone/>
            </a:pPr>
            <a:endParaRPr lang="it-IT" altLang="it-IT" noProof="0" dirty="0"/>
          </a:p>
          <a:p>
            <a:pPr lvl="1">
              <a:buFont typeface="Wingdings" panose="05000000000000000000" pitchFamily="2" charset="2"/>
              <a:buNone/>
            </a:pPr>
            <a:endParaRPr lang="it-IT" altLang="it-IT" noProof="0" dirty="0"/>
          </a:p>
          <a:p>
            <a:pPr lvl="1"/>
            <a:r>
              <a:rPr lang="it-IT" altLang="it-IT" u="sng" noProof="0" dirty="0"/>
              <a:t>Combinazione feature in ingresso</a:t>
            </a:r>
            <a:r>
              <a:rPr lang="it-IT" altLang="it-IT" noProof="0" dirty="0"/>
              <a:t>: combinazione </a:t>
            </a:r>
            <a:r>
              <a:rPr lang="it-IT" altLang="it-IT" b="1" noProof="0" dirty="0"/>
              <a:t>lineare</a:t>
            </a:r>
            <a:r>
              <a:rPr lang="it-IT" altLang="it-IT" noProof="0" dirty="0"/>
              <a:t> delle feature in ingresso (x</a:t>
            </a:r>
            <a:r>
              <a:rPr lang="it-IT" altLang="it-IT" sz="900" noProof="0" dirty="0"/>
              <a:t>i</a:t>
            </a:r>
            <a:r>
              <a:rPr lang="it-IT" altLang="it-IT" noProof="0" dirty="0"/>
              <a:t>), con i pesi (w</a:t>
            </a:r>
            <a:r>
              <a:rPr lang="it-IT" altLang="it-IT" sz="800" noProof="0" dirty="0"/>
              <a:t>i</a:t>
            </a:r>
            <a:r>
              <a:rPr lang="it-IT" altLang="it-IT" noProof="0" dirty="0"/>
              <a:t>) come </a:t>
            </a:r>
            <a:r>
              <a:rPr lang="it-IT" altLang="it-IT" b="1" noProof="0" dirty="0"/>
              <a:t>coefficienti</a:t>
            </a:r>
            <a:r>
              <a:rPr lang="it-IT" altLang="it-IT" noProof="0" dirty="0"/>
              <a:t>.</a:t>
            </a:r>
          </a:p>
        </p:txBody>
      </p:sp>
      <p:grpSp>
        <p:nvGrpSpPr>
          <p:cNvPr id="150533" name="Gruppo 37"/>
          <p:cNvGrpSpPr>
            <a:grpSpLocks/>
          </p:cNvGrpSpPr>
          <p:nvPr/>
        </p:nvGrpSpPr>
        <p:grpSpPr bwMode="auto">
          <a:xfrm>
            <a:off x="3319463" y="3200400"/>
            <a:ext cx="3333750" cy="1811338"/>
            <a:chOff x="3319648" y="2891641"/>
            <a:chExt cx="3333044" cy="1811153"/>
          </a:xfrm>
        </p:grpSpPr>
        <p:sp>
          <p:nvSpPr>
            <p:cNvPr id="150534" name="CasellaDiTesto 33"/>
            <p:cNvSpPr txBox="1">
              <a:spLocks noChangeArrowheads="1"/>
            </p:cNvSpPr>
            <p:nvPr/>
          </p:nvSpPr>
          <p:spPr bwMode="auto">
            <a:xfrm>
              <a:off x="5036877" y="3889003"/>
              <a:ext cx="2632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ü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1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/>
                <a:t>b</a:t>
              </a:r>
            </a:p>
          </p:txBody>
        </p:sp>
        <p:grpSp>
          <p:nvGrpSpPr>
            <p:cNvPr id="150535" name="Gruppo 36"/>
            <p:cNvGrpSpPr>
              <a:grpSpLocks/>
            </p:cNvGrpSpPr>
            <p:nvPr/>
          </p:nvGrpSpPr>
          <p:grpSpPr bwMode="auto">
            <a:xfrm>
              <a:off x="3319648" y="2891641"/>
              <a:ext cx="3333044" cy="1811153"/>
              <a:chOff x="2476500" y="3129147"/>
              <a:chExt cx="3333044" cy="1811153"/>
            </a:xfrm>
          </p:grpSpPr>
          <p:grpSp>
            <p:nvGrpSpPr>
              <p:cNvPr id="150536" name="Gruppo 32"/>
              <p:cNvGrpSpPr>
                <a:grpSpLocks/>
              </p:cNvGrpSpPr>
              <p:nvPr/>
            </p:nvGrpSpPr>
            <p:grpSpPr bwMode="auto">
              <a:xfrm>
                <a:off x="2476500" y="3200400"/>
                <a:ext cx="2984500" cy="1739900"/>
                <a:chOff x="2476500" y="3200400"/>
                <a:chExt cx="2984500" cy="1739900"/>
              </a:xfrm>
            </p:grpSpPr>
            <p:grpSp>
              <p:nvGrpSpPr>
                <p:cNvPr id="150539" name="Gruppo 25"/>
                <p:cNvGrpSpPr>
                  <a:grpSpLocks/>
                </p:cNvGrpSpPr>
                <p:nvPr/>
              </p:nvGrpSpPr>
              <p:grpSpPr bwMode="auto">
                <a:xfrm>
                  <a:off x="2476500" y="3200400"/>
                  <a:ext cx="2984500" cy="1739900"/>
                  <a:chOff x="2476500" y="3200400"/>
                  <a:chExt cx="2984500" cy="1739900"/>
                </a:xfrm>
              </p:grpSpPr>
              <p:grpSp>
                <p:nvGrpSpPr>
                  <p:cNvPr id="150543" name="Gruppo 22"/>
                  <p:cNvGrpSpPr>
                    <a:grpSpLocks/>
                  </p:cNvGrpSpPr>
                  <p:nvPr/>
                </p:nvGrpSpPr>
                <p:grpSpPr bwMode="auto">
                  <a:xfrm>
                    <a:off x="2476500" y="3200400"/>
                    <a:ext cx="2984500" cy="1739900"/>
                    <a:chOff x="2476500" y="3200400"/>
                    <a:chExt cx="2984500" cy="1739900"/>
                  </a:xfrm>
                </p:grpSpPr>
                <p:cxnSp>
                  <p:nvCxnSpPr>
                    <p:cNvPr id="150546" name="Connettore 2 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476500" y="4140200"/>
                      <a:ext cx="2984500" cy="1588"/>
                    </a:xfrm>
                    <a:prstGeom prst="straightConnector1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0547" name="Connettore 2 9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876550" y="4057650"/>
                      <a:ext cx="1739900" cy="25400"/>
                    </a:xfrm>
                    <a:prstGeom prst="straightConnector1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0548" name="Connettore 1 1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649649" y="4542956"/>
                      <a:ext cx="119158" cy="5190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0549" name="Connettore 1 2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633602" y="3732406"/>
                      <a:ext cx="108000" cy="842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50544" name="CasellaDiTesto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6634" y="3542970"/>
                    <a:ext cx="25519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5000"/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10000"/>
                      <a:buFont typeface="Times" panose="02020603050405020304" pitchFamily="18" charset="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1400"/>
                      <a:t>1</a:t>
                    </a:r>
                  </a:p>
                </p:txBody>
              </p:sp>
              <p:sp>
                <p:nvSpPr>
                  <p:cNvPr id="150545" name="CasellaDiTesto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96525" y="4486362"/>
                    <a:ext cx="29848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5000"/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10000"/>
                      <a:buFont typeface="Times" panose="02020603050405020304" pitchFamily="18" charset="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1400"/>
                      <a:t>-1</a:t>
                    </a:r>
                  </a:p>
                </p:txBody>
              </p:sp>
            </p:grpSp>
            <p:cxnSp>
              <p:nvCxnSpPr>
                <p:cNvPr id="150540" name="Connettore 1 27"/>
                <p:cNvCxnSpPr>
                  <a:cxnSpLocks noChangeShapeType="1"/>
                </p:cNvCxnSpPr>
                <p:nvPr/>
              </p:nvCxnSpPr>
              <p:spPr bwMode="auto">
                <a:xfrm>
                  <a:off x="2631271" y="4541425"/>
                  <a:ext cx="1626919" cy="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0541" name="Connettore 1 28"/>
                <p:cNvCxnSpPr>
                  <a:cxnSpLocks noChangeShapeType="1"/>
                </p:cNvCxnSpPr>
                <p:nvPr/>
              </p:nvCxnSpPr>
              <p:spPr bwMode="auto">
                <a:xfrm>
                  <a:off x="4231163" y="3714997"/>
                  <a:ext cx="1035132" cy="19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0542" name="Connettore 1 3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829793" y="4126675"/>
                  <a:ext cx="831272" cy="11875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50537" name="CasellaDiTesto 34"/>
              <p:cNvSpPr txBox="1">
                <a:spLocks noChangeArrowheads="1"/>
              </p:cNvSpPr>
              <p:nvPr/>
            </p:nvSpPr>
            <p:spPr bwMode="auto">
              <a:xfrm>
                <a:off x="5562360" y="4021776"/>
                <a:ext cx="24718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ü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1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>
                    <a:sym typeface="Symbol" panose="05050102010706020507" pitchFamily="18" charset="2"/>
                  </a:rPr>
                  <a:t></a:t>
                </a:r>
                <a:endParaRPr lang="it-IT" altLang="it-IT" sz="1400"/>
              </a:p>
            </p:txBody>
          </p:sp>
          <p:sp>
            <p:nvSpPr>
              <p:cNvPr id="150538" name="CasellaDiTesto 35"/>
              <p:cNvSpPr txBox="1">
                <a:spLocks noChangeArrowheads="1"/>
              </p:cNvSpPr>
              <p:nvPr/>
            </p:nvSpPr>
            <p:spPr bwMode="auto">
              <a:xfrm>
                <a:off x="3185316" y="3129147"/>
                <a:ext cx="41069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ü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1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>
                    <a:sym typeface="Symbol" panose="05050102010706020507" pitchFamily="18" charset="2"/>
                  </a:rPr>
                  <a:t>(</a:t>
                </a:r>
                <a:r>
                  <a:rPr lang="it-IT" altLang="it-IT" sz="1400"/>
                  <a:t>)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Il </a:t>
            </a:r>
            <a:r>
              <a:rPr lang="it-IT" altLang="it-IT" noProof="0" dirty="0" err="1"/>
              <a:t>percettrone</a:t>
            </a:r>
            <a:r>
              <a:rPr lang="it-IT" altLang="it-IT" noProof="0" dirty="0"/>
              <a:t> (2)</a:t>
            </a:r>
          </a:p>
        </p:txBody>
      </p:sp>
      <p:sp>
        <p:nvSpPr>
          <p:cNvPr id="152579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5A96A2B-5196-44CE-9C98-E108A0F3116F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it-IT" altLang="it-IT" sz="1400"/>
          </a:p>
        </p:txBody>
      </p:sp>
      <p:sp>
        <p:nvSpPr>
          <p:cNvPr id="152580" name="CasellaDiTesto 8"/>
          <p:cNvSpPr txBox="1">
            <a:spLocks noChangeArrowheads="1"/>
          </p:cNvSpPr>
          <p:nvPr/>
        </p:nvSpPr>
        <p:spPr bwMode="auto">
          <a:xfrm>
            <a:off x="6262688" y="3683000"/>
            <a:ext cx="1641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600" b="0"/>
              <a:t>Funzione segno</a:t>
            </a:r>
          </a:p>
        </p:txBody>
      </p:sp>
      <p:grpSp>
        <p:nvGrpSpPr>
          <p:cNvPr id="152581" name="Gruppo 16"/>
          <p:cNvGrpSpPr>
            <a:grpSpLocks/>
          </p:cNvGrpSpPr>
          <p:nvPr/>
        </p:nvGrpSpPr>
        <p:grpSpPr bwMode="auto">
          <a:xfrm>
            <a:off x="1392238" y="1865313"/>
            <a:ext cx="2968625" cy="1628775"/>
            <a:chOff x="1617685" y="1307173"/>
            <a:chExt cx="2968810" cy="1628145"/>
          </a:xfrm>
        </p:grpSpPr>
        <p:grpSp>
          <p:nvGrpSpPr>
            <p:cNvPr id="152612" name="Gruppo 14"/>
            <p:cNvGrpSpPr>
              <a:grpSpLocks/>
            </p:cNvGrpSpPr>
            <p:nvPr/>
          </p:nvGrpSpPr>
          <p:grpSpPr bwMode="auto">
            <a:xfrm>
              <a:off x="1617685" y="1365659"/>
              <a:ext cx="1806473" cy="1569659"/>
              <a:chOff x="4130028" y="3446495"/>
              <a:chExt cx="1303957" cy="601092"/>
            </a:xfrm>
          </p:grpSpPr>
          <p:sp>
            <p:nvSpPr>
              <p:cNvPr id="152615" name="CasellaDiTesto 10"/>
              <p:cNvSpPr txBox="1">
                <a:spLocks noChangeArrowheads="1"/>
              </p:cNvSpPr>
              <p:nvPr/>
            </p:nvSpPr>
            <p:spPr bwMode="auto">
              <a:xfrm>
                <a:off x="4699003" y="3530600"/>
                <a:ext cx="734982" cy="459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ü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1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b="0"/>
                  <a:t>1,    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 b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b="0"/>
                  <a:t>  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b="0"/>
                  <a:t>-1,   se  </a:t>
                </a:r>
              </a:p>
            </p:txBody>
          </p:sp>
          <p:sp>
            <p:nvSpPr>
              <p:cNvPr id="152616" name="Rettangolo 12"/>
              <p:cNvSpPr>
                <a:spLocks noChangeArrowheads="1"/>
              </p:cNvSpPr>
              <p:nvPr/>
            </p:nvSpPr>
            <p:spPr bwMode="auto">
              <a:xfrm>
                <a:off x="4259967" y="3446495"/>
                <a:ext cx="373820" cy="60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ü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1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9600" b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endParaRPr lang="it-IT" altLang="it-IT" sz="96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617" name="CasellaDiTesto 13"/>
              <p:cNvSpPr txBox="1">
                <a:spLocks noChangeArrowheads="1"/>
              </p:cNvSpPr>
              <p:nvPr/>
            </p:nvSpPr>
            <p:spPr bwMode="auto">
              <a:xfrm>
                <a:off x="4130028" y="3692095"/>
                <a:ext cx="498855" cy="141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ü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1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b="0"/>
                  <a:t>y’ =</a:t>
                </a:r>
              </a:p>
            </p:txBody>
          </p:sp>
        </p:grpSp>
        <p:graphicFrame>
          <p:nvGraphicFramePr>
            <p:cNvPr id="152613" name="Object 8"/>
            <p:cNvGraphicFramePr>
              <a:graphicFrameLocks noChangeAspect="1"/>
            </p:cNvGraphicFramePr>
            <p:nvPr/>
          </p:nvGraphicFramePr>
          <p:xfrm>
            <a:off x="3195845" y="1307173"/>
            <a:ext cx="1309687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48975" imgH="444307" progId="Equation.3">
                    <p:embed/>
                  </p:oleObj>
                </mc:Choice>
                <mc:Fallback>
                  <p:oleObj name="Equation" r:id="rId3" imgW="748975" imgH="444307" progId="Equation.3">
                    <p:embed/>
                    <p:pic>
                      <p:nvPicPr>
                        <p:cNvPr id="15261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845" y="1307173"/>
                          <a:ext cx="1309687" cy="819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14" name="Object 8"/>
            <p:cNvGraphicFramePr>
              <a:graphicFrameLocks noChangeAspect="1"/>
            </p:cNvGraphicFramePr>
            <p:nvPr/>
          </p:nvGraphicFramePr>
          <p:xfrm>
            <a:off x="3275220" y="2078698"/>
            <a:ext cx="1311275" cy="804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48975" imgH="444307" progId="Equation.3">
                    <p:embed/>
                  </p:oleObj>
                </mc:Choice>
                <mc:Fallback>
                  <p:oleObj name="Equation" r:id="rId5" imgW="748975" imgH="444307" progId="Equation.3">
                    <p:embed/>
                    <p:pic>
                      <p:nvPicPr>
                        <p:cNvPr id="15261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220" y="2078698"/>
                          <a:ext cx="1311275" cy="804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582" name="Segnaposto contenuto 5"/>
          <p:cNvSpPr>
            <a:spLocks noGrp="1"/>
          </p:cNvSpPr>
          <p:nvPr>
            <p:ph idx="1"/>
          </p:nvPr>
        </p:nvSpPr>
        <p:spPr>
          <a:xfrm>
            <a:off x="1003300" y="1217613"/>
            <a:ext cx="7954963" cy="6223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it-IT" altLang="it-IT" noProof="0" dirty="0"/>
              <a:t>Funzione di attivazione: </a:t>
            </a:r>
            <a:endParaRPr lang="it-IT" altLang="it-IT" u="sng" noProof="0" dirty="0"/>
          </a:p>
        </p:txBody>
      </p:sp>
      <p:grpSp>
        <p:nvGrpSpPr>
          <p:cNvPr id="152583" name="Gruppo 18"/>
          <p:cNvGrpSpPr>
            <a:grpSpLocks/>
          </p:cNvGrpSpPr>
          <p:nvPr/>
        </p:nvGrpSpPr>
        <p:grpSpPr bwMode="auto">
          <a:xfrm>
            <a:off x="5943600" y="1958975"/>
            <a:ext cx="2676525" cy="1663700"/>
            <a:chOff x="3319648" y="2891641"/>
            <a:chExt cx="3399824" cy="1811153"/>
          </a:xfrm>
        </p:grpSpPr>
        <p:sp>
          <p:nvSpPr>
            <p:cNvPr id="152596" name="CasellaDiTesto 19"/>
            <p:cNvSpPr txBox="1">
              <a:spLocks noChangeArrowheads="1"/>
            </p:cNvSpPr>
            <p:nvPr/>
          </p:nvSpPr>
          <p:spPr bwMode="auto">
            <a:xfrm>
              <a:off x="5113077" y="3952503"/>
              <a:ext cx="2632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ü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1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/>
                <a:t>b</a:t>
              </a:r>
            </a:p>
          </p:txBody>
        </p:sp>
        <p:grpSp>
          <p:nvGrpSpPr>
            <p:cNvPr id="152597" name="Gruppo 36"/>
            <p:cNvGrpSpPr>
              <a:grpSpLocks/>
            </p:cNvGrpSpPr>
            <p:nvPr/>
          </p:nvGrpSpPr>
          <p:grpSpPr bwMode="auto">
            <a:xfrm>
              <a:off x="3319648" y="2891641"/>
              <a:ext cx="3399824" cy="1811153"/>
              <a:chOff x="2476500" y="3129147"/>
              <a:chExt cx="3399824" cy="1811153"/>
            </a:xfrm>
          </p:grpSpPr>
          <p:grpSp>
            <p:nvGrpSpPr>
              <p:cNvPr id="152598" name="Gruppo 32"/>
              <p:cNvGrpSpPr>
                <a:grpSpLocks/>
              </p:cNvGrpSpPr>
              <p:nvPr/>
            </p:nvGrpSpPr>
            <p:grpSpPr bwMode="auto">
              <a:xfrm>
                <a:off x="2476500" y="3200400"/>
                <a:ext cx="2984500" cy="1739900"/>
                <a:chOff x="2476500" y="3200400"/>
                <a:chExt cx="2984500" cy="1739900"/>
              </a:xfrm>
            </p:grpSpPr>
            <p:grpSp>
              <p:nvGrpSpPr>
                <p:cNvPr id="152601" name="Gruppo 25"/>
                <p:cNvGrpSpPr>
                  <a:grpSpLocks/>
                </p:cNvGrpSpPr>
                <p:nvPr/>
              </p:nvGrpSpPr>
              <p:grpSpPr bwMode="auto">
                <a:xfrm>
                  <a:off x="2476500" y="3200400"/>
                  <a:ext cx="2984500" cy="1739900"/>
                  <a:chOff x="2476500" y="3200400"/>
                  <a:chExt cx="2984500" cy="1739900"/>
                </a:xfrm>
              </p:grpSpPr>
              <p:grpSp>
                <p:nvGrpSpPr>
                  <p:cNvPr id="152605" name="Gruppo 22"/>
                  <p:cNvGrpSpPr>
                    <a:grpSpLocks/>
                  </p:cNvGrpSpPr>
                  <p:nvPr/>
                </p:nvGrpSpPr>
                <p:grpSpPr bwMode="auto">
                  <a:xfrm>
                    <a:off x="2476500" y="3200400"/>
                    <a:ext cx="2984500" cy="1739900"/>
                    <a:chOff x="2476500" y="3200400"/>
                    <a:chExt cx="2984500" cy="1739900"/>
                  </a:xfrm>
                </p:grpSpPr>
                <p:cxnSp>
                  <p:nvCxnSpPr>
                    <p:cNvPr id="152608" name="Connettore 2 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476500" y="4140200"/>
                      <a:ext cx="2984500" cy="1588"/>
                    </a:xfrm>
                    <a:prstGeom prst="straightConnector1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2609" name="Connettore 2 35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876550" y="4057650"/>
                      <a:ext cx="1739900" cy="25400"/>
                    </a:xfrm>
                    <a:prstGeom prst="straightConnector1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2610" name="Connettore 1 3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649649" y="4542956"/>
                      <a:ext cx="119158" cy="5190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2611" name="Connettore 1 3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635072" y="3733247"/>
                      <a:ext cx="119158" cy="5190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52606" name="CasellaDiTesto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93134" y="3479470"/>
                    <a:ext cx="25519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5000"/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10000"/>
                      <a:buFont typeface="Times" panose="02020603050405020304" pitchFamily="18" charset="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1400"/>
                      <a:t>1</a:t>
                    </a:r>
                  </a:p>
                </p:txBody>
              </p:sp>
              <p:sp>
                <p:nvSpPr>
                  <p:cNvPr id="152607" name="CasellaDiTesto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62406" y="4581896"/>
                    <a:ext cx="29848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5000"/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10000"/>
                      <a:buFont typeface="Times" panose="02020603050405020304" pitchFamily="18" charset="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1400"/>
                      <a:t>-1</a:t>
                    </a:r>
                  </a:p>
                </p:txBody>
              </p:sp>
            </p:grpSp>
            <p:cxnSp>
              <p:nvCxnSpPr>
                <p:cNvPr id="152602" name="Connettore 1 28"/>
                <p:cNvCxnSpPr>
                  <a:cxnSpLocks noChangeShapeType="1"/>
                </p:cNvCxnSpPr>
                <p:nvPr/>
              </p:nvCxnSpPr>
              <p:spPr bwMode="auto">
                <a:xfrm>
                  <a:off x="2624447" y="4548249"/>
                  <a:ext cx="1626919" cy="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2603" name="Connettore 1 29"/>
                <p:cNvCxnSpPr>
                  <a:cxnSpLocks noChangeShapeType="1"/>
                </p:cNvCxnSpPr>
                <p:nvPr/>
              </p:nvCxnSpPr>
              <p:spPr bwMode="auto">
                <a:xfrm>
                  <a:off x="4237513" y="3714997"/>
                  <a:ext cx="1035132" cy="19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2604" name="Connettore 1 30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829793" y="4126675"/>
                  <a:ext cx="831272" cy="11875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52599" name="CasellaDiTesto 22"/>
              <p:cNvSpPr txBox="1">
                <a:spLocks noChangeArrowheads="1"/>
              </p:cNvSpPr>
              <p:nvPr/>
            </p:nvSpPr>
            <p:spPr bwMode="auto">
              <a:xfrm>
                <a:off x="5562359" y="4021776"/>
                <a:ext cx="313965" cy="268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ü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1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>
                    <a:sym typeface="Symbol" panose="05050102010706020507" pitchFamily="18" charset="2"/>
                  </a:rPr>
                  <a:t></a:t>
                </a:r>
                <a:endParaRPr lang="it-IT" altLang="it-IT" sz="1400"/>
              </a:p>
            </p:txBody>
          </p:sp>
          <p:sp>
            <p:nvSpPr>
              <p:cNvPr id="152600" name="CasellaDiTesto 23"/>
              <p:cNvSpPr txBox="1">
                <a:spLocks noChangeArrowheads="1"/>
              </p:cNvSpPr>
              <p:nvPr/>
            </p:nvSpPr>
            <p:spPr bwMode="auto">
              <a:xfrm>
                <a:off x="3321069" y="3129147"/>
                <a:ext cx="368938" cy="268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ü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1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>
                    <a:sym typeface="Symbol" panose="05050102010706020507" pitchFamily="18" charset="2"/>
                  </a:rPr>
                  <a:t>y’</a:t>
                </a:r>
                <a:endParaRPr lang="it-IT" altLang="it-IT" sz="1400"/>
              </a:p>
            </p:txBody>
          </p:sp>
        </p:grpSp>
      </p:grpSp>
      <p:sp>
        <p:nvSpPr>
          <p:cNvPr id="152584" name="Freccia in giù 38"/>
          <p:cNvSpPr>
            <a:spLocks noChangeArrowheads="1"/>
          </p:cNvSpPr>
          <p:nvPr/>
        </p:nvSpPr>
        <p:spPr bwMode="auto">
          <a:xfrm>
            <a:off x="2921000" y="3609975"/>
            <a:ext cx="463550" cy="665163"/>
          </a:xfrm>
          <a:prstGeom prst="downArrow">
            <a:avLst>
              <a:gd name="adj1" fmla="val 50000"/>
              <a:gd name="adj2" fmla="val 4996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/>
          </a:p>
        </p:txBody>
      </p:sp>
      <p:grpSp>
        <p:nvGrpSpPr>
          <p:cNvPr id="152585" name="Gruppo 39"/>
          <p:cNvGrpSpPr>
            <a:grpSpLocks/>
          </p:cNvGrpSpPr>
          <p:nvPr/>
        </p:nvGrpSpPr>
        <p:grpSpPr bwMode="auto">
          <a:xfrm>
            <a:off x="1414463" y="4451350"/>
            <a:ext cx="3252787" cy="1628775"/>
            <a:chOff x="1617688" y="1306368"/>
            <a:chExt cx="3253423" cy="1628957"/>
          </a:xfrm>
        </p:grpSpPr>
        <p:grpSp>
          <p:nvGrpSpPr>
            <p:cNvPr id="152590" name="Gruppo 14"/>
            <p:cNvGrpSpPr>
              <a:grpSpLocks/>
            </p:cNvGrpSpPr>
            <p:nvPr/>
          </p:nvGrpSpPr>
          <p:grpSpPr bwMode="auto">
            <a:xfrm>
              <a:off x="1617688" y="1365665"/>
              <a:ext cx="1806474" cy="1569660"/>
              <a:chOff x="4130028" y="3446495"/>
              <a:chExt cx="1303957" cy="601092"/>
            </a:xfrm>
          </p:grpSpPr>
          <p:sp>
            <p:nvSpPr>
              <p:cNvPr id="152593" name="CasellaDiTesto 43"/>
              <p:cNvSpPr txBox="1">
                <a:spLocks noChangeArrowheads="1"/>
              </p:cNvSpPr>
              <p:nvPr/>
            </p:nvSpPr>
            <p:spPr bwMode="auto">
              <a:xfrm>
                <a:off x="4699003" y="3530600"/>
                <a:ext cx="734982" cy="459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ü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1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b="0"/>
                  <a:t>1,    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 b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b="0"/>
                  <a:t>  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b="0"/>
                  <a:t>-1,   se  </a:t>
                </a:r>
              </a:p>
            </p:txBody>
          </p:sp>
          <p:sp>
            <p:nvSpPr>
              <p:cNvPr id="152594" name="Rettangolo 44"/>
              <p:cNvSpPr>
                <a:spLocks noChangeArrowheads="1"/>
              </p:cNvSpPr>
              <p:nvPr/>
            </p:nvSpPr>
            <p:spPr bwMode="auto">
              <a:xfrm>
                <a:off x="4259967" y="3446495"/>
                <a:ext cx="373820" cy="60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ü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1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9600" b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endParaRPr lang="it-IT" altLang="it-IT" sz="96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595" name="CasellaDiTesto 45"/>
              <p:cNvSpPr txBox="1">
                <a:spLocks noChangeArrowheads="1"/>
              </p:cNvSpPr>
              <p:nvPr/>
            </p:nvSpPr>
            <p:spPr bwMode="auto">
              <a:xfrm>
                <a:off x="4130028" y="3692095"/>
                <a:ext cx="498855" cy="141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ü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1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b="0"/>
                  <a:t>y’ =</a:t>
                </a:r>
              </a:p>
            </p:txBody>
          </p:sp>
        </p:grpSp>
        <p:graphicFrame>
          <p:nvGraphicFramePr>
            <p:cNvPr id="152591" name="Object 8"/>
            <p:cNvGraphicFramePr>
              <a:graphicFrameLocks noChangeAspect="1"/>
            </p:cNvGraphicFramePr>
            <p:nvPr/>
          </p:nvGraphicFramePr>
          <p:xfrm>
            <a:off x="3183599" y="1306368"/>
            <a:ext cx="1665287" cy="81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52087" imgH="444307" progId="Equation.3">
                    <p:embed/>
                  </p:oleObj>
                </mc:Choice>
                <mc:Fallback>
                  <p:oleObj name="Equation" r:id="rId7" imgW="952087" imgH="444307" progId="Equation.3">
                    <p:embed/>
                    <p:pic>
                      <p:nvPicPr>
                        <p:cNvPr id="15259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3599" y="1306368"/>
                          <a:ext cx="1665287" cy="81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92" name="Object 8"/>
            <p:cNvGraphicFramePr>
              <a:graphicFrameLocks noChangeAspect="1"/>
            </p:cNvGraphicFramePr>
            <p:nvPr/>
          </p:nvGraphicFramePr>
          <p:xfrm>
            <a:off x="3204236" y="2077893"/>
            <a:ext cx="1666875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52087" imgH="444307" progId="Equation.3">
                    <p:embed/>
                  </p:oleObj>
                </mc:Choice>
                <mc:Fallback>
                  <p:oleObj name="Equation" r:id="rId9" imgW="952087" imgH="444307" progId="Equation.3">
                    <p:embed/>
                    <p:pic>
                      <p:nvPicPr>
                        <p:cNvPr id="15259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236" y="2077893"/>
                          <a:ext cx="1666875" cy="80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586" name="CasellaDiTesto 46"/>
          <p:cNvSpPr txBox="1">
            <a:spLocks noChangeArrowheads="1"/>
          </p:cNvSpPr>
          <p:nvPr/>
        </p:nvSpPr>
        <p:spPr bwMode="auto">
          <a:xfrm>
            <a:off x="3646488" y="3551238"/>
            <a:ext cx="1447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b="0"/>
              <a:t>Si considera la </a:t>
            </a:r>
            <a:r>
              <a:rPr lang="it-IT" altLang="it-IT" sz="1400"/>
              <a:t>soglia</a:t>
            </a:r>
            <a:r>
              <a:rPr lang="it-IT" altLang="it-IT" sz="1400" b="0"/>
              <a:t> come </a:t>
            </a:r>
            <a:r>
              <a:rPr lang="it-IT" altLang="it-IT" sz="1400"/>
              <a:t>input</a:t>
            </a:r>
            <a:r>
              <a:rPr lang="it-IT" altLang="it-IT" sz="1400" b="0"/>
              <a:t> con coefficiente </a:t>
            </a:r>
            <a:r>
              <a:rPr lang="it-IT" altLang="it-IT" sz="1400"/>
              <a:t>1</a:t>
            </a:r>
          </a:p>
        </p:txBody>
      </p:sp>
      <p:graphicFrame>
        <p:nvGraphicFramePr>
          <p:cNvPr id="152587" name="Object 8"/>
          <p:cNvGraphicFramePr>
            <a:graphicFrameLocks noChangeAspect="1"/>
          </p:cNvGraphicFramePr>
          <p:nvPr/>
        </p:nvGraphicFramePr>
        <p:xfrm>
          <a:off x="6508750" y="5051425"/>
          <a:ext cx="17541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02865" imgH="203112" progId="Equation.3">
                  <p:embed/>
                </p:oleObj>
              </mc:Choice>
              <mc:Fallback>
                <p:oleObj name="Equation" r:id="rId11" imgW="1002865" imgH="203112" progId="Equation.3">
                  <p:embed/>
                  <p:pic>
                    <p:nvPicPr>
                      <p:cNvPr id="15258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5051425"/>
                        <a:ext cx="17541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8" name="Freccia in giù 48"/>
          <p:cNvSpPr>
            <a:spLocks noChangeArrowheads="1"/>
          </p:cNvSpPr>
          <p:nvPr/>
        </p:nvSpPr>
        <p:spPr bwMode="auto">
          <a:xfrm rot="-5400000">
            <a:off x="5247482" y="4926806"/>
            <a:ext cx="461962" cy="663575"/>
          </a:xfrm>
          <a:prstGeom prst="down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/>
          </a:p>
        </p:txBody>
      </p:sp>
      <p:sp>
        <p:nvSpPr>
          <p:cNvPr id="152589" name="CasellaDiTesto 49"/>
          <p:cNvSpPr txBox="1">
            <a:spLocks noChangeArrowheads="1"/>
          </p:cNvSpPr>
          <p:nvPr/>
        </p:nvSpPr>
        <p:spPr bwMode="auto">
          <a:xfrm>
            <a:off x="5056188" y="5627688"/>
            <a:ext cx="14493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b="0"/>
              <a:t>FORMA VETTORIALE</a:t>
            </a:r>
            <a:endParaRPr lang="it-IT" altLang="it-IT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noProof="0" dirty="0"/>
              <a:t>Esempio</a:t>
            </a:r>
          </a:p>
        </p:txBody>
      </p:sp>
      <p:sp>
        <p:nvSpPr>
          <p:cNvPr id="154627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E80D1A8-C91F-43F8-AB21-21E55EB40D1A}" type="slidenum">
              <a:rPr lang="it-IT" altLang="it-IT" sz="1400" smtClean="0">
                <a:solidFill>
                  <a:srgbClr val="003366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it-IT" altLang="it-IT" sz="1400"/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idx="1"/>
          </p:nvPr>
        </p:nvGraphicFramePr>
        <p:xfrm>
          <a:off x="1157288" y="1711325"/>
          <a:ext cx="2022476" cy="3336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it-IT" sz="1800" b="1" dirty="0"/>
                        <a:t>x</a:t>
                      </a:r>
                      <a:r>
                        <a:rPr lang="it-IT" sz="1000" b="1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x</a:t>
                      </a:r>
                      <a:r>
                        <a:rPr lang="it-IT" sz="1000" b="1" dirty="0"/>
                        <a:t>2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x</a:t>
                      </a:r>
                      <a:r>
                        <a:rPr lang="it-IT" sz="1000" b="1" dirty="0"/>
                        <a:t>3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y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-1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-1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-1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-1</a:t>
                      </a:r>
                    </a:p>
                  </a:txBody>
                  <a:tcPr marL="91469" marR="9146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4680" name="CasellaDiTesto 8"/>
          <p:cNvSpPr txBox="1">
            <a:spLocks noChangeArrowheads="1"/>
          </p:cNvSpPr>
          <p:nvPr/>
        </p:nvSpPr>
        <p:spPr bwMode="auto">
          <a:xfrm>
            <a:off x="1108075" y="1236663"/>
            <a:ext cx="982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600"/>
              <a:t>Data set</a:t>
            </a:r>
          </a:p>
        </p:txBody>
      </p:sp>
      <p:grpSp>
        <p:nvGrpSpPr>
          <p:cNvPr id="154681" name="Gruppo 14"/>
          <p:cNvGrpSpPr>
            <a:grpSpLocks/>
          </p:cNvGrpSpPr>
          <p:nvPr/>
        </p:nvGrpSpPr>
        <p:grpSpPr bwMode="auto">
          <a:xfrm>
            <a:off x="4146550" y="4576763"/>
            <a:ext cx="4627563" cy="768350"/>
            <a:chOff x="3924300" y="3445590"/>
            <a:chExt cx="4627037" cy="769441"/>
          </a:xfrm>
        </p:grpSpPr>
        <p:sp>
          <p:nvSpPr>
            <p:cNvPr id="154735" name="CasellaDiTesto 10"/>
            <p:cNvSpPr txBox="1">
              <a:spLocks noChangeArrowheads="1"/>
            </p:cNvSpPr>
            <p:nvPr/>
          </p:nvSpPr>
          <p:spPr bwMode="auto">
            <a:xfrm>
              <a:off x="4699000" y="3530600"/>
              <a:ext cx="38523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ü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1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0"/>
                <a:t>1,    se 0.3x</a:t>
              </a:r>
              <a:r>
                <a:rPr lang="it-IT" altLang="it-IT" sz="1400" b="0"/>
                <a:t>1</a:t>
              </a:r>
              <a:r>
                <a:rPr lang="it-IT" altLang="it-IT" sz="1800" b="0"/>
                <a:t> + 0.3x</a:t>
              </a:r>
              <a:r>
                <a:rPr lang="it-IT" altLang="it-IT" sz="1400" b="0"/>
                <a:t>2</a:t>
              </a:r>
              <a:r>
                <a:rPr lang="it-IT" altLang="it-IT" sz="1800" b="0"/>
                <a:t> + 0.3x</a:t>
              </a:r>
              <a:r>
                <a:rPr lang="it-IT" altLang="it-IT" sz="1400" b="0"/>
                <a:t>3</a:t>
              </a:r>
              <a:r>
                <a:rPr lang="it-IT" altLang="it-IT" sz="1800" b="0"/>
                <a:t> -0.4 &gt; 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0"/>
                <a:t>-1,   se 0.3x</a:t>
              </a:r>
              <a:r>
                <a:rPr lang="it-IT" altLang="it-IT" sz="1400" b="0"/>
                <a:t>1</a:t>
              </a:r>
              <a:r>
                <a:rPr lang="it-IT" altLang="it-IT" sz="1800" b="0"/>
                <a:t> + 0.3x</a:t>
              </a:r>
              <a:r>
                <a:rPr lang="it-IT" altLang="it-IT" sz="1400" b="0"/>
                <a:t>2</a:t>
              </a:r>
              <a:r>
                <a:rPr lang="it-IT" altLang="it-IT" sz="1800" b="0"/>
                <a:t> + 0.3x</a:t>
              </a:r>
              <a:r>
                <a:rPr lang="it-IT" altLang="it-IT" sz="1400" b="0"/>
                <a:t>3</a:t>
              </a:r>
              <a:r>
                <a:rPr lang="it-IT" altLang="it-IT" sz="1800" b="0"/>
                <a:t> -0.4 &lt; 0</a:t>
              </a:r>
            </a:p>
          </p:txBody>
        </p:sp>
        <p:sp>
          <p:nvSpPr>
            <p:cNvPr id="154736" name="Rettangolo 12"/>
            <p:cNvSpPr>
              <a:spLocks noChangeArrowheads="1"/>
            </p:cNvSpPr>
            <p:nvPr/>
          </p:nvSpPr>
          <p:spPr bwMode="auto">
            <a:xfrm>
              <a:off x="4445326" y="3445590"/>
              <a:ext cx="37382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ü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1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4400" b="0"/>
                <a:t>{</a:t>
              </a:r>
              <a:endParaRPr lang="it-IT" altLang="it-IT" sz="4400"/>
            </a:p>
          </p:txBody>
        </p:sp>
        <p:sp>
          <p:nvSpPr>
            <p:cNvPr id="154737" name="CasellaDiTesto 13"/>
            <p:cNvSpPr txBox="1">
              <a:spLocks noChangeArrowheads="1"/>
            </p:cNvSpPr>
            <p:nvPr/>
          </p:nvSpPr>
          <p:spPr bwMode="auto">
            <a:xfrm>
              <a:off x="3924300" y="3683000"/>
              <a:ext cx="5415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ü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1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0"/>
                <a:t>y’ =</a:t>
              </a:r>
            </a:p>
          </p:txBody>
        </p:sp>
      </p:grpSp>
      <p:sp>
        <p:nvSpPr>
          <p:cNvPr id="154682" name="CasellaDiTesto 26"/>
          <p:cNvSpPr txBox="1">
            <a:spLocks noChangeArrowheads="1"/>
          </p:cNvSpPr>
          <p:nvPr/>
        </p:nvSpPr>
        <p:spPr bwMode="auto">
          <a:xfrm>
            <a:off x="1030288" y="5219700"/>
            <a:ext cx="31384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b="0" i="1"/>
              <a:t>y</a:t>
            </a:r>
            <a:r>
              <a:rPr lang="it-IT" altLang="it-IT" sz="1400" b="0"/>
              <a:t> assume valore 1  se almeno due input sono maggiori di 0, altrimenti assume valore -1</a:t>
            </a:r>
          </a:p>
        </p:txBody>
      </p:sp>
      <p:grpSp>
        <p:nvGrpSpPr>
          <p:cNvPr id="154683" name="Gruppo 90"/>
          <p:cNvGrpSpPr>
            <a:grpSpLocks/>
          </p:cNvGrpSpPr>
          <p:nvPr/>
        </p:nvGrpSpPr>
        <p:grpSpPr bwMode="auto">
          <a:xfrm>
            <a:off x="4646613" y="2439988"/>
            <a:ext cx="3863975" cy="1887537"/>
            <a:chOff x="3887189" y="1692234"/>
            <a:chExt cx="3863253" cy="1886676"/>
          </a:xfrm>
        </p:grpSpPr>
        <p:sp>
          <p:nvSpPr>
            <p:cNvPr id="154707" name="CasellaDiTesto 83"/>
            <p:cNvSpPr txBox="1">
              <a:spLocks noChangeArrowheads="1"/>
            </p:cNvSpPr>
            <p:nvPr/>
          </p:nvSpPr>
          <p:spPr bwMode="auto">
            <a:xfrm>
              <a:off x="5229101" y="1928875"/>
              <a:ext cx="681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ü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1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0"/>
                <a:t>w1= 0.3</a:t>
              </a:r>
            </a:p>
          </p:txBody>
        </p:sp>
        <p:sp>
          <p:nvSpPr>
            <p:cNvPr id="154708" name="CasellaDiTesto 84"/>
            <p:cNvSpPr txBox="1">
              <a:spLocks noChangeArrowheads="1"/>
            </p:cNvSpPr>
            <p:nvPr/>
          </p:nvSpPr>
          <p:spPr bwMode="auto">
            <a:xfrm>
              <a:off x="4961908" y="2339687"/>
              <a:ext cx="681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ü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1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0"/>
                <a:t>w2= 0.3</a:t>
              </a:r>
            </a:p>
          </p:txBody>
        </p:sp>
        <p:sp>
          <p:nvSpPr>
            <p:cNvPr id="154709" name="CasellaDiTesto 85"/>
            <p:cNvSpPr txBox="1">
              <a:spLocks noChangeArrowheads="1"/>
            </p:cNvSpPr>
            <p:nvPr/>
          </p:nvSpPr>
          <p:spPr bwMode="auto">
            <a:xfrm>
              <a:off x="5175664" y="2963142"/>
              <a:ext cx="6463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ü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1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0"/>
                <a:t>w3=0.3</a:t>
              </a:r>
            </a:p>
          </p:txBody>
        </p:sp>
        <p:grpSp>
          <p:nvGrpSpPr>
            <p:cNvPr id="154710" name="Gruppo 89"/>
            <p:cNvGrpSpPr>
              <a:grpSpLocks/>
            </p:cNvGrpSpPr>
            <p:nvPr/>
          </p:nvGrpSpPr>
          <p:grpSpPr bwMode="auto">
            <a:xfrm>
              <a:off x="3887189" y="1692234"/>
              <a:ext cx="3863253" cy="1886676"/>
              <a:chOff x="3887189" y="1692234"/>
              <a:chExt cx="3863253" cy="1886676"/>
            </a:xfrm>
          </p:grpSpPr>
          <p:grpSp>
            <p:nvGrpSpPr>
              <p:cNvPr id="154711" name="Gruppo 82"/>
              <p:cNvGrpSpPr>
                <a:grpSpLocks/>
              </p:cNvGrpSpPr>
              <p:nvPr/>
            </p:nvGrpSpPr>
            <p:grpSpPr bwMode="auto">
              <a:xfrm>
                <a:off x="3887189" y="1692234"/>
                <a:ext cx="3863253" cy="1832865"/>
                <a:chOff x="3887189" y="1692234"/>
                <a:chExt cx="3863253" cy="1832865"/>
              </a:xfrm>
            </p:grpSpPr>
            <p:cxnSp>
              <p:nvCxnSpPr>
                <p:cNvPr id="154714" name="Connettore 1 50"/>
                <p:cNvCxnSpPr>
                  <a:cxnSpLocks noChangeShapeType="1"/>
                  <a:stCxn id="154727" idx="0"/>
                  <a:endCxn id="154727" idx="4"/>
                </p:cNvCxnSpPr>
                <p:nvPr/>
              </p:nvCxnSpPr>
              <p:spPr bwMode="auto">
                <a:xfrm rot="16200000" flipH="1">
                  <a:off x="6042561" y="2612571"/>
                  <a:ext cx="498763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54715" name="Gruppo 61"/>
                <p:cNvGrpSpPr>
                  <a:grpSpLocks/>
                </p:cNvGrpSpPr>
                <p:nvPr/>
              </p:nvGrpSpPr>
              <p:grpSpPr bwMode="auto">
                <a:xfrm>
                  <a:off x="4558145" y="1733797"/>
                  <a:ext cx="2175164" cy="1696193"/>
                  <a:chOff x="4558145" y="1733797"/>
                  <a:chExt cx="2175164" cy="1696193"/>
                </a:xfrm>
              </p:grpSpPr>
              <p:sp>
                <p:nvSpPr>
                  <p:cNvPr id="154724" name="Ovale 14"/>
                  <p:cNvSpPr>
                    <a:spLocks noChangeArrowheads="1"/>
                  </p:cNvSpPr>
                  <p:nvPr/>
                </p:nvSpPr>
                <p:spPr bwMode="auto">
                  <a:xfrm>
                    <a:off x="4571999" y="1733797"/>
                    <a:ext cx="237507" cy="213756"/>
                  </a:xfrm>
                  <a:prstGeom prst="ellips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5000"/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10000"/>
                      <a:buFont typeface="Times" panose="02020603050405020304" pitchFamily="18" charset="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1400"/>
                  </a:p>
                </p:txBody>
              </p:sp>
              <p:sp>
                <p:nvSpPr>
                  <p:cNvPr id="154725" name="Ovale 15"/>
                  <p:cNvSpPr>
                    <a:spLocks noChangeArrowheads="1"/>
                  </p:cNvSpPr>
                  <p:nvPr/>
                </p:nvSpPr>
                <p:spPr bwMode="auto">
                  <a:xfrm>
                    <a:off x="4558145" y="2491839"/>
                    <a:ext cx="237507" cy="213756"/>
                  </a:xfrm>
                  <a:prstGeom prst="ellips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5000"/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10000"/>
                      <a:buFont typeface="Times" panose="02020603050405020304" pitchFamily="18" charset="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1400"/>
                  </a:p>
                </p:txBody>
              </p:sp>
              <p:sp>
                <p:nvSpPr>
                  <p:cNvPr id="154726" name="Ovale 17"/>
                  <p:cNvSpPr>
                    <a:spLocks noChangeArrowheads="1"/>
                  </p:cNvSpPr>
                  <p:nvPr/>
                </p:nvSpPr>
                <p:spPr bwMode="auto">
                  <a:xfrm>
                    <a:off x="4581894" y="3216234"/>
                    <a:ext cx="237507" cy="213756"/>
                  </a:xfrm>
                  <a:prstGeom prst="ellips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5000"/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10000"/>
                      <a:buFont typeface="Times" panose="02020603050405020304" pitchFamily="18" charset="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1400"/>
                  </a:p>
                </p:txBody>
              </p:sp>
              <p:sp>
                <p:nvSpPr>
                  <p:cNvPr id="154727" name="Ovale 18"/>
                  <p:cNvSpPr>
                    <a:spLocks noChangeArrowheads="1"/>
                  </p:cNvSpPr>
                  <p:nvPr/>
                </p:nvSpPr>
                <p:spPr bwMode="auto">
                  <a:xfrm>
                    <a:off x="5850576" y="2363190"/>
                    <a:ext cx="882733" cy="498763"/>
                  </a:xfrm>
                  <a:prstGeom prst="ellips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85000"/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accent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10000"/>
                      <a:buFont typeface="Times" panose="02020603050405020304" pitchFamily="18" charset="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1400">
                        <a:sym typeface="Symbol" panose="05050102010706020507" pitchFamily="18" charset="2"/>
                      </a:rPr>
                      <a:t></a:t>
                    </a:r>
                    <a:endParaRPr lang="it-IT" altLang="it-IT" sz="1400"/>
                  </a:p>
                </p:txBody>
              </p:sp>
              <p:cxnSp>
                <p:nvCxnSpPr>
                  <p:cNvPr id="154728" name="Connettore 1 20"/>
                  <p:cNvCxnSpPr>
                    <a:cxnSpLocks noChangeShapeType="1"/>
                    <a:stCxn id="154724" idx="6"/>
                    <a:endCxn id="154727" idx="2"/>
                  </p:cNvCxnSpPr>
                  <p:nvPr/>
                </p:nvCxnSpPr>
                <p:spPr bwMode="auto">
                  <a:xfrm>
                    <a:off x="4809506" y="1840675"/>
                    <a:ext cx="1041070" cy="771897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4729" name="Connettore 1 22"/>
                  <p:cNvCxnSpPr>
                    <a:cxnSpLocks noChangeShapeType="1"/>
                    <a:stCxn id="154725" idx="6"/>
                    <a:endCxn id="154727" idx="2"/>
                  </p:cNvCxnSpPr>
                  <p:nvPr/>
                </p:nvCxnSpPr>
                <p:spPr bwMode="auto">
                  <a:xfrm>
                    <a:off x="4795652" y="2598717"/>
                    <a:ext cx="1054924" cy="13855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4730" name="Connettore 1 25"/>
                  <p:cNvCxnSpPr>
                    <a:cxnSpLocks noChangeShapeType="1"/>
                    <a:stCxn id="154726" idx="6"/>
                    <a:endCxn id="154727" idx="2"/>
                  </p:cNvCxnSpPr>
                  <p:nvPr/>
                </p:nvCxnSpPr>
                <p:spPr bwMode="auto">
                  <a:xfrm flipV="1">
                    <a:off x="4819401" y="2612572"/>
                    <a:ext cx="1031175" cy="710540"/>
                  </a:xfrm>
                  <a:prstGeom prst="line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54731" name="Gruppo 60"/>
                  <p:cNvGrpSpPr>
                    <a:grpSpLocks/>
                  </p:cNvGrpSpPr>
                  <p:nvPr/>
                </p:nvGrpSpPr>
                <p:grpSpPr bwMode="auto">
                  <a:xfrm>
                    <a:off x="6363195" y="2511633"/>
                    <a:ext cx="263236" cy="146461"/>
                    <a:chOff x="6861959" y="3081648"/>
                    <a:chExt cx="263236" cy="146461"/>
                  </a:xfrm>
                </p:grpSpPr>
                <p:cxnSp>
                  <p:nvCxnSpPr>
                    <p:cNvPr id="154732" name="Connettore 1 54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6923314" y="3152900"/>
                      <a:ext cx="142504" cy="0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4733" name="Connettore 1 5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988629" y="3087584"/>
                      <a:ext cx="136566" cy="0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4734" name="Connettore 1 5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861959" y="3228109"/>
                      <a:ext cx="136566" cy="0"/>
                    </a:xfrm>
                    <a:prstGeom prst="line">
                      <a:avLst/>
                    </a:prstGeom>
                    <a:noFill/>
                    <a:ln w="127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cxnSp>
              <p:nvCxnSpPr>
                <p:cNvPr id="154716" name="Connettore 2 66"/>
                <p:cNvCxnSpPr>
                  <a:cxnSpLocks noChangeShapeType="1"/>
                  <a:stCxn id="154727" idx="6"/>
                </p:cNvCxnSpPr>
                <p:nvPr/>
              </p:nvCxnSpPr>
              <p:spPr bwMode="auto">
                <a:xfrm flipV="1">
                  <a:off x="6733309" y="2606634"/>
                  <a:ext cx="659081" cy="593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717" name="Connettore 2 68"/>
                <p:cNvCxnSpPr>
                  <a:cxnSpLocks noChangeShapeType="1"/>
                  <a:endCxn id="154724" idx="2"/>
                </p:cNvCxnSpPr>
                <p:nvPr/>
              </p:nvCxnSpPr>
              <p:spPr bwMode="auto">
                <a:xfrm>
                  <a:off x="4186052" y="1840675"/>
                  <a:ext cx="385947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718" name="Connettore 2 76"/>
                <p:cNvCxnSpPr>
                  <a:cxnSpLocks noChangeShapeType="1"/>
                </p:cNvCxnSpPr>
                <p:nvPr/>
              </p:nvCxnSpPr>
              <p:spPr bwMode="auto">
                <a:xfrm>
                  <a:off x="4172198" y="2598716"/>
                  <a:ext cx="385947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719" name="Connettore 2 77"/>
                <p:cNvCxnSpPr>
                  <a:cxnSpLocks noChangeShapeType="1"/>
                </p:cNvCxnSpPr>
                <p:nvPr/>
              </p:nvCxnSpPr>
              <p:spPr bwMode="auto">
                <a:xfrm>
                  <a:off x="4178135" y="3334987"/>
                  <a:ext cx="385947" cy="158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4720" name="CasellaDiTesto 78"/>
                <p:cNvSpPr txBox="1">
                  <a:spLocks noChangeArrowheads="1"/>
                </p:cNvSpPr>
                <p:nvPr/>
              </p:nvSpPr>
              <p:spPr bwMode="auto">
                <a:xfrm>
                  <a:off x="3906982" y="1692234"/>
                  <a:ext cx="36901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600" b="0"/>
                    <a:t>x</a:t>
                  </a:r>
                  <a:r>
                    <a:rPr lang="it-IT" altLang="it-IT" sz="1400" b="0"/>
                    <a:t>1</a:t>
                  </a:r>
                </a:p>
              </p:txBody>
            </p:sp>
            <p:sp>
              <p:nvSpPr>
                <p:cNvPr id="154721" name="CasellaDiTesto 79"/>
                <p:cNvSpPr txBox="1">
                  <a:spLocks noChangeArrowheads="1"/>
                </p:cNvSpPr>
                <p:nvPr/>
              </p:nvSpPr>
              <p:spPr bwMode="auto">
                <a:xfrm>
                  <a:off x="3893128" y="2438400"/>
                  <a:ext cx="36901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600" b="0"/>
                    <a:t>x</a:t>
                  </a:r>
                  <a:r>
                    <a:rPr lang="it-IT" altLang="it-IT" sz="1400" b="0"/>
                    <a:t>2</a:t>
                  </a:r>
                </a:p>
              </p:txBody>
            </p:sp>
            <p:sp>
              <p:nvSpPr>
                <p:cNvPr id="154722" name="CasellaDiTesto 80"/>
                <p:cNvSpPr txBox="1">
                  <a:spLocks noChangeArrowheads="1"/>
                </p:cNvSpPr>
                <p:nvPr/>
              </p:nvSpPr>
              <p:spPr bwMode="auto">
                <a:xfrm>
                  <a:off x="3887189" y="3186545"/>
                  <a:ext cx="36901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600" b="0"/>
                    <a:t>x</a:t>
                  </a:r>
                  <a:r>
                    <a:rPr lang="it-IT" altLang="it-IT" sz="1400" b="0"/>
                    <a:t>3</a:t>
                  </a:r>
                </a:p>
              </p:txBody>
            </p:sp>
            <p:sp>
              <p:nvSpPr>
                <p:cNvPr id="154723" name="CasellaDiTesto 81"/>
                <p:cNvSpPr txBox="1">
                  <a:spLocks noChangeArrowheads="1"/>
                </p:cNvSpPr>
                <p:nvPr/>
              </p:nvSpPr>
              <p:spPr bwMode="auto">
                <a:xfrm>
                  <a:off x="7435932" y="2452997"/>
                  <a:ext cx="31451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400" b="0"/>
                    <a:t>y’</a:t>
                  </a:r>
                </a:p>
              </p:txBody>
            </p:sp>
          </p:grpSp>
          <p:sp>
            <p:nvSpPr>
              <p:cNvPr id="154712" name="CasellaDiTesto 86"/>
              <p:cNvSpPr txBox="1">
                <a:spLocks noChangeArrowheads="1"/>
              </p:cNvSpPr>
              <p:nvPr/>
            </p:nvSpPr>
            <p:spPr bwMode="auto">
              <a:xfrm>
                <a:off x="5999885" y="3240356"/>
                <a:ext cx="7152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ü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1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0"/>
                  <a:t>b=0.4</a:t>
                </a:r>
              </a:p>
            </p:txBody>
          </p:sp>
          <p:cxnSp>
            <p:nvCxnSpPr>
              <p:cNvPr id="154713" name="Connettore 2 88"/>
              <p:cNvCxnSpPr>
                <a:cxnSpLocks noChangeShapeType="1"/>
              </p:cNvCxnSpPr>
              <p:nvPr/>
            </p:nvCxnSpPr>
            <p:spPr bwMode="auto">
              <a:xfrm rot="16200000" flipV="1">
                <a:off x="6122916" y="3062650"/>
                <a:ext cx="358239" cy="16224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54684" name="CasellaDiTesto 91"/>
          <p:cNvSpPr txBox="1">
            <a:spLocks noChangeArrowheads="1"/>
          </p:cNvSpPr>
          <p:nvPr/>
        </p:nvSpPr>
        <p:spPr bwMode="auto">
          <a:xfrm>
            <a:off x="4610100" y="1282700"/>
            <a:ext cx="2085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ü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1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600"/>
              <a:t>Percettrone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600" b="0" i="1"/>
              <a:t>Classificatore binario</a:t>
            </a:r>
          </a:p>
        </p:txBody>
      </p:sp>
      <p:graphicFrame>
        <p:nvGraphicFramePr>
          <p:cNvPr id="41" name="Segnaposto contenuto 7"/>
          <p:cNvGraphicFramePr>
            <a:graphicFrameLocks/>
          </p:cNvGraphicFramePr>
          <p:nvPr/>
        </p:nvGraphicFramePr>
        <p:xfrm>
          <a:off x="3197225" y="1709738"/>
          <a:ext cx="506413" cy="3336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it-IT" sz="1800" b="1" dirty="0"/>
                        <a:t>y’</a:t>
                      </a:r>
                    </a:p>
                  </a:txBody>
                  <a:tcPr marL="91612" marR="91612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-1</a:t>
                      </a:r>
                    </a:p>
                  </a:txBody>
                  <a:tcPr marL="91612" marR="91612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612" marR="91612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612" marR="91612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612" marR="91612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-1</a:t>
                      </a:r>
                    </a:p>
                  </a:txBody>
                  <a:tcPr marL="91612" marR="91612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-1</a:t>
                      </a:r>
                    </a:p>
                  </a:txBody>
                  <a:tcPr marL="91612" marR="91612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612" marR="91612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it-IT" sz="1800" dirty="0"/>
                        <a:t>-1</a:t>
                      </a:r>
                    </a:p>
                  </a:txBody>
                  <a:tcPr marL="91612" marR="91612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d's Tie">
  <a:themeElements>
    <a:clrScheme name="Dad'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's Tie">
      <a:majorFont>
        <a:latin typeface="Britannic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d'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'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ad's Tie">
  <a:themeElements>
    <a:clrScheme name="Dad'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's Tie">
      <a:majorFont>
        <a:latin typeface="Britannic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d'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'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BS_2020_Gotham">
  <a:themeElements>
    <a:clrScheme name="Personalizzato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A4616"/>
      </a:accent1>
      <a:accent2>
        <a:srgbClr val="53565A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otham">
      <a:majorFont>
        <a:latin typeface="Gotham Medium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 Theme" id="{2D6F5A81-75F2-48C8-80B3-667800519075}" vid="{D8C14C4E-DF87-455D-AE92-46FD6ADF0110}"/>
    </a:ext>
  </a:extLst>
</a:theme>
</file>

<file path=ppt/theme/theme4.xml><?xml version="1.0" encoding="utf-8"?>
<a:theme xmlns:a="http://schemas.openxmlformats.org/drawingml/2006/main" name="BBS PPT_EXE_OPEN_CUSTOM">
  <a:themeElements>
    <a:clrScheme name="Tema BB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5000"/>
      </a:accent1>
      <a:accent2>
        <a:srgbClr val="53565A"/>
      </a:accent2>
      <a:accent3>
        <a:srgbClr val="A5A5A5"/>
      </a:accent3>
      <a:accent4>
        <a:srgbClr val="FE5000"/>
      </a:accent4>
      <a:accent5>
        <a:srgbClr val="53565A"/>
      </a:accent5>
      <a:accent6>
        <a:srgbClr val="A5A5A5"/>
      </a:accent6>
      <a:hlink>
        <a:srgbClr val="FE5000"/>
      </a:hlink>
      <a:folHlink>
        <a:srgbClr val="FE5000"/>
      </a:folHlink>
    </a:clrScheme>
    <a:fontScheme name="Tema di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6612A34E-FB25-7A4C-9DD2-F8A681D5828E}" vid="{5FB3920D-DCBD-9C4A-B5A1-F98FBD46787C}"/>
    </a:ext>
  </a:extLst>
</a:theme>
</file>

<file path=ppt/theme/theme5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146480047</TotalTime>
  <Pages>3</Pages>
  <Words>1432</Words>
  <Application>Microsoft Office PowerPoint</Application>
  <PresentationFormat>Presentazione su schermo (4:3)</PresentationFormat>
  <Paragraphs>261</Paragraphs>
  <Slides>22</Slides>
  <Notes>17</Notes>
  <HiddenSlides>1</HiddenSlides>
  <MMClips>0</MMClips>
  <ScaleCrop>false</ScaleCrop>
  <HeadingPairs>
    <vt:vector size="8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4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41" baseType="lpstr">
      <vt:lpstr>Arial</vt:lpstr>
      <vt:lpstr>Britannic Bold</vt:lpstr>
      <vt:lpstr>Calibri</vt:lpstr>
      <vt:lpstr>Calibri Light</vt:lpstr>
      <vt:lpstr>Cambria Math</vt:lpstr>
      <vt:lpstr>Courier New</vt:lpstr>
      <vt:lpstr>Gotham Black</vt:lpstr>
      <vt:lpstr>Gotham Bold</vt:lpstr>
      <vt:lpstr>Gotham Book</vt:lpstr>
      <vt:lpstr>Gotham Medium</vt:lpstr>
      <vt:lpstr>Lucida Grande</vt:lpstr>
      <vt:lpstr>Symbol</vt:lpstr>
      <vt:lpstr>Times</vt:lpstr>
      <vt:lpstr>Wingdings</vt:lpstr>
      <vt:lpstr>Dad's Tie</vt:lpstr>
      <vt:lpstr>2_Dad's Tie</vt:lpstr>
      <vt:lpstr>BBS_2020_Gotham</vt:lpstr>
      <vt:lpstr>BBS PPT_EXE_OPEN_CUSTOM</vt:lpstr>
      <vt:lpstr>Equation</vt:lpstr>
      <vt:lpstr>AI FOR DATA ANALYSIS</vt:lpstr>
      <vt:lpstr>ANN: Definizione</vt:lpstr>
      <vt:lpstr>Applicazioni (1)</vt:lpstr>
      <vt:lpstr>Applicazioni (2)</vt:lpstr>
      <vt:lpstr>Trasmissione informazioni (2)</vt:lpstr>
      <vt:lpstr>Rete neurale biologica vs artificiale</vt:lpstr>
      <vt:lpstr>Il percettrone (1)</vt:lpstr>
      <vt:lpstr>Il percettrone (2)</vt:lpstr>
      <vt:lpstr>Esempio</vt:lpstr>
      <vt:lpstr>Boolean functions</vt:lpstr>
      <vt:lpstr>Apprendimento</vt:lpstr>
      <vt:lpstr>Limiti del percettrone</vt:lpstr>
      <vt:lpstr>Reti neurali complesse</vt:lpstr>
      <vt:lpstr>Percettrone multilivello (1)</vt:lpstr>
      <vt:lpstr>Vantaggi di una rete neurale (1)</vt:lpstr>
      <vt:lpstr>Vantaggi di una rete neurale (2)</vt:lpstr>
      <vt:lpstr>Svantaggi di una rete neurale</vt:lpstr>
      <vt:lpstr>Deep Learning</vt:lpstr>
      <vt:lpstr>Ma quanto Deep?</vt:lpstr>
      <vt:lpstr>Fattori abilitanti del Deep Learning</vt:lpstr>
      <vt:lpstr>Play with it!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 Data Mining</dc:title>
  <dc:subject/>
  <dc:creator>Matteo Golfarelli</dc:creator>
  <cp:keywords/>
  <dc:description/>
  <cp:lastModifiedBy>Matteo Francia</cp:lastModifiedBy>
  <cp:revision>402</cp:revision>
  <cp:lastPrinted>2001-08-28T17:59:37Z</cp:lastPrinted>
  <dcterms:created xsi:type="dcterms:W3CDTF">1998-03-18T13:44:31Z</dcterms:created>
  <dcterms:modified xsi:type="dcterms:W3CDTF">2024-09-21T07:01:27Z</dcterms:modified>
</cp:coreProperties>
</file>