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620" y="7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o Francia" userId="fbe833e6-b551-4418-a2a7-4d1023d25bd4" providerId="ADAL" clId="{9BDAC726-A033-456D-871E-61EBD8BAEF58}"/>
    <pc:docChg chg="undo custSel addSld modSld">
      <pc:chgData name="Matteo Francia" userId="fbe833e6-b551-4418-a2a7-4d1023d25bd4" providerId="ADAL" clId="{9BDAC726-A033-456D-871E-61EBD8BAEF58}" dt="2024-11-11T11:50:46.073" v="282" actId="208"/>
      <pc:docMkLst>
        <pc:docMk/>
      </pc:docMkLst>
      <pc:sldChg chg="modSp mod">
        <pc:chgData name="Matteo Francia" userId="fbe833e6-b551-4418-a2a7-4d1023d25bd4" providerId="ADAL" clId="{9BDAC726-A033-456D-871E-61EBD8BAEF58}" dt="2024-11-11T11:33:02.195" v="35" actId="108"/>
        <pc:sldMkLst>
          <pc:docMk/>
          <pc:sldMk cId="72074510" sldId="256"/>
        </pc:sldMkLst>
        <pc:spChg chg="mod">
          <ac:chgData name="Matteo Francia" userId="fbe833e6-b551-4418-a2a7-4d1023d25bd4" providerId="ADAL" clId="{9BDAC726-A033-456D-871E-61EBD8BAEF58}" dt="2024-11-11T11:32:59.816" v="34" actId="108"/>
          <ac:spMkLst>
            <pc:docMk/>
            <pc:sldMk cId="72074510" sldId="256"/>
            <ac:spMk id="4" creationId="{51EC9244-86F6-F299-E2E6-626A07D075F1}"/>
          </ac:spMkLst>
        </pc:spChg>
        <pc:spChg chg="mod">
          <ac:chgData name="Matteo Francia" userId="fbe833e6-b551-4418-a2a7-4d1023d25bd4" providerId="ADAL" clId="{9BDAC726-A033-456D-871E-61EBD8BAEF58}" dt="2024-11-11T11:32:59.816" v="34" actId="108"/>
          <ac:spMkLst>
            <pc:docMk/>
            <pc:sldMk cId="72074510" sldId="256"/>
            <ac:spMk id="5" creationId="{7568BEF7-A3A7-1746-B032-32AE58E9C463}"/>
          </ac:spMkLst>
        </pc:spChg>
        <pc:spChg chg="mod">
          <ac:chgData name="Matteo Francia" userId="fbe833e6-b551-4418-a2a7-4d1023d25bd4" providerId="ADAL" clId="{9BDAC726-A033-456D-871E-61EBD8BAEF58}" dt="2024-11-11T11:32:59.816" v="34" actId="108"/>
          <ac:spMkLst>
            <pc:docMk/>
            <pc:sldMk cId="72074510" sldId="256"/>
            <ac:spMk id="6" creationId="{ED0BEB88-59DF-4B98-E0CA-0A16BD942581}"/>
          </ac:spMkLst>
        </pc:spChg>
        <pc:spChg chg="mod">
          <ac:chgData name="Matteo Francia" userId="fbe833e6-b551-4418-a2a7-4d1023d25bd4" providerId="ADAL" clId="{9BDAC726-A033-456D-871E-61EBD8BAEF58}" dt="2024-11-11T11:32:59.816" v="34" actId="108"/>
          <ac:spMkLst>
            <pc:docMk/>
            <pc:sldMk cId="72074510" sldId="256"/>
            <ac:spMk id="7" creationId="{AB9A9194-1378-429F-2043-52ADE4F7EFD8}"/>
          </ac:spMkLst>
        </pc:spChg>
        <pc:spChg chg="mod">
          <ac:chgData name="Matteo Francia" userId="fbe833e6-b551-4418-a2a7-4d1023d25bd4" providerId="ADAL" clId="{9BDAC726-A033-456D-871E-61EBD8BAEF58}" dt="2024-11-11T11:33:02.195" v="35" actId="108"/>
          <ac:spMkLst>
            <pc:docMk/>
            <pc:sldMk cId="72074510" sldId="256"/>
            <ac:spMk id="26" creationId="{83AABF5E-4020-ABDA-2F35-24E8597D9858}"/>
          </ac:spMkLst>
        </pc:spChg>
      </pc:sldChg>
      <pc:sldChg chg="addSp delSp modSp new mod">
        <pc:chgData name="Matteo Francia" userId="fbe833e6-b551-4418-a2a7-4d1023d25bd4" providerId="ADAL" clId="{9BDAC726-A033-456D-871E-61EBD8BAEF58}" dt="2024-11-11T11:33:36.884" v="63" actId="1076"/>
        <pc:sldMkLst>
          <pc:docMk/>
          <pc:sldMk cId="1651640705" sldId="258"/>
        </pc:sldMkLst>
        <pc:spChg chg="del">
          <ac:chgData name="Matteo Francia" userId="fbe833e6-b551-4418-a2a7-4d1023d25bd4" providerId="ADAL" clId="{9BDAC726-A033-456D-871E-61EBD8BAEF58}" dt="2024-11-11T11:31:32.835" v="2" actId="478"/>
          <ac:spMkLst>
            <pc:docMk/>
            <pc:sldMk cId="1651640705" sldId="258"/>
            <ac:spMk id="2" creationId="{FD39C6E5-FA28-4D0A-A233-535681ECA9B7}"/>
          </ac:spMkLst>
        </pc:spChg>
        <pc:spChg chg="del">
          <ac:chgData name="Matteo Francia" userId="fbe833e6-b551-4418-a2a7-4d1023d25bd4" providerId="ADAL" clId="{9BDAC726-A033-456D-871E-61EBD8BAEF58}" dt="2024-11-11T11:31:31.325" v="1" actId="931"/>
          <ac:spMkLst>
            <pc:docMk/>
            <pc:sldMk cId="1651640705" sldId="258"/>
            <ac:spMk id="3" creationId="{A6B97518-0497-438F-9254-DBB772DFDD29}"/>
          </ac:spMkLst>
        </pc:spChg>
        <pc:spChg chg="add del mod">
          <ac:chgData name="Matteo Francia" userId="fbe833e6-b551-4418-a2a7-4d1023d25bd4" providerId="ADAL" clId="{9BDAC726-A033-456D-871E-61EBD8BAEF58}" dt="2024-11-11T11:33:07.424" v="38" actId="478"/>
          <ac:spMkLst>
            <pc:docMk/>
            <pc:sldMk cId="1651640705" sldId="258"/>
            <ac:spMk id="28" creationId="{74920AF0-CB5A-4E3D-9B26-2B26A4ACC9CC}"/>
          </ac:spMkLst>
        </pc:spChg>
        <pc:spChg chg="add mod">
          <ac:chgData name="Matteo Francia" userId="fbe833e6-b551-4418-a2a7-4d1023d25bd4" providerId="ADAL" clId="{9BDAC726-A033-456D-871E-61EBD8BAEF58}" dt="2024-11-11T11:33:36.884" v="63" actId="1076"/>
          <ac:spMkLst>
            <pc:docMk/>
            <pc:sldMk cId="1651640705" sldId="258"/>
            <ac:spMk id="29" creationId="{AC58C6CE-FDB5-4F47-8533-39B2E51B6482}"/>
          </ac:spMkLst>
        </pc:spChg>
        <pc:spChg chg="add mod">
          <ac:chgData name="Matteo Francia" userId="fbe833e6-b551-4418-a2a7-4d1023d25bd4" providerId="ADAL" clId="{9BDAC726-A033-456D-871E-61EBD8BAEF58}" dt="2024-11-11T11:33:36.884" v="63" actId="1076"/>
          <ac:spMkLst>
            <pc:docMk/>
            <pc:sldMk cId="1651640705" sldId="258"/>
            <ac:spMk id="30" creationId="{08B909C4-A73F-4E84-BA37-3D48F33E93D0}"/>
          </ac:spMkLst>
        </pc:spChg>
        <pc:picChg chg="add mod">
          <ac:chgData name="Matteo Francia" userId="fbe833e6-b551-4418-a2a7-4d1023d25bd4" providerId="ADAL" clId="{9BDAC726-A033-456D-871E-61EBD8BAEF58}" dt="2024-11-11T11:32:10.813" v="22" actId="1076"/>
          <ac:picMkLst>
            <pc:docMk/>
            <pc:sldMk cId="1651640705" sldId="258"/>
            <ac:picMk id="5" creationId="{25354B72-0695-4CE1-BC93-259B21368047}"/>
          </ac:picMkLst>
        </pc:picChg>
        <pc:picChg chg="add mod">
          <ac:chgData name="Matteo Francia" userId="fbe833e6-b551-4418-a2a7-4d1023d25bd4" providerId="ADAL" clId="{9BDAC726-A033-456D-871E-61EBD8BAEF58}" dt="2024-11-11T11:32:10.813" v="22" actId="1076"/>
          <ac:picMkLst>
            <pc:docMk/>
            <pc:sldMk cId="1651640705" sldId="258"/>
            <ac:picMk id="6" creationId="{2CA40D56-91DC-438F-93AB-2A5A1DAF89F2}"/>
          </ac:picMkLst>
        </pc:picChg>
        <pc:picChg chg="add mod">
          <ac:chgData name="Matteo Francia" userId="fbe833e6-b551-4418-a2a7-4d1023d25bd4" providerId="ADAL" clId="{9BDAC726-A033-456D-871E-61EBD8BAEF58}" dt="2024-11-11T11:32:10.813" v="22" actId="1076"/>
          <ac:picMkLst>
            <pc:docMk/>
            <pc:sldMk cId="1651640705" sldId="258"/>
            <ac:picMk id="7" creationId="{6BB6A669-55DF-4023-8A22-E2928E4D2314}"/>
          </ac:picMkLst>
        </pc:picChg>
        <pc:picChg chg="add del mod">
          <ac:chgData name="Matteo Francia" userId="fbe833e6-b551-4418-a2a7-4d1023d25bd4" providerId="ADAL" clId="{9BDAC726-A033-456D-871E-61EBD8BAEF58}" dt="2024-11-11T11:32:00.607" v="17" actId="478"/>
          <ac:picMkLst>
            <pc:docMk/>
            <pc:sldMk cId="1651640705" sldId="258"/>
            <ac:picMk id="8" creationId="{2BE540EC-256C-49B2-8EC4-6C693A03832E}"/>
          </ac:picMkLst>
        </pc:picChg>
        <pc:picChg chg="add del mod">
          <ac:chgData name="Matteo Francia" userId="fbe833e6-b551-4418-a2a7-4d1023d25bd4" providerId="ADAL" clId="{9BDAC726-A033-456D-871E-61EBD8BAEF58}" dt="2024-11-11T11:32:00.607" v="17" actId="478"/>
          <ac:picMkLst>
            <pc:docMk/>
            <pc:sldMk cId="1651640705" sldId="258"/>
            <ac:picMk id="9" creationId="{BDC041FA-18B6-4D47-9816-A18AFB6B3C6E}"/>
          </ac:picMkLst>
        </pc:picChg>
        <pc:picChg chg="add del mod">
          <ac:chgData name="Matteo Francia" userId="fbe833e6-b551-4418-a2a7-4d1023d25bd4" providerId="ADAL" clId="{9BDAC726-A033-456D-871E-61EBD8BAEF58}" dt="2024-11-11T11:32:00.607" v="17" actId="478"/>
          <ac:picMkLst>
            <pc:docMk/>
            <pc:sldMk cId="1651640705" sldId="258"/>
            <ac:picMk id="10" creationId="{5B963060-F0D3-4657-B186-61CC982002AA}"/>
          </ac:picMkLst>
        </pc:picChg>
        <pc:picChg chg="add mod">
          <ac:chgData name="Matteo Francia" userId="fbe833e6-b551-4418-a2a7-4d1023d25bd4" providerId="ADAL" clId="{9BDAC726-A033-456D-871E-61EBD8BAEF58}" dt="2024-11-11T11:32:10.813" v="22" actId="1076"/>
          <ac:picMkLst>
            <pc:docMk/>
            <pc:sldMk cId="1651640705" sldId="258"/>
            <ac:picMk id="11" creationId="{EE12E139-4D65-4DD9-BA34-B168798D520E}"/>
          </ac:picMkLst>
        </pc:picChg>
        <pc:picChg chg="add mod">
          <ac:chgData name="Matteo Francia" userId="fbe833e6-b551-4418-a2a7-4d1023d25bd4" providerId="ADAL" clId="{9BDAC726-A033-456D-871E-61EBD8BAEF58}" dt="2024-11-11T11:32:10.813" v="22" actId="1076"/>
          <ac:picMkLst>
            <pc:docMk/>
            <pc:sldMk cId="1651640705" sldId="258"/>
            <ac:picMk id="12" creationId="{FFE63218-16C8-47DB-AD6A-D7001087D59D}"/>
          </ac:picMkLst>
        </pc:picChg>
        <pc:picChg chg="add mod">
          <ac:chgData name="Matteo Francia" userId="fbe833e6-b551-4418-a2a7-4d1023d25bd4" providerId="ADAL" clId="{9BDAC726-A033-456D-871E-61EBD8BAEF58}" dt="2024-11-11T11:32:10.813" v="22" actId="1076"/>
          <ac:picMkLst>
            <pc:docMk/>
            <pc:sldMk cId="1651640705" sldId="258"/>
            <ac:picMk id="13" creationId="{6E0761F1-1A1F-40D2-B8CB-CC0E66EC5DBF}"/>
          </ac:picMkLst>
        </pc:picChg>
        <pc:picChg chg="add mod">
          <ac:chgData name="Matteo Francia" userId="fbe833e6-b551-4418-a2a7-4d1023d25bd4" providerId="ADAL" clId="{9BDAC726-A033-456D-871E-61EBD8BAEF58}" dt="2024-11-11T11:32:10.813" v="22" actId="1076"/>
          <ac:picMkLst>
            <pc:docMk/>
            <pc:sldMk cId="1651640705" sldId="258"/>
            <ac:picMk id="14" creationId="{8026CD18-7277-4E70-8BAE-66EBDA4652E0}"/>
          </ac:picMkLst>
        </pc:picChg>
        <pc:picChg chg="add mod">
          <ac:chgData name="Matteo Francia" userId="fbe833e6-b551-4418-a2a7-4d1023d25bd4" providerId="ADAL" clId="{9BDAC726-A033-456D-871E-61EBD8BAEF58}" dt="2024-11-11T11:32:10.813" v="22" actId="1076"/>
          <ac:picMkLst>
            <pc:docMk/>
            <pc:sldMk cId="1651640705" sldId="258"/>
            <ac:picMk id="15" creationId="{27C393C9-F356-458C-B817-86B485DD1BDB}"/>
          </ac:picMkLst>
        </pc:picChg>
        <pc:picChg chg="add mod">
          <ac:chgData name="Matteo Francia" userId="fbe833e6-b551-4418-a2a7-4d1023d25bd4" providerId="ADAL" clId="{9BDAC726-A033-456D-871E-61EBD8BAEF58}" dt="2024-11-11T11:32:10.813" v="22" actId="1076"/>
          <ac:picMkLst>
            <pc:docMk/>
            <pc:sldMk cId="1651640705" sldId="258"/>
            <ac:picMk id="16" creationId="{74D96D01-1000-4E37-8020-53978D91A627}"/>
          </ac:picMkLst>
        </pc:picChg>
        <pc:picChg chg="add mod">
          <ac:chgData name="Matteo Francia" userId="fbe833e6-b551-4418-a2a7-4d1023d25bd4" providerId="ADAL" clId="{9BDAC726-A033-456D-871E-61EBD8BAEF58}" dt="2024-11-11T11:32:14.743" v="24" actId="1076"/>
          <ac:picMkLst>
            <pc:docMk/>
            <pc:sldMk cId="1651640705" sldId="258"/>
            <ac:picMk id="17" creationId="{496489C3-D5A5-4E41-80B7-ED27687B3917}"/>
          </ac:picMkLst>
        </pc:picChg>
        <pc:picChg chg="add mod">
          <ac:chgData name="Matteo Francia" userId="fbe833e6-b551-4418-a2a7-4d1023d25bd4" providerId="ADAL" clId="{9BDAC726-A033-456D-871E-61EBD8BAEF58}" dt="2024-11-11T11:32:14.743" v="24" actId="1076"/>
          <ac:picMkLst>
            <pc:docMk/>
            <pc:sldMk cId="1651640705" sldId="258"/>
            <ac:picMk id="18" creationId="{95B72A46-1E15-4ED2-A404-B2D0A21247C0}"/>
          </ac:picMkLst>
        </pc:picChg>
        <pc:picChg chg="add mod">
          <ac:chgData name="Matteo Francia" userId="fbe833e6-b551-4418-a2a7-4d1023d25bd4" providerId="ADAL" clId="{9BDAC726-A033-456D-871E-61EBD8BAEF58}" dt="2024-11-11T11:32:14.743" v="24" actId="1076"/>
          <ac:picMkLst>
            <pc:docMk/>
            <pc:sldMk cId="1651640705" sldId="258"/>
            <ac:picMk id="19" creationId="{C91139F3-B701-4792-B233-9431743B2FF1}"/>
          </ac:picMkLst>
        </pc:picChg>
        <pc:picChg chg="add mod">
          <ac:chgData name="Matteo Francia" userId="fbe833e6-b551-4418-a2a7-4d1023d25bd4" providerId="ADAL" clId="{9BDAC726-A033-456D-871E-61EBD8BAEF58}" dt="2024-11-11T11:32:14.743" v="24" actId="1076"/>
          <ac:picMkLst>
            <pc:docMk/>
            <pc:sldMk cId="1651640705" sldId="258"/>
            <ac:picMk id="20" creationId="{F9E2EBDC-6D29-4155-9E0D-825C53A4875D}"/>
          </ac:picMkLst>
        </pc:picChg>
        <pc:picChg chg="add mod">
          <ac:chgData name="Matteo Francia" userId="fbe833e6-b551-4418-a2a7-4d1023d25bd4" providerId="ADAL" clId="{9BDAC726-A033-456D-871E-61EBD8BAEF58}" dt="2024-11-11T11:32:14.743" v="24" actId="1076"/>
          <ac:picMkLst>
            <pc:docMk/>
            <pc:sldMk cId="1651640705" sldId="258"/>
            <ac:picMk id="21" creationId="{FDD15944-1902-4698-8EAD-323DACFA3639}"/>
          </ac:picMkLst>
        </pc:picChg>
        <pc:picChg chg="add mod">
          <ac:chgData name="Matteo Francia" userId="fbe833e6-b551-4418-a2a7-4d1023d25bd4" providerId="ADAL" clId="{9BDAC726-A033-456D-871E-61EBD8BAEF58}" dt="2024-11-11T11:32:14.743" v="24" actId="1076"/>
          <ac:picMkLst>
            <pc:docMk/>
            <pc:sldMk cId="1651640705" sldId="258"/>
            <ac:picMk id="22" creationId="{7BA8C936-143C-48E0-AD45-70E0D9360954}"/>
          </ac:picMkLst>
        </pc:picChg>
        <pc:picChg chg="add mod">
          <ac:chgData name="Matteo Francia" userId="fbe833e6-b551-4418-a2a7-4d1023d25bd4" providerId="ADAL" clId="{9BDAC726-A033-456D-871E-61EBD8BAEF58}" dt="2024-11-11T11:32:14.743" v="24" actId="1076"/>
          <ac:picMkLst>
            <pc:docMk/>
            <pc:sldMk cId="1651640705" sldId="258"/>
            <ac:picMk id="23" creationId="{F99F17D8-6B64-442E-BFC2-10E8DF16AA30}"/>
          </ac:picMkLst>
        </pc:picChg>
        <pc:picChg chg="add mod">
          <ac:chgData name="Matteo Francia" userId="fbe833e6-b551-4418-a2a7-4d1023d25bd4" providerId="ADAL" clId="{9BDAC726-A033-456D-871E-61EBD8BAEF58}" dt="2024-11-11T11:32:14.743" v="24" actId="1076"/>
          <ac:picMkLst>
            <pc:docMk/>
            <pc:sldMk cId="1651640705" sldId="258"/>
            <ac:picMk id="24" creationId="{02FEFE06-DF07-47C0-826B-FF8E3B69273F}"/>
          </ac:picMkLst>
        </pc:picChg>
        <pc:picChg chg="add mod">
          <ac:chgData name="Matteo Francia" userId="fbe833e6-b551-4418-a2a7-4d1023d25bd4" providerId="ADAL" clId="{9BDAC726-A033-456D-871E-61EBD8BAEF58}" dt="2024-11-11T11:32:14.743" v="24" actId="1076"/>
          <ac:picMkLst>
            <pc:docMk/>
            <pc:sldMk cId="1651640705" sldId="258"/>
            <ac:picMk id="25" creationId="{5450A997-67F0-4922-8A06-B859D0E73DB7}"/>
          </ac:picMkLst>
        </pc:picChg>
        <pc:picChg chg="add mod">
          <ac:chgData name="Matteo Francia" userId="fbe833e6-b551-4418-a2a7-4d1023d25bd4" providerId="ADAL" clId="{9BDAC726-A033-456D-871E-61EBD8BAEF58}" dt="2024-11-11T11:33:27.405" v="60" actId="1037"/>
          <ac:picMkLst>
            <pc:docMk/>
            <pc:sldMk cId="1651640705" sldId="258"/>
            <ac:picMk id="26" creationId="{AE5C3461-E825-4307-9DA2-A19A9DAB8DCC}"/>
          </ac:picMkLst>
        </pc:picChg>
        <pc:picChg chg="add mod">
          <ac:chgData name="Matteo Francia" userId="fbe833e6-b551-4418-a2a7-4d1023d25bd4" providerId="ADAL" clId="{9BDAC726-A033-456D-871E-61EBD8BAEF58}" dt="2024-11-11T11:33:27.405" v="60" actId="1037"/>
          <ac:picMkLst>
            <pc:docMk/>
            <pc:sldMk cId="1651640705" sldId="258"/>
            <ac:picMk id="27" creationId="{3CE3DB5F-C8EB-4615-A380-4DBFF86FE4BF}"/>
          </ac:picMkLst>
        </pc:picChg>
      </pc:sldChg>
      <pc:sldChg chg="addSp delSp modSp new mod">
        <pc:chgData name="Matteo Francia" userId="fbe833e6-b551-4418-a2a7-4d1023d25bd4" providerId="ADAL" clId="{9BDAC726-A033-456D-871E-61EBD8BAEF58}" dt="2024-11-11T11:50:46.073" v="282" actId="208"/>
        <pc:sldMkLst>
          <pc:docMk/>
          <pc:sldMk cId="2694379406" sldId="259"/>
        </pc:sldMkLst>
        <pc:spChg chg="del">
          <ac:chgData name="Matteo Francia" userId="fbe833e6-b551-4418-a2a7-4d1023d25bd4" providerId="ADAL" clId="{9BDAC726-A033-456D-871E-61EBD8BAEF58}" dt="2024-11-11T11:43:36.492" v="65" actId="478"/>
          <ac:spMkLst>
            <pc:docMk/>
            <pc:sldMk cId="2694379406" sldId="259"/>
            <ac:spMk id="2" creationId="{10121C8E-110A-40A7-B39D-B162DE9350E5}"/>
          </ac:spMkLst>
        </pc:spChg>
        <pc:spChg chg="del">
          <ac:chgData name="Matteo Francia" userId="fbe833e6-b551-4418-a2a7-4d1023d25bd4" providerId="ADAL" clId="{9BDAC726-A033-456D-871E-61EBD8BAEF58}" dt="2024-11-11T11:43:36.492" v="65" actId="478"/>
          <ac:spMkLst>
            <pc:docMk/>
            <pc:sldMk cId="2694379406" sldId="259"/>
            <ac:spMk id="3" creationId="{0E657DC8-E0DE-4F39-A6D4-EDB7FF38C3AB}"/>
          </ac:spMkLst>
        </pc:spChg>
        <pc:spChg chg="add del mod">
          <ac:chgData name="Matteo Francia" userId="fbe833e6-b551-4418-a2a7-4d1023d25bd4" providerId="ADAL" clId="{9BDAC726-A033-456D-871E-61EBD8BAEF58}" dt="2024-11-11T11:43:40.674" v="69"/>
          <ac:spMkLst>
            <pc:docMk/>
            <pc:sldMk cId="2694379406" sldId="259"/>
            <ac:spMk id="5" creationId="{F52DDF54-874C-4011-89D3-0D8D449F3087}"/>
          </ac:spMkLst>
        </pc:spChg>
        <pc:spChg chg="del mod">
          <ac:chgData name="Matteo Francia" userId="fbe833e6-b551-4418-a2a7-4d1023d25bd4" providerId="ADAL" clId="{9BDAC726-A033-456D-871E-61EBD8BAEF58}" dt="2024-11-11T11:44:31.951" v="73" actId="478"/>
          <ac:spMkLst>
            <pc:docMk/>
            <pc:sldMk cId="2694379406" sldId="259"/>
            <ac:spMk id="9" creationId="{5721B39D-EFB5-4572-ACC6-3E68078508F4}"/>
          </ac:spMkLst>
        </pc:spChg>
        <pc:spChg chg="mod topLvl">
          <ac:chgData name="Matteo Francia" userId="fbe833e6-b551-4418-a2a7-4d1023d25bd4" providerId="ADAL" clId="{9BDAC726-A033-456D-871E-61EBD8BAEF58}" dt="2024-11-11T11:48:37.697" v="228" actId="14100"/>
          <ac:spMkLst>
            <pc:docMk/>
            <pc:sldMk cId="2694379406" sldId="259"/>
            <ac:spMk id="12" creationId="{211268BA-2B33-4A25-B544-E9E5287F4667}"/>
          </ac:spMkLst>
        </pc:spChg>
        <pc:spChg chg="mod topLvl">
          <ac:chgData name="Matteo Francia" userId="fbe833e6-b551-4418-a2a7-4d1023d25bd4" providerId="ADAL" clId="{9BDAC726-A033-456D-871E-61EBD8BAEF58}" dt="2024-11-11T11:46:47.566" v="177" actId="2711"/>
          <ac:spMkLst>
            <pc:docMk/>
            <pc:sldMk cId="2694379406" sldId="259"/>
            <ac:spMk id="14" creationId="{576F34F9-F186-4FA5-AABF-86E1ED7D783C}"/>
          </ac:spMkLst>
        </pc:spChg>
        <pc:spChg chg="mod ord topLvl">
          <ac:chgData name="Matteo Francia" userId="fbe833e6-b551-4418-a2a7-4d1023d25bd4" providerId="ADAL" clId="{9BDAC726-A033-456D-871E-61EBD8BAEF58}" dt="2024-11-11T11:47:48.788" v="202" actId="14100"/>
          <ac:spMkLst>
            <pc:docMk/>
            <pc:sldMk cId="2694379406" sldId="259"/>
            <ac:spMk id="15" creationId="{F612E016-15D9-4B54-9DA5-77529AB01408}"/>
          </ac:spMkLst>
        </pc:spChg>
        <pc:spChg chg="mod topLvl">
          <ac:chgData name="Matteo Francia" userId="fbe833e6-b551-4418-a2a7-4d1023d25bd4" providerId="ADAL" clId="{9BDAC726-A033-456D-871E-61EBD8BAEF58}" dt="2024-11-11T11:46:47.566" v="177" actId="2711"/>
          <ac:spMkLst>
            <pc:docMk/>
            <pc:sldMk cId="2694379406" sldId="259"/>
            <ac:spMk id="16" creationId="{E1F2A5B2-6076-4852-96A1-46AA22CE535A}"/>
          </ac:spMkLst>
        </pc:spChg>
        <pc:spChg chg="mod topLvl">
          <ac:chgData name="Matteo Francia" userId="fbe833e6-b551-4418-a2a7-4d1023d25bd4" providerId="ADAL" clId="{9BDAC726-A033-456D-871E-61EBD8BAEF58}" dt="2024-11-11T11:46:47.566" v="177" actId="2711"/>
          <ac:spMkLst>
            <pc:docMk/>
            <pc:sldMk cId="2694379406" sldId="259"/>
            <ac:spMk id="17" creationId="{18410403-DBDE-4CA4-9CD7-9AF0190A01B1}"/>
          </ac:spMkLst>
        </pc:spChg>
        <pc:spChg chg="mod topLvl">
          <ac:chgData name="Matteo Francia" userId="fbe833e6-b551-4418-a2a7-4d1023d25bd4" providerId="ADAL" clId="{9BDAC726-A033-456D-871E-61EBD8BAEF58}" dt="2024-11-11T11:46:47.566" v="177" actId="2711"/>
          <ac:spMkLst>
            <pc:docMk/>
            <pc:sldMk cId="2694379406" sldId="259"/>
            <ac:spMk id="18" creationId="{B90E7608-2C97-4104-9C8C-1FE4B651CB0D}"/>
          </ac:spMkLst>
        </pc:spChg>
        <pc:spChg chg="mod">
          <ac:chgData name="Matteo Francia" userId="fbe833e6-b551-4418-a2a7-4d1023d25bd4" providerId="ADAL" clId="{9BDAC726-A033-456D-871E-61EBD8BAEF58}" dt="2024-11-11T11:46:47.566" v="177" actId="2711"/>
          <ac:spMkLst>
            <pc:docMk/>
            <pc:sldMk cId="2694379406" sldId="259"/>
            <ac:spMk id="20" creationId="{4EC54494-3603-4A3C-BA28-01776F43CCFE}"/>
          </ac:spMkLst>
        </pc:spChg>
        <pc:spChg chg="mod">
          <ac:chgData name="Matteo Francia" userId="fbe833e6-b551-4418-a2a7-4d1023d25bd4" providerId="ADAL" clId="{9BDAC726-A033-456D-871E-61EBD8BAEF58}" dt="2024-11-11T11:46:47.566" v="177" actId="2711"/>
          <ac:spMkLst>
            <pc:docMk/>
            <pc:sldMk cId="2694379406" sldId="259"/>
            <ac:spMk id="24" creationId="{48E65077-0116-41EB-9ED9-96F7DE76A772}"/>
          </ac:spMkLst>
        </pc:spChg>
        <pc:spChg chg="mod">
          <ac:chgData name="Matteo Francia" userId="fbe833e6-b551-4418-a2a7-4d1023d25bd4" providerId="ADAL" clId="{9BDAC726-A033-456D-871E-61EBD8BAEF58}" dt="2024-11-11T11:46:47.566" v="177" actId="2711"/>
          <ac:spMkLst>
            <pc:docMk/>
            <pc:sldMk cId="2694379406" sldId="259"/>
            <ac:spMk id="25" creationId="{B0335D2F-84AE-4E0F-B4D2-C5951BD1DDED}"/>
          </ac:spMkLst>
        </pc:spChg>
        <pc:spChg chg="mod">
          <ac:chgData name="Matteo Francia" userId="fbe833e6-b551-4418-a2a7-4d1023d25bd4" providerId="ADAL" clId="{9BDAC726-A033-456D-871E-61EBD8BAEF58}" dt="2024-11-11T11:46:47.566" v="177" actId="2711"/>
          <ac:spMkLst>
            <pc:docMk/>
            <pc:sldMk cId="2694379406" sldId="259"/>
            <ac:spMk id="28" creationId="{E6C6827C-67F1-4F93-BD55-274839FE56D3}"/>
          </ac:spMkLst>
        </pc:spChg>
        <pc:spChg chg="mod">
          <ac:chgData name="Matteo Francia" userId="fbe833e6-b551-4418-a2a7-4d1023d25bd4" providerId="ADAL" clId="{9BDAC726-A033-456D-871E-61EBD8BAEF58}" dt="2024-11-11T11:46:47.566" v="177" actId="2711"/>
          <ac:spMkLst>
            <pc:docMk/>
            <pc:sldMk cId="2694379406" sldId="259"/>
            <ac:spMk id="31" creationId="{46237F4A-8FF5-4748-9F25-5978447F40AE}"/>
          </ac:spMkLst>
        </pc:spChg>
        <pc:spChg chg="mod">
          <ac:chgData name="Matteo Francia" userId="fbe833e6-b551-4418-a2a7-4d1023d25bd4" providerId="ADAL" clId="{9BDAC726-A033-456D-871E-61EBD8BAEF58}" dt="2024-11-11T11:46:47.566" v="177" actId="2711"/>
          <ac:spMkLst>
            <pc:docMk/>
            <pc:sldMk cId="2694379406" sldId="259"/>
            <ac:spMk id="35" creationId="{4E15EC3A-F853-4808-8739-B2519379E9EB}"/>
          </ac:spMkLst>
        </pc:spChg>
        <pc:spChg chg="mod">
          <ac:chgData name="Matteo Francia" userId="fbe833e6-b551-4418-a2a7-4d1023d25bd4" providerId="ADAL" clId="{9BDAC726-A033-456D-871E-61EBD8BAEF58}" dt="2024-11-11T11:46:47.566" v="177" actId="2711"/>
          <ac:spMkLst>
            <pc:docMk/>
            <pc:sldMk cId="2694379406" sldId="259"/>
            <ac:spMk id="36" creationId="{1CA65269-7FAA-4DED-AE6E-CD69302C65F9}"/>
          </ac:spMkLst>
        </pc:spChg>
        <pc:spChg chg="mod">
          <ac:chgData name="Matteo Francia" userId="fbe833e6-b551-4418-a2a7-4d1023d25bd4" providerId="ADAL" clId="{9BDAC726-A033-456D-871E-61EBD8BAEF58}" dt="2024-11-11T11:46:47.566" v="177" actId="2711"/>
          <ac:spMkLst>
            <pc:docMk/>
            <pc:sldMk cId="2694379406" sldId="259"/>
            <ac:spMk id="40" creationId="{C1898AA7-BF2A-4038-A9D0-F862221DBAF6}"/>
          </ac:spMkLst>
        </pc:spChg>
        <pc:spChg chg="mod">
          <ac:chgData name="Matteo Francia" userId="fbe833e6-b551-4418-a2a7-4d1023d25bd4" providerId="ADAL" clId="{9BDAC726-A033-456D-871E-61EBD8BAEF58}" dt="2024-11-11T11:46:47.566" v="177" actId="2711"/>
          <ac:spMkLst>
            <pc:docMk/>
            <pc:sldMk cId="2694379406" sldId="259"/>
            <ac:spMk id="41" creationId="{2A8F39AA-558C-4A15-8420-4412ED9E8439}"/>
          </ac:spMkLst>
        </pc:spChg>
        <pc:spChg chg="del mod topLvl">
          <ac:chgData name="Matteo Francia" userId="fbe833e6-b551-4418-a2a7-4d1023d25bd4" providerId="ADAL" clId="{9BDAC726-A033-456D-871E-61EBD8BAEF58}" dt="2024-11-11T11:49:15.660" v="232" actId="478"/>
          <ac:spMkLst>
            <pc:docMk/>
            <pc:sldMk cId="2694379406" sldId="259"/>
            <ac:spMk id="44" creationId="{1C3E4365-57D6-43F4-BC1D-7C9635490D1B}"/>
          </ac:spMkLst>
        </pc:spChg>
        <pc:spChg chg="mod">
          <ac:chgData name="Matteo Francia" userId="fbe833e6-b551-4418-a2a7-4d1023d25bd4" providerId="ADAL" clId="{9BDAC726-A033-456D-871E-61EBD8BAEF58}" dt="2024-11-11T11:46:47.566" v="177" actId="2711"/>
          <ac:spMkLst>
            <pc:docMk/>
            <pc:sldMk cId="2694379406" sldId="259"/>
            <ac:spMk id="48" creationId="{BBE65653-ED16-41DC-9D9E-BCEE51610CB9}"/>
          </ac:spMkLst>
        </pc:spChg>
        <pc:spChg chg="mod">
          <ac:chgData name="Matteo Francia" userId="fbe833e6-b551-4418-a2a7-4d1023d25bd4" providerId="ADAL" clId="{9BDAC726-A033-456D-871E-61EBD8BAEF58}" dt="2024-11-11T11:46:47.566" v="177" actId="2711"/>
          <ac:spMkLst>
            <pc:docMk/>
            <pc:sldMk cId="2694379406" sldId="259"/>
            <ac:spMk id="49" creationId="{2B0E2676-3499-4807-96E1-03522CBC60AA}"/>
          </ac:spMkLst>
        </pc:spChg>
        <pc:spChg chg="mod">
          <ac:chgData name="Matteo Francia" userId="fbe833e6-b551-4418-a2a7-4d1023d25bd4" providerId="ADAL" clId="{9BDAC726-A033-456D-871E-61EBD8BAEF58}" dt="2024-11-11T11:46:47.566" v="177" actId="2711"/>
          <ac:spMkLst>
            <pc:docMk/>
            <pc:sldMk cId="2694379406" sldId="259"/>
            <ac:spMk id="52" creationId="{CDB3948B-D741-4209-B250-1F0E105E2A90}"/>
          </ac:spMkLst>
        </pc:spChg>
        <pc:spChg chg="mod">
          <ac:chgData name="Matteo Francia" userId="fbe833e6-b551-4418-a2a7-4d1023d25bd4" providerId="ADAL" clId="{9BDAC726-A033-456D-871E-61EBD8BAEF58}" dt="2024-11-11T11:46:47.566" v="177" actId="2711"/>
          <ac:spMkLst>
            <pc:docMk/>
            <pc:sldMk cId="2694379406" sldId="259"/>
            <ac:spMk id="55" creationId="{8DE85678-7DDD-40C2-95F3-B74D67166D6A}"/>
          </ac:spMkLst>
        </pc:spChg>
        <pc:spChg chg="mod">
          <ac:chgData name="Matteo Francia" userId="fbe833e6-b551-4418-a2a7-4d1023d25bd4" providerId="ADAL" clId="{9BDAC726-A033-456D-871E-61EBD8BAEF58}" dt="2024-11-11T11:46:47.566" v="177" actId="2711"/>
          <ac:spMkLst>
            <pc:docMk/>
            <pc:sldMk cId="2694379406" sldId="259"/>
            <ac:spMk id="59" creationId="{01DED75F-0F21-4CA6-9412-7027FBE95692}"/>
          </ac:spMkLst>
        </pc:spChg>
        <pc:spChg chg="mod">
          <ac:chgData name="Matteo Francia" userId="fbe833e6-b551-4418-a2a7-4d1023d25bd4" providerId="ADAL" clId="{9BDAC726-A033-456D-871E-61EBD8BAEF58}" dt="2024-11-11T11:46:47.566" v="177" actId="2711"/>
          <ac:spMkLst>
            <pc:docMk/>
            <pc:sldMk cId="2694379406" sldId="259"/>
            <ac:spMk id="60" creationId="{3A766CBD-2ADE-485C-9FBD-A96F0A4662DB}"/>
          </ac:spMkLst>
        </pc:spChg>
        <pc:spChg chg="mod">
          <ac:chgData name="Matteo Francia" userId="fbe833e6-b551-4418-a2a7-4d1023d25bd4" providerId="ADAL" clId="{9BDAC726-A033-456D-871E-61EBD8BAEF58}" dt="2024-11-11T11:46:47.566" v="177" actId="2711"/>
          <ac:spMkLst>
            <pc:docMk/>
            <pc:sldMk cId="2694379406" sldId="259"/>
            <ac:spMk id="64" creationId="{C1957ECA-9618-45DC-A434-CB5121FA41E0}"/>
          </ac:spMkLst>
        </pc:spChg>
        <pc:spChg chg="mod">
          <ac:chgData name="Matteo Francia" userId="fbe833e6-b551-4418-a2a7-4d1023d25bd4" providerId="ADAL" clId="{9BDAC726-A033-456D-871E-61EBD8BAEF58}" dt="2024-11-11T11:46:47.566" v="177" actId="2711"/>
          <ac:spMkLst>
            <pc:docMk/>
            <pc:sldMk cId="2694379406" sldId="259"/>
            <ac:spMk id="65" creationId="{26EA561C-2A66-43C8-AFBF-FD934F22E47A}"/>
          </ac:spMkLst>
        </pc:spChg>
        <pc:spChg chg="mod">
          <ac:chgData name="Matteo Francia" userId="fbe833e6-b551-4418-a2a7-4d1023d25bd4" providerId="ADAL" clId="{9BDAC726-A033-456D-871E-61EBD8BAEF58}" dt="2024-11-11T11:46:47.566" v="177" actId="2711"/>
          <ac:spMkLst>
            <pc:docMk/>
            <pc:sldMk cId="2694379406" sldId="259"/>
            <ac:spMk id="69" creationId="{DC91A805-4452-45A1-ACF3-92B724C629DB}"/>
          </ac:spMkLst>
        </pc:spChg>
        <pc:spChg chg="mod">
          <ac:chgData name="Matteo Francia" userId="fbe833e6-b551-4418-a2a7-4d1023d25bd4" providerId="ADAL" clId="{9BDAC726-A033-456D-871E-61EBD8BAEF58}" dt="2024-11-11T11:46:47.566" v="177" actId="2711"/>
          <ac:spMkLst>
            <pc:docMk/>
            <pc:sldMk cId="2694379406" sldId="259"/>
            <ac:spMk id="70" creationId="{14D5ADF9-6C94-484E-8641-71200AFFFB0C}"/>
          </ac:spMkLst>
        </pc:spChg>
        <pc:spChg chg="mod">
          <ac:chgData name="Matteo Francia" userId="fbe833e6-b551-4418-a2a7-4d1023d25bd4" providerId="ADAL" clId="{9BDAC726-A033-456D-871E-61EBD8BAEF58}" dt="2024-11-11T11:46:47.566" v="177" actId="2711"/>
          <ac:spMkLst>
            <pc:docMk/>
            <pc:sldMk cId="2694379406" sldId="259"/>
            <ac:spMk id="73" creationId="{D8378B40-08C1-4AA4-B414-A333F8983ACD}"/>
          </ac:spMkLst>
        </pc:spChg>
        <pc:spChg chg="mod">
          <ac:chgData name="Matteo Francia" userId="fbe833e6-b551-4418-a2a7-4d1023d25bd4" providerId="ADAL" clId="{9BDAC726-A033-456D-871E-61EBD8BAEF58}" dt="2024-11-11T11:46:47.566" v="177" actId="2711"/>
          <ac:spMkLst>
            <pc:docMk/>
            <pc:sldMk cId="2694379406" sldId="259"/>
            <ac:spMk id="77" creationId="{59630903-8748-4AB7-864E-A1F8F64F7A89}"/>
          </ac:spMkLst>
        </pc:spChg>
        <pc:spChg chg="mod">
          <ac:chgData name="Matteo Francia" userId="fbe833e6-b551-4418-a2a7-4d1023d25bd4" providerId="ADAL" clId="{9BDAC726-A033-456D-871E-61EBD8BAEF58}" dt="2024-11-11T11:46:47.566" v="177" actId="2711"/>
          <ac:spMkLst>
            <pc:docMk/>
            <pc:sldMk cId="2694379406" sldId="259"/>
            <ac:spMk id="78" creationId="{A784AB42-EE99-4392-8531-6E46A6899986}"/>
          </ac:spMkLst>
        </pc:spChg>
        <pc:spChg chg="mod">
          <ac:chgData name="Matteo Francia" userId="fbe833e6-b551-4418-a2a7-4d1023d25bd4" providerId="ADAL" clId="{9BDAC726-A033-456D-871E-61EBD8BAEF58}" dt="2024-11-11T11:46:47.566" v="177" actId="2711"/>
          <ac:spMkLst>
            <pc:docMk/>
            <pc:sldMk cId="2694379406" sldId="259"/>
            <ac:spMk id="81" creationId="{C2770C52-4806-4DDB-8A14-6DBC01E5707C}"/>
          </ac:spMkLst>
        </pc:spChg>
        <pc:spChg chg="mod">
          <ac:chgData name="Matteo Francia" userId="fbe833e6-b551-4418-a2a7-4d1023d25bd4" providerId="ADAL" clId="{9BDAC726-A033-456D-871E-61EBD8BAEF58}" dt="2024-11-11T11:46:47.566" v="177" actId="2711"/>
          <ac:spMkLst>
            <pc:docMk/>
            <pc:sldMk cId="2694379406" sldId="259"/>
            <ac:spMk id="84" creationId="{20168C60-5754-4F3E-A56B-17DFB098D1A0}"/>
          </ac:spMkLst>
        </pc:spChg>
        <pc:spChg chg="mod">
          <ac:chgData name="Matteo Francia" userId="fbe833e6-b551-4418-a2a7-4d1023d25bd4" providerId="ADAL" clId="{9BDAC726-A033-456D-871E-61EBD8BAEF58}" dt="2024-11-11T11:46:47.566" v="177" actId="2711"/>
          <ac:spMkLst>
            <pc:docMk/>
            <pc:sldMk cId="2694379406" sldId="259"/>
            <ac:spMk id="87" creationId="{11112A6F-8801-44F9-AC6C-B2F632B3C960}"/>
          </ac:spMkLst>
        </pc:spChg>
        <pc:spChg chg="mod">
          <ac:chgData name="Matteo Francia" userId="fbe833e6-b551-4418-a2a7-4d1023d25bd4" providerId="ADAL" clId="{9BDAC726-A033-456D-871E-61EBD8BAEF58}" dt="2024-11-11T11:46:47.566" v="177" actId="2711"/>
          <ac:spMkLst>
            <pc:docMk/>
            <pc:sldMk cId="2694379406" sldId="259"/>
            <ac:spMk id="90" creationId="{5C0E6F12-8A13-477D-8912-40A770A86EAD}"/>
          </ac:spMkLst>
        </pc:spChg>
        <pc:spChg chg="mod">
          <ac:chgData name="Matteo Francia" userId="fbe833e6-b551-4418-a2a7-4d1023d25bd4" providerId="ADAL" clId="{9BDAC726-A033-456D-871E-61EBD8BAEF58}" dt="2024-11-11T11:46:47.566" v="177" actId="2711"/>
          <ac:spMkLst>
            <pc:docMk/>
            <pc:sldMk cId="2694379406" sldId="259"/>
            <ac:spMk id="93" creationId="{32E249E6-2EB8-4201-A413-0B69A2ACB3E2}"/>
          </ac:spMkLst>
        </pc:spChg>
        <pc:spChg chg="mod topLvl">
          <ac:chgData name="Matteo Francia" userId="fbe833e6-b551-4418-a2a7-4d1023d25bd4" providerId="ADAL" clId="{9BDAC726-A033-456D-871E-61EBD8BAEF58}" dt="2024-11-11T11:50:46.073" v="282" actId="208"/>
          <ac:spMkLst>
            <pc:docMk/>
            <pc:sldMk cId="2694379406" sldId="259"/>
            <ac:spMk id="95" creationId="{5341FE33-9C6C-4272-9CE0-C4527F38589C}"/>
          </ac:spMkLst>
        </pc:spChg>
        <pc:spChg chg="mod">
          <ac:chgData name="Matteo Francia" userId="fbe833e6-b551-4418-a2a7-4d1023d25bd4" providerId="ADAL" clId="{9BDAC726-A033-456D-871E-61EBD8BAEF58}" dt="2024-11-11T11:46:47.566" v="177" actId="2711"/>
          <ac:spMkLst>
            <pc:docMk/>
            <pc:sldMk cId="2694379406" sldId="259"/>
            <ac:spMk id="97" creationId="{56546BE4-F8CF-428C-8C9F-D4740229AFD9}"/>
          </ac:spMkLst>
        </pc:spChg>
        <pc:spChg chg="mod">
          <ac:chgData name="Matteo Francia" userId="fbe833e6-b551-4418-a2a7-4d1023d25bd4" providerId="ADAL" clId="{9BDAC726-A033-456D-871E-61EBD8BAEF58}" dt="2024-11-11T11:46:47.566" v="177" actId="2711"/>
          <ac:spMkLst>
            <pc:docMk/>
            <pc:sldMk cId="2694379406" sldId="259"/>
            <ac:spMk id="98" creationId="{ACA454BD-A0B9-4E86-AC87-2DA1537143CD}"/>
          </ac:spMkLst>
        </pc:spChg>
        <pc:spChg chg="mod">
          <ac:chgData name="Matteo Francia" userId="fbe833e6-b551-4418-a2a7-4d1023d25bd4" providerId="ADAL" clId="{9BDAC726-A033-456D-871E-61EBD8BAEF58}" dt="2024-11-11T11:46:47.566" v="177" actId="2711"/>
          <ac:spMkLst>
            <pc:docMk/>
            <pc:sldMk cId="2694379406" sldId="259"/>
            <ac:spMk id="101" creationId="{E5E3D9C9-59A7-44DE-8B07-901CF2C80DD4}"/>
          </ac:spMkLst>
        </pc:spChg>
        <pc:spChg chg="mod">
          <ac:chgData name="Matteo Francia" userId="fbe833e6-b551-4418-a2a7-4d1023d25bd4" providerId="ADAL" clId="{9BDAC726-A033-456D-871E-61EBD8BAEF58}" dt="2024-11-11T11:46:47.566" v="177" actId="2711"/>
          <ac:spMkLst>
            <pc:docMk/>
            <pc:sldMk cId="2694379406" sldId="259"/>
            <ac:spMk id="102" creationId="{9EAEE185-40BC-4B45-B462-119A451A41F3}"/>
          </ac:spMkLst>
        </pc:spChg>
        <pc:spChg chg="mod">
          <ac:chgData name="Matteo Francia" userId="fbe833e6-b551-4418-a2a7-4d1023d25bd4" providerId="ADAL" clId="{9BDAC726-A033-456D-871E-61EBD8BAEF58}" dt="2024-11-11T11:46:47.566" v="177" actId="2711"/>
          <ac:spMkLst>
            <pc:docMk/>
            <pc:sldMk cId="2694379406" sldId="259"/>
            <ac:spMk id="105" creationId="{0656E898-BABE-4720-8A47-846C650CBFFA}"/>
          </ac:spMkLst>
        </pc:spChg>
        <pc:spChg chg="mod">
          <ac:chgData name="Matteo Francia" userId="fbe833e6-b551-4418-a2a7-4d1023d25bd4" providerId="ADAL" clId="{9BDAC726-A033-456D-871E-61EBD8BAEF58}" dt="2024-11-11T11:46:47.566" v="177" actId="2711"/>
          <ac:spMkLst>
            <pc:docMk/>
            <pc:sldMk cId="2694379406" sldId="259"/>
            <ac:spMk id="108" creationId="{D3A03B75-D2BD-43AF-B0FE-785D560D7139}"/>
          </ac:spMkLst>
        </pc:spChg>
        <pc:spChg chg="mod topLvl">
          <ac:chgData name="Matteo Francia" userId="fbe833e6-b551-4418-a2a7-4d1023d25bd4" providerId="ADAL" clId="{9BDAC726-A033-456D-871E-61EBD8BAEF58}" dt="2024-11-11T11:48:47.358" v="231" actId="1036"/>
          <ac:spMkLst>
            <pc:docMk/>
            <pc:sldMk cId="2694379406" sldId="259"/>
            <ac:spMk id="110" creationId="{842ACBC5-A855-429A-86EA-CCB1C594F7B7}"/>
          </ac:spMkLst>
        </pc:spChg>
        <pc:spChg chg="mod">
          <ac:chgData name="Matteo Francia" userId="fbe833e6-b551-4418-a2a7-4d1023d25bd4" providerId="ADAL" clId="{9BDAC726-A033-456D-871E-61EBD8BAEF58}" dt="2024-11-11T11:44:44.801" v="76" actId="571"/>
          <ac:spMkLst>
            <pc:docMk/>
            <pc:sldMk cId="2694379406" sldId="259"/>
            <ac:spMk id="112" creationId="{018E1C47-EBC6-41C1-BB93-9190C83A9BD9}"/>
          </ac:spMkLst>
        </pc:spChg>
        <pc:spChg chg="mod">
          <ac:chgData name="Matteo Francia" userId="fbe833e6-b551-4418-a2a7-4d1023d25bd4" providerId="ADAL" clId="{9BDAC726-A033-456D-871E-61EBD8BAEF58}" dt="2024-11-11T11:44:44.801" v="76" actId="571"/>
          <ac:spMkLst>
            <pc:docMk/>
            <pc:sldMk cId="2694379406" sldId="259"/>
            <ac:spMk id="115" creationId="{BADEB6F7-7941-4579-A915-EE674778B0D3}"/>
          </ac:spMkLst>
        </pc:spChg>
        <pc:spChg chg="mod">
          <ac:chgData name="Matteo Francia" userId="fbe833e6-b551-4418-a2a7-4d1023d25bd4" providerId="ADAL" clId="{9BDAC726-A033-456D-871E-61EBD8BAEF58}" dt="2024-11-11T11:44:44.801" v="76" actId="571"/>
          <ac:spMkLst>
            <pc:docMk/>
            <pc:sldMk cId="2694379406" sldId="259"/>
            <ac:spMk id="120" creationId="{935DFE6E-3727-44D2-8F69-9C35ED91EBEB}"/>
          </ac:spMkLst>
        </pc:spChg>
        <pc:spChg chg="mod">
          <ac:chgData name="Matteo Francia" userId="fbe833e6-b551-4418-a2a7-4d1023d25bd4" providerId="ADAL" clId="{9BDAC726-A033-456D-871E-61EBD8BAEF58}" dt="2024-11-11T11:44:44.801" v="76" actId="571"/>
          <ac:spMkLst>
            <pc:docMk/>
            <pc:sldMk cId="2694379406" sldId="259"/>
            <ac:spMk id="121" creationId="{22124A58-15E0-4A70-ADBE-E9E05D2DB443}"/>
          </ac:spMkLst>
        </pc:spChg>
        <pc:spChg chg="mod">
          <ac:chgData name="Matteo Francia" userId="fbe833e6-b551-4418-a2a7-4d1023d25bd4" providerId="ADAL" clId="{9BDAC726-A033-456D-871E-61EBD8BAEF58}" dt="2024-11-11T11:44:44.801" v="76" actId="571"/>
          <ac:spMkLst>
            <pc:docMk/>
            <pc:sldMk cId="2694379406" sldId="259"/>
            <ac:spMk id="125" creationId="{619100B4-D9B5-41BB-8A0D-007A08149343}"/>
          </ac:spMkLst>
        </pc:spChg>
        <pc:spChg chg="mod">
          <ac:chgData name="Matteo Francia" userId="fbe833e6-b551-4418-a2a7-4d1023d25bd4" providerId="ADAL" clId="{9BDAC726-A033-456D-871E-61EBD8BAEF58}" dt="2024-11-11T11:44:44.801" v="76" actId="571"/>
          <ac:spMkLst>
            <pc:docMk/>
            <pc:sldMk cId="2694379406" sldId="259"/>
            <ac:spMk id="126" creationId="{EC521891-62FE-4D34-9840-672B80E4ACCF}"/>
          </ac:spMkLst>
        </pc:spChg>
        <pc:spChg chg="mod">
          <ac:chgData name="Matteo Francia" userId="fbe833e6-b551-4418-a2a7-4d1023d25bd4" providerId="ADAL" clId="{9BDAC726-A033-456D-871E-61EBD8BAEF58}" dt="2024-11-11T11:45:13.421" v="130" actId="571"/>
          <ac:spMkLst>
            <pc:docMk/>
            <pc:sldMk cId="2694379406" sldId="259"/>
            <ac:spMk id="128" creationId="{CABA1601-D0EB-4B23-9EAE-78B59AEA811C}"/>
          </ac:spMkLst>
        </pc:spChg>
        <pc:spChg chg="mod">
          <ac:chgData name="Matteo Francia" userId="fbe833e6-b551-4418-a2a7-4d1023d25bd4" providerId="ADAL" clId="{9BDAC726-A033-456D-871E-61EBD8BAEF58}" dt="2024-11-11T11:45:13.421" v="130" actId="571"/>
          <ac:spMkLst>
            <pc:docMk/>
            <pc:sldMk cId="2694379406" sldId="259"/>
            <ac:spMk id="133" creationId="{BE76694C-6A58-4424-807C-5D931BEC127F}"/>
          </ac:spMkLst>
        </pc:spChg>
        <pc:spChg chg="mod">
          <ac:chgData name="Matteo Francia" userId="fbe833e6-b551-4418-a2a7-4d1023d25bd4" providerId="ADAL" clId="{9BDAC726-A033-456D-871E-61EBD8BAEF58}" dt="2024-11-11T11:45:13.421" v="130" actId="571"/>
          <ac:spMkLst>
            <pc:docMk/>
            <pc:sldMk cId="2694379406" sldId="259"/>
            <ac:spMk id="134" creationId="{38559C3F-CF68-4ABA-8BE5-3EACAEDB162F}"/>
          </ac:spMkLst>
        </pc:spChg>
        <pc:spChg chg="add mod">
          <ac:chgData name="Matteo Francia" userId="fbe833e6-b551-4418-a2a7-4d1023d25bd4" providerId="ADAL" clId="{9BDAC726-A033-456D-871E-61EBD8BAEF58}" dt="2024-11-11T11:50:46.073" v="282" actId="208"/>
          <ac:spMkLst>
            <pc:docMk/>
            <pc:sldMk cId="2694379406" sldId="259"/>
            <ac:spMk id="135" creationId="{9F4400B5-795B-441E-8865-FC0B6DF8D92D}"/>
          </ac:spMkLst>
        </pc:spChg>
        <pc:spChg chg="add mod">
          <ac:chgData name="Matteo Francia" userId="fbe833e6-b551-4418-a2a7-4d1023d25bd4" providerId="ADAL" clId="{9BDAC726-A033-456D-871E-61EBD8BAEF58}" dt="2024-11-11T11:49:35.863" v="242" actId="1037"/>
          <ac:spMkLst>
            <pc:docMk/>
            <pc:sldMk cId="2694379406" sldId="259"/>
            <ac:spMk id="137" creationId="{9AB47202-0F8F-4AD4-9B93-02480CBE3557}"/>
          </ac:spMkLst>
        </pc:spChg>
        <pc:spChg chg="add mod">
          <ac:chgData name="Matteo Francia" userId="fbe833e6-b551-4418-a2a7-4d1023d25bd4" providerId="ADAL" clId="{9BDAC726-A033-456D-871E-61EBD8BAEF58}" dt="2024-11-11T11:50:16.507" v="272" actId="20577"/>
          <ac:spMkLst>
            <pc:docMk/>
            <pc:sldMk cId="2694379406" sldId="259"/>
            <ac:spMk id="139" creationId="{0F808CDE-3FFC-4B5A-BC9C-6BCEC9C99999}"/>
          </ac:spMkLst>
        </pc:spChg>
        <pc:spChg chg="add mod">
          <ac:chgData name="Matteo Francia" userId="fbe833e6-b551-4418-a2a7-4d1023d25bd4" providerId="ADAL" clId="{9BDAC726-A033-456D-871E-61EBD8BAEF58}" dt="2024-11-11T11:50:24.418" v="280" actId="20577"/>
          <ac:spMkLst>
            <pc:docMk/>
            <pc:sldMk cId="2694379406" sldId="259"/>
            <ac:spMk id="140" creationId="{929C9CFE-6B57-458B-9565-A18DE4DB0A4C}"/>
          </ac:spMkLst>
        </pc:spChg>
        <pc:grpChg chg="del mod">
          <ac:chgData name="Matteo Francia" userId="fbe833e6-b551-4418-a2a7-4d1023d25bd4" providerId="ADAL" clId="{9BDAC726-A033-456D-871E-61EBD8BAEF58}" dt="2024-11-11T11:44:26.156" v="71" actId="27803"/>
          <ac:grpSpMkLst>
            <pc:docMk/>
            <pc:sldMk cId="2694379406" sldId="259"/>
            <ac:grpSpMk id="8" creationId="{4DE912BA-957C-46D2-A74D-BD6F7BE03896}"/>
          </ac:grpSpMkLst>
        </pc:grpChg>
        <pc:grpChg chg="del mod">
          <ac:chgData name="Matteo Francia" userId="fbe833e6-b551-4418-a2a7-4d1023d25bd4" providerId="ADAL" clId="{9BDAC726-A033-456D-871E-61EBD8BAEF58}" dt="2024-11-11T11:44:30.193" v="72" actId="165"/>
          <ac:grpSpMkLst>
            <pc:docMk/>
            <pc:sldMk cId="2694379406" sldId="259"/>
            <ac:grpSpMk id="10" creationId="{FD3EC926-F414-4FF9-9CD0-3BA64CD862D4}"/>
          </ac:grpSpMkLst>
        </pc:grpChg>
        <pc:grpChg chg="del mod topLvl">
          <ac:chgData name="Matteo Francia" userId="fbe833e6-b551-4418-a2a7-4d1023d25bd4" providerId="ADAL" clId="{9BDAC726-A033-456D-871E-61EBD8BAEF58}" dt="2024-11-11T11:48:27.482" v="221" actId="478"/>
          <ac:grpSpMkLst>
            <pc:docMk/>
            <pc:sldMk cId="2694379406" sldId="259"/>
            <ac:grpSpMk id="11" creationId="{DD95AF50-9940-4469-8F4D-D2112025953B}"/>
          </ac:grpSpMkLst>
        </pc:grpChg>
        <pc:grpChg chg="mod topLvl">
          <ac:chgData name="Matteo Francia" userId="fbe833e6-b551-4418-a2a7-4d1023d25bd4" providerId="ADAL" clId="{9BDAC726-A033-456D-871E-61EBD8BAEF58}" dt="2024-11-11T11:44:59.754" v="87" actId="1035"/>
          <ac:grpSpMkLst>
            <pc:docMk/>
            <pc:sldMk cId="2694379406" sldId="259"/>
            <ac:grpSpMk id="19" creationId="{175E38A3-F3B3-4123-B937-B4458D5872C9}"/>
          </ac:grpSpMkLst>
        </pc:grpChg>
        <pc:grpChg chg="mod topLvl">
          <ac:chgData name="Matteo Francia" userId="fbe833e6-b551-4418-a2a7-4d1023d25bd4" providerId="ADAL" clId="{9BDAC726-A033-456D-871E-61EBD8BAEF58}" dt="2024-11-11T11:45:10.261" v="128" actId="1037"/>
          <ac:grpSpMkLst>
            <pc:docMk/>
            <pc:sldMk cId="2694379406" sldId="259"/>
            <ac:grpSpMk id="22" creationId="{3D54061A-93D1-4736-8472-736E1E64495C}"/>
          </ac:grpSpMkLst>
        </pc:grpChg>
        <pc:grpChg chg="mod">
          <ac:chgData name="Matteo Francia" userId="fbe833e6-b551-4418-a2a7-4d1023d25bd4" providerId="ADAL" clId="{9BDAC726-A033-456D-871E-61EBD8BAEF58}" dt="2024-11-11T11:44:30.193" v="72" actId="165"/>
          <ac:grpSpMkLst>
            <pc:docMk/>
            <pc:sldMk cId="2694379406" sldId="259"/>
            <ac:grpSpMk id="23" creationId="{5791C244-D19C-498E-B5C5-E562AA75207A}"/>
          </ac:grpSpMkLst>
        </pc:grpChg>
        <pc:grpChg chg="mod topLvl">
          <ac:chgData name="Matteo Francia" userId="fbe833e6-b551-4418-a2a7-4d1023d25bd4" providerId="ADAL" clId="{9BDAC726-A033-456D-871E-61EBD8BAEF58}" dt="2024-11-11T11:45:19.633" v="131" actId="408"/>
          <ac:grpSpMkLst>
            <pc:docMk/>
            <pc:sldMk cId="2694379406" sldId="259"/>
            <ac:grpSpMk id="27" creationId="{F82AE91F-7315-4FFA-9660-105CCA00873D}"/>
          </ac:grpSpMkLst>
        </pc:grpChg>
        <pc:grpChg chg="mod topLvl">
          <ac:chgData name="Matteo Francia" userId="fbe833e6-b551-4418-a2a7-4d1023d25bd4" providerId="ADAL" clId="{9BDAC726-A033-456D-871E-61EBD8BAEF58}" dt="2024-11-11T11:49:23.566" v="236" actId="1076"/>
          <ac:grpSpMkLst>
            <pc:docMk/>
            <pc:sldMk cId="2694379406" sldId="259"/>
            <ac:grpSpMk id="30" creationId="{AF34AB16-D1A6-447A-82C5-E5F0B27643E3}"/>
          </ac:grpSpMkLst>
        </pc:grpChg>
        <pc:grpChg chg="mod topLvl">
          <ac:chgData name="Matteo Francia" userId="fbe833e6-b551-4418-a2a7-4d1023d25bd4" providerId="ADAL" clId="{9BDAC726-A033-456D-871E-61EBD8BAEF58}" dt="2024-11-11T11:45:19.633" v="131" actId="408"/>
          <ac:grpSpMkLst>
            <pc:docMk/>
            <pc:sldMk cId="2694379406" sldId="259"/>
            <ac:grpSpMk id="33" creationId="{DFAC40C7-631A-4A64-BE3B-4FCCF8655C5E}"/>
          </ac:grpSpMkLst>
        </pc:grpChg>
        <pc:grpChg chg="mod">
          <ac:chgData name="Matteo Francia" userId="fbe833e6-b551-4418-a2a7-4d1023d25bd4" providerId="ADAL" clId="{9BDAC726-A033-456D-871E-61EBD8BAEF58}" dt="2024-11-11T11:44:30.193" v="72" actId="165"/>
          <ac:grpSpMkLst>
            <pc:docMk/>
            <pc:sldMk cId="2694379406" sldId="259"/>
            <ac:grpSpMk id="34" creationId="{2AA76011-A98C-4205-8F32-E6ED5933C01C}"/>
          </ac:grpSpMkLst>
        </pc:grpChg>
        <pc:grpChg chg="mod topLvl">
          <ac:chgData name="Matteo Francia" userId="fbe833e6-b551-4418-a2a7-4d1023d25bd4" providerId="ADAL" clId="{9BDAC726-A033-456D-871E-61EBD8BAEF58}" dt="2024-11-11T11:44:59.754" v="87" actId="1035"/>
          <ac:grpSpMkLst>
            <pc:docMk/>
            <pc:sldMk cId="2694379406" sldId="259"/>
            <ac:grpSpMk id="38" creationId="{86907B1B-39BF-401A-B68B-68F9881727E8}"/>
          </ac:grpSpMkLst>
        </pc:grpChg>
        <pc:grpChg chg="mod">
          <ac:chgData name="Matteo Francia" userId="fbe833e6-b551-4418-a2a7-4d1023d25bd4" providerId="ADAL" clId="{9BDAC726-A033-456D-871E-61EBD8BAEF58}" dt="2024-11-11T11:44:30.193" v="72" actId="165"/>
          <ac:grpSpMkLst>
            <pc:docMk/>
            <pc:sldMk cId="2694379406" sldId="259"/>
            <ac:grpSpMk id="39" creationId="{32D0D1C9-4952-424E-AD7E-C642FB16BCC5}"/>
          </ac:grpSpMkLst>
        </pc:grpChg>
        <pc:grpChg chg="del mod topLvl">
          <ac:chgData name="Matteo Francia" userId="fbe833e6-b551-4418-a2a7-4d1023d25bd4" providerId="ADAL" clId="{9BDAC726-A033-456D-871E-61EBD8BAEF58}" dt="2024-11-11T11:49:15.660" v="232" actId="478"/>
          <ac:grpSpMkLst>
            <pc:docMk/>
            <pc:sldMk cId="2694379406" sldId="259"/>
            <ac:grpSpMk id="43" creationId="{9703FE68-FD33-4896-88A7-91576E2C9724}"/>
          </ac:grpSpMkLst>
        </pc:grpChg>
        <pc:grpChg chg="mod topLvl">
          <ac:chgData name="Matteo Francia" userId="fbe833e6-b551-4418-a2a7-4d1023d25bd4" providerId="ADAL" clId="{9BDAC726-A033-456D-871E-61EBD8BAEF58}" dt="2024-11-11T11:45:19.633" v="131" actId="408"/>
          <ac:grpSpMkLst>
            <pc:docMk/>
            <pc:sldMk cId="2694379406" sldId="259"/>
            <ac:grpSpMk id="46" creationId="{9DACB378-4AA6-480D-B889-A5B68845E4ED}"/>
          </ac:grpSpMkLst>
        </pc:grpChg>
        <pc:grpChg chg="mod">
          <ac:chgData name="Matteo Francia" userId="fbe833e6-b551-4418-a2a7-4d1023d25bd4" providerId="ADAL" clId="{9BDAC726-A033-456D-871E-61EBD8BAEF58}" dt="2024-11-11T11:44:30.193" v="72" actId="165"/>
          <ac:grpSpMkLst>
            <pc:docMk/>
            <pc:sldMk cId="2694379406" sldId="259"/>
            <ac:grpSpMk id="47" creationId="{C9C4FDD3-C0BF-497F-A9A6-7761D5CA2EE5}"/>
          </ac:grpSpMkLst>
        </pc:grpChg>
        <pc:grpChg chg="mod topLvl">
          <ac:chgData name="Matteo Francia" userId="fbe833e6-b551-4418-a2a7-4d1023d25bd4" providerId="ADAL" clId="{9BDAC726-A033-456D-871E-61EBD8BAEF58}" dt="2024-11-11T11:44:30.193" v="72" actId="165"/>
          <ac:grpSpMkLst>
            <pc:docMk/>
            <pc:sldMk cId="2694379406" sldId="259"/>
            <ac:grpSpMk id="51" creationId="{F9249F4B-1E79-4784-9811-233A57EE9B12}"/>
          </ac:grpSpMkLst>
        </pc:grpChg>
        <pc:grpChg chg="mod topLvl">
          <ac:chgData name="Matteo Francia" userId="fbe833e6-b551-4418-a2a7-4d1023d25bd4" providerId="ADAL" clId="{9BDAC726-A033-456D-871E-61EBD8BAEF58}" dt="2024-11-11T11:44:30.193" v="72" actId="165"/>
          <ac:grpSpMkLst>
            <pc:docMk/>
            <pc:sldMk cId="2694379406" sldId="259"/>
            <ac:grpSpMk id="54" creationId="{E4572841-4E9F-4249-BCF4-F033207B91F5}"/>
          </ac:grpSpMkLst>
        </pc:grpChg>
        <pc:grpChg chg="mod topLvl">
          <ac:chgData name="Matteo Francia" userId="fbe833e6-b551-4418-a2a7-4d1023d25bd4" providerId="ADAL" clId="{9BDAC726-A033-456D-871E-61EBD8BAEF58}" dt="2024-11-11T11:45:10.261" v="128" actId="1037"/>
          <ac:grpSpMkLst>
            <pc:docMk/>
            <pc:sldMk cId="2694379406" sldId="259"/>
            <ac:grpSpMk id="57" creationId="{1A61289C-D90B-49E2-9B17-03EAA0A51B6D}"/>
          </ac:grpSpMkLst>
        </pc:grpChg>
        <pc:grpChg chg="mod">
          <ac:chgData name="Matteo Francia" userId="fbe833e6-b551-4418-a2a7-4d1023d25bd4" providerId="ADAL" clId="{9BDAC726-A033-456D-871E-61EBD8BAEF58}" dt="2024-11-11T11:44:30.193" v="72" actId="165"/>
          <ac:grpSpMkLst>
            <pc:docMk/>
            <pc:sldMk cId="2694379406" sldId="259"/>
            <ac:grpSpMk id="58" creationId="{0E074D11-DC88-40BC-A00D-BCEF9A310853}"/>
          </ac:grpSpMkLst>
        </pc:grpChg>
        <pc:grpChg chg="mod topLvl">
          <ac:chgData name="Matteo Francia" userId="fbe833e6-b551-4418-a2a7-4d1023d25bd4" providerId="ADAL" clId="{9BDAC726-A033-456D-871E-61EBD8BAEF58}" dt="2024-11-11T11:45:10.261" v="128" actId="1037"/>
          <ac:grpSpMkLst>
            <pc:docMk/>
            <pc:sldMk cId="2694379406" sldId="259"/>
            <ac:grpSpMk id="62" creationId="{7DE49BF3-F11B-4CC9-B3DD-AB4A6192C282}"/>
          </ac:grpSpMkLst>
        </pc:grpChg>
        <pc:grpChg chg="mod">
          <ac:chgData name="Matteo Francia" userId="fbe833e6-b551-4418-a2a7-4d1023d25bd4" providerId="ADAL" clId="{9BDAC726-A033-456D-871E-61EBD8BAEF58}" dt="2024-11-11T11:44:30.193" v="72" actId="165"/>
          <ac:grpSpMkLst>
            <pc:docMk/>
            <pc:sldMk cId="2694379406" sldId="259"/>
            <ac:grpSpMk id="63" creationId="{F3F5232F-EA33-4383-A229-637B55C21FF2}"/>
          </ac:grpSpMkLst>
        </pc:grpChg>
        <pc:grpChg chg="mod topLvl">
          <ac:chgData name="Matteo Francia" userId="fbe833e6-b551-4418-a2a7-4d1023d25bd4" providerId="ADAL" clId="{9BDAC726-A033-456D-871E-61EBD8BAEF58}" dt="2024-11-11T11:45:10.261" v="128" actId="1037"/>
          <ac:grpSpMkLst>
            <pc:docMk/>
            <pc:sldMk cId="2694379406" sldId="259"/>
            <ac:grpSpMk id="67" creationId="{E677BACD-EC1A-4931-BBAB-CA6462F05B58}"/>
          </ac:grpSpMkLst>
        </pc:grpChg>
        <pc:grpChg chg="mod">
          <ac:chgData name="Matteo Francia" userId="fbe833e6-b551-4418-a2a7-4d1023d25bd4" providerId="ADAL" clId="{9BDAC726-A033-456D-871E-61EBD8BAEF58}" dt="2024-11-11T11:44:30.193" v="72" actId="165"/>
          <ac:grpSpMkLst>
            <pc:docMk/>
            <pc:sldMk cId="2694379406" sldId="259"/>
            <ac:grpSpMk id="68" creationId="{68F6DF64-8791-4DF3-822D-02FCECF4AD99}"/>
          </ac:grpSpMkLst>
        </pc:grpChg>
        <pc:grpChg chg="mod topLvl">
          <ac:chgData name="Matteo Francia" userId="fbe833e6-b551-4418-a2a7-4d1023d25bd4" providerId="ADAL" clId="{9BDAC726-A033-456D-871E-61EBD8BAEF58}" dt="2024-11-11T11:48:11.333" v="208" actId="14100"/>
          <ac:grpSpMkLst>
            <pc:docMk/>
            <pc:sldMk cId="2694379406" sldId="259"/>
            <ac:grpSpMk id="72" creationId="{28C50968-6E96-4AAC-878E-BE0C1B67E115}"/>
          </ac:grpSpMkLst>
        </pc:grpChg>
        <pc:grpChg chg="mod topLvl">
          <ac:chgData name="Matteo Francia" userId="fbe833e6-b551-4418-a2a7-4d1023d25bd4" providerId="ADAL" clId="{9BDAC726-A033-456D-871E-61EBD8BAEF58}" dt="2024-11-11T11:44:59.754" v="87" actId="1035"/>
          <ac:grpSpMkLst>
            <pc:docMk/>
            <pc:sldMk cId="2694379406" sldId="259"/>
            <ac:grpSpMk id="75" creationId="{7B4ADCF1-1F95-46A3-A0A8-1F4F221345ED}"/>
          </ac:grpSpMkLst>
        </pc:grpChg>
        <pc:grpChg chg="mod">
          <ac:chgData name="Matteo Francia" userId="fbe833e6-b551-4418-a2a7-4d1023d25bd4" providerId="ADAL" clId="{9BDAC726-A033-456D-871E-61EBD8BAEF58}" dt="2024-11-11T11:44:30.193" v="72" actId="165"/>
          <ac:grpSpMkLst>
            <pc:docMk/>
            <pc:sldMk cId="2694379406" sldId="259"/>
            <ac:grpSpMk id="76" creationId="{2221B4EC-A58D-443F-8D81-550289218479}"/>
          </ac:grpSpMkLst>
        </pc:grpChg>
        <pc:grpChg chg="mod topLvl">
          <ac:chgData name="Matteo Francia" userId="fbe833e6-b551-4418-a2a7-4d1023d25bd4" providerId="ADAL" clId="{9BDAC726-A033-456D-871E-61EBD8BAEF58}" dt="2024-11-11T11:48:42.468" v="229" actId="1076"/>
          <ac:grpSpMkLst>
            <pc:docMk/>
            <pc:sldMk cId="2694379406" sldId="259"/>
            <ac:grpSpMk id="80" creationId="{5405B6C6-2023-4974-A1A5-1D7C7742411B}"/>
          </ac:grpSpMkLst>
        </pc:grpChg>
        <pc:grpChg chg="mod topLvl">
          <ac:chgData name="Matteo Francia" userId="fbe833e6-b551-4418-a2a7-4d1023d25bd4" providerId="ADAL" clId="{9BDAC726-A033-456D-871E-61EBD8BAEF58}" dt="2024-11-11T11:47:38.243" v="197" actId="1076"/>
          <ac:grpSpMkLst>
            <pc:docMk/>
            <pc:sldMk cId="2694379406" sldId="259"/>
            <ac:grpSpMk id="83" creationId="{D6BF2D32-A14B-4B15-BF90-5D1316781190}"/>
          </ac:grpSpMkLst>
        </pc:grpChg>
        <pc:grpChg chg="mod topLvl">
          <ac:chgData name="Matteo Francia" userId="fbe833e6-b551-4418-a2a7-4d1023d25bd4" providerId="ADAL" clId="{9BDAC726-A033-456D-871E-61EBD8BAEF58}" dt="2024-11-11T11:44:59.754" v="87" actId="1035"/>
          <ac:grpSpMkLst>
            <pc:docMk/>
            <pc:sldMk cId="2694379406" sldId="259"/>
            <ac:grpSpMk id="86" creationId="{49991AEE-0437-4647-ABE5-FF7483B78BD8}"/>
          </ac:grpSpMkLst>
        </pc:grpChg>
        <pc:grpChg chg="mod topLvl">
          <ac:chgData name="Matteo Francia" userId="fbe833e6-b551-4418-a2a7-4d1023d25bd4" providerId="ADAL" clId="{9BDAC726-A033-456D-871E-61EBD8BAEF58}" dt="2024-11-11T11:47:42.484" v="199" actId="1076"/>
          <ac:grpSpMkLst>
            <pc:docMk/>
            <pc:sldMk cId="2694379406" sldId="259"/>
            <ac:grpSpMk id="89" creationId="{97ECF057-FAF8-406F-9B21-3FECA81A923F}"/>
          </ac:grpSpMkLst>
        </pc:grpChg>
        <pc:grpChg chg="mod topLvl">
          <ac:chgData name="Matteo Francia" userId="fbe833e6-b551-4418-a2a7-4d1023d25bd4" providerId="ADAL" clId="{9BDAC726-A033-456D-871E-61EBD8BAEF58}" dt="2024-11-11T11:47:46.124" v="201" actId="1076"/>
          <ac:grpSpMkLst>
            <pc:docMk/>
            <pc:sldMk cId="2694379406" sldId="259"/>
            <ac:grpSpMk id="92" creationId="{59CFB8AC-36BA-47C9-8C2A-00FF03C5A39A}"/>
          </ac:grpSpMkLst>
        </pc:grpChg>
        <pc:grpChg chg="mod topLvl">
          <ac:chgData name="Matteo Francia" userId="fbe833e6-b551-4418-a2a7-4d1023d25bd4" providerId="ADAL" clId="{9BDAC726-A033-456D-871E-61EBD8BAEF58}" dt="2024-11-11T11:44:30.193" v="72" actId="165"/>
          <ac:grpSpMkLst>
            <pc:docMk/>
            <pc:sldMk cId="2694379406" sldId="259"/>
            <ac:grpSpMk id="96" creationId="{AB7412B0-0F4B-44C1-BEB2-201FE37C65E8}"/>
          </ac:grpSpMkLst>
        </pc:grpChg>
        <pc:grpChg chg="del mod topLvl">
          <ac:chgData name="Matteo Francia" userId="fbe833e6-b551-4418-a2a7-4d1023d25bd4" providerId="ADAL" clId="{9BDAC726-A033-456D-871E-61EBD8BAEF58}" dt="2024-11-11T11:47:59.665" v="205" actId="478"/>
          <ac:grpSpMkLst>
            <pc:docMk/>
            <pc:sldMk cId="2694379406" sldId="259"/>
            <ac:grpSpMk id="99" creationId="{3B2E8D56-3743-4239-AA84-133277998FC3}"/>
          </ac:grpSpMkLst>
        </pc:grpChg>
        <pc:grpChg chg="mod topLvl">
          <ac:chgData name="Matteo Francia" userId="fbe833e6-b551-4418-a2a7-4d1023d25bd4" providerId="ADAL" clId="{9BDAC726-A033-456D-871E-61EBD8BAEF58}" dt="2024-11-11T11:48:16.451" v="211" actId="1076"/>
          <ac:grpSpMkLst>
            <pc:docMk/>
            <pc:sldMk cId="2694379406" sldId="259"/>
            <ac:grpSpMk id="100" creationId="{DADE3712-3C72-457B-97E7-0490A28399E6}"/>
          </ac:grpSpMkLst>
        </pc:grpChg>
        <pc:grpChg chg="mod topLvl">
          <ac:chgData name="Matteo Francia" userId="fbe833e6-b551-4418-a2a7-4d1023d25bd4" providerId="ADAL" clId="{9BDAC726-A033-456D-871E-61EBD8BAEF58}" dt="2024-11-11T11:46:15.561" v="174" actId="1076"/>
          <ac:grpSpMkLst>
            <pc:docMk/>
            <pc:sldMk cId="2694379406" sldId="259"/>
            <ac:grpSpMk id="104" creationId="{B1B73002-C846-4F4A-A088-C1CABE06CF58}"/>
          </ac:grpSpMkLst>
        </pc:grpChg>
        <pc:grpChg chg="del mod topLvl">
          <ac:chgData name="Matteo Francia" userId="fbe833e6-b551-4418-a2a7-4d1023d25bd4" providerId="ADAL" clId="{9BDAC726-A033-456D-871E-61EBD8BAEF58}" dt="2024-11-11T11:47:11.262" v="188" actId="478"/>
          <ac:grpSpMkLst>
            <pc:docMk/>
            <pc:sldMk cId="2694379406" sldId="259"/>
            <ac:grpSpMk id="107" creationId="{FAE84F48-5BD0-43D0-898A-16C9753C3276}"/>
          </ac:grpSpMkLst>
        </pc:grpChg>
        <pc:grpChg chg="add mod">
          <ac:chgData name="Matteo Francia" userId="fbe833e6-b551-4418-a2a7-4d1023d25bd4" providerId="ADAL" clId="{9BDAC726-A033-456D-871E-61EBD8BAEF58}" dt="2024-11-11T11:44:44.801" v="76" actId="571"/>
          <ac:grpSpMkLst>
            <pc:docMk/>
            <pc:sldMk cId="2694379406" sldId="259"/>
            <ac:grpSpMk id="111" creationId="{3CB14F62-43C9-4719-ACF0-CBADEB675809}"/>
          </ac:grpSpMkLst>
        </pc:grpChg>
        <pc:grpChg chg="add mod">
          <ac:chgData name="Matteo Francia" userId="fbe833e6-b551-4418-a2a7-4d1023d25bd4" providerId="ADAL" clId="{9BDAC726-A033-456D-871E-61EBD8BAEF58}" dt="2024-11-11T11:44:44.801" v="76" actId="571"/>
          <ac:grpSpMkLst>
            <pc:docMk/>
            <pc:sldMk cId="2694379406" sldId="259"/>
            <ac:grpSpMk id="114" creationId="{D1B10309-DF97-4795-8F97-14071EBFB7BE}"/>
          </ac:grpSpMkLst>
        </pc:grpChg>
        <pc:grpChg chg="add mod">
          <ac:chgData name="Matteo Francia" userId="fbe833e6-b551-4418-a2a7-4d1023d25bd4" providerId="ADAL" clId="{9BDAC726-A033-456D-871E-61EBD8BAEF58}" dt="2024-11-11T11:44:44.801" v="76" actId="571"/>
          <ac:grpSpMkLst>
            <pc:docMk/>
            <pc:sldMk cId="2694379406" sldId="259"/>
            <ac:grpSpMk id="117" creationId="{11C90C17-A0AD-4655-AD6F-4AB48DD0E4D3}"/>
          </ac:grpSpMkLst>
        </pc:grpChg>
        <pc:grpChg chg="mod">
          <ac:chgData name="Matteo Francia" userId="fbe833e6-b551-4418-a2a7-4d1023d25bd4" providerId="ADAL" clId="{9BDAC726-A033-456D-871E-61EBD8BAEF58}" dt="2024-11-11T11:44:44.801" v="76" actId="571"/>
          <ac:grpSpMkLst>
            <pc:docMk/>
            <pc:sldMk cId="2694379406" sldId="259"/>
            <ac:grpSpMk id="118" creationId="{F0DF27D1-FEA2-4FCE-B511-F81C67E62009}"/>
          </ac:grpSpMkLst>
        </pc:grpChg>
        <pc:grpChg chg="add mod">
          <ac:chgData name="Matteo Francia" userId="fbe833e6-b551-4418-a2a7-4d1023d25bd4" providerId="ADAL" clId="{9BDAC726-A033-456D-871E-61EBD8BAEF58}" dt="2024-11-11T11:44:44.801" v="76" actId="571"/>
          <ac:grpSpMkLst>
            <pc:docMk/>
            <pc:sldMk cId="2694379406" sldId="259"/>
            <ac:grpSpMk id="122" creationId="{05A57B7D-46A2-4DB7-AB07-478BE4C11402}"/>
          </ac:grpSpMkLst>
        </pc:grpChg>
        <pc:grpChg chg="mod">
          <ac:chgData name="Matteo Francia" userId="fbe833e6-b551-4418-a2a7-4d1023d25bd4" providerId="ADAL" clId="{9BDAC726-A033-456D-871E-61EBD8BAEF58}" dt="2024-11-11T11:44:44.801" v="76" actId="571"/>
          <ac:grpSpMkLst>
            <pc:docMk/>
            <pc:sldMk cId="2694379406" sldId="259"/>
            <ac:grpSpMk id="123" creationId="{6A2C9DE8-2BFE-4DA3-82C6-D9BD8856E6DD}"/>
          </ac:grpSpMkLst>
        </pc:grpChg>
        <pc:grpChg chg="add mod">
          <ac:chgData name="Matteo Francia" userId="fbe833e6-b551-4418-a2a7-4d1023d25bd4" providerId="ADAL" clId="{9BDAC726-A033-456D-871E-61EBD8BAEF58}" dt="2024-11-11T11:45:13.421" v="130" actId="571"/>
          <ac:grpSpMkLst>
            <pc:docMk/>
            <pc:sldMk cId="2694379406" sldId="259"/>
            <ac:grpSpMk id="127" creationId="{6F7F84CB-FFE4-4651-99EC-5A5ED82EFBE8}"/>
          </ac:grpSpMkLst>
        </pc:grpChg>
        <pc:grpChg chg="add mod">
          <ac:chgData name="Matteo Francia" userId="fbe833e6-b551-4418-a2a7-4d1023d25bd4" providerId="ADAL" clId="{9BDAC726-A033-456D-871E-61EBD8BAEF58}" dt="2024-11-11T11:45:13.421" v="130" actId="571"/>
          <ac:grpSpMkLst>
            <pc:docMk/>
            <pc:sldMk cId="2694379406" sldId="259"/>
            <ac:grpSpMk id="130" creationId="{E4ECF098-3197-4833-9816-18DCFEE7EFF3}"/>
          </ac:grpSpMkLst>
        </pc:grpChg>
        <pc:grpChg chg="mod">
          <ac:chgData name="Matteo Francia" userId="fbe833e6-b551-4418-a2a7-4d1023d25bd4" providerId="ADAL" clId="{9BDAC726-A033-456D-871E-61EBD8BAEF58}" dt="2024-11-11T11:45:13.421" v="130" actId="571"/>
          <ac:grpSpMkLst>
            <pc:docMk/>
            <pc:sldMk cId="2694379406" sldId="259"/>
            <ac:grpSpMk id="131" creationId="{191C5CF9-B673-4FFE-A3AD-393CCFC7683F}"/>
          </ac:grpSpMkLst>
        </pc:grpChg>
        <pc:picChg chg="add del mod">
          <ac:chgData name="Matteo Francia" userId="fbe833e6-b551-4418-a2a7-4d1023d25bd4" providerId="ADAL" clId="{9BDAC726-A033-456D-871E-61EBD8BAEF58}" dt="2024-11-11T11:44:26.156" v="71" actId="27803"/>
          <ac:picMkLst>
            <pc:docMk/>
            <pc:sldMk cId="2694379406" sldId="259"/>
            <ac:picMk id="7" creationId="{FC78798B-A42B-4F8D-B444-D77EB4715851}"/>
          </ac:picMkLst>
        </pc:picChg>
        <pc:picChg chg="del mod topLvl">
          <ac:chgData name="Matteo Francia" userId="fbe833e6-b551-4418-a2a7-4d1023d25bd4" providerId="ADAL" clId="{9BDAC726-A033-456D-871E-61EBD8BAEF58}" dt="2024-11-11T11:48:27.482" v="221" actId="478"/>
          <ac:picMkLst>
            <pc:docMk/>
            <pc:sldMk cId="2694379406" sldId="259"/>
            <ac:picMk id="13" creationId="{AD6CC1AA-75CE-4724-98AE-BA79F3358392}"/>
          </ac:picMkLst>
        </pc:picChg>
        <pc:picChg chg="mod">
          <ac:chgData name="Matteo Francia" userId="fbe833e6-b551-4418-a2a7-4d1023d25bd4" providerId="ADAL" clId="{9BDAC726-A033-456D-871E-61EBD8BAEF58}" dt="2024-11-11T11:44:30.193" v="72" actId="165"/>
          <ac:picMkLst>
            <pc:docMk/>
            <pc:sldMk cId="2694379406" sldId="259"/>
            <ac:picMk id="21" creationId="{2EE1B88A-894A-4D71-ABB2-D2859051F582}"/>
          </ac:picMkLst>
        </pc:picChg>
        <pc:picChg chg="mod">
          <ac:chgData name="Matteo Francia" userId="fbe833e6-b551-4418-a2a7-4d1023d25bd4" providerId="ADAL" clId="{9BDAC726-A033-456D-871E-61EBD8BAEF58}" dt="2024-11-11T11:44:30.193" v="72" actId="165"/>
          <ac:picMkLst>
            <pc:docMk/>
            <pc:sldMk cId="2694379406" sldId="259"/>
            <ac:picMk id="26" creationId="{A7121EF8-69C0-4B6C-AC8B-475FCAAAE78A}"/>
          </ac:picMkLst>
        </pc:picChg>
        <pc:picChg chg="mod">
          <ac:chgData name="Matteo Francia" userId="fbe833e6-b551-4418-a2a7-4d1023d25bd4" providerId="ADAL" clId="{9BDAC726-A033-456D-871E-61EBD8BAEF58}" dt="2024-11-11T11:44:30.193" v="72" actId="165"/>
          <ac:picMkLst>
            <pc:docMk/>
            <pc:sldMk cId="2694379406" sldId="259"/>
            <ac:picMk id="29" creationId="{DB1E286C-D692-46DD-85A0-26D0C14EDD36}"/>
          </ac:picMkLst>
        </pc:picChg>
        <pc:picChg chg="mod">
          <ac:chgData name="Matteo Francia" userId="fbe833e6-b551-4418-a2a7-4d1023d25bd4" providerId="ADAL" clId="{9BDAC726-A033-456D-871E-61EBD8BAEF58}" dt="2024-11-11T11:44:30.193" v="72" actId="165"/>
          <ac:picMkLst>
            <pc:docMk/>
            <pc:sldMk cId="2694379406" sldId="259"/>
            <ac:picMk id="32" creationId="{7ED29AB6-478C-4DCC-A149-CC93E3AA166F}"/>
          </ac:picMkLst>
        </pc:picChg>
        <pc:picChg chg="mod">
          <ac:chgData name="Matteo Francia" userId="fbe833e6-b551-4418-a2a7-4d1023d25bd4" providerId="ADAL" clId="{9BDAC726-A033-456D-871E-61EBD8BAEF58}" dt="2024-11-11T11:44:30.193" v="72" actId="165"/>
          <ac:picMkLst>
            <pc:docMk/>
            <pc:sldMk cId="2694379406" sldId="259"/>
            <ac:picMk id="37" creationId="{B1EFE684-723C-4EC1-9694-50058829DE36}"/>
          </ac:picMkLst>
        </pc:picChg>
        <pc:picChg chg="mod">
          <ac:chgData name="Matteo Francia" userId="fbe833e6-b551-4418-a2a7-4d1023d25bd4" providerId="ADAL" clId="{9BDAC726-A033-456D-871E-61EBD8BAEF58}" dt="2024-11-11T11:44:30.193" v="72" actId="165"/>
          <ac:picMkLst>
            <pc:docMk/>
            <pc:sldMk cId="2694379406" sldId="259"/>
            <ac:picMk id="42" creationId="{6C375EFD-92FF-4A9F-B242-E5160F2DB58C}"/>
          </ac:picMkLst>
        </pc:picChg>
        <pc:picChg chg="del mod topLvl">
          <ac:chgData name="Matteo Francia" userId="fbe833e6-b551-4418-a2a7-4d1023d25bd4" providerId="ADAL" clId="{9BDAC726-A033-456D-871E-61EBD8BAEF58}" dt="2024-11-11T11:49:16.843" v="233" actId="478"/>
          <ac:picMkLst>
            <pc:docMk/>
            <pc:sldMk cId="2694379406" sldId="259"/>
            <ac:picMk id="45" creationId="{4B735D41-2313-4417-97A4-55A3D9ECC956}"/>
          </ac:picMkLst>
        </pc:picChg>
        <pc:picChg chg="mod">
          <ac:chgData name="Matteo Francia" userId="fbe833e6-b551-4418-a2a7-4d1023d25bd4" providerId="ADAL" clId="{9BDAC726-A033-456D-871E-61EBD8BAEF58}" dt="2024-11-11T11:44:30.193" v="72" actId="165"/>
          <ac:picMkLst>
            <pc:docMk/>
            <pc:sldMk cId="2694379406" sldId="259"/>
            <ac:picMk id="50" creationId="{D700CD72-ACED-482C-8AC8-04ACFF96634A}"/>
          </ac:picMkLst>
        </pc:picChg>
        <pc:picChg chg="mod">
          <ac:chgData name="Matteo Francia" userId="fbe833e6-b551-4418-a2a7-4d1023d25bd4" providerId="ADAL" clId="{9BDAC726-A033-456D-871E-61EBD8BAEF58}" dt="2024-11-11T11:44:30.193" v="72" actId="165"/>
          <ac:picMkLst>
            <pc:docMk/>
            <pc:sldMk cId="2694379406" sldId="259"/>
            <ac:picMk id="53" creationId="{2C339FAF-31B7-476A-AD12-36C9CFA2E466}"/>
          </ac:picMkLst>
        </pc:picChg>
        <pc:picChg chg="mod">
          <ac:chgData name="Matteo Francia" userId="fbe833e6-b551-4418-a2a7-4d1023d25bd4" providerId="ADAL" clId="{9BDAC726-A033-456D-871E-61EBD8BAEF58}" dt="2024-11-11T11:44:30.193" v="72" actId="165"/>
          <ac:picMkLst>
            <pc:docMk/>
            <pc:sldMk cId="2694379406" sldId="259"/>
            <ac:picMk id="56" creationId="{4085C9A0-135F-4555-BEA8-E30A8F0FD699}"/>
          </ac:picMkLst>
        </pc:picChg>
        <pc:picChg chg="mod">
          <ac:chgData name="Matteo Francia" userId="fbe833e6-b551-4418-a2a7-4d1023d25bd4" providerId="ADAL" clId="{9BDAC726-A033-456D-871E-61EBD8BAEF58}" dt="2024-11-11T11:44:30.193" v="72" actId="165"/>
          <ac:picMkLst>
            <pc:docMk/>
            <pc:sldMk cId="2694379406" sldId="259"/>
            <ac:picMk id="61" creationId="{60B20C85-7867-4126-8E24-B265C3E3E1DE}"/>
          </ac:picMkLst>
        </pc:picChg>
        <pc:picChg chg="mod">
          <ac:chgData name="Matteo Francia" userId="fbe833e6-b551-4418-a2a7-4d1023d25bd4" providerId="ADAL" clId="{9BDAC726-A033-456D-871E-61EBD8BAEF58}" dt="2024-11-11T11:44:30.193" v="72" actId="165"/>
          <ac:picMkLst>
            <pc:docMk/>
            <pc:sldMk cId="2694379406" sldId="259"/>
            <ac:picMk id="66" creationId="{964815D5-9F18-4B90-B0AF-64106FC71572}"/>
          </ac:picMkLst>
        </pc:picChg>
        <pc:picChg chg="mod">
          <ac:chgData name="Matteo Francia" userId="fbe833e6-b551-4418-a2a7-4d1023d25bd4" providerId="ADAL" clId="{9BDAC726-A033-456D-871E-61EBD8BAEF58}" dt="2024-11-11T11:44:30.193" v="72" actId="165"/>
          <ac:picMkLst>
            <pc:docMk/>
            <pc:sldMk cId="2694379406" sldId="259"/>
            <ac:picMk id="71" creationId="{92C10020-3A94-495D-BDDE-27B91D3F2731}"/>
          </ac:picMkLst>
        </pc:picChg>
        <pc:picChg chg="mod">
          <ac:chgData name="Matteo Francia" userId="fbe833e6-b551-4418-a2a7-4d1023d25bd4" providerId="ADAL" clId="{9BDAC726-A033-456D-871E-61EBD8BAEF58}" dt="2024-11-11T11:44:30.193" v="72" actId="165"/>
          <ac:picMkLst>
            <pc:docMk/>
            <pc:sldMk cId="2694379406" sldId="259"/>
            <ac:picMk id="74" creationId="{38110B98-3F86-44DA-BFFB-FF8960C46EE9}"/>
          </ac:picMkLst>
        </pc:picChg>
        <pc:picChg chg="mod">
          <ac:chgData name="Matteo Francia" userId="fbe833e6-b551-4418-a2a7-4d1023d25bd4" providerId="ADAL" clId="{9BDAC726-A033-456D-871E-61EBD8BAEF58}" dt="2024-11-11T11:44:30.193" v="72" actId="165"/>
          <ac:picMkLst>
            <pc:docMk/>
            <pc:sldMk cId="2694379406" sldId="259"/>
            <ac:picMk id="79" creationId="{D871145E-4248-45EA-8544-D5E51B90F702}"/>
          </ac:picMkLst>
        </pc:picChg>
        <pc:picChg chg="mod">
          <ac:chgData name="Matteo Francia" userId="fbe833e6-b551-4418-a2a7-4d1023d25bd4" providerId="ADAL" clId="{9BDAC726-A033-456D-871E-61EBD8BAEF58}" dt="2024-11-11T11:44:30.193" v="72" actId="165"/>
          <ac:picMkLst>
            <pc:docMk/>
            <pc:sldMk cId="2694379406" sldId="259"/>
            <ac:picMk id="82" creationId="{F26CEA65-9246-4DA7-B011-21D2C7A8CCF2}"/>
          </ac:picMkLst>
        </pc:picChg>
        <pc:picChg chg="mod">
          <ac:chgData name="Matteo Francia" userId="fbe833e6-b551-4418-a2a7-4d1023d25bd4" providerId="ADAL" clId="{9BDAC726-A033-456D-871E-61EBD8BAEF58}" dt="2024-11-11T11:44:30.193" v="72" actId="165"/>
          <ac:picMkLst>
            <pc:docMk/>
            <pc:sldMk cId="2694379406" sldId="259"/>
            <ac:picMk id="85" creationId="{481367BD-7391-4F7B-94F3-218FB5846C76}"/>
          </ac:picMkLst>
        </pc:picChg>
        <pc:picChg chg="mod">
          <ac:chgData name="Matteo Francia" userId="fbe833e6-b551-4418-a2a7-4d1023d25bd4" providerId="ADAL" clId="{9BDAC726-A033-456D-871E-61EBD8BAEF58}" dt="2024-11-11T11:44:30.193" v="72" actId="165"/>
          <ac:picMkLst>
            <pc:docMk/>
            <pc:sldMk cId="2694379406" sldId="259"/>
            <ac:picMk id="88" creationId="{4FE95AD0-D2F7-47F3-852C-60C82F756B0F}"/>
          </ac:picMkLst>
        </pc:picChg>
        <pc:picChg chg="mod">
          <ac:chgData name="Matteo Francia" userId="fbe833e6-b551-4418-a2a7-4d1023d25bd4" providerId="ADAL" clId="{9BDAC726-A033-456D-871E-61EBD8BAEF58}" dt="2024-11-11T11:44:30.193" v="72" actId="165"/>
          <ac:picMkLst>
            <pc:docMk/>
            <pc:sldMk cId="2694379406" sldId="259"/>
            <ac:picMk id="91" creationId="{57B1236E-2204-4293-81E5-AC18101FFBF5}"/>
          </ac:picMkLst>
        </pc:picChg>
        <pc:picChg chg="mod">
          <ac:chgData name="Matteo Francia" userId="fbe833e6-b551-4418-a2a7-4d1023d25bd4" providerId="ADAL" clId="{9BDAC726-A033-456D-871E-61EBD8BAEF58}" dt="2024-11-11T11:44:30.193" v="72" actId="165"/>
          <ac:picMkLst>
            <pc:docMk/>
            <pc:sldMk cId="2694379406" sldId="259"/>
            <ac:picMk id="94" creationId="{75A4FACE-BEDC-46E1-A74F-95E970567F7C}"/>
          </ac:picMkLst>
        </pc:picChg>
        <pc:picChg chg="del mod topLvl">
          <ac:chgData name="Matteo Francia" userId="fbe833e6-b551-4418-a2a7-4d1023d25bd4" providerId="ADAL" clId="{9BDAC726-A033-456D-871E-61EBD8BAEF58}" dt="2024-11-11T11:47:59.665" v="205" actId="478"/>
          <ac:picMkLst>
            <pc:docMk/>
            <pc:sldMk cId="2694379406" sldId="259"/>
            <ac:picMk id="103" creationId="{B8A1111F-3A48-432E-8473-2D3E50BFA1BF}"/>
          </ac:picMkLst>
        </pc:picChg>
        <pc:picChg chg="mod">
          <ac:chgData name="Matteo Francia" userId="fbe833e6-b551-4418-a2a7-4d1023d25bd4" providerId="ADAL" clId="{9BDAC726-A033-456D-871E-61EBD8BAEF58}" dt="2024-11-11T11:44:30.193" v="72" actId="165"/>
          <ac:picMkLst>
            <pc:docMk/>
            <pc:sldMk cId="2694379406" sldId="259"/>
            <ac:picMk id="106" creationId="{499145D4-15F2-403A-95C8-93E900EA4ED0}"/>
          </ac:picMkLst>
        </pc:picChg>
        <pc:picChg chg="mod">
          <ac:chgData name="Matteo Francia" userId="fbe833e6-b551-4418-a2a7-4d1023d25bd4" providerId="ADAL" clId="{9BDAC726-A033-456D-871E-61EBD8BAEF58}" dt="2024-11-11T11:44:30.193" v="72" actId="165"/>
          <ac:picMkLst>
            <pc:docMk/>
            <pc:sldMk cId="2694379406" sldId="259"/>
            <ac:picMk id="109" creationId="{0D457BC7-8CB7-42F4-8B4F-CC8DECAA83B1}"/>
          </ac:picMkLst>
        </pc:picChg>
        <pc:picChg chg="mod">
          <ac:chgData name="Matteo Francia" userId="fbe833e6-b551-4418-a2a7-4d1023d25bd4" providerId="ADAL" clId="{9BDAC726-A033-456D-871E-61EBD8BAEF58}" dt="2024-11-11T11:44:44.801" v="76" actId="571"/>
          <ac:picMkLst>
            <pc:docMk/>
            <pc:sldMk cId="2694379406" sldId="259"/>
            <ac:picMk id="113" creationId="{2ECB312C-FB48-4634-BDE9-B817673B78CC}"/>
          </ac:picMkLst>
        </pc:picChg>
        <pc:picChg chg="mod">
          <ac:chgData name="Matteo Francia" userId="fbe833e6-b551-4418-a2a7-4d1023d25bd4" providerId="ADAL" clId="{9BDAC726-A033-456D-871E-61EBD8BAEF58}" dt="2024-11-11T11:44:44.801" v="76" actId="571"/>
          <ac:picMkLst>
            <pc:docMk/>
            <pc:sldMk cId="2694379406" sldId="259"/>
            <ac:picMk id="116" creationId="{DFAFC51E-360C-4FEF-BB3F-E8B81F60503B}"/>
          </ac:picMkLst>
        </pc:picChg>
        <pc:picChg chg="mod">
          <ac:chgData name="Matteo Francia" userId="fbe833e6-b551-4418-a2a7-4d1023d25bd4" providerId="ADAL" clId="{9BDAC726-A033-456D-871E-61EBD8BAEF58}" dt="2024-11-11T11:44:44.801" v="76" actId="571"/>
          <ac:picMkLst>
            <pc:docMk/>
            <pc:sldMk cId="2694379406" sldId="259"/>
            <ac:picMk id="119" creationId="{25266F8F-1839-4682-AF77-C79521AEB6D6}"/>
          </ac:picMkLst>
        </pc:picChg>
        <pc:picChg chg="mod">
          <ac:chgData name="Matteo Francia" userId="fbe833e6-b551-4418-a2a7-4d1023d25bd4" providerId="ADAL" clId="{9BDAC726-A033-456D-871E-61EBD8BAEF58}" dt="2024-11-11T11:44:44.801" v="76" actId="571"/>
          <ac:picMkLst>
            <pc:docMk/>
            <pc:sldMk cId="2694379406" sldId="259"/>
            <ac:picMk id="124" creationId="{CC010F74-F9D8-4189-BF72-1835675657EB}"/>
          </ac:picMkLst>
        </pc:picChg>
        <pc:picChg chg="mod">
          <ac:chgData name="Matteo Francia" userId="fbe833e6-b551-4418-a2a7-4d1023d25bd4" providerId="ADAL" clId="{9BDAC726-A033-456D-871E-61EBD8BAEF58}" dt="2024-11-11T11:45:13.421" v="130" actId="571"/>
          <ac:picMkLst>
            <pc:docMk/>
            <pc:sldMk cId="2694379406" sldId="259"/>
            <ac:picMk id="129" creationId="{94F23DD6-A0BF-4160-9BFF-899080E00585}"/>
          </ac:picMkLst>
        </pc:picChg>
        <pc:picChg chg="mod">
          <ac:chgData name="Matteo Francia" userId="fbe833e6-b551-4418-a2a7-4d1023d25bd4" providerId="ADAL" clId="{9BDAC726-A033-456D-871E-61EBD8BAEF58}" dt="2024-11-11T11:45:13.421" v="130" actId="571"/>
          <ac:picMkLst>
            <pc:docMk/>
            <pc:sldMk cId="2694379406" sldId="259"/>
            <ac:picMk id="132" creationId="{9FCA4702-18CC-49C0-9D37-846DBF1D7AD5}"/>
          </ac:picMkLst>
        </pc:picChg>
        <pc:picChg chg="add del mod">
          <ac:chgData name="Matteo Francia" userId="fbe833e6-b551-4418-a2a7-4d1023d25bd4" providerId="ADAL" clId="{9BDAC726-A033-456D-871E-61EBD8BAEF58}" dt="2024-11-11T11:49:23.993" v="237"/>
          <ac:picMkLst>
            <pc:docMk/>
            <pc:sldMk cId="2694379406" sldId="259"/>
            <ac:picMk id="136" creationId="{EBD4393D-E954-4FDD-90B5-596877E4F938}"/>
          </ac:picMkLst>
        </pc:picChg>
        <pc:picChg chg="add mod">
          <ac:chgData name="Matteo Francia" userId="fbe833e6-b551-4418-a2a7-4d1023d25bd4" providerId="ADAL" clId="{9BDAC726-A033-456D-871E-61EBD8BAEF58}" dt="2024-11-11T11:49:35.863" v="242" actId="1037"/>
          <ac:picMkLst>
            <pc:docMk/>
            <pc:sldMk cId="2694379406" sldId="259"/>
            <ac:picMk id="138" creationId="{E3081473-0459-4607-A695-F8FE8D057164}"/>
          </ac:picMkLst>
        </pc:picChg>
      </pc:sldChg>
    </pc:docChg>
  </pc:docChgLst>
  <pc:docChgLst>
    <pc:chgData name="Matteo Francia" userId="fbe833e6-b551-4418-a2a7-4d1023d25bd4" providerId="ADAL" clId="{2496DBF5-AC24-419B-AB4F-1F28A297C19E}"/>
    <pc:docChg chg="undo custSel addSld modSld">
      <pc:chgData name="Matteo Francia" userId="fbe833e6-b551-4418-a2a7-4d1023d25bd4" providerId="ADAL" clId="{2496DBF5-AC24-419B-AB4F-1F28A297C19E}" dt="2024-10-22T16:15:39.597" v="162" actId="12789"/>
      <pc:docMkLst>
        <pc:docMk/>
      </pc:docMkLst>
      <pc:sldChg chg="addSp delSp modSp new mod">
        <pc:chgData name="Matteo Francia" userId="fbe833e6-b551-4418-a2a7-4d1023d25bd4" providerId="ADAL" clId="{2496DBF5-AC24-419B-AB4F-1F28A297C19E}" dt="2024-10-22T16:15:39.597" v="162" actId="12789"/>
        <pc:sldMkLst>
          <pc:docMk/>
          <pc:sldMk cId="72074510" sldId="256"/>
        </pc:sldMkLst>
        <pc:spChg chg="del">
          <ac:chgData name="Matteo Francia" userId="fbe833e6-b551-4418-a2a7-4d1023d25bd4" providerId="ADAL" clId="{2496DBF5-AC24-419B-AB4F-1F28A297C19E}" dt="2024-10-22T16:05:23.711" v="1" actId="478"/>
          <ac:spMkLst>
            <pc:docMk/>
            <pc:sldMk cId="72074510" sldId="256"/>
            <ac:spMk id="2" creationId="{B7BBB3AA-5567-DB2E-0A23-E9C594786B8C}"/>
          </ac:spMkLst>
        </pc:spChg>
        <pc:spChg chg="del">
          <ac:chgData name="Matteo Francia" userId="fbe833e6-b551-4418-a2a7-4d1023d25bd4" providerId="ADAL" clId="{2496DBF5-AC24-419B-AB4F-1F28A297C19E}" dt="2024-10-22T16:05:23.711" v="1" actId="478"/>
          <ac:spMkLst>
            <pc:docMk/>
            <pc:sldMk cId="72074510" sldId="256"/>
            <ac:spMk id="3" creationId="{818CE2C9-FED8-4E84-0496-B91506B80C35}"/>
          </ac:spMkLst>
        </pc:spChg>
        <pc:spChg chg="add mod">
          <ac:chgData name="Matteo Francia" userId="fbe833e6-b551-4418-a2a7-4d1023d25bd4" providerId="ADAL" clId="{2496DBF5-AC24-419B-AB4F-1F28A297C19E}" dt="2024-10-22T16:08:58.921" v="94" actId="164"/>
          <ac:spMkLst>
            <pc:docMk/>
            <pc:sldMk cId="72074510" sldId="256"/>
            <ac:spMk id="4" creationId="{51EC9244-86F6-F299-E2E6-626A07D075F1}"/>
          </ac:spMkLst>
        </pc:spChg>
        <pc:spChg chg="add mod">
          <ac:chgData name="Matteo Francia" userId="fbe833e6-b551-4418-a2a7-4d1023d25bd4" providerId="ADAL" clId="{2496DBF5-AC24-419B-AB4F-1F28A297C19E}" dt="2024-10-22T16:08:58.921" v="94" actId="164"/>
          <ac:spMkLst>
            <pc:docMk/>
            <pc:sldMk cId="72074510" sldId="256"/>
            <ac:spMk id="5" creationId="{7568BEF7-A3A7-1746-B032-32AE58E9C463}"/>
          </ac:spMkLst>
        </pc:spChg>
        <pc:spChg chg="add mod">
          <ac:chgData name="Matteo Francia" userId="fbe833e6-b551-4418-a2a7-4d1023d25bd4" providerId="ADAL" clId="{2496DBF5-AC24-419B-AB4F-1F28A297C19E}" dt="2024-10-22T16:08:58.921" v="94" actId="164"/>
          <ac:spMkLst>
            <pc:docMk/>
            <pc:sldMk cId="72074510" sldId="256"/>
            <ac:spMk id="6" creationId="{ED0BEB88-59DF-4B98-E0CA-0A16BD942581}"/>
          </ac:spMkLst>
        </pc:spChg>
        <pc:spChg chg="add mod">
          <ac:chgData name="Matteo Francia" userId="fbe833e6-b551-4418-a2a7-4d1023d25bd4" providerId="ADAL" clId="{2496DBF5-AC24-419B-AB4F-1F28A297C19E}" dt="2024-10-22T16:08:58.921" v="94" actId="164"/>
          <ac:spMkLst>
            <pc:docMk/>
            <pc:sldMk cId="72074510" sldId="256"/>
            <ac:spMk id="7" creationId="{AB9A9194-1378-429F-2043-52ADE4F7EFD8}"/>
          </ac:spMkLst>
        </pc:spChg>
        <pc:spChg chg="add mod">
          <ac:chgData name="Matteo Francia" userId="fbe833e6-b551-4418-a2a7-4d1023d25bd4" providerId="ADAL" clId="{2496DBF5-AC24-419B-AB4F-1F28A297C19E}" dt="2024-10-22T16:09:15.920" v="98" actId="164"/>
          <ac:spMkLst>
            <pc:docMk/>
            <pc:sldMk cId="72074510" sldId="256"/>
            <ac:spMk id="8" creationId="{B7CA66F8-7CCC-6DDA-AD3E-5D2B5E34F8AF}"/>
          </ac:spMkLst>
        </pc:spChg>
        <pc:spChg chg="add mod">
          <ac:chgData name="Matteo Francia" userId="fbe833e6-b551-4418-a2a7-4d1023d25bd4" providerId="ADAL" clId="{2496DBF5-AC24-419B-AB4F-1F28A297C19E}" dt="2024-10-22T16:09:15.920" v="98" actId="164"/>
          <ac:spMkLst>
            <pc:docMk/>
            <pc:sldMk cId="72074510" sldId="256"/>
            <ac:spMk id="9" creationId="{97A47537-5655-1C3A-923D-4B05F7D41FDB}"/>
          </ac:spMkLst>
        </pc:spChg>
        <pc:spChg chg="add mod">
          <ac:chgData name="Matteo Francia" userId="fbe833e6-b551-4418-a2a7-4d1023d25bd4" providerId="ADAL" clId="{2496DBF5-AC24-419B-AB4F-1F28A297C19E}" dt="2024-10-22T16:09:15.920" v="98" actId="164"/>
          <ac:spMkLst>
            <pc:docMk/>
            <pc:sldMk cId="72074510" sldId="256"/>
            <ac:spMk id="10" creationId="{36ADCB30-3C75-8F8B-7238-A3B459A7AB56}"/>
          </ac:spMkLst>
        </pc:spChg>
        <pc:spChg chg="add mod">
          <ac:chgData name="Matteo Francia" userId="fbe833e6-b551-4418-a2a7-4d1023d25bd4" providerId="ADAL" clId="{2496DBF5-AC24-419B-AB4F-1F28A297C19E}" dt="2024-10-22T16:09:15.920" v="98" actId="164"/>
          <ac:spMkLst>
            <pc:docMk/>
            <pc:sldMk cId="72074510" sldId="256"/>
            <ac:spMk id="11" creationId="{30CFC492-78C3-E245-085A-449CC550D48E}"/>
          </ac:spMkLst>
        </pc:spChg>
        <pc:spChg chg="add mod">
          <ac:chgData name="Matteo Francia" userId="fbe833e6-b551-4418-a2a7-4d1023d25bd4" providerId="ADAL" clId="{2496DBF5-AC24-419B-AB4F-1F28A297C19E}" dt="2024-10-22T16:09:15.920" v="98" actId="164"/>
          <ac:spMkLst>
            <pc:docMk/>
            <pc:sldMk cId="72074510" sldId="256"/>
            <ac:spMk id="12" creationId="{AA3BD3CA-6DF0-A07D-351B-DF018BD53E25}"/>
          </ac:spMkLst>
        </pc:spChg>
        <pc:spChg chg="add mod">
          <ac:chgData name="Matteo Francia" userId="fbe833e6-b551-4418-a2a7-4d1023d25bd4" providerId="ADAL" clId="{2496DBF5-AC24-419B-AB4F-1F28A297C19E}" dt="2024-10-22T16:09:15.920" v="98" actId="164"/>
          <ac:spMkLst>
            <pc:docMk/>
            <pc:sldMk cId="72074510" sldId="256"/>
            <ac:spMk id="13" creationId="{AF3189AB-3FA5-6C81-41FA-37673082B76B}"/>
          </ac:spMkLst>
        </pc:spChg>
        <pc:spChg chg="add mod">
          <ac:chgData name="Matteo Francia" userId="fbe833e6-b551-4418-a2a7-4d1023d25bd4" providerId="ADAL" clId="{2496DBF5-AC24-419B-AB4F-1F28A297C19E}" dt="2024-10-22T16:09:15.920" v="98" actId="164"/>
          <ac:spMkLst>
            <pc:docMk/>
            <pc:sldMk cId="72074510" sldId="256"/>
            <ac:spMk id="14" creationId="{E5572CC4-297D-6FF3-0B88-4C44F504538C}"/>
          </ac:spMkLst>
        </pc:spChg>
        <pc:spChg chg="add mod">
          <ac:chgData name="Matteo Francia" userId="fbe833e6-b551-4418-a2a7-4d1023d25bd4" providerId="ADAL" clId="{2496DBF5-AC24-419B-AB4F-1F28A297C19E}" dt="2024-10-22T16:09:15.920" v="98" actId="164"/>
          <ac:spMkLst>
            <pc:docMk/>
            <pc:sldMk cId="72074510" sldId="256"/>
            <ac:spMk id="15" creationId="{1022A936-BF82-25E0-9F7A-A0F16CDFA61E}"/>
          </ac:spMkLst>
        </pc:spChg>
        <pc:spChg chg="add mod">
          <ac:chgData name="Matteo Francia" userId="fbe833e6-b551-4418-a2a7-4d1023d25bd4" providerId="ADAL" clId="{2496DBF5-AC24-419B-AB4F-1F28A297C19E}" dt="2024-10-22T16:09:15.920" v="98" actId="164"/>
          <ac:spMkLst>
            <pc:docMk/>
            <pc:sldMk cId="72074510" sldId="256"/>
            <ac:spMk id="16" creationId="{99F67E5F-8A93-BAD1-053B-C07E48254AAB}"/>
          </ac:spMkLst>
        </pc:spChg>
        <pc:spChg chg="add mod">
          <ac:chgData name="Matteo Francia" userId="fbe833e6-b551-4418-a2a7-4d1023d25bd4" providerId="ADAL" clId="{2496DBF5-AC24-419B-AB4F-1F28A297C19E}" dt="2024-10-22T16:09:15.920" v="98" actId="164"/>
          <ac:spMkLst>
            <pc:docMk/>
            <pc:sldMk cId="72074510" sldId="256"/>
            <ac:spMk id="17" creationId="{819CF18C-EB04-1E10-D099-644800399630}"/>
          </ac:spMkLst>
        </pc:spChg>
        <pc:spChg chg="add mod">
          <ac:chgData name="Matteo Francia" userId="fbe833e6-b551-4418-a2a7-4d1023d25bd4" providerId="ADAL" clId="{2496DBF5-AC24-419B-AB4F-1F28A297C19E}" dt="2024-10-22T16:09:15.920" v="98" actId="164"/>
          <ac:spMkLst>
            <pc:docMk/>
            <pc:sldMk cId="72074510" sldId="256"/>
            <ac:spMk id="18" creationId="{B25EECF6-46FB-0EF3-922C-09D28ACDA563}"/>
          </ac:spMkLst>
        </pc:spChg>
        <pc:spChg chg="add mod">
          <ac:chgData name="Matteo Francia" userId="fbe833e6-b551-4418-a2a7-4d1023d25bd4" providerId="ADAL" clId="{2496DBF5-AC24-419B-AB4F-1F28A297C19E}" dt="2024-10-22T16:09:15.920" v="98" actId="164"/>
          <ac:spMkLst>
            <pc:docMk/>
            <pc:sldMk cId="72074510" sldId="256"/>
            <ac:spMk id="19" creationId="{FA59AF4B-150B-8375-A855-D67F83B8E16E}"/>
          </ac:spMkLst>
        </pc:spChg>
        <pc:spChg chg="add mod">
          <ac:chgData name="Matteo Francia" userId="fbe833e6-b551-4418-a2a7-4d1023d25bd4" providerId="ADAL" clId="{2496DBF5-AC24-419B-AB4F-1F28A297C19E}" dt="2024-10-22T16:09:15.920" v="98" actId="164"/>
          <ac:spMkLst>
            <pc:docMk/>
            <pc:sldMk cId="72074510" sldId="256"/>
            <ac:spMk id="20" creationId="{480C11AE-3B7B-60E8-604F-73E19303DF49}"/>
          </ac:spMkLst>
        </pc:spChg>
        <pc:spChg chg="add mod">
          <ac:chgData name="Matteo Francia" userId="fbe833e6-b551-4418-a2a7-4d1023d25bd4" providerId="ADAL" clId="{2496DBF5-AC24-419B-AB4F-1F28A297C19E}" dt="2024-10-22T16:09:15.920" v="98" actId="164"/>
          <ac:spMkLst>
            <pc:docMk/>
            <pc:sldMk cId="72074510" sldId="256"/>
            <ac:spMk id="21" creationId="{123FBED4-A932-51F4-E40E-B2D598394F5F}"/>
          </ac:spMkLst>
        </pc:spChg>
        <pc:spChg chg="add mod">
          <ac:chgData name="Matteo Francia" userId="fbe833e6-b551-4418-a2a7-4d1023d25bd4" providerId="ADAL" clId="{2496DBF5-AC24-419B-AB4F-1F28A297C19E}" dt="2024-10-22T16:09:15.920" v="98" actId="164"/>
          <ac:spMkLst>
            <pc:docMk/>
            <pc:sldMk cId="72074510" sldId="256"/>
            <ac:spMk id="22" creationId="{90963204-5B23-C701-E4BB-E0A8C923AE83}"/>
          </ac:spMkLst>
        </pc:spChg>
        <pc:spChg chg="add mod">
          <ac:chgData name="Matteo Francia" userId="fbe833e6-b551-4418-a2a7-4d1023d25bd4" providerId="ADAL" clId="{2496DBF5-AC24-419B-AB4F-1F28A297C19E}" dt="2024-10-22T16:09:15.920" v="98" actId="164"/>
          <ac:spMkLst>
            <pc:docMk/>
            <pc:sldMk cId="72074510" sldId="256"/>
            <ac:spMk id="23" creationId="{821F85EF-9010-2372-B659-0DE15F51F188}"/>
          </ac:spMkLst>
        </pc:spChg>
        <pc:spChg chg="add mod">
          <ac:chgData name="Matteo Francia" userId="fbe833e6-b551-4418-a2a7-4d1023d25bd4" providerId="ADAL" clId="{2496DBF5-AC24-419B-AB4F-1F28A297C19E}" dt="2024-10-22T16:15:39.597" v="162" actId="12789"/>
          <ac:spMkLst>
            <pc:docMk/>
            <pc:sldMk cId="72074510" sldId="256"/>
            <ac:spMk id="26" creationId="{83AABF5E-4020-ABDA-2F35-24E8597D9858}"/>
          </ac:spMkLst>
        </pc:spChg>
        <pc:grpChg chg="add mod">
          <ac:chgData name="Matteo Francia" userId="fbe833e6-b551-4418-a2a7-4d1023d25bd4" providerId="ADAL" clId="{2496DBF5-AC24-419B-AB4F-1F28A297C19E}" dt="2024-10-22T16:15:39.597" v="162" actId="12789"/>
          <ac:grpSpMkLst>
            <pc:docMk/>
            <pc:sldMk cId="72074510" sldId="256"/>
            <ac:grpSpMk id="24" creationId="{879633CA-4D22-7ED3-6596-C453CA8527A6}"/>
          </ac:grpSpMkLst>
        </pc:grpChg>
        <pc:grpChg chg="add mod">
          <ac:chgData name="Matteo Francia" userId="fbe833e6-b551-4418-a2a7-4d1023d25bd4" providerId="ADAL" clId="{2496DBF5-AC24-419B-AB4F-1F28A297C19E}" dt="2024-10-22T16:15:39.597" v="162" actId="12789"/>
          <ac:grpSpMkLst>
            <pc:docMk/>
            <pc:sldMk cId="72074510" sldId="256"/>
            <ac:grpSpMk id="25" creationId="{F72A91C8-CF56-8157-740A-982A71AAAF64}"/>
          </ac:grpSpMkLst>
        </pc:grpChg>
      </pc:sldChg>
      <pc:sldChg chg="addSp delSp modSp new mod">
        <pc:chgData name="Matteo Francia" userId="fbe833e6-b551-4418-a2a7-4d1023d25bd4" providerId="ADAL" clId="{2496DBF5-AC24-419B-AB4F-1F28A297C19E}" dt="2024-10-22T16:14:58.681" v="157" actId="20577"/>
        <pc:sldMkLst>
          <pc:docMk/>
          <pc:sldMk cId="2799075634" sldId="257"/>
        </pc:sldMkLst>
        <pc:spChg chg="del">
          <ac:chgData name="Matteo Francia" userId="fbe833e6-b551-4418-a2a7-4d1023d25bd4" providerId="ADAL" clId="{2496DBF5-AC24-419B-AB4F-1F28A297C19E}" dt="2024-10-22T16:07:19.303" v="81" actId="478"/>
          <ac:spMkLst>
            <pc:docMk/>
            <pc:sldMk cId="2799075634" sldId="257"/>
            <ac:spMk id="2" creationId="{F5BCAC51-06AC-2242-72E3-3AFEBF97B735}"/>
          </ac:spMkLst>
        </pc:spChg>
        <pc:spChg chg="del">
          <ac:chgData name="Matteo Francia" userId="fbe833e6-b551-4418-a2a7-4d1023d25bd4" providerId="ADAL" clId="{2496DBF5-AC24-419B-AB4F-1F28A297C19E}" dt="2024-10-22T16:07:19.303" v="81" actId="478"/>
          <ac:spMkLst>
            <pc:docMk/>
            <pc:sldMk cId="2799075634" sldId="257"/>
            <ac:spMk id="3" creationId="{C8856363-D85F-8401-3FF8-FB9BAA45366C}"/>
          </ac:spMkLst>
        </pc:spChg>
        <pc:spChg chg="add del">
          <ac:chgData name="Matteo Francia" userId="fbe833e6-b551-4418-a2a7-4d1023d25bd4" providerId="ADAL" clId="{2496DBF5-AC24-419B-AB4F-1F28A297C19E}" dt="2024-10-22T16:10:48.461" v="114" actId="478"/>
          <ac:spMkLst>
            <pc:docMk/>
            <pc:sldMk cId="2799075634" sldId="257"/>
            <ac:spMk id="9" creationId="{6756AFA9-6FFC-422F-E6C6-5DB7D703922F}"/>
          </ac:spMkLst>
        </pc:spChg>
        <pc:spChg chg="add del mod">
          <ac:chgData name="Matteo Francia" userId="fbe833e6-b551-4418-a2a7-4d1023d25bd4" providerId="ADAL" clId="{2496DBF5-AC24-419B-AB4F-1F28A297C19E}" dt="2024-10-22T16:08:51.567" v="93" actId="478"/>
          <ac:spMkLst>
            <pc:docMk/>
            <pc:sldMk cId="2799075634" sldId="257"/>
            <ac:spMk id="10" creationId="{F5442639-600A-3854-2B20-C79A1D2FCCFE}"/>
          </ac:spMkLst>
        </pc:spChg>
        <pc:spChg chg="add del mod">
          <ac:chgData name="Matteo Francia" userId="fbe833e6-b551-4418-a2a7-4d1023d25bd4" providerId="ADAL" clId="{2496DBF5-AC24-419B-AB4F-1F28A297C19E}" dt="2024-10-22T16:08:51.567" v="93" actId="478"/>
          <ac:spMkLst>
            <pc:docMk/>
            <pc:sldMk cId="2799075634" sldId="257"/>
            <ac:spMk id="11" creationId="{796BBCBB-6463-BDC9-A574-772A1B7B0A95}"/>
          </ac:spMkLst>
        </pc:spChg>
        <pc:spChg chg="add del mod">
          <ac:chgData name="Matteo Francia" userId="fbe833e6-b551-4418-a2a7-4d1023d25bd4" providerId="ADAL" clId="{2496DBF5-AC24-419B-AB4F-1F28A297C19E}" dt="2024-10-22T16:08:51.567" v="93" actId="478"/>
          <ac:spMkLst>
            <pc:docMk/>
            <pc:sldMk cId="2799075634" sldId="257"/>
            <ac:spMk id="12" creationId="{2C4E01D8-F424-20D1-8471-4F35CA840BDC}"/>
          </ac:spMkLst>
        </pc:spChg>
        <pc:spChg chg="add del mod">
          <ac:chgData name="Matteo Francia" userId="fbe833e6-b551-4418-a2a7-4d1023d25bd4" providerId="ADAL" clId="{2496DBF5-AC24-419B-AB4F-1F28A297C19E}" dt="2024-10-22T16:08:51.567" v="93" actId="478"/>
          <ac:spMkLst>
            <pc:docMk/>
            <pc:sldMk cId="2799075634" sldId="257"/>
            <ac:spMk id="13" creationId="{E3BD65D7-7F13-F014-B4B9-BE1D9CD7C87F}"/>
          </ac:spMkLst>
        </pc:spChg>
        <pc:spChg chg="mod">
          <ac:chgData name="Matteo Francia" userId="fbe833e6-b551-4418-a2a7-4d1023d25bd4" providerId="ADAL" clId="{2496DBF5-AC24-419B-AB4F-1F28A297C19E}" dt="2024-10-22T16:09:03.114" v="95"/>
          <ac:spMkLst>
            <pc:docMk/>
            <pc:sldMk cId="2799075634" sldId="257"/>
            <ac:spMk id="15" creationId="{0F6D200C-3721-F144-2AA1-C2775D99991A}"/>
          </ac:spMkLst>
        </pc:spChg>
        <pc:spChg chg="mod">
          <ac:chgData name="Matteo Francia" userId="fbe833e6-b551-4418-a2a7-4d1023d25bd4" providerId="ADAL" clId="{2496DBF5-AC24-419B-AB4F-1F28A297C19E}" dt="2024-10-22T16:09:03.114" v="95"/>
          <ac:spMkLst>
            <pc:docMk/>
            <pc:sldMk cId="2799075634" sldId="257"/>
            <ac:spMk id="16" creationId="{10D22A3B-FF6E-BE28-6013-4285B18D281F}"/>
          </ac:spMkLst>
        </pc:spChg>
        <pc:spChg chg="mod">
          <ac:chgData name="Matteo Francia" userId="fbe833e6-b551-4418-a2a7-4d1023d25bd4" providerId="ADAL" clId="{2496DBF5-AC24-419B-AB4F-1F28A297C19E}" dt="2024-10-22T16:09:03.114" v="95"/>
          <ac:spMkLst>
            <pc:docMk/>
            <pc:sldMk cId="2799075634" sldId="257"/>
            <ac:spMk id="17" creationId="{C5D6E497-1E2A-2E20-C2D0-6253DC582234}"/>
          </ac:spMkLst>
        </pc:spChg>
        <pc:spChg chg="mod">
          <ac:chgData name="Matteo Francia" userId="fbe833e6-b551-4418-a2a7-4d1023d25bd4" providerId="ADAL" clId="{2496DBF5-AC24-419B-AB4F-1F28A297C19E}" dt="2024-10-22T16:09:03.114" v="95"/>
          <ac:spMkLst>
            <pc:docMk/>
            <pc:sldMk cId="2799075634" sldId="257"/>
            <ac:spMk id="18" creationId="{58DBD2D1-CF95-13E6-A306-AF00EC921948}"/>
          </ac:spMkLst>
        </pc:spChg>
        <pc:spChg chg="mod">
          <ac:chgData name="Matteo Francia" userId="fbe833e6-b551-4418-a2a7-4d1023d25bd4" providerId="ADAL" clId="{2496DBF5-AC24-419B-AB4F-1F28A297C19E}" dt="2024-10-22T16:09:18.362" v="99"/>
          <ac:spMkLst>
            <pc:docMk/>
            <pc:sldMk cId="2799075634" sldId="257"/>
            <ac:spMk id="20" creationId="{1953D31E-1696-A6A8-A845-41A05DBF79D7}"/>
          </ac:spMkLst>
        </pc:spChg>
        <pc:spChg chg="mod">
          <ac:chgData name="Matteo Francia" userId="fbe833e6-b551-4418-a2a7-4d1023d25bd4" providerId="ADAL" clId="{2496DBF5-AC24-419B-AB4F-1F28A297C19E}" dt="2024-10-22T16:09:18.362" v="99"/>
          <ac:spMkLst>
            <pc:docMk/>
            <pc:sldMk cId="2799075634" sldId="257"/>
            <ac:spMk id="21" creationId="{D106841D-A5F3-E7CC-EBEF-AC7BB1D427A3}"/>
          </ac:spMkLst>
        </pc:spChg>
        <pc:spChg chg="mod">
          <ac:chgData name="Matteo Francia" userId="fbe833e6-b551-4418-a2a7-4d1023d25bd4" providerId="ADAL" clId="{2496DBF5-AC24-419B-AB4F-1F28A297C19E}" dt="2024-10-22T16:09:18.362" v="99"/>
          <ac:spMkLst>
            <pc:docMk/>
            <pc:sldMk cId="2799075634" sldId="257"/>
            <ac:spMk id="22" creationId="{D02D379F-9DD8-D549-31C2-76F863A9DE2C}"/>
          </ac:spMkLst>
        </pc:spChg>
        <pc:spChg chg="mod">
          <ac:chgData name="Matteo Francia" userId="fbe833e6-b551-4418-a2a7-4d1023d25bd4" providerId="ADAL" clId="{2496DBF5-AC24-419B-AB4F-1F28A297C19E}" dt="2024-10-22T16:09:18.362" v="99"/>
          <ac:spMkLst>
            <pc:docMk/>
            <pc:sldMk cId="2799075634" sldId="257"/>
            <ac:spMk id="23" creationId="{E29212BD-DC2E-3F79-BFB6-3BCA4A3153A7}"/>
          </ac:spMkLst>
        </pc:spChg>
        <pc:spChg chg="mod">
          <ac:chgData name="Matteo Francia" userId="fbe833e6-b551-4418-a2a7-4d1023d25bd4" providerId="ADAL" clId="{2496DBF5-AC24-419B-AB4F-1F28A297C19E}" dt="2024-10-22T16:09:18.362" v="99"/>
          <ac:spMkLst>
            <pc:docMk/>
            <pc:sldMk cId="2799075634" sldId="257"/>
            <ac:spMk id="24" creationId="{82462B33-50A6-994F-94DE-4B2344F46896}"/>
          </ac:spMkLst>
        </pc:spChg>
        <pc:spChg chg="mod">
          <ac:chgData name="Matteo Francia" userId="fbe833e6-b551-4418-a2a7-4d1023d25bd4" providerId="ADAL" clId="{2496DBF5-AC24-419B-AB4F-1F28A297C19E}" dt="2024-10-22T16:09:18.362" v="99"/>
          <ac:spMkLst>
            <pc:docMk/>
            <pc:sldMk cId="2799075634" sldId="257"/>
            <ac:spMk id="25" creationId="{BCDBD0AB-A598-3E22-AA0F-30BF07129F9F}"/>
          </ac:spMkLst>
        </pc:spChg>
        <pc:spChg chg="mod">
          <ac:chgData name="Matteo Francia" userId="fbe833e6-b551-4418-a2a7-4d1023d25bd4" providerId="ADAL" clId="{2496DBF5-AC24-419B-AB4F-1F28A297C19E}" dt="2024-10-22T16:09:18.362" v="99"/>
          <ac:spMkLst>
            <pc:docMk/>
            <pc:sldMk cId="2799075634" sldId="257"/>
            <ac:spMk id="26" creationId="{9EC23F6E-B9BB-E7D0-0E62-0FCF7A17DD5E}"/>
          </ac:spMkLst>
        </pc:spChg>
        <pc:spChg chg="mod">
          <ac:chgData name="Matteo Francia" userId="fbe833e6-b551-4418-a2a7-4d1023d25bd4" providerId="ADAL" clId="{2496DBF5-AC24-419B-AB4F-1F28A297C19E}" dt="2024-10-22T16:09:18.362" v="99"/>
          <ac:spMkLst>
            <pc:docMk/>
            <pc:sldMk cId="2799075634" sldId="257"/>
            <ac:spMk id="27" creationId="{3076C6A2-9888-7F71-9372-0FD5970242CF}"/>
          </ac:spMkLst>
        </pc:spChg>
        <pc:spChg chg="mod">
          <ac:chgData name="Matteo Francia" userId="fbe833e6-b551-4418-a2a7-4d1023d25bd4" providerId="ADAL" clId="{2496DBF5-AC24-419B-AB4F-1F28A297C19E}" dt="2024-10-22T16:09:18.362" v="99"/>
          <ac:spMkLst>
            <pc:docMk/>
            <pc:sldMk cId="2799075634" sldId="257"/>
            <ac:spMk id="28" creationId="{B5F851CC-4CF8-CC78-A4C9-52AADDAD601A}"/>
          </ac:spMkLst>
        </pc:spChg>
        <pc:spChg chg="mod">
          <ac:chgData name="Matteo Francia" userId="fbe833e6-b551-4418-a2a7-4d1023d25bd4" providerId="ADAL" clId="{2496DBF5-AC24-419B-AB4F-1F28A297C19E}" dt="2024-10-22T16:09:18.362" v="99"/>
          <ac:spMkLst>
            <pc:docMk/>
            <pc:sldMk cId="2799075634" sldId="257"/>
            <ac:spMk id="29" creationId="{7B15F0B8-902A-82D8-F9CC-0B1510C868AD}"/>
          </ac:spMkLst>
        </pc:spChg>
        <pc:spChg chg="mod">
          <ac:chgData name="Matteo Francia" userId="fbe833e6-b551-4418-a2a7-4d1023d25bd4" providerId="ADAL" clId="{2496DBF5-AC24-419B-AB4F-1F28A297C19E}" dt="2024-10-22T16:09:18.362" v="99"/>
          <ac:spMkLst>
            <pc:docMk/>
            <pc:sldMk cId="2799075634" sldId="257"/>
            <ac:spMk id="30" creationId="{3C8748EB-2FD8-5675-27EB-37519A058A3C}"/>
          </ac:spMkLst>
        </pc:spChg>
        <pc:spChg chg="mod">
          <ac:chgData name="Matteo Francia" userId="fbe833e6-b551-4418-a2a7-4d1023d25bd4" providerId="ADAL" clId="{2496DBF5-AC24-419B-AB4F-1F28A297C19E}" dt="2024-10-22T16:09:18.362" v="99"/>
          <ac:spMkLst>
            <pc:docMk/>
            <pc:sldMk cId="2799075634" sldId="257"/>
            <ac:spMk id="31" creationId="{038CF78A-485A-DC1E-CD5A-7633A1232253}"/>
          </ac:spMkLst>
        </pc:spChg>
        <pc:spChg chg="mod">
          <ac:chgData name="Matteo Francia" userId="fbe833e6-b551-4418-a2a7-4d1023d25bd4" providerId="ADAL" clId="{2496DBF5-AC24-419B-AB4F-1F28A297C19E}" dt="2024-10-22T16:09:18.362" v="99"/>
          <ac:spMkLst>
            <pc:docMk/>
            <pc:sldMk cId="2799075634" sldId="257"/>
            <ac:spMk id="32" creationId="{0543714F-794E-1227-0944-1C10ACB01A85}"/>
          </ac:spMkLst>
        </pc:spChg>
        <pc:spChg chg="mod">
          <ac:chgData name="Matteo Francia" userId="fbe833e6-b551-4418-a2a7-4d1023d25bd4" providerId="ADAL" clId="{2496DBF5-AC24-419B-AB4F-1F28A297C19E}" dt="2024-10-22T16:09:18.362" v="99"/>
          <ac:spMkLst>
            <pc:docMk/>
            <pc:sldMk cId="2799075634" sldId="257"/>
            <ac:spMk id="33" creationId="{160BC678-F564-2E35-89E2-529A8C5AFF32}"/>
          </ac:spMkLst>
        </pc:spChg>
        <pc:spChg chg="mod">
          <ac:chgData name="Matteo Francia" userId="fbe833e6-b551-4418-a2a7-4d1023d25bd4" providerId="ADAL" clId="{2496DBF5-AC24-419B-AB4F-1F28A297C19E}" dt="2024-10-22T16:09:18.362" v="99"/>
          <ac:spMkLst>
            <pc:docMk/>
            <pc:sldMk cId="2799075634" sldId="257"/>
            <ac:spMk id="34" creationId="{45264D76-3FDC-6DD0-195C-B1675A19A311}"/>
          </ac:spMkLst>
        </pc:spChg>
        <pc:spChg chg="mod">
          <ac:chgData name="Matteo Francia" userId="fbe833e6-b551-4418-a2a7-4d1023d25bd4" providerId="ADAL" clId="{2496DBF5-AC24-419B-AB4F-1F28A297C19E}" dt="2024-10-22T16:09:18.362" v="99"/>
          <ac:spMkLst>
            <pc:docMk/>
            <pc:sldMk cId="2799075634" sldId="257"/>
            <ac:spMk id="35" creationId="{31609860-3632-1852-F2A0-27225D143F57}"/>
          </ac:spMkLst>
        </pc:spChg>
        <pc:spChg chg="mod">
          <ac:chgData name="Matteo Francia" userId="fbe833e6-b551-4418-a2a7-4d1023d25bd4" providerId="ADAL" clId="{2496DBF5-AC24-419B-AB4F-1F28A297C19E}" dt="2024-10-22T16:09:41.131" v="104"/>
          <ac:spMkLst>
            <pc:docMk/>
            <pc:sldMk cId="2799075634" sldId="257"/>
            <ac:spMk id="37" creationId="{D6634E8F-0B1D-A572-0C82-427A20672A6B}"/>
          </ac:spMkLst>
        </pc:spChg>
        <pc:spChg chg="mod">
          <ac:chgData name="Matteo Francia" userId="fbe833e6-b551-4418-a2a7-4d1023d25bd4" providerId="ADAL" clId="{2496DBF5-AC24-419B-AB4F-1F28A297C19E}" dt="2024-10-22T16:09:41.131" v="104"/>
          <ac:spMkLst>
            <pc:docMk/>
            <pc:sldMk cId="2799075634" sldId="257"/>
            <ac:spMk id="38" creationId="{BFB04F1C-353A-E9DA-50DE-5437842CA06A}"/>
          </ac:spMkLst>
        </pc:spChg>
        <pc:spChg chg="mod">
          <ac:chgData name="Matteo Francia" userId="fbe833e6-b551-4418-a2a7-4d1023d25bd4" providerId="ADAL" clId="{2496DBF5-AC24-419B-AB4F-1F28A297C19E}" dt="2024-10-22T16:09:41.131" v="104"/>
          <ac:spMkLst>
            <pc:docMk/>
            <pc:sldMk cId="2799075634" sldId="257"/>
            <ac:spMk id="39" creationId="{9055AC68-051C-F432-1274-52A01069F82E}"/>
          </ac:spMkLst>
        </pc:spChg>
        <pc:spChg chg="mod">
          <ac:chgData name="Matteo Francia" userId="fbe833e6-b551-4418-a2a7-4d1023d25bd4" providerId="ADAL" clId="{2496DBF5-AC24-419B-AB4F-1F28A297C19E}" dt="2024-10-22T16:09:41.131" v="104"/>
          <ac:spMkLst>
            <pc:docMk/>
            <pc:sldMk cId="2799075634" sldId="257"/>
            <ac:spMk id="40" creationId="{2600BF2E-BF6F-058B-6E28-E8DC59A41793}"/>
          </ac:spMkLst>
        </pc:spChg>
        <pc:spChg chg="mod">
          <ac:chgData name="Matteo Francia" userId="fbe833e6-b551-4418-a2a7-4d1023d25bd4" providerId="ADAL" clId="{2496DBF5-AC24-419B-AB4F-1F28A297C19E}" dt="2024-10-22T16:09:57.468" v="106"/>
          <ac:spMkLst>
            <pc:docMk/>
            <pc:sldMk cId="2799075634" sldId="257"/>
            <ac:spMk id="42" creationId="{77EF392F-3B51-6D5C-5466-64B4611D5A46}"/>
          </ac:spMkLst>
        </pc:spChg>
        <pc:spChg chg="mod">
          <ac:chgData name="Matteo Francia" userId="fbe833e6-b551-4418-a2a7-4d1023d25bd4" providerId="ADAL" clId="{2496DBF5-AC24-419B-AB4F-1F28A297C19E}" dt="2024-10-22T16:09:57.468" v="106"/>
          <ac:spMkLst>
            <pc:docMk/>
            <pc:sldMk cId="2799075634" sldId="257"/>
            <ac:spMk id="43" creationId="{F326B7C9-DB02-BEA1-05BE-E4A1A49707EF}"/>
          </ac:spMkLst>
        </pc:spChg>
        <pc:spChg chg="mod">
          <ac:chgData name="Matteo Francia" userId="fbe833e6-b551-4418-a2a7-4d1023d25bd4" providerId="ADAL" clId="{2496DBF5-AC24-419B-AB4F-1F28A297C19E}" dt="2024-10-22T16:09:57.468" v="106"/>
          <ac:spMkLst>
            <pc:docMk/>
            <pc:sldMk cId="2799075634" sldId="257"/>
            <ac:spMk id="44" creationId="{DA79DC81-FE0B-2F8C-2C4A-DBC32B894368}"/>
          </ac:spMkLst>
        </pc:spChg>
        <pc:spChg chg="mod">
          <ac:chgData name="Matteo Francia" userId="fbe833e6-b551-4418-a2a7-4d1023d25bd4" providerId="ADAL" clId="{2496DBF5-AC24-419B-AB4F-1F28A297C19E}" dt="2024-10-22T16:09:57.468" v="106"/>
          <ac:spMkLst>
            <pc:docMk/>
            <pc:sldMk cId="2799075634" sldId="257"/>
            <ac:spMk id="45" creationId="{A28E858F-1DE1-24E6-DEE9-475E8530CF67}"/>
          </ac:spMkLst>
        </pc:spChg>
        <pc:spChg chg="mod">
          <ac:chgData name="Matteo Francia" userId="fbe833e6-b551-4418-a2a7-4d1023d25bd4" providerId="ADAL" clId="{2496DBF5-AC24-419B-AB4F-1F28A297C19E}" dt="2024-10-22T16:09:57.468" v="106"/>
          <ac:spMkLst>
            <pc:docMk/>
            <pc:sldMk cId="2799075634" sldId="257"/>
            <ac:spMk id="46" creationId="{42F1DADF-5C90-D867-4801-98AF1DC914F7}"/>
          </ac:spMkLst>
        </pc:spChg>
        <pc:spChg chg="mod">
          <ac:chgData name="Matteo Francia" userId="fbe833e6-b551-4418-a2a7-4d1023d25bd4" providerId="ADAL" clId="{2496DBF5-AC24-419B-AB4F-1F28A297C19E}" dt="2024-10-22T16:09:57.468" v="106"/>
          <ac:spMkLst>
            <pc:docMk/>
            <pc:sldMk cId="2799075634" sldId="257"/>
            <ac:spMk id="47" creationId="{53BE4E85-0AB8-3AB0-F078-F243A9E5899D}"/>
          </ac:spMkLst>
        </pc:spChg>
        <pc:spChg chg="mod">
          <ac:chgData name="Matteo Francia" userId="fbe833e6-b551-4418-a2a7-4d1023d25bd4" providerId="ADAL" clId="{2496DBF5-AC24-419B-AB4F-1F28A297C19E}" dt="2024-10-22T16:09:57.468" v="106"/>
          <ac:spMkLst>
            <pc:docMk/>
            <pc:sldMk cId="2799075634" sldId="257"/>
            <ac:spMk id="48" creationId="{4B78FE35-C971-FDFB-A387-8D866CA6C4A3}"/>
          </ac:spMkLst>
        </pc:spChg>
        <pc:spChg chg="mod">
          <ac:chgData name="Matteo Francia" userId="fbe833e6-b551-4418-a2a7-4d1023d25bd4" providerId="ADAL" clId="{2496DBF5-AC24-419B-AB4F-1F28A297C19E}" dt="2024-10-22T16:09:57.468" v="106"/>
          <ac:spMkLst>
            <pc:docMk/>
            <pc:sldMk cId="2799075634" sldId="257"/>
            <ac:spMk id="49" creationId="{F36459B3-63C8-EC52-D603-8F6C0185EC91}"/>
          </ac:spMkLst>
        </pc:spChg>
        <pc:spChg chg="mod">
          <ac:chgData name="Matteo Francia" userId="fbe833e6-b551-4418-a2a7-4d1023d25bd4" providerId="ADAL" clId="{2496DBF5-AC24-419B-AB4F-1F28A297C19E}" dt="2024-10-22T16:09:57.468" v="106"/>
          <ac:spMkLst>
            <pc:docMk/>
            <pc:sldMk cId="2799075634" sldId="257"/>
            <ac:spMk id="50" creationId="{EB675136-5BE6-8E78-47F7-F830E87A0F09}"/>
          </ac:spMkLst>
        </pc:spChg>
        <pc:spChg chg="mod">
          <ac:chgData name="Matteo Francia" userId="fbe833e6-b551-4418-a2a7-4d1023d25bd4" providerId="ADAL" clId="{2496DBF5-AC24-419B-AB4F-1F28A297C19E}" dt="2024-10-22T16:09:57.468" v="106"/>
          <ac:spMkLst>
            <pc:docMk/>
            <pc:sldMk cId="2799075634" sldId="257"/>
            <ac:spMk id="51" creationId="{DD1A5DDF-8B3E-DEB5-DB4E-2E4138FF4B10}"/>
          </ac:spMkLst>
        </pc:spChg>
        <pc:spChg chg="mod">
          <ac:chgData name="Matteo Francia" userId="fbe833e6-b551-4418-a2a7-4d1023d25bd4" providerId="ADAL" clId="{2496DBF5-AC24-419B-AB4F-1F28A297C19E}" dt="2024-10-22T16:09:57.468" v="106"/>
          <ac:spMkLst>
            <pc:docMk/>
            <pc:sldMk cId="2799075634" sldId="257"/>
            <ac:spMk id="52" creationId="{F4053C51-7733-C1C4-95E2-4872D0FC0147}"/>
          </ac:spMkLst>
        </pc:spChg>
        <pc:spChg chg="mod">
          <ac:chgData name="Matteo Francia" userId="fbe833e6-b551-4418-a2a7-4d1023d25bd4" providerId="ADAL" clId="{2496DBF5-AC24-419B-AB4F-1F28A297C19E}" dt="2024-10-22T16:09:57.468" v="106"/>
          <ac:spMkLst>
            <pc:docMk/>
            <pc:sldMk cId="2799075634" sldId="257"/>
            <ac:spMk id="53" creationId="{C05B896D-ADEB-F8BD-78F1-579CD71EE41A}"/>
          </ac:spMkLst>
        </pc:spChg>
        <pc:spChg chg="mod">
          <ac:chgData name="Matteo Francia" userId="fbe833e6-b551-4418-a2a7-4d1023d25bd4" providerId="ADAL" clId="{2496DBF5-AC24-419B-AB4F-1F28A297C19E}" dt="2024-10-22T16:09:57.468" v="106"/>
          <ac:spMkLst>
            <pc:docMk/>
            <pc:sldMk cId="2799075634" sldId="257"/>
            <ac:spMk id="54" creationId="{48F7DB5F-19B1-4B8D-30CA-7ACFE4657DE0}"/>
          </ac:spMkLst>
        </pc:spChg>
        <pc:spChg chg="mod">
          <ac:chgData name="Matteo Francia" userId="fbe833e6-b551-4418-a2a7-4d1023d25bd4" providerId="ADAL" clId="{2496DBF5-AC24-419B-AB4F-1F28A297C19E}" dt="2024-10-22T16:09:57.468" v="106"/>
          <ac:spMkLst>
            <pc:docMk/>
            <pc:sldMk cId="2799075634" sldId="257"/>
            <ac:spMk id="55" creationId="{6B531E0C-B096-F99A-5A98-0420D0CC52B7}"/>
          </ac:spMkLst>
        </pc:spChg>
        <pc:spChg chg="mod">
          <ac:chgData name="Matteo Francia" userId="fbe833e6-b551-4418-a2a7-4d1023d25bd4" providerId="ADAL" clId="{2496DBF5-AC24-419B-AB4F-1F28A297C19E}" dt="2024-10-22T16:09:57.468" v="106"/>
          <ac:spMkLst>
            <pc:docMk/>
            <pc:sldMk cId="2799075634" sldId="257"/>
            <ac:spMk id="56" creationId="{13B5F003-6D87-9550-816D-97B43A03C67F}"/>
          </ac:spMkLst>
        </pc:spChg>
        <pc:spChg chg="mod">
          <ac:chgData name="Matteo Francia" userId="fbe833e6-b551-4418-a2a7-4d1023d25bd4" providerId="ADAL" clId="{2496DBF5-AC24-419B-AB4F-1F28A297C19E}" dt="2024-10-22T16:09:57.468" v="106"/>
          <ac:spMkLst>
            <pc:docMk/>
            <pc:sldMk cId="2799075634" sldId="257"/>
            <ac:spMk id="57" creationId="{0EBFF12C-2807-6F26-BCC7-0A2BE06228FE}"/>
          </ac:spMkLst>
        </pc:spChg>
        <pc:spChg chg="mod">
          <ac:chgData name="Matteo Francia" userId="fbe833e6-b551-4418-a2a7-4d1023d25bd4" providerId="ADAL" clId="{2496DBF5-AC24-419B-AB4F-1F28A297C19E}" dt="2024-10-22T16:10:07.685" v="108"/>
          <ac:spMkLst>
            <pc:docMk/>
            <pc:sldMk cId="2799075634" sldId="257"/>
            <ac:spMk id="59" creationId="{F4EA6CCF-86BE-4AEE-CC3F-D0F4433FBE46}"/>
          </ac:spMkLst>
        </pc:spChg>
        <pc:spChg chg="mod">
          <ac:chgData name="Matteo Francia" userId="fbe833e6-b551-4418-a2a7-4d1023d25bd4" providerId="ADAL" clId="{2496DBF5-AC24-419B-AB4F-1F28A297C19E}" dt="2024-10-22T16:10:07.685" v="108"/>
          <ac:spMkLst>
            <pc:docMk/>
            <pc:sldMk cId="2799075634" sldId="257"/>
            <ac:spMk id="60" creationId="{8C1661DA-91F6-768A-E181-BB4AF85B41D0}"/>
          </ac:spMkLst>
        </pc:spChg>
        <pc:spChg chg="mod">
          <ac:chgData name="Matteo Francia" userId="fbe833e6-b551-4418-a2a7-4d1023d25bd4" providerId="ADAL" clId="{2496DBF5-AC24-419B-AB4F-1F28A297C19E}" dt="2024-10-22T16:10:07.685" v="108"/>
          <ac:spMkLst>
            <pc:docMk/>
            <pc:sldMk cId="2799075634" sldId="257"/>
            <ac:spMk id="61" creationId="{0E3205A1-7AE6-8B08-F83F-DF71659671B3}"/>
          </ac:spMkLst>
        </pc:spChg>
        <pc:spChg chg="mod">
          <ac:chgData name="Matteo Francia" userId="fbe833e6-b551-4418-a2a7-4d1023d25bd4" providerId="ADAL" clId="{2496DBF5-AC24-419B-AB4F-1F28A297C19E}" dt="2024-10-22T16:10:07.685" v="108"/>
          <ac:spMkLst>
            <pc:docMk/>
            <pc:sldMk cId="2799075634" sldId="257"/>
            <ac:spMk id="62" creationId="{5EE53DD8-87FA-9183-43EB-53FF9D8CA41A}"/>
          </ac:spMkLst>
        </pc:spChg>
        <pc:spChg chg="mod">
          <ac:chgData name="Matteo Francia" userId="fbe833e6-b551-4418-a2a7-4d1023d25bd4" providerId="ADAL" clId="{2496DBF5-AC24-419B-AB4F-1F28A297C19E}" dt="2024-10-22T16:10:07.685" v="108"/>
          <ac:spMkLst>
            <pc:docMk/>
            <pc:sldMk cId="2799075634" sldId="257"/>
            <ac:spMk id="63" creationId="{F417E5B8-19B9-FC98-5307-3D51A5C72925}"/>
          </ac:spMkLst>
        </pc:spChg>
        <pc:spChg chg="mod">
          <ac:chgData name="Matteo Francia" userId="fbe833e6-b551-4418-a2a7-4d1023d25bd4" providerId="ADAL" clId="{2496DBF5-AC24-419B-AB4F-1F28A297C19E}" dt="2024-10-22T16:10:07.685" v="108"/>
          <ac:spMkLst>
            <pc:docMk/>
            <pc:sldMk cId="2799075634" sldId="257"/>
            <ac:spMk id="64" creationId="{A8D98ADC-EBF1-FFCF-0035-304FE78C1E62}"/>
          </ac:spMkLst>
        </pc:spChg>
        <pc:spChg chg="mod">
          <ac:chgData name="Matteo Francia" userId="fbe833e6-b551-4418-a2a7-4d1023d25bd4" providerId="ADAL" clId="{2496DBF5-AC24-419B-AB4F-1F28A297C19E}" dt="2024-10-22T16:10:07.685" v="108"/>
          <ac:spMkLst>
            <pc:docMk/>
            <pc:sldMk cId="2799075634" sldId="257"/>
            <ac:spMk id="65" creationId="{FA8C03C0-130E-EA4C-399D-2960CC3527DA}"/>
          </ac:spMkLst>
        </pc:spChg>
        <pc:spChg chg="mod">
          <ac:chgData name="Matteo Francia" userId="fbe833e6-b551-4418-a2a7-4d1023d25bd4" providerId="ADAL" clId="{2496DBF5-AC24-419B-AB4F-1F28A297C19E}" dt="2024-10-22T16:10:07.685" v="108"/>
          <ac:spMkLst>
            <pc:docMk/>
            <pc:sldMk cId="2799075634" sldId="257"/>
            <ac:spMk id="66" creationId="{F404825D-38CE-6A81-3C55-2A0507D640C2}"/>
          </ac:spMkLst>
        </pc:spChg>
        <pc:spChg chg="mod">
          <ac:chgData name="Matteo Francia" userId="fbe833e6-b551-4418-a2a7-4d1023d25bd4" providerId="ADAL" clId="{2496DBF5-AC24-419B-AB4F-1F28A297C19E}" dt="2024-10-22T16:10:07.685" v="108"/>
          <ac:spMkLst>
            <pc:docMk/>
            <pc:sldMk cId="2799075634" sldId="257"/>
            <ac:spMk id="67" creationId="{B2AE0CA0-ACF9-1FFE-D6EF-6628D2BD1BF6}"/>
          </ac:spMkLst>
        </pc:spChg>
        <pc:spChg chg="mod">
          <ac:chgData name="Matteo Francia" userId="fbe833e6-b551-4418-a2a7-4d1023d25bd4" providerId="ADAL" clId="{2496DBF5-AC24-419B-AB4F-1F28A297C19E}" dt="2024-10-22T16:10:07.685" v="108"/>
          <ac:spMkLst>
            <pc:docMk/>
            <pc:sldMk cId="2799075634" sldId="257"/>
            <ac:spMk id="68" creationId="{2B33D127-C153-3B58-CC99-CA5437DC09BB}"/>
          </ac:spMkLst>
        </pc:spChg>
        <pc:spChg chg="mod">
          <ac:chgData name="Matteo Francia" userId="fbe833e6-b551-4418-a2a7-4d1023d25bd4" providerId="ADAL" clId="{2496DBF5-AC24-419B-AB4F-1F28A297C19E}" dt="2024-10-22T16:10:07.685" v="108"/>
          <ac:spMkLst>
            <pc:docMk/>
            <pc:sldMk cId="2799075634" sldId="257"/>
            <ac:spMk id="69" creationId="{7AE413BF-95F3-8594-79D9-ADC8453F81D4}"/>
          </ac:spMkLst>
        </pc:spChg>
        <pc:spChg chg="mod">
          <ac:chgData name="Matteo Francia" userId="fbe833e6-b551-4418-a2a7-4d1023d25bd4" providerId="ADAL" clId="{2496DBF5-AC24-419B-AB4F-1F28A297C19E}" dt="2024-10-22T16:10:07.685" v="108"/>
          <ac:spMkLst>
            <pc:docMk/>
            <pc:sldMk cId="2799075634" sldId="257"/>
            <ac:spMk id="70" creationId="{18138C88-ECA2-CE40-E44D-9883DCA04630}"/>
          </ac:spMkLst>
        </pc:spChg>
        <pc:spChg chg="mod">
          <ac:chgData name="Matteo Francia" userId="fbe833e6-b551-4418-a2a7-4d1023d25bd4" providerId="ADAL" clId="{2496DBF5-AC24-419B-AB4F-1F28A297C19E}" dt="2024-10-22T16:10:07.685" v="108"/>
          <ac:spMkLst>
            <pc:docMk/>
            <pc:sldMk cId="2799075634" sldId="257"/>
            <ac:spMk id="71" creationId="{62FBEC14-B073-F945-999F-2111D0EC6DC6}"/>
          </ac:spMkLst>
        </pc:spChg>
        <pc:spChg chg="mod">
          <ac:chgData name="Matteo Francia" userId="fbe833e6-b551-4418-a2a7-4d1023d25bd4" providerId="ADAL" clId="{2496DBF5-AC24-419B-AB4F-1F28A297C19E}" dt="2024-10-22T16:10:07.685" v="108"/>
          <ac:spMkLst>
            <pc:docMk/>
            <pc:sldMk cId="2799075634" sldId="257"/>
            <ac:spMk id="72" creationId="{B0125D98-4138-D46F-CFF1-4DC69A06E1F5}"/>
          </ac:spMkLst>
        </pc:spChg>
        <pc:spChg chg="mod">
          <ac:chgData name="Matteo Francia" userId="fbe833e6-b551-4418-a2a7-4d1023d25bd4" providerId="ADAL" clId="{2496DBF5-AC24-419B-AB4F-1F28A297C19E}" dt="2024-10-22T16:10:07.685" v="108"/>
          <ac:spMkLst>
            <pc:docMk/>
            <pc:sldMk cId="2799075634" sldId="257"/>
            <ac:spMk id="73" creationId="{4CE26BA8-8188-F153-962E-886A9773C82E}"/>
          </ac:spMkLst>
        </pc:spChg>
        <pc:spChg chg="mod">
          <ac:chgData name="Matteo Francia" userId="fbe833e6-b551-4418-a2a7-4d1023d25bd4" providerId="ADAL" clId="{2496DBF5-AC24-419B-AB4F-1F28A297C19E}" dt="2024-10-22T16:10:07.685" v="108"/>
          <ac:spMkLst>
            <pc:docMk/>
            <pc:sldMk cId="2799075634" sldId="257"/>
            <ac:spMk id="74" creationId="{59269C2D-59D8-B31F-7B01-62A90E972661}"/>
          </ac:spMkLst>
        </pc:spChg>
        <pc:spChg chg="mod">
          <ac:chgData name="Matteo Francia" userId="fbe833e6-b551-4418-a2a7-4d1023d25bd4" providerId="ADAL" clId="{2496DBF5-AC24-419B-AB4F-1F28A297C19E}" dt="2024-10-22T16:10:29.640" v="112"/>
          <ac:spMkLst>
            <pc:docMk/>
            <pc:sldMk cId="2799075634" sldId="257"/>
            <ac:spMk id="77" creationId="{F5E6F629-A4AE-FBDB-CEE7-2BFD63143385}"/>
          </ac:spMkLst>
        </pc:spChg>
        <pc:spChg chg="mod">
          <ac:chgData name="Matteo Francia" userId="fbe833e6-b551-4418-a2a7-4d1023d25bd4" providerId="ADAL" clId="{2496DBF5-AC24-419B-AB4F-1F28A297C19E}" dt="2024-10-22T16:10:29.640" v="112"/>
          <ac:spMkLst>
            <pc:docMk/>
            <pc:sldMk cId="2799075634" sldId="257"/>
            <ac:spMk id="78" creationId="{068640F5-A5ED-29C5-DCD7-AB03CB52C122}"/>
          </ac:spMkLst>
        </pc:spChg>
        <pc:spChg chg="mod">
          <ac:chgData name="Matteo Francia" userId="fbe833e6-b551-4418-a2a7-4d1023d25bd4" providerId="ADAL" clId="{2496DBF5-AC24-419B-AB4F-1F28A297C19E}" dt="2024-10-22T16:10:29.640" v="112"/>
          <ac:spMkLst>
            <pc:docMk/>
            <pc:sldMk cId="2799075634" sldId="257"/>
            <ac:spMk id="79" creationId="{7D3A7CEA-FDB7-BC7A-E4AF-206A6177457A}"/>
          </ac:spMkLst>
        </pc:spChg>
        <pc:spChg chg="mod">
          <ac:chgData name="Matteo Francia" userId="fbe833e6-b551-4418-a2a7-4d1023d25bd4" providerId="ADAL" clId="{2496DBF5-AC24-419B-AB4F-1F28A297C19E}" dt="2024-10-22T16:10:29.640" v="112"/>
          <ac:spMkLst>
            <pc:docMk/>
            <pc:sldMk cId="2799075634" sldId="257"/>
            <ac:spMk id="80" creationId="{BC1887E0-1C9F-99B5-C77D-27182AE46B11}"/>
          </ac:spMkLst>
        </pc:spChg>
        <pc:spChg chg="add">
          <ac:chgData name="Matteo Francia" userId="fbe833e6-b551-4418-a2a7-4d1023d25bd4" providerId="ADAL" clId="{2496DBF5-AC24-419B-AB4F-1F28A297C19E}" dt="2024-10-22T16:11:08.769" v="115" actId="11529"/>
          <ac:spMkLst>
            <pc:docMk/>
            <pc:sldMk cId="2799075634" sldId="257"/>
            <ac:spMk id="81" creationId="{D560FEEF-7A96-0756-53D7-B8B9D1989A15}"/>
          </ac:spMkLst>
        </pc:spChg>
        <pc:spChg chg="add mod">
          <ac:chgData name="Matteo Francia" userId="fbe833e6-b551-4418-a2a7-4d1023d25bd4" providerId="ADAL" clId="{2496DBF5-AC24-419B-AB4F-1F28A297C19E}" dt="2024-10-22T16:11:49.066" v="125" actId="1076"/>
          <ac:spMkLst>
            <pc:docMk/>
            <pc:sldMk cId="2799075634" sldId="257"/>
            <ac:spMk id="83" creationId="{29443A62-0992-88EA-528D-575CE286A05E}"/>
          </ac:spMkLst>
        </pc:spChg>
        <pc:spChg chg="mod">
          <ac:chgData name="Matteo Francia" userId="fbe833e6-b551-4418-a2a7-4d1023d25bd4" providerId="ADAL" clId="{2496DBF5-AC24-419B-AB4F-1F28A297C19E}" dt="2024-10-22T16:13:27.182" v="131"/>
          <ac:spMkLst>
            <pc:docMk/>
            <pc:sldMk cId="2799075634" sldId="257"/>
            <ac:spMk id="85" creationId="{9349285A-E0FA-EDE2-783A-AE8E6B70DFBA}"/>
          </ac:spMkLst>
        </pc:spChg>
        <pc:spChg chg="mod">
          <ac:chgData name="Matteo Francia" userId="fbe833e6-b551-4418-a2a7-4d1023d25bd4" providerId="ADAL" clId="{2496DBF5-AC24-419B-AB4F-1F28A297C19E}" dt="2024-10-22T16:13:27.182" v="131"/>
          <ac:spMkLst>
            <pc:docMk/>
            <pc:sldMk cId="2799075634" sldId="257"/>
            <ac:spMk id="86" creationId="{65B3BB10-E85F-FE4F-928B-7BD66A211CFF}"/>
          </ac:spMkLst>
        </pc:spChg>
        <pc:spChg chg="mod">
          <ac:chgData name="Matteo Francia" userId="fbe833e6-b551-4418-a2a7-4d1023d25bd4" providerId="ADAL" clId="{2496DBF5-AC24-419B-AB4F-1F28A297C19E}" dt="2024-10-22T16:13:27.182" v="131"/>
          <ac:spMkLst>
            <pc:docMk/>
            <pc:sldMk cId="2799075634" sldId="257"/>
            <ac:spMk id="87" creationId="{9AE19DC3-3A4B-F2E9-12A5-742FF19C4913}"/>
          </ac:spMkLst>
        </pc:spChg>
        <pc:spChg chg="mod">
          <ac:chgData name="Matteo Francia" userId="fbe833e6-b551-4418-a2a7-4d1023d25bd4" providerId="ADAL" clId="{2496DBF5-AC24-419B-AB4F-1F28A297C19E}" dt="2024-10-22T16:13:27.182" v="131"/>
          <ac:spMkLst>
            <pc:docMk/>
            <pc:sldMk cId="2799075634" sldId="257"/>
            <ac:spMk id="88" creationId="{3588817C-AD8B-523B-66F6-9B0F01AF2ACB}"/>
          </ac:spMkLst>
        </pc:spChg>
        <pc:spChg chg="mod">
          <ac:chgData name="Matteo Francia" userId="fbe833e6-b551-4418-a2a7-4d1023d25bd4" providerId="ADAL" clId="{2496DBF5-AC24-419B-AB4F-1F28A297C19E}" dt="2024-10-22T16:13:27.182" v="131"/>
          <ac:spMkLst>
            <pc:docMk/>
            <pc:sldMk cId="2799075634" sldId="257"/>
            <ac:spMk id="89" creationId="{E3F5FA42-0D15-EE1D-BA35-0143897FDBEB}"/>
          </ac:spMkLst>
        </pc:spChg>
        <pc:spChg chg="mod">
          <ac:chgData name="Matteo Francia" userId="fbe833e6-b551-4418-a2a7-4d1023d25bd4" providerId="ADAL" clId="{2496DBF5-AC24-419B-AB4F-1F28A297C19E}" dt="2024-10-22T16:13:27.182" v="131"/>
          <ac:spMkLst>
            <pc:docMk/>
            <pc:sldMk cId="2799075634" sldId="257"/>
            <ac:spMk id="90" creationId="{F5B12624-24DB-C88F-16FA-E80D5E8BDBF1}"/>
          </ac:spMkLst>
        </pc:spChg>
        <pc:spChg chg="mod">
          <ac:chgData name="Matteo Francia" userId="fbe833e6-b551-4418-a2a7-4d1023d25bd4" providerId="ADAL" clId="{2496DBF5-AC24-419B-AB4F-1F28A297C19E}" dt="2024-10-22T16:13:27.182" v="131"/>
          <ac:spMkLst>
            <pc:docMk/>
            <pc:sldMk cId="2799075634" sldId="257"/>
            <ac:spMk id="91" creationId="{302BC1EB-8B5F-1D25-C5FB-A6D64A7B6F22}"/>
          </ac:spMkLst>
        </pc:spChg>
        <pc:spChg chg="mod">
          <ac:chgData name="Matteo Francia" userId="fbe833e6-b551-4418-a2a7-4d1023d25bd4" providerId="ADAL" clId="{2496DBF5-AC24-419B-AB4F-1F28A297C19E}" dt="2024-10-22T16:13:27.182" v="131"/>
          <ac:spMkLst>
            <pc:docMk/>
            <pc:sldMk cId="2799075634" sldId="257"/>
            <ac:spMk id="92" creationId="{4FBCFAFF-B0E1-B750-A4FD-D36F498A958F}"/>
          </ac:spMkLst>
        </pc:spChg>
        <pc:spChg chg="mod">
          <ac:chgData name="Matteo Francia" userId="fbe833e6-b551-4418-a2a7-4d1023d25bd4" providerId="ADAL" clId="{2496DBF5-AC24-419B-AB4F-1F28A297C19E}" dt="2024-10-22T16:13:27.182" v="131"/>
          <ac:spMkLst>
            <pc:docMk/>
            <pc:sldMk cId="2799075634" sldId="257"/>
            <ac:spMk id="93" creationId="{56676153-00E6-A87A-42C6-F14D41B7B734}"/>
          </ac:spMkLst>
        </pc:spChg>
        <pc:spChg chg="mod">
          <ac:chgData name="Matteo Francia" userId="fbe833e6-b551-4418-a2a7-4d1023d25bd4" providerId="ADAL" clId="{2496DBF5-AC24-419B-AB4F-1F28A297C19E}" dt="2024-10-22T16:13:27.182" v="131"/>
          <ac:spMkLst>
            <pc:docMk/>
            <pc:sldMk cId="2799075634" sldId="257"/>
            <ac:spMk id="94" creationId="{B527A215-E64C-8745-D51F-B9FF99B55175}"/>
          </ac:spMkLst>
        </pc:spChg>
        <pc:spChg chg="mod">
          <ac:chgData name="Matteo Francia" userId="fbe833e6-b551-4418-a2a7-4d1023d25bd4" providerId="ADAL" clId="{2496DBF5-AC24-419B-AB4F-1F28A297C19E}" dt="2024-10-22T16:13:27.182" v="131"/>
          <ac:spMkLst>
            <pc:docMk/>
            <pc:sldMk cId="2799075634" sldId="257"/>
            <ac:spMk id="95" creationId="{4E9F4553-C3A6-5508-1055-C6EF98E85A85}"/>
          </ac:spMkLst>
        </pc:spChg>
        <pc:spChg chg="mod">
          <ac:chgData name="Matteo Francia" userId="fbe833e6-b551-4418-a2a7-4d1023d25bd4" providerId="ADAL" clId="{2496DBF5-AC24-419B-AB4F-1F28A297C19E}" dt="2024-10-22T16:13:27.182" v="131"/>
          <ac:spMkLst>
            <pc:docMk/>
            <pc:sldMk cId="2799075634" sldId="257"/>
            <ac:spMk id="96" creationId="{CB7B45AF-449B-DEF0-D432-9B4C77741F4E}"/>
          </ac:spMkLst>
        </pc:spChg>
        <pc:spChg chg="mod">
          <ac:chgData name="Matteo Francia" userId="fbe833e6-b551-4418-a2a7-4d1023d25bd4" providerId="ADAL" clId="{2496DBF5-AC24-419B-AB4F-1F28A297C19E}" dt="2024-10-22T16:13:27.182" v="131"/>
          <ac:spMkLst>
            <pc:docMk/>
            <pc:sldMk cId="2799075634" sldId="257"/>
            <ac:spMk id="97" creationId="{BD06D587-A62D-6AB0-2F21-E2188E0E6FF7}"/>
          </ac:spMkLst>
        </pc:spChg>
        <pc:spChg chg="mod">
          <ac:chgData name="Matteo Francia" userId="fbe833e6-b551-4418-a2a7-4d1023d25bd4" providerId="ADAL" clId="{2496DBF5-AC24-419B-AB4F-1F28A297C19E}" dt="2024-10-22T16:13:27.182" v="131"/>
          <ac:spMkLst>
            <pc:docMk/>
            <pc:sldMk cId="2799075634" sldId="257"/>
            <ac:spMk id="98" creationId="{A33EDEF8-1116-4FE6-3AC8-E548DED9D35D}"/>
          </ac:spMkLst>
        </pc:spChg>
        <pc:spChg chg="mod">
          <ac:chgData name="Matteo Francia" userId="fbe833e6-b551-4418-a2a7-4d1023d25bd4" providerId="ADAL" clId="{2496DBF5-AC24-419B-AB4F-1F28A297C19E}" dt="2024-10-22T16:13:27.182" v="131"/>
          <ac:spMkLst>
            <pc:docMk/>
            <pc:sldMk cId="2799075634" sldId="257"/>
            <ac:spMk id="99" creationId="{0F33B2F6-B244-870D-F430-281C8E99D5E0}"/>
          </ac:spMkLst>
        </pc:spChg>
        <pc:spChg chg="mod">
          <ac:chgData name="Matteo Francia" userId="fbe833e6-b551-4418-a2a7-4d1023d25bd4" providerId="ADAL" clId="{2496DBF5-AC24-419B-AB4F-1F28A297C19E}" dt="2024-10-22T16:13:27.182" v="131"/>
          <ac:spMkLst>
            <pc:docMk/>
            <pc:sldMk cId="2799075634" sldId="257"/>
            <ac:spMk id="100" creationId="{A6DBEA63-4887-C902-EC64-ECEC84FFBAAD}"/>
          </ac:spMkLst>
        </pc:spChg>
        <pc:spChg chg="mod">
          <ac:chgData name="Matteo Francia" userId="fbe833e6-b551-4418-a2a7-4d1023d25bd4" providerId="ADAL" clId="{2496DBF5-AC24-419B-AB4F-1F28A297C19E}" dt="2024-10-22T16:13:30.658" v="133"/>
          <ac:spMkLst>
            <pc:docMk/>
            <pc:sldMk cId="2799075634" sldId="257"/>
            <ac:spMk id="102" creationId="{1D1E6D06-D1EF-4F18-97EF-AA4119B5D4BD}"/>
          </ac:spMkLst>
        </pc:spChg>
        <pc:spChg chg="mod">
          <ac:chgData name="Matteo Francia" userId="fbe833e6-b551-4418-a2a7-4d1023d25bd4" providerId="ADAL" clId="{2496DBF5-AC24-419B-AB4F-1F28A297C19E}" dt="2024-10-22T16:13:30.658" v="133"/>
          <ac:spMkLst>
            <pc:docMk/>
            <pc:sldMk cId="2799075634" sldId="257"/>
            <ac:spMk id="103" creationId="{EF593D6E-AEFF-2B45-3FE8-3C8E31D3DE76}"/>
          </ac:spMkLst>
        </pc:spChg>
        <pc:spChg chg="mod">
          <ac:chgData name="Matteo Francia" userId="fbe833e6-b551-4418-a2a7-4d1023d25bd4" providerId="ADAL" clId="{2496DBF5-AC24-419B-AB4F-1F28A297C19E}" dt="2024-10-22T16:13:30.658" v="133"/>
          <ac:spMkLst>
            <pc:docMk/>
            <pc:sldMk cId="2799075634" sldId="257"/>
            <ac:spMk id="104" creationId="{9B6EB9A5-0F2E-0109-34ED-723C9EEB9743}"/>
          </ac:spMkLst>
        </pc:spChg>
        <pc:spChg chg="mod">
          <ac:chgData name="Matteo Francia" userId="fbe833e6-b551-4418-a2a7-4d1023d25bd4" providerId="ADAL" clId="{2496DBF5-AC24-419B-AB4F-1F28A297C19E}" dt="2024-10-22T16:13:30.658" v="133"/>
          <ac:spMkLst>
            <pc:docMk/>
            <pc:sldMk cId="2799075634" sldId="257"/>
            <ac:spMk id="105" creationId="{B658B9D2-742D-DDED-9C2D-75B520EBC2DF}"/>
          </ac:spMkLst>
        </pc:spChg>
        <pc:spChg chg="mod">
          <ac:chgData name="Matteo Francia" userId="fbe833e6-b551-4418-a2a7-4d1023d25bd4" providerId="ADAL" clId="{2496DBF5-AC24-419B-AB4F-1F28A297C19E}" dt="2024-10-22T16:13:30.658" v="133"/>
          <ac:spMkLst>
            <pc:docMk/>
            <pc:sldMk cId="2799075634" sldId="257"/>
            <ac:spMk id="106" creationId="{B88345A1-CF1E-9640-C9F4-6CCE4233D6C3}"/>
          </ac:spMkLst>
        </pc:spChg>
        <pc:spChg chg="mod">
          <ac:chgData name="Matteo Francia" userId="fbe833e6-b551-4418-a2a7-4d1023d25bd4" providerId="ADAL" clId="{2496DBF5-AC24-419B-AB4F-1F28A297C19E}" dt="2024-10-22T16:13:30.658" v="133"/>
          <ac:spMkLst>
            <pc:docMk/>
            <pc:sldMk cId="2799075634" sldId="257"/>
            <ac:spMk id="107" creationId="{BE1A4F13-FD4A-BBBA-5340-6E0FEAA4167C}"/>
          </ac:spMkLst>
        </pc:spChg>
        <pc:spChg chg="mod">
          <ac:chgData name="Matteo Francia" userId="fbe833e6-b551-4418-a2a7-4d1023d25bd4" providerId="ADAL" clId="{2496DBF5-AC24-419B-AB4F-1F28A297C19E}" dt="2024-10-22T16:13:30.658" v="133"/>
          <ac:spMkLst>
            <pc:docMk/>
            <pc:sldMk cId="2799075634" sldId="257"/>
            <ac:spMk id="108" creationId="{E34BC13E-8067-2CC4-BE62-8AA330D5B554}"/>
          </ac:spMkLst>
        </pc:spChg>
        <pc:spChg chg="mod">
          <ac:chgData name="Matteo Francia" userId="fbe833e6-b551-4418-a2a7-4d1023d25bd4" providerId="ADAL" clId="{2496DBF5-AC24-419B-AB4F-1F28A297C19E}" dt="2024-10-22T16:13:30.658" v="133"/>
          <ac:spMkLst>
            <pc:docMk/>
            <pc:sldMk cId="2799075634" sldId="257"/>
            <ac:spMk id="109" creationId="{4347E3CB-D6A1-DBD1-F016-960B5AE720B8}"/>
          </ac:spMkLst>
        </pc:spChg>
        <pc:spChg chg="mod">
          <ac:chgData name="Matteo Francia" userId="fbe833e6-b551-4418-a2a7-4d1023d25bd4" providerId="ADAL" clId="{2496DBF5-AC24-419B-AB4F-1F28A297C19E}" dt="2024-10-22T16:13:30.658" v="133"/>
          <ac:spMkLst>
            <pc:docMk/>
            <pc:sldMk cId="2799075634" sldId="257"/>
            <ac:spMk id="110" creationId="{554D7C16-F557-6E45-11C1-628D459F03CF}"/>
          </ac:spMkLst>
        </pc:spChg>
        <pc:spChg chg="mod">
          <ac:chgData name="Matteo Francia" userId="fbe833e6-b551-4418-a2a7-4d1023d25bd4" providerId="ADAL" clId="{2496DBF5-AC24-419B-AB4F-1F28A297C19E}" dt="2024-10-22T16:13:30.658" v="133"/>
          <ac:spMkLst>
            <pc:docMk/>
            <pc:sldMk cId="2799075634" sldId="257"/>
            <ac:spMk id="111" creationId="{B4B288EA-4FF6-0AFF-91E1-FF8323026C44}"/>
          </ac:spMkLst>
        </pc:spChg>
        <pc:spChg chg="mod">
          <ac:chgData name="Matteo Francia" userId="fbe833e6-b551-4418-a2a7-4d1023d25bd4" providerId="ADAL" clId="{2496DBF5-AC24-419B-AB4F-1F28A297C19E}" dt="2024-10-22T16:13:30.658" v="133"/>
          <ac:spMkLst>
            <pc:docMk/>
            <pc:sldMk cId="2799075634" sldId="257"/>
            <ac:spMk id="112" creationId="{43D615EB-760E-2CF0-7793-3C5DEC68BC89}"/>
          </ac:spMkLst>
        </pc:spChg>
        <pc:spChg chg="mod">
          <ac:chgData name="Matteo Francia" userId="fbe833e6-b551-4418-a2a7-4d1023d25bd4" providerId="ADAL" clId="{2496DBF5-AC24-419B-AB4F-1F28A297C19E}" dt="2024-10-22T16:13:30.658" v="133"/>
          <ac:spMkLst>
            <pc:docMk/>
            <pc:sldMk cId="2799075634" sldId="257"/>
            <ac:spMk id="113" creationId="{2E8B9447-3F3D-B576-C043-852C5623B4E8}"/>
          </ac:spMkLst>
        </pc:spChg>
        <pc:spChg chg="mod">
          <ac:chgData name="Matteo Francia" userId="fbe833e6-b551-4418-a2a7-4d1023d25bd4" providerId="ADAL" clId="{2496DBF5-AC24-419B-AB4F-1F28A297C19E}" dt="2024-10-22T16:13:30.658" v="133"/>
          <ac:spMkLst>
            <pc:docMk/>
            <pc:sldMk cId="2799075634" sldId="257"/>
            <ac:spMk id="114" creationId="{18200C29-F788-DFED-08DA-D7891B37B5ED}"/>
          </ac:spMkLst>
        </pc:spChg>
        <pc:spChg chg="mod">
          <ac:chgData name="Matteo Francia" userId="fbe833e6-b551-4418-a2a7-4d1023d25bd4" providerId="ADAL" clId="{2496DBF5-AC24-419B-AB4F-1F28A297C19E}" dt="2024-10-22T16:13:30.658" v="133"/>
          <ac:spMkLst>
            <pc:docMk/>
            <pc:sldMk cId="2799075634" sldId="257"/>
            <ac:spMk id="115" creationId="{D0024115-0A50-C307-7CC3-F94755CBC5E4}"/>
          </ac:spMkLst>
        </pc:spChg>
        <pc:spChg chg="mod">
          <ac:chgData name="Matteo Francia" userId="fbe833e6-b551-4418-a2a7-4d1023d25bd4" providerId="ADAL" clId="{2496DBF5-AC24-419B-AB4F-1F28A297C19E}" dt="2024-10-22T16:13:30.658" v="133"/>
          <ac:spMkLst>
            <pc:docMk/>
            <pc:sldMk cId="2799075634" sldId="257"/>
            <ac:spMk id="116" creationId="{0DC76E65-C694-D9EE-FD96-F57AEA8B3545}"/>
          </ac:spMkLst>
        </pc:spChg>
        <pc:spChg chg="mod">
          <ac:chgData name="Matteo Francia" userId="fbe833e6-b551-4418-a2a7-4d1023d25bd4" providerId="ADAL" clId="{2496DBF5-AC24-419B-AB4F-1F28A297C19E}" dt="2024-10-22T16:13:30.658" v="133"/>
          <ac:spMkLst>
            <pc:docMk/>
            <pc:sldMk cId="2799075634" sldId="257"/>
            <ac:spMk id="117" creationId="{65ACFBA3-A15C-CE69-EEC8-90097A31B830}"/>
          </ac:spMkLst>
        </pc:spChg>
        <pc:spChg chg="mod">
          <ac:chgData name="Matteo Francia" userId="fbe833e6-b551-4418-a2a7-4d1023d25bd4" providerId="ADAL" clId="{2496DBF5-AC24-419B-AB4F-1F28A297C19E}" dt="2024-10-22T16:13:45.378" v="138"/>
          <ac:spMkLst>
            <pc:docMk/>
            <pc:sldMk cId="2799075634" sldId="257"/>
            <ac:spMk id="119" creationId="{EDE2162D-8BF9-077C-3E44-3AE77C319CB0}"/>
          </ac:spMkLst>
        </pc:spChg>
        <pc:spChg chg="mod">
          <ac:chgData name="Matteo Francia" userId="fbe833e6-b551-4418-a2a7-4d1023d25bd4" providerId="ADAL" clId="{2496DBF5-AC24-419B-AB4F-1F28A297C19E}" dt="2024-10-22T16:13:45.378" v="138"/>
          <ac:spMkLst>
            <pc:docMk/>
            <pc:sldMk cId="2799075634" sldId="257"/>
            <ac:spMk id="120" creationId="{57A9C8BC-5098-39A6-C858-6EF638B4CAFE}"/>
          </ac:spMkLst>
        </pc:spChg>
        <pc:spChg chg="mod">
          <ac:chgData name="Matteo Francia" userId="fbe833e6-b551-4418-a2a7-4d1023d25bd4" providerId="ADAL" clId="{2496DBF5-AC24-419B-AB4F-1F28A297C19E}" dt="2024-10-22T16:13:45.378" v="138"/>
          <ac:spMkLst>
            <pc:docMk/>
            <pc:sldMk cId="2799075634" sldId="257"/>
            <ac:spMk id="121" creationId="{3810C051-7639-F217-D376-4B470315BD32}"/>
          </ac:spMkLst>
        </pc:spChg>
        <pc:spChg chg="mod">
          <ac:chgData name="Matteo Francia" userId="fbe833e6-b551-4418-a2a7-4d1023d25bd4" providerId="ADAL" clId="{2496DBF5-AC24-419B-AB4F-1F28A297C19E}" dt="2024-10-22T16:13:45.378" v="138"/>
          <ac:spMkLst>
            <pc:docMk/>
            <pc:sldMk cId="2799075634" sldId="257"/>
            <ac:spMk id="122" creationId="{A8D17486-00FE-9AE3-28F6-DF09E6011244}"/>
          </ac:spMkLst>
        </pc:spChg>
        <pc:spChg chg="mod">
          <ac:chgData name="Matteo Francia" userId="fbe833e6-b551-4418-a2a7-4d1023d25bd4" providerId="ADAL" clId="{2496DBF5-AC24-419B-AB4F-1F28A297C19E}" dt="2024-10-22T16:13:45.378" v="138"/>
          <ac:spMkLst>
            <pc:docMk/>
            <pc:sldMk cId="2799075634" sldId="257"/>
            <ac:spMk id="123" creationId="{5AB880CD-8D02-DA95-6C84-E117C9353F1F}"/>
          </ac:spMkLst>
        </pc:spChg>
        <pc:spChg chg="mod">
          <ac:chgData name="Matteo Francia" userId="fbe833e6-b551-4418-a2a7-4d1023d25bd4" providerId="ADAL" clId="{2496DBF5-AC24-419B-AB4F-1F28A297C19E}" dt="2024-10-22T16:13:45.378" v="138"/>
          <ac:spMkLst>
            <pc:docMk/>
            <pc:sldMk cId="2799075634" sldId="257"/>
            <ac:spMk id="124" creationId="{998F3E7E-27D1-2869-599E-B753AAF26341}"/>
          </ac:spMkLst>
        </pc:spChg>
        <pc:spChg chg="mod">
          <ac:chgData name="Matteo Francia" userId="fbe833e6-b551-4418-a2a7-4d1023d25bd4" providerId="ADAL" clId="{2496DBF5-AC24-419B-AB4F-1F28A297C19E}" dt="2024-10-22T16:13:45.378" v="138"/>
          <ac:spMkLst>
            <pc:docMk/>
            <pc:sldMk cId="2799075634" sldId="257"/>
            <ac:spMk id="125" creationId="{175C5F92-9E4D-6B34-EAF2-C7423FBDDC07}"/>
          </ac:spMkLst>
        </pc:spChg>
        <pc:spChg chg="mod">
          <ac:chgData name="Matteo Francia" userId="fbe833e6-b551-4418-a2a7-4d1023d25bd4" providerId="ADAL" clId="{2496DBF5-AC24-419B-AB4F-1F28A297C19E}" dt="2024-10-22T16:13:45.378" v="138"/>
          <ac:spMkLst>
            <pc:docMk/>
            <pc:sldMk cId="2799075634" sldId="257"/>
            <ac:spMk id="126" creationId="{33B2D5AC-D7DB-7A9C-2DDA-EE1FED2A8AA7}"/>
          </ac:spMkLst>
        </pc:spChg>
        <pc:spChg chg="mod">
          <ac:chgData name="Matteo Francia" userId="fbe833e6-b551-4418-a2a7-4d1023d25bd4" providerId="ADAL" clId="{2496DBF5-AC24-419B-AB4F-1F28A297C19E}" dt="2024-10-22T16:13:45.378" v="138"/>
          <ac:spMkLst>
            <pc:docMk/>
            <pc:sldMk cId="2799075634" sldId="257"/>
            <ac:spMk id="127" creationId="{589DA953-965D-5B3F-F1D5-C31BFB91EE86}"/>
          </ac:spMkLst>
        </pc:spChg>
        <pc:spChg chg="mod">
          <ac:chgData name="Matteo Francia" userId="fbe833e6-b551-4418-a2a7-4d1023d25bd4" providerId="ADAL" clId="{2496DBF5-AC24-419B-AB4F-1F28A297C19E}" dt="2024-10-22T16:13:45.378" v="138"/>
          <ac:spMkLst>
            <pc:docMk/>
            <pc:sldMk cId="2799075634" sldId="257"/>
            <ac:spMk id="128" creationId="{740531A4-5895-84C8-D0E9-049EA67A0532}"/>
          </ac:spMkLst>
        </pc:spChg>
        <pc:spChg chg="mod">
          <ac:chgData name="Matteo Francia" userId="fbe833e6-b551-4418-a2a7-4d1023d25bd4" providerId="ADAL" clId="{2496DBF5-AC24-419B-AB4F-1F28A297C19E}" dt="2024-10-22T16:13:45.378" v="138"/>
          <ac:spMkLst>
            <pc:docMk/>
            <pc:sldMk cId="2799075634" sldId="257"/>
            <ac:spMk id="129" creationId="{033BAC52-D66E-DDA4-835B-B01313B88F6C}"/>
          </ac:spMkLst>
        </pc:spChg>
        <pc:spChg chg="mod">
          <ac:chgData name="Matteo Francia" userId="fbe833e6-b551-4418-a2a7-4d1023d25bd4" providerId="ADAL" clId="{2496DBF5-AC24-419B-AB4F-1F28A297C19E}" dt="2024-10-22T16:13:45.378" v="138"/>
          <ac:spMkLst>
            <pc:docMk/>
            <pc:sldMk cId="2799075634" sldId="257"/>
            <ac:spMk id="130" creationId="{9051B6FF-71ED-DC08-7B1A-2B57CD9BCBBB}"/>
          </ac:spMkLst>
        </pc:spChg>
        <pc:spChg chg="mod">
          <ac:chgData name="Matteo Francia" userId="fbe833e6-b551-4418-a2a7-4d1023d25bd4" providerId="ADAL" clId="{2496DBF5-AC24-419B-AB4F-1F28A297C19E}" dt="2024-10-22T16:13:45.378" v="138"/>
          <ac:spMkLst>
            <pc:docMk/>
            <pc:sldMk cId="2799075634" sldId="257"/>
            <ac:spMk id="131" creationId="{55E57D3A-1A49-A7EA-80DC-E1C3006AB38A}"/>
          </ac:spMkLst>
        </pc:spChg>
        <pc:spChg chg="mod">
          <ac:chgData name="Matteo Francia" userId="fbe833e6-b551-4418-a2a7-4d1023d25bd4" providerId="ADAL" clId="{2496DBF5-AC24-419B-AB4F-1F28A297C19E}" dt="2024-10-22T16:13:45.378" v="138"/>
          <ac:spMkLst>
            <pc:docMk/>
            <pc:sldMk cId="2799075634" sldId="257"/>
            <ac:spMk id="132" creationId="{9B966A8D-C9A1-D340-E8C0-E9FC04090EBE}"/>
          </ac:spMkLst>
        </pc:spChg>
        <pc:spChg chg="mod">
          <ac:chgData name="Matteo Francia" userId="fbe833e6-b551-4418-a2a7-4d1023d25bd4" providerId="ADAL" clId="{2496DBF5-AC24-419B-AB4F-1F28A297C19E}" dt="2024-10-22T16:13:45.378" v="138"/>
          <ac:spMkLst>
            <pc:docMk/>
            <pc:sldMk cId="2799075634" sldId="257"/>
            <ac:spMk id="133" creationId="{A3F4D9B6-629C-4312-06AD-151BB2A432B4}"/>
          </ac:spMkLst>
        </pc:spChg>
        <pc:spChg chg="mod">
          <ac:chgData name="Matteo Francia" userId="fbe833e6-b551-4418-a2a7-4d1023d25bd4" providerId="ADAL" clId="{2496DBF5-AC24-419B-AB4F-1F28A297C19E}" dt="2024-10-22T16:13:45.378" v="138"/>
          <ac:spMkLst>
            <pc:docMk/>
            <pc:sldMk cId="2799075634" sldId="257"/>
            <ac:spMk id="134" creationId="{6A920D63-2A1A-8775-7D22-0B98B2C79C6A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36" creationId="{77F1C655-2C4D-A957-F90F-5EB558961F8A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37" creationId="{E2E0843C-1E44-471E-2249-4B844A1E2E0C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38" creationId="{C77D6B9E-E4B2-D743-490D-B9097B01EFE9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39" creationId="{C7A20374-D4C3-8506-43AF-5C604FF4E775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40" creationId="{CF19BED9-9361-AAB0-9FF3-D4DB73637485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41" creationId="{B54B6EF3-83C5-25AB-7B02-92D10847AC20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42" creationId="{454156B0-F6FF-DB0A-AC80-055B1A14911E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43" creationId="{56CE3331-811F-BDEE-AE7A-AA949431CF6E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44" creationId="{5CA2BBD6-C737-B16D-1398-469C57F43A95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45" creationId="{F5CCB581-61F3-C2C3-8B9F-B9A0E7007D1D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46" creationId="{8F013A55-28B0-18DE-36BD-A8909D8891AB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47" creationId="{ED82C494-7E86-78A2-E19E-E6667FAD5BC4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48" creationId="{279D1E89-6D31-4766-7DE5-1953EBECD58E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49" creationId="{B5CA5EFF-9D66-D513-FC61-1AB6ACD70BFF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50" creationId="{0261E4E6-DE7B-0219-8DA1-806C555CEC82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51" creationId="{75C566FC-8839-4511-26C6-0E070D1031CA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53" creationId="{48E0F9AB-DCF9-9251-FFD6-4CE8FBE21BAA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54" creationId="{59180713-CE6B-A361-1D69-52F62F3B261D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55" creationId="{627E3CF5-CC7A-82C0-7E81-FB9B50D0C1F1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56" creationId="{4DFD65BA-1EC4-CD26-E786-D4C206041046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57" creationId="{29685AE9-B1DD-8CA6-AA0D-2A9C90A4547F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58" creationId="{5271E706-80CC-6E8F-D1E4-ACAB8D6DC3FE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59" creationId="{460249C3-1E2F-2C2C-9818-D7E3777392FF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60" creationId="{5E9F4F5D-5A8F-AC7E-9B97-8EB4EED1C714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61" creationId="{874398C7-A124-FED2-E744-0837A2704E1D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62" creationId="{976E957B-4BEC-7733-B31A-D768D5E363ED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63" creationId="{590DE563-9FD8-3E68-3D74-37182AFA18AD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64" creationId="{104E52A2-3EAC-62FF-88ED-6B14925A541E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65" creationId="{9231C707-DD3A-CC7A-37CE-F82C2A3910B7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66" creationId="{2010571A-DE82-7078-8772-62086E732D44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67" creationId="{CA528C07-1A59-312E-32F7-26520427107C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68" creationId="{CEC03DBC-EA87-01D8-8C5D-9FFE6CA3276E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70" creationId="{407F7713-AFEA-5309-BD53-8829F83B4B43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71" creationId="{80282527-C6DC-EE60-8036-13DF53B99D28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72" creationId="{1E0E8358-9BB9-0074-B6D7-2CBAF3942EB2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73" creationId="{FE566415-7341-DE17-F52C-CACDBF713355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74" creationId="{305F2B27-C616-7090-F509-EBD0626D6B71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75" creationId="{C7DEEEEA-024E-74D6-D05F-C51C9B4E9ED7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76" creationId="{0FF6B706-90E3-70F2-1FAC-E63F60B6F301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77" creationId="{C9AC9472-E9A8-5236-4A12-7934A1826B4F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78" creationId="{E2D82053-5196-23F0-CBEE-42C78CFF5AEB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79" creationId="{80FAF2A5-C6BB-B9EF-4595-3BB4539F3D7F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80" creationId="{43D20163-4D7F-43B8-595A-A4D358E7B595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81" creationId="{1F220FD4-8275-913B-D780-1A7B8CFDC91E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82" creationId="{B523F67E-A17C-D7B0-924F-D28CF53DD028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83" creationId="{A371E034-D7EE-8863-47B8-DBFA39F72442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84" creationId="{96A0B2D4-A840-D391-F41F-7F92B072F5AB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85" creationId="{89DA5261-E223-CBEB-0621-D369985D5690}"/>
          </ac:spMkLst>
        </pc:spChg>
        <pc:spChg chg="add mod">
          <ac:chgData name="Matteo Francia" userId="fbe833e6-b551-4418-a2a7-4d1023d25bd4" providerId="ADAL" clId="{2496DBF5-AC24-419B-AB4F-1F28A297C19E}" dt="2024-10-22T16:14:46.779" v="150" actId="1035"/>
          <ac:spMkLst>
            <pc:docMk/>
            <pc:sldMk cId="2799075634" sldId="257"/>
            <ac:spMk id="186" creationId="{BC8AD9CE-212C-4B38-4CB4-B8166DBF835B}"/>
          </ac:spMkLst>
        </pc:spChg>
        <pc:spChg chg="add mod">
          <ac:chgData name="Matteo Francia" userId="fbe833e6-b551-4418-a2a7-4d1023d25bd4" providerId="ADAL" clId="{2496DBF5-AC24-419B-AB4F-1F28A297C19E}" dt="2024-10-22T16:14:58.681" v="157" actId="20577"/>
          <ac:spMkLst>
            <pc:docMk/>
            <pc:sldMk cId="2799075634" sldId="257"/>
            <ac:spMk id="187" creationId="{47A691BD-55C9-FD7A-094D-B74C1F44C4B5}"/>
          </ac:spMkLst>
        </pc:spChg>
        <pc:grpChg chg="add mod">
          <ac:chgData name="Matteo Francia" userId="fbe833e6-b551-4418-a2a7-4d1023d25bd4" providerId="ADAL" clId="{2496DBF5-AC24-419B-AB4F-1F28A297C19E}" dt="2024-10-22T16:12:04.144" v="130" actId="1035"/>
          <ac:grpSpMkLst>
            <pc:docMk/>
            <pc:sldMk cId="2799075634" sldId="257"/>
            <ac:grpSpMk id="14" creationId="{621EEF78-F0E4-D586-7E8E-FF7ADBAF1EFF}"/>
          </ac:grpSpMkLst>
        </pc:grpChg>
        <pc:grpChg chg="add mod">
          <ac:chgData name="Matteo Francia" userId="fbe833e6-b551-4418-a2a7-4d1023d25bd4" providerId="ADAL" clId="{2496DBF5-AC24-419B-AB4F-1F28A297C19E}" dt="2024-10-22T16:12:04.144" v="130" actId="1035"/>
          <ac:grpSpMkLst>
            <pc:docMk/>
            <pc:sldMk cId="2799075634" sldId="257"/>
            <ac:grpSpMk id="19" creationId="{197DE10F-DBDA-5CD9-9C7A-E44933CFB961}"/>
          </ac:grpSpMkLst>
        </pc:grpChg>
        <pc:grpChg chg="add mod">
          <ac:chgData name="Matteo Francia" userId="fbe833e6-b551-4418-a2a7-4d1023d25bd4" providerId="ADAL" clId="{2496DBF5-AC24-419B-AB4F-1F28A297C19E}" dt="2024-10-22T16:12:04.144" v="130" actId="1035"/>
          <ac:grpSpMkLst>
            <pc:docMk/>
            <pc:sldMk cId="2799075634" sldId="257"/>
            <ac:grpSpMk id="36" creationId="{206E0A89-02D7-DB28-A636-0F5B2E6D92A9}"/>
          </ac:grpSpMkLst>
        </pc:grpChg>
        <pc:grpChg chg="add mod">
          <ac:chgData name="Matteo Francia" userId="fbe833e6-b551-4418-a2a7-4d1023d25bd4" providerId="ADAL" clId="{2496DBF5-AC24-419B-AB4F-1F28A297C19E}" dt="2024-10-22T16:12:04.144" v="130" actId="1035"/>
          <ac:grpSpMkLst>
            <pc:docMk/>
            <pc:sldMk cId="2799075634" sldId="257"/>
            <ac:grpSpMk id="41" creationId="{BECF8665-5873-3E5C-1B15-D03CEAE44B05}"/>
          </ac:grpSpMkLst>
        </pc:grpChg>
        <pc:grpChg chg="add del mod">
          <ac:chgData name="Matteo Francia" userId="fbe833e6-b551-4418-a2a7-4d1023d25bd4" providerId="ADAL" clId="{2496DBF5-AC24-419B-AB4F-1F28A297C19E}" dt="2024-10-22T16:11:15.887" v="117" actId="478"/>
          <ac:grpSpMkLst>
            <pc:docMk/>
            <pc:sldMk cId="2799075634" sldId="257"/>
            <ac:grpSpMk id="58" creationId="{F87DBCD0-2ADF-0F81-09E0-F1633911C89F}"/>
          </ac:grpSpMkLst>
        </pc:grpChg>
        <pc:grpChg chg="add mod">
          <ac:chgData name="Matteo Francia" userId="fbe833e6-b551-4418-a2a7-4d1023d25bd4" providerId="ADAL" clId="{2496DBF5-AC24-419B-AB4F-1F28A297C19E}" dt="2024-10-22T16:12:04.144" v="130" actId="1035"/>
          <ac:grpSpMkLst>
            <pc:docMk/>
            <pc:sldMk cId="2799075634" sldId="257"/>
            <ac:grpSpMk id="76" creationId="{28014743-91C6-73CB-7F97-94FC9365EC31}"/>
          </ac:grpSpMkLst>
        </pc:grpChg>
        <pc:grpChg chg="add mod">
          <ac:chgData name="Matteo Francia" userId="fbe833e6-b551-4418-a2a7-4d1023d25bd4" providerId="ADAL" clId="{2496DBF5-AC24-419B-AB4F-1F28A297C19E}" dt="2024-10-22T16:14:17.090" v="145" actId="554"/>
          <ac:grpSpMkLst>
            <pc:docMk/>
            <pc:sldMk cId="2799075634" sldId="257"/>
            <ac:grpSpMk id="84" creationId="{17E572B8-D10C-8734-3911-90867D5C5578}"/>
          </ac:grpSpMkLst>
        </pc:grpChg>
        <pc:grpChg chg="add mod">
          <ac:chgData name="Matteo Francia" userId="fbe833e6-b551-4418-a2a7-4d1023d25bd4" providerId="ADAL" clId="{2496DBF5-AC24-419B-AB4F-1F28A297C19E}" dt="2024-10-22T16:14:19.506" v="146" actId="408"/>
          <ac:grpSpMkLst>
            <pc:docMk/>
            <pc:sldMk cId="2799075634" sldId="257"/>
            <ac:grpSpMk id="101" creationId="{550E3483-AB45-7C8F-436B-E923AEE7737F}"/>
          </ac:grpSpMkLst>
        </pc:grpChg>
        <pc:grpChg chg="add mod">
          <ac:chgData name="Matteo Francia" userId="fbe833e6-b551-4418-a2a7-4d1023d25bd4" providerId="ADAL" clId="{2496DBF5-AC24-419B-AB4F-1F28A297C19E}" dt="2024-10-22T16:14:19.506" v="146" actId="408"/>
          <ac:grpSpMkLst>
            <pc:docMk/>
            <pc:sldMk cId="2799075634" sldId="257"/>
            <ac:grpSpMk id="118" creationId="{95923223-053D-CA93-E498-B2D0720384FB}"/>
          </ac:grpSpMkLst>
        </pc:grpChg>
        <pc:grpChg chg="add mod">
          <ac:chgData name="Matteo Francia" userId="fbe833e6-b551-4418-a2a7-4d1023d25bd4" providerId="ADAL" clId="{2496DBF5-AC24-419B-AB4F-1F28A297C19E}" dt="2024-10-22T16:14:19.506" v="146" actId="408"/>
          <ac:grpSpMkLst>
            <pc:docMk/>
            <pc:sldMk cId="2799075634" sldId="257"/>
            <ac:grpSpMk id="135" creationId="{0E241877-EC5C-6CDD-ECFF-F60F48E61703}"/>
          </ac:grpSpMkLst>
        </pc:grpChg>
        <pc:grpChg chg="add mod">
          <ac:chgData name="Matteo Francia" userId="fbe833e6-b551-4418-a2a7-4d1023d25bd4" providerId="ADAL" clId="{2496DBF5-AC24-419B-AB4F-1F28A297C19E}" dt="2024-10-22T16:14:19.506" v="146" actId="408"/>
          <ac:grpSpMkLst>
            <pc:docMk/>
            <pc:sldMk cId="2799075634" sldId="257"/>
            <ac:grpSpMk id="152" creationId="{044DB118-481C-6807-EF02-17CAA91F365C}"/>
          </ac:grpSpMkLst>
        </pc:grpChg>
        <pc:grpChg chg="add mod">
          <ac:chgData name="Matteo Francia" userId="fbe833e6-b551-4418-a2a7-4d1023d25bd4" providerId="ADAL" clId="{2496DBF5-AC24-419B-AB4F-1F28A297C19E}" dt="2024-10-22T16:14:17.090" v="145" actId="554"/>
          <ac:grpSpMkLst>
            <pc:docMk/>
            <pc:sldMk cId="2799075634" sldId="257"/>
            <ac:grpSpMk id="169" creationId="{29AD5AF7-EC00-5709-4B74-4928B1EC7D26}"/>
          </ac:grpSpMkLst>
        </pc:grpChg>
        <pc:cxnChg chg="add mod">
          <ac:chgData name="Matteo Francia" userId="fbe833e6-b551-4418-a2a7-4d1023d25bd4" providerId="ADAL" clId="{2496DBF5-AC24-419B-AB4F-1F28A297C19E}" dt="2024-10-22T16:11:14.184" v="116" actId="14100"/>
          <ac:cxnSpMkLst>
            <pc:docMk/>
            <pc:sldMk cId="2799075634" sldId="257"/>
            <ac:cxnSpMk id="5" creationId="{691A91A3-3578-7286-DD1A-C8EC6C052358}"/>
          </ac:cxnSpMkLst>
        </pc:cxnChg>
        <pc:cxnChg chg="add del mod">
          <ac:chgData name="Matteo Francia" userId="fbe833e6-b551-4418-a2a7-4d1023d25bd4" providerId="ADAL" clId="{2496DBF5-AC24-419B-AB4F-1F28A297C19E}" dt="2024-10-22T16:07:55.370" v="87" actId="478"/>
          <ac:cxnSpMkLst>
            <pc:docMk/>
            <pc:sldMk cId="2799075634" sldId="257"/>
            <ac:cxnSpMk id="7" creationId="{E7F167CC-A94C-1A9D-48FD-F1CCF0F0811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D490A-D250-5C15-50D9-9DFFF13E7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ADB574-9304-9E26-11FC-2AA5D27F36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8351C-2545-6F90-1E01-7AD240A28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EAE6-DB01-47E1-A442-261F67AA92F8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B94AA-FC86-7372-85BB-016CF9329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5E571-751F-E520-54D1-0603A2D86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740C7-AC7A-4142-898F-BE565E35EF9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70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977D-0A48-8939-B999-F730CA50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C7BDD-15CE-2F55-D33C-3870C0187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E4A33-7EA9-699D-0C57-9A7165B3E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EAE6-DB01-47E1-A442-261F67AA92F8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E9582-34DD-8ADF-6293-CDEA0F9CB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E5548-B227-D598-51C9-3F2958493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740C7-AC7A-4142-898F-BE565E35EF9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23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2569C3-BCE9-EEDD-E87C-758EC34DE5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97E2E9-3E82-3706-E567-E91DD91B5C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FBD-39AF-D536-ECEE-EF1783871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EAE6-DB01-47E1-A442-261F67AA92F8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76736-DCFC-1368-5E1E-F8AC63219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9316B-5435-1CB7-2403-5D356ED95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740C7-AC7A-4142-898F-BE565E35EF9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B383C-E690-BDF7-0B4E-938C91874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F3491-A28E-4F2F-A092-E72A8094D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06C3F-B040-2635-B6CB-387C39FDF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EAE6-DB01-47E1-A442-261F67AA92F8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636C8-1373-15BF-1EDC-E74B87F64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1339D-61AC-0723-7CF4-4A963250B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740C7-AC7A-4142-898F-BE565E35EF9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68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A6662-708A-6A45-9464-5AA5704A7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4E1FC2-8213-46EF-9347-8ED593766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2A61A-4EFD-CC40-8D65-48CAE6585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EAE6-DB01-47E1-A442-261F67AA92F8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7B171-1BF8-2CE4-93A5-E2811DC7C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F81FF-A2B5-E8E3-1063-F273C63B8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740C7-AC7A-4142-898F-BE565E35EF9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18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6E73C-AA93-4A1E-C6BC-6415B3428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4F428-59FD-61BE-32F7-61903883D4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535E0F-D486-E4B5-858F-707689681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E3E5A-4147-C4F2-9BB2-D0F56C088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EAE6-DB01-47E1-A442-261F67AA92F8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68E03-7358-7A00-5C1F-74B85A42E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78237-06BE-95AC-47C7-12F147229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740C7-AC7A-4142-898F-BE565E35EF9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40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89A3C-8EFD-F0DC-6C56-E55FB71EC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7576A-31A5-EA21-8474-760AABCEF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AE646E-0C9F-566D-A58B-84F72F9A3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AF4A45-2A7B-7D64-6D9E-927682CE4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1BFA70-D4C4-D31F-F958-AC460A394B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FE8E66-960D-92CA-BB28-2199DDCAC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EAE6-DB01-47E1-A442-261F67AA92F8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02419B-2406-EE2C-9AC9-670102570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A0FB98-F568-E15B-8B60-6D8EC10B3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740C7-AC7A-4142-898F-BE565E35EF9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30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BDC0D-8B68-658F-7CC4-D029FC153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DF5838-5545-87B9-A0EA-8D006370E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EAE6-DB01-47E1-A442-261F67AA92F8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E5AB13-6935-A547-A1AF-E335AB1C0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0E8D61-C484-7A05-2841-8B98E3C99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740C7-AC7A-4142-898F-BE565E35EF9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58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3A258F-6F7E-C651-F5AA-4ABFC5A4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EAE6-DB01-47E1-A442-261F67AA92F8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B69DCB-58DC-3BAA-0F53-DE1F6FE27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8088A1-542E-C37C-CF7D-6CC993078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740C7-AC7A-4142-898F-BE565E35EF9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04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9C7DB-ED9A-A7F7-E653-03D7AA3F0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4D651-BE1C-FF9F-66B1-0D6549944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9E184-BCC9-FE70-EB43-FDFB328ED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E27E28-FF5E-E716-9AE2-A9EF4AB4D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EAE6-DB01-47E1-A442-261F67AA92F8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8A4B7C-1996-763E-7DC0-A317F83F8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B9AB58-A7B1-3E71-7182-FFF21B090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740C7-AC7A-4142-898F-BE565E35EF9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64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15EB4-889D-BBBF-D323-C68DD1195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7BAD9E-0BDF-C0ED-C59E-6ECBA6BE65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002FB4-19CB-8990-FF36-BEDD9D490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89A05E-AF55-5A79-5224-48857A998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EAE6-DB01-47E1-A442-261F67AA92F8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1DC322-D445-5425-A3E3-3D91A481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AE3C2C-4C40-1460-1BF5-72C208059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740C7-AC7A-4142-898F-BE565E35EF9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95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FD25CE-FFFA-8AB1-EBF7-ED356059F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E2F29-64CA-E2D0-B94D-BD6BFABED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0E5A5-56F5-6797-702B-8D7BC93938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31EAE6-DB01-47E1-A442-261F67AA92F8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EF30C-AF1B-3789-E14D-F62EFE4CE2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A5BC9-9AAF-1907-9CFE-44C931792C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9740C7-AC7A-4142-898F-BE565E35EF9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862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879633CA-4D22-7ED3-6596-C453CA8527A6}"/>
              </a:ext>
            </a:extLst>
          </p:cNvPr>
          <p:cNvGrpSpPr/>
          <p:nvPr/>
        </p:nvGrpSpPr>
        <p:grpSpPr>
          <a:xfrm>
            <a:off x="2150533" y="2696624"/>
            <a:ext cx="2125135" cy="2099733"/>
            <a:chOff x="2150533" y="1498594"/>
            <a:chExt cx="2125135" cy="2099733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51EC9244-86F6-F299-E2E6-626A07D075F1}"/>
                </a:ext>
              </a:extLst>
            </p:cNvPr>
            <p:cNvSpPr/>
            <p:nvPr/>
          </p:nvSpPr>
          <p:spPr>
            <a:xfrm>
              <a:off x="2150533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568BEF7-A3A7-1746-B032-32AE58E9C463}"/>
                </a:ext>
              </a:extLst>
            </p:cNvPr>
            <p:cNvSpPr/>
            <p:nvPr/>
          </p:nvSpPr>
          <p:spPr>
            <a:xfrm>
              <a:off x="3361268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D0BEB88-59DF-4B98-E0CA-0A16BD942581}"/>
                </a:ext>
              </a:extLst>
            </p:cNvPr>
            <p:cNvSpPr/>
            <p:nvPr/>
          </p:nvSpPr>
          <p:spPr>
            <a:xfrm>
              <a:off x="2150533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B9A9194-1378-429F-2043-52ADE4F7EFD8}"/>
                </a:ext>
              </a:extLst>
            </p:cNvPr>
            <p:cNvSpPr/>
            <p:nvPr/>
          </p:nvSpPr>
          <p:spPr>
            <a:xfrm>
              <a:off x="3361268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72A91C8-CF56-8157-740A-982A71AAAF64}"/>
              </a:ext>
            </a:extLst>
          </p:cNvPr>
          <p:cNvGrpSpPr/>
          <p:nvPr/>
        </p:nvGrpSpPr>
        <p:grpSpPr>
          <a:xfrm>
            <a:off x="6934200" y="1498594"/>
            <a:ext cx="4546605" cy="4495793"/>
            <a:chOff x="6934200" y="1498594"/>
            <a:chExt cx="4546605" cy="4495793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7CA66F8-7CCC-6DDA-AD3E-5D2B5E34F8AF}"/>
                </a:ext>
              </a:extLst>
            </p:cNvPr>
            <p:cNvSpPr/>
            <p:nvPr/>
          </p:nvSpPr>
          <p:spPr>
            <a:xfrm>
              <a:off x="6934200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7A47537-5655-1C3A-923D-4B05F7D41FDB}"/>
                </a:ext>
              </a:extLst>
            </p:cNvPr>
            <p:cNvSpPr/>
            <p:nvPr/>
          </p:nvSpPr>
          <p:spPr>
            <a:xfrm>
              <a:off x="8144935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6ADCB30-3C75-8F8B-7238-A3B459A7AB56}"/>
                </a:ext>
              </a:extLst>
            </p:cNvPr>
            <p:cNvSpPr/>
            <p:nvPr/>
          </p:nvSpPr>
          <p:spPr>
            <a:xfrm>
              <a:off x="6934200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0CFC492-78C3-E245-085A-449CC550D48E}"/>
                </a:ext>
              </a:extLst>
            </p:cNvPr>
            <p:cNvSpPr/>
            <p:nvPr/>
          </p:nvSpPr>
          <p:spPr>
            <a:xfrm>
              <a:off x="8144935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A3BD3CA-6DF0-A07D-351B-DF018BD53E25}"/>
                </a:ext>
              </a:extLst>
            </p:cNvPr>
            <p:cNvSpPr/>
            <p:nvPr/>
          </p:nvSpPr>
          <p:spPr>
            <a:xfrm>
              <a:off x="9355670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F3189AB-3FA5-6C81-41FA-37673082B76B}"/>
                </a:ext>
              </a:extLst>
            </p:cNvPr>
            <p:cNvSpPr/>
            <p:nvPr/>
          </p:nvSpPr>
          <p:spPr>
            <a:xfrm>
              <a:off x="10566405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5572CC4-297D-6FF3-0B88-4C44F504538C}"/>
                </a:ext>
              </a:extLst>
            </p:cNvPr>
            <p:cNvSpPr/>
            <p:nvPr/>
          </p:nvSpPr>
          <p:spPr>
            <a:xfrm>
              <a:off x="9355670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022A936-BF82-25E0-9F7A-A0F16CDFA61E}"/>
                </a:ext>
              </a:extLst>
            </p:cNvPr>
            <p:cNvSpPr/>
            <p:nvPr/>
          </p:nvSpPr>
          <p:spPr>
            <a:xfrm>
              <a:off x="10566405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99F67E5F-8A93-BAD1-053B-C07E48254AAB}"/>
                </a:ext>
              </a:extLst>
            </p:cNvPr>
            <p:cNvSpPr/>
            <p:nvPr/>
          </p:nvSpPr>
          <p:spPr>
            <a:xfrm>
              <a:off x="6934200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819CF18C-EB04-1E10-D099-644800399630}"/>
                </a:ext>
              </a:extLst>
            </p:cNvPr>
            <p:cNvSpPr/>
            <p:nvPr/>
          </p:nvSpPr>
          <p:spPr>
            <a:xfrm>
              <a:off x="8144935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B25EECF6-46FB-0EF3-922C-09D28ACDA563}"/>
                </a:ext>
              </a:extLst>
            </p:cNvPr>
            <p:cNvSpPr/>
            <p:nvPr/>
          </p:nvSpPr>
          <p:spPr>
            <a:xfrm>
              <a:off x="6934200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FA59AF4B-150B-8375-A855-D67F83B8E16E}"/>
                </a:ext>
              </a:extLst>
            </p:cNvPr>
            <p:cNvSpPr/>
            <p:nvPr/>
          </p:nvSpPr>
          <p:spPr>
            <a:xfrm>
              <a:off x="8144935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480C11AE-3B7B-60E8-604F-73E19303DF49}"/>
                </a:ext>
              </a:extLst>
            </p:cNvPr>
            <p:cNvSpPr/>
            <p:nvPr/>
          </p:nvSpPr>
          <p:spPr>
            <a:xfrm>
              <a:off x="9355670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123FBED4-A932-51F4-E40E-B2D598394F5F}"/>
                </a:ext>
              </a:extLst>
            </p:cNvPr>
            <p:cNvSpPr/>
            <p:nvPr/>
          </p:nvSpPr>
          <p:spPr>
            <a:xfrm>
              <a:off x="10566405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90963204-5B23-C701-E4BB-E0A8C923AE83}"/>
                </a:ext>
              </a:extLst>
            </p:cNvPr>
            <p:cNvSpPr/>
            <p:nvPr/>
          </p:nvSpPr>
          <p:spPr>
            <a:xfrm>
              <a:off x="9355670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821F85EF-9010-2372-B659-0DE15F51F188}"/>
                </a:ext>
              </a:extLst>
            </p:cNvPr>
            <p:cNvSpPr/>
            <p:nvPr/>
          </p:nvSpPr>
          <p:spPr>
            <a:xfrm>
              <a:off x="10566405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83AABF5E-4020-ABDA-2F35-24E8597D9858}"/>
              </a:ext>
            </a:extLst>
          </p:cNvPr>
          <p:cNvSpPr/>
          <p:nvPr/>
        </p:nvSpPr>
        <p:spPr>
          <a:xfrm>
            <a:off x="4800600" y="3357024"/>
            <a:ext cx="1608667" cy="778933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4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91A91A3-3578-7286-DD1A-C8EC6C052358}"/>
              </a:ext>
            </a:extLst>
          </p:cNvPr>
          <p:cNvCxnSpPr>
            <a:cxnSpLocks/>
          </p:cNvCxnSpPr>
          <p:nvPr/>
        </p:nvCxnSpPr>
        <p:spPr>
          <a:xfrm>
            <a:off x="1422400" y="2057400"/>
            <a:ext cx="4944533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21EEF78-F0E4-D586-7E8E-FF7ADBAF1EFF}"/>
              </a:ext>
            </a:extLst>
          </p:cNvPr>
          <p:cNvGrpSpPr/>
          <p:nvPr/>
        </p:nvGrpSpPr>
        <p:grpSpPr>
          <a:xfrm>
            <a:off x="1303866" y="2374954"/>
            <a:ext cx="414867" cy="328849"/>
            <a:chOff x="2150533" y="1498594"/>
            <a:chExt cx="2125135" cy="2099733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0F6D200C-3721-F144-2AA1-C2775D99991A}"/>
                </a:ext>
              </a:extLst>
            </p:cNvPr>
            <p:cNvSpPr/>
            <p:nvPr/>
          </p:nvSpPr>
          <p:spPr>
            <a:xfrm>
              <a:off x="2150533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0D22A3B-FF6E-BE28-6013-4285B18D281F}"/>
                </a:ext>
              </a:extLst>
            </p:cNvPr>
            <p:cNvSpPr/>
            <p:nvPr/>
          </p:nvSpPr>
          <p:spPr>
            <a:xfrm>
              <a:off x="3361268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C5D6E497-1E2A-2E20-C2D0-6253DC582234}"/>
                </a:ext>
              </a:extLst>
            </p:cNvPr>
            <p:cNvSpPr/>
            <p:nvPr/>
          </p:nvSpPr>
          <p:spPr>
            <a:xfrm>
              <a:off x="2150533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58DBD2D1-CF95-13E6-A306-AF00EC921948}"/>
                </a:ext>
              </a:extLst>
            </p:cNvPr>
            <p:cNvSpPr/>
            <p:nvPr/>
          </p:nvSpPr>
          <p:spPr>
            <a:xfrm>
              <a:off x="3361268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97DE10F-DBDA-5CD9-9C7A-E44933CFB961}"/>
              </a:ext>
            </a:extLst>
          </p:cNvPr>
          <p:cNvGrpSpPr/>
          <p:nvPr/>
        </p:nvGrpSpPr>
        <p:grpSpPr>
          <a:xfrm>
            <a:off x="2113883" y="2162618"/>
            <a:ext cx="914405" cy="753520"/>
            <a:chOff x="6934200" y="1498594"/>
            <a:chExt cx="4546605" cy="4495793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1953D31E-1696-A6A8-A845-41A05DBF79D7}"/>
                </a:ext>
              </a:extLst>
            </p:cNvPr>
            <p:cNvSpPr/>
            <p:nvPr/>
          </p:nvSpPr>
          <p:spPr>
            <a:xfrm>
              <a:off x="6934200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106841D-A5F3-E7CC-EBEF-AC7BB1D427A3}"/>
                </a:ext>
              </a:extLst>
            </p:cNvPr>
            <p:cNvSpPr/>
            <p:nvPr/>
          </p:nvSpPr>
          <p:spPr>
            <a:xfrm>
              <a:off x="8144935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D02D379F-9DD8-D549-31C2-76F863A9DE2C}"/>
                </a:ext>
              </a:extLst>
            </p:cNvPr>
            <p:cNvSpPr/>
            <p:nvPr/>
          </p:nvSpPr>
          <p:spPr>
            <a:xfrm>
              <a:off x="6934200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E29212BD-DC2E-3F79-BFB6-3BCA4A3153A7}"/>
                </a:ext>
              </a:extLst>
            </p:cNvPr>
            <p:cNvSpPr/>
            <p:nvPr/>
          </p:nvSpPr>
          <p:spPr>
            <a:xfrm>
              <a:off x="8144935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82462B33-50A6-994F-94DE-4B2344F46896}"/>
                </a:ext>
              </a:extLst>
            </p:cNvPr>
            <p:cNvSpPr/>
            <p:nvPr/>
          </p:nvSpPr>
          <p:spPr>
            <a:xfrm>
              <a:off x="9355670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BCDBD0AB-A598-3E22-AA0F-30BF07129F9F}"/>
                </a:ext>
              </a:extLst>
            </p:cNvPr>
            <p:cNvSpPr/>
            <p:nvPr/>
          </p:nvSpPr>
          <p:spPr>
            <a:xfrm>
              <a:off x="10566405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9EC23F6E-B9BB-E7D0-0E62-0FCF7A17DD5E}"/>
                </a:ext>
              </a:extLst>
            </p:cNvPr>
            <p:cNvSpPr/>
            <p:nvPr/>
          </p:nvSpPr>
          <p:spPr>
            <a:xfrm>
              <a:off x="9355670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3076C6A2-9888-7F71-9372-0FD5970242CF}"/>
                </a:ext>
              </a:extLst>
            </p:cNvPr>
            <p:cNvSpPr/>
            <p:nvPr/>
          </p:nvSpPr>
          <p:spPr>
            <a:xfrm>
              <a:off x="10566405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B5F851CC-4CF8-CC78-A4C9-52AADDAD601A}"/>
                </a:ext>
              </a:extLst>
            </p:cNvPr>
            <p:cNvSpPr/>
            <p:nvPr/>
          </p:nvSpPr>
          <p:spPr>
            <a:xfrm>
              <a:off x="6934200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7B15F0B8-902A-82D8-F9CC-0B1510C868AD}"/>
                </a:ext>
              </a:extLst>
            </p:cNvPr>
            <p:cNvSpPr/>
            <p:nvPr/>
          </p:nvSpPr>
          <p:spPr>
            <a:xfrm>
              <a:off x="8144935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3C8748EB-2FD8-5675-27EB-37519A058A3C}"/>
                </a:ext>
              </a:extLst>
            </p:cNvPr>
            <p:cNvSpPr/>
            <p:nvPr/>
          </p:nvSpPr>
          <p:spPr>
            <a:xfrm>
              <a:off x="6934200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038CF78A-485A-DC1E-CD5A-7633A1232253}"/>
                </a:ext>
              </a:extLst>
            </p:cNvPr>
            <p:cNvSpPr/>
            <p:nvPr/>
          </p:nvSpPr>
          <p:spPr>
            <a:xfrm>
              <a:off x="8144935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0543714F-794E-1227-0944-1C10ACB01A85}"/>
                </a:ext>
              </a:extLst>
            </p:cNvPr>
            <p:cNvSpPr/>
            <p:nvPr/>
          </p:nvSpPr>
          <p:spPr>
            <a:xfrm>
              <a:off x="9355670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160BC678-F564-2E35-89E2-529A8C5AFF32}"/>
                </a:ext>
              </a:extLst>
            </p:cNvPr>
            <p:cNvSpPr/>
            <p:nvPr/>
          </p:nvSpPr>
          <p:spPr>
            <a:xfrm>
              <a:off x="10566405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45264D76-3FDC-6DD0-195C-B1675A19A311}"/>
                </a:ext>
              </a:extLst>
            </p:cNvPr>
            <p:cNvSpPr/>
            <p:nvPr/>
          </p:nvSpPr>
          <p:spPr>
            <a:xfrm>
              <a:off x="9355670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31609860-3632-1852-F2A0-27225D143F57}"/>
                </a:ext>
              </a:extLst>
            </p:cNvPr>
            <p:cNvSpPr/>
            <p:nvPr/>
          </p:nvSpPr>
          <p:spPr>
            <a:xfrm>
              <a:off x="10566405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06E0A89-02D7-DB28-A636-0F5B2E6D92A9}"/>
              </a:ext>
            </a:extLst>
          </p:cNvPr>
          <p:cNvGrpSpPr/>
          <p:nvPr/>
        </p:nvGrpSpPr>
        <p:grpSpPr>
          <a:xfrm>
            <a:off x="3423438" y="2374954"/>
            <a:ext cx="414867" cy="328849"/>
            <a:chOff x="2150533" y="1498594"/>
            <a:chExt cx="2125135" cy="2099733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D6634E8F-0B1D-A572-0C82-427A20672A6B}"/>
                </a:ext>
              </a:extLst>
            </p:cNvPr>
            <p:cNvSpPr/>
            <p:nvPr/>
          </p:nvSpPr>
          <p:spPr>
            <a:xfrm>
              <a:off x="2150533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BFB04F1C-353A-E9DA-50DE-5437842CA06A}"/>
                </a:ext>
              </a:extLst>
            </p:cNvPr>
            <p:cNvSpPr/>
            <p:nvPr/>
          </p:nvSpPr>
          <p:spPr>
            <a:xfrm>
              <a:off x="3361268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9055AC68-051C-F432-1274-52A01069F82E}"/>
                </a:ext>
              </a:extLst>
            </p:cNvPr>
            <p:cNvSpPr/>
            <p:nvPr/>
          </p:nvSpPr>
          <p:spPr>
            <a:xfrm>
              <a:off x="2150533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2600BF2E-BF6F-058B-6E28-E8DC59A41793}"/>
                </a:ext>
              </a:extLst>
            </p:cNvPr>
            <p:cNvSpPr/>
            <p:nvPr/>
          </p:nvSpPr>
          <p:spPr>
            <a:xfrm>
              <a:off x="3361268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ECF8665-5873-3E5C-1B15-D03CEAE44B05}"/>
              </a:ext>
            </a:extLst>
          </p:cNvPr>
          <p:cNvGrpSpPr/>
          <p:nvPr/>
        </p:nvGrpSpPr>
        <p:grpSpPr>
          <a:xfrm>
            <a:off x="4233455" y="2162618"/>
            <a:ext cx="914405" cy="753520"/>
            <a:chOff x="6934200" y="1498594"/>
            <a:chExt cx="4546605" cy="4495793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77EF392F-3B51-6D5C-5466-64B4611D5A46}"/>
                </a:ext>
              </a:extLst>
            </p:cNvPr>
            <p:cNvSpPr/>
            <p:nvPr/>
          </p:nvSpPr>
          <p:spPr>
            <a:xfrm>
              <a:off x="6934200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F326B7C9-DB02-BEA1-05BE-E4A1A49707EF}"/>
                </a:ext>
              </a:extLst>
            </p:cNvPr>
            <p:cNvSpPr/>
            <p:nvPr/>
          </p:nvSpPr>
          <p:spPr>
            <a:xfrm>
              <a:off x="8144935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DA79DC81-FE0B-2F8C-2C4A-DBC32B894368}"/>
                </a:ext>
              </a:extLst>
            </p:cNvPr>
            <p:cNvSpPr/>
            <p:nvPr/>
          </p:nvSpPr>
          <p:spPr>
            <a:xfrm>
              <a:off x="6934200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A28E858F-1DE1-24E6-DEE9-475E8530CF67}"/>
                </a:ext>
              </a:extLst>
            </p:cNvPr>
            <p:cNvSpPr/>
            <p:nvPr/>
          </p:nvSpPr>
          <p:spPr>
            <a:xfrm>
              <a:off x="8144935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42F1DADF-5C90-D867-4801-98AF1DC914F7}"/>
                </a:ext>
              </a:extLst>
            </p:cNvPr>
            <p:cNvSpPr/>
            <p:nvPr/>
          </p:nvSpPr>
          <p:spPr>
            <a:xfrm>
              <a:off x="9355670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53BE4E85-0AB8-3AB0-F078-F243A9E5899D}"/>
                </a:ext>
              </a:extLst>
            </p:cNvPr>
            <p:cNvSpPr/>
            <p:nvPr/>
          </p:nvSpPr>
          <p:spPr>
            <a:xfrm>
              <a:off x="10566405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4B78FE35-C971-FDFB-A387-8D866CA6C4A3}"/>
                </a:ext>
              </a:extLst>
            </p:cNvPr>
            <p:cNvSpPr/>
            <p:nvPr/>
          </p:nvSpPr>
          <p:spPr>
            <a:xfrm>
              <a:off x="9355670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F36459B3-63C8-EC52-D603-8F6C0185EC91}"/>
                </a:ext>
              </a:extLst>
            </p:cNvPr>
            <p:cNvSpPr/>
            <p:nvPr/>
          </p:nvSpPr>
          <p:spPr>
            <a:xfrm>
              <a:off x="10566405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EB675136-5BE6-8E78-47F7-F830E87A0F09}"/>
                </a:ext>
              </a:extLst>
            </p:cNvPr>
            <p:cNvSpPr/>
            <p:nvPr/>
          </p:nvSpPr>
          <p:spPr>
            <a:xfrm>
              <a:off x="6934200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DD1A5DDF-8B3E-DEB5-DB4E-2E4138FF4B10}"/>
                </a:ext>
              </a:extLst>
            </p:cNvPr>
            <p:cNvSpPr/>
            <p:nvPr/>
          </p:nvSpPr>
          <p:spPr>
            <a:xfrm>
              <a:off x="8144935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F4053C51-7733-C1C4-95E2-4872D0FC0147}"/>
                </a:ext>
              </a:extLst>
            </p:cNvPr>
            <p:cNvSpPr/>
            <p:nvPr/>
          </p:nvSpPr>
          <p:spPr>
            <a:xfrm>
              <a:off x="6934200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C05B896D-ADEB-F8BD-78F1-579CD71EE41A}"/>
                </a:ext>
              </a:extLst>
            </p:cNvPr>
            <p:cNvSpPr/>
            <p:nvPr/>
          </p:nvSpPr>
          <p:spPr>
            <a:xfrm>
              <a:off x="8144935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48F7DB5F-19B1-4B8D-30CA-7ACFE4657DE0}"/>
                </a:ext>
              </a:extLst>
            </p:cNvPr>
            <p:cNvSpPr/>
            <p:nvPr/>
          </p:nvSpPr>
          <p:spPr>
            <a:xfrm>
              <a:off x="9355670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6B531E0C-B096-F99A-5A98-0420D0CC52B7}"/>
                </a:ext>
              </a:extLst>
            </p:cNvPr>
            <p:cNvSpPr/>
            <p:nvPr/>
          </p:nvSpPr>
          <p:spPr>
            <a:xfrm>
              <a:off x="10566405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13B5F003-6D87-9550-816D-97B43A03C67F}"/>
                </a:ext>
              </a:extLst>
            </p:cNvPr>
            <p:cNvSpPr/>
            <p:nvPr/>
          </p:nvSpPr>
          <p:spPr>
            <a:xfrm>
              <a:off x="9355670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0EBFF12C-2807-6F26-BCC7-0A2BE06228FE}"/>
                </a:ext>
              </a:extLst>
            </p:cNvPr>
            <p:cNvSpPr/>
            <p:nvPr/>
          </p:nvSpPr>
          <p:spPr>
            <a:xfrm>
              <a:off x="10566405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8014743-91C6-73CB-7F97-94FC9365EC31}"/>
              </a:ext>
            </a:extLst>
          </p:cNvPr>
          <p:cNvGrpSpPr/>
          <p:nvPr/>
        </p:nvGrpSpPr>
        <p:grpSpPr>
          <a:xfrm>
            <a:off x="5543009" y="2374954"/>
            <a:ext cx="414867" cy="328849"/>
            <a:chOff x="2150533" y="1498594"/>
            <a:chExt cx="2125135" cy="209973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F5E6F629-A4AE-FBDB-CEE7-2BFD63143385}"/>
                </a:ext>
              </a:extLst>
            </p:cNvPr>
            <p:cNvSpPr/>
            <p:nvPr/>
          </p:nvSpPr>
          <p:spPr>
            <a:xfrm>
              <a:off x="2150533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068640F5-A5ED-29C5-DCD7-AB03CB52C122}"/>
                </a:ext>
              </a:extLst>
            </p:cNvPr>
            <p:cNvSpPr/>
            <p:nvPr/>
          </p:nvSpPr>
          <p:spPr>
            <a:xfrm>
              <a:off x="3361268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7D3A7CEA-FDB7-BC7A-E4AF-206A6177457A}"/>
                </a:ext>
              </a:extLst>
            </p:cNvPr>
            <p:cNvSpPr/>
            <p:nvPr/>
          </p:nvSpPr>
          <p:spPr>
            <a:xfrm>
              <a:off x="2150533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BC1887E0-1C9F-99B5-C77D-27182AE46B11}"/>
                </a:ext>
              </a:extLst>
            </p:cNvPr>
            <p:cNvSpPr/>
            <p:nvPr/>
          </p:nvSpPr>
          <p:spPr>
            <a:xfrm>
              <a:off x="3361268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D560FEEF-7A96-0756-53D7-B8B9D1989A15}"/>
              </a:ext>
            </a:extLst>
          </p:cNvPr>
          <p:cNvSpPr/>
          <p:nvPr/>
        </p:nvSpPr>
        <p:spPr>
          <a:xfrm>
            <a:off x="1515533" y="804311"/>
            <a:ext cx="4267200" cy="1109156"/>
          </a:xfrm>
          <a:custGeom>
            <a:avLst/>
            <a:gdLst>
              <a:gd name="connsiteX0" fmla="*/ 0 w 4267200"/>
              <a:gd name="connsiteY0" fmla="*/ 1083756 h 1109156"/>
              <a:gd name="connsiteX1" fmla="*/ 889000 w 4267200"/>
              <a:gd name="connsiteY1" fmla="*/ 22 h 1109156"/>
              <a:gd name="connsiteX2" fmla="*/ 1955800 w 4267200"/>
              <a:gd name="connsiteY2" fmla="*/ 1049889 h 1109156"/>
              <a:gd name="connsiteX3" fmla="*/ 1955800 w 4267200"/>
              <a:gd name="connsiteY3" fmla="*/ 1049889 h 1109156"/>
              <a:gd name="connsiteX4" fmla="*/ 3014134 w 4267200"/>
              <a:gd name="connsiteY4" fmla="*/ 67756 h 1109156"/>
              <a:gd name="connsiteX5" fmla="*/ 3014134 w 4267200"/>
              <a:gd name="connsiteY5" fmla="*/ 67756 h 1109156"/>
              <a:gd name="connsiteX6" fmla="*/ 4267200 w 4267200"/>
              <a:gd name="connsiteY6" fmla="*/ 1109156 h 1109156"/>
              <a:gd name="connsiteX7" fmla="*/ 4267200 w 4267200"/>
              <a:gd name="connsiteY7" fmla="*/ 1109156 h 1109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1109156">
                <a:moveTo>
                  <a:pt x="0" y="1083756"/>
                </a:moveTo>
                <a:cubicBezTo>
                  <a:pt x="281516" y="544711"/>
                  <a:pt x="563033" y="5666"/>
                  <a:pt x="889000" y="22"/>
                </a:cubicBezTo>
                <a:cubicBezTo>
                  <a:pt x="1214967" y="-5622"/>
                  <a:pt x="1955800" y="1049889"/>
                  <a:pt x="1955800" y="1049889"/>
                </a:cubicBezTo>
                <a:lnTo>
                  <a:pt x="1955800" y="1049889"/>
                </a:lnTo>
                <a:lnTo>
                  <a:pt x="3014134" y="67756"/>
                </a:lnTo>
                <a:lnTo>
                  <a:pt x="3014134" y="67756"/>
                </a:lnTo>
                <a:lnTo>
                  <a:pt x="4267200" y="1109156"/>
                </a:lnTo>
                <a:lnTo>
                  <a:pt x="4267200" y="1109156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9443A62-0992-88EA-528D-575CE286A05E}"/>
              </a:ext>
            </a:extLst>
          </p:cNvPr>
          <p:cNvSpPr txBox="1"/>
          <p:nvPr/>
        </p:nvSpPr>
        <p:spPr>
          <a:xfrm>
            <a:off x="5924816" y="165710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time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7E572B8-D10C-8734-3911-90867D5C5578}"/>
              </a:ext>
            </a:extLst>
          </p:cNvPr>
          <p:cNvGrpSpPr/>
          <p:nvPr/>
        </p:nvGrpSpPr>
        <p:grpSpPr>
          <a:xfrm>
            <a:off x="1393120" y="4542124"/>
            <a:ext cx="914405" cy="753520"/>
            <a:chOff x="6934200" y="1498594"/>
            <a:chExt cx="4546605" cy="4495793"/>
          </a:xfrm>
        </p:grpSpPr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9349285A-E0FA-EDE2-783A-AE8E6B70DFBA}"/>
                </a:ext>
              </a:extLst>
            </p:cNvPr>
            <p:cNvSpPr/>
            <p:nvPr/>
          </p:nvSpPr>
          <p:spPr>
            <a:xfrm>
              <a:off x="6934200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65B3BB10-E85F-FE4F-928B-7BD66A211CFF}"/>
                </a:ext>
              </a:extLst>
            </p:cNvPr>
            <p:cNvSpPr/>
            <p:nvPr/>
          </p:nvSpPr>
          <p:spPr>
            <a:xfrm>
              <a:off x="8144935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9AE19DC3-3A4B-F2E9-12A5-742FF19C4913}"/>
                </a:ext>
              </a:extLst>
            </p:cNvPr>
            <p:cNvSpPr/>
            <p:nvPr/>
          </p:nvSpPr>
          <p:spPr>
            <a:xfrm>
              <a:off x="6934200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3588817C-AD8B-523B-66F6-9B0F01AF2ACB}"/>
                </a:ext>
              </a:extLst>
            </p:cNvPr>
            <p:cNvSpPr/>
            <p:nvPr/>
          </p:nvSpPr>
          <p:spPr>
            <a:xfrm>
              <a:off x="8144935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E3F5FA42-0D15-EE1D-BA35-0143897FDBEB}"/>
                </a:ext>
              </a:extLst>
            </p:cNvPr>
            <p:cNvSpPr/>
            <p:nvPr/>
          </p:nvSpPr>
          <p:spPr>
            <a:xfrm>
              <a:off x="9355670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F5B12624-24DB-C88F-16FA-E80D5E8BDBF1}"/>
                </a:ext>
              </a:extLst>
            </p:cNvPr>
            <p:cNvSpPr/>
            <p:nvPr/>
          </p:nvSpPr>
          <p:spPr>
            <a:xfrm>
              <a:off x="10566405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302BC1EB-8B5F-1D25-C5FB-A6D64A7B6F22}"/>
                </a:ext>
              </a:extLst>
            </p:cNvPr>
            <p:cNvSpPr/>
            <p:nvPr/>
          </p:nvSpPr>
          <p:spPr>
            <a:xfrm>
              <a:off x="9355670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4FBCFAFF-B0E1-B750-A4FD-D36F498A958F}"/>
                </a:ext>
              </a:extLst>
            </p:cNvPr>
            <p:cNvSpPr/>
            <p:nvPr/>
          </p:nvSpPr>
          <p:spPr>
            <a:xfrm>
              <a:off x="10566405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56676153-00E6-A87A-42C6-F14D41B7B734}"/>
                </a:ext>
              </a:extLst>
            </p:cNvPr>
            <p:cNvSpPr/>
            <p:nvPr/>
          </p:nvSpPr>
          <p:spPr>
            <a:xfrm>
              <a:off x="6934200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B527A215-E64C-8745-D51F-B9FF99B55175}"/>
                </a:ext>
              </a:extLst>
            </p:cNvPr>
            <p:cNvSpPr/>
            <p:nvPr/>
          </p:nvSpPr>
          <p:spPr>
            <a:xfrm>
              <a:off x="8144935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4E9F4553-C3A6-5508-1055-C6EF98E85A85}"/>
                </a:ext>
              </a:extLst>
            </p:cNvPr>
            <p:cNvSpPr/>
            <p:nvPr/>
          </p:nvSpPr>
          <p:spPr>
            <a:xfrm>
              <a:off x="6934200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CB7B45AF-449B-DEF0-D432-9B4C77741F4E}"/>
                </a:ext>
              </a:extLst>
            </p:cNvPr>
            <p:cNvSpPr/>
            <p:nvPr/>
          </p:nvSpPr>
          <p:spPr>
            <a:xfrm>
              <a:off x="8144935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BD06D587-A62D-6AB0-2F21-E2188E0E6FF7}"/>
                </a:ext>
              </a:extLst>
            </p:cNvPr>
            <p:cNvSpPr/>
            <p:nvPr/>
          </p:nvSpPr>
          <p:spPr>
            <a:xfrm>
              <a:off x="9355670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A33EDEF8-1116-4FE6-3AC8-E548DED9D35D}"/>
                </a:ext>
              </a:extLst>
            </p:cNvPr>
            <p:cNvSpPr/>
            <p:nvPr/>
          </p:nvSpPr>
          <p:spPr>
            <a:xfrm>
              <a:off x="10566405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0F33B2F6-B244-870D-F430-281C8E99D5E0}"/>
                </a:ext>
              </a:extLst>
            </p:cNvPr>
            <p:cNvSpPr/>
            <p:nvPr/>
          </p:nvSpPr>
          <p:spPr>
            <a:xfrm>
              <a:off x="9355670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A6DBEA63-4887-C902-EC64-ECEC84FFBAAD}"/>
                </a:ext>
              </a:extLst>
            </p:cNvPr>
            <p:cNvSpPr/>
            <p:nvPr/>
          </p:nvSpPr>
          <p:spPr>
            <a:xfrm>
              <a:off x="10566405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550E3483-AB45-7C8F-436B-E923AEE7737F}"/>
              </a:ext>
            </a:extLst>
          </p:cNvPr>
          <p:cNvGrpSpPr/>
          <p:nvPr/>
        </p:nvGrpSpPr>
        <p:grpSpPr>
          <a:xfrm>
            <a:off x="2375945" y="4542124"/>
            <a:ext cx="914405" cy="753520"/>
            <a:chOff x="6934200" y="1498594"/>
            <a:chExt cx="4546605" cy="4495793"/>
          </a:xfrm>
        </p:grpSpPr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1D1E6D06-D1EF-4F18-97EF-AA4119B5D4BD}"/>
                </a:ext>
              </a:extLst>
            </p:cNvPr>
            <p:cNvSpPr/>
            <p:nvPr/>
          </p:nvSpPr>
          <p:spPr>
            <a:xfrm>
              <a:off x="6934200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EF593D6E-AEFF-2B45-3FE8-3C8E31D3DE76}"/>
                </a:ext>
              </a:extLst>
            </p:cNvPr>
            <p:cNvSpPr/>
            <p:nvPr/>
          </p:nvSpPr>
          <p:spPr>
            <a:xfrm>
              <a:off x="8144935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9B6EB9A5-0F2E-0109-34ED-723C9EEB9743}"/>
                </a:ext>
              </a:extLst>
            </p:cNvPr>
            <p:cNvSpPr/>
            <p:nvPr/>
          </p:nvSpPr>
          <p:spPr>
            <a:xfrm>
              <a:off x="6934200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B658B9D2-742D-DDED-9C2D-75B520EBC2DF}"/>
                </a:ext>
              </a:extLst>
            </p:cNvPr>
            <p:cNvSpPr/>
            <p:nvPr/>
          </p:nvSpPr>
          <p:spPr>
            <a:xfrm>
              <a:off x="8144935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B88345A1-CF1E-9640-C9F4-6CCE4233D6C3}"/>
                </a:ext>
              </a:extLst>
            </p:cNvPr>
            <p:cNvSpPr/>
            <p:nvPr/>
          </p:nvSpPr>
          <p:spPr>
            <a:xfrm>
              <a:off x="9355670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BE1A4F13-FD4A-BBBA-5340-6E0FEAA4167C}"/>
                </a:ext>
              </a:extLst>
            </p:cNvPr>
            <p:cNvSpPr/>
            <p:nvPr/>
          </p:nvSpPr>
          <p:spPr>
            <a:xfrm>
              <a:off x="10566405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E34BC13E-8067-2CC4-BE62-8AA330D5B554}"/>
                </a:ext>
              </a:extLst>
            </p:cNvPr>
            <p:cNvSpPr/>
            <p:nvPr/>
          </p:nvSpPr>
          <p:spPr>
            <a:xfrm>
              <a:off x="9355670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4347E3CB-D6A1-DBD1-F016-960B5AE720B8}"/>
                </a:ext>
              </a:extLst>
            </p:cNvPr>
            <p:cNvSpPr/>
            <p:nvPr/>
          </p:nvSpPr>
          <p:spPr>
            <a:xfrm>
              <a:off x="10566405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554D7C16-F557-6E45-11C1-628D459F03CF}"/>
                </a:ext>
              </a:extLst>
            </p:cNvPr>
            <p:cNvSpPr/>
            <p:nvPr/>
          </p:nvSpPr>
          <p:spPr>
            <a:xfrm>
              <a:off x="6934200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B4B288EA-4FF6-0AFF-91E1-FF8323026C44}"/>
                </a:ext>
              </a:extLst>
            </p:cNvPr>
            <p:cNvSpPr/>
            <p:nvPr/>
          </p:nvSpPr>
          <p:spPr>
            <a:xfrm>
              <a:off x="8144935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43D615EB-760E-2CF0-7793-3C5DEC68BC89}"/>
                </a:ext>
              </a:extLst>
            </p:cNvPr>
            <p:cNvSpPr/>
            <p:nvPr/>
          </p:nvSpPr>
          <p:spPr>
            <a:xfrm>
              <a:off x="6934200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2E8B9447-3F3D-B576-C043-852C5623B4E8}"/>
                </a:ext>
              </a:extLst>
            </p:cNvPr>
            <p:cNvSpPr/>
            <p:nvPr/>
          </p:nvSpPr>
          <p:spPr>
            <a:xfrm>
              <a:off x="8144935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18200C29-F788-DFED-08DA-D7891B37B5ED}"/>
                </a:ext>
              </a:extLst>
            </p:cNvPr>
            <p:cNvSpPr/>
            <p:nvPr/>
          </p:nvSpPr>
          <p:spPr>
            <a:xfrm>
              <a:off x="9355670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D0024115-0A50-C307-7CC3-F94755CBC5E4}"/>
                </a:ext>
              </a:extLst>
            </p:cNvPr>
            <p:cNvSpPr/>
            <p:nvPr/>
          </p:nvSpPr>
          <p:spPr>
            <a:xfrm>
              <a:off x="10566405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0DC76E65-C694-D9EE-FD96-F57AEA8B3545}"/>
                </a:ext>
              </a:extLst>
            </p:cNvPr>
            <p:cNvSpPr/>
            <p:nvPr/>
          </p:nvSpPr>
          <p:spPr>
            <a:xfrm>
              <a:off x="9355670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65ACFBA3-A15C-CE69-EEC8-90097A31B830}"/>
                </a:ext>
              </a:extLst>
            </p:cNvPr>
            <p:cNvSpPr/>
            <p:nvPr/>
          </p:nvSpPr>
          <p:spPr>
            <a:xfrm>
              <a:off x="10566405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5923223-053D-CA93-E498-B2D0720384FB}"/>
              </a:ext>
            </a:extLst>
          </p:cNvPr>
          <p:cNvGrpSpPr/>
          <p:nvPr/>
        </p:nvGrpSpPr>
        <p:grpSpPr>
          <a:xfrm>
            <a:off x="3358770" y="4542124"/>
            <a:ext cx="914405" cy="753520"/>
            <a:chOff x="6934200" y="1498594"/>
            <a:chExt cx="4546605" cy="4495793"/>
          </a:xfrm>
        </p:grpSpPr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EDE2162D-8BF9-077C-3E44-3AE77C319CB0}"/>
                </a:ext>
              </a:extLst>
            </p:cNvPr>
            <p:cNvSpPr/>
            <p:nvPr/>
          </p:nvSpPr>
          <p:spPr>
            <a:xfrm>
              <a:off x="6934200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57A9C8BC-5098-39A6-C858-6EF638B4CAFE}"/>
                </a:ext>
              </a:extLst>
            </p:cNvPr>
            <p:cNvSpPr/>
            <p:nvPr/>
          </p:nvSpPr>
          <p:spPr>
            <a:xfrm>
              <a:off x="8144935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3810C051-7639-F217-D376-4B470315BD32}"/>
                </a:ext>
              </a:extLst>
            </p:cNvPr>
            <p:cNvSpPr/>
            <p:nvPr/>
          </p:nvSpPr>
          <p:spPr>
            <a:xfrm>
              <a:off x="6934200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A8D17486-00FE-9AE3-28F6-DF09E6011244}"/>
                </a:ext>
              </a:extLst>
            </p:cNvPr>
            <p:cNvSpPr/>
            <p:nvPr/>
          </p:nvSpPr>
          <p:spPr>
            <a:xfrm>
              <a:off x="8144935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5AB880CD-8D02-DA95-6C84-E117C9353F1F}"/>
                </a:ext>
              </a:extLst>
            </p:cNvPr>
            <p:cNvSpPr/>
            <p:nvPr/>
          </p:nvSpPr>
          <p:spPr>
            <a:xfrm>
              <a:off x="9355670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998F3E7E-27D1-2869-599E-B753AAF26341}"/>
                </a:ext>
              </a:extLst>
            </p:cNvPr>
            <p:cNvSpPr/>
            <p:nvPr/>
          </p:nvSpPr>
          <p:spPr>
            <a:xfrm>
              <a:off x="10566405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175C5F92-9E4D-6B34-EAF2-C7423FBDDC07}"/>
                </a:ext>
              </a:extLst>
            </p:cNvPr>
            <p:cNvSpPr/>
            <p:nvPr/>
          </p:nvSpPr>
          <p:spPr>
            <a:xfrm>
              <a:off x="9355670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33B2D5AC-D7DB-7A9C-2DDA-EE1FED2A8AA7}"/>
                </a:ext>
              </a:extLst>
            </p:cNvPr>
            <p:cNvSpPr/>
            <p:nvPr/>
          </p:nvSpPr>
          <p:spPr>
            <a:xfrm>
              <a:off x="10566405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589DA953-965D-5B3F-F1D5-C31BFB91EE86}"/>
                </a:ext>
              </a:extLst>
            </p:cNvPr>
            <p:cNvSpPr/>
            <p:nvPr/>
          </p:nvSpPr>
          <p:spPr>
            <a:xfrm>
              <a:off x="6934200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740531A4-5895-84C8-D0E9-049EA67A0532}"/>
                </a:ext>
              </a:extLst>
            </p:cNvPr>
            <p:cNvSpPr/>
            <p:nvPr/>
          </p:nvSpPr>
          <p:spPr>
            <a:xfrm>
              <a:off x="8144935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033BAC52-D66E-DDA4-835B-B01313B88F6C}"/>
                </a:ext>
              </a:extLst>
            </p:cNvPr>
            <p:cNvSpPr/>
            <p:nvPr/>
          </p:nvSpPr>
          <p:spPr>
            <a:xfrm>
              <a:off x="6934200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9051B6FF-71ED-DC08-7B1A-2B57CD9BCBBB}"/>
                </a:ext>
              </a:extLst>
            </p:cNvPr>
            <p:cNvSpPr/>
            <p:nvPr/>
          </p:nvSpPr>
          <p:spPr>
            <a:xfrm>
              <a:off x="8144935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55E57D3A-1A49-A7EA-80DC-E1C3006AB38A}"/>
                </a:ext>
              </a:extLst>
            </p:cNvPr>
            <p:cNvSpPr/>
            <p:nvPr/>
          </p:nvSpPr>
          <p:spPr>
            <a:xfrm>
              <a:off x="9355670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9B966A8D-C9A1-D340-E8C0-E9FC04090EBE}"/>
                </a:ext>
              </a:extLst>
            </p:cNvPr>
            <p:cNvSpPr/>
            <p:nvPr/>
          </p:nvSpPr>
          <p:spPr>
            <a:xfrm>
              <a:off x="10566405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A3F4D9B6-629C-4312-06AD-151BB2A432B4}"/>
                </a:ext>
              </a:extLst>
            </p:cNvPr>
            <p:cNvSpPr/>
            <p:nvPr/>
          </p:nvSpPr>
          <p:spPr>
            <a:xfrm>
              <a:off x="9355670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6A920D63-2A1A-8775-7D22-0B98B2C79C6A}"/>
                </a:ext>
              </a:extLst>
            </p:cNvPr>
            <p:cNvSpPr/>
            <p:nvPr/>
          </p:nvSpPr>
          <p:spPr>
            <a:xfrm>
              <a:off x="10566405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0E241877-EC5C-6CDD-ECFF-F60F48E61703}"/>
              </a:ext>
            </a:extLst>
          </p:cNvPr>
          <p:cNvGrpSpPr/>
          <p:nvPr/>
        </p:nvGrpSpPr>
        <p:grpSpPr>
          <a:xfrm>
            <a:off x="4341595" y="4542124"/>
            <a:ext cx="914405" cy="753520"/>
            <a:chOff x="6934200" y="1498594"/>
            <a:chExt cx="4546605" cy="4495793"/>
          </a:xfrm>
        </p:grpSpPr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77F1C655-2C4D-A957-F90F-5EB558961F8A}"/>
                </a:ext>
              </a:extLst>
            </p:cNvPr>
            <p:cNvSpPr/>
            <p:nvPr/>
          </p:nvSpPr>
          <p:spPr>
            <a:xfrm>
              <a:off x="6934200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E2E0843C-1E44-471E-2249-4B844A1E2E0C}"/>
                </a:ext>
              </a:extLst>
            </p:cNvPr>
            <p:cNvSpPr/>
            <p:nvPr/>
          </p:nvSpPr>
          <p:spPr>
            <a:xfrm>
              <a:off x="8144935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C77D6B9E-E4B2-D743-490D-B9097B01EFE9}"/>
                </a:ext>
              </a:extLst>
            </p:cNvPr>
            <p:cNvSpPr/>
            <p:nvPr/>
          </p:nvSpPr>
          <p:spPr>
            <a:xfrm>
              <a:off x="6934200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C7A20374-D4C3-8506-43AF-5C604FF4E775}"/>
                </a:ext>
              </a:extLst>
            </p:cNvPr>
            <p:cNvSpPr/>
            <p:nvPr/>
          </p:nvSpPr>
          <p:spPr>
            <a:xfrm>
              <a:off x="8144935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CF19BED9-9361-AAB0-9FF3-D4DB73637485}"/>
                </a:ext>
              </a:extLst>
            </p:cNvPr>
            <p:cNvSpPr/>
            <p:nvPr/>
          </p:nvSpPr>
          <p:spPr>
            <a:xfrm>
              <a:off x="9355670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B54B6EF3-83C5-25AB-7B02-92D10847AC20}"/>
                </a:ext>
              </a:extLst>
            </p:cNvPr>
            <p:cNvSpPr/>
            <p:nvPr/>
          </p:nvSpPr>
          <p:spPr>
            <a:xfrm>
              <a:off x="10566405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454156B0-F6FF-DB0A-AC80-055B1A14911E}"/>
                </a:ext>
              </a:extLst>
            </p:cNvPr>
            <p:cNvSpPr/>
            <p:nvPr/>
          </p:nvSpPr>
          <p:spPr>
            <a:xfrm>
              <a:off x="9355670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56CE3331-811F-BDEE-AE7A-AA949431CF6E}"/>
                </a:ext>
              </a:extLst>
            </p:cNvPr>
            <p:cNvSpPr/>
            <p:nvPr/>
          </p:nvSpPr>
          <p:spPr>
            <a:xfrm>
              <a:off x="10566405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5CA2BBD6-C737-B16D-1398-469C57F43A95}"/>
                </a:ext>
              </a:extLst>
            </p:cNvPr>
            <p:cNvSpPr/>
            <p:nvPr/>
          </p:nvSpPr>
          <p:spPr>
            <a:xfrm>
              <a:off x="6934200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F5CCB581-61F3-C2C3-8B9F-B9A0E7007D1D}"/>
                </a:ext>
              </a:extLst>
            </p:cNvPr>
            <p:cNvSpPr/>
            <p:nvPr/>
          </p:nvSpPr>
          <p:spPr>
            <a:xfrm>
              <a:off x="8144935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8F013A55-28B0-18DE-36BD-A8909D8891AB}"/>
                </a:ext>
              </a:extLst>
            </p:cNvPr>
            <p:cNvSpPr/>
            <p:nvPr/>
          </p:nvSpPr>
          <p:spPr>
            <a:xfrm>
              <a:off x="6934200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ED82C494-7E86-78A2-E19E-E6667FAD5BC4}"/>
                </a:ext>
              </a:extLst>
            </p:cNvPr>
            <p:cNvSpPr/>
            <p:nvPr/>
          </p:nvSpPr>
          <p:spPr>
            <a:xfrm>
              <a:off x="8144935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: Rounded Corners 147">
              <a:extLst>
                <a:ext uri="{FF2B5EF4-FFF2-40B4-BE49-F238E27FC236}">
                  <a16:creationId xmlns:a16="http://schemas.microsoft.com/office/drawing/2014/main" id="{279D1E89-6D31-4766-7DE5-1953EBECD58E}"/>
                </a:ext>
              </a:extLst>
            </p:cNvPr>
            <p:cNvSpPr/>
            <p:nvPr/>
          </p:nvSpPr>
          <p:spPr>
            <a:xfrm>
              <a:off x="9355670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B5CA5EFF-9D66-D513-FC61-1AB6ACD70BFF}"/>
                </a:ext>
              </a:extLst>
            </p:cNvPr>
            <p:cNvSpPr/>
            <p:nvPr/>
          </p:nvSpPr>
          <p:spPr>
            <a:xfrm>
              <a:off x="10566405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0261E4E6-DE7B-0219-8DA1-806C555CEC82}"/>
                </a:ext>
              </a:extLst>
            </p:cNvPr>
            <p:cNvSpPr/>
            <p:nvPr/>
          </p:nvSpPr>
          <p:spPr>
            <a:xfrm>
              <a:off x="9355670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75C566FC-8839-4511-26C6-0E070D1031CA}"/>
                </a:ext>
              </a:extLst>
            </p:cNvPr>
            <p:cNvSpPr/>
            <p:nvPr/>
          </p:nvSpPr>
          <p:spPr>
            <a:xfrm>
              <a:off x="10566405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044DB118-481C-6807-EF02-17CAA91F365C}"/>
              </a:ext>
            </a:extLst>
          </p:cNvPr>
          <p:cNvGrpSpPr/>
          <p:nvPr/>
        </p:nvGrpSpPr>
        <p:grpSpPr>
          <a:xfrm>
            <a:off x="5324420" y="4542124"/>
            <a:ext cx="914405" cy="753520"/>
            <a:chOff x="6934200" y="1498594"/>
            <a:chExt cx="4546605" cy="4495793"/>
          </a:xfrm>
        </p:grpSpPr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48E0F9AB-DCF9-9251-FFD6-4CE8FBE21BAA}"/>
                </a:ext>
              </a:extLst>
            </p:cNvPr>
            <p:cNvSpPr/>
            <p:nvPr/>
          </p:nvSpPr>
          <p:spPr>
            <a:xfrm>
              <a:off x="6934200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59180713-CE6B-A361-1D69-52F62F3B261D}"/>
                </a:ext>
              </a:extLst>
            </p:cNvPr>
            <p:cNvSpPr/>
            <p:nvPr/>
          </p:nvSpPr>
          <p:spPr>
            <a:xfrm>
              <a:off x="8144935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627E3CF5-CC7A-82C0-7E81-FB9B50D0C1F1}"/>
                </a:ext>
              </a:extLst>
            </p:cNvPr>
            <p:cNvSpPr/>
            <p:nvPr/>
          </p:nvSpPr>
          <p:spPr>
            <a:xfrm>
              <a:off x="6934200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: Rounded Corners 155">
              <a:extLst>
                <a:ext uri="{FF2B5EF4-FFF2-40B4-BE49-F238E27FC236}">
                  <a16:creationId xmlns:a16="http://schemas.microsoft.com/office/drawing/2014/main" id="{4DFD65BA-1EC4-CD26-E786-D4C206041046}"/>
                </a:ext>
              </a:extLst>
            </p:cNvPr>
            <p:cNvSpPr/>
            <p:nvPr/>
          </p:nvSpPr>
          <p:spPr>
            <a:xfrm>
              <a:off x="8144935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: Rounded Corners 156">
              <a:extLst>
                <a:ext uri="{FF2B5EF4-FFF2-40B4-BE49-F238E27FC236}">
                  <a16:creationId xmlns:a16="http://schemas.microsoft.com/office/drawing/2014/main" id="{29685AE9-B1DD-8CA6-AA0D-2A9C90A4547F}"/>
                </a:ext>
              </a:extLst>
            </p:cNvPr>
            <p:cNvSpPr/>
            <p:nvPr/>
          </p:nvSpPr>
          <p:spPr>
            <a:xfrm>
              <a:off x="9355670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: Rounded Corners 157">
              <a:extLst>
                <a:ext uri="{FF2B5EF4-FFF2-40B4-BE49-F238E27FC236}">
                  <a16:creationId xmlns:a16="http://schemas.microsoft.com/office/drawing/2014/main" id="{5271E706-80CC-6E8F-D1E4-ACAB8D6DC3FE}"/>
                </a:ext>
              </a:extLst>
            </p:cNvPr>
            <p:cNvSpPr/>
            <p:nvPr/>
          </p:nvSpPr>
          <p:spPr>
            <a:xfrm>
              <a:off x="10566405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: Rounded Corners 158">
              <a:extLst>
                <a:ext uri="{FF2B5EF4-FFF2-40B4-BE49-F238E27FC236}">
                  <a16:creationId xmlns:a16="http://schemas.microsoft.com/office/drawing/2014/main" id="{460249C3-1E2F-2C2C-9818-D7E3777392FF}"/>
                </a:ext>
              </a:extLst>
            </p:cNvPr>
            <p:cNvSpPr/>
            <p:nvPr/>
          </p:nvSpPr>
          <p:spPr>
            <a:xfrm>
              <a:off x="9355670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: Rounded Corners 159">
              <a:extLst>
                <a:ext uri="{FF2B5EF4-FFF2-40B4-BE49-F238E27FC236}">
                  <a16:creationId xmlns:a16="http://schemas.microsoft.com/office/drawing/2014/main" id="{5E9F4F5D-5A8F-AC7E-9B97-8EB4EED1C714}"/>
                </a:ext>
              </a:extLst>
            </p:cNvPr>
            <p:cNvSpPr/>
            <p:nvPr/>
          </p:nvSpPr>
          <p:spPr>
            <a:xfrm>
              <a:off x="10566405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: Rounded Corners 160">
              <a:extLst>
                <a:ext uri="{FF2B5EF4-FFF2-40B4-BE49-F238E27FC236}">
                  <a16:creationId xmlns:a16="http://schemas.microsoft.com/office/drawing/2014/main" id="{874398C7-A124-FED2-E744-0837A2704E1D}"/>
                </a:ext>
              </a:extLst>
            </p:cNvPr>
            <p:cNvSpPr/>
            <p:nvPr/>
          </p:nvSpPr>
          <p:spPr>
            <a:xfrm>
              <a:off x="6934200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: Rounded Corners 161">
              <a:extLst>
                <a:ext uri="{FF2B5EF4-FFF2-40B4-BE49-F238E27FC236}">
                  <a16:creationId xmlns:a16="http://schemas.microsoft.com/office/drawing/2014/main" id="{976E957B-4BEC-7733-B31A-D768D5E363ED}"/>
                </a:ext>
              </a:extLst>
            </p:cNvPr>
            <p:cNvSpPr/>
            <p:nvPr/>
          </p:nvSpPr>
          <p:spPr>
            <a:xfrm>
              <a:off x="8144935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: Rounded Corners 162">
              <a:extLst>
                <a:ext uri="{FF2B5EF4-FFF2-40B4-BE49-F238E27FC236}">
                  <a16:creationId xmlns:a16="http://schemas.microsoft.com/office/drawing/2014/main" id="{590DE563-9FD8-3E68-3D74-37182AFA18AD}"/>
                </a:ext>
              </a:extLst>
            </p:cNvPr>
            <p:cNvSpPr/>
            <p:nvPr/>
          </p:nvSpPr>
          <p:spPr>
            <a:xfrm>
              <a:off x="6934200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: Rounded Corners 163">
              <a:extLst>
                <a:ext uri="{FF2B5EF4-FFF2-40B4-BE49-F238E27FC236}">
                  <a16:creationId xmlns:a16="http://schemas.microsoft.com/office/drawing/2014/main" id="{104E52A2-3EAC-62FF-88ED-6B14925A541E}"/>
                </a:ext>
              </a:extLst>
            </p:cNvPr>
            <p:cNvSpPr/>
            <p:nvPr/>
          </p:nvSpPr>
          <p:spPr>
            <a:xfrm>
              <a:off x="8144935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9231C707-DD3A-CC7A-37CE-F82C2A3910B7}"/>
                </a:ext>
              </a:extLst>
            </p:cNvPr>
            <p:cNvSpPr/>
            <p:nvPr/>
          </p:nvSpPr>
          <p:spPr>
            <a:xfrm>
              <a:off x="9355670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: Rounded Corners 165">
              <a:extLst>
                <a:ext uri="{FF2B5EF4-FFF2-40B4-BE49-F238E27FC236}">
                  <a16:creationId xmlns:a16="http://schemas.microsoft.com/office/drawing/2014/main" id="{2010571A-DE82-7078-8772-62086E732D44}"/>
                </a:ext>
              </a:extLst>
            </p:cNvPr>
            <p:cNvSpPr/>
            <p:nvPr/>
          </p:nvSpPr>
          <p:spPr>
            <a:xfrm>
              <a:off x="10566405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: Rounded Corners 166">
              <a:extLst>
                <a:ext uri="{FF2B5EF4-FFF2-40B4-BE49-F238E27FC236}">
                  <a16:creationId xmlns:a16="http://schemas.microsoft.com/office/drawing/2014/main" id="{CA528C07-1A59-312E-32F7-26520427107C}"/>
                </a:ext>
              </a:extLst>
            </p:cNvPr>
            <p:cNvSpPr/>
            <p:nvPr/>
          </p:nvSpPr>
          <p:spPr>
            <a:xfrm>
              <a:off x="9355670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: Rounded Corners 167">
              <a:extLst>
                <a:ext uri="{FF2B5EF4-FFF2-40B4-BE49-F238E27FC236}">
                  <a16:creationId xmlns:a16="http://schemas.microsoft.com/office/drawing/2014/main" id="{CEC03DBC-EA87-01D8-8C5D-9FFE6CA3276E}"/>
                </a:ext>
              </a:extLst>
            </p:cNvPr>
            <p:cNvSpPr/>
            <p:nvPr/>
          </p:nvSpPr>
          <p:spPr>
            <a:xfrm>
              <a:off x="10566405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29AD5AF7-EC00-5709-4B74-4928B1EC7D26}"/>
              </a:ext>
            </a:extLst>
          </p:cNvPr>
          <p:cNvGrpSpPr/>
          <p:nvPr/>
        </p:nvGrpSpPr>
        <p:grpSpPr>
          <a:xfrm>
            <a:off x="6307244" y="4542124"/>
            <a:ext cx="914405" cy="753520"/>
            <a:chOff x="6934200" y="1498594"/>
            <a:chExt cx="4546605" cy="4495793"/>
          </a:xfrm>
        </p:grpSpPr>
        <p:sp>
          <p:nvSpPr>
            <p:cNvPr id="170" name="Rectangle: Rounded Corners 169">
              <a:extLst>
                <a:ext uri="{FF2B5EF4-FFF2-40B4-BE49-F238E27FC236}">
                  <a16:creationId xmlns:a16="http://schemas.microsoft.com/office/drawing/2014/main" id="{407F7713-AFEA-5309-BD53-8829F83B4B43}"/>
                </a:ext>
              </a:extLst>
            </p:cNvPr>
            <p:cNvSpPr/>
            <p:nvPr/>
          </p:nvSpPr>
          <p:spPr>
            <a:xfrm>
              <a:off x="6934200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: Rounded Corners 170">
              <a:extLst>
                <a:ext uri="{FF2B5EF4-FFF2-40B4-BE49-F238E27FC236}">
                  <a16:creationId xmlns:a16="http://schemas.microsoft.com/office/drawing/2014/main" id="{80282527-C6DC-EE60-8036-13DF53B99D28}"/>
                </a:ext>
              </a:extLst>
            </p:cNvPr>
            <p:cNvSpPr/>
            <p:nvPr/>
          </p:nvSpPr>
          <p:spPr>
            <a:xfrm>
              <a:off x="8144935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: Rounded Corners 171">
              <a:extLst>
                <a:ext uri="{FF2B5EF4-FFF2-40B4-BE49-F238E27FC236}">
                  <a16:creationId xmlns:a16="http://schemas.microsoft.com/office/drawing/2014/main" id="{1E0E8358-9BB9-0074-B6D7-2CBAF3942EB2}"/>
                </a:ext>
              </a:extLst>
            </p:cNvPr>
            <p:cNvSpPr/>
            <p:nvPr/>
          </p:nvSpPr>
          <p:spPr>
            <a:xfrm>
              <a:off x="6934200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: Rounded Corners 172">
              <a:extLst>
                <a:ext uri="{FF2B5EF4-FFF2-40B4-BE49-F238E27FC236}">
                  <a16:creationId xmlns:a16="http://schemas.microsoft.com/office/drawing/2014/main" id="{FE566415-7341-DE17-F52C-CACDBF713355}"/>
                </a:ext>
              </a:extLst>
            </p:cNvPr>
            <p:cNvSpPr/>
            <p:nvPr/>
          </p:nvSpPr>
          <p:spPr>
            <a:xfrm>
              <a:off x="8144935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: Rounded Corners 173">
              <a:extLst>
                <a:ext uri="{FF2B5EF4-FFF2-40B4-BE49-F238E27FC236}">
                  <a16:creationId xmlns:a16="http://schemas.microsoft.com/office/drawing/2014/main" id="{305F2B27-C616-7090-F509-EBD0626D6B71}"/>
                </a:ext>
              </a:extLst>
            </p:cNvPr>
            <p:cNvSpPr/>
            <p:nvPr/>
          </p:nvSpPr>
          <p:spPr>
            <a:xfrm>
              <a:off x="9355670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: Rounded Corners 174">
              <a:extLst>
                <a:ext uri="{FF2B5EF4-FFF2-40B4-BE49-F238E27FC236}">
                  <a16:creationId xmlns:a16="http://schemas.microsoft.com/office/drawing/2014/main" id="{C7DEEEEA-024E-74D6-D05F-C51C9B4E9ED7}"/>
                </a:ext>
              </a:extLst>
            </p:cNvPr>
            <p:cNvSpPr/>
            <p:nvPr/>
          </p:nvSpPr>
          <p:spPr>
            <a:xfrm>
              <a:off x="10566405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: Rounded Corners 175">
              <a:extLst>
                <a:ext uri="{FF2B5EF4-FFF2-40B4-BE49-F238E27FC236}">
                  <a16:creationId xmlns:a16="http://schemas.microsoft.com/office/drawing/2014/main" id="{0FF6B706-90E3-70F2-1FAC-E63F60B6F301}"/>
                </a:ext>
              </a:extLst>
            </p:cNvPr>
            <p:cNvSpPr/>
            <p:nvPr/>
          </p:nvSpPr>
          <p:spPr>
            <a:xfrm>
              <a:off x="9355670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C9AC9472-E9A8-5236-4A12-7934A1826B4F}"/>
                </a:ext>
              </a:extLst>
            </p:cNvPr>
            <p:cNvSpPr/>
            <p:nvPr/>
          </p:nvSpPr>
          <p:spPr>
            <a:xfrm>
              <a:off x="10566405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: Rounded Corners 177">
              <a:extLst>
                <a:ext uri="{FF2B5EF4-FFF2-40B4-BE49-F238E27FC236}">
                  <a16:creationId xmlns:a16="http://schemas.microsoft.com/office/drawing/2014/main" id="{E2D82053-5196-23F0-CBEE-42C78CFF5AEB}"/>
                </a:ext>
              </a:extLst>
            </p:cNvPr>
            <p:cNvSpPr/>
            <p:nvPr/>
          </p:nvSpPr>
          <p:spPr>
            <a:xfrm>
              <a:off x="6934200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80FAF2A5-C6BB-B9EF-4595-3BB4539F3D7F}"/>
                </a:ext>
              </a:extLst>
            </p:cNvPr>
            <p:cNvSpPr/>
            <p:nvPr/>
          </p:nvSpPr>
          <p:spPr>
            <a:xfrm>
              <a:off x="8144935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: Rounded Corners 179">
              <a:extLst>
                <a:ext uri="{FF2B5EF4-FFF2-40B4-BE49-F238E27FC236}">
                  <a16:creationId xmlns:a16="http://schemas.microsoft.com/office/drawing/2014/main" id="{43D20163-4D7F-43B8-595A-A4D358E7B595}"/>
                </a:ext>
              </a:extLst>
            </p:cNvPr>
            <p:cNvSpPr/>
            <p:nvPr/>
          </p:nvSpPr>
          <p:spPr>
            <a:xfrm>
              <a:off x="6934200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1F220FD4-8275-913B-D780-1A7B8CFDC91E}"/>
                </a:ext>
              </a:extLst>
            </p:cNvPr>
            <p:cNvSpPr/>
            <p:nvPr/>
          </p:nvSpPr>
          <p:spPr>
            <a:xfrm>
              <a:off x="8144935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: Rounded Corners 181">
              <a:extLst>
                <a:ext uri="{FF2B5EF4-FFF2-40B4-BE49-F238E27FC236}">
                  <a16:creationId xmlns:a16="http://schemas.microsoft.com/office/drawing/2014/main" id="{B523F67E-A17C-D7B0-924F-D28CF53DD028}"/>
                </a:ext>
              </a:extLst>
            </p:cNvPr>
            <p:cNvSpPr/>
            <p:nvPr/>
          </p:nvSpPr>
          <p:spPr>
            <a:xfrm>
              <a:off x="9355670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: Rounded Corners 182">
              <a:extLst>
                <a:ext uri="{FF2B5EF4-FFF2-40B4-BE49-F238E27FC236}">
                  <a16:creationId xmlns:a16="http://schemas.microsoft.com/office/drawing/2014/main" id="{A371E034-D7EE-8863-47B8-DBFA39F72442}"/>
                </a:ext>
              </a:extLst>
            </p:cNvPr>
            <p:cNvSpPr/>
            <p:nvPr/>
          </p:nvSpPr>
          <p:spPr>
            <a:xfrm>
              <a:off x="10566405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: Rounded Corners 183">
              <a:extLst>
                <a:ext uri="{FF2B5EF4-FFF2-40B4-BE49-F238E27FC236}">
                  <a16:creationId xmlns:a16="http://schemas.microsoft.com/office/drawing/2014/main" id="{96A0B2D4-A840-D391-F41F-7F92B072F5AB}"/>
                </a:ext>
              </a:extLst>
            </p:cNvPr>
            <p:cNvSpPr/>
            <p:nvPr/>
          </p:nvSpPr>
          <p:spPr>
            <a:xfrm>
              <a:off x="9355670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: Rounded Corners 184">
              <a:extLst>
                <a:ext uri="{FF2B5EF4-FFF2-40B4-BE49-F238E27FC236}">
                  <a16:creationId xmlns:a16="http://schemas.microsoft.com/office/drawing/2014/main" id="{89DA5261-E223-CBEB-0621-D369985D5690}"/>
                </a:ext>
              </a:extLst>
            </p:cNvPr>
            <p:cNvSpPr/>
            <p:nvPr/>
          </p:nvSpPr>
          <p:spPr>
            <a:xfrm>
              <a:off x="10566405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6" name="Rectangle: Rounded Corners 185">
            <a:extLst>
              <a:ext uri="{FF2B5EF4-FFF2-40B4-BE49-F238E27FC236}">
                <a16:creationId xmlns:a16="http://schemas.microsoft.com/office/drawing/2014/main" id="{BC8AD9CE-212C-4B38-4CB4-B8166DBF835B}"/>
              </a:ext>
            </a:extLst>
          </p:cNvPr>
          <p:cNvSpPr/>
          <p:nvPr/>
        </p:nvSpPr>
        <p:spPr>
          <a:xfrm>
            <a:off x="1303866" y="4394212"/>
            <a:ext cx="6028267" cy="1058321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47A691BD-55C9-FD7A-094D-B74C1F44C4B5}"/>
              </a:ext>
            </a:extLst>
          </p:cNvPr>
          <p:cNvSpPr txBox="1"/>
          <p:nvPr/>
        </p:nvSpPr>
        <p:spPr>
          <a:xfrm>
            <a:off x="6794246" y="4056462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pool</a:t>
            </a:r>
          </a:p>
        </p:txBody>
      </p:sp>
    </p:spTree>
    <p:extLst>
      <p:ext uri="{BB962C8B-B14F-4D97-AF65-F5344CB8AC3E}">
        <p14:creationId xmlns:p14="http://schemas.microsoft.com/office/powerpoint/2010/main" val="2799075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 descr="Documento con riempimento a tinta unita">
            <a:extLst>
              <a:ext uri="{FF2B5EF4-FFF2-40B4-BE49-F238E27FC236}">
                <a16:creationId xmlns:a16="http://schemas.microsoft.com/office/drawing/2014/main" id="{25354B72-0695-4CE1-BC93-259B213680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2638" y="420588"/>
            <a:ext cx="914400" cy="914400"/>
          </a:xfrm>
        </p:spPr>
      </p:pic>
      <p:pic>
        <p:nvPicPr>
          <p:cNvPr id="6" name="Segnaposto contenuto 4" descr="Documento con riempimento a tinta unita">
            <a:extLst>
              <a:ext uri="{FF2B5EF4-FFF2-40B4-BE49-F238E27FC236}">
                <a16:creationId xmlns:a16="http://schemas.microsoft.com/office/drawing/2014/main" id="{2CA40D56-91DC-438F-93AB-2A5A1DAF89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391" y="420588"/>
            <a:ext cx="914400" cy="914400"/>
          </a:xfrm>
          <a:prstGeom prst="rect">
            <a:avLst/>
          </a:prstGeom>
        </p:spPr>
      </p:pic>
      <p:pic>
        <p:nvPicPr>
          <p:cNvPr id="7" name="Segnaposto contenuto 4" descr="Documento con riempimento a tinta unita">
            <a:extLst>
              <a:ext uri="{FF2B5EF4-FFF2-40B4-BE49-F238E27FC236}">
                <a16:creationId xmlns:a16="http://schemas.microsoft.com/office/drawing/2014/main" id="{6BB6A669-55DF-4023-8A22-E2928E4D2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95885" y="420588"/>
            <a:ext cx="914400" cy="914400"/>
          </a:xfrm>
          <a:prstGeom prst="rect">
            <a:avLst/>
          </a:prstGeom>
        </p:spPr>
      </p:pic>
      <p:pic>
        <p:nvPicPr>
          <p:cNvPr id="11" name="Segnaposto contenuto 4" descr="Documento con riempimento a tinta unita">
            <a:extLst>
              <a:ext uri="{FF2B5EF4-FFF2-40B4-BE49-F238E27FC236}">
                <a16:creationId xmlns:a16="http://schemas.microsoft.com/office/drawing/2014/main" id="{EE12E139-4D65-4DD9-BA34-B168798D5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2638" y="1334988"/>
            <a:ext cx="914400" cy="914400"/>
          </a:xfrm>
          <a:prstGeom prst="rect">
            <a:avLst/>
          </a:prstGeom>
        </p:spPr>
      </p:pic>
      <p:pic>
        <p:nvPicPr>
          <p:cNvPr id="12" name="Segnaposto contenuto 4" descr="Documento con riempimento a tinta unita">
            <a:extLst>
              <a:ext uri="{FF2B5EF4-FFF2-40B4-BE49-F238E27FC236}">
                <a16:creationId xmlns:a16="http://schemas.microsoft.com/office/drawing/2014/main" id="{FFE63218-16C8-47DB-AD6A-D7001087D5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391" y="1334988"/>
            <a:ext cx="914400" cy="914400"/>
          </a:xfrm>
          <a:prstGeom prst="rect">
            <a:avLst/>
          </a:prstGeom>
        </p:spPr>
      </p:pic>
      <p:pic>
        <p:nvPicPr>
          <p:cNvPr id="13" name="Segnaposto contenuto 4" descr="Documento con riempimento a tinta unita">
            <a:extLst>
              <a:ext uri="{FF2B5EF4-FFF2-40B4-BE49-F238E27FC236}">
                <a16:creationId xmlns:a16="http://schemas.microsoft.com/office/drawing/2014/main" id="{6E0761F1-1A1F-40D2-B8CB-CC0E66EC5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95885" y="1334988"/>
            <a:ext cx="914400" cy="914400"/>
          </a:xfrm>
          <a:prstGeom prst="rect">
            <a:avLst/>
          </a:prstGeom>
        </p:spPr>
      </p:pic>
      <p:pic>
        <p:nvPicPr>
          <p:cNvPr id="14" name="Segnaposto contenuto 4" descr="Documento con riempimento a tinta unita">
            <a:extLst>
              <a:ext uri="{FF2B5EF4-FFF2-40B4-BE49-F238E27FC236}">
                <a16:creationId xmlns:a16="http://schemas.microsoft.com/office/drawing/2014/main" id="{8026CD18-7277-4E70-8BAE-66EBDA4652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2638" y="2249388"/>
            <a:ext cx="914400" cy="914400"/>
          </a:xfrm>
          <a:prstGeom prst="rect">
            <a:avLst/>
          </a:prstGeom>
        </p:spPr>
      </p:pic>
      <p:pic>
        <p:nvPicPr>
          <p:cNvPr id="15" name="Segnaposto contenuto 4" descr="Documento con riempimento a tinta unita">
            <a:extLst>
              <a:ext uri="{FF2B5EF4-FFF2-40B4-BE49-F238E27FC236}">
                <a16:creationId xmlns:a16="http://schemas.microsoft.com/office/drawing/2014/main" id="{27C393C9-F356-458C-B817-86B485DD1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391" y="2249388"/>
            <a:ext cx="914400" cy="914400"/>
          </a:xfrm>
          <a:prstGeom prst="rect">
            <a:avLst/>
          </a:prstGeom>
        </p:spPr>
      </p:pic>
      <p:pic>
        <p:nvPicPr>
          <p:cNvPr id="16" name="Segnaposto contenuto 4" descr="Documento con riempimento a tinta unita">
            <a:extLst>
              <a:ext uri="{FF2B5EF4-FFF2-40B4-BE49-F238E27FC236}">
                <a16:creationId xmlns:a16="http://schemas.microsoft.com/office/drawing/2014/main" id="{74D96D01-1000-4E37-8020-53978D91A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95885" y="2249388"/>
            <a:ext cx="914400" cy="914400"/>
          </a:xfrm>
          <a:prstGeom prst="rect">
            <a:avLst/>
          </a:prstGeom>
        </p:spPr>
      </p:pic>
      <p:pic>
        <p:nvPicPr>
          <p:cNvPr id="17" name="Segnaposto contenuto 4" descr="Documento con riempimento a tinta unita">
            <a:extLst>
              <a:ext uri="{FF2B5EF4-FFF2-40B4-BE49-F238E27FC236}">
                <a16:creationId xmlns:a16="http://schemas.microsoft.com/office/drawing/2014/main" id="{496489C3-D5A5-4E41-80B7-ED27687B3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2638" y="3147054"/>
            <a:ext cx="914400" cy="914400"/>
          </a:xfrm>
          <a:prstGeom prst="rect">
            <a:avLst/>
          </a:prstGeom>
        </p:spPr>
      </p:pic>
      <p:pic>
        <p:nvPicPr>
          <p:cNvPr id="18" name="Segnaposto contenuto 4" descr="Documento con riempimento a tinta unita">
            <a:extLst>
              <a:ext uri="{FF2B5EF4-FFF2-40B4-BE49-F238E27FC236}">
                <a16:creationId xmlns:a16="http://schemas.microsoft.com/office/drawing/2014/main" id="{95B72A46-1E15-4ED2-A404-B2D0A2124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391" y="3147054"/>
            <a:ext cx="914400" cy="914400"/>
          </a:xfrm>
          <a:prstGeom prst="rect">
            <a:avLst/>
          </a:prstGeom>
        </p:spPr>
      </p:pic>
      <p:pic>
        <p:nvPicPr>
          <p:cNvPr id="19" name="Segnaposto contenuto 4" descr="Documento con riempimento a tinta unita">
            <a:extLst>
              <a:ext uri="{FF2B5EF4-FFF2-40B4-BE49-F238E27FC236}">
                <a16:creationId xmlns:a16="http://schemas.microsoft.com/office/drawing/2014/main" id="{C91139F3-B701-4792-B233-9431743B2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95885" y="3147054"/>
            <a:ext cx="914400" cy="914400"/>
          </a:xfrm>
          <a:prstGeom prst="rect">
            <a:avLst/>
          </a:prstGeom>
        </p:spPr>
      </p:pic>
      <p:pic>
        <p:nvPicPr>
          <p:cNvPr id="20" name="Segnaposto contenuto 4" descr="Documento con riempimento a tinta unita">
            <a:extLst>
              <a:ext uri="{FF2B5EF4-FFF2-40B4-BE49-F238E27FC236}">
                <a16:creationId xmlns:a16="http://schemas.microsoft.com/office/drawing/2014/main" id="{F9E2EBDC-6D29-4155-9E0D-825C53A48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2638" y="4061454"/>
            <a:ext cx="914400" cy="914400"/>
          </a:xfrm>
          <a:prstGeom prst="rect">
            <a:avLst/>
          </a:prstGeom>
        </p:spPr>
      </p:pic>
      <p:pic>
        <p:nvPicPr>
          <p:cNvPr id="21" name="Segnaposto contenuto 4" descr="Documento con riempimento a tinta unita">
            <a:extLst>
              <a:ext uri="{FF2B5EF4-FFF2-40B4-BE49-F238E27FC236}">
                <a16:creationId xmlns:a16="http://schemas.microsoft.com/office/drawing/2014/main" id="{FDD15944-1902-4698-8EAD-323DACFA36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391" y="4061454"/>
            <a:ext cx="914400" cy="914400"/>
          </a:xfrm>
          <a:prstGeom prst="rect">
            <a:avLst/>
          </a:prstGeom>
        </p:spPr>
      </p:pic>
      <p:pic>
        <p:nvPicPr>
          <p:cNvPr id="22" name="Segnaposto contenuto 4" descr="Documento con riempimento a tinta unita">
            <a:extLst>
              <a:ext uri="{FF2B5EF4-FFF2-40B4-BE49-F238E27FC236}">
                <a16:creationId xmlns:a16="http://schemas.microsoft.com/office/drawing/2014/main" id="{7BA8C936-143C-48E0-AD45-70E0D9360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95885" y="4061454"/>
            <a:ext cx="914400" cy="914400"/>
          </a:xfrm>
          <a:prstGeom prst="rect">
            <a:avLst/>
          </a:prstGeom>
        </p:spPr>
      </p:pic>
      <p:pic>
        <p:nvPicPr>
          <p:cNvPr id="23" name="Segnaposto contenuto 4" descr="Documento con riempimento a tinta unita">
            <a:extLst>
              <a:ext uri="{FF2B5EF4-FFF2-40B4-BE49-F238E27FC236}">
                <a16:creationId xmlns:a16="http://schemas.microsoft.com/office/drawing/2014/main" id="{F99F17D8-6B64-442E-BFC2-10E8DF16A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2638" y="4975854"/>
            <a:ext cx="914400" cy="914400"/>
          </a:xfrm>
          <a:prstGeom prst="rect">
            <a:avLst/>
          </a:prstGeom>
        </p:spPr>
      </p:pic>
      <p:pic>
        <p:nvPicPr>
          <p:cNvPr id="24" name="Segnaposto contenuto 4" descr="Documento con riempimento a tinta unita">
            <a:extLst>
              <a:ext uri="{FF2B5EF4-FFF2-40B4-BE49-F238E27FC236}">
                <a16:creationId xmlns:a16="http://schemas.microsoft.com/office/drawing/2014/main" id="{02FEFE06-DF07-47C0-826B-FF8E3B692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391" y="4975854"/>
            <a:ext cx="914400" cy="914400"/>
          </a:xfrm>
          <a:prstGeom prst="rect">
            <a:avLst/>
          </a:prstGeom>
        </p:spPr>
      </p:pic>
      <p:pic>
        <p:nvPicPr>
          <p:cNvPr id="25" name="Segnaposto contenuto 4" descr="Documento con riempimento a tinta unita">
            <a:extLst>
              <a:ext uri="{FF2B5EF4-FFF2-40B4-BE49-F238E27FC236}">
                <a16:creationId xmlns:a16="http://schemas.microsoft.com/office/drawing/2014/main" id="{5450A997-67F0-4922-8A06-B859D0E73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95885" y="4975854"/>
            <a:ext cx="914400" cy="914400"/>
          </a:xfrm>
          <a:prstGeom prst="rect">
            <a:avLst/>
          </a:prstGeom>
        </p:spPr>
      </p:pic>
      <p:pic>
        <p:nvPicPr>
          <p:cNvPr id="26" name="Segnaposto contenuto 4" descr="Documento con riempimento a tinta unita">
            <a:extLst>
              <a:ext uri="{FF2B5EF4-FFF2-40B4-BE49-F238E27FC236}">
                <a16:creationId xmlns:a16="http://schemas.microsoft.com/office/drawing/2014/main" id="{AE5C3461-E825-4307-9DA2-A19A9DAB8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0459" y="655398"/>
            <a:ext cx="2273580" cy="2273580"/>
          </a:xfrm>
          <a:prstGeom prst="rect">
            <a:avLst/>
          </a:prstGeom>
        </p:spPr>
      </p:pic>
      <p:pic>
        <p:nvPicPr>
          <p:cNvPr id="27" name="Segnaposto contenuto 4" descr="Documento con riempimento a tinta unita">
            <a:extLst>
              <a:ext uri="{FF2B5EF4-FFF2-40B4-BE49-F238E27FC236}">
                <a16:creationId xmlns:a16="http://schemas.microsoft.com/office/drawing/2014/main" id="{3CE3DB5F-C8EB-4615-A380-4DBFF86FE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0459" y="3381864"/>
            <a:ext cx="2273580" cy="2273580"/>
          </a:xfrm>
          <a:prstGeom prst="rect">
            <a:avLst/>
          </a:prstGeom>
        </p:spPr>
      </p:pic>
      <p:sp>
        <p:nvSpPr>
          <p:cNvPr id="29" name="Arrow: Right 25">
            <a:extLst>
              <a:ext uri="{FF2B5EF4-FFF2-40B4-BE49-F238E27FC236}">
                <a16:creationId xmlns:a16="http://schemas.microsoft.com/office/drawing/2014/main" id="{AC58C6CE-FDB5-4F47-8533-39B2E51B6482}"/>
              </a:ext>
            </a:extLst>
          </p:cNvPr>
          <p:cNvSpPr/>
          <p:nvPr/>
        </p:nvSpPr>
        <p:spPr>
          <a:xfrm>
            <a:off x="3110285" y="1518807"/>
            <a:ext cx="1139982" cy="556154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5">
            <a:extLst>
              <a:ext uri="{FF2B5EF4-FFF2-40B4-BE49-F238E27FC236}">
                <a16:creationId xmlns:a16="http://schemas.microsoft.com/office/drawing/2014/main" id="{08B909C4-A73F-4E84-BA37-3D48F33E93D0}"/>
              </a:ext>
            </a:extLst>
          </p:cNvPr>
          <p:cNvSpPr/>
          <p:nvPr/>
        </p:nvSpPr>
        <p:spPr>
          <a:xfrm>
            <a:off x="3110285" y="4419700"/>
            <a:ext cx="1139982" cy="556154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40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igura a mano libera: forma 14">
            <a:extLst>
              <a:ext uri="{FF2B5EF4-FFF2-40B4-BE49-F238E27FC236}">
                <a16:creationId xmlns:a16="http://schemas.microsoft.com/office/drawing/2014/main" id="{F612E016-15D9-4B54-9DA5-77529AB01408}"/>
              </a:ext>
            </a:extLst>
          </p:cNvPr>
          <p:cNvSpPr/>
          <p:nvPr/>
        </p:nvSpPr>
        <p:spPr>
          <a:xfrm>
            <a:off x="4054319" y="633529"/>
            <a:ext cx="7386575" cy="3364431"/>
          </a:xfrm>
          <a:custGeom>
            <a:avLst/>
            <a:gdLst>
              <a:gd name="connsiteX0" fmla="*/ 0 w 7386575"/>
              <a:gd name="connsiteY0" fmla="*/ 0 h 4564737"/>
              <a:gd name="connsiteX1" fmla="*/ 7386576 w 7386575"/>
              <a:gd name="connsiteY1" fmla="*/ 0 h 4564737"/>
              <a:gd name="connsiteX2" fmla="*/ 7386576 w 7386575"/>
              <a:gd name="connsiteY2" fmla="*/ 4564738 h 4564737"/>
              <a:gd name="connsiteX3" fmla="*/ 0 w 7386575"/>
              <a:gd name="connsiteY3" fmla="*/ 4564738 h 4564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86575" h="4564737">
                <a:moveTo>
                  <a:pt x="0" y="0"/>
                </a:moveTo>
                <a:lnTo>
                  <a:pt x="7386576" y="0"/>
                </a:lnTo>
                <a:lnTo>
                  <a:pt x="7386576" y="4564738"/>
                </a:lnTo>
                <a:lnTo>
                  <a:pt x="0" y="4564738"/>
                </a:lnTo>
                <a:close/>
              </a:path>
            </a:pathLst>
          </a:custGeom>
          <a:solidFill>
            <a:srgbClr val="DAE8FC"/>
          </a:solidFill>
          <a:ln w="8300" cap="flat">
            <a:solidFill>
              <a:srgbClr val="6C8EBF"/>
            </a:solidFill>
            <a:prstDash val="solid"/>
            <a:miter/>
          </a:ln>
        </p:spPr>
        <p:txBody>
          <a:bodyPr rtlCol="0" anchor="ctr"/>
          <a:lstStyle/>
          <a:p>
            <a:endParaRPr lang="it-IT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211268BA-2B33-4A25-B544-E9E5287F4667}"/>
              </a:ext>
            </a:extLst>
          </p:cNvPr>
          <p:cNvSpPr/>
          <p:nvPr/>
        </p:nvSpPr>
        <p:spPr>
          <a:xfrm>
            <a:off x="3808078" y="4538898"/>
            <a:ext cx="1388762" cy="845644"/>
          </a:xfrm>
          <a:custGeom>
            <a:avLst/>
            <a:gdLst>
              <a:gd name="connsiteX0" fmla="*/ 0 w 2074880"/>
              <a:gd name="connsiteY0" fmla="*/ 0 h 1327923"/>
              <a:gd name="connsiteX1" fmla="*/ 2074881 w 2074880"/>
              <a:gd name="connsiteY1" fmla="*/ 0 h 1327923"/>
              <a:gd name="connsiteX2" fmla="*/ 2074881 w 2074880"/>
              <a:gd name="connsiteY2" fmla="*/ 1327924 h 1327923"/>
              <a:gd name="connsiteX3" fmla="*/ 0 w 2074880"/>
              <a:gd name="connsiteY3" fmla="*/ 1327924 h 1327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4880" h="1327923">
                <a:moveTo>
                  <a:pt x="0" y="0"/>
                </a:moveTo>
                <a:lnTo>
                  <a:pt x="2074881" y="0"/>
                </a:lnTo>
                <a:lnTo>
                  <a:pt x="2074881" y="1327924"/>
                </a:lnTo>
                <a:lnTo>
                  <a:pt x="0" y="1327924"/>
                </a:lnTo>
                <a:close/>
              </a:path>
            </a:pathLst>
          </a:custGeom>
          <a:solidFill>
            <a:srgbClr val="D5E8D4"/>
          </a:solidFill>
          <a:ln w="8300" cap="flat">
            <a:solidFill>
              <a:srgbClr val="82B366"/>
            </a:solidFill>
            <a:prstDash val="solid"/>
            <a:miter/>
          </a:ln>
        </p:spPr>
        <p:txBody>
          <a:bodyPr rtlCol="0" anchor="ctr"/>
          <a:lstStyle/>
          <a:p>
            <a:pPr algn="r"/>
            <a:r>
              <a:rPr lang="it-IT" sz="1100" dirty="0" err="1">
                <a:latin typeface="Helvetica" panose="020B0604020202020204" pitchFamily="34" charset="0"/>
                <a:cs typeface="Helvetica" panose="020B0604020202020204" pitchFamily="34" charset="0"/>
              </a:rPr>
              <a:t>Old</a:t>
            </a:r>
            <a:r>
              <a:rPr lang="it-IT" sz="1100" dirty="0">
                <a:latin typeface="Helvetica" panose="020B0604020202020204" pitchFamily="34" charset="0"/>
                <a:cs typeface="Helvetica" panose="020B0604020202020204" pitchFamily="34" charset="0"/>
              </a:rPr>
              <a:t> DWH</a:t>
            </a:r>
          </a:p>
        </p:txBody>
      </p:sp>
      <p:sp>
        <p:nvSpPr>
          <p:cNvPr id="14" name="Figura a mano libera: forma 13">
            <a:extLst>
              <a:ext uri="{FF2B5EF4-FFF2-40B4-BE49-F238E27FC236}">
                <a16:creationId xmlns:a16="http://schemas.microsoft.com/office/drawing/2014/main" id="{576F34F9-F186-4FA5-AABF-86E1ED7D783C}"/>
              </a:ext>
            </a:extLst>
          </p:cNvPr>
          <p:cNvSpPr/>
          <p:nvPr/>
        </p:nvSpPr>
        <p:spPr>
          <a:xfrm>
            <a:off x="912947" y="716280"/>
            <a:ext cx="3070823" cy="2198149"/>
          </a:xfrm>
          <a:custGeom>
            <a:avLst/>
            <a:gdLst>
              <a:gd name="connsiteX0" fmla="*/ 0 w 3070823"/>
              <a:gd name="connsiteY0" fmla="*/ 0 h 2655847"/>
              <a:gd name="connsiteX1" fmla="*/ 3070824 w 3070823"/>
              <a:gd name="connsiteY1" fmla="*/ 0 h 2655847"/>
              <a:gd name="connsiteX2" fmla="*/ 3070824 w 3070823"/>
              <a:gd name="connsiteY2" fmla="*/ 2655848 h 2655847"/>
              <a:gd name="connsiteX3" fmla="*/ 0 w 3070823"/>
              <a:gd name="connsiteY3" fmla="*/ 2655848 h 2655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0823" h="2655847">
                <a:moveTo>
                  <a:pt x="0" y="0"/>
                </a:moveTo>
                <a:lnTo>
                  <a:pt x="3070824" y="0"/>
                </a:lnTo>
                <a:lnTo>
                  <a:pt x="3070824" y="2655848"/>
                </a:lnTo>
                <a:lnTo>
                  <a:pt x="0" y="2655848"/>
                </a:lnTo>
                <a:close/>
              </a:path>
            </a:pathLst>
          </a:custGeom>
          <a:solidFill>
            <a:srgbClr val="E1D5E7"/>
          </a:solidFill>
          <a:ln w="8300" cap="flat">
            <a:solidFill>
              <a:srgbClr val="9673A6"/>
            </a:solidFill>
            <a:prstDash val="solid"/>
            <a:miter/>
          </a:ln>
        </p:spPr>
        <p:txBody>
          <a:bodyPr rtlCol="0" anchor="ctr"/>
          <a:lstStyle/>
          <a:p>
            <a:endParaRPr lang="it-IT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Figura a mano libera: forma 15">
            <a:extLst>
              <a:ext uri="{FF2B5EF4-FFF2-40B4-BE49-F238E27FC236}">
                <a16:creationId xmlns:a16="http://schemas.microsoft.com/office/drawing/2014/main" id="{E1F2A5B2-6076-4852-96A1-46AA22CE535A}"/>
              </a:ext>
            </a:extLst>
          </p:cNvPr>
          <p:cNvSpPr/>
          <p:nvPr/>
        </p:nvSpPr>
        <p:spPr>
          <a:xfrm>
            <a:off x="8797494" y="716280"/>
            <a:ext cx="2406861" cy="2198149"/>
          </a:xfrm>
          <a:custGeom>
            <a:avLst/>
            <a:gdLst>
              <a:gd name="connsiteX0" fmla="*/ 0 w 2406861"/>
              <a:gd name="connsiteY0" fmla="*/ 0 h 2240871"/>
              <a:gd name="connsiteX1" fmla="*/ 2406862 w 2406861"/>
              <a:gd name="connsiteY1" fmla="*/ 0 h 2240871"/>
              <a:gd name="connsiteX2" fmla="*/ 2406862 w 2406861"/>
              <a:gd name="connsiteY2" fmla="*/ 2240871 h 2240871"/>
              <a:gd name="connsiteX3" fmla="*/ 0 w 2406861"/>
              <a:gd name="connsiteY3" fmla="*/ 2240871 h 2240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6861" h="2240871">
                <a:moveTo>
                  <a:pt x="0" y="0"/>
                </a:moveTo>
                <a:lnTo>
                  <a:pt x="2406862" y="0"/>
                </a:lnTo>
                <a:lnTo>
                  <a:pt x="2406862" y="2240871"/>
                </a:lnTo>
                <a:lnTo>
                  <a:pt x="0" y="2240871"/>
                </a:lnTo>
                <a:close/>
              </a:path>
            </a:pathLst>
          </a:custGeom>
          <a:solidFill>
            <a:srgbClr val="FFF2CC"/>
          </a:solidFill>
          <a:ln w="8300" cap="flat">
            <a:solidFill>
              <a:srgbClr val="D6B656"/>
            </a:solidFill>
            <a:prstDash val="solid"/>
            <a:miter/>
          </a:ln>
        </p:spPr>
        <p:txBody>
          <a:bodyPr rtlCol="0" anchor="ctr"/>
          <a:lstStyle/>
          <a:p>
            <a:endParaRPr lang="it-IT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Figura a mano libera: forma 16">
            <a:extLst>
              <a:ext uri="{FF2B5EF4-FFF2-40B4-BE49-F238E27FC236}">
                <a16:creationId xmlns:a16="http://schemas.microsoft.com/office/drawing/2014/main" id="{18410403-DBDE-4CA4-9CD7-9AF0190A01B1}"/>
              </a:ext>
            </a:extLst>
          </p:cNvPr>
          <p:cNvSpPr/>
          <p:nvPr/>
        </p:nvSpPr>
        <p:spPr>
          <a:xfrm>
            <a:off x="6448729" y="716280"/>
            <a:ext cx="2265769" cy="2198149"/>
          </a:xfrm>
          <a:custGeom>
            <a:avLst/>
            <a:gdLst>
              <a:gd name="connsiteX0" fmla="*/ 0 w 2265769"/>
              <a:gd name="connsiteY0" fmla="*/ 0 h 2240871"/>
              <a:gd name="connsiteX1" fmla="*/ 2265770 w 2265769"/>
              <a:gd name="connsiteY1" fmla="*/ 0 h 2240871"/>
              <a:gd name="connsiteX2" fmla="*/ 2265770 w 2265769"/>
              <a:gd name="connsiteY2" fmla="*/ 2240871 h 2240871"/>
              <a:gd name="connsiteX3" fmla="*/ 0 w 2265769"/>
              <a:gd name="connsiteY3" fmla="*/ 2240871 h 2240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5769" h="2240871">
                <a:moveTo>
                  <a:pt x="0" y="0"/>
                </a:moveTo>
                <a:lnTo>
                  <a:pt x="2265770" y="0"/>
                </a:lnTo>
                <a:lnTo>
                  <a:pt x="2265770" y="2240871"/>
                </a:lnTo>
                <a:lnTo>
                  <a:pt x="0" y="2240871"/>
                </a:lnTo>
                <a:close/>
              </a:path>
            </a:pathLst>
          </a:custGeom>
          <a:solidFill>
            <a:srgbClr val="F5F5F5"/>
          </a:solidFill>
          <a:ln w="8300" cap="flat">
            <a:solidFill>
              <a:srgbClr val="666666"/>
            </a:solidFill>
            <a:prstDash val="solid"/>
            <a:miter/>
          </a:ln>
        </p:spPr>
        <p:txBody>
          <a:bodyPr rtlCol="0" anchor="ctr"/>
          <a:lstStyle/>
          <a:p>
            <a:endParaRPr lang="it-IT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Figura a mano libera: forma 17">
            <a:extLst>
              <a:ext uri="{FF2B5EF4-FFF2-40B4-BE49-F238E27FC236}">
                <a16:creationId xmlns:a16="http://schemas.microsoft.com/office/drawing/2014/main" id="{B90E7608-2C97-4104-9C8C-1FE4B651CB0D}"/>
              </a:ext>
            </a:extLst>
          </p:cNvPr>
          <p:cNvSpPr/>
          <p:nvPr/>
        </p:nvSpPr>
        <p:spPr>
          <a:xfrm>
            <a:off x="4232756" y="716280"/>
            <a:ext cx="2157876" cy="2198149"/>
          </a:xfrm>
          <a:custGeom>
            <a:avLst/>
            <a:gdLst>
              <a:gd name="connsiteX0" fmla="*/ 0 w 2157876"/>
              <a:gd name="connsiteY0" fmla="*/ 0 h 2240871"/>
              <a:gd name="connsiteX1" fmla="*/ 2157876 w 2157876"/>
              <a:gd name="connsiteY1" fmla="*/ 0 h 2240871"/>
              <a:gd name="connsiteX2" fmla="*/ 2157876 w 2157876"/>
              <a:gd name="connsiteY2" fmla="*/ 2240871 h 2240871"/>
              <a:gd name="connsiteX3" fmla="*/ 0 w 2157876"/>
              <a:gd name="connsiteY3" fmla="*/ 2240871 h 2240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7876" h="2240871">
                <a:moveTo>
                  <a:pt x="0" y="0"/>
                </a:moveTo>
                <a:lnTo>
                  <a:pt x="2157876" y="0"/>
                </a:lnTo>
                <a:lnTo>
                  <a:pt x="2157876" y="2240871"/>
                </a:lnTo>
                <a:lnTo>
                  <a:pt x="0" y="2240871"/>
                </a:lnTo>
                <a:close/>
              </a:path>
            </a:pathLst>
          </a:custGeom>
          <a:solidFill>
            <a:srgbClr val="FFE6CC"/>
          </a:solidFill>
          <a:ln w="8300" cap="flat">
            <a:solidFill>
              <a:srgbClr val="D79B00"/>
            </a:solidFill>
            <a:prstDash val="solid"/>
            <a:miter/>
          </a:ln>
        </p:spPr>
        <p:txBody>
          <a:bodyPr rtlCol="0" anchor="ctr"/>
          <a:lstStyle/>
          <a:p>
            <a:endParaRPr lang="it-IT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19" name="Elemento grafico 6">
            <a:extLst>
              <a:ext uri="{FF2B5EF4-FFF2-40B4-BE49-F238E27FC236}">
                <a16:creationId xmlns:a16="http://schemas.microsoft.com/office/drawing/2014/main" id="{175E38A3-F3B3-4123-B937-B4458D5872C9}"/>
              </a:ext>
            </a:extLst>
          </p:cNvPr>
          <p:cNvGrpSpPr/>
          <p:nvPr/>
        </p:nvGrpSpPr>
        <p:grpSpPr>
          <a:xfrm>
            <a:off x="746957" y="1597952"/>
            <a:ext cx="1161933" cy="663961"/>
            <a:chOff x="746957" y="1337520"/>
            <a:chExt cx="1161933" cy="663961"/>
          </a:xfrm>
          <a:solidFill>
            <a:srgbClr val="FFFFFF"/>
          </a:solidFill>
        </p:grpSpPr>
        <p:sp>
          <p:nvSpPr>
            <p:cNvPr id="20" name="Figura a mano libera: forma 19">
              <a:extLst>
                <a:ext uri="{FF2B5EF4-FFF2-40B4-BE49-F238E27FC236}">
                  <a16:creationId xmlns:a16="http://schemas.microsoft.com/office/drawing/2014/main" id="{4EC54494-3603-4A3C-BA28-01776F43CCFE}"/>
                </a:ext>
              </a:extLst>
            </p:cNvPr>
            <p:cNvSpPr/>
            <p:nvPr/>
          </p:nvSpPr>
          <p:spPr>
            <a:xfrm>
              <a:off x="746957" y="1337520"/>
              <a:ext cx="1161933" cy="663961"/>
            </a:xfrm>
            <a:custGeom>
              <a:avLst/>
              <a:gdLst>
                <a:gd name="connsiteX0" fmla="*/ 0 w 1161933"/>
                <a:gd name="connsiteY0" fmla="*/ 0 h 663961"/>
                <a:gd name="connsiteX1" fmla="*/ 995943 w 1161933"/>
                <a:gd name="connsiteY1" fmla="*/ 0 h 663961"/>
                <a:gd name="connsiteX2" fmla="*/ 1161933 w 1161933"/>
                <a:gd name="connsiteY2" fmla="*/ 331981 h 663961"/>
                <a:gd name="connsiteX3" fmla="*/ 995943 w 1161933"/>
                <a:gd name="connsiteY3" fmla="*/ 663962 h 663961"/>
                <a:gd name="connsiteX4" fmla="*/ 0 w 1161933"/>
                <a:gd name="connsiteY4" fmla="*/ 663962 h 663961"/>
                <a:gd name="connsiteX5" fmla="*/ 165990 w 1161933"/>
                <a:gd name="connsiteY5" fmla="*/ 331981 h 663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933" h="663961">
                  <a:moveTo>
                    <a:pt x="0" y="0"/>
                  </a:moveTo>
                  <a:lnTo>
                    <a:pt x="995943" y="0"/>
                  </a:lnTo>
                  <a:lnTo>
                    <a:pt x="1161933" y="331981"/>
                  </a:lnTo>
                  <a:lnTo>
                    <a:pt x="995943" y="663962"/>
                  </a:lnTo>
                  <a:lnTo>
                    <a:pt x="0" y="663962"/>
                  </a:lnTo>
                  <a:lnTo>
                    <a:pt x="165990" y="331981"/>
                  </a:lnTo>
                  <a:close/>
                </a:path>
              </a:pathLst>
            </a:custGeom>
            <a:solidFill>
              <a:srgbClr val="FFFFFF"/>
            </a:solidFill>
            <a:ln w="830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pic>
          <p:nvPicPr>
            <p:cNvPr id="21" name="Immagine 20">
              <a:extLst>
                <a:ext uri="{FF2B5EF4-FFF2-40B4-BE49-F238E27FC236}">
                  <a16:creationId xmlns:a16="http://schemas.microsoft.com/office/drawing/2014/main" id="{2EE1B88A-894A-4D71-ABB2-D2859051F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1106" y="1549157"/>
              <a:ext cx="1145334" cy="265584"/>
            </a:xfrm>
            <a:custGeom>
              <a:avLst/>
              <a:gdLst>
                <a:gd name="connsiteX0" fmla="*/ -1 w 1145334"/>
                <a:gd name="connsiteY0" fmla="*/ -1 h 265584"/>
                <a:gd name="connsiteX1" fmla="*/ 1145334 w 1145334"/>
                <a:gd name="connsiteY1" fmla="*/ -1 h 265584"/>
                <a:gd name="connsiteX2" fmla="*/ 1145334 w 1145334"/>
                <a:gd name="connsiteY2" fmla="*/ 265584 h 265584"/>
                <a:gd name="connsiteX3" fmla="*/ -1 w 1145334"/>
                <a:gd name="connsiteY3" fmla="*/ 265584 h 265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5334" h="265584">
                  <a:moveTo>
                    <a:pt x="-1" y="-1"/>
                  </a:moveTo>
                  <a:lnTo>
                    <a:pt x="1145334" y="-1"/>
                  </a:lnTo>
                  <a:lnTo>
                    <a:pt x="1145334" y="265584"/>
                  </a:lnTo>
                  <a:lnTo>
                    <a:pt x="-1" y="265584"/>
                  </a:lnTo>
                  <a:close/>
                </a:path>
              </a:pathLst>
            </a:custGeom>
          </p:spPr>
        </p:pic>
      </p:grpSp>
      <p:grpSp>
        <p:nvGrpSpPr>
          <p:cNvPr id="22" name="Elemento grafico 6">
            <a:extLst>
              <a:ext uri="{FF2B5EF4-FFF2-40B4-BE49-F238E27FC236}">
                <a16:creationId xmlns:a16="http://schemas.microsoft.com/office/drawing/2014/main" id="{3D54061A-93D1-4736-8472-736E1E64495C}"/>
              </a:ext>
            </a:extLst>
          </p:cNvPr>
          <p:cNvGrpSpPr/>
          <p:nvPr/>
        </p:nvGrpSpPr>
        <p:grpSpPr>
          <a:xfrm>
            <a:off x="-55880" y="1505094"/>
            <a:ext cx="497971" cy="663961"/>
            <a:chOff x="0" y="1088534"/>
            <a:chExt cx="497971" cy="663961"/>
          </a:xfrm>
        </p:grpSpPr>
        <p:grpSp>
          <p:nvGrpSpPr>
            <p:cNvPr id="23" name="Elemento grafico 6">
              <a:extLst>
                <a:ext uri="{FF2B5EF4-FFF2-40B4-BE49-F238E27FC236}">
                  <a16:creationId xmlns:a16="http://schemas.microsoft.com/office/drawing/2014/main" id="{5791C244-D19C-498E-B5C5-E562AA75207A}"/>
                </a:ext>
              </a:extLst>
            </p:cNvPr>
            <p:cNvGrpSpPr/>
            <p:nvPr/>
          </p:nvGrpSpPr>
          <p:grpSpPr>
            <a:xfrm>
              <a:off x="0" y="1088534"/>
              <a:ext cx="497971" cy="663961"/>
              <a:chOff x="0" y="1088534"/>
              <a:chExt cx="497971" cy="663961"/>
            </a:xfrm>
          </p:grpSpPr>
          <p:sp>
            <p:nvSpPr>
              <p:cNvPr id="24" name="Figura a mano libera: forma 23">
                <a:extLst>
                  <a:ext uri="{FF2B5EF4-FFF2-40B4-BE49-F238E27FC236}">
                    <a16:creationId xmlns:a16="http://schemas.microsoft.com/office/drawing/2014/main" id="{48E65077-0116-41EB-9ED9-96F7DE76A772}"/>
                  </a:ext>
                </a:extLst>
              </p:cNvPr>
              <p:cNvSpPr/>
              <p:nvPr/>
            </p:nvSpPr>
            <p:spPr>
              <a:xfrm>
                <a:off x="0" y="1088534"/>
                <a:ext cx="497971" cy="663961"/>
              </a:xfrm>
              <a:custGeom>
                <a:avLst/>
                <a:gdLst>
                  <a:gd name="connsiteX0" fmla="*/ 0 w 497971"/>
                  <a:gd name="connsiteY0" fmla="*/ 124493 h 663961"/>
                  <a:gd name="connsiteX1" fmla="*/ 248986 w 497971"/>
                  <a:gd name="connsiteY1" fmla="*/ 0 h 663961"/>
                  <a:gd name="connsiteX2" fmla="*/ 425019 w 497971"/>
                  <a:gd name="connsiteY2" fmla="*/ 36435 h 663961"/>
                  <a:gd name="connsiteX3" fmla="*/ 497971 w 497971"/>
                  <a:gd name="connsiteY3" fmla="*/ 124493 h 663961"/>
                  <a:gd name="connsiteX4" fmla="*/ 497971 w 497971"/>
                  <a:gd name="connsiteY4" fmla="*/ 539469 h 663961"/>
                  <a:gd name="connsiteX5" fmla="*/ 248986 w 497971"/>
                  <a:gd name="connsiteY5" fmla="*/ 663962 h 663961"/>
                  <a:gd name="connsiteX6" fmla="*/ 0 w 497971"/>
                  <a:gd name="connsiteY6" fmla="*/ 539469 h 663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7971" h="663961">
                    <a:moveTo>
                      <a:pt x="0" y="124493"/>
                    </a:moveTo>
                    <a:cubicBezTo>
                      <a:pt x="0" y="55773"/>
                      <a:pt x="111463" y="0"/>
                      <a:pt x="248986" y="0"/>
                    </a:cubicBezTo>
                    <a:cubicBezTo>
                      <a:pt x="315050" y="0"/>
                      <a:pt x="378375" y="13113"/>
                      <a:pt x="425019" y="36435"/>
                    </a:cubicBezTo>
                    <a:cubicBezTo>
                      <a:pt x="471745" y="59840"/>
                      <a:pt x="497971" y="91461"/>
                      <a:pt x="497971" y="124493"/>
                    </a:cubicBezTo>
                    <a:lnTo>
                      <a:pt x="497971" y="539469"/>
                    </a:lnTo>
                    <a:cubicBezTo>
                      <a:pt x="497971" y="608189"/>
                      <a:pt x="386509" y="663962"/>
                      <a:pt x="248986" y="663962"/>
                    </a:cubicBezTo>
                    <a:cubicBezTo>
                      <a:pt x="111463" y="663962"/>
                      <a:pt x="0" y="608189"/>
                      <a:pt x="0" y="539469"/>
                    </a:cubicBezTo>
                    <a:close/>
                  </a:path>
                </a:pathLst>
              </a:custGeom>
              <a:solidFill>
                <a:srgbClr val="FFFFFF"/>
              </a:solidFill>
              <a:ln w="830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it-IT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5" name="Figura a mano libera: forma 24">
                <a:extLst>
                  <a:ext uri="{FF2B5EF4-FFF2-40B4-BE49-F238E27FC236}">
                    <a16:creationId xmlns:a16="http://schemas.microsoft.com/office/drawing/2014/main" id="{B0335D2F-84AE-4E0F-B4D2-C5951BD1DDED}"/>
                  </a:ext>
                </a:extLst>
              </p:cNvPr>
              <p:cNvSpPr/>
              <p:nvPr/>
            </p:nvSpPr>
            <p:spPr>
              <a:xfrm>
                <a:off x="0" y="1213027"/>
                <a:ext cx="497971" cy="124492"/>
              </a:xfrm>
              <a:custGeom>
                <a:avLst/>
                <a:gdLst>
                  <a:gd name="connsiteX0" fmla="*/ 497971 w 497971"/>
                  <a:gd name="connsiteY0" fmla="*/ 0 h 124492"/>
                  <a:gd name="connsiteX1" fmla="*/ 248986 w 497971"/>
                  <a:gd name="connsiteY1" fmla="*/ 124493 h 124492"/>
                  <a:gd name="connsiteX2" fmla="*/ 0 w 497971"/>
                  <a:gd name="connsiteY2" fmla="*/ 0 h 124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7971" h="124492">
                    <a:moveTo>
                      <a:pt x="497971" y="0"/>
                    </a:moveTo>
                    <a:cubicBezTo>
                      <a:pt x="497971" y="68720"/>
                      <a:pt x="386509" y="124493"/>
                      <a:pt x="248986" y="124493"/>
                    </a:cubicBezTo>
                    <a:cubicBezTo>
                      <a:pt x="111463" y="124493"/>
                      <a:pt x="0" y="68720"/>
                      <a:pt x="0" y="0"/>
                    </a:cubicBezTo>
                  </a:path>
                </a:pathLst>
              </a:custGeom>
              <a:noFill/>
              <a:ln w="830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it-IT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A7121EF8-69C0-4B6C-AC8B-475FCAAAE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49" y="1408066"/>
              <a:ext cx="481372" cy="265584"/>
            </a:xfrm>
            <a:custGeom>
              <a:avLst/>
              <a:gdLst>
                <a:gd name="connsiteX0" fmla="*/ -1 w 481372"/>
                <a:gd name="connsiteY0" fmla="*/ -1 h 265584"/>
                <a:gd name="connsiteX1" fmla="*/ 481372 w 481372"/>
                <a:gd name="connsiteY1" fmla="*/ -1 h 265584"/>
                <a:gd name="connsiteX2" fmla="*/ 481372 w 481372"/>
                <a:gd name="connsiteY2" fmla="*/ 265584 h 265584"/>
                <a:gd name="connsiteX3" fmla="*/ -1 w 481372"/>
                <a:gd name="connsiteY3" fmla="*/ 265584 h 265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1372" h="265584">
                  <a:moveTo>
                    <a:pt x="-1" y="-1"/>
                  </a:moveTo>
                  <a:lnTo>
                    <a:pt x="481372" y="-1"/>
                  </a:lnTo>
                  <a:lnTo>
                    <a:pt x="481372" y="265584"/>
                  </a:lnTo>
                  <a:lnTo>
                    <a:pt x="-1" y="265584"/>
                  </a:lnTo>
                  <a:close/>
                </a:path>
              </a:pathLst>
            </a:custGeom>
          </p:spPr>
        </p:pic>
      </p:grpSp>
      <p:grpSp>
        <p:nvGrpSpPr>
          <p:cNvPr id="27" name="Elemento grafico 6">
            <a:extLst>
              <a:ext uri="{FF2B5EF4-FFF2-40B4-BE49-F238E27FC236}">
                <a16:creationId xmlns:a16="http://schemas.microsoft.com/office/drawing/2014/main" id="{F82AE91F-7315-4FFA-9660-105CCA00873D}"/>
              </a:ext>
            </a:extLst>
          </p:cNvPr>
          <p:cNvGrpSpPr/>
          <p:nvPr/>
        </p:nvGrpSpPr>
        <p:grpSpPr>
          <a:xfrm>
            <a:off x="3229896" y="1597952"/>
            <a:ext cx="1493914" cy="663961"/>
            <a:chOff x="3361307" y="2042979"/>
            <a:chExt cx="1493914" cy="663961"/>
          </a:xfrm>
          <a:solidFill>
            <a:srgbClr val="FFFFFF"/>
          </a:solidFill>
        </p:grpSpPr>
        <p:sp>
          <p:nvSpPr>
            <p:cNvPr id="28" name="Figura a mano libera: forma 27">
              <a:extLst>
                <a:ext uri="{FF2B5EF4-FFF2-40B4-BE49-F238E27FC236}">
                  <a16:creationId xmlns:a16="http://schemas.microsoft.com/office/drawing/2014/main" id="{E6C6827C-67F1-4F93-BD55-274839FE56D3}"/>
                </a:ext>
              </a:extLst>
            </p:cNvPr>
            <p:cNvSpPr/>
            <p:nvPr/>
          </p:nvSpPr>
          <p:spPr>
            <a:xfrm>
              <a:off x="3361307" y="2042979"/>
              <a:ext cx="1493914" cy="663961"/>
            </a:xfrm>
            <a:custGeom>
              <a:avLst/>
              <a:gdLst>
                <a:gd name="connsiteX0" fmla="*/ 0 w 1493914"/>
                <a:gd name="connsiteY0" fmla="*/ 0 h 663961"/>
                <a:gd name="connsiteX1" fmla="*/ 1327924 w 1493914"/>
                <a:gd name="connsiteY1" fmla="*/ 0 h 663961"/>
                <a:gd name="connsiteX2" fmla="*/ 1493914 w 1493914"/>
                <a:gd name="connsiteY2" fmla="*/ 331981 h 663961"/>
                <a:gd name="connsiteX3" fmla="*/ 1327924 w 1493914"/>
                <a:gd name="connsiteY3" fmla="*/ 663962 h 663961"/>
                <a:gd name="connsiteX4" fmla="*/ 0 w 1493914"/>
                <a:gd name="connsiteY4" fmla="*/ 663962 h 663961"/>
                <a:gd name="connsiteX5" fmla="*/ 165990 w 1493914"/>
                <a:gd name="connsiteY5" fmla="*/ 331981 h 663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93914" h="663961">
                  <a:moveTo>
                    <a:pt x="0" y="0"/>
                  </a:moveTo>
                  <a:lnTo>
                    <a:pt x="1327924" y="0"/>
                  </a:lnTo>
                  <a:lnTo>
                    <a:pt x="1493914" y="331981"/>
                  </a:lnTo>
                  <a:lnTo>
                    <a:pt x="1327924" y="663962"/>
                  </a:lnTo>
                  <a:lnTo>
                    <a:pt x="0" y="663962"/>
                  </a:lnTo>
                  <a:lnTo>
                    <a:pt x="165990" y="331981"/>
                  </a:lnTo>
                  <a:close/>
                </a:path>
              </a:pathLst>
            </a:custGeom>
            <a:solidFill>
              <a:srgbClr val="FFFFFF"/>
            </a:solidFill>
            <a:ln w="830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pic>
          <p:nvPicPr>
            <p:cNvPr id="29" name="Immagine 28">
              <a:extLst>
                <a:ext uri="{FF2B5EF4-FFF2-40B4-BE49-F238E27FC236}">
                  <a16:creationId xmlns:a16="http://schemas.microsoft.com/office/drawing/2014/main" id="{DB1E286C-D692-46DD-85A0-26D0C14ED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65456" y="2254617"/>
              <a:ext cx="1477315" cy="265584"/>
            </a:xfrm>
            <a:custGeom>
              <a:avLst/>
              <a:gdLst>
                <a:gd name="connsiteX0" fmla="*/ -1 w 1477315"/>
                <a:gd name="connsiteY0" fmla="*/ -1 h 265584"/>
                <a:gd name="connsiteX1" fmla="*/ 1477315 w 1477315"/>
                <a:gd name="connsiteY1" fmla="*/ -1 h 265584"/>
                <a:gd name="connsiteX2" fmla="*/ 1477315 w 1477315"/>
                <a:gd name="connsiteY2" fmla="*/ 265584 h 265584"/>
                <a:gd name="connsiteX3" fmla="*/ -1 w 1477315"/>
                <a:gd name="connsiteY3" fmla="*/ 265584 h 265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7315" h="265584">
                  <a:moveTo>
                    <a:pt x="-1" y="-1"/>
                  </a:moveTo>
                  <a:lnTo>
                    <a:pt x="1477315" y="-1"/>
                  </a:lnTo>
                  <a:lnTo>
                    <a:pt x="1477315" y="265584"/>
                  </a:lnTo>
                  <a:lnTo>
                    <a:pt x="-1" y="265584"/>
                  </a:lnTo>
                  <a:close/>
                </a:path>
              </a:pathLst>
            </a:custGeom>
          </p:spPr>
        </p:pic>
      </p:grpSp>
      <p:grpSp>
        <p:nvGrpSpPr>
          <p:cNvPr id="30" name="Elemento grafico 6">
            <a:extLst>
              <a:ext uri="{FF2B5EF4-FFF2-40B4-BE49-F238E27FC236}">
                <a16:creationId xmlns:a16="http://schemas.microsoft.com/office/drawing/2014/main" id="{AF34AB16-D1A6-447A-82C5-E5F0B27643E3}"/>
              </a:ext>
            </a:extLst>
          </p:cNvPr>
          <p:cNvGrpSpPr/>
          <p:nvPr/>
        </p:nvGrpSpPr>
        <p:grpSpPr>
          <a:xfrm>
            <a:off x="8347938" y="1597952"/>
            <a:ext cx="995942" cy="663961"/>
            <a:chOff x="8299523" y="1130032"/>
            <a:chExt cx="995942" cy="663961"/>
          </a:xfrm>
          <a:solidFill>
            <a:srgbClr val="FFFFFF"/>
          </a:solidFill>
        </p:grpSpPr>
        <p:sp>
          <p:nvSpPr>
            <p:cNvPr id="31" name="Figura a mano libera: forma 30">
              <a:extLst>
                <a:ext uri="{FF2B5EF4-FFF2-40B4-BE49-F238E27FC236}">
                  <a16:creationId xmlns:a16="http://schemas.microsoft.com/office/drawing/2014/main" id="{46237F4A-8FF5-4748-9F25-5978447F40AE}"/>
                </a:ext>
              </a:extLst>
            </p:cNvPr>
            <p:cNvSpPr/>
            <p:nvPr/>
          </p:nvSpPr>
          <p:spPr>
            <a:xfrm>
              <a:off x="8299523" y="1130032"/>
              <a:ext cx="995942" cy="663961"/>
            </a:xfrm>
            <a:custGeom>
              <a:avLst/>
              <a:gdLst>
                <a:gd name="connsiteX0" fmla="*/ 0 w 995942"/>
                <a:gd name="connsiteY0" fmla="*/ 0 h 663961"/>
                <a:gd name="connsiteX1" fmla="*/ 829952 w 995942"/>
                <a:gd name="connsiteY1" fmla="*/ 0 h 663961"/>
                <a:gd name="connsiteX2" fmla="*/ 995943 w 995942"/>
                <a:gd name="connsiteY2" fmla="*/ 331981 h 663961"/>
                <a:gd name="connsiteX3" fmla="*/ 829952 w 995942"/>
                <a:gd name="connsiteY3" fmla="*/ 663962 h 663961"/>
                <a:gd name="connsiteX4" fmla="*/ 0 w 995942"/>
                <a:gd name="connsiteY4" fmla="*/ 663962 h 663961"/>
                <a:gd name="connsiteX5" fmla="*/ 165990 w 995942"/>
                <a:gd name="connsiteY5" fmla="*/ 331981 h 663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5942" h="663961">
                  <a:moveTo>
                    <a:pt x="0" y="0"/>
                  </a:moveTo>
                  <a:lnTo>
                    <a:pt x="829952" y="0"/>
                  </a:lnTo>
                  <a:lnTo>
                    <a:pt x="995943" y="331981"/>
                  </a:lnTo>
                  <a:lnTo>
                    <a:pt x="829952" y="663962"/>
                  </a:lnTo>
                  <a:lnTo>
                    <a:pt x="0" y="663962"/>
                  </a:lnTo>
                  <a:lnTo>
                    <a:pt x="165990" y="331981"/>
                  </a:lnTo>
                  <a:close/>
                </a:path>
              </a:pathLst>
            </a:custGeom>
            <a:solidFill>
              <a:srgbClr val="FFFFFF"/>
            </a:solidFill>
            <a:ln w="830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pic>
          <p:nvPicPr>
            <p:cNvPr id="32" name="Immagine 31">
              <a:extLst>
                <a:ext uri="{FF2B5EF4-FFF2-40B4-BE49-F238E27FC236}">
                  <a16:creationId xmlns:a16="http://schemas.microsoft.com/office/drawing/2014/main" id="{7ED29AB6-478C-4DCC-A149-CC93E3AA16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03673" y="1403916"/>
              <a:ext cx="979343" cy="141091"/>
            </a:xfrm>
            <a:custGeom>
              <a:avLst/>
              <a:gdLst>
                <a:gd name="connsiteX0" fmla="*/ -1 w 979343"/>
                <a:gd name="connsiteY0" fmla="*/ -1 h 141091"/>
                <a:gd name="connsiteX1" fmla="*/ 979343 w 979343"/>
                <a:gd name="connsiteY1" fmla="*/ -1 h 141091"/>
                <a:gd name="connsiteX2" fmla="*/ 979343 w 979343"/>
                <a:gd name="connsiteY2" fmla="*/ 141091 h 141091"/>
                <a:gd name="connsiteX3" fmla="*/ -1 w 979343"/>
                <a:gd name="connsiteY3" fmla="*/ 141091 h 141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9343" h="141091">
                  <a:moveTo>
                    <a:pt x="-1" y="-1"/>
                  </a:moveTo>
                  <a:lnTo>
                    <a:pt x="979343" y="-1"/>
                  </a:lnTo>
                  <a:lnTo>
                    <a:pt x="979343" y="141091"/>
                  </a:lnTo>
                  <a:lnTo>
                    <a:pt x="-1" y="141091"/>
                  </a:lnTo>
                  <a:close/>
                </a:path>
              </a:pathLst>
            </a:custGeom>
          </p:spPr>
        </p:pic>
      </p:grpSp>
      <p:grpSp>
        <p:nvGrpSpPr>
          <p:cNvPr id="33" name="Elemento grafico 6">
            <a:extLst>
              <a:ext uri="{FF2B5EF4-FFF2-40B4-BE49-F238E27FC236}">
                <a16:creationId xmlns:a16="http://schemas.microsoft.com/office/drawing/2014/main" id="{DFAC40C7-631A-4A64-BE3B-4FCCF8655C5E}"/>
              </a:ext>
            </a:extLst>
          </p:cNvPr>
          <p:cNvGrpSpPr/>
          <p:nvPr/>
        </p:nvGrpSpPr>
        <p:grpSpPr>
          <a:xfrm>
            <a:off x="5007378" y="1473459"/>
            <a:ext cx="746957" cy="912947"/>
            <a:chOff x="5062709" y="1918486"/>
            <a:chExt cx="746957" cy="912947"/>
          </a:xfrm>
        </p:grpSpPr>
        <p:grpSp>
          <p:nvGrpSpPr>
            <p:cNvPr id="34" name="Elemento grafico 6">
              <a:extLst>
                <a:ext uri="{FF2B5EF4-FFF2-40B4-BE49-F238E27FC236}">
                  <a16:creationId xmlns:a16="http://schemas.microsoft.com/office/drawing/2014/main" id="{2AA76011-A98C-4205-8F32-E6ED5933C01C}"/>
                </a:ext>
              </a:extLst>
            </p:cNvPr>
            <p:cNvGrpSpPr/>
            <p:nvPr/>
          </p:nvGrpSpPr>
          <p:grpSpPr>
            <a:xfrm>
              <a:off x="5062709" y="1918486"/>
              <a:ext cx="746957" cy="912947"/>
              <a:chOff x="5062709" y="1918486"/>
              <a:chExt cx="746957" cy="912947"/>
            </a:xfrm>
          </p:grpSpPr>
          <p:sp>
            <p:nvSpPr>
              <p:cNvPr id="35" name="Figura a mano libera: forma 34">
                <a:extLst>
                  <a:ext uri="{FF2B5EF4-FFF2-40B4-BE49-F238E27FC236}">
                    <a16:creationId xmlns:a16="http://schemas.microsoft.com/office/drawing/2014/main" id="{4E15EC3A-F853-4808-8739-B2519379E9EB}"/>
                  </a:ext>
                </a:extLst>
              </p:cNvPr>
              <p:cNvSpPr/>
              <p:nvPr/>
            </p:nvSpPr>
            <p:spPr>
              <a:xfrm>
                <a:off x="5062709" y="1918486"/>
                <a:ext cx="746957" cy="912947"/>
              </a:xfrm>
              <a:custGeom>
                <a:avLst/>
                <a:gdLst>
                  <a:gd name="connsiteX0" fmla="*/ 0 w 746957"/>
                  <a:gd name="connsiteY0" fmla="*/ 124493 h 912947"/>
                  <a:gd name="connsiteX1" fmla="*/ 373479 w 746957"/>
                  <a:gd name="connsiteY1" fmla="*/ 0 h 912947"/>
                  <a:gd name="connsiteX2" fmla="*/ 637569 w 746957"/>
                  <a:gd name="connsiteY2" fmla="*/ 36435 h 912947"/>
                  <a:gd name="connsiteX3" fmla="*/ 746957 w 746957"/>
                  <a:gd name="connsiteY3" fmla="*/ 124493 h 912947"/>
                  <a:gd name="connsiteX4" fmla="*/ 746957 w 746957"/>
                  <a:gd name="connsiteY4" fmla="*/ 788455 h 912947"/>
                  <a:gd name="connsiteX5" fmla="*/ 373479 w 746957"/>
                  <a:gd name="connsiteY5" fmla="*/ 912948 h 912947"/>
                  <a:gd name="connsiteX6" fmla="*/ 0 w 746957"/>
                  <a:gd name="connsiteY6" fmla="*/ 788455 h 912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6957" h="912947">
                    <a:moveTo>
                      <a:pt x="0" y="124493"/>
                    </a:moveTo>
                    <a:cubicBezTo>
                      <a:pt x="0" y="55773"/>
                      <a:pt x="167236" y="0"/>
                      <a:pt x="373479" y="0"/>
                    </a:cubicBezTo>
                    <a:cubicBezTo>
                      <a:pt x="472492" y="0"/>
                      <a:pt x="567521" y="13113"/>
                      <a:pt x="637569" y="36435"/>
                    </a:cubicBezTo>
                    <a:cubicBezTo>
                      <a:pt x="707617" y="59840"/>
                      <a:pt x="746957" y="91461"/>
                      <a:pt x="746957" y="124493"/>
                    </a:cubicBezTo>
                    <a:lnTo>
                      <a:pt x="746957" y="788455"/>
                    </a:lnTo>
                    <a:cubicBezTo>
                      <a:pt x="746957" y="857175"/>
                      <a:pt x="579722" y="912948"/>
                      <a:pt x="373479" y="912948"/>
                    </a:cubicBezTo>
                    <a:cubicBezTo>
                      <a:pt x="167236" y="912948"/>
                      <a:pt x="0" y="857175"/>
                      <a:pt x="0" y="788455"/>
                    </a:cubicBezTo>
                    <a:close/>
                  </a:path>
                </a:pathLst>
              </a:custGeom>
              <a:solidFill>
                <a:srgbClr val="FFFFFF"/>
              </a:solidFill>
              <a:ln w="830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it-IT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6" name="Figura a mano libera: forma 35">
                <a:extLst>
                  <a:ext uri="{FF2B5EF4-FFF2-40B4-BE49-F238E27FC236}">
                    <a16:creationId xmlns:a16="http://schemas.microsoft.com/office/drawing/2014/main" id="{1CA65269-7FAA-4DED-AE6E-CD69302C65F9}"/>
                  </a:ext>
                </a:extLst>
              </p:cNvPr>
              <p:cNvSpPr/>
              <p:nvPr/>
            </p:nvSpPr>
            <p:spPr>
              <a:xfrm>
                <a:off x="5062709" y="2042979"/>
                <a:ext cx="746957" cy="124492"/>
              </a:xfrm>
              <a:custGeom>
                <a:avLst/>
                <a:gdLst>
                  <a:gd name="connsiteX0" fmla="*/ 746957 w 746957"/>
                  <a:gd name="connsiteY0" fmla="*/ 0 h 124492"/>
                  <a:gd name="connsiteX1" fmla="*/ 373479 w 746957"/>
                  <a:gd name="connsiteY1" fmla="*/ 124493 h 124492"/>
                  <a:gd name="connsiteX2" fmla="*/ 0 w 746957"/>
                  <a:gd name="connsiteY2" fmla="*/ 0 h 124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6957" h="124492">
                    <a:moveTo>
                      <a:pt x="746957" y="0"/>
                    </a:moveTo>
                    <a:cubicBezTo>
                      <a:pt x="746957" y="68720"/>
                      <a:pt x="579722" y="124493"/>
                      <a:pt x="373479" y="124493"/>
                    </a:cubicBezTo>
                    <a:cubicBezTo>
                      <a:pt x="167236" y="124493"/>
                      <a:pt x="0" y="68720"/>
                      <a:pt x="0" y="0"/>
                    </a:cubicBezTo>
                  </a:path>
                </a:pathLst>
              </a:custGeom>
              <a:noFill/>
              <a:ln w="830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it-IT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pic>
          <p:nvPicPr>
            <p:cNvPr id="37" name="Immagine 36">
              <a:extLst>
                <a:ext uri="{FF2B5EF4-FFF2-40B4-BE49-F238E27FC236}">
                  <a16:creationId xmlns:a16="http://schemas.microsoft.com/office/drawing/2014/main" id="{B1EFE684-723C-4EC1-9694-50058829D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66859" y="2304414"/>
              <a:ext cx="730358" cy="381778"/>
            </a:xfrm>
            <a:custGeom>
              <a:avLst/>
              <a:gdLst>
                <a:gd name="connsiteX0" fmla="*/ -1 w 730358"/>
                <a:gd name="connsiteY0" fmla="*/ -1 h 381778"/>
                <a:gd name="connsiteX1" fmla="*/ 730358 w 730358"/>
                <a:gd name="connsiteY1" fmla="*/ -1 h 381778"/>
                <a:gd name="connsiteX2" fmla="*/ 730358 w 730358"/>
                <a:gd name="connsiteY2" fmla="*/ 381778 h 381778"/>
                <a:gd name="connsiteX3" fmla="*/ -1 w 730358"/>
                <a:gd name="connsiteY3" fmla="*/ 381778 h 381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358" h="381778">
                  <a:moveTo>
                    <a:pt x="-1" y="-1"/>
                  </a:moveTo>
                  <a:lnTo>
                    <a:pt x="730358" y="-1"/>
                  </a:lnTo>
                  <a:lnTo>
                    <a:pt x="730358" y="381778"/>
                  </a:lnTo>
                  <a:lnTo>
                    <a:pt x="-1" y="381778"/>
                  </a:lnTo>
                  <a:close/>
                </a:path>
              </a:pathLst>
            </a:custGeom>
          </p:spPr>
        </p:pic>
      </p:grpSp>
      <p:grpSp>
        <p:nvGrpSpPr>
          <p:cNvPr id="38" name="Elemento grafico 6">
            <a:extLst>
              <a:ext uri="{FF2B5EF4-FFF2-40B4-BE49-F238E27FC236}">
                <a16:creationId xmlns:a16="http://schemas.microsoft.com/office/drawing/2014/main" id="{86907B1B-39BF-401A-B68B-68F9881727E8}"/>
              </a:ext>
            </a:extLst>
          </p:cNvPr>
          <p:cNvGrpSpPr/>
          <p:nvPr/>
        </p:nvGrpSpPr>
        <p:grpSpPr>
          <a:xfrm>
            <a:off x="9627447" y="1473459"/>
            <a:ext cx="746957" cy="912947"/>
            <a:chOff x="9627447" y="1918486"/>
            <a:chExt cx="746957" cy="912947"/>
          </a:xfrm>
        </p:grpSpPr>
        <p:grpSp>
          <p:nvGrpSpPr>
            <p:cNvPr id="39" name="Elemento grafico 6">
              <a:extLst>
                <a:ext uri="{FF2B5EF4-FFF2-40B4-BE49-F238E27FC236}">
                  <a16:creationId xmlns:a16="http://schemas.microsoft.com/office/drawing/2014/main" id="{32D0D1C9-4952-424E-AD7E-C642FB16BCC5}"/>
                </a:ext>
              </a:extLst>
            </p:cNvPr>
            <p:cNvGrpSpPr/>
            <p:nvPr/>
          </p:nvGrpSpPr>
          <p:grpSpPr>
            <a:xfrm>
              <a:off x="9627447" y="1918486"/>
              <a:ext cx="746957" cy="912947"/>
              <a:chOff x="9627447" y="1918486"/>
              <a:chExt cx="746957" cy="912947"/>
            </a:xfrm>
          </p:grpSpPr>
          <p:sp>
            <p:nvSpPr>
              <p:cNvPr id="40" name="Figura a mano libera: forma 39">
                <a:extLst>
                  <a:ext uri="{FF2B5EF4-FFF2-40B4-BE49-F238E27FC236}">
                    <a16:creationId xmlns:a16="http://schemas.microsoft.com/office/drawing/2014/main" id="{C1898AA7-BF2A-4038-A9D0-F862221DBAF6}"/>
                  </a:ext>
                </a:extLst>
              </p:cNvPr>
              <p:cNvSpPr/>
              <p:nvPr/>
            </p:nvSpPr>
            <p:spPr>
              <a:xfrm>
                <a:off x="9627447" y="1918486"/>
                <a:ext cx="746957" cy="912947"/>
              </a:xfrm>
              <a:custGeom>
                <a:avLst/>
                <a:gdLst>
                  <a:gd name="connsiteX0" fmla="*/ 0 w 746957"/>
                  <a:gd name="connsiteY0" fmla="*/ 124493 h 912947"/>
                  <a:gd name="connsiteX1" fmla="*/ 373479 w 746957"/>
                  <a:gd name="connsiteY1" fmla="*/ 0 h 912947"/>
                  <a:gd name="connsiteX2" fmla="*/ 637569 w 746957"/>
                  <a:gd name="connsiteY2" fmla="*/ 36435 h 912947"/>
                  <a:gd name="connsiteX3" fmla="*/ 746957 w 746957"/>
                  <a:gd name="connsiteY3" fmla="*/ 124493 h 912947"/>
                  <a:gd name="connsiteX4" fmla="*/ 746957 w 746957"/>
                  <a:gd name="connsiteY4" fmla="*/ 788455 h 912947"/>
                  <a:gd name="connsiteX5" fmla="*/ 373479 w 746957"/>
                  <a:gd name="connsiteY5" fmla="*/ 912948 h 912947"/>
                  <a:gd name="connsiteX6" fmla="*/ 0 w 746957"/>
                  <a:gd name="connsiteY6" fmla="*/ 788455 h 912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6957" h="912947">
                    <a:moveTo>
                      <a:pt x="0" y="124493"/>
                    </a:moveTo>
                    <a:cubicBezTo>
                      <a:pt x="0" y="55773"/>
                      <a:pt x="167236" y="0"/>
                      <a:pt x="373479" y="0"/>
                    </a:cubicBezTo>
                    <a:cubicBezTo>
                      <a:pt x="472492" y="0"/>
                      <a:pt x="567521" y="13113"/>
                      <a:pt x="637569" y="36435"/>
                    </a:cubicBezTo>
                    <a:cubicBezTo>
                      <a:pt x="707617" y="59840"/>
                      <a:pt x="746957" y="91461"/>
                      <a:pt x="746957" y="124493"/>
                    </a:cubicBezTo>
                    <a:lnTo>
                      <a:pt x="746957" y="788455"/>
                    </a:lnTo>
                    <a:cubicBezTo>
                      <a:pt x="746957" y="857175"/>
                      <a:pt x="579722" y="912948"/>
                      <a:pt x="373479" y="912948"/>
                    </a:cubicBezTo>
                    <a:cubicBezTo>
                      <a:pt x="167236" y="912948"/>
                      <a:pt x="0" y="857175"/>
                      <a:pt x="0" y="788455"/>
                    </a:cubicBezTo>
                    <a:close/>
                  </a:path>
                </a:pathLst>
              </a:custGeom>
              <a:solidFill>
                <a:srgbClr val="FFFFFF"/>
              </a:solidFill>
              <a:ln w="830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it-IT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41" name="Figura a mano libera: forma 40">
                <a:extLst>
                  <a:ext uri="{FF2B5EF4-FFF2-40B4-BE49-F238E27FC236}">
                    <a16:creationId xmlns:a16="http://schemas.microsoft.com/office/drawing/2014/main" id="{2A8F39AA-558C-4A15-8420-4412ED9E8439}"/>
                  </a:ext>
                </a:extLst>
              </p:cNvPr>
              <p:cNvSpPr/>
              <p:nvPr/>
            </p:nvSpPr>
            <p:spPr>
              <a:xfrm>
                <a:off x="9627447" y="2042979"/>
                <a:ext cx="746957" cy="124492"/>
              </a:xfrm>
              <a:custGeom>
                <a:avLst/>
                <a:gdLst>
                  <a:gd name="connsiteX0" fmla="*/ 746957 w 746957"/>
                  <a:gd name="connsiteY0" fmla="*/ 0 h 124492"/>
                  <a:gd name="connsiteX1" fmla="*/ 373479 w 746957"/>
                  <a:gd name="connsiteY1" fmla="*/ 124493 h 124492"/>
                  <a:gd name="connsiteX2" fmla="*/ 0 w 746957"/>
                  <a:gd name="connsiteY2" fmla="*/ 0 h 124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6957" h="124492">
                    <a:moveTo>
                      <a:pt x="746957" y="0"/>
                    </a:moveTo>
                    <a:cubicBezTo>
                      <a:pt x="746957" y="68720"/>
                      <a:pt x="579722" y="124493"/>
                      <a:pt x="373479" y="124493"/>
                    </a:cubicBezTo>
                    <a:cubicBezTo>
                      <a:pt x="167236" y="124493"/>
                      <a:pt x="0" y="68720"/>
                      <a:pt x="0" y="0"/>
                    </a:cubicBezTo>
                  </a:path>
                </a:pathLst>
              </a:custGeom>
              <a:noFill/>
              <a:ln w="830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it-IT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pic>
          <p:nvPicPr>
            <p:cNvPr id="42" name="Immagine 41">
              <a:extLst>
                <a:ext uri="{FF2B5EF4-FFF2-40B4-BE49-F238E27FC236}">
                  <a16:creationId xmlns:a16="http://schemas.microsoft.com/office/drawing/2014/main" id="{6C375EFD-92FF-4A9F-B242-E5160F2DB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631597" y="2304414"/>
              <a:ext cx="730358" cy="381778"/>
            </a:xfrm>
            <a:custGeom>
              <a:avLst/>
              <a:gdLst>
                <a:gd name="connsiteX0" fmla="*/ -1 w 730358"/>
                <a:gd name="connsiteY0" fmla="*/ -1 h 381778"/>
                <a:gd name="connsiteX1" fmla="*/ 730358 w 730358"/>
                <a:gd name="connsiteY1" fmla="*/ -1 h 381778"/>
                <a:gd name="connsiteX2" fmla="*/ 730358 w 730358"/>
                <a:gd name="connsiteY2" fmla="*/ 381778 h 381778"/>
                <a:gd name="connsiteX3" fmla="*/ -1 w 730358"/>
                <a:gd name="connsiteY3" fmla="*/ 381778 h 381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358" h="381778">
                  <a:moveTo>
                    <a:pt x="-1" y="-1"/>
                  </a:moveTo>
                  <a:lnTo>
                    <a:pt x="730358" y="-1"/>
                  </a:lnTo>
                  <a:lnTo>
                    <a:pt x="730358" y="381778"/>
                  </a:lnTo>
                  <a:lnTo>
                    <a:pt x="-1" y="381778"/>
                  </a:lnTo>
                  <a:close/>
                </a:path>
              </a:pathLst>
            </a:custGeom>
          </p:spPr>
        </p:pic>
      </p:grpSp>
      <p:grpSp>
        <p:nvGrpSpPr>
          <p:cNvPr id="46" name="Elemento grafico 6">
            <a:extLst>
              <a:ext uri="{FF2B5EF4-FFF2-40B4-BE49-F238E27FC236}">
                <a16:creationId xmlns:a16="http://schemas.microsoft.com/office/drawing/2014/main" id="{9DACB378-4AA6-480D-B889-A5B68845E4ED}"/>
              </a:ext>
            </a:extLst>
          </p:cNvPr>
          <p:cNvGrpSpPr/>
          <p:nvPr/>
        </p:nvGrpSpPr>
        <p:grpSpPr>
          <a:xfrm>
            <a:off x="7317413" y="1473459"/>
            <a:ext cx="746957" cy="912947"/>
            <a:chOff x="7303580" y="1918486"/>
            <a:chExt cx="746957" cy="912947"/>
          </a:xfrm>
        </p:grpSpPr>
        <p:grpSp>
          <p:nvGrpSpPr>
            <p:cNvPr id="47" name="Elemento grafico 6">
              <a:extLst>
                <a:ext uri="{FF2B5EF4-FFF2-40B4-BE49-F238E27FC236}">
                  <a16:creationId xmlns:a16="http://schemas.microsoft.com/office/drawing/2014/main" id="{C9C4FDD3-C0BF-497F-A9A6-7761D5CA2EE5}"/>
                </a:ext>
              </a:extLst>
            </p:cNvPr>
            <p:cNvGrpSpPr/>
            <p:nvPr/>
          </p:nvGrpSpPr>
          <p:grpSpPr>
            <a:xfrm>
              <a:off x="7303580" y="1918486"/>
              <a:ext cx="746957" cy="912947"/>
              <a:chOff x="7303580" y="1918486"/>
              <a:chExt cx="746957" cy="912947"/>
            </a:xfrm>
          </p:grpSpPr>
          <p:sp>
            <p:nvSpPr>
              <p:cNvPr id="48" name="Figura a mano libera: forma 47">
                <a:extLst>
                  <a:ext uri="{FF2B5EF4-FFF2-40B4-BE49-F238E27FC236}">
                    <a16:creationId xmlns:a16="http://schemas.microsoft.com/office/drawing/2014/main" id="{BBE65653-ED16-41DC-9D9E-BCEE51610CB9}"/>
                  </a:ext>
                </a:extLst>
              </p:cNvPr>
              <p:cNvSpPr/>
              <p:nvPr/>
            </p:nvSpPr>
            <p:spPr>
              <a:xfrm>
                <a:off x="7303580" y="1918486"/>
                <a:ext cx="746957" cy="912947"/>
              </a:xfrm>
              <a:custGeom>
                <a:avLst/>
                <a:gdLst>
                  <a:gd name="connsiteX0" fmla="*/ 0 w 746957"/>
                  <a:gd name="connsiteY0" fmla="*/ 124493 h 912947"/>
                  <a:gd name="connsiteX1" fmla="*/ 373479 w 746957"/>
                  <a:gd name="connsiteY1" fmla="*/ 0 h 912947"/>
                  <a:gd name="connsiteX2" fmla="*/ 637569 w 746957"/>
                  <a:gd name="connsiteY2" fmla="*/ 36435 h 912947"/>
                  <a:gd name="connsiteX3" fmla="*/ 746957 w 746957"/>
                  <a:gd name="connsiteY3" fmla="*/ 124493 h 912947"/>
                  <a:gd name="connsiteX4" fmla="*/ 746957 w 746957"/>
                  <a:gd name="connsiteY4" fmla="*/ 788455 h 912947"/>
                  <a:gd name="connsiteX5" fmla="*/ 373479 w 746957"/>
                  <a:gd name="connsiteY5" fmla="*/ 912948 h 912947"/>
                  <a:gd name="connsiteX6" fmla="*/ 0 w 746957"/>
                  <a:gd name="connsiteY6" fmla="*/ 788455 h 912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6957" h="912947">
                    <a:moveTo>
                      <a:pt x="0" y="124493"/>
                    </a:moveTo>
                    <a:cubicBezTo>
                      <a:pt x="0" y="55773"/>
                      <a:pt x="167236" y="0"/>
                      <a:pt x="373479" y="0"/>
                    </a:cubicBezTo>
                    <a:cubicBezTo>
                      <a:pt x="472492" y="0"/>
                      <a:pt x="567521" y="13113"/>
                      <a:pt x="637569" y="36435"/>
                    </a:cubicBezTo>
                    <a:cubicBezTo>
                      <a:pt x="707617" y="59840"/>
                      <a:pt x="746957" y="91461"/>
                      <a:pt x="746957" y="124493"/>
                    </a:cubicBezTo>
                    <a:lnTo>
                      <a:pt x="746957" y="788455"/>
                    </a:lnTo>
                    <a:cubicBezTo>
                      <a:pt x="746957" y="857175"/>
                      <a:pt x="579722" y="912948"/>
                      <a:pt x="373479" y="912948"/>
                    </a:cubicBezTo>
                    <a:cubicBezTo>
                      <a:pt x="167236" y="912948"/>
                      <a:pt x="0" y="857175"/>
                      <a:pt x="0" y="788455"/>
                    </a:cubicBezTo>
                    <a:close/>
                  </a:path>
                </a:pathLst>
              </a:custGeom>
              <a:solidFill>
                <a:srgbClr val="FFFFFF"/>
              </a:solidFill>
              <a:ln w="830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it-IT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49" name="Figura a mano libera: forma 48">
                <a:extLst>
                  <a:ext uri="{FF2B5EF4-FFF2-40B4-BE49-F238E27FC236}">
                    <a16:creationId xmlns:a16="http://schemas.microsoft.com/office/drawing/2014/main" id="{2B0E2676-3499-4807-96E1-03522CBC60AA}"/>
                  </a:ext>
                </a:extLst>
              </p:cNvPr>
              <p:cNvSpPr/>
              <p:nvPr/>
            </p:nvSpPr>
            <p:spPr>
              <a:xfrm>
                <a:off x="7303580" y="2042979"/>
                <a:ext cx="746957" cy="124492"/>
              </a:xfrm>
              <a:custGeom>
                <a:avLst/>
                <a:gdLst>
                  <a:gd name="connsiteX0" fmla="*/ 746957 w 746957"/>
                  <a:gd name="connsiteY0" fmla="*/ 0 h 124492"/>
                  <a:gd name="connsiteX1" fmla="*/ 373479 w 746957"/>
                  <a:gd name="connsiteY1" fmla="*/ 124493 h 124492"/>
                  <a:gd name="connsiteX2" fmla="*/ 0 w 746957"/>
                  <a:gd name="connsiteY2" fmla="*/ 0 h 124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6957" h="124492">
                    <a:moveTo>
                      <a:pt x="746957" y="0"/>
                    </a:moveTo>
                    <a:cubicBezTo>
                      <a:pt x="746957" y="68720"/>
                      <a:pt x="579722" y="124493"/>
                      <a:pt x="373479" y="124493"/>
                    </a:cubicBezTo>
                    <a:cubicBezTo>
                      <a:pt x="167236" y="124493"/>
                      <a:pt x="0" y="68720"/>
                      <a:pt x="0" y="0"/>
                    </a:cubicBezTo>
                  </a:path>
                </a:pathLst>
              </a:custGeom>
              <a:noFill/>
              <a:ln w="830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it-IT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pic>
          <p:nvPicPr>
            <p:cNvPr id="50" name="Immagine 49">
              <a:extLst>
                <a:ext uri="{FF2B5EF4-FFF2-40B4-BE49-F238E27FC236}">
                  <a16:creationId xmlns:a16="http://schemas.microsoft.com/office/drawing/2014/main" id="{D700CD72-ACED-482C-8AC8-04ACFF9663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07730" y="2304414"/>
              <a:ext cx="730358" cy="381778"/>
            </a:xfrm>
            <a:custGeom>
              <a:avLst/>
              <a:gdLst>
                <a:gd name="connsiteX0" fmla="*/ -1 w 730358"/>
                <a:gd name="connsiteY0" fmla="*/ -1 h 381778"/>
                <a:gd name="connsiteX1" fmla="*/ 730358 w 730358"/>
                <a:gd name="connsiteY1" fmla="*/ -1 h 381778"/>
                <a:gd name="connsiteX2" fmla="*/ 730358 w 730358"/>
                <a:gd name="connsiteY2" fmla="*/ 381778 h 381778"/>
                <a:gd name="connsiteX3" fmla="*/ -1 w 730358"/>
                <a:gd name="connsiteY3" fmla="*/ 381778 h 381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358" h="381778">
                  <a:moveTo>
                    <a:pt x="-1" y="-1"/>
                  </a:moveTo>
                  <a:lnTo>
                    <a:pt x="730358" y="-1"/>
                  </a:lnTo>
                  <a:lnTo>
                    <a:pt x="730358" y="381778"/>
                  </a:lnTo>
                  <a:lnTo>
                    <a:pt x="-1" y="381778"/>
                  </a:lnTo>
                  <a:close/>
                </a:path>
              </a:pathLst>
            </a:custGeom>
          </p:spPr>
        </p:pic>
      </p:grpSp>
      <p:grpSp>
        <p:nvGrpSpPr>
          <p:cNvPr id="51" name="Elemento grafico 6">
            <a:extLst>
              <a:ext uri="{FF2B5EF4-FFF2-40B4-BE49-F238E27FC236}">
                <a16:creationId xmlns:a16="http://schemas.microsoft.com/office/drawing/2014/main" id="{F9249F4B-1E79-4784-9811-233A57EE9B12}"/>
              </a:ext>
            </a:extLst>
          </p:cNvPr>
          <p:cNvGrpSpPr/>
          <p:nvPr/>
        </p:nvGrpSpPr>
        <p:grpSpPr>
          <a:xfrm>
            <a:off x="10955371" y="839548"/>
            <a:ext cx="995942" cy="663961"/>
            <a:chOff x="10955371" y="839548"/>
            <a:chExt cx="995942" cy="663961"/>
          </a:xfrm>
          <a:solidFill>
            <a:srgbClr val="FFFFFF"/>
          </a:solidFill>
        </p:grpSpPr>
        <p:sp>
          <p:nvSpPr>
            <p:cNvPr id="52" name="Figura a mano libera: forma 51">
              <a:extLst>
                <a:ext uri="{FF2B5EF4-FFF2-40B4-BE49-F238E27FC236}">
                  <a16:creationId xmlns:a16="http://schemas.microsoft.com/office/drawing/2014/main" id="{CDB3948B-D741-4209-B250-1F0E105E2A90}"/>
                </a:ext>
              </a:extLst>
            </p:cNvPr>
            <p:cNvSpPr/>
            <p:nvPr/>
          </p:nvSpPr>
          <p:spPr>
            <a:xfrm>
              <a:off x="10955371" y="839548"/>
              <a:ext cx="995942" cy="663961"/>
            </a:xfrm>
            <a:custGeom>
              <a:avLst/>
              <a:gdLst>
                <a:gd name="connsiteX0" fmla="*/ 0 w 995942"/>
                <a:gd name="connsiteY0" fmla="*/ 0 h 663961"/>
                <a:gd name="connsiteX1" fmla="*/ 829952 w 995942"/>
                <a:gd name="connsiteY1" fmla="*/ 0 h 663961"/>
                <a:gd name="connsiteX2" fmla="*/ 995943 w 995942"/>
                <a:gd name="connsiteY2" fmla="*/ 331981 h 663961"/>
                <a:gd name="connsiteX3" fmla="*/ 829952 w 995942"/>
                <a:gd name="connsiteY3" fmla="*/ 663962 h 663961"/>
                <a:gd name="connsiteX4" fmla="*/ 0 w 995942"/>
                <a:gd name="connsiteY4" fmla="*/ 663962 h 663961"/>
                <a:gd name="connsiteX5" fmla="*/ 165990 w 995942"/>
                <a:gd name="connsiteY5" fmla="*/ 331981 h 663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5942" h="663961">
                  <a:moveTo>
                    <a:pt x="0" y="0"/>
                  </a:moveTo>
                  <a:lnTo>
                    <a:pt x="829952" y="0"/>
                  </a:lnTo>
                  <a:lnTo>
                    <a:pt x="995943" y="331981"/>
                  </a:lnTo>
                  <a:lnTo>
                    <a:pt x="829952" y="663962"/>
                  </a:lnTo>
                  <a:lnTo>
                    <a:pt x="0" y="663962"/>
                  </a:lnTo>
                  <a:lnTo>
                    <a:pt x="165990" y="331981"/>
                  </a:lnTo>
                  <a:close/>
                </a:path>
              </a:pathLst>
            </a:custGeom>
            <a:solidFill>
              <a:srgbClr val="FFFFFF"/>
            </a:solidFill>
            <a:ln w="830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pic>
          <p:nvPicPr>
            <p:cNvPr id="53" name="Immagine 52">
              <a:extLst>
                <a:ext uri="{FF2B5EF4-FFF2-40B4-BE49-F238E27FC236}">
                  <a16:creationId xmlns:a16="http://schemas.microsoft.com/office/drawing/2014/main" id="{2C339FAF-31B7-476A-AD12-36C9CFA2E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959520" y="1113433"/>
              <a:ext cx="979343" cy="141091"/>
            </a:xfrm>
            <a:custGeom>
              <a:avLst/>
              <a:gdLst>
                <a:gd name="connsiteX0" fmla="*/ -1 w 979343"/>
                <a:gd name="connsiteY0" fmla="*/ -1 h 141091"/>
                <a:gd name="connsiteX1" fmla="*/ 979343 w 979343"/>
                <a:gd name="connsiteY1" fmla="*/ -1 h 141091"/>
                <a:gd name="connsiteX2" fmla="*/ 979343 w 979343"/>
                <a:gd name="connsiteY2" fmla="*/ 141091 h 141091"/>
                <a:gd name="connsiteX3" fmla="*/ -1 w 979343"/>
                <a:gd name="connsiteY3" fmla="*/ 141091 h 141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9343" h="141091">
                  <a:moveTo>
                    <a:pt x="-1" y="-1"/>
                  </a:moveTo>
                  <a:lnTo>
                    <a:pt x="979343" y="-1"/>
                  </a:lnTo>
                  <a:lnTo>
                    <a:pt x="979343" y="141091"/>
                  </a:lnTo>
                  <a:lnTo>
                    <a:pt x="-1" y="141091"/>
                  </a:lnTo>
                  <a:close/>
                </a:path>
              </a:pathLst>
            </a:custGeom>
          </p:spPr>
        </p:pic>
      </p:grpSp>
      <p:grpSp>
        <p:nvGrpSpPr>
          <p:cNvPr id="54" name="Elemento grafico 6">
            <a:extLst>
              <a:ext uri="{FF2B5EF4-FFF2-40B4-BE49-F238E27FC236}">
                <a16:creationId xmlns:a16="http://schemas.microsoft.com/office/drawing/2014/main" id="{E4572841-4E9F-4249-BCF4-F033207B91F5}"/>
              </a:ext>
            </a:extLst>
          </p:cNvPr>
          <p:cNvGrpSpPr/>
          <p:nvPr/>
        </p:nvGrpSpPr>
        <p:grpSpPr>
          <a:xfrm>
            <a:off x="10955371" y="2333462"/>
            <a:ext cx="995942" cy="663961"/>
            <a:chOff x="10955371" y="2333462"/>
            <a:chExt cx="995942" cy="663961"/>
          </a:xfrm>
          <a:solidFill>
            <a:srgbClr val="FFFFFF"/>
          </a:solidFill>
        </p:grpSpPr>
        <p:sp>
          <p:nvSpPr>
            <p:cNvPr id="55" name="Figura a mano libera: forma 54">
              <a:extLst>
                <a:ext uri="{FF2B5EF4-FFF2-40B4-BE49-F238E27FC236}">
                  <a16:creationId xmlns:a16="http://schemas.microsoft.com/office/drawing/2014/main" id="{8DE85678-7DDD-40C2-95F3-B74D67166D6A}"/>
                </a:ext>
              </a:extLst>
            </p:cNvPr>
            <p:cNvSpPr/>
            <p:nvPr/>
          </p:nvSpPr>
          <p:spPr>
            <a:xfrm>
              <a:off x="10955371" y="2333462"/>
              <a:ext cx="995942" cy="663961"/>
            </a:xfrm>
            <a:custGeom>
              <a:avLst/>
              <a:gdLst>
                <a:gd name="connsiteX0" fmla="*/ 0 w 995942"/>
                <a:gd name="connsiteY0" fmla="*/ 0 h 663961"/>
                <a:gd name="connsiteX1" fmla="*/ 829952 w 995942"/>
                <a:gd name="connsiteY1" fmla="*/ 0 h 663961"/>
                <a:gd name="connsiteX2" fmla="*/ 995943 w 995942"/>
                <a:gd name="connsiteY2" fmla="*/ 331981 h 663961"/>
                <a:gd name="connsiteX3" fmla="*/ 829952 w 995942"/>
                <a:gd name="connsiteY3" fmla="*/ 663962 h 663961"/>
                <a:gd name="connsiteX4" fmla="*/ 0 w 995942"/>
                <a:gd name="connsiteY4" fmla="*/ 663962 h 663961"/>
                <a:gd name="connsiteX5" fmla="*/ 165990 w 995942"/>
                <a:gd name="connsiteY5" fmla="*/ 331981 h 663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5942" h="663961">
                  <a:moveTo>
                    <a:pt x="0" y="0"/>
                  </a:moveTo>
                  <a:lnTo>
                    <a:pt x="829952" y="0"/>
                  </a:lnTo>
                  <a:lnTo>
                    <a:pt x="995943" y="331981"/>
                  </a:lnTo>
                  <a:lnTo>
                    <a:pt x="829952" y="663962"/>
                  </a:lnTo>
                  <a:lnTo>
                    <a:pt x="0" y="663962"/>
                  </a:lnTo>
                  <a:lnTo>
                    <a:pt x="165990" y="331981"/>
                  </a:lnTo>
                  <a:close/>
                </a:path>
              </a:pathLst>
            </a:custGeom>
            <a:solidFill>
              <a:srgbClr val="FFFFFF"/>
            </a:solidFill>
            <a:ln w="830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pic>
          <p:nvPicPr>
            <p:cNvPr id="56" name="Immagine 55">
              <a:extLst>
                <a:ext uri="{FF2B5EF4-FFF2-40B4-BE49-F238E27FC236}">
                  <a16:creationId xmlns:a16="http://schemas.microsoft.com/office/drawing/2014/main" id="{4085C9A0-135F-4555-BEA8-E30A8F0FD69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959520" y="2545100"/>
              <a:ext cx="979343" cy="265584"/>
            </a:xfrm>
            <a:custGeom>
              <a:avLst/>
              <a:gdLst>
                <a:gd name="connsiteX0" fmla="*/ -1 w 979343"/>
                <a:gd name="connsiteY0" fmla="*/ -1 h 265584"/>
                <a:gd name="connsiteX1" fmla="*/ 979343 w 979343"/>
                <a:gd name="connsiteY1" fmla="*/ -1 h 265584"/>
                <a:gd name="connsiteX2" fmla="*/ 979343 w 979343"/>
                <a:gd name="connsiteY2" fmla="*/ 265584 h 265584"/>
                <a:gd name="connsiteX3" fmla="*/ -1 w 979343"/>
                <a:gd name="connsiteY3" fmla="*/ 265584 h 265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9343" h="265584">
                  <a:moveTo>
                    <a:pt x="-1" y="-1"/>
                  </a:moveTo>
                  <a:lnTo>
                    <a:pt x="979343" y="-1"/>
                  </a:lnTo>
                  <a:lnTo>
                    <a:pt x="979343" y="265584"/>
                  </a:lnTo>
                  <a:lnTo>
                    <a:pt x="-1" y="265584"/>
                  </a:lnTo>
                  <a:close/>
                </a:path>
              </a:pathLst>
            </a:custGeom>
          </p:spPr>
        </p:pic>
      </p:grpSp>
      <p:grpSp>
        <p:nvGrpSpPr>
          <p:cNvPr id="57" name="Elemento grafico 6">
            <a:extLst>
              <a:ext uri="{FF2B5EF4-FFF2-40B4-BE49-F238E27FC236}">
                <a16:creationId xmlns:a16="http://schemas.microsoft.com/office/drawing/2014/main" id="{1A61289C-D90B-49E2-9B17-03EAA0A51B6D}"/>
              </a:ext>
            </a:extLst>
          </p:cNvPr>
          <p:cNvGrpSpPr/>
          <p:nvPr/>
        </p:nvGrpSpPr>
        <p:grpSpPr>
          <a:xfrm>
            <a:off x="27115" y="1671084"/>
            <a:ext cx="497971" cy="663961"/>
            <a:chOff x="82995" y="1254524"/>
            <a:chExt cx="497971" cy="663961"/>
          </a:xfrm>
        </p:grpSpPr>
        <p:grpSp>
          <p:nvGrpSpPr>
            <p:cNvPr id="58" name="Elemento grafico 6">
              <a:extLst>
                <a:ext uri="{FF2B5EF4-FFF2-40B4-BE49-F238E27FC236}">
                  <a16:creationId xmlns:a16="http://schemas.microsoft.com/office/drawing/2014/main" id="{0E074D11-DC88-40BC-A00D-BCEF9A310853}"/>
                </a:ext>
              </a:extLst>
            </p:cNvPr>
            <p:cNvGrpSpPr/>
            <p:nvPr/>
          </p:nvGrpSpPr>
          <p:grpSpPr>
            <a:xfrm>
              <a:off x="82995" y="1254524"/>
              <a:ext cx="497971" cy="663961"/>
              <a:chOff x="82995" y="1254524"/>
              <a:chExt cx="497971" cy="663961"/>
            </a:xfrm>
          </p:grpSpPr>
          <p:sp>
            <p:nvSpPr>
              <p:cNvPr id="59" name="Figura a mano libera: forma 58">
                <a:extLst>
                  <a:ext uri="{FF2B5EF4-FFF2-40B4-BE49-F238E27FC236}">
                    <a16:creationId xmlns:a16="http://schemas.microsoft.com/office/drawing/2014/main" id="{01DED75F-0F21-4CA6-9412-7027FBE95692}"/>
                  </a:ext>
                </a:extLst>
              </p:cNvPr>
              <p:cNvSpPr/>
              <p:nvPr/>
            </p:nvSpPr>
            <p:spPr>
              <a:xfrm>
                <a:off x="82995" y="1254524"/>
                <a:ext cx="497971" cy="663961"/>
              </a:xfrm>
              <a:custGeom>
                <a:avLst/>
                <a:gdLst>
                  <a:gd name="connsiteX0" fmla="*/ 0 w 497971"/>
                  <a:gd name="connsiteY0" fmla="*/ 124493 h 663961"/>
                  <a:gd name="connsiteX1" fmla="*/ 248986 w 497971"/>
                  <a:gd name="connsiteY1" fmla="*/ 0 h 663961"/>
                  <a:gd name="connsiteX2" fmla="*/ 425019 w 497971"/>
                  <a:gd name="connsiteY2" fmla="*/ 36435 h 663961"/>
                  <a:gd name="connsiteX3" fmla="*/ 497971 w 497971"/>
                  <a:gd name="connsiteY3" fmla="*/ 124493 h 663961"/>
                  <a:gd name="connsiteX4" fmla="*/ 497971 w 497971"/>
                  <a:gd name="connsiteY4" fmla="*/ 539469 h 663961"/>
                  <a:gd name="connsiteX5" fmla="*/ 248986 w 497971"/>
                  <a:gd name="connsiteY5" fmla="*/ 663962 h 663961"/>
                  <a:gd name="connsiteX6" fmla="*/ 0 w 497971"/>
                  <a:gd name="connsiteY6" fmla="*/ 539469 h 663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7971" h="663961">
                    <a:moveTo>
                      <a:pt x="0" y="124493"/>
                    </a:moveTo>
                    <a:cubicBezTo>
                      <a:pt x="0" y="55773"/>
                      <a:pt x="111463" y="0"/>
                      <a:pt x="248986" y="0"/>
                    </a:cubicBezTo>
                    <a:cubicBezTo>
                      <a:pt x="315050" y="0"/>
                      <a:pt x="378375" y="13113"/>
                      <a:pt x="425019" y="36435"/>
                    </a:cubicBezTo>
                    <a:cubicBezTo>
                      <a:pt x="471745" y="59840"/>
                      <a:pt x="497971" y="91461"/>
                      <a:pt x="497971" y="124493"/>
                    </a:cubicBezTo>
                    <a:lnTo>
                      <a:pt x="497971" y="539469"/>
                    </a:lnTo>
                    <a:cubicBezTo>
                      <a:pt x="497971" y="608189"/>
                      <a:pt x="386509" y="663962"/>
                      <a:pt x="248986" y="663962"/>
                    </a:cubicBezTo>
                    <a:cubicBezTo>
                      <a:pt x="111463" y="663962"/>
                      <a:pt x="0" y="608189"/>
                      <a:pt x="0" y="539469"/>
                    </a:cubicBezTo>
                    <a:close/>
                  </a:path>
                </a:pathLst>
              </a:custGeom>
              <a:solidFill>
                <a:srgbClr val="FFFFFF"/>
              </a:solidFill>
              <a:ln w="830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it-IT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60" name="Figura a mano libera: forma 59">
                <a:extLst>
                  <a:ext uri="{FF2B5EF4-FFF2-40B4-BE49-F238E27FC236}">
                    <a16:creationId xmlns:a16="http://schemas.microsoft.com/office/drawing/2014/main" id="{3A766CBD-2ADE-485C-9FBD-A96F0A4662DB}"/>
                  </a:ext>
                </a:extLst>
              </p:cNvPr>
              <p:cNvSpPr/>
              <p:nvPr/>
            </p:nvSpPr>
            <p:spPr>
              <a:xfrm>
                <a:off x="82995" y="1379017"/>
                <a:ext cx="497971" cy="124492"/>
              </a:xfrm>
              <a:custGeom>
                <a:avLst/>
                <a:gdLst>
                  <a:gd name="connsiteX0" fmla="*/ 497971 w 497971"/>
                  <a:gd name="connsiteY0" fmla="*/ 0 h 124492"/>
                  <a:gd name="connsiteX1" fmla="*/ 248986 w 497971"/>
                  <a:gd name="connsiteY1" fmla="*/ 124493 h 124492"/>
                  <a:gd name="connsiteX2" fmla="*/ 0 w 497971"/>
                  <a:gd name="connsiteY2" fmla="*/ 0 h 124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7971" h="124492">
                    <a:moveTo>
                      <a:pt x="497971" y="0"/>
                    </a:moveTo>
                    <a:cubicBezTo>
                      <a:pt x="497971" y="68720"/>
                      <a:pt x="386509" y="124493"/>
                      <a:pt x="248986" y="124493"/>
                    </a:cubicBezTo>
                    <a:cubicBezTo>
                      <a:pt x="111463" y="124493"/>
                      <a:pt x="0" y="68720"/>
                      <a:pt x="0" y="0"/>
                    </a:cubicBezTo>
                  </a:path>
                </a:pathLst>
              </a:custGeom>
              <a:noFill/>
              <a:ln w="830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it-IT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pic>
          <p:nvPicPr>
            <p:cNvPr id="61" name="Immagine 60">
              <a:extLst>
                <a:ext uri="{FF2B5EF4-FFF2-40B4-BE49-F238E27FC236}">
                  <a16:creationId xmlns:a16="http://schemas.microsoft.com/office/drawing/2014/main" id="{60B20C85-7867-4126-8E24-B265C3E3E1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144" y="1574056"/>
              <a:ext cx="481372" cy="265584"/>
            </a:xfrm>
            <a:custGeom>
              <a:avLst/>
              <a:gdLst>
                <a:gd name="connsiteX0" fmla="*/ -1 w 481372"/>
                <a:gd name="connsiteY0" fmla="*/ -1 h 265584"/>
                <a:gd name="connsiteX1" fmla="*/ 481372 w 481372"/>
                <a:gd name="connsiteY1" fmla="*/ -1 h 265584"/>
                <a:gd name="connsiteX2" fmla="*/ 481372 w 481372"/>
                <a:gd name="connsiteY2" fmla="*/ 265584 h 265584"/>
                <a:gd name="connsiteX3" fmla="*/ -1 w 481372"/>
                <a:gd name="connsiteY3" fmla="*/ 265584 h 265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1372" h="265584">
                  <a:moveTo>
                    <a:pt x="-1" y="-1"/>
                  </a:moveTo>
                  <a:lnTo>
                    <a:pt x="481372" y="-1"/>
                  </a:lnTo>
                  <a:lnTo>
                    <a:pt x="481372" y="265584"/>
                  </a:lnTo>
                  <a:lnTo>
                    <a:pt x="-1" y="265584"/>
                  </a:lnTo>
                  <a:close/>
                </a:path>
              </a:pathLst>
            </a:custGeom>
          </p:spPr>
        </p:pic>
      </p:grpSp>
      <p:grpSp>
        <p:nvGrpSpPr>
          <p:cNvPr id="62" name="Elemento grafico 6">
            <a:extLst>
              <a:ext uri="{FF2B5EF4-FFF2-40B4-BE49-F238E27FC236}">
                <a16:creationId xmlns:a16="http://schemas.microsoft.com/office/drawing/2014/main" id="{7DE49BF3-F11B-4CC9-B3DD-AB4A6192C282}"/>
              </a:ext>
            </a:extLst>
          </p:cNvPr>
          <p:cNvGrpSpPr/>
          <p:nvPr/>
        </p:nvGrpSpPr>
        <p:grpSpPr>
          <a:xfrm>
            <a:off x="110110" y="1837075"/>
            <a:ext cx="497971" cy="663961"/>
            <a:chOff x="165990" y="1420515"/>
            <a:chExt cx="497971" cy="663961"/>
          </a:xfrm>
        </p:grpSpPr>
        <p:grpSp>
          <p:nvGrpSpPr>
            <p:cNvPr id="63" name="Elemento grafico 6">
              <a:extLst>
                <a:ext uri="{FF2B5EF4-FFF2-40B4-BE49-F238E27FC236}">
                  <a16:creationId xmlns:a16="http://schemas.microsoft.com/office/drawing/2014/main" id="{F3F5232F-EA33-4383-A229-637B55C21FF2}"/>
                </a:ext>
              </a:extLst>
            </p:cNvPr>
            <p:cNvGrpSpPr/>
            <p:nvPr/>
          </p:nvGrpSpPr>
          <p:grpSpPr>
            <a:xfrm>
              <a:off x="165990" y="1420515"/>
              <a:ext cx="497971" cy="663961"/>
              <a:chOff x="165990" y="1420515"/>
              <a:chExt cx="497971" cy="663961"/>
            </a:xfrm>
          </p:grpSpPr>
          <p:sp>
            <p:nvSpPr>
              <p:cNvPr id="64" name="Figura a mano libera: forma 63">
                <a:extLst>
                  <a:ext uri="{FF2B5EF4-FFF2-40B4-BE49-F238E27FC236}">
                    <a16:creationId xmlns:a16="http://schemas.microsoft.com/office/drawing/2014/main" id="{C1957ECA-9618-45DC-A434-CB5121FA41E0}"/>
                  </a:ext>
                </a:extLst>
              </p:cNvPr>
              <p:cNvSpPr/>
              <p:nvPr/>
            </p:nvSpPr>
            <p:spPr>
              <a:xfrm>
                <a:off x="165990" y="1420515"/>
                <a:ext cx="497971" cy="663961"/>
              </a:xfrm>
              <a:custGeom>
                <a:avLst/>
                <a:gdLst>
                  <a:gd name="connsiteX0" fmla="*/ 0 w 497971"/>
                  <a:gd name="connsiteY0" fmla="*/ 124493 h 663961"/>
                  <a:gd name="connsiteX1" fmla="*/ 248986 w 497971"/>
                  <a:gd name="connsiteY1" fmla="*/ 0 h 663961"/>
                  <a:gd name="connsiteX2" fmla="*/ 425019 w 497971"/>
                  <a:gd name="connsiteY2" fmla="*/ 36435 h 663961"/>
                  <a:gd name="connsiteX3" fmla="*/ 497971 w 497971"/>
                  <a:gd name="connsiteY3" fmla="*/ 124493 h 663961"/>
                  <a:gd name="connsiteX4" fmla="*/ 497971 w 497971"/>
                  <a:gd name="connsiteY4" fmla="*/ 539469 h 663961"/>
                  <a:gd name="connsiteX5" fmla="*/ 248986 w 497971"/>
                  <a:gd name="connsiteY5" fmla="*/ 663962 h 663961"/>
                  <a:gd name="connsiteX6" fmla="*/ 0 w 497971"/>
                  <a:gd name="connsiteY6" fmla="*/ 539469 h 663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7971" h="663961">
                    <a:moveTo>
                      <a:pt x="0" y="124493"/>
                    </a:moveTo>
                    <a:cubicBezTo>
                      <a:pt x="0" y="55773"/>
                      <a:pt x="111463" y="0"/>
                      <a:pt x="248986" y="0"/>
                    </a:cubicBezTo>
                    <a:cubicBezTo>
                      <a:pt x="315050" y="0"/>
                      <a:pt x="378375" y="13113"/>
                      <a:pt x="425019" y="36435"/>
                    </a:cubicBezTo>
                    <a:cubicBezTo>
                      <a:pt x="471745" y="59840"/>
                      <a:pt x="497971" y="91461"/>
                      <a:pt x="497971" y="124493"/>
                    </a:cubicBezTo>
                    <a:lnTo>
                      <a:pt x="497971" y="539469"/>
                    </a:lnTo>
                    <a:cubicBezTo>
                      <a:pt x="497971" y="608189"/>
                      <a:pt x="386509" y="663962"/>
                      <a:pt x="248986" y="663962"/>
                    </a:cubicBezTo>
                    <a:cubicBezTo>
                      <a:pt x="111463" y="663962"/>
                      <a:pt x="0" y="608189"/>
                      <a:pt x="0" y="539469"/>
                    </a:cubicBezTo>
                    <a:close/>
                  </a:path>
                </a:pathLst>
              </a:custGeom>
              <a:solidFill>
                <a:srgbClr val="FFFFFF"/>
              </a:solidFill>
              <a:ln w="830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it-IT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65" name="Figura a mano libera: forma 64">
                <a:extLst>
                  <a:ext uri="{FF2B5EF4-FFF2-40B4-BE49-F238E27FC236}">
                    <a16:creationId xmlns:a16="http://schemas.microsoft.com/office/drawing/2014/main" id="{26EA561C-2A66-43C8-AFBF-FD934F22E47A}"/>
                  </a:ext>
                </a:extLst>
              </p:cNvPr>
              <p:cNvSpPr/>
              <p:nvPr/>
            </p:nvSpPr>
            <p:spPr>
              <a:xfrm>
                <a:off x="165990" y="1545008"/>
                <a:ext cx="497971" cy="124492"/>
              </a:xfrm>
              <a:custGeom>
                <a:avLst/>
                <a:gdLst>
                  <a:gd name="connsiteX0" fmla="*/ 497971 w 497971"/>
                  <a:gd name="connsiteY0" fmla="*/ 0 h 124492"/>
                  <a:gd name="connsiteX1" fmla="*/ 248986 w 497971"/>
                  <a:gd name="connsiteY1" fmla="*/ 124493 h 124492"/>
                  <a:gd name="connsiteX2" fmla="*/ 0 w 497971"/>
                  <a:gd name="connsiteY2" fmla="*/ 0 h 124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7971" h="124492">
                    <a:moveTo>
                      <a:pt x="497971" y="0"/>
                    </a:moveTo>
                    <a:cubicBezTo>
                      <a:pt x="497971" y="68720"/>
                      <a:pt x="386509" y="124493"/>
                      <a:pt x="248986" y="124493"/>
                    </a:cubicBezTo>
                    <a:cubicBezTo>
                      <a:pt x="111463" y="124493"/>
                      <a:pt x="0" y="68720"/>
                      <a:pt x="0" y="0"/>
                    </a:cubicBezTo>
                  </a:path>
                </a:pathLst>
              </a:custGeom>
              <a:noFill/>
              <a:ln w="830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it-IT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pic>
          <p:nvPicPr>
            <p:cNvPr id="66" name="Immagine 65">
              <a:extLst>
                <a:ext uri="{FF2B5EF4-FFF2-40B4-BE49-F238E27FC236}">
                  <a16:creationId xmlns:a16="http://schemas.microsoft.com/office/drawing/2014/main" id="{964815D5-9F18-4B90-B0AF-64106FC71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0140" y="1740047"/>
              <a:ext cx="481372" cy="265584"/>
            </a:xfrm>
            <a:custGeom>
              <a:avLst/>
              <a:gdLst>
                <a:gd name="connsiteX0" fmla="*/ -1 w 481372"/>
                <a:gd name="connsiteY0" fmla="*/ -1 h 265584"/>
                <a:gd name="connsiteX1" fmla="*/ 481372 w 481372"/>
                <a:gd name="connsiteY1" fmla="*/ -1 h 265584"/>
                <a:gd name="connsiteX2" fmla="*/ 481372 w 481372"/>
                <a:gd name="connsiteY2" fmla="*/ 265584 h 265584"/>
                <a:gd name="connsiteX3" fmla="*/ -1 w 481372"/>
                <a:gd name="connsiteY3" fmla="*/ 265584 h 265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1372" h="265584">
                  <a:moveTo>
                    <a:pt x="-1" y="-1"/>
                  </a:moveTo>
                  <a:lnTo>
                    <a:pt x="481372" y="-1"/>
                  </a:lnTo>
                  <a:lnTo>
                    <a:pt x="481372" y="265584"/>
                  </a:lnTo>
                  <a:lnTo>
                    <a:pt x="-1" y="265584"/>
                  </a:lnTo>
                  <a:close/>
                </a:path>
              </a:pathLst>
            </a:custGeom>
          </p:spPr>
        </p:pic>
      </p:grpSp>
      <p:grpSp>
        <p:nvGrpSpPr>
          <p:cNvPr id="67" name="Elemento grafico 6">
            <a:extLst>
              <a:ext uri="{FF2B5EF4-FFF2-40B4-BE49-F238E27FC236}">
                <a16:creationId xmlns:a16="http://schemas.microsoft.com/office/drawing/2014/main" id="{E677BACD-EC1A-4931-BBAB-CA6462F05B58}"/>
              </a:ext>
            </a:extLst>
          </p:cNvPr>
          <p:cNvGrpSpPr/>
          <p:nvPr/>
        </p:nvGrpSpPr>
        <p:grpSpPr>
          <a:xfrm>
            <a:off x="193105" y="2003065"/>
            <a:ext cx="497971" cy="663961"/>
            <a:chOff x="248985" y="1586505"/>
            <a:chExt cx="497971" cy="663961"/>
          </a:xfrm>
        </p:grpSpPr>
        <p:grpSp>
          <p:nvGrpSpPr>
            <p:cNvPr id="68" name="Elemento grafico 6">
              <a:extLst>
                <a:ext uri="{FF2B5EF4-FFF2-40B4-BE49-F238E27FC236}">
                  <a16:creationId xmlns:a16="http://schemas.microsoft.com/office/drawing/2014/main" id="{68F6DF64-8791-4DF3-822D-02FCECF4AD99}"/>
                </a:ext>
              </a:extLst>
            </p:cNvPr>
            <p:cNvGrpSpPr/>
            <p:nvPr/>
          </p:nvGrpSpPr>
          <p:grpSpPr>
            <a:xfrm>
              <a:off x="248985" y="1586505"/>
              <a:ext cx="497971" cy="663961"/>
              <a:chOff x="248985" y="1586505"/>
              <a:chExt cx="497971" cy="663961"/>
            </a:xfrm>
          </p:grpSpPr>
          <p:sp>
            <p:nvSpPr>
              <p:cNvPr id="69" name="Figura a mano libera: forma 68">
                <a:extLst>
                  <a:ext uri="{FF2B5EF4-FFF2-40B4-BE49-F238E27FC236}">
                    <a16:creationId xmlns:a16="http://schemas.microsoft.com/office/drawing/2014/main" id="{DC91A805-4452-45A1-ACF3-92B724C629DB}"/>
                  </a:ext>
                </a:extLst>
              </p:cNvPr>
              <p:cNvSpPr/>
              <p:nvPr/>
            </p:nvSpPr>
            <p:spPr>
              <a:xfrm>
                <a:off x="248985" y="1586505"/>
                <a:ext cx="497971" cy="663961"/>
              </a:xfrm>
              <a:custGeom>
                <a:avLst/>
                <a:gdLst>
                  <a:gd name="connsiteX0" fmla="*/ 0 w 497971"/>
                  <a:gd name="connsiteY0" fmla="*/ 124493 h 663961"/>
                  <a:gd name="connsiteX1" fmla="*/ 248986 w 497971"/>
                  <a:gd name="connsiteY1" fmla="*/ 0 h 663961"/>
                  <a:gd name="connsiteX2" fmla="*/ 425019 w 497971"/>
                  <a:gd name="connsiteY2" fmla="*/ 36435 h 663961"/>
                  <a:gd name="connsiteX3" fmla="*/ 497971 w 497971"/>
                  <a:gd name="connsiteY3" fmla="*/ 124493 h 663961"/>
                  <a:gd name="connsiteX4" fmla="*/ 497971 w 497971"/>
                  <a:gd name="connsiteY4" fmla="*/ 539469 h 663961"/>
                  <a:gd name="connsiteX5" fmla="*/ 248986 w 497971"/>
                  <a:gd name="connsiteY5" fmla="*/ 663962 h 663961"/>
                  <a:gd name="connsiteX6" fmla="*/ 0 w 497971"/>
                  <a:gd name="connsiteY6" fmla="*/ 539469 h 663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7971" h="663961">
                    <a:moveTo>
                      <a:pt x="0" y="124493"/>
                    </a:moveTo>
                    <a:cubicBezTo>
                      <a:pt x="0" y="55773"/>
                      <a:pt x="111463" y="0"/>
                      <a:pt x="248986" y="0"/>
                    </a:cubicBezTo>
                    <a:cubicBezTo>
                      <a:pt x="315050" y="0"/>
                      <a:pt x="378375" y="13113"/>
                      <a:pt x="425019" y="36435"/>
                    </a:cubicBezTo>
                    <a:cubicBezTo>
                      <a:pt x="471745" y="59840"/>
                      <a:pt x="497971" y="91461"/>
                      <a:pt x="497971" y="124493"/>
                    </a:cubicBezTo>
                    <a:lnTo>
                      <a:pt x="497971" y="539469"/>
                    </a:lnTo>
                    <a:cubicBezTo>
                      <a:pt x="497971" y="608189"/>
                      <a:pt x="386509" y="663962"/>
                      <a:pt x="248986" y="663962"/>
                    </a:cubicBezTo>
                    <a:cubicBezTo>
                      <a:pt x="111463" y="663962"/>
                      <a:pt x="0" y="608189"/>
                      <a:pt x="0" y="539469"/>
                    </a:cubicBezTo>
                    <a:close/>
                  </a:path>
                </a:pathLst>
              </a:custGeom>
              <a:solidFill>
                <a:srgbClr val="FFFFFF"/>
              </a:solidFill>
              <a:ln w="830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it-IT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70" name="Figura a mano libera: forma 69">
                <a:extLst>
                  <a:ext uri="{FF2B5EF4-FFF2-40B4-BE49-F238E27FC236}">
                    <a16:creationId xmlns:a16="http://schemas.microsoft.com/office/drawing/2014/main" id="{14D5ADF9-6C94-484E-8641-71200AFFFB0C}"/>
                  </a:ext>
                </a:extLst>
              </p:cNvPr>
              <p:cNvSpPr/>
              <p:nvPr/>
            </p:nvSpPr>
            <p:spPr>
              <a:xfrm>
                <a:off x="248985" y="1710998"/>
                <a:ext cx="497971" cy="124492"/>
              </a:xfrm>
              <a:custGeom>
                <a:avLst/>
                <a:gdLst>
                  <a:gd name="connsiteX0" fmla="*/ 497971 w 497971"/>
                  <a:gd name="connsiteY0" fmla="*/ 0 h 124492"/>
                  <a:gd name="connsiteX1" fmla="*/ 248986 w 497971"/>
                  <a:gd name="connsiteY1" fmla="*/ 124493 h 124492"/>
                  <a:gd name="connsiteX2" fmla="*/ 0 w 497971"/>
                  <a:gd name="connsiteY2" fmla="*/ 0 h 124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7971" h="124492">
                    <a:moveTo>
                      <a:pt x="497971" y="0"/>
                    </a:moveTo>
                    <a:cubicBezTo>
                      <a:pt x="497971" y="68720"/>
                      <a:pt x="386509" y="124493"/>
                      <a:pt x="248986" y="124493"/>
                    </a:cubicBezTo>
                    <a:cubicBezTo>
                      <a:pt x="111463" y="124493"/>
                      <a:pt x="0" y="68720"/>
                      <a:pt x="0" y="0"/>
                    </a:cubicBezTo>
                  </a:path>
                </a:pathLst>
              </a:custGeom>
              <a:noFill/>
              <a:ln w="830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it-IT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pic>
          <p:nvPicPr>
            <p:cNvPr id="71" name="Immagine 70">
              <a:extLst>
                <a:ext uri="{FF2B5EF4-FFF2-40B4-BE49-F238E27FC236}">
                  <a16:creationId xmlns:a16="http://schemas.microsoft.com/office/drawing/2014/main" id="{92C10020-3A94-495D-BDDE-27B91D3F2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3135" y="1906037"/>
              <a:ext cx="481372" cy="265584"/>
            </a:xfrm>
            <a:custGeom>
              <a:avLst/>
              <a:gdLst>
                <a:gd name="connsiteX0" fmla="*/ -1 w 481372"/>
                <a:gd name="connsiteY0" fmla="*/ -1 h 265584"/>
                <a:gd name="connsiteX1" fmla="*/ 481372 w 481372"/>
                <a:gd name="connsiteY1" fmla="*/ -1 h 265584"/>
                <a:gd name="connsiteX2" fmla="*/ 481372 w 481372"/>
                <a:gd name="connsiteY2" fmla="*/ 265584 h 265584"/>
                <a:gd name="connsiteX3" fmla="*/ -1 w 481372"/>
                <a:gd name="connsiteY3" fmla="*/ 265584 h 265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1372" h="265584">
                  <a:moveTo>
                    <a:pt x="-1" y="-1"/>
                  </a:moveTo>
                  <a:lnTo>
                    <a:pt x="481372" y="-1"/>
                  </a:lnTo>
                  <a:lnTo>
                    <a:pt x="481372" y="265584"/>
                  </a:lnTo>
                  <a:lnTo>
                    <a:pt x="-1" y="265584"/>
                  </a:lnTo>
                  <a:close/>
                </a:path>
              </a:pathLst>
            </a:custGeom>
          </p:spPr>
        </p:pic>
      </p:grpSp>
      <p:grpSp>
        <p:nvGrpSpPr>
          <p:cNvPr id="72" name="Elemento grafico 6">
            <a:extLst>
              <a:ext uri="{FF2B5EF4-FFF2-40B4-BE49-F238E27FC236}">
                <a16:creationId xmlns:a16="http://schemas.microsoft.com/office/drawing/2014/main" id="{28C50968-6E96-4AAC-878E-BE0C1B67E115}"/>
              </a:ext>
            </a:extLst>
          </p:cNvPr>
          <p:cNvGrpSpPr/>
          <p:nvPr/>
        </p:nvGrpSpPr>
        <p:grpSpPr>
          <a:xfrm>
            <a:off x="1235599" y="2477445"/>
            <a:ext cx="2700592" cy="2419675"/>
            <a:chOff x="1281013" y="2709555"/>
            <a:chExt cx="3121651" cy="3121651"/>
          </a:xfrm>
          <a:solidFill>
            <a:srgbClr val="FFFFFF"/>
          </a:solidFill>
        </p:grpSpPr>
        <p:sp>
          <p:nvSpPr>
            <p:cNvPr id="73" name="Figura a mano libera: forma 72">
              <a:extLst>
                <a:ext uri="{FF2B5EF4-FFF2-40B4-BE49-F238E27FC236}">
                  <a16:creationId xmlns:a16="http://schemas.microsoft.com/office/drawing/2014/main" id="{D8378B40-08C1-4AA4-B414-A333F8983ACD}"/>
                </a:ext>
              </a:extLst>
            </p:cNvPr>
            <p:cNvSpPr/>
            <p:nvPr/>
          </p:nvSpPr>
          <p:spPr>
            <a:xfrm rot="2700000">
              <a:off x="828499" y="4076380"/>
              <a:ext cx="4026679" cy="388002"/>
            </a:xfrm>
            <a:custGeom>
              <a:avLst/>
              <a:gdLst>
                <a:gd name="connsiteX0" fmla="*/ 0 w 4026679"/>
                <a:gd name="connsiteY0" fmla="*/ 0 h 388002"/>
                <a:gd name="connsiteX1" fmla="*/ 3860689 w 4026679"/>
                <a:gd name="connsiteY1" fmla="*/ 0 h 388002"/>
                <a:gd name="connsiteX2" fmla="*/ 4026680 w 4026679"/>
                <a:gd name="connsiteY2" fmla="*/ 193960 h 388002"/>
                <a:gd name="connsiteX3" fmla="*/ 3860689 w 4026679"/>
                <a:gd name="connsiteY3" fmla="*/ 388003 h 388002"/>
                <a:gd name="connsiteX4" fmla="*/ 0 w 4026679"/>
                <a:gd name="connsiteY4" fmla="*/ 388003 h 388002"/>
                <a:gd name="connsiteX5" fmla="*/ 165990 w 4026679"/>
                <a:gd name="connsiteY5" fmla="*/ 193960 h 388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26679" h="388002">
                  <a:moveTo>
                    <a:pt x="0" y="0"/>
                  </a:moveTo>
                  <a:lnTo>
                    <a:pt x="3860689" y="0"/>
                  </a:lnTo>
                  <a:lnTo>
                    <a:pt x="4026680" y="193960"/>
                  </a:lnTo>
                  <a:lnTo>
                    <a:pt x="3860689" y="388003"/>
                  </a:lnTo>
                  <a:lnTo>
                    <a:pt x="0" y="388003"/>
                  </a:lnTo>
                  <a:lnTo>
                    <a:pt x="165990" y="193960"/>
                  </a:lnTo>
                  <a:close/>
                </a:path>
              </a:pathLst>
            </a:custGeom>
            <a:solidFill>
              <a:srgbClr val="FFFFFF"/>
            </a:solidFill>
            <a:ln w="830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pic>
          <p:nvPicPr>
            <p:cNvPr id="74" name="Immagine 73">
              <a:extLst>
                <a:ext uri="{FF2B5EF4-FFF2-40B4-BE49-F238E27FC236}">
                  <a16:creationId xmlns:a16="http://schemas.microsoft.com/office/drawing/2014/main" id="{38110B98-3F86-44DA-BFFB-FF8960C46EE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2700000">
              <a:off x="824358" y="4143457"/>
              <a:ext cx="4008669" cy="265584"/>
            </a:xfrm>
            <a:custGeom>
              <a:avLst/>
              <a:gdLst>
                <a:gd name="connsiteX0" fmla="*/ -2 w 4008669"/>
                <a:gd name="connsiteY0" fmla="*/ -1 h 265584"/>
                <a:gd name="connsiteX1" fmla="*/ 4008668 w 4008669"/>
                <a:gd name="connsiteY1" fmla="*/ -1 h 265584"/>
                <a:gd name="connsiteX2" fmla="*/ 4008668 w 4008669"/>
                <a:gd name="connsiteY2" fmla="*/ 265584 h 265584"/>
                <a:gd name="connsiteX3" fmla="*/ -2 w 4008669"/>
                <a:gd name="connsiteY3" fmla="*/ 265584 h 265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8669" h="265584">
                  <a:moveTo>
                    <a:pt x="-2" y="-1"/>
                  </a:moveTo>
                  <a:lnTo>
                    <a:pt x="4008668" y="-1"/>
                  </a:lnTo>
                  <a:lnTo>
                    <a:pt x="4008668" y="265584"/>
                  </a:lnTo>
                  <a:lnTo>
                    <a:pt x="-2" y="265584"/>
                  </a:lnTo>
                  <a:close/>
                </a:path>
              </a:pathLst>
            </a:custGeom>
          </p:spPr>
        </p:pic>
      </p:grpSp>
      <p:grpSp>
        <p:nvGrpSpPr>
          <p:cNvPr id="75" name="Elemento grafico 6">
            <a:extLst>
              <a:ext uri="{FF2B5EF4-FFF2-40B4-BE49-F238E27FC236}">
                <a16:creationId xmlns:a16="http://schemas.microsoft.com/office/drawing/2014/main" id="{7B4ADCF1-1F95-46A3-A0A8-1F4F221345ED}"/>
              </a:ext>
            </a:extLst>
          </p:cNvPr>
          <p:cNvGrpSpPr/>
          <p:nvPr/>
        </p:nvGrpSpPr>
        <p:grpSpPr>
          <a:xfrm>
            <a:off x="2199371" y="1473459"/>
            <a:ext cx="746957" cy="912947"/>
            <a:chOff x="2406861" y="1918486"/>
            <a:chExt cx="746957" cy="912947"/>
          </a:xfrm>
        </p:grpSpPr>
        <p:grpSp>
          <p:nvGrpSpPr>
            <p:cNvPr id="76" name="Elemento grafico 6">
              <a:extLst>
                <a:ext uri="{FF2B5EF4-FFF2-40B4-BE49-F238E27FC236}">
                  <a16:creationId xmlns:a16="http://schemas.microsoft.com/office/drawing/2014/main" id="{2221B4EC-A58D-443F-8D81-550289218479}"/>
                </a:ext>
              </a:extLst>
            </p:cNvPr>
            <p:cNvGrpSpPr/>
            <p:nvPr/>
          </p:nvGrpSpPr>
          <p:grpSpPr>
            <a:xfrm>
              <a:off x="2406861" y="1918486"/>
              <a:ext cx="746957" cy="912947"/>
              <a:chOff x="2406861" y="1918486"/>
              <a:chExt cx="746957" cy="912947"/>
            </a:xfrm>
          </p:grpSpPr>
          <p:sp>
            <p:nvSpPr>
              <p:cNvPr id="77" name="Figura a mano libera: forma 76">
                <a:extLst>
                  <a:ext uri="{FF2B5EF4-FFF2-40B4-BE49-F238E27FC236}">
                    <a16:creationId xmlns:a16="http://schemas.microsoft.com/office/drawing/2014/main" id="{59630903-8748-4AB7-864E-A1F8F64F7A89}"/>
                  </a:ext>
                </a:extLst>
              </p:cNvPr>
              <p:cNvSpPr/>
              <p:nvPr/>
            </p:nvSpPr>
            <p:spPr>
              <a:xfrm>
                <a:off x="2406861" y="1918486"/>
                <a:ext cx="746957" cy="912947"/>
              </a:xfrm>
              <a:custGeom>
                <a:avLst/>
                <a:gdLst>
                  <a:gd name="connsiteX0" fmla="*/ 0 w 746957"/>
                  <a:gd name="connsiteY0" fmla="*/ 124493 h 912947"/>
                  <a:gd name="connsiteX1" fmla="*/ 373479 w 746957"/>
                  <a:gd name="connsiteY1" fmla="*/ 0 h 912947"/>
                  <a:gd name="connsiteX2" fmla="*/ 637569 w 746957"/>
                  <a:gd name="connsiteY2" fmla="*/ 36435 h 912947"/>
                  <a:gd name="connsiteX3" fmla="*/ 746957 w 746957"/>
                  <a:gd name="connsiteY3" fmla="*/ 124493 h 912947"/>
                  <a:gd name="connsiteX4" fmla="*/ 746957 w 746957"/>
                  <a:gd name="connsiteY4" fmla="*/ 788455 h 912947"/>
                  <a:gd name="connsiteX5" fmla="*/ 373479 w 746957"/>
                  <a:gd name="connsiteY5" fmla="*/ 912948 h 912947"/>
                  <a:gd name="connsiteX6" fmla="*/ 0 w 746957"/>
                  <a:gd name="connsiteY6" fmla="*/ 788455 h 912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6957" h="912947">
                    <a:moveTo>
                      <a:pt x="0" y="124493"/>
                    </a:moveTo>
                    <a:cubicBezTo>
                      <a:pt x="0" y="55773"/>
                      <a:pt x="167235" y="0"/>
                      <a:pt x="373479" y="0"/>
                    </a:cubicBezTo>
                    <a:cubicBezTo>
                      <a:pt x="472492" y="0"/>
                      <a:pt x="567521" y="13113"/>
                      <a:pt x="637569" y="36435"/>
                    </a:cubicBezTo>
                    <a:cubicBezTo>
                      <a:pt x="707617" y="59840"/>
                      <a:pt x="746957" y="91461"/>
                      <a:pt x="746957" y="124493"/>
                    </a:cubicBezTo>
                    <a:lnTo>
                      <a:pt x="746957" y="788455"/>
                    </a:lnTo>
                    <a:cubicBezTo>
                      <a:pt x="746957" y="857175"/>
                      <a:pt x="579722" y="912948"/>
                      <a:pt x="373479" y="912948"/>
                    </a:cubicBezTo>
                    <a:cubicBezTo>
                      <a:pt x="167235" y="912948"/>
                      <a:pt x="0" y="857175"/>
                      <a:pt x="0" y="788455"/>
                    </a:cubicBezTo>
                    <a:close/>
                  </a:path>
                </a:pathLst>
              </a:custGeom>
              <a:solidFill>
                <a:srgbClr val="FFFFFF"/>
              </a:solidFill>
              <a:ln w="830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it-IT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78" name="Figura a mano libera: forma 77">
                <a:extLst>
                  <a:ext uri="{FF2B5EF4-FFF2-40B4-BE49-F238E27FC236}">
                    <a16:creationId xmlns:a16="http://schemas.microsoft.com/office/drawing/2014/main" id="{A784AB42-EE99-4392-8531-6E46A6899986}"/>
                  </a:ext>
                </a:extLst>
              </p:cNvPr>
              <p:cNvSpPr/>
              <p:nvPr/>
            </p:nvSpPr>
            <p:spPr>
              <a:xfrm>
                <a:off x="2406861" y="2042979"/>
                <a:ext cx="746957" cy="124492"/>
              </a:xfrm>
              <a:custGeom>
                <a:avLst/>
                <a:gdLst>
                  <a:gd name="connsiteX0" fmla="*/ 746957 w 746957"/>
                  <a:gd name="connsiteY0" fmla="*/ 0 h 124492"/>
                  <a:gd name="connsiteX1" fmla="*/ 373479 w 746957"/>
                  <a:gd name="connsiteY1" fmla="*/ 124493 h 124492"/>
                  <a:gd name="connsiteX2" fmla="*/ 0 w 746957"/>
                  <a:gd name="connsiteY2" fmla="*/ 0 h 124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6957" h="124492">
                    <a:moveTo>
                      <a:pt x="746957" y="0"/>
                    </a:moveTo>
                    <a:cubicBezTo>
                      <a:pt x="746957" y="68720"/>
                      <a:pt x="579722" y="124493"/>
                      <a:pt x="373479" y="124493"/>
                    </a:cubicBezTo>
                    <a:cubicBezTo>
                      <a:pt x="167235" y="124493"/>
                      <a:pt x="0" y="68720"/>
                      <a:pt x="0" y="0"/>
                    </a:cubicBezTo>
                  </a:path>
                </a:pathLst>
              </a:custGeom>
              <a:noFill/>
              <a:ln w="830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it-IT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pic>
          <p:nvPicPr>
            <p:cNvPr id="79" name="Immagine 78">
              <a:extLst>
                <a:ext uri="{FF2B5EF4-FFF2-40B4-BE49-F238E27FC236}">
                  <a16:creationId xmlns:a16="http://schemas.microsoft.com/office/drawing/2014/main" id="{D871145E-4248-45EA-8544-D5E51B90F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411011" y="2304414"/>
              <a:ext cx="730358" cy="381778"/>
            </a:xfrm>
            <a:custGeom>
              <a:avLst/>
              <a:gdLst>
                <a:gd name="connsiteX0" fmla="*/ -1 w 730358"/>
                <a:gd name="connsiteY0" fmla="*/ -1 h 381778"/>
                <a:gd name="connsiteX1" fmla="*/ 730358 w 730358"/>
                <a:gd name="connsiteY1" fmla="*/ -1 h 381778"/>
                <a:gd name="connsiteX2" fmla="*/ 730358 w 730358"/>
                <a:gd name="connsiteY2" fmla="*/ 381778 h 381778"/>
                <a:gd name="connsiteX3" fmla="*/ -1 w 730358"/>
                <a:gd name="connsiteY3" fmla="*/ 381778 h 381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358" h="381778">
                  <a:moveTo>
                    <a:pt x="-1" y="-1"/>
                  </a:moveTo>
                  <a:lnTo>
                    <a:pt x="730358" y="-1"/>
                  </a:lnTo>
                  <a:lnTo>
                    <a:pt x="730358" y="381778"/>
                  </a:lnTo>
                  <a:lnTo>
                    <a:pt x="-1" y="381778"/>
                  </a:lnTo>
                  <a:close/>
                </a:path>
              </a:pathLst>
            </a:custGeom>
          </p:spPr>
        </p:pic>
      </p:grpSp>
      <p:grpSp>
        <p:nvGrpSpPr>
          <p:cNvPr id="80" name="Elemento grafico 6">
            <a:extLst>
              <a:ext uri="{FF2B5EF4-FFF2-40B4-BE49-F238E27FC236}">
                <a16:creationId xmlns:a16="http://schemas.microsoft.com/office/drawing/2014/main" id="{5405B6C6-2023-4974-A1A5-1D7C7742411B}"/>
              </a:ext>
            </a:extLst>
          </p:cNvPr>
          <p:cNvGrpSpPr/>
          <p:nvPr/>
        </p:nvGrpSpPr>
        <p:grpSpPr>
          <a:xfrm>
            <a:off x="2319714" y="960324"/>
            <a:ext cx="497971" cy="489671"/>
            <a:chOff x="2323866" y="3246410"/>
            <a:chExt cx="497971" cy="489671"/>
          </a:xfrm>
          <a:noFill/>
        </p:grpSpPr>
        <p:sp>
          <p:nvSpPr>
            <p:cNvPr id="81" name="Figura a mano libera: forma 80">
              <a:extLst>
                <a:ext uri="{FF2B5EF4-FFF2-40B4-BE49-F238E27FC236}">
                  <a16:creationId xmlns:a16="http://schemas.microsoft.com/office/drawing/2014/main" id="{C2770C52-4806-4DDB-8A14-6DBC01E5707C}"/>
                </a:ext>
              </a:extLst>
            </p:cNvPr>
            <p:cNvSpPr/>
            <p:nvPr/>
          </p:nvSpPr>
          <p:spPr>
            <a:xfrm>
              <a:off x="2323866" y="3246410"/>
              <a:ext cx="497971" cy="489671"/>
            </a:xfrm>
            <a:custGeom>
              <a:avLst/>
              <a:gdLst>
                <a:gd name="connsiteX0" fmla="*/ 0 w 497971"/>
                <a:gd name="connsiteY0" fmla="*/ 0 h 489671"/>
                <a:gd name="connsiteX1" fmla="*/ 497971 w 497971"/>
                <a:gd name="connsiteY1" fmla="*/ 0 h 489671"/>
                <a:gd name="connsiteX2" fmla="*/ 497971 w 497971"/>
                <a:gd name="connsiteY2" fmla="*/ 489672 h 489671"/>
                <a:gd name="connsiteX3" fmla="*/ 0 w 497971"/>
                <a:gd name="connsiteY3" fmla="*/ 489672 h 48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7971" h="489671">
                  <a:moveTo>
                    <a:pt x="0" y="0"/>
                  </a:moveTo>
                  <a:lnTo>
                    <a:pt x="497971" y="0"/>
                  </a:lnTo>
                  <a:lnTo>
                    <a:pt x="497971" y="489672"/>
                  </a:lnTo>
                  <a:lnTo>
                    <a:pt x="0" y="489672"/>
                  </a:lnTo>
                  <a:close/>
                </a:path>
              </a:pathLst>
            </a:custGeom>
            <a:noFill/>
            <a:ln w="83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pic>
          <p:nvPicPr>
            <p:cNvPr id="82" name="Immagine 81">
              <a:extLst>
                <a:ext uri="{FF2B5EF4-FFF2-40B4-BE49-F238E27FC236}">
                  <a16:creationId xmlns:a16="http://schemas.microsoft.com/office/drawing/2014/main" id="{F26CEA65-9246-4DA7-B011-21D2C7A8CC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328016" y="3316956"/>
              <a:ext cx="481372" cy="381778"/>
            </a:xfrm>
            <a:custGeom>
              <a:avLst/>
              <a:gdLst>
                <a:gd name="connsiteX0" fmla="*/ -1 w 481372"/>
                <a:gd name="connsiteY0" fmla="*/ -1 h 381778"/>
                <a:gd name="connsiteX1" fmla="*/ 481372 w 481372"/>
                <a:gd name="connsiteY1" fmla="*/ -1 h 381778"/>
                <a:gd name="connsiteX2" fmla="*/ 481372 w 481372"/>
                <a:gd name="connsiteY2" fmla="*/ 381778 h 381778"/>
                <a:gd name="connsiteX3" fmla="*/ -1 w 481372"/>
                <a:gd name="connsiteY3" fmla="*/ 381778 h 381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1372" h="381778">
                  <a:moveTo>
                    <a:pt x="-1" y="-1"/>
                  </a:moveTo>
                  <a:lnTo>
                    <a:pt x="481372" y="-1"/>
                  </a:lnTo>
                  <a:lnTo>
                    <a:pt x="481372" y="381778"/>
                  </a:lnTo>
                  <a:lnTo>
                    <a:pt x="-1" y="381778"/>
                  </a:lnTo>
                  <a:close/>
                </a:path>
              </a:pathLst>
            </a:custGeom>
          </p:spPr>
        </p:pic>
      </p:grpSp>
      <p:grpSp>
        <p:nvGrpSpPr>
          <p:cNvPr id="83" name="Elemento grafico 6">
            <a:extLst>
              <a:ext uri="{FF2B5EF4-FFF2-40B4-BE49-F238E27FC236}">
                <a16:creationId xmlns:a16="http://schemas.microsoft.com/office/drawing/2014/main" id="{D6BF2D32-A14B-4B15-BF90-5D1316781190}"/>
              </a:ext>
            </a:extLst>
          </p:cNvPr>
          <p:cNvGrpSpPr/>
          <p:nvPr/>
        </p:nvGrpSpPr>
        <p:grpSpPr>
          <a:xfrm>
            <a:off x="5124955" y="2237519"/>
            <a:ext cx="497971" cy="489671"/>
            <a:chOff x="5187202" y="2914429"/>
            <a:chExt cx="497971" cy="489671"/>
          </a:xfrm>
          <a:noFill/>
        </p:grpSpPr>
        <p:sp>
          <p:nvSpPr>
            <p:cNvPr id="84" name="Figura a mano libera: forma 83">
              <a:extLst>
                <a:ext uri="{FF2B5EF4-FFF2-40B4-BE49-F238E27FC236}">
                  <a16:creationId xmlns:a16="http://schemas.microsoft.com/office/drawing/2014/main" id="{20168C60-5754-4F3E-A56B-17DFB098D1A0}"/>
                </a:ext>
              </a:extLst>
            </p:cNvPr>
            <p:cNvSpPr/>
            <p:nvPr/>
          </p:nvSpPr>
          <p:spPr>
            <a:xfrm>
              <a:off x="5187202" y="2914429"/>
              <a:ext cx="497971" cy="489671"/>
            </a:xfrm>
            <a:custGeom>
              <a:avLst/>
              <a:gdLst>
                <a:gd name="connsiteX0" fmla="*/ 0 w 497971"/>
                <a:gd name="connsiteY0" fmla="*/ 0 h 489671"/>
                <a:gd name="connsiteX1" fmla="*/ 497971 w 497971"/>
                <a:gd name="connsiteY1" fmla="*/ 0 h 489671"/>
                <a:gd name="connsiteX2" fmla="*/ 497971 w 497971"/>
                <a:gd name="connsiteY2" fmla="*/ 489672 h 489671"/>
                <a:gd name="connsiteX3" fmla="*/ 0 w 497971"/>
                <a:gd name="connsiteY3" fmla="*/ 489672 h 48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7971" h="489671">
                  <a:moveTo>
                    <a:pt x="0" y="0"/>
                  </a:moveTo>
                  <a:lnTo>
                    <a:pt x="497971" y="0"/>
                  </a:lnTo>
                  <a:lnTo>
                    <a:pt x="497971" y="489672"/>
                  </a:lnTo>
                  <a:lnTo>
                    <a:pt x="0" y="489672"/>
                  </a:lnTo>
                  <a:close/>
                </a:path>
              </a:pathLst>
            </a:custGeom>
            <a:noFill/>
            <a:ln w="83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pic>
          <p:nvPicPr>
            <p:cNvPr id="85" name="Immagine 84">
              <a:extLst>
                <a:ext uri="{FF2B5EF4-FFF2-40B4-BE49-F238E27FC236}">
                  <a16:creationId xmlns:a16="http://schemas.microsoft.com/office/drawing/2014/main" id="{481367BD-7391-4F7B-94F3-218FB5846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191351" y="3105318"/>
              <a:ext cx="481372" cy="141091"/>
            </a:xfrm>
            <a:custGeom>
              <a:avLst/>
              <a:gdLst>
                <a:gd name="connsiteX0" fmla="*/ -1 w 481372"/>
                <a:gd name="connsiteY0" fmla="*/ -1 h 141091"/>
                <a:gd name="connsiteX1" fmla="*/ 481372 w 481372"/>
                <a:gd name="connsiteY1" fmla="*/ -1 h 141091"/>
                <a:gd name="connsiteX2" fmla="*/ 481372 w 481372"/>
                <a:gd name="connsiteY2" fmla="*/ 141091 h 141091"/>
                <a:gd name="connsiteX3" fmla="*/ -1 w 481372"/>
                <a:gd name="connsiteY3" fmla="*/ 141091 h 141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1372" h="141091">
                  <a:moveTo>
                    <a:pt x="-1" y="-1"/>
                  </a:moveTo>
                  <a:lnTo>
                    <a:pt x="481372" y="-1"/>
                  </a:lnTo>
                  <a:lnTo>
                    <a:pt x="481372" y="141091"/>
                  </a:lnTo>
                  <a:lnTo>
                    <a:pt x="-1" y="141091"/>
                  </a:lnTo>
                  <a:close/>
                </a:path>
              </a:pathLst>
            </a:custGeom>
          </p:spPr>
        </p:pic>
      </p:grpSp>
      <p:grpSp>
        <p:nvGrpSpPr>
          <p:cNvPr id="86" name="Elemento grafico 6">
            <a:extLst>
              <a:ext uri="{FF2B5EF4-FFF2-40B4-BE49-F238E27FC236}">
                <a16:creationId xmlns:a16="http://schemas.microsoft.com/office/drawing/2014/main" id="{49991AEE-0437-4647-ABE5-FF7483B78BD8}"/>
              </a:ext>
            </a:extLst>
          </p:cNvPr>
          <p:cNvGrpSpPr/>
          <p:nvPr/>
        </p:nvGrpSpPr>
        <p:grpSpPr>
          <a:xfrm>
            <a:off x="10955371" y="1597952"/>
            <a:ext cx="995942" cy="663961"/>
            <a:chOff x="10955371" y="1586505"/>
            <a:chExt cx="995942" cy="663961"/>
          </a:xfrm>
          <a:solidFill>
            <a:srgbClr val="FFFFFF"/>
          </a:solidFill>
        </p:grpSpPr>
        <p:sp>
          <p:nvSpPr>
            <p:cNvPr id="87" name="Figura a mano libera: forma 86">
              <a:extLst>
                <a:ext uri="{FF2B5EF4-FFF2-40B4-BE49-F238E27FC236}">
                  <a16:creationId xmlns:a16="http://schemas.microsoft.com/office/drawing/2014/main" id="{11112A6F-8801-44F9-AC6C-B2F632B3C960}"/>
                </a:ext>
              </a:extLst>
            </p:cNvPr>
            <p:cNvSpPr/>
            <p:nvPr/>
          </p:nvSpPr>
          <p:spPr>
            <a:xfrm>
              <a:off x="10955371" y="1586505"/>
              <a:ext cx="995942" cy="663961"/>
            </a:xfrm>
            <a:custGeom>
              <a:avLst/>
              <a:gdLst>
                <a:gd name="connsiteX0" fmla="*/ 0 w 995942"/>
                <a:gd name="connsiteY0" fmla="*/ 0 h 663961"/>
                <a:gd name="connsiteX1" fmla="*/ 829952 w 995942"/>
                <a:gd name="connsiteY1" fmla="*/ 0 h 663961"/>
                <a:gd name="connsiteX2" fmla="*/ 995943 w 995942"/>
                <a:gd name="connsiteY2" fmla="*/ 331981 h 663961"/>
                <a:gd name="connsiteX3" fmla="*/ 829952 w 995942"/>
                <a:gd name="connsiteY3" fmla="*/ 663962 h 663961"/>
                <a:gd name="connsiteX4" fmla="*/ 0 w 995942"/>
                <a:gd name="connsiteY4" fmla="*/ 663962 h 663961"/>
                <a:gd name="connsiteX5" fmla="*/ 165990 w 995942"/>
                <a:gd name="connsiteY5" fmla="*/ 331981 h 663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5942" h="663961">
                  <a:moveTo>
                    <a:pt x="0" y="0"/>
                  </a:moveTo>
                  <a:lnTo>
                    <a:pt x="829952" y="0"/>
                  </a:lnTo>
                  <a:lnTo>
                    <a:pt x="995943" y="331981"/>
                  </a:lnTo>
                  <a:lnTo>
                    <a:pt x="829952" y="663962"/>
                  </a:lnTo>
                  <a:lnTo>
                    <a:pt x="0" y="663962"/>
                  </a:lnTo>
                  <a:lnTo>
                    <a:pt x="165990" y="331981"/>
                  </a:lnTo>
                  <a:close/>
                </a:path>
              </a:pathLst>
            </a:custGeom>
            <a:solidFill>
              <a:srgbClr val="FFFFFF"/>
            </a:solidFill>
            <a:ln w="830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pic>
          <p:nvPicPr>
            <p:cNvPr id="88" name="Immagine 87">
              <a:extLst>
                <a:ext uri="{FF2B5EF4-FFF2-40B4-BE49-F238E27FC236}">
                  <a16:creationId xmlns:a16="http://schemas.microsoft.com/office/drawing/2014/main" id="{4FE95AD0-D2F7-47F3-852C-60C82F756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0959520" y="1860390"/>
              <a:ext cx="979343" cy="141091"/>
            </a:xfrm>
            <a:custGeom>
              <a:avLst/>
              <a:gdLst>
                <a:gd name="connsiteX0" fmla="*/ -1 w 979343"/>
                <a:gd name="connsiteY0" fmla="*/ -1 h 141091"/>
                <a:gd name="connsiteX1" fmla="*/ 979343 w 979343"/>
                <a:gd name="connsiteY1" fmla="*/ -1 h 141091"/>
                <a:gd name="connsiteX2" fmla="*/ 979343 w 979343"/>
                <a:gd name="connsiteY2" fmla="*/ 141091 h 141091"/>
                <a:gd name="connsiteX3" fmla="*/ -1 w 979343"/>
                <a:gd name="connsiteY3" fmla="*/ 141091 h 141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9343" h="141091">
                  <a:moveTo>
                    <a:pt x="-1" y="-1"/>
                  </a:moveTo>
                  <a:lnTo>
                    <a:pt x="979343" y="-1"/>
                  </a:lnTo>
                  <a:lnTo>
                    <a:pt x="979343" y="141091"/>
                  </a:lnTo>
                  <a:lnTo>
                    <a:pt x="-1" y="141091"/>
                  </a:lnTo>
                  <a:close/>
                </a:path>
              </a:pathLst>
            </a:custGeom>
          </p:spPr>
        </p:pic>
      </p:grpSp>
      <p:grpSp>
        <p:nvGrpSpPr>
          <p:cNvPr id="89" name="Elemento grafico 6">
            <a:extLst>
              <a:ext uri="{FF2B5EF4-FFF2-40B4-BE49-F238E27FC236}">
                <a16:creationId xmlns:a16="http://schemas.microsoft.com/office/drawing/2014/main" id="{97ECF057-FAF8-406F-9B21-3FECA81A923F}"/>
              </a:ext>
            </a:extLst>
          </p:cNvPr>
          <p:cNvGrpSpPr/>
          <p:nvPr/>
        </p:nvGrpSpPr>
        <p:grpSpPr>
          <a:xfrm>
            <a:off x="7441905" y="2210042"/>
            <a:ext cx="497971" cy="489671"/>
            <a:chOff x="6888604" y="3246410"/>
            <a:chExt cx="497971" cy="489671"/>
          </a:xfrm>
          <a:noFill/>
        </p:grpSpPr>
        <p:sp>
          <p:nvSpPr>
            <p:cNvPr id="90" name="Figura a mano libera: forma 89">
              <a:extLst>
                <a:ext uri="{FF2B5EF4-FFF2-40B4-BE49-F238E27FC236}">
                  <a16:creationId xmlns:a16="http://schemas.microsoft.com/office/drawing/2014/main" id="{5C0E6F12-8A13-477D-8912-40A770A86EAD}"/>
                </a:ext>
              </a:extLst>
            </p:cNvPr>
            <p:cNvSpPr/>
            <p:nvPr/>
          </p:nvSpPr>
          <p:spPr>
            <a:xfrm>
              <a:off x="6888604" y="3246410"/>
              <a:ext cx="497971" cy="489671"/>
            </a:xfrm>
            <a:custGeom>
              <a:avLst/>
              <a:gdLst>
                <a:gd name="connsiteX0" fmla="*/ 0 w 497971"/>
                <a:gd name="connsiteY0" fmla="*/ 0 h 489671"/>
                <a:gd name="connsiteX1" fmla="*/ 497971 w 497971"/>
                <a:gd name="connsiteY1" fmla="*/ 0 h 489671"/>
                <a:gd name="connsiteX2" fmla="*/ 497971 w 497971"/>
                <a:gd name="connsiteY2" fmla="*/ 489672 h 489671"/>
                <a:gd name="connsiteX3" fmla="*/ 0 w 497971"/>
                <a:gd name="connsiteY3" fmla="*/ 489672 h 48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7971" h="489671">
                  <a:moveTo>
                    <a:pt x="0" y="0"/>
                  </a:moveTo>
                  <a:lnTo>
                    <a:pt x="497971" y="0"/>
                  </a:lnTo>
                  <a:lnTo>
                    <a:pt x="497971" y="489672"/>
                  </a:lnTo>
                  <a:lnTo>
                    <a:pt x="0" y="489672"/>
                  </a:lnTo>
                  <a:close/>
                </a:path>
              </a:pathLst>
            </a:custGeom>
            <a:noFill/>
            <a:ln w="83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pic>
          <p:nvPicPr>
            <p:cNvPr id="91" name="Immagine 90">
              <a:extLst>
                <a:ext uri="{FF2B5EF4-FFF2-40B4-BE49-F238E27FC236}">
                  <a16:creationId xmlns:a16="http://schemas.microsoft.com/office/drawing/2014/main" id="{57B1236E-2204-4293-81E5-AC18101FF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892754" y="3437299"/>
              <a:ext cx="481372" cy="141091"/>
            </a:xfrm>
            <a:custGeom>
              <a:avLst/>
              <a:gdLst>
                <a:gd name="connsiteX0" fmla="*/ -1 w 481372"/>
                <a:gd name="connsiteY0" fmla="*/ -1 h 141091"/>
                <a:gd name="connsiteX1" fmla="*/ 481372 w 481372"/>
                <a:gd name="connsiteY1" fmla="*/ -1 h 141091"/>
                <a:gd name="connsiteX2" fmla="*/ 481372 w 481372"/>
                <a:gd name="connsiteY2" fmla="*/ 141091 h 141091"/>
                <a:gd name="connsiteX3" fmla="*/ -1 w 481372"/>
                <a:gd name="connsiteY3" fmla="*/ 141091 h 141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1372" h="141091">
                  <a:moveTo>
                    <a:pt x="-1" y="-1"/>
                  </a:moveTo>
                  <a:lnTo>
                    <a:pt x="481372" y="-1"/>
                  </a:lnTo>
                  <a:lnTo>
                    <a:pt x="481372" y="141091"/>
                  </a:lnTo>
                  <a:lnTo>
                    <a:pt x="-1" y="141091"/>
                  </a:lnTo>
                  <a:close/>
                </a:path>
              </a:pathLst>
            </a:custGeom>
          </p:spPr>
        </p:pic>
      </p:grpSp>
      <p:grpSp>
        <p:nvGrpSpPr>
          <p:cNvPr id="92" name="Elemento grafico 6">
            <a:extLst>
              <a:ext uri="{FF2B5EF4-FFF2-40B4-BE49-F238E27FC236}">
                <a16:creationId xmlns:a16="http://schemas.microsoft.com/office/drawing/2014/main" id="{59CFB8AC-36BA-47C9-8C2A-00FF03C5A39A}"/>
              </a:ext>
            </a:extLst>
          </p:cNvPr>
          <p:cNvGrpSpPr/>
          <p:nvPr/>
        </p:nvGrpSpPr>
        <p:grpSpPr>
          <a:xfrm>
            <a:off x="9751938" y="2237518"/>
            <a:ext cx="497971" cy="489671"/>
            <a:chOff x="9751940" y="3246410"/>
            <a:chExt cx="497971" cy="489671"/>
          </a:xfrm>
          <a:noFill/>
        </p:grpSpPr>
        <p:sp>
          <p:nvSpPr>
            <p:cNvPr id="93" name="Figura a mano libera: forma 92">
              <a:extLst>
                <a:ext uri="{FF2B5EF4-FFF2-40B4-BE49-F238E27FC236}">
                  <a16:creationId xmlns:a16="http://schemas.microsoft.com/office/drawing/2014/main" id="{32E249E6-2EB8-4201-A413-0B69A2ACB3E2}"/>
                </a:ext>
              </a:extLst>
            </p:cNvPr>
            <p:cNvSpPr/>
            <p:nvPr/>
          </p:nvSpPr>
          <p:spPr>
            <a:xfrm>
              <a:off x="9751940" y="3246410"/>
              <a:ext cx="497971" cy="489671"/>
            </a:xfrm>
            <a:custGeom>
              <a:avLst/>
              <a:gdLst>
                <a:gd name="connsiteX0" fmla="*/ 0 w 497971"/>
                <a:gd name="connsiteY0" fmla="*/ 0 h 489671"/>
                <a:gd name="connsiteX1" fmla="*/ 497971 w 497971"/>
                <a:gd name="connsiteY1" fmla="*/ 0 h 489671"/>
                <a:gd name="connsiteX2" fmla="*/ 497971 w 497971"/>
                <a:gd name="connsiteY2" fmla="*/ 489672 h 489671"/>
                <a:gd name="connsiteX3" fmla="*/ 0 w 497971"/>
                <a:gd name="connsiteY3" fmla="*/ 489672 h 48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7971" h="489671">
                  <a:moveTo>
                    <a:pt x="0" y="0"/>
                  </a:moveTo>
                  <a:lnTo>
                    <a:pt x="497971" y="0"/>
                  </a:lnTo>
                  <a:lnTo>
                    <a:pt x="497971" y="489672"/>
                  </a:lnTo>
                  <a:lnTo>
                    <a:pt x="0" y="489672"/>
                  </a:lnTo>
                  <a:close/>
                </a:path>
              </a:pathLst>
            </a:custGeom>
            <a:noFill/>
            <a:ln w="83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pic>
          <p:nvPicPr>
            <p:cNvPr id="94" name="Immagine 93">
              <a:extLst>
                <a:ext uri="{FF2B5EF4-FFF2-40B4-BE49-F238E27FC236}">
                  <a16:creationId xmlns:a16="http://schemas.microsoft.com/office/drawing/2014/main" id="{75A4FACE-BEDC-46E1-A74F-95E970567F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756089" y="3437299"/>
              <a:ext cx="481372" cy="141091"/>
            </a:xfrm>
            <a:custGeom>
              <a:avLst/>
              <a:gdLst>
                <a:gd name="connsiteX0" fmla="*/ -1 w 481372"/>
                <a:gd name="connsiteY0" fmla="*/ -1 h 141091"/>
                <a:gd name="connsiteX1" fmla="*/ 481372 w 481372"/>
                <a:gd name="connsiteY1" fmla="*/ -1 h 141091"/>
                <a:gd name="connsiteX2" fmla="*/ 481372 w 481372"/>
                <a:gd name="connsiteY2" fmla="*/ 141091 h 141091"/>
                <a:gd name="connsiteX3" fmla="*/ -1 w 481372"/>
                <a:gd name="connsiteY3" fmla="*/ 141091 h 141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1372" h="141091">
                  <a:moveTo>
                    <a:pt x="-1" y="-1"/>
                  </a:moveTo>
                  <a:lnTo>
                    <a:pt x="481372" y="-1"/>
                  </a:lnTo>
                  <a:lnTo>
                    <a:pt x="481372" y="141091"/>
                  </a:lnTo>
                  <a:lnTo>
                    <a:pt x="-1" y="141091"/>
                  </a:lnTo>
                  <a:close/>
                </a:path>
              </a:pathLst>
            </a:custGeom>
          </p:spPr>
        </p:pic>
      </p:grpSp>
      <p:sp>
        <p:nvSpPr>
          <p:cNvPr id="95" name="Figura a mano libera: forma 94">
            <a:extLst>
              <a:ext uri="{FF2B5EF4-FFF2-40B4-BE49-F238E27FC236}">
                <a16:creationId xmlns:a16="http://schemas.microsoft.com/office/drawing/2014/main" id="{5341FE33-9C6C-4272-9CE0-C4527F38589C}"/>
              </a:ext>
            </a:extLst>
          </p:cNvPr>
          <p:cNvSpPr/>
          <p:nvPr/>
        </p:nvSpPr>
        <p:spPr>
          <a:xfrm>
            <a:off x="4274253" y="3478797"/>
            <a:ext cx="1467633" cy="422743"/>
          </a:xfrm>
          <a:custGeom>
            <a:avLst/>
            <a:gdLst>
              <a:gd name="connsiteX0" fmla="*/ 0 w 2074880"/>
              <a:gd name="connsiteY0" fmla="*/ 0 h 1170232"/>
              <a:gd name="connsiteX1" fmla="*/ 2074881 w 2074880"/>
              <a:gd name="connsiteY1" fmla="*/ 0 h 1170232"/>
              <a:gd name="connsiteX2" fmla="*/ 2074881 w 2074880"/>
              <a:gd name="connsiteY2" fmla="*/ 1170233 h 1170232"/>
              <a:gd name="connsiteX3" fmla="*/ 0 w 2074880"/>
              <a:gd name="connsiteY3" fmla="*/ 1170233 h 1170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4880" h="1170232">
                <a:moveTo>
                  <a:pt x="0" y="0"/>
                </a:moveTo>
                <a:lnTo>
                  <a:pt x="2074881" y="0"/>
                </a:lnTo>
                <a:lnTo>
                  <a:pt x="2074881" y="1170233"/>
                </a:lnTo>
                <a:lnTo>
                  <a:pt x="0" y="1170233"/>
                </a:lnTo>
                <a:close/>
              </a:path>
            </a:pathLst>
          </a:custGeom>
          <a:solidFill>
            <a:schemeClr val="bg1"/>
          </a:solidFill>
          <a:ln w="830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it-IT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Other</a:t>
            </a:r>
            <a:r>
              <a:rPr lang="it-IT" sz="1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it-IT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applications</a:t>
            </a:r>
            <a:endParaRPr lang="it-IT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96" name="Elemento grafico 6">
            <a:extLst>
              <a:ext uri="{FF2B5EF4-FFF2-40B4-BE49-F238E27FC236}">
                <a16:creationId xmlns:a16="http://schemas.microsoft.com/office/drawing/2014/main" id="{AB7412B0-0F4B-44C1-BEB2-201FE37C65E8}"/>
              </a:ext>
            </a:extLst>
          </p:cNvPr>
          <p:cNvGrpSpPr/>
          <p:nvPr/>
        </p:nvGrpSpPr>
        <p:grpSpPr>
          <a:xfrm>
            <a:off x="688860" y="92591"/>
            <a:ext cx="11428443" cy="1078938"/>
            <a:chOff x="688860" y="92591"/>
            <a:chExt cx="11428443" cy="1078938"/>
          </a:xfrm>
        </p:grpSpPr>
        <p:sp>
          <p:nvSpPr>
            <p:cNvPr id="97" name="Figura a mano libera: forma 96">
              <a:extLst>
                <a:ext uri="{FF2B5EF4-FFF2-40B4-BE49-F238E27FC236}">
                  <a16:creationId xmlns:a16="http://schemas.microsoft.com/office/drawing/2014/main" id="{56546BE4-F8CF-428C-8C9F-D4740229AFD9}"/>
                </a:ext>
              </a:extLst>
            </p:cNvPr>
            <p:cNvSpPr/>
            <p:nvPr/>
          </p:nvSpPr>
          <p:spPr>
            <a:xfrm>
              <a:off x="688860" y="92591"/>
              <a:ext cx="11428443" cy="1078938"/>
            </a:xfrm>
            <a:custGeom>
              <a:avLst/>
              <a:gdLst>
                <a:gd name="connsiteX0" fmla="*/ 11262453 w 11428443"/>
                <a:gd name="connsiteY0" fmla="*/ 1078938 h 1078938"/>
                <a:gd name="connsiteX1" fmla="*/ 11428444 w 11428443"/>
                <a:gd name="connsiteY1" fmla="*/ 1078938 h 1078938"/>
                <a:gd name="connsiteX2" fmla="*/ 11428444 w 11428443"/>
                <a:gd name="connsiteY2" fmla="*/ 0 h 1078938"/>
                <a:gd name="connsiteX3" fmla="*/ 0 w 11428443"/>
                <a:gd name="connsiteY3" fmla="*/ 0 h 1078938"/>
                <a:gd name="connsiteX4" fmla="*/ 0 w 11428443"/>
                <a:gd name="connsiteY4" fmla="*/ 995943 h 1078938"/>
                <a:gd name="connsiteX5" fmla="*/ 171219 w 11428443"/>
                <a:gd name="connsiteY5" fmla="*/ 995943 h 1078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28443" h="1078938">
                  <a:moveTo>
                    <a:pt x="11262453" y="1078938"/>
                  </a:moveTo>
                  <a:lnTo>
                    <a:pt x="11428444" y="1078938"/>
                  </a:lnTo>
                  <a:lnTo>
                    <a:pt x="11428444" y="0"/>
                  </a:lnTo>
                  <a:lnTo>
                    <a:pt x="0" y="0"/>
                  </a:lnTo>
                  <a:lnTo>
                    <a:pt x="0" y="995943"/>
                  </a:lnTo>
                  <a:lnTo>
                    <a:pt x="171219" y="995943"/>
                  </a:lnTo>
                </a:path>
              </a:pathLst>
            </a:custGeom>
            <a:noFill/>
            <a:ln w="830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98" name="Figura a mano libera: forma 97">
              <a:extLst>
                <a:ext uri="{FF2B5EF4-FFF2-40B4-BE49-F238E27FC236}">
                  <a16:creationId xmlns:a16="http://schemas.microsoft.com/office/drawing/2014/main" id="{ACA454BD-A0B9-4E86-AC87-2DA1537143CD}"/>
                </a:ext>
              </a:extLst>
            </p:cNvPr>
            <p:cNvSpPr/>
            <p:nvPr/>
          </p:nvSpPr>
          <p:spPr>
            <a:xfrm>
              <a:off x="845555" y="1059486"/>
              <a:ext cx="58096" cy="58096"/>
            </a:xfrm>
            <a:custGeom>
              <a:avLst/>
              <a:gdLst>
                <a:gd name="connsiteX0" fmla="*/ 58097 w 58096"/>
                <a:gd name="connsiteY0" fmla="*/ 29048 h 58096"/>
                <a:gd name="connsiteX1" fmla="*/ 0 w 58096"/>
                <a:gd name="connsiteY1" fmla="*/ 58097 h 58096"/>
                <a:gd name="connsiteX2" fmla="*/ 14524 w 58096"/>
                <a:gd name="connsiteY2" fmla="*/ 29048 h 58096"/>
                <a:gd name="connsiteX3" fmla="*/ 0 w 58096"/>
                <a:gd name="connsiteY3" fmla="*/ 0 h 5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096" h="58096">
                  <a:moveTo>
                    <a:pt x="58097" y="29048"/>
                  </a:moveTo>
                  <a:lnTo>
                    <a:pt x="0" y="58097"/>
                  </a:lnTo>
                  <a:lnTo>
                    <a:pt x="14524" y="290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830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00" name="Elemento grafico 6">
            <a:extLst>
              <a:ext uri="{FF2B5EF4-FFF2-40B4-BE49-F238E27FC236}">
                <a16:creationId xmlns:a16="http://schemas.microsoft.com/office/drawing/2014/main" id="{DADE3712-3C72-457B-97E7-0490A28399E6}"/>
              </a:ext>
            </a:extLst>
          </p:cNvPr>
          <p:cNvGrpSpPr/>
          <p:nvPr/>
        </p:nvGrpSpPr>
        <p:grpSpPr>
          <a:xfrm>
            <a:off x="3956852" y="4616122"/>
            <a:ext cx="497971" cy="663961"/>
            <a:chOff x="4855221" y="6151243"/>
            <a:chExt cx="497971" cy="663961"/>
          </a:xfrm>
        </p:grpSpPr>
        <p:sp>
          <p:nvSpPr>
            <p:cNvPr id="101" name="Figura a mano libera: forma 100">
              <a:extLst>
                <a:ext uri="{FF2B5EF4-FFF2-40B4-BE49-F238E27FC236}">
                  <a16:creationId xmlns:a16="http://schemas.microsoft.com/office/drawing/2014/main" id="{E5E3D9C9-59A7-44DE-8B07-901CF2C80DD4}"/>
                </a:ext>
              </a:extLst>
            </p:cNvPr>
            <p:cNvSpPr/>
            <p:nvPr/>
          </p:nvSpPr>
          <p:spPr>
            <a:xfrm>
              <a:off x="4855221" y="6151243"/>
              <a:ext cx="497971" cy="663961"/>
            </a:xfrm>
            <a:custGeom>
              <a:avLst/>
              <a:gdLst>
                <a:gd name="connsiteX0" fmla="*/ 0 w 497971"/>
                <a:gd name="connsiteY0" fmla="*/ 124493 h 663961"/>
                <a:gd name="connsiteX1" fmla="*/ 248986 w 497971"/>
                <a:gd name="connsiteY1" fmla="*/ 0 h 663961"/>
                <a:gd name="connsiteX2" fmla="*/ 425019 w 497971"/>
                <a:gd name="connsiteY2" fmla="*/ 36435 h 663961"/>
                <a:gd name="connsiteX3" fmla="*/ 497971 w 497971"/>
                <a:gd name="connsiteY3" fmla="*/ 124493 h 663961"/>
                <a:gd name="connsiteX4" fmla="*/ 497971 w 497971"/>
                <a:gd name="connsiteY4" fmla="*/ 539469 h 663961"/>
                <a:gd name="connsiteX5" fmla="*/ 248986 w 497971"/>
                <a:gd name="connsiteY5" fmla="*/ 663962 h 663961"/>
                <a:gd name="connsiteX6" fmla="*/ 0 w 497971"/>
                <a:gd name="connsiteY6" fmla="*/ 539469 h 663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7971" h="663961">
                  <a:moveTo>
                    <a:pt x="0" y="124493"/>
                  </a:moveTo>
                  <a:cubicBezTo>
                    <a:pt x="0" y="55773"/>
                    <a:pt x="111463" y="0"/>
                    <a:pt x="248986" y="0"/>
                  </a:cubicBezTo>
                  <a:cubicBezTo>
                    <a:pt x="315050" y="0"/>
                    <a:pt x="378376" y="13113"/>
                    <a:pt x="425019" y="36435"/>
                  </a:cubicBezTo>
                  <a:cubicBezTo>
                    <a:pt x="471745" y="59840"/>
                    <a:pt x="497971" y="91461"/>
                    <a:pt x="497971" y="124493"/>
                  </a:cubicBezTo>
                  <a:lnTo>
                    <a:pt x="497971" y="539469"/>
                  </a:lnTo>
                  <a:cubicBezTo>
                    <a:pt x="497971" y="608189"/>
                    <a:pt x="386509" y="663962"/>
                    <a:pt x="248986" y="663962"/>
                  </a:cubicBezTo>
                  <a:cubicBezTo>
                    <a:pt x="111463" y="663962"/>
                    <a:pt x="0" y="608189"/>
                    <a:pt x="0" y="539469"/>
                  </a:cubicBezTo>
                  <a:close/>
                </a:path>
              </a:pathLst>
            </a:custGeom>
            <a:solidFill>
              <a:srgbClr val="FFFFFF"/>
            </a:solidFill>
            <a:ln w="830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02" name="Figura a mano libera: forma 101">
              <a:extLst>
                <a:ext uri="{FF2B5EF4-FFF2-40B4-BE49-F238E27FC236}">
                  <a16:creationId xmlns:a16="http://schemas.microsoft.com/office/drawing/2014/main" id="{9EAEE185-40BC-4B45-B462-119A451A41F3}"/>
                </a:ext>
              </a:extLst>
            </p:cNvPr>
            <p:cNvSpPr/>
            <p:nvPr/>
          </p:nvSpPr>
          <p:spPr>
            <a:xfrm>
              <a:off x="4855221" y="6275736"/>
              <a:ext cx="497971" cy="124492"/>
            </a:xfrm>
            <a:custGeom>
              <a:avLst/>
              <a:gdLst>
                <a:gd name="connsiteX0" fmla="*/ 497971 w 497971"/>
                <a:gd name="connsiteY0" fmla="*/ 0 h 124492"/>
                <a:gd name="connsiteX1" fmla="*/ 248986 w 497971"/>
                <a:gd name="connsiteY1" fmla="*/ 124493 h 124492"/>
                <a:gd name="connsiteX2" fmla="*/ 0 w 497971"/>
                <a:gd name="connsiteY2" fmla="*/ 0 h 124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7971" h="124492">
                  <a:moveTo>
                    <a:pt x="497971" y="0"/>
                  </a:moveTo>
                  <a:cubicBezTo>
                    <a:pt x="497971" y="68720"/>
                    <a:pt x="386509" y="124493"/>
                    <a:pt x="248986" y="124493"/>
                  </a:cubicBezTo>
                  <a:cubicBezTo>
                    <a:pt x="111463" y="124493"/>
                    <a:pt x="0" y="68720"/>
                    <a:pt x="0" y="0"/>
                  </a:cubicBezTo>
                </a:path>
              </a:pathLst>
            </a:custGeom>
            <a:noFill/>
            <a:ln w="830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04" name="Elemento grafico 6">
            <a:extLst>
              <a:ext uri="{FF2B5EF4-FFF2-40B4-BE49-F238E27FC236}">
                <a16:creationId xmlns:a16="http://schemas.microsoft.com/office/drawing/2014/main" id="{B1B73002-C846-4F4A-A088-C1CABE06CF58}"/>
              </a:ext>
            </a:extLst>
          </p:cNvPr>
          <p:cNvGrpSpPr/>
          <p:nvPr/>
        </p:nvGrpSpPr>
        <p:grpSpPr>
          <a:xfrm rot="965279">
            <a:off x="3040766" y="2559455"/>
            <a:ext cx="1338244" cy="1155974"/>
            <a:chOff x="3007566" y="2917408"/>
            <a:chExt cx="1338244" cy="1155974"/>
          </a:xfrm>
          <a:solidFill>
            <a:srgbClr val="FFFFFF"/>
          </a:solidFill>
        </p:grpSpPr>
        <p:sp>
          <p:nvSpPr>
            <p:cNvPr id="105" name="Figura a mano libera: forma 104">
              <a:extLst>
                <a:ext uri="{FF2B5EF4-FFF2-40B4-BE49-F238E27FC236}">
                  <a16:creationId xmlns:a16="http://schemas.microsoft.com/office/drawing/2014/main" id="{0656E898-BABE-4720-8A47-846C650CBFFA}"/>
                </a:ext>
              </a:extLst>
            </p:cNvPr>
            <p:cNvSpPr/>
            <p:nvPr/>
          </p:nvSpPr>
          <p:spPr>
            <a:xfrm rot="1800000">
              <a:off x="3095722" y="3163415"/>
              <a:ext cx="1161933" cy="663961"/>
            </a:xfrm>
            <a:custGeom>
              <a:avLst/>
              <a:gdLst>
                <a:gd name="connsiteX0" fmla="*/ 0 w 1161933"/>
                <a:gd name="connsiteY0" fmla="*/ 0 h 663961"/>
                <a:gd name="connsiteX1" fmla="*/ 995943 w 1161933"/>
                <a:gd name="connsiteY1" fmla="*/ 0 h 663961"/>
                <a:gd name="connsiteX2" fmla="*/ 1161933 w 1161933"/>
                <a:gd name="connsiteY2" fmla="*/ 331981 h 663961"/>
                <a:gd name="connsiteX3" fmla="*/ 995943 w 1161933"/>
                <a:gd name="connsiteY3" fmla="*/ 663962 h 663961"/>
                <a:gd name="connsiteX4" fmla="*/ 0 w 1161933"/>
                <a:gd name="connsiteY4" fmla="*/ 663962 h 663961"/>
                <a:gd name="connsiteX5" fmla="*/ 165990 w 1161933"/>
                <a:gd name="connsiteY5" fmla="*/ 331981 h 663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933" h="663961">
                  <a:moveTo>
                    <a:pt x="0" y="0"/>
                  </a:moveTo>
                  <a:lnTo>
                    <a:pt x="995943" y="0"/>
                  </a:lnTo>
                  <a:lnTo>
                    <a:pt x="1161933" y="331981"/>
                  </a:lnTo>
                  <a:lnTo>
                    <a:pt x="995943" y="663962"/>
                  </a:lnTo>
                  <a:lnTo>
                    <a:pt x="0" y="663962"/>
                  </a:lnTo>
                  <a:lnTo>
                    <a:pt x="165990" y="331981"/>
                  </a:lnTo>
                  <a:close/>
                </a:path>
              </a:pathLst>
            </a:custGeom>
            <a:solidFill>
              <a:srgbClr val="FFFFFF"/>
            </a:solidFill>
            <a:ln w="830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pic>
          <p:nvPicPr>
            <p:cNvPr id="106" name="Immagine 105">
              <a:extLst>
                <a:ext uri="{FF2B5EF4-FFF2-40B4-BE49-F238E27FC236}">
                  <a16:creationId xmlns:a16="http://schemas.microsoft.com/office/drawing/2014/main" id="{499145D4-15F2-403A-95C8-93E900EA4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800000">
              <a:off x="3091572" y="3372829"/>
              <a:ext cx="1145334" cy="265584"/>
            </a:xfrm>
            <a:custGeom>
              <a:avLst/>
              <a:gdLst>
                <a:gd name="connsiteX0" fmla="*/ -2 w 1145334"/>
                <a:gd name="connsiteY0" fmla="*/ -1 h 265584"/>
                <a:gd name="connsiteX1" fmla="*/ 1145333 w 1145334"/>
                <a:gd name="connsiteY1" fmla="*/ -1 h 265584"/>
                <a:gd name="connsiteX2" fmla="*/ 1145333 w 1145334"/>
                <a:gd name="connsiteY2" fmla="*/ 265584 h 265584"/>
                <a:gd name="connsiteX3" fmla="*/ -2 w 1145334"/>
                <a:gd name="connsiteY3" fmla="*/ 265584 h 265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5334" h="265584">
                  <a:moveTo>
                    <a:pt x="-2" y="-1"/>
                  </a:moveTo>
                  <a:lnTo>
                    <a:pt x="1145333" y="-1"/>
                  </a:lnTo>
                  <a:lnTo>
                    <a:pt x="1145333" y="265584"/>
                  </a:lnTo>
                  <a:lnTo>
                    <a:pt x="-2" y="265584"/>
                  </a:lnTo>
                  <a:close/>
                </a:path>
              </a:pathLst>
            </a:custGeom>
          </p:spPr>
        </p:pic>
      </p:grpSp>
      <p:sp>
        <p:nvSpPr>
          <p:cNvPr id="110" name="Figura a mano libera: forma 109">
            <a:extLst>
              <a:ext uri="{FF2B5EF4-FFF2-40B4-BE49-F238E27FC236}">
                <a16:creationId xmlns:a16="http://schemas.microsoft.com/office/drawing/2014/main" id="{842ACBC5-A855-429A-86EA-CCB1C594F7B7}"/>
              </a:ext>
            </a:extLst>
          </p:cNvPr>
          <p:cNvSpPr/>
          <p:nvPr/>
        </p:nvSpPr>
        <p:spPr>
          <a:xfrm>
            <a:off x="7452972" y="2938899"/>
            <a:ext cx="257285" cy="518720"/>
          </a:xfrm>
          <a:custGeom>
            <a:avLst/>
            <a:gdLst>
              <a:gd name="connsiteX0" fmla="*/ 170140 w 257285"/>
              <a:gd name="connsiteY0" fmla="*/ 857922 h 1015612"/>
              <a:gd name="connsiteX1" fmla="*/ 257285 w 257285"/>
              <a:gd name="connsiteY1" fmla="*/ 857922 h 1015612"/>
              <a:gd name="connsiteX2" fmla="*/ 128643 w 257285"/>
              <a:gd name="connsiteY2" fmla="*/ 1015613 h 1015612"/>
              <a:gd name="connsiteX3" fmla="*/ 0 w 257285"/>
              <a:gd name="connsiteY3" fmla="*/ 857922 h 1015612"/>
              <a:gd name="connsiteX4" fmla="*/ 87145 w 257285"/>
              <a:gd name="connsiteY4" fmla="*/ 857922 h 1015612"/>
              <a:gd name="connsiteX5" fmla="*/ 87145 w 257285"/>
              <a:gd name="connsiteY5" fmla="*/ 157691 h 1015612"/>
              <a:gd name="connsiteX6" fmla="*/ 0 w 257285"/>
              <a:gd name="connsiteY6" fmla="*/ 157691 h 1015612"/>
              <a:gd name="connsiteX7" fmla="*/ 128643 w 257285"/>
              <a:gd name="connsiteY7" fmla="*/ 0 h 1015612"/>
              <a:gd name="connsiteX8" fmla="*/ 257285 w 257285"/>
              <a:gd name="connsiteY8" fmla="*/ 157691 h 1015612"/>
              <a:gd name="connsiteX9" fmla="*/ 170140 w 257285"/>
              <a:gd name="connsiteY9" fmla="*/ 157691 h 101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7285" h="1015612">
                <a:moveTo>
                  <a:pt x="170140" y="857922"/>
                </a:moveTo>
                <a:lnTo>
                  <a:pt x="257285" y="857922"/>
                </a:lnTo>
                <a:lnTo>
                  <a:pt x="128643" y="1015613"/>
                </a:lnTo>
                <a:lnTo>
                  <a:pt x="0" y="857922"/>
                </a:lnTo>
                <a:lnTo>
                  <a:pt x="87145" y="857922"/>
                </a:lnTo>
                <a:lnTo>
                  <a:pt x="87145" y="157691"/>
                </a:lnTo>
                <a:lnTo>
                  <a:pt x="0" y="157691"/>
                </a:lnTo>
                <a:lnTo>
                  <a:pt x="128643" y="0"/>
                </a:lnTo>
                <a:lnTo>
                  <a:pt x="257285" y="157691"/>
                </a:lnTo>
                <a:lnTo>
                  <a:pt x="170140" y="157691"/>
                </a:lnTo>
                <a:close/>
              </a:path>
            </a:pathLst>
          </a:custGeom>
          <a:noFill/>
          <a:ln w="830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it-IT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5" name="Figura a mano libera: forma 134">
            <a:extLst>
              <a:ext uri="{FF2B5EF4-FFF2-40B4-BE49-F238E27FC236}">
                <a16:creationId xmlns:a16="http://schemas.microsoft.com/office/drawing/2014/main" id="{9F4400B5-795B-441E-8865-FC0B6DF8D92D}"/>
              </a:ext>
            </a:extLst>
          </p:cNvPr>
          <p:cNvSpPr/>
          <p:nvPr/>
        </p:nvSpPr>
        <p:spPr>
          <a:xfrm>
            <a:off x="6847796" y="3490479"/>
            <a:ext cx="1467633" cy="422743"/>
          </a:xfrm>
          <a:custGeom>
            <a:avLst/>
            <a:gdLst>
              <a:gd name="connsiteX0" fmla="*/ 0 w 2074880"/>
              <a:gd name="connsiteY0" fmla="*/ 0 h 1170232"/>
              <a:gd name="connsiteX1" fmla="*/ 2074881 w 2074880"/>
              <a:gd name="connsiteY1" fmla="*/ 0 h 1170232"/>
              <a:gd name="connsiteX2" fmla="*/ 2074881 w 2074880"/>
              <a:gd name="connsiteY2" fmla="*/ 1170233 h 1170232"/>
              <a:gd name="connsiteX3" fmla="*/ 0 w 2074880"/>
              <a:gd name="connsiteY3" fmla="*/ 1170233 h 1170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4880" h="1170232">
                <a:moveTo>
                  <a:pt x="0" y="0"/>
                </a:moveTo>
                <a:lnTo>
                  <a:pt x="2074881" y="0"/>
                </a:lnTo>
                <a:lnTo>
                  <a:pt x="2074881" y="1170233"/>
                </a:lnTo>
                <a:lnTo>
                  <a:pt x="0" y="1170233"/>
                </a:lnTo>
                <a:close/>
              </a:path>
            </a:pathLst>
          </a:custGeom>
          <a:solidFill>
            <a:schemeClr val="bg1"/>
          </a:solidFill>
          <a:ln w="830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it-IT" sz="1200" dirty="0">
                <a:latin typeface="Helvetica" panose="020B0604020202020204" pitchFamily="34" charset="0"/>
                <a:cs typeface="Helvetica" panose="020B0604020202020204" pitchFamily="34" charset="0"/>
              </a:rPr>
              <a:t>ML</a:t>
            </a:r>
          </a:p>
        </p:txBody>
      </p:sp>
      <p:sp>
        <p:nvSpPr>
          <p:cNvPr id="137" name="Figura a mano libera: forma 136">
            <a:extLst>
              <a:ext uri="{FF2B5EF4-FFF2-40B4-BE49-F238E27FC236}">
                <a16:creationId xmlns:a16="http://schemas.microsoft.com/office/drawing/2014/main" id="{9AB47202-0F8F-4AD4-9B93-02480CBE3557}"/>
              </a:ext>
            </a:extLst>
          </p:cNvPr>
          <p:cNvSpPr/>
          <p:nvPr/>
        </p:nvSpPr>
        <p:spPr>
          <a:xfrm>
            <a:off x="6010213" y="1599694"/>
            <a:ext cx="995942" cy="663961"/>
          </a:xfrm>
          <a:custGeom>
            <a:avLst/>
            <a:gdLst>
              <a:gd name="connsiteX0" fmla="*/ 0 w 995942"/>
              <a:gd name="connsiteY0" fmla="*/ 0 h 663961"/>
              <a:gd name="connsiteX1" fmla="*/ 829952 w 995942"/>
              <a:gd name="connsiteY1" fmla="*/ 0 h 663961"/>
              <a:gd name="connsiteX2" fmla="*/ 995943 w 995942"/>
              <a:gd name="connsiteY2" fmla="*/ 331981 h 663961"/>
              <a:gd name="connsiteX3" fmla="*/ 829952 w 995942"/>
              <a:gd name="connsiteY3" fmla="*/ 663962 h 663961"/>
              <a:gd name="connsiteX4" fmla="*/ 0 w 995942"/>
              <a:gd name="connsiteY4" fmla="*/ 663962 h 663961"/>
              <a:gd name="connsiteX5" fmla="*/ 165990 w 995942"/>
              <a:gd name="connsiteY5" fmla="*/ 331981 h 663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5942" h="663961">
                <a:moveTo>
                  <a:pt x="0" y="0"/>
                </a:moveTo>
                <a:lnTo>
                  <a:pt x="829952" y="0"/>
                </a:lnTo>
                <a:lnTo>
                  <a:pt x="995943" y="331981"/>
                </a:lnTo>
                <a:lnTo>
                  <a:pt x="829952" y="663962"/>
                </a:lnTo>
                <a:lnTo>
                  <a:pt x="0" y="663962"/>
                </a:lnTo>
                <a:lnTo>
                  <a:pt x="165990" y="331981"/>
                </a:lnTo>
                <a:close/>
              </a:path>
            </a:pathLst>
          </a:custGeom>
          <a:solidFill>
            <a:srgbClr val="FFFFFF"/>
          </a:solidFill>
          <a:ln w="830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it-IT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38" name="Immagine 137">
            <a:extLst>
              <a:ext uri="{FF2B5EF4-FFF2-40B4-BE49-F238E27FC236}">
                <a16:creationId xmlns:a16="http://schemas.microsoft.com/office/drawing/2014/main" id="{E3081473-0459-4607-A695-F8FE8D0571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4363" y="1873578"/>
            <a:ext cx="979343" cy="141091"/>
          </a:xfrm>
          <a:custGeom>
            <a:avLst/>
            <a:gdLst>
              <a:gd name="connsiteX0" fmla="*/ -1 w 979343"/>
              <a:gd name="connsiteY0" fmla="*/ -1 h 141091"/>
              <a:gd name="connsiteX1" fmla="*/ 979343 w 979343"/>
              <a:gd name="connsiteY1" fmla="*/ -1 h 141091"/>
              <a:gd name="connsiteX2" fmla="*/ 979343 w 979343"/>
              <a:gd name="connsiteY2" fmla="*/ 141091 h 141091"/>
              <a:gd name="connsiteX3" fmla="*/ -1 w 979343"/>
              <a:gd name="connsiteY3" fmla="*/ 141091 h 14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9343" h="141091">
                <a:moveTo>
                  <a:pt x="-1" y="-1"/>
                </a:moveTo>
                <a:lnTo>
                  <a:pt x="979343" y="-1"/>
                </a:lnTo>
                <a:lnTo>
                  <a:pt x="979343" y="141091"/>
                </a:lnTo>
                <a:lnTo>
                  <a:pt x="-1" y="141091"/>
                </a:lnTo>
                <a:close/>
              </a:path>
            </a:pathLst>
          </a:custGeom>
        </p:spPr>
      </p:pic>
      <p:sp>
        <p:nvSpPr>
          <p:cNvPr id="139" name="CasellaDiTesto 138">
            <a:extLst>
              <a:ext uri="{FF2B5EF4-FFF2-40B4-BE49-F238E27FC236}">
                <a16:creationId xmlns:a16="http://schemas.microsoft.com/office/drawing/2014/main" id="{0F808CDE-3FFC-4B5A-BC9C-6BCEC9C99999}"/>
              </a:ext>
            </a:extLst>
          </p:cNvPr>
          <p:cNvSpPr txBox="1"/>
          <p:nvPr/>
        </p:nvSpPr>
        <p:spPr>
          <a:xfrm>
            <a:off x="874603" y="433118"/>
            <a:ext cx="1822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latin typeface="Helvetica" panose="020B0604020202020204" pitchFamily="34" charset="0"/>
                <a:cs typeface="Helvetica" panose="020B0604020202020204" pitchFamily="34" charset="0"/>
              </a:rPr>
              <a:t>A Company Department</a:t>
            </a:r>
          </a:p>
        </p:txBody>
      </p:sp>
      <p:sp>
        <p:nvSpPr>
          <p:cNvPr id="140" name="CasellaDiTesto 139">
            <a:extLst>
              <a:ext uri="{FF2B5EF4-FFF2-40B4-BE49-F238E27FC236}">
                <a16:creationId xmlns:a16="http://schemas.microsoft.com/office/drawing/2014/main" id="{929C9CFE-6B57-458B-9565-A18DE4DB0A4C}"/>
              </a:ext>
            </a:extLst>
          </p:cNvPr>
          <p:cNvSpPr txBox="1"/>
          <p:nvPr/>
        </p:nvSpPr>
        <p:spPr>
          <a:xfrm>
            <a:off x="3972702" y="398290"/>
            <a:ext cx="2265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Another</a:t>
            </a:r>
            <a:r>
              <a:rPr lang="it-IT" sz="1200" dirty="0">
                <a:latin typeface="Helvetica" panose="020B0604020202020204" pitchFamily="34" charset="0"/>
                <a:cs typeface="Helvetica" panose="020B0604020202020204" pitchFamily="34" charset="0"/>
              </a:rPr>
              <a:t> Company Department</a:t>
            </a:r>
          </a:p>
        </p:txBody>
      </p:sp>
    </p:spTree>
    <p:extLst>
      <p:ext uri="{BB962C8B-B14F-4D97-AF65-F5344CB8AC3E}">
        <p14:creationId xmlns:p14="http://schemas.microsoft.com/office/powerpoint/2010/main" val="2694379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13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Helvetica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 Francia</dc:creator>
  <cp:lastModifiedBy>Matteo Francia</cp:lastModifiedBy>
  <cp:revision>1</cp:revision>
  <dcterms:created xsi:type="dcterms:W3CDTF">2024-10-22T16:05:19Z</dcterms:created>
  <dcterms:modified xsi:type="dcterms:W3CDTF">2024-11-11T11:50:55Z</dcterms:modified>
</cp:coreProperties>
</file>