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8F21-DAEF-4DF3-9BFA-901A60E60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4D297-3982-42F8-8ECA-BDD062560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E2D0-7622-4A86-A32B-C886A32D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B1CF-3391-42FC-87DA-D6512DEF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F622-23BC-4DEA-9CEB-3198E921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A1F2-187F-4418-95F3-3C60F2F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32301-24A3-4358-BDC4-082B73BA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16FA-FA1D-4672-8E24-767815BC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7E20-B02E-4DC5-A67C-D3E5CC76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F8D3-95CB-4337-BB8F-870BEE60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6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30C96-FA51-4528-AA64-111BF6F04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9502B-7A66-4237-9707-3CA0A8B44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9767-18B7-4DE7-961F-95182B80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753B-92C2-4AE9-B0C5-E8DD9CEF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AF8B-4F9A-42F1-8E8E-92C43354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422-8458-4C75-9519-E63D000D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ED76-3B14-42BF-918A-669B6285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B5DBD-F1BD-49B6-8736-EBB7962F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DDC4-AA6C-471A-B49A-A705FC4D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E6DB-061D-446D-9FE8-FAFE1DA7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0D68-441A-4EE3-AD1E-4ADC4EE43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49CB2-99A0-47F2-AC86-04566850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D56B-8E34-430F-B3A5-1427CA9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B629-F45D-4A5B-B6CF-986F0F8F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7FAA7-E11C-4EA1-805E-9142EB15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7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D7D9-6F81-418F-95AB-536BA53C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7E26-465E-4579-ABA3-FC67A3053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66A68-F0E4-42D3-9178-4F00F738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49B5E-6847-4685-8319-B4C52999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C07F-2133-4990-92E1-DA788710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2502D-0176-4791-B464-B53133DD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CDC0-5518-450E-8B9B-3324BCF8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1A913-8CE0-452A-8E07-FAEF8845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77AD-3E47-44DA-971D-977CE88B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DFE61-CA89-42B6-BAC3-BCFB25993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3A729-5393-4123-BECF-052197116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0170B-4113-4279-A5A4-74906723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000374-6FFF-47BC-9AC3-379C17D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A8127-7EB4-4419-8BF7-2B955017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5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49A0-A031-4149-AC94-9499BB77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EDD0F-F93F-4708-A290-5FF0CC91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973F9-9F0A-4E1D-921C-5AF00329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99657-72EC-4021-9982-E1897F6D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F1D5F-2906-46B9-B55E-5C8D67D5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063F9-C497-4CD0-B607-6CDD3A9F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D99BA-9465-44FC-ABB3-D6FF7288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2FFA-9ED7-400F-AAFB-9A17F019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3EE8-3738-4BAA-AB9A-1970AE2F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8D7E8-DDEC-4764-8C60-01822EAEB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349BD-093E-4851-A2BD-53983FAD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86AA-5586-471C-8F9F-EDAC7F7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9954B-C9BF-4254-9371-1ED112CD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97D3-F03D-4A5E-BDE1-8BB976F1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A7E16-666B-4C21-9761-A93B9689E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AE85B-C75F-47AC-BF0B-5977C24B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9664-61CF-496A-965B-4D398A4D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90658-0031-44DF-B02A-331226DE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1FC9-6BC0-4238-B214-2F77744F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086105-89A5-439F-80F3-087E7CF5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4D785-2F90-4FCE-957F-F89962431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2AB6-8F39-4810-BF9D-5C7A293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11439-621E-4BBB-B6FF-CC44609FB9C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70E76-8CC7-4E9E-B485-B05879583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6DA1-A35D-4C3C-B3A3-C57A1BBB8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841F-CA71-460F-ADB0-4CBD363A9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24B75-A8E2-40F4-AC3B-A6828CC4B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6" r="55671"/>
          <a:stretch/>
        </p:blipFill>
        <p:spPr>
          <a:xfrm>
            <a:off x="1287624" y="1271857"/>
            <a:ext cx="4152123" cy="43142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973463-20FC-4044-8880-3789BCA9E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62"/>
          <a:stretch/>
        </p:blipFill>
        <p:spPr>
          <a:xfrm>
            <a:off x="7688424" y="1271857"/>
            <a:ext cx="419329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7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C417E-B19D-47E8-A372-2722814B5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15" r="-2346"/>
          <a:stretch/>
        </p:blipFill>
        <p:spPr>
          <a:xfrm>
            <a:off x="5908653" y="1271857"/>
            <a:ext cx="4133460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5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27BD406-A474-4912-9ED1-6764E126DA04}"/>
              </a:ext>
            </a:extLst>
          </p:cNvPr>
          <p:cNvSpPr/>
          <p:nvPr/>
        </p:nvSpPr>
        <p:spPr>
          <a:xfrm>
            <a:off x="3389680" y="255119"/>
            <a:ext cx="1440000" cy="2251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56C8A94-DE40-40F4-8C0E-77A1036E98A7}"/>
              </a:ext>
            </a:extLst>
          </p:cNvPr>
          <p:cNvSpPr/>
          <p:nvPr/>
        </p:nvSpPr>
        <p:spPr>
          <a:xfrm>
            <a:off x="3677680" y="595293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0ABB7E5-2BC7-43D0-8E0A-FAE1715CBE8F}"/>
              </a:ext>
            </a:extLst>
          </p:cNvPr>
          <p:cNvSpPr/>
          <p:nvPr/>
        </p:nvSpPr>
        <p:spPr>
          <a:xfrm>
            <a:off x="3677680" y="1535650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Min-max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564882A-E8E4-45DD-B10E-59E0D63FC6D0}"/>
              </a:ext>
            </a:extLst>
          </p:cNvPr>
          <p:cNvSpPr/>
          <p:nvPr/>
        </p:nvSpPr>
        <p:spPr>
          <a:xfrm>
            <a:off x="1597355" y="255117"/>
            <a:ext cx="1440000" cy="2251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Engineering</a:t>
            </a: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D25643D-75E0-42D0-B8E1-9A63FEE81660}"/>
              </a:ext>
            </a:extLst>
          </p:cNvPr>
          <p:cNvSpPr/>
          <p:nvPr/>
        </p:nvSpPr>
        <p:spPr>
          <a:xfrm>
            <a:off x="1885355" y="595291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521F89E-49F3-423A-A0A2-DFB2A01B6B4C}"/>
              </a:ext>
            </a:extLst>
          </p:cNvPr>
          <p:cNvSpPr/>
          <p:nvPr/>
        </p:nvSpPr>
        <p:spPr>
          <a:xfrm>
            <a:off x="1885355" y="1535648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F74FD1C-4601-4ECA-B723-DAC36EC4AFB5}"/>
              </a:ext>
            </a:extLst>
          </p:cNvPr>
          <p:cNvSpPr/>
          <p:nvPr/>
        </p:nvSpPr>
        <p:spPr>
          <a:xfrm>
            <a:off x="5182005" y="255119"/>
            <a:ext cx="1440000" cy="2251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4D14A7F-F89B-4FDB-A730-90C316319C68}"/>
              </a:ext>
            </a:extLst>
          </p:cNvPr>
          <p:cNvSpPr/>
          <p:nvPr/>
        </p:nvSpPr>
        <p:spPr>
          <a:xfrm>
            <a:off x="5470005" y="595293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b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A49E0B3-D29B-4B69-8A59-C1560070ADD3}"/>
              </a:ext>
            </a:extLst>
          </p:cNvPr>
          <p:cNvSpPr/>
          <p:nvPr/>
        </p:nvSpPr>
        <p:spPr>
          <a:xfrm>
            <a:off x="5470005" y="1535650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b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FB3DC0A-D768-4B61-BF72-649B500C6E42}"/>
              </a:ext>
            </a:extLst>
          </p:cNvPr>
          <p:cNvSpPr/>
          <p:nvPr/>
        </p:nvSpPr>
        <p:spPr>
          <a:xfrm>
            <a:off x="6974330" y="255118"/>
            <a:ext cx="1440000" cy="2251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843D68D-B0C4-4F5B-955D-69B7B04FF65E}"/>
              </a:ext>
            </a:extLst>
          </p:cNvPr>
          <p:cNvSpPr/>
          <p:nvPr/>
        </p:nvSpPr>
        <p:spPr>
          <a:xfrm>
            <a:off x="7262330" y="595292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71DE149-25A2-44A7-B2C3-EC9F2EB02828}"/>
              </a:ext>
            </a:extLst>
          </p:cNvPr>
          <p:cNvSpPr/>
          <p:nvPr/>
        </p:nvSpPr>
        <p:spPr>
          <a:xfrm>
            <a:off x="7262330" y="1535649"/>
            <a:ext cx="864000" cy="864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k-medoid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D2ABCEF-A406-4114-99DA-A717D3979B35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3037355" y="1380834"/>
            <a:ext cx="352325" cy="2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4F8838A-F1D0-4C9A-926F-8F17424AF55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829680" y="1380836"/>
            <a:ext cx="352325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DEC5F388-6A75-4510-8BB0-CCA13F9BC097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622005" y="1380835"/>
            <a:ext cx="352325" cy="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B4D6CC5-6EA8-4874-91BD-74144B4CB880}"/>
              </a:ext>
            </a:extLst>
          </p:cNvPr>
          <p:cNvGrpSpPr/>
          <p:nvPr/>
        </p:nvGrpSpPr>
        <p:grpSpPr>
          <a:xfrm>
            <a:off x="3370407" y="2906710"/>
            <a:ext cx="1438071" cy="1954388"/>
            <a:chOff x="3391609" y="2906710"/>
            <a:chExt cx="1438071" cy="195438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CBCD56-AB4A-4BF0-9D40-987CA2DFC8D8}"/>
                </a:ext>
              </a:extLst>
            </p:cNvPr>
            <p:cNvGrpSpPr/>
            <p:nvPr/>
          </p:nvGrpSpPr>
          <p:grpSpPr>
            <a:xfrm>
              <a:off x="3420874" y="3309155"/>
              <a:ext cx="1245485" cy="215444"/>
              <a:chOff x="3420874" y="3309155"/>
              <a:chExt cx="1245485" cy="21544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C214D5B-4DE1-4105-99C0-322DA686EB19}"/>
                  </a:ext>
                </a:extLst>
              </p:cNvPr>
              <p:cNvSpPr txBox="1"/>
              <p:nvPr/>
            </p:nvSpPr>
            <p:spPr>
              <a:xfrm>
                <a:off x="3420874" y="3309155"/>
                <a:ext cx="11269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Standardization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702E27A-7B51-4D42-A1B5-55A57769AF3E}"/>
                  </a:ext>
                </a:extLst>
              </p:cNvPr>
              <p:cNvSpPr/>
              <p:nvPr/>
            </p:nvSpPr>
            <p:spPr>
              <a:xfrm>
                <a:off x="4574919" y="3379223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A9DE65C-BAF0-493D-A2D4-37197A8885B8}"/>
                </a:ext>
              </a:extLst>
            </p:cNvPr>
            <p:cNvGrpSpPr/>
            <p:nvPr/>
          </p:nvGrpSpPr>
          <p:grpSpPr>
            <a:xfrm>
              <a:off x="3391609" y="2906710"/>
              <a:ext cx="1438071" cy="1954388"/>
              <a:chOff x="3391609" y="2906710"/>
              <a:chExt cx="1438071" cy="19543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AAE5671-1A91-48D0-8270-0A5585AA8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876638" y="2906710"/>
                    <a:ext cx="4680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nor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AAE5671-1A91-48D0-8270-0A5585AA8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6638" y="2906710"/>
                    <a:ext cx="46801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390" r="-259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40226BF6-AA66-49C9-B3B8-C2B53C6A8FE8}"/>
                  </a:ext>
                </a:extLst>
              </p:cNvPr>
              <p:cNvSpPr/>
              <p:nvPr/>
            </p:nvSpPr>
            <p:spPr>
              <a:xfrm>
                <a:off x="3391609" y="3203014"/>
                <a:ext cx="1438071" cy="1658084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EA0B7AA-6E22-4B97-A7D1-8051E8B706F7}"/>
                  </a:ext>
                </a:extLst>
              </p:cNvPr>
              <p:cNvGrpSpPr/>
              <p:nvPr/>
            </p:nvGrpSpPr>
            <p:grpSpPr>
              <a:xfrm>
                <a:off x="3635998" y="3687906"/>
                <a:ext cx="1030361" cy="215444"/>
                <a:chOff x="3635998" y="3687906"/>
                <a:chExt cx="1030361" cy="21544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7587953-7B6B-4589-8DC7-F5C8B4281AFD}"/>
                    </a:ext>
                  </a:extLst>
                </p:cNvPr>
                <p:cNvSpPr txBox="1"/>
                <p:nvPr/>
              </p:nvSpPr>
              <p:spPr>
                <a:xfrm>
                  <a:off x="3635998" y="3687906"/>
                  <a:ext cx="6299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en-US" sz="1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MinMax</a:t>
                  </a:r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9430D12-B5EA-41DF-AEF1-6A0EE1804048}"/>
                    </a:ext>
                  </a:extLst>
                </p:cNvPr>
                <p:cNvSpPr/>
                <p:nvPr/>
              </p:nvSpPr>
              <p:spPr>
                <a:xfrm>
                  <a:off x="4574919" y="3757974"/>
                  <a:ext cx="91440" cy="914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C56CE71-250D-4C43-99F5-EE0A5FA80073}"/>
                  </a:ext>
                </a:extLst>
              </p:cNvPr>
              <p:cNvGrpSpPr/>
              <p:nvPr/>
            </p:nvGrpSpPr>
            <p:grpSpPr>
              <a:xfrm>
                <a:off x="3759022" y="4034568"/>
                <a:ext cx="1043410" cy="470796"/>
                <a:chOff x="3759022" y="4034568"/>
                <a:chExt cx="1043410" cy="470796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7991CF5-5EE5-4738-9B20-D14D68E51288}"/>
                    </a:ext>
                  </a:extLst>
                </p:cNvPr>
                <p:cNvSpPr txBox="1"/>
                <p:nvPr/>
              </p:nvSpPr>
              <p:spPr>
                <a:xfrm>
                  <a:off x="3759022" y="4046456"/>
                  <a:ext cx="53860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Robust</a:t>
                  </a:r>
                  <a:b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Scaling</a:t>
                  </a:r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BCAB6CF4-9603-403C-88F3-32C0B22D46E8}"/>
                    </a:ext>
                  </a:extLst>
                </p:cNvPr>
                <p:cNvGrpSpPr/>
                <p:nvPr/>
              </p:nvGrpSpPr>
              <p:grpSpPr>
                <a:xfrm>
                  <a:off x="4318137" y="4034568"/>
                  <a:ext cx="484295" cy="470796"/>
                  <a:chOff x="4318137" y="4000326"/>
                  <a:chExt cx="484295" cy="470796"/>
                </a:xfrm>
              </p:grpSpPr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DBA8F9EB-CF23-4632-A1A4-771A8BEF9E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66974" y="4311197"/>
                    <a:ext cx="33545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A8F898E5-218A-4284-9A23-52DB30096F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75239" y="4000326"/>
                    <a:ext cx="0" cy="32512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4B7AC45C-5BCC-46C8-B416-922251AAA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318137" y="4308955"/>
                    <a:ext cx="159353" cy="16216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260F740-C248-4FA0-A671-0F300EBFD31A}"/>
                  </a:ext>
                </a:extLst>
              </p:cNvPr>
              <p:cNvSpPr txBox="1"/>
              <p:nvPr/>
            </p:nvSpPr>
            <p:spPr>
              <a:xfrm>
                <a:off x="4190692" y="4591421"/>
                <a:ext cx="593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0D5C74C7-EC6A-4045-AE39-A39A7A57C087}"/>
                  </a:ext>
                </a:extLst>
              </p:cNvPr>
              <p:cNvSpPr/>
              <p:nvPr/>
            </p:nvSpPr>
            <p:spPr>
              <a:xfrm>
                <a:off x="4574919" y="4661489"/>
                <a:ext cx="91440" cy="91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2BC1B7-774E-488B-B3EB-D8649D047659}"/>
              </a:ext>
            </a:extLst>
          </p:cNvPr>
          <p:cNvGrpSpPr/>
          <p:nvPr/>
        </p:nvGrpSpPr>
        <p:grpSpPr>
          <a:xfrm>
            <a:off x="5097724" y="3073919"/>
            <a:ext cx="1579541" cy="1619970"/>
            <a:chOff x="5128806" y="3071143"/>
            <a:chExt cx="1579541" cy="161997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66939-AA28-4235-A479-B017C93CD642}"/>
                </a:ext>
              </a:extLst>
            </p:cNvPr>
            <p:cNvSpPr txBox="1"/>
            <p:nvPr/>
          </p:nvSpPr>
          <p:spPr>
            <a:xfrm>
              <a:off x="5128806" y="3469942"/>
              <a:ext cx="105927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Outlier</a:t>
              </a:r>
            </a:p>
            <a:p>
              <a:pPr algn="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EFB715-7AF2-4A3D-B8AA-E81E6CD78367}"/>
                </a:ext>
              </a:extLst>
            </p:cNvPr>
            <p:cNvGrpSpPr/>
            <p:nvPr/>
          </p:nvGrpSpPr>
          <p:grpSpPr>
            <a:xfrm>
              <a:off x="5165910" y="3071143"/>
              <a:ext cx="1542437" cy="1619970"/>
              <a:chOff x="5165910" y="3071143"/>
              <a:chExt cx="1542437" cy="16199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AF341EF-FB24-4CEB-8A82-E624833842F7}"/>
                      </a:ext>
                    </a:extLst>
                  </p:cNvPr>
                  <p:cNvSpPr txBox="1"/>
                  <p:nvPr/>
                </p:nvSpPr>
                <p:spPr>
                  <a:xfrm>
                    <a:off x="5711137" y="3071143"/>
                    <a:ext cx="4519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6AF341EF-FB24-4CEB-8A82-E624833842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1137" y="3071143"/>
                    <a:ext cx="45198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62" r="-405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5EF2239-9901-4162-96E8-6EB050E4410C}"/>
                  </a:ext>
                </a:extLst>
              </p:cNvPr>
              <p:cNvSpPr/>
              <p:nvPr/>
            </p:nvSpPr>
            <p:spPr>
              <a:xfrm>
                <a:off x="5165910" y="3367447"/>
                <a:ext cx="1542437" cy="1323666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252DBB1-6241-486A-AEF0-37B06D8D8F5B}"/>
                  </a:ext>
                </a:extLst>
              </p:cNvPr>
              <p:cNvSpPr txBox="1"/>
              <p:nvPr/>
            </p:nvSpPr>
            <p:spPr>
              <a:xfrm>
                <a:off x="5559704" y="3932620"/>
                <a:ext cx="6283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Isolation</a:t>
                </a:r>
              </a:p>
              <a:p>
                <a:pPr algn="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Forest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ECE3742-0185-480A-B47B-52376DE81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8979" y="3672379"/>
                <a:ext cx="4572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7CFFA2E-BEF3-49F8-B7AC-A8D0729E7D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8979" y="4172233"/>
                <a:ext cx="4572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2ABF28E-1931-4C11-B38E-4894F71FE2B6}"/>
                  </a:ext>
                </a:extLst>
              </p:cNvPr>
              <p:cNvSpPr txBox="1"/>
              <p:nvPr/>
            </p:nvSpPr>
            <p:spPr>
              <a:xfrm>
                <a:off x="6138294" y="4430963"/>
                <a:ext cx="593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676F1B9-5C43-49D1-A27C-36BFA4290089}"/>
                  </a:ext>
                </a:extLst>
              </p:cNvPr>
              <p:cNvSpPr/>
              <p:nvPr/>
            </p:nvSpPr>
            <p:spPr>
              <a:xfrm>
                <a:off x="6391932" y="4491506"/>
                <a:ext cx="91440" cy="9144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606656-92C0-4E16-8CDA-10F2AB3044E1}"/>
              </a:ext>
            </a:extLst>
          </p:cNvPr>
          <p:cNvGrpSpPr/>
          <p:nvPr/>
        </p:nvGrpSpPr>
        <p:grpSpPr>
          <a:xfrm>
            <a:off x="1629287" y="3149770"/>
            <a:ext cx="1413774" cy="1468268"/>
            <a:chOff x="1652156" y="3129145"/>
            <a:chExt cx="1413774" cy="146826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48B0E1D-C578-481A-9866-230A1F332C46}"/>
                </a:ext>
              </a:extLst>
            </p:cNvPr>
            <p:cNvSpPr/>
            <p:nvPr/>
          </p:nvSpPr>
          <p:spPr>
            <a:xfrm>
              <a:off x="1652156" y="3429000"/>
              <a:ext cx="1413774" cy="116841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28FD6D3-D3A1-4805-8364-7F07E85C16E2}"/>
                    </a:ext>
                  </a:extLst>
                </p:cNvPr>
                <p:cNvSpPr txBox="1"/>
                <p:nvPr/>
              </p:nvSpPr>
              <p:spPr>
                <a:xfrm>
                  <a:off x="2145876" y="3129145"/>
                  <a:ext cx="4263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fea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28FD6D3-D3A1-4805-8364-7F07E85C1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5876" y="3129145"/>
                  <a:ext cx="42633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429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0437492-388C-4A15-BB05-5447789DCF3E}"/>
                </a:ext>
              </a:extLst>
            </p:cNvPr>
            <p:cNvGrpSpPr/>
            <p:nvPr/>
          </p:nvGrpSpPr>
          <p:grpSpPr>
            <a:xfrm>
              <a:off x="1733097" y="3919284"/>
              <a:ext cx="1269312" cy="215444"/>
              <a:chOff x="1733097" y="3911092"/>
              <a:chExt cx="1269312" cy="21544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5CBEC6-3065-4254-B5D0-7E37052BFE44}"/>
                  </a:ext>
                </a:extLst>
              </p:cNvPr>
              <p:cNvSpPr txBox="1"/>
              <p:nvPr/>
            </p:nvSpPr>
            <p:spPr>
              <a:xfrm>
                <a:off x="1733097" y="3911092"/>
                <a:ext cx="7806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WKMeans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43583C9-5989-4664-A36F-CD584F7D3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5209" y="4017355"/>
                <a:ext cx="4572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E95FB3-CED5-4710-95C4-6D82230362E2}"/>
                </a:ext>
              </a:extLst>
            </p:cNvPr>
            <p:cNvGrpSpPr/>
            <p:nvPr/>
          </p:nvGrpSpPr>
          <p:grpSpPr>
            <a:xfrm>
              <a:off x="2454448" y="4322554"/>
              <a:ext cx="334600" cy="215444"/>
              <a:chOff x="2454448" y="4322554"/>
              <a:chExt cx="334600" cy="21544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D6236E-063F-4776-840A-F1BE791D297F}"/>
                  </a:ext>
                </a:extLst>
              </p:cNvPr>
              <p:cNvSpPr txBox="1"/>
              <p:nvPr/>
            </p:nvSpPr>
            <p:spPr>
              <a:xfrm>
                <a:off x="2454448" y="4322554"/>
                <a:ext cx="593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8C2FB04-D3BA-4F00-B129-29847310551D}"/>
                  </a:ext>
                </a:extLst>
              </p:cNvPr>
              <p:cNvSpPr/>
              <p:nvPr/>
            </p:nvSpPr>
            <p:spPr>
              <a:xfrm>
                <a:off x="2697608" y="4383097"/>
                <a:ext cx="91440" cy="91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0874239-0A43-4BAB-B69E-735625191B09}"/>
                </a:ext>
              </a:extLst>
            </p:cNvPr>
            <p:cNvGrpSpPr/>
            <p:nvPr/>
          </p:nvGrpSpPr>
          <p:grpSpPr>
            <a:xfrm>
              <a:off x="2085758" y="3516013"/>
              <a:ext cx="916651" cy="215444"/>
              <a:chOff x="2085758" y="3516013"/>
              <a:chExt cx="916651" cy="21544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C8E7FD-18D1-4C8A-97F0-67D03DDB75EE}"/>
                  </a:ext>
                </a:extLst>
              </p:cNvPr>
              <p:cNvSpPr txBox="1"/>
              <p:nvPr/>
            </p:nvSpPr>
            <p:spPr>
              <a:xfrm>
                <a:off x="2085758" y="3516013"/>
                <a:ext cx="4280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2419116-2C58-4885-8605-4445F0C65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5209" y="3622276"/>
                <a:ext cx="4572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430BCD7-011B-440F-9F72-8215339B8B64}"/>
                  </a:ext>
                </a:extLst>
              </p:cNvPr>
              <p:cNvSpPr/>
              <p:nvPr/>
            </p:nvSpPr>
            <p:spPr>
              <a:xfrm>
                <a:off x="2689167" y="3568177"/>
                <a:ext cx="108215" cy="108198"/>
              </a:xfrm>
              <a:custGeom>
                <a:avLst/>
                <a:gdLst>
                  <a:gd name="connsiteX0" fmla="*/ 382 w 108215"/>
                  <a:gd name="connsiteY0" fmla="*/ 54095 h 108198"/>
                  <a:gd name="connsiteX1" fmla="*/ 54490 w 108215"/>
                  <a:gd name="connsiteY1" fmla="*/ -6 h 108198"/>
                  <a:gd name="connsiteX2" fmla="*/ 108598 w 108215"/>
                  <a:gd name="connsiteY2" fmla="*/ 54095 h 108198"/>
                  <a:gd name="connsiteX3" fmla="*/ 54490 w 108215"/>
                  <a:gd name="connsiteY3" fmla="*/ 108193 h 108198"/>
                  <a:gd name="connsiteX4" fmla="*/ 382 w 108215"/>
                  <a:gd name="connsiteY4" fmla="*/ 54095 h 10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15" h="108198">
                    <a:moveTo>
                      <a:pt x="382" y="54095"/>
                    </a:moveTo>
                    <a:cubicBezTo>
                      <a:pt x="382" y="24284"/>
                      <a:pt x="24682" y="-6"/>
                      <a:pt x="54490" y="-6"/>
                    </a:cubicBezTo>
                    <a:cubicBezTo>
                      <a:pt x="84406" y="-6"/>
                      <a:pt x="108598" y="24284"/>
                      <a:pt x="108598" y="54095"/>
                    </a:cubicBezTo>
                    <a:cubicBezTo>
                      <a:pt x="108598" y="84001"/>
                      <a:pt x="84406" y="108193"/>
                      <a:pt x="54490" y="108193"/>
                    </a:cubicBezTo>
                    <a:cubicBezTo>
                      <a:pt x="24682" y="108193"/>
                      <a:pt x="382" y="84001"/>
                      <a:pt x="382" y="54095"/>
                    </a:cubicBezTo>
                    <a:close/>
                  </a:path>
                </a:pathLst>
              </a:custGeom>
              <a:solidFill>
                <a:srgbClr val="ED7D31"/>
              </a:solidFill>
              <a:ln w="9524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B30AC98-4EC8-4A90-8278-64B275289A27}"/>
              </a:ext>
            </a:extLst>
          </p:cNvPr>
          <p:cNvGrpSpPr/>
          <p:nvPr/>
        </p:nvGrpSpPr>
        <p:grpSpPr>
          <a:xfrm>
            <a:off x="7004611" y="3102583"/>
            <a:ext cx="1810446" cy="1562643"/>
            <a:chOff x="7051758" y="3109029"/>
            <a:chExt cx="1810446" cy="15626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6B511C2-7801-4E1B-B75B-41D1C90EC2F7}"/>
                    </a:ext>
                  </a:extLst>
                </p:cNvPr>
                <p:cNvSpPr txBox="1"/>
                <p:nvPr/>
              </p:nvSpPr>
              <p:spPr>
                <a:xfrm>
                  <a:off x="7704288" y="3109029"/>
                  <a:ext cx="4231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clu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6B511C2-7801-4E1B-B75B-41D1C90EC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288" y="3109029"/>
                  <a:ext cx="42312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429" r="-714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1ABF3D0-4A16-493F-8077-82F0E31BC115}"/>
                </a:ext>
              </a:extLst>
            </p:cNvPr>
            <p:cNvSpPr/>
            <p:nvPr/>
          </p:nvSpPr>
          <p:spPr>
            <a:xfrm>
              <a:off x="7051758" y="3395807"/>
              <a:ext cx="1728189" cy="127586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86D9265-91E8-4BE4-BE45-5EAE84F8B0B8}"/>
                </a:ext>
              </a:extLst>
            </p:cNvPr>
            <p:cNvGrpSpPr/>
            <p:nvPr/>
          </p:nvGrpSpPr>
          <p:grpSpPr>
            <a:xfrm>
              <a:off x="7116702" y="3849933"/>
              <a:ext cx="1544259" cy="430887"/>
              <a:chOff x="6469002" y="3976428"/>
              <a:chExt cx="1544259" cy="43088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73D367F-6F4E-4F93-AD98-A4526FC4AFB3}"/>
                  </a:ext>
                </a:extLst>
              </p:cNvPr>
              <p:cNvSpPr txBox="1"/>
              <p:nvPr/>
            </p:nvSpPr>
            <p:spPr>
              <a:xfrm>
                <a:off x="6469002" y="3976428"/>
                <a:ext cx="10772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Agglomerative</a:t>
                </a:r>
              </a:p>
              <a:p>
                <a:pPr algn="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E11EA63-9783-4ECD-8FBD-7B0DEDE0F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6061" y="4199938"/>
                <a:ext cx="4572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E0F761E-0646-4CB8-83FF-FFAD94A90128}"/>
                </a:ext>
              </a:extLst>
            </p:cNvPr>
            <p:cNvSpPr txBox="1"/>
            <p:nvPr/>
          </p:nvSpPr>
          <p:spPr>
            <a:xfrm>
              <a:off x="8636850" y="3635554"/>
              <a:ext cx="225354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5AE8D07-4ED4-4131-97BD-823E3D05F640}"/>
                </a:ext>
              </a:extLst>
            </p:cNvPr>
            <p:cNvGrpSpPr/>
            <p:nvPr/>
          </p:nvGrpSpPr>
          <p:grpSpPr>
            <a:xfrm>
              <a:off x="8134608" y="4401998"/>
              <a:ext cx="321013" cy="215444"/>
              <a:chOff x="7486908" y="4459148"/>
              <a:chExt cx="321013" cy="21544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4F5D584-C36B-4A57-A4CD-0FF30568896C}"/>
                  </a:ext>
                </a:extLst>
              </p:cNvPr>
              <p:cNvSpPr txBox="1"/>
              <p:nvPr/>
            </p:nvSpPr>
            <p:spPr>
              <a:xfrm>
                <a:off x="7486908" y="4459148"/>
                <a:ext cx="593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91EB71F8-A633-4359-9E5C-3880C868EA20}"/>
                  </a:ext>
                </a:extLst>
              </p:cNvPr>
              <p:cNvSpPr/>
              <p:nvPr/>
            </p:nvSpPr>
            <p:spPr>
              <a:xfrm>
                <a:off x="7716481" y="4529216"/>
                <a:ext cx="91440" cy="91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FAAFAA5-EE65-4623-B35D-534F5B622E4A}"/>
                </a:ext>
              </a:extLst>
            </p:cNvPr>
            <p:cNvGrpSpPr/>
            <p:nvPr/>
          </p:nvGrpSpPr>
          <p:grpSpPr>
            <a:xfrm>
              <a:off x="7583175" y="3513312"/>
              <a:ext cx="1077786" cy="215444"/>
              <a:chOff x="6935475" y="3570462"/>
              <a:chExt cx="1077786" cy="2154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F9F8EF-AA3F-451A-ACB9-B2A066FC4117}"/>
                  </a:ext>
                </a:extLst>
              </p:cNvPr>
              <p:cNvSpPr txBox="1"/>
              <p:nvPr/>
            </p:nvSpPr>
            <p:spPr>
              <a:xfrm>
                <a:off x="6935475" y="3570462"/>
                <a:ext cx="6107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KMeans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523F353-DE93-44CF-9156-4D9DFF724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6061" y="3686250"/>
                <a:ext cx="4572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D706E7C-8E4B-41F4-8243-835ACDBCD01D}"/>
                  </a:ext>
                </a:extLst>
              </p:cNvPr>
              <p:cNvSpPr/>
              <p:nvPr/>
            </p:nvSpPr>
            <p:spPr>
              <a:xfrm>
                <a:off x="7695707" y="3632151"/>
                <a:ext cx="108215" cy="108198"/>
              </a:xfrm>
              <a:custGeom>
                <a:avLst/>
                <a:gdLst>
                  <a:gd name="connsiteX0" fmla="*/ 382 w 108215"/>
                  <a:gd name="connsiteY0" fmla="*/ 54095 h 108198"/>
                  <a:gd name="connsiteX1" fmla="*/ 54490 w 108215"/>
                  <a:gd name="connsiteY1" fmla="*/ -6 h 108198"/>
                  <a:gd name="connsiteX2" fmla="*/ 108598 w 108215"/>
                  <a:gd name="connsiteY2" fmla="*/ 54095 h 108198"/>
                  <a:gd name="connsiteX3" fmla="*/ 54490 w 108215"/>
                  <a:gd name="connsiteY3" fmla="*/ 108193 h 108198"/>
                  <a:gd name="connsiteX4" fmla="*/ 382 w 108215"/>
                  <a:gd name="connsiteY4" fmla="*/ 54095 h 108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15" h="108198">
                    <a:moveTo>
                      <a:pt x="382" y="54095"/>
                    </a:moveTo>
                    <a:cubicBezTo>
                      <a:pt x="382" y="24284"/>
                      <a:pt x="24682" y="-6"/>
                      <a:pt x="54490" y="-6"/>
                    </a:cubicBezTo>
                    <a:cubicBezTo>
                      <a:pt x="84406" y="-6"/>
                      <a:pt x="108598" y="24284"/>
                      <a:pt x="108598" y="54095"/>
                    </a:cubicBezTo>
                    <a:cubicBezTo>
                      <a:pt x="108598" y="84001"/>
                      <a:pt x="84406" y="108193"/>
                      <a:pt x="54490" y="108193"/>
                    </a:cubicBezTo>
                    <a:cubicBezTo>
                      <a:pt x="24682" y="108193"/>
                      <a:pt x="382" y="84001"/>
                      <a:pt x="382" y="54095"/>
                    </a:cubicBezTo>
                    <a:close/>
                  </a:path>
                </a:pathLst>
              </a:custGeom>
              <a:solidFill>
                <a:srgbClr val="ED7D31"/>
              </a:solidFill>
              <a:ln w="9524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4B489F-E787-45F7-A7DE-7C857289C744}"/>
              </a:ext>
            </a:extLst>
          </p:cNvPr>
          <p:cNvGrpSpPr/>
          <p:nvPr/>
        </p:nvGrpSpPr>
        <p:grpSpPr>
          <a:xfrm>
            <a:off x="9066207" y="3680998"/>
            <a:ext cx="875086" cy="691563"/>
            <a:chOff x="9123357" y="3666541"/>
            <a:chExt cx="875086" cy="691563"/>
          </a:xfrm>
        </p:grpSpPr>
        <p:sp>
          <p:nvSpPr>
            <p:cNvPr id="156" name="Rettangolo 82">
              <a:extLst>
                <a:ext uri="{FF2B5EF4-FFF2-40B4-BE49-F238E27FC236}">
                  <a16:creationId xmlns:a16="http://schemas.microsoft.com/office/drawing/2014/main" id="{65FCB4D0-D1D2-42C0-B280-51D5F4C32EAE}"/>
                </a:ext>
              </a:extLst>
            </p:cNvPr>
            <p:cNvSpPr/>
            <p:nvPr/>
          </p:nvSpPr>
          <p:spPr>
            <a:xfrm>
              <a:off x="9123357" y="3666541"/>
              <a:ext cx="875086" cy="6915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e 83">
              <a:extLst>
                <a:ext uri="{FF2B5EF4-FFF2-40B4-BE49-F238E27FC236}">
                  <a16:creationId xmlns:a16="http://schemas.microsoft.com/office/drawing/2014/main" id="{6A5FFD17-C6D9-46B2-87EF-BA49EF1352B4}"/>
                </a:ext>
              </a:extLst>
            </p:cNvPr>
            <p:cNvSpPr/>
            <p:nvPr/>
          </p:nvSpPr>
          <p:spPr>
            <a:xfrm>
              <a:off x="9183933" y="3825344"/>
              <a:ext cx="91440" cy="9144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e 84">
              <a:extLst>
                <a:ext uri="{FF2B5EF4-FFF2-40B4-BE49-F238E27FC236}">
                  <a16:creationId xmlns:a16="http://schemas.microsoft.com/office/drawing/2014/main" id="{A7CC4421-77D6-455A-A8E8-01470F9222C6}"/>
                </a:ext>
              </a:extLst>
            </p:cNvPr>
            <p:cNvSpPr/>
            <p:nvPr/>
          </p:nvSpPr>
          <p:spPr>
            <a:xfrm>
              <a:off x="9326601" y="3863765"/>
              <a:ext cx="91440" cy="9144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e 85">
              <a:extLst>
                <a:ext uri="{FF2B5EF4-FFF2-40B4-BE49-F238E27FC236}">
                  <a16:creationId xmlns:a16="http://schemas.microsoft.com/office/drawing/2014/main" id="{390007C9-3EAA-4FEB-89DA-4C14BE2107C4}"/>
                </a:ext>
              </a:extLst>
            </p:cNvPr>
            <p:cNvSpPr/>
            <p:nvPr/>
          </p:nvSpPr>
          <p:spPr>
            <a:xfrm>
              <a:off x="9773555" y="380318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vale 86">
              <a:extLst>
                <a:ext uri="{FF2B5EF4-FFF2-40B4-BE49-F238E27FC236}">
                  <a16:creationId xmlns:a16="http://schemas.microsoft.com/office/drawing/2014/main" id="{FAB19F36-5A86-4CD1-BA48-C05DC21A394D}"/>
                </a:ext>
              </a:extLst>
            </p:cNvPr>
            <p:cNvSpPr/>
            <p:nvPr/>
          </p:nvSpPr>
          <p:spPr>
            <a:xfrm>
              <a:off x="9629223" y="384468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Ovale 87">
              <a:extLst>
                <a:ext uri="{FF2B5EF4-FFF2-40B4-BE49-F238E27FC236}">
                  <a16:creationId xmlns:a16="http://schemas.microsoft.com/office/drawing/2014/main" id="{7FDF6256-533C-4C22-BBA6-270D3F095970}"/>
                </a:ext>
              </a:extLst>
            </p:cNvPr>
            <p:cNvSpPr/>
            <p:nvPr/>
          </p:nvSpPr>
          <p:spPr>
            <a:xfrm>
              <a:off x="9328265" y="3711749"/>
              <a:ext cx="91440" cy="9144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Ovale 88">
              <a:extLst>
                <a:ext uri="{FF2B5EF4-FFF2-40B4-BE49-F238E27FC236}">
                  <a16:creationId xmlns:a16="http://schemas.microsoft.com/office/drawing/2014/main" id="{F59E3BE6-FD27-4349-AADB-90FA0578B9E5}"/>
                </a:ext>
              </a:extLst>
            </p:cNvPr>
            <p:cNvSpPr/>
            <p:nvPr/>
          </p:nvSpPr>
          <p:spPr>
            <a:xfrm>
              <a:off x="9752168" y="391678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Ovale 89">
              <a:extLst>
                <a:ext uri="{FF2B5EF4-FFF2-40B4-BE49-F238E27FC236}">
                  <a16:creationId xmlns:a16="http://schemas.microsoft.com/office/drawing/2014/main" id="{9C88F632-16FB-4C98-B69F-3560B0EA22DF}"/>
                </a:ext>
              </a:extLst>
            </p:cNvPr>
            <p:cNvSpPr/>
            <p:nvPr/>
          </p:nvSpPr>
          <p:spPr>
            <a:xfrm>
              <a:off x="9280881" y="415819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Ovale 90">
              <a:extLst>
                <a:ext uri="{FF2B5EF4-FFF2-40B4-BE49-F238E27FC236}">
                  <a16:creationId xmlns:a16="http://schemas.microsoft.com/office/drawing/2014/main" id="{6A046D17-6FFC-4E3B-B4C6-CD465345DA07}"/>
                </a:ext>
              </a:extLst>
            </p:cNvPr>
            <p:cNvSpPr/>
            <p:nvPr/>
          </p:nvSpPr>
          <p:spPr>
            <a:xfrm>
              <a:off x="9418041" y="411247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Ovale 91">
              <a:extLst>
                <a:ext uri="{FF2B5EF4-FFF2-40B4-BE49-F238E27FC236}">
                  <a16:creationId xmlns:a16="http://schemas.microsoft.com/office/drawing/2014/main" id="{09517B71-F8D5-4E81-8670-BA4AE388CA3D}"/>
                </a:ext>
              </a:extLst>
            </p:cNvPr>
            <p:cNvSpPr/>
            <p:nvPr/>
          </p:nvSpPr>
          <p:spPr>
            <a:xfrm>
              <a:off x="9389996" y="423586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6" name="Flowchart: Magnetic Disk 165">
            <a:extLst>
              <a:ext uri="{FF2B5EF4-FFF2-40B4-BE49-F238E27FC236}">
                <a16:creationId xmlns:a16="http://schemas.microsoft.com/office/drawing/2014/main" id="{C984D030-73B2-42F8-9D80-EEE8A42A540E}"/>
              </a:ext>
            </a:extLst>
          </p:cNvPr>
          <p:cNvSpPr/>
          <p:nvPr/>
        </p:nvSpPr>
        <p:spPr>
          <a:xfrm>
            <a:off x="736487" y="3720433"/>
            <a:ext cx="565454" cy="612693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45494568-C433-4165-A898-A925897E254D}"/>
              </a:ext>
            </a:extLst>
          </p:cNvPr>
          <p:cNvSpPr/>
          <p:nvPr/>
        </p:nvSpPr>
        <p:spPr>
          <a:xfrm>
            <a:off x="1337979" y="3960090"/>
            <a:ext cx="274320" cy="1333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Arrow: Right 167">
            <a:extLst>
              <a:ext uri="{FF2B5EF4-FFF2-40B4-BE49-F238E27FC236}">
                <a16:creationId xmlns:a16="http://schemas.microsoft.com/office/drawing/2014/main" id="{1E02D6F5-8C51-46FA-BE8C-897C8DA54EE1}"/>
              </a:ext>
            </a:extLst>
          </p:cNvPr>
          <p:cNvSpPr/>
          <p:nvPr/>
        </p:nvSpPr>
        <p:spPr>
          <a:xfrm>
            <a:off x="3069574" y="3960090"/>
            <a:ext cx="274320" cy="1333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9BE45FFF-FB75-43FF-BE42-2CC36825BE96}"/>
              </a:ext>
            </a:extLst>
          </p:cNvPr>
          <p:cNvSpPr/>
          <p:nvPr/>
        </p:nvSpPr>
        <p:spPr>
          <a:xfrm>
            <a:off x="4834991" y="3960090"/>
            <a:ext cx="274320" cy="1333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EB72474B-A74B-4194-9E35-288CDE524C99}"/>
              </a:ext>
            </a:extLst>
          </p:cNvPr>
          <p:cNvSpPr/>
          <p:nvPr/>
        </p:nvSpPr>
        <p:spPr>
          <a:xfrm>
            <a:off x="6703778" y="3960090"/>
            <a:ext cx="274320" cy="1333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Arrow: Right 170">
            <a:extLst>
              <a:ext uri="{FF2B5EF4-FFF2-40B4-BE49-F238E27FC236}">
                <a16:creationId xmlns:a16="http://schemas.microsoft.com/office/drawing/2014/main" id="{10AD9987-299F-4EA4-854F-73A84709F2EB}"/>
              </a:ext>
            </a:extLst>
          </p:cNvPr>
          <p:cNvSpPr/>
          <p:nvPr/>
        </p:nvSpPr>
        <p:spPr>
          <a:xfrm>
            <a:off x="8765370" y="3960090"/>
            <a:ext cx="274320" cy="13337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5B3B-B9B6-4BF1-A91A-276013F0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3307-F16A-42E1-95DD-5CF1C45FB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tangolo 79">
            <a:extLst>
              <a:ext uri="{FF2B5EF4-FFF2-40B4-BE49-F238E27FC236}">
                <a16:creationId xmlns:a16="http://schemas.microsoft.com/office/drawing/2014/main" id="{06745937-62E4-4B20-ABA3-1806ACB9CFA4}"/>
              </a:ext>
            </a:extLst>
          </p:cNvPr>
          <p:cNvSpPr/>
          <p:nvPr/>
        </p:nvSpPr>
        <p:spPr>
          <a:xfrm>
            <a:off x="2857500" y="820130"/>
            <a:ext cx="4206240" cy="1556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6C09F0-CB9C-43DD-BC1C-EF8AD9A96671}"/>
              </a:ext>
            </a:extLst>
          </p:cNvPr>
          <p:cNvGrpSpPr/>
          <p:nvPr/>
        </p:nvGrpSpPr>
        <p:grpSpPr>
          <a:xfrm>
            <a:off x="3185505" y="1626394"/>
            <a:ext cx="3826758" cy="704674"/>
            <a:chOff x="3185505" y="1584829"/>
            <a:chExt cx="3826758" cy="704674"/>
          </a:xfrm>
          <a:solidFill>
            <a:schemeClr val="accent1"/>
          </a:solidFill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8766D0DB-FB60-4B5D-8B42-C671EE1474DA}"/>
                </a:ext>
              </a:extLst>
            </p:cNvPr>
            <p:cNvSpPr/>
            <p:nvPr/>
          </p:nvSpPr>
          <p:spPr>
            <a:xfrm>
              <a:off x="3200983" y="1584829"/>
              <a:ext cx="3811280" cy="68580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pipeline</a:t>
              </a:r>
            </a:p>
            <a:p>
              <a:pPr algn="ctr"/>
              <a:endPara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CasellaDiTesto 126">
              <a:extLst>
                <a:ext uri="{FF2B5EF4-FFF2-40B4-BE49-F238E27FC236}">
                  <a16:creationId xmlns:a16="http://schemas.microsoft.com/office/drawing/2014/main" id="{7A2E32F0-ECAD-4543-A241-C3D75E6217E5}"/>
                </a:ext>
              </a:extLst>
            </p:cNvPr>
            <p:cNvSpPr txBox="1"/>
            <p:nvPr/>
          </p:nvSpPr>
          <p:spPr>
            <a:xfrm>
              <a:off x="3185505" y="1981726"/>
              <a:ext cx="23095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Pipeline #3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ttangolo 79">
            <a:extLst>
              <a:ext uri="{FF2B5EF4-FFF2-40B4-BE49-F238E27FC236}">
                <a16:creationId xmlns:a16="http://schemas.microsoft.com/office/drawing/2014/main" id="{AB1CE1B4-6705-4249-B475-927BBF9FE120}"/>
              </a:ext>
            </a:extLst>
          </p:cNvPr>
          <p:cNvSpPr/>
          <p:nvPr/>
        </p:nvSpPr>
        <p:spPr>
          <a:xfrm>
            <a:off x="5742005" y="2464042"/>
            <a:ext cx="1259981" cy="2182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Diversification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FEC9EA31-4598-452C-8E10-8034F1FA2656}"/>
              </a:ext>
            </a:extLst>
          </p:cNvPr>
          <p:cNvSpPr/>
          <p:nvPr/>
        </p:nvSpPr>
        <p:spPr>
          <a:xfrm rot="10800000">
            <a:off x="6849257" y="2880607"/>
            <a:ext cx="457200" cy="11887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8F0DBE3-3F6F-47CC-B332-54EF47DF742A}"/>
              </a:ext>
            </a:extLst>
          </p:cNvPr>
          <p:cNvSpPr/>
          <p:nvPr/>
        </p:nvSpPr>
        <p:spPr>
          <a:xfrm>
            <a:off x="5938769" y="3910875"/>
            <a:ext cx="875086" cy="691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863247A-725C-486F-BA63-6D2EBE41D87B}"/>
              </a:ext>
            </a:extLst>
          </p:cNvPr>
          <p:cNvSpPr/>
          <p:nvPr/>
        </p:nvSpPr>
        <p:spPr>
          <a:xfrm>
            <a:off x="5999345" y="4069678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CB3801C-F5D0-4C35-A214-14FBEF948399}"/>
              </a:ext>
            </a:extLst>
          </p:cNvPr>
          <p:cNvSpPr/>
          <p:nvPr/>
        </p:nvSpPr>
        <p:spPr>
          <a:xfrm>
            <a:off x="6142013" y="4108099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70DA063-A3DB-4059-BF28-37DDADC1DBC7}"/>
              </a:ext>
            </a:extLst>
          </p:cNvPr>
          <p:cNvSpPr/>
          <p:nvPr/>
        </p:nvSpPr>
        <p:spPr>
          <a:xfrm>
            <a:off x="6588967" y="40475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4C10360-2037-4261-A430-CE0186C933FA}"/>
              </a:ext>
            </a:extLst>
          </p:cNvPr>
          <p:cNvSpPr/>
          <p:nvPr/>
        </p:nvSpPr>
        <p:spPr>
          <a:xfrm>
            <a:off x="6444635" y="408901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BE46A16-2DC6-4FB3-8981-1C734AE3419D}"/>
              </a:ext>
            </a:extLst>
          </p:cNvPr>
          <p:cNvSpPr/>
          <p:nvPr/>
        </p:nvSpPr>
        <p:spPr>
          <a:xfrm>
            <a:off x="6143677" y="3956083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D7D5515-88D8-4BC0-8348-9E88B0100B01}"/>
              </a:ext>
            </a:extLst>
          </p:cNvPr>
          <p:cNvSpPr/>
          <p:nvPr/>
        </p:nvSpPr>
        <p:spPr>
          <a:xfrm>
            <a:off x="6567580" y="416111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61EF803-E97A-4140-B838-44CF96CA855D}"/>
              </a:ext>
            </a:extLst>
          </p:cNvPr>
          <p:cNvSpPr/>
          <p:nvPr/>
        </p:nvSpPr>
        <p:spPr>
          <a:xfrm>
            <a:off x="6096293" y="4402527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A15FF37-5BCC-4EA7-AEA9-CDE897C65099}"/>
              </a:ext>
            </a:extLst>
          </p:cNvPr>
          <p:cNvSpPr/>
          <p:nvPr/>
        </p:nvSpPr>
        <p:spPr>
          <a:xfrm>
            <a:off x="6233453" y="4356807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F4EA483-F9DD-450B-BAFB-488E16C63C77}"/>
              </a:ext>
            </a:extLst>
          </p:cNvPr>
          <p:cNvSpPr/>
          <p:nvPr/>
        </p:nvSpPr>
        <p:spPr>
          <a:xfrm>
            <a:off x="6205408" y="4480198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3D18AA1-847D-418F-B337-E3A5501F99FD}"/>
              </a:ext>
            </a:extLst>
          </p:cNvPr>
          <p:cNvSpPr/>
          <p:nvPr/>
        </p:nvSpPr>
        <p:spPr>
          <a:xfrm>
            <a:off x="5923061" y="3153851"/>
            <a:ext cx="875086" cy="691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3DCEDEE-83BE-4044-A496-7FFAA0AB5AAE}"/>
              </a:ext>
            </a:extLst>
          </p:cNvPr>
          <p:cNvSpPr/>
          <p:nvPr/>
        </p:nvSpPr>
        <p:spPr>
          <a:xfrm>
            <a:off x="5983637" y="3312654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0441A4-AE92-4722-B9A5-B095B37FD201}"/>
              </a:ext>
            </a:extLst>
          </p:cNvPr>
          <p:cNvSpPr/>
          <p:nvPr/>
        </p:nvSpPr>
        <p:spPr>
          <a:xfrm>
            <a:off x="6126305" y="3351075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FF41235-979C-4D45-88A1-476DB87D99B4}"/>
              </a:ext>
            </a:extLst>
          </p:cNvPr>
          <p:cNvSpPr/>
          <p:nvPr/>
        </p:nvSpPr>
        <p:spPr>
          <a:xfrm>
            <a:off x="6573259" y="3290499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AA54F67-D434-4947-9638-9A515AF916C3}"/>
              </a:ext>
            </a:extLst>
          </p:cNvPr>
          <p:cNvSpPr/>
          <p:nvPr/>
        </p:nvSpPr>
        <p:spPr>
          <a:xfrm>
            <a:off x="6428927" y="3331993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6E618C08-774D-4131-A288-DEF0EE586D4B}"/>
              </a:ext>
            </a:extLst>
          </p:cNvPr>
          <p:cNvSpPr/>
          <p:nvPr/>
        </p:nvSpPr>
        <p:spPr>
          <a:xfrm>
            <a:off x="6127969" y="3199059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2BB3C49E-1343-48B3-A38D-E4F571642F8A}"/>
              </a:ext>
            </a:extLst>
          </p:cNvPr>
          <p:cNvSpPr/>
          <p:nvPr/>
        </p:nvSpPr>
        <p:spPr>
          <a:xfrm>
            <a:off x="6551872" y="3404094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F3308126-BF3B-4F14-AC84-922646916A3A}"/>
              </a:ext>
            </a:extLst>
          </p:cNvPr>
          <p:cNvSpPr/>
          <p:nvPr/>
        </p:nvSpPr>
        <p:spPr>
          <a:xfrm>
            <a:off x="6080585" y="3645503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EDC39D6-F803-474D-B0C8-E52841FD3BDE}"/>
              </a:ext>
            </a:extLst>
          </p:cNvPr>
          <p:cNvSpPr/>
          <p:nvPr/>
        </p:nvSpPr>
        <p:spPr>
          <a:xfrm>
            <a:off x="6217745" y="3599783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AB39C4B2-06B7-438F-92C5-45E2A8533B29}"/>
              </a:ext>
            </a:extLst>
          </p:cNvPr>
          <p:cNvSpPr/>
          <p:nvPr/>
        </p:nvSpPr>
        <p:spPr>
          <a:xfrm>
            <a:off x="6189700" y="3723174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B08F0BA-5BD4-4671-91E7-70F41A784391}"/>
              </a:ext>
            </a:extLst>
          </p:cNvPr>
          <p:cNvSpPr/>
          <p:nvPr/>
        </p:nvSpPr>
        <p:spPr>
          <a:xfrm>
            <a:off x="5924358" y="2694227"/>
            <a:ext cx="875086" cy="39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5C007BCD-1A13-43E6-A23C-22AD7C9ACB62}"/>
              </a:ext>
            </a:extLst>
          </p:cNvPr>
          <p:cNvSpPr/>
          <p:nvPr/>
        </p:nvSpPr>
        <p:spPr>
          <a:xfrm>
            <a:off x="5984934" y="2825626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D6E7015B-95C2-494F-948D-EDD96C6CDC53}"/>
              </a:ext>
            </a:extLst>
          </p:cNvPr>
          <p:cNvSpPr/>
          <p:nvPr/>
        </p:nvSpPr>
        <p:spPr>
          <a:xfrm>
            <a:off x="6127602" y="2825626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2B938C45-8278-41E2-B59A-0033C72C96EF}"/>
              </a:ext>
            </a:extLst>
          </p:cNvPr>
          <p:cNvSpPr/>
          <p:nvPr/>
        </p:nvSpPr>
        <p:spPr>
          <a:xfrm>
            <a:off x="6574556" y="2825626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6186432-5844-4C0D-95B9-66102CC3207F}"/>
              </a:ext>
            </a:extLst>
          </p:cNvPr>
          <p:cNvSpPr/>
          <p:nvPr/>
        </p:nvSpPr>
        <p:spPr>
          <a:xfrm>
            <a:off x="6430224" y="2825626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5CCCF33F-8D5F-4E73-A5F8-0916C0FF30F0}"/>
              </a:ext>
            </a:extLst>
          </p:cNvPr>
          <p:cNvSpPr/>
          <p:nvPr/>
        </p:nvSpPr>
        <p:spPr>
          <a:xfrm>
            <a:off x="6129266" y="2825626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DF6100CA-B928-40BA-9CE0-64DEB5C89D6B}"/>
              </a:ext>
            </a:extLst>
          </p:cNvPr>
          <p:cNvSpPr/>
          <p:nvPr/>
        </p:nvSpPr>
        <p:spPr>
          <a:xfrm>
            <a:off x="6553169" y="2825626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1AC2B7E7-92DE-4804-9E99-56A8F9AF0E6B}"/>
              </a:ext>
            </a:extLst>
          </p:cNvPr>
          <p:cNvSpPr/>
          <p:nvPr/>
        </p:nvSpPr>
        <p:spPr>
          <a:xfrm>
            <a:off x="6081882" y="2825626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38B0450C-F3D0-4239-A31D-28E6BF456507}"/>
              </a:ext>
            </a:extLst>
          </p:cNvPr>
          <p:cNvSpPr/>
          <p:nvPr/>
        </p:nvSpPr>
        <p:spPr>
          <a:xfrm>
            <a:off x="6219042" y="2825626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3923A92-19B9-4C85-94B8-65A4617D4E58}"/>
              </a:ext>
            </a:extLst>
          </p:cNvPr>
          <p:cNvSpPr/>
          <p:nvPr/>
        </p:nvSpPr>
        <p:spPr>
          <a:xfrm>
            <a:off x="6190997" y="2825626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ccia a destra 78">
            <a:extLst>
              <a:ext uri="{FF2B5EF4-FFF2-40B4-BE49-F238E27FC236}">
                <a16:creationId xmlns:a16="http://schemas.microsoft.com/office/drawing/2014/main" id="{8890170A-BC3F-4FB3-AC79-6F8559C56956}"/>
              </a:ext>
            </a:extLst>
          </p:cNvPr>
          <p:cNvSpPr/>
          <p:nvPr/>
        </p:nvSpPr>
        <p:spPr>
          <a:xfrm rot="5400000">
            <a:off x="4861163" y="637836"/>
            <a:ext cx="182880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ccia a destra 80">
            <a:extLst>
              <a:ext uri="{FF2B5EF4-FFF2-40B4-BE49-F238E27FC236}">
                <a16:creationId xmlns:a16="http://schemas.microsoft.com/office/drawing/2014/main" id="{5AC3B93F-A26E-4A39-95F9-E7A70BED98C0}"/>
              </a:ext>
            </a:extLst>
          </p:cNvPr>
          <p:cNvSpPr/>
          <p:nvPr/>
        </p:nvSpPr>
        <p:spPr>
          <a:xfrm rot="10800000">
            <a:off x="4803785" y="3535273"/>
            <a:ext cx="822960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4528F829-D676-4539-B206-05A400F46718}"/>
              </a:ext>
            </a:extLst>
          </p:cNvPr>
          <p:cNvSpPr/>
          <p:nvPr/>
        </p:nvSpPr>
        <p:spPr>
          <a:xfrm>
            <a:off x="3876366" y="2839960"/>
            <a:ext cx="875086" cy="6915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8A7B9A65-B59B-4BB3-8AAF-8FB390796E75}"/>
              </a:ext>
            </a:extLst>
          </p:cNvPr>
          <p:cNvSpPr/>
          <p:nvPr/>
        </p:nvSpPr>
        <p:spPr>
          <a:xfrm>
            <a:off x="3936942" y="2998763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B00C64F1-8092-4C4F-841D-335BFCF21C43}"/>
              </a:ext>
            </a:extLst>
          </p:cNvPr>
          <p:cNvSpPr/>
          <p:nvPr/>
        </p:nvSpPr>
        <p:spPr>
          <a:xfrm>
            <a:off x="4079610" y="3037184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B72C8B39-1DFD-4301-A989-D70E65B11A45}"/>
              </a:ext>
            </a:extLst>
          </p:cNvPr>
          <p:cNvSpPr/>
          <p:nvPr/>
        </p:nvSpPr>
        <p:spPr>
          <a:xfrm>
            <a:off x="4526564" y="297660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6C0382F2-7B35-436F-BD88-1E933738CB94}"/>
              </a:ext>
            </a:extLst>
          </p:cNvPr>
          <p:cNvSpPr/>
          <p:nvPr/>
        </p:nvSpPr>
        <p:spPr>
          <a:xfrm>
            <a:off x="4382232" y="301810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3DC6FE9C-1F3E-4C41-BE67-60A7A4C44CE3}"/>
              </a:ext>
            </a:extLst>
          </p:cNvPr>
          <p:cNvSpPr/>
          <p:nvPr/>
        </p:nvSpPr>
        <p:spPr>
          <a:xfrm>
            <a:off x="4081274" y="2885168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100E68C0-EB91-46A2-AC2B-CE688EBBFB8C}"/>
              </a:ext>
            </a:extLst>
          </p:cNvPr>
          <p:cNvSpPr/>
          <p:nvPr/>
        </p:nvSpPr>
        <p:spPr>
          <a:xfrm>
            <a:off x="4505177" y="309020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290FF6DE-55C6-4637-ABBA-01824C1F66C4}"/>
              </a:ext>
            </a:extLst>
          </p:cNvPr>
          <p:cNvSpPr/>
          <p:nvPr/>
        </p:nvSpPr>
        <p:spPr>
          <a:xfrm>
            <a:off x="4033890" y="3331612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368A4818-E3E0-4C52-BF6F-BD74C2078F26}"/>
              </a:ext>
            </a:extLst>
          </p:cNvPr>
          <p:cNvSpPr/>
          <p:nvPr/>
        </p:nvSpPr>
        <p:spPr>
          <a:xfrm>
            <a:off x="4171050" y="3285892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417ED945-8B66-4412-8402-02D3C6E34276}"/>
              </a:ext>
            </a:extLst>
          </p:cNvPr>
          <p:cNvSpPr/>
          <p:nvPr/>
        </p:nvSpPr>
        <p:spPr>
          <a:xfrm>
            <a:off x="4143005" y="3409283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AABA4614-459C-468B-8E15-DF9ECDE1AFED}"/>
              </a:ext>
            </a:extLst>
          </p:cNvPr>
          <p:cNvSpPr/>
          <p:nvPr/>
        </p:nvSpPr>
        <p:spPr>
          <a:xfrm>
            <a:off x="3875021" y="3649983"/>
            <a:ext cx="875086" cy="3971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37CBD76-2276-4118-9A4E-DF6D732ED253}"/>
              </a:ext>
            </a:extLst>
          </p:cNvPr>
          <p:cNvSpPr/>
          <p:nvPr/>
        </p:nvSpPr>
        <p:spPr>
          <a:xfrm>
            <a:off x="3935597" y="3781382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AB38DBFC-D199-4A64-AEBA-06D21097BB43}"/>
              </a:ext>
            </a:extLst>
          </p:cNvPr>
          <p:cNvSpPr/>
          <p:nvPr/>
        </p:nvSpPr>
        <p:spPr>
          <a:xfrm>
            <a:off x="4078265" y="3781382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E830F8A2-6CAD-4358-8FB6-878A05E73814}"/>
              </a:ext>
            </a:extLst>
          </p:cNvPr>
          <p:cNvSpPr/>
          <p:nvPr/>
        </p:nvSpPr>
        <p:spPr>
          <a:xfrm>
            <a:off x="4525219" y="3781382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F9A9ECD2-54BE-4DB9-AEE5-EE0947CFF44E}"/>
              </a:ext>
            </a:extLst>
          </p:cNvPr>
          <p:cNvSpPr/>
          <p:nvPr/>
        </p:nvSpPr>
        <p:spPr>
          <a:xfrm>
            <a:off x="4380887" y="3781382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0D717BAF-EC65-4DBB-A3AE-2195FD89D60E}"/>
              </a:ext>
            </a:extLst>
          </p:cNvPr>
          <p:cNvSpPr/>
          <p:nvPr/>
        </p:nvSpPr>
        <p:spPr>
          <a:xfrm>
            <a:off x="4079929" y="3781382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09F4521E-837A-47BC-9CD6-88BE1B79BED6}"/>
              </a:ext>
            </a:extLst>
          </p:cNvPr>
          <p:cNvSpPr/>
          <p:nvPr/>
        </p:nvSpPr>
        <p:spPr>
          <a:xfrm>
            <a:off x="4503832" y="3781382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EDCC4BF6-7885-48BC-81A1-4860B3E05C46}"/>
              </a:ext>
            </a:extLst>
          </p:cNvPr>
          <p:cNvSpPr/>
          <p:nvPr/>
        </p:nvSpPr>
        <p:spPr>
          <a:xfrm>
            <a:off x="4032545" y="3781382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13B0415F-2766-4D92-AE10-DDCE83DB0ED6}"/>
              </a:ext>
            </a:extLst>
          </p:cNvPr>
          <p:cNvSpPr/>
          <p:nvPr/>
        </p:nvSpPr>
        <p:spPr>
          <a:xfrm>
            <a:off x="4169705" y="3781382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1A4F91F2-3039-4D92-B040-4DC9E73B5DC7}"/>
              </a:ext>
            </a:extLst>
          </p:cNvPr>
          <p:cNvSpPr/>
          <p:nvPr/>
        </p:nvSpPr>
        <p:spPr>
          <a:xfrm>
            <a:off x="4141660" y="3781382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D806AD9A-485B-4AF8-96BE-07C928D472CA}"/>
              </a:ext>
            </a:extLst>
          </p:cNvPr>
          <p:cNvSpPr txBox="1"/>
          <p:nvPr/>
        </p:nvSpPr>
        <p:spPr>
          <a:xfrm>
            <a:off x="4721711" y="2898597"/>
            <a:ext cx="987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</a:t>
            </a: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396E6BE-2535-46D6-A9EC-3DFC7C81BC1B}"/>
              </a:ext>
            </a:extLst>
          </p:cNvPr>
          <p:cNvSpPr/>
          <p:nvPr/>
        </p:nvSpPr>
        <p:spPr>
          <a:xfrm>
            <a:off x="3075300" y="1372246"/>
            <a:ext cx="3811280" cy="6858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CasellaDiTesto 126">
            <a:extLst>
              <a:ext uri="{FF2B5EF4-FFF2-40B4-BE49-F238E27FC236}">
                <a16:creationId xmlns:a16="http://schemas.microsoft.com/office/drawing/2014/main" id="{481731A7-2DE3-439C-9A7C-E78F9F0BFA54}"/>
              </a:ext>
            </a:extLst>
          </p:cNvPr>
          <p:cNvSpPr txBox="1"/>
          <p:nvPr/>
        </p:nvSpPr>
        <p:spPr>
          <a:xfrm>
            <a:off x="3079569" y="1760777"/>
            <a:ext cx="2309549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#2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C81144C-3DEE-4CD5-BD79-3D9F0A393AC5}"/>
              </a:ext>
            </a:extLst>
          </p:cNvPr>
          <p:cNvSpPr/>
          <p:nvPr/>
        </p:nvSpPr>
        <p:spPr>
          <a:xfrm>
            <a:off x="2909596" y="1140502"/>
            <a:ext cx="3811280" cy="66779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D0CAB4F-4115-403E-810E-A3D0C454FE2A}"/>
              </a:ext>
            </a:extLst>
          </p:cNvPr>
          <p:cNvSpPr/>
          <p:nvPr/>
        </p:nvSpPr>
        <p:spPr>
          <a:xfrm>
            <a:off x="3009488" y="1190507"/>
            <a:ext cx="690057" cy="373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B8FB3A-E75D-49CE-A719-3A9330FAF2D6}"/>
              </a:ext>
            </a:extLst>
          </p:cNvPr>
          <p:cNvSpPr/>
          <p:nvPr/>
        </p:nvSpPr>
        <p:spPr>
          <a:xfrm>
            <a:off x="5771891" y="1190507"/>
            <a:ext cx="801794" cy="373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71254A2-4E85-4BA3-A32C-C02090617B6E}"/>
              </a:ext>
            </a:extLst>
          </p:cNvPr>
          <p:cNvSpPr txBox="1"/>
          <p:nvPr/>
        </p:nvSpPr>
        <p:spPr>
          <a:xfrm>
            <a:off x="2901812" y="1521049"/>
            <a:ext cx="2346573" cy="3077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#1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reccia a destra 78">
            <a:extLst>
              <a:ext uri="{FF2B5EF4-FFF2-40B4-BE49-F238E27FC236}">
                <a16:creationId xmlns:a16="http://schemas.microsoft.com/office/drawing/2014/main" id="{F30E48A0-2B8F-423E-AA69-A46C5EEBB02F}"/>
              </a:ext>
            </a:extLst>
          </p:cNvPr>
          <p:cNvSpPr/>
          <p:nvPr/>
        </p:nvSpPr>
        <p:spPr>
          <a:xfrm>
            <a:off x="3737234" y="1324013"/>
            <a:ext cx="210500" cy="1392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5F22BD-3FB0-4013-B0A1-E126144E94A0}"/>
              </a:ext>
            </a:extLst>
          </p:cNvPr>
          <p:cNvSpPr/>
          <p:nvPr/>
        </p:nvSpPr>
        <p:spPr>
          <a:xfrm>
            <a:off x="7052284" y="2031033"/>
            <a:ext cx="250041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0864469-006C-42D0-9279-4E54A2A2F271}"/>
              </a:ext>
            </a:extLst>
          </p:cNvPr>
          <p:cNvSpPr/>
          <p:nvPr/>
        </p:nvSpPr>
        <p:spPr>
          <a:xfrm rot="5400000" flipV="1">
            <a:off x="6823586" y="2462584"/>
            <a:ext cx="914400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ccia a destra 10">
            <a:extLst>
              <a:ext uri="{FF2B5EF4-FFF2-40B4-BE49-F238E27FC236}">
                <a16:creationId xmlns:a16="http://schemas.microsoft.com/office/drawing/2014/main" id="{C0E87198-D8BD-4E8C-99A4-EC285FA11674}"/>
              </a:ext>
            </a:extLst>
          </p:cNvPr>
          <p:cNvSpPr/>
          <p:nvPr/>
        </p:nvSpPr>
        <p:spPr>
          <a:xfrm rot="10800000">
            <a:off x="6850092" y="3544009"/>
            <a:ext cx="594360" cy="11887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8878B63-4B89-45F6-9844-466CA43B58BB}"/>
              </a:ext>
            </a:extLst>
          </p:cNvPr>
          <p:cNvSpPr/>
          <p:nvPr/>
        </p:nvSpPr>
        <p:spPr>
          <a:xfrm>
            <a:off x="6913521" y="1463792"/>
            <a:ext cx="502920" cy="457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7632D8D-66C6-4F40-AF5C-53A14FF0EED7}"/>
              </a:ext>
            </a:extLst>
          </p:cNvPr>
          <p:cNvSpPr/>
          <p:nvPr/>
        </p:nvSpPr>
        <p:spPr>
          <a:xfrm rot="5400000" flipV="1">
            <a:off x="6346898" y="2518088"/>
            <a:ext cx="2148840" cy="4572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024C19-00BC-49AC-BC2A-02C6100B76EE}"/>
              </a:ext>
            </a:extLst>
          </p:cNvPr>
          <p:cNvSpPr/>
          <p:nvPr/>
        </p:nvSpPr>
        <p:spPr>
          <a:xfrm rot="5400000" flipV="1">
            <a:off x="6019640" y="2703691"/>
            <a:ext cx="3108960" cy="457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689F1BB-D3F1-4388-A6C8-63284BD7F847}"/>
              </a:ext>
            </a:extLst>
          </p:cNvPr>
          <p:cNvSpPr/>
          <p:nvPr/>
        </p:nvSpPr>
        <p:spPr>
          <a:xfrm>
            <a:off x="6758628" y="1174679"/>
            <a:ext cx="822960" cy="457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ccia a destra 10">
            <a:extLst>
              <a:ext uri="{FF2B5EF4-FFF2-40B4-BE49-F238E27FC236}">
                <a16:creationId xmlns:a16="http://schemas.microsoft.com/office/drawing/2014/main" id="{9B33B6A6-87EA-491F-9F38-9D643BA73E45}"/>
              </a:ext>
            </a:extLst>
          </p:cNvPr>
          <p:cNvSpPr/>
          <p:nvPr/>
        </p:nvSpPr>
        <p:spPr>
          <a:xfrm rot="10800000">
            <a:off x="6869192" y="4235309"/>
            <a:ext cx="731520" cy="11887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sco magnetico 7">
            <a:extLst>
              <a:ext uri="{FF2B5EF4-FFF2-40B4-BE49-F238E27FC236}">
                <a16:creationId xmlns:a16="http://schemas.microsoft.com/office/drawing/2014/main" id="{87246DAC-A363-4BCA-BD93-35255793BF65}"/>
              </a:ext>
            </a:extLst>
          </p:cNvPr>
          <p:cNvSpPr/>
          <p:nvPr/>
        </p:nvSpPr>
        <p:spPr>
          <a:xfrm>
            <a:off x="4575445" y="0"/>
            <a:ext cx="754316" cy="58911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7F3F1773-10FD-493B-80A4-5C4B276AA881}"/>
              </a:ext>
            </a:extLst>
          </p:cNvPr>
          <p:cNvSpPr/>
          <p:nvPr/>
        </p:nvSpPr>
        <p:spPr>
          <a:xfrm>
            <a:off x="3985423" y="1184513"/>
            <a:ext cx="690057" cy="373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101A0B6F-037C-4FC4-B55C-6AB672ED7ABC}"/>
              </a:ext>
            </a:extLst>
          </p:cNvPr>
          <p:cNvSpPr/>
          <p:nvPr/>
        </p:nvSpPr>
        <p:spPr>
          <a:xfrm>
            <a:off x="4961358" y="1194059"/>
            <a:ext cx="524657" cy="3731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5" name="Freccia a destra 78">
            <a:extLst>
              <a:ext uri="{FF2B5EF4-FFF2-40B4-BE49-F238E27FC236}">
                <a16:creationId xmlns:a16="http://schemas.microsoft.com/office/drawing/2014/main" id="{B1695034-87C9-462A-8F13-962ED3D0A1FC}"/>
              </a:ext>
            </a:extLst>
          </p:cNvPr>
          <p:cNvSpPr/>
          <p:nvPr/>
        </p:nvSpPr>
        <p:spPr>
          <a:xfrm>
            <a:off x="4713169" y="1316937"/>
            <a:ext cx="210500" cy="1392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Freccia a destra 78">
            <a:extLst>
              <a:ext uri="{FF2B5EF4-FFF2-40B4-BE49-F238E27FC236}">
                <a16:creationId xmlns:a16="http://schemas.microsoft.com/office/drawing/2014/main" id="{C7D0F802-24AC-4FE0-A7CC-112E68536E86}"/>
              </a:ext>
            </a:extLst>
          </p:cNvPr>
          <p:cNvSpPr/>
          <p:nvPr/>
        </p:nvSpPr>
        <p:spPr>
          <a:xfrm>
            <a:off x="5523704" y="1301459"/>
            <a:ext cx="210500" cy="139211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4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tangolo 79">
            <a:extLst>
              <a:ext uri="{FF2B5EF4-FFF2-40B4-BE49-F238E27FC236}">
                <a16:creationId xmlns:a16="http://schemas.microsoft.com/office/drawing/2014/main" id="{AB1CE1B4-6705-4249-B475-927BBF9FE120}"/>
              </a:ext>
            </a:extLst>
          </p:cNvPr>
          <p:cNvSpPr/>
          <p:nvPr/>
        </p:nvSpPr>
        <p:spPr>
          <a:xfrm>
            <a:off x="3060934" y="2715094"/>
            <a:ext cx="3811280" cy="992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Diversification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766D0DB-FB60-4B5D-8B42-C671EE1474DA}"/>
              </a:ext>
            </a:extLst>
          </p:cNvPr>
          <p:cNvSpPr/>
          <p:nvPr/>
        </p:nvSpPr>
        <p:spPr>
          <a:xfrm>
            <a:off x="3170263" y="1467707"/>
            <a:ext cx="3811280" cy="7498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pipeline</a:t>
            </a:r>
          </a:p>
          <a:p>
            <a:pPr algn="ctr"/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396E6BE-2535-46D6-A9EC-3DFC7C81BC1B}"/>
              </a:ext>
            </a:extLst>
          </p:cNvPr>
          <p:cNvSpPr/>
          <p:nvPr/>
        </p:nvSpPr>
        <p:spPr>
          <a:xfrm>
            <a:off x="3075300" y="1372246"/>
            <a:ext cx="3811280" cy="7498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pipeline</a:t>
            </a:r>
          </a:p>
          <a:p>
            <a:pPr algn="ctr"/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CC57E47D-B08E-4678-9F0E-9201C5C5E175}"/>
              </a:ext>
            </a:extLst>
          </p:cNvPr>
          <p:cNvGrpSpPr/>
          <p:nvPr/>
        </p:nvGrpSpPr>
        <p:grpSpPr>
          <a:xfrm>
            <a:off x="2980338" y="1273719"/>
            <a:ext cx="3811280" cy="752873"/>
            <a:chOff x="1329338" y="676195"/>
            <a:chExt cx="3811280" cy="868296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A958AC69-400E-4FD7-A8FE-7470A97ACA8B}"/>
                </a:ext>
              </a:extLst>
            </p:cNvPr>
            <p:cNvGrpSpPr/>
            <p:nvPr/>
          </p:nvGrpSpPr>
          <p:grpSpPr>
            <a:xfrm>
              <a:off x="1329338" y="676195"/>
              <a:ext cx="3811280" cy="868296"/>
              <a:chOff x="1329338" y="676195"/>
              <a:chExt cx="3811280" cy="868296"/>
            </a:xfrm>
            <a:grpFill/>
          </p:grpSpPr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8C81144C-3DEE-4CD5-BD79-3D9F0A393AC5}"/>
                  </a:ext>
                </a:extLst>
              </p:cNvPr>
              <p:cNvSpPr/>
              <p:nvPr/>
            </p:nvSpPr>
            <p:spPr>
              <a:xfrm>
                <a:off x="1329338" y="676195"/>
                <a:ext cx="3811280" cy="8682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CD0CAB4F-4115-403E-810E-A3D0C454FE2A}"/>
                  </a:ext>
                </a:extLst>
              </p:cNvPr>
              <p:cNvSpPr/>
              <p:nvPr/>
            </p:nvSpPr>
            <p:spPr>
              <a:xfrm>
                <a:off x="1429230" y="898392"/>
                <a:ext cx="1575227" cy="430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</a:t>
                </a:r>
                <a:r>
                  <a:rPr lang="it-IT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-processing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32B8FB3A-E75D-49CE-A719-3A9330FAF2D6}"/>
                </a:ext>
              </a:extLst>
            </p:cNvPr>
            <p:cNvSpPr/>
            <p:nvPr/>
          </p:nvSpPr>
          <p:spPr>
            <a:xfrm>
              <a:off x="3302854" y="898392"/>
              <a:ext cx="1730188" cy="4303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</a:t>
              </a:r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analysis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Disco magnetico 7">
            <a:extLst>
              <a:ext uri="{FF2B5EF4-FFF2-40B4-BE49-F238E27FC236}">
                <a16:creationId xmlns:a16="http://schemas.microsoft.com/office/drawing/2014/main" id="{87246DAC-A363-4BCA-BD93-35255793BF65}"/>
              </a:ext>
            </a:extLst>
          </p:cNvPr>
          <p:cNvSpPr/>
          <p:nvPr/>
        </p:nvSpPr>
        <p:spPr>
          <a:xfrm>
            <a:off x="1517723" y="2143524"/>
            <a:ext cx="754316" cy="58911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6054D1A7-BB3B-49DC-BDD7-3DCF99EBF0A8}"/>
              </a:ext>
            </a:extLst>
          </p:cNvPr>
          <p:cNvSpPr/>
          <p:nvPr/>
        </p:nvSpPr>
        <p:spPr>
          <a:xfrm rot="5400000">
            <a:off x="3470461" y="2337380"/>
            <a:ext cx="704088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091FE312-813E-4E8B-ADBE-8C7C690D5703}"/>
              </a:ext>
            </a:extLst>
          </p:cNvPr>
          <p:cNvSpPr/>
          <p:nvPr/>
        </p:nvSpPr>
        <p:spPr>
          <a:xfrm rot="5400000" flipV="1">
            <a:off x="4729407" y="2388180"/>
            <a:ext cx="612648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FEC9EA31-4598-452C-8E10-8034F1FA2656}"/>
              </a:ext>
            </a:extLst>
          </p:cNvPr>
          <p:cNvSpPr/>
          <p:nvPr/>
        </p:nvSpPr>
        <p:spPr>
          <a:xfrm rot="5400000">
            <a:off x="5992925" y="2429328"/>
            <a:ext cx="512064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8F0DBE3-3F6F-47CC-B332-54EF47DF742A}"/>
              </a:ext>
            </a:extLst>
          </p:cNvPr>
          <p:cNvSpPr/>
          <p:nvPr/>
        </p:nvSpPr>
        <p:spPr>
          <a:xfrm>
            <a:off x="3384962" y="2783138"/>
            <a:ext cx="875086" cy="691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863247A-725C-486F-BA63-6D2EBE41D87B}"/>
              </a:ext>
            </a:extLst>
          </p:cNvPr>
          <p:cNvSpPr/>
          <p:nvPr/>
        </p:nvSpPr>
        <p:spPr>
          <a:xfrm>
            <a:off x="3445538" y="2941941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CB3801C-F5D0-4C35-A214-14FBEF948399}"/>
              </a:ext>
            </a:extLst>
          </p:cNvPr>
          <p:cNvSpPr/>
          <p:nvPr/>
        </p:nvSpPr>
        <p:spPr>
          <a:xfrm>
            <a:off x="3588206" y="2980362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70DA063-A3DB-4059-BF28-37DDADC1DBC7}"/>
              </a:ext>
            </a:extLst>
          </p:cNvPr>
          <p:cNvSpPr/>
          <p:nvPr/>
        </p:nvSpPr>
        <p:spPr>
          <a:xfrm>
            <a:off x="4035160" y="291978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4C10360-2037-4261-A430-CE0186C933FA}"/>
              </a:ext>
            </a:extLst>
          </p:cNvPr>
          <p:cNvSpPr/>
          <p:nvPr/>
        </p:nvSpPr>
        <p:spPr>
          <a:xfrm>
            <a:off x="3890828" y="296128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BE46A16-2DC6-4FB3-8981-1C734AE3419D}"/>
              </a:ext>
            </a:extLst>
          </p:cNvPr>
          <p:cNvSpPr/>
          <p:nvPr/>
        </p:nvSpPr>
        <p:spPr>
          <a:xfrm>
            <a:off x="3589870" y="2828346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D7D5515-88D8-4BC0-8348-9E88B0100B01}"/>
              </a:ext>
            </a:extLst>
          </p:cNvPr>
          <p:cNvSpPr/>
          <p:nvPr/>
        </p:nvSpPr>
        <p:spPr>
          <a:xfrm>
            <a:off x="4013773" y="303338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961EF803-E97A-4140-B838-44CF96CA855D}"/>
              </a:ext>
            </a:extLst>
          </p:cNvPr>
          <p:cNvSpPr/>
          <p:nvPr/>
        </p:nvSpPr>
        <p:spPr>
          <a:xfrm>
            <a:off x="3542486" y="327479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7A15FF37-5BCC-4EA7-AEA9-CDE897C65099}"/>
              </a:ext>
            </a:extLst>
          </p:cNvPr>
          <p:cNvSpPr/>
          <p:nvPr/>
        </p:nvSpPr>
        <p:spPr>
          <a:xfrm>
            <a:off x="3679646" y="3229070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F4EA483-F9DD-450B-BAFB-488E16C63C77}"/>
              </a:ext>
            </a:extLst>
          </p:cNvPr>
          <p:cNvSpPr/>
          <p:nvPr/>
        </p:nvSpPr>
        <p:spPr>
          <a:xfrm>
            <a:off x="3651601" y="3352461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3D18AA1-847D-418F-B337-E3A5501F99FD}"/>
              </a:ext>
            </a:extLst>
          </p:cNvPr>
          <p:cNvSpPr/>
          <p:nvPr/>
        </p:nvSpPr>
        <p:spPr>
          <a:xfrm>
            <a:off x="4598188" y="2783138"/>
            <a:ext cx="875086" cy="691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43DCEDEE-83BE-4044-A496-7FFAA0AB5AAE}"/>
              </a:ext>
            </a:extLst>
          </p:cNvPr>
          <p:cNvSpPr/>
          <p:nvPr/>
        </p:nvSpPr>
        <p:spPr>
          <a:xfrm>
            <a:off x="4658764" y="2941941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0441A4-AE92-4722-B9A5-B095B37FD201}"/>
              </a:ext>
            </a:extLst>
          </p:cNvPr>
          <p:cNvSpPr/>
          <p:nvPr/>
        </p:nvSpPr>
        <p:spPr>
          <a:xfrm>
            <a:off x="4801432" y="2980362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3FF41235-979C-4D45-88A1-476DB87D99B4}"/>
              </a:ext>
            </a:extLst>
          </p:cNvPr>
          <p:cNvSpPr/>
          <p:nvPr/>
        </p:nvSpPr>
        <p:spPr>
          <a:xfrm>
            <a:off x="5248386" y="2919786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AAA54F67-D434-4947-9638-9A515AF916C3}"/>
              </a:ext>
            </a:extLst>
          </p:cNvPr>
          <p:cNvSpPr/>
          <p:nvPr/>
        </p:nvSpPr>
        <p:spPr>
          <a:xfrm>
            <a:off x="5104054" y="2961280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6E618C08-774D-4131-A288-DEF0EE586D4B}"/>
              </a:ext>
            </a:extLst>
          </p:cNvPr>
          <p:cNvSpPr/>
          <p:nvPr/>
        </p:nvSpPr>
        <p:spPr>
          <a:xfrm>
            <a:off x="4803096" y="2828346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2BB3C49E-1343-48B3-A38D-E4F571642F8A}"/>
              </a:ext>
            </a:extLst>
          </p:cNvPr>
          <p:cNvSpPr/>
          <p:nvPr/>
        </p:nvSpPr>
        <p:spPr>
          <a:xfrm>
            <a:off x="5226999" y="3033381"/>
            <a:ext cx="91440" cy="9144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F3308126-BF3B-4F14-AC84-922646916A3A}"/>
              </a:ext>
            </a:extLst>
          </p:cNvPr>
          <p:cNvSpPr/>
          <p:nvPr/>
        </p:nvSpPr>
        <p:spPr>
          <a:xfrm>
            <a:off x="4755712" y="327479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4EDC39D6-F803-474D-B0C8-E52841FD3BDE}"/>
              </a:ext>
            </a:extLst>
          </p:cNvPr>
          <p:cNvSpPr/>
          <p:nvPr/>
        </p:nvSpPr>
        <p:spPr>
          <a:xfrm>
            <a:off x="4892872" y="3229070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AB39C4B2-06B7-438F-92C5-45E2A8533B29}"/>
              </a:ext>
            </a:extLst>
          </p:cNvPr>
          <p:cNvSpPr/>
          <p:nvPr/>
        </p:nvSpPr>
        <p:spPr>
          <a:xfrm>
            <a:off x="4864827" y="3352461"/>
            <a:ext cx="91440" cy="914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FB08F0BA-5BD4-4671-91E7-70F41A784391}"/>
              </a:ext>
            </a:extLst>
          </p:cNvPr>
          <p:cNvSpPr/>
          <p:nvPr/>
        </p:nvSpPr>
        <p:spPr>
          <a:xfrm>
            <a:off x="5811414" y="2783138"/>
            <a:ext cx="875086" cy="397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e 64">
            <a:extLst>
              <a:ext uri="{FF2B5EF4-FFF2-40B4-BE49-F238E27FC236}">
                <a16:creationId xmlns:a16="http://schemas.microsoft.com/office/drawing/2014/main" id="{5C007BCD-1A13-43E6-A23C-22AD7C9ACB62}"/>
              </a:ext>
            </a:extLst>
          </p:cNvPr>
          <p:cNvSpPr/>
          <p:nvPr/>
        </p:nvSpPr>
        <p:spPr>
          <a:xfrm>
            <a:off x="5871990" y="2914537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D6E7015B-95C2-494F-948D-EDD96C6CDC53}"/>
              </a:ext>
            </a:extLst>
          </p:cNvPr>
          <p:cNvSpPr/>
          <p:nvPr/>
        </p:nvSpPr>
        <p:spPr>
          <a:xfrm>
            <a:off x="6014658" y="2914537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e 66">
            <a:extLst>
              <a:ext uri="{FF2B5EF4-FFF2-40B4-BE49-F238E27FC236}">
                <a16:creationId xmlns:a16="http://schemas.microsoft.com/office/drawing/2014/main" id="{2B938C45-8278-41E2-B59A-0033C72C96EF}"/>
              </a:ext>
            </a:extLst>
          </p:cNvPr>
          <p:cNvSpPr/>
          <p:nvPr/>
        </p:nvSpPr>
        <p:spPr>
          <a:xfrm>
            <a:off x="6461612" y="2914537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e 67">
            <a:extLst>
              <a:ext uri="{FF2B5EF4-FFF2-40B4-BE49-F238E27FC236}">
                <a16:creationId xmlns:a16="http://schemas.microsoft.com/office/drawing/2014/main" id="{B6186432-5844-4C0D-95B9-66102CC3207F}"/>
              </a:ext>
            </a:extLst>
          </p:cNvPr>
          <p:cNvSpPr/>
          <p:nvPr/>
        </p:nvSpPr>
        <p:spPr>
          <a:xfrm>
            <a:off x="6317280" y="2914537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e 68">
            <a:extLst>
              <a:ext uri="{FF2B5EF4-FFF2-40B4-BE49-F238E27FC236}">
                <a16:creationId xmlns:a16="http://schemas.microsoft.com/office/drawing/2014/main" id="{5CCCF33F-8D5F-4E73-A5F8-0916C0FF30F0}"/>
              </a:ext>
            </a:extLst>
          </p:cNvPr>
          <p:cNvSpPr/>
          <p:nvPr/>
        </p:nvSpPr>
        <p:spPr>
          <a:xfrm>
            <a:off x="6016322" y="2914537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DF6100CA-B928-40BA-9CE0-64DEB5C89D6B}"/>
              </a:ext>
            </a:extLst>
          </p:cNvPr>
          <p:cNvSpPr/>
          <p:nvPr/>
        </p:nvSpPr>
        <p:spPr>
          <a:xfrm>
            <a:off x="6440225" y="2914537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1AC2B7E7-92DE-4804-9E99-56A8F9AF0E6B}"/>
              </a:ext>
            </a:extLst>
          </p:cNvPr>
          <p:cNvSpPr/>
          <p:nvPr/>
        </p:nvSpPr>
        <p:spPr>
          <a:xfrm>
            <a:off x="5968938" y="2914537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38B0450C-F3D0-4239-A31D-28E6BF456507}"/>
              </a:ext>
            </a:extLst>
          </p:cNvPr>
          <p:cNvSpPr/>
          <p:nvPr/>
        </p:nvSpPr>
        <p:spPr>
          <a:xfrm>
            <a:off x="6106098" y="2914537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3923A92-19B9-4C85-94B8-65A4617D4E58}"/>
              </a:ext>
            </a:extLst>
          </p:cNvPr>
          <p:cNvSpPr/>
          <p:nvPr/>
        </p:nvSpPr>
        <p:spPr>
          <a:xfrm>
            <a:off x="6078053" y="2914537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Freccia a destra 76">
            <a:extLst>
              <a:ext uri="{FF2B5EF4-FFF2-40B4-BE49-F238E27FC236}">
                <a16:creationId xmlns:a16="http://schemas.microsoft.com/office/drawing/2014/main" id="{DC624BF3-A092-40C8-888F-8744F0C830B4}"/>
              </a:ext>
            </a:extLst>
          </p:cNvPr>
          <p:cNvSpPr/>
          <p:nvPr/>
        </p:nvSpPr>
        <p:spPr>
          <a:xfrm rot="20319175">
            <a:off x="2266299" y="1953255"/>
            <a:ext cx="640080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Freccia a destra 77">
            <a:extLst>
              <a:ext uri="{FF2B5EF4-FFF2-40B4-BE49-F238E27FC236}">
                <a16:creationId xmlns:a16="http://schemas.microsoft.com/office/drawing/2014/main" id="{F6451EC3-0213-4FB3-8F56-E639718A05AB}"/>
              </a:ext>
            </a:extLst>
          </p:cNvPr>
          <p:cNvSpPr/>
          <p:nvPr/>
        </p:nvSpPr>
        <p:spPr>
          <a:xfrm rot="20319175">
            <a:off x="2345998" y="2151223"/>
            <a:ext cx="640080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ccia a destra 78">
            <a:extLst>
              <a:ext uri="{FF2B5EF4-FFF2-40B4-BE49-F238E27FC236}">
                <a16:creationId xmlns:a16="http://schemas.microsoft.com/office/drawing/2014/main" id="{8890170A-BC3F-4FB3-AC79-6F8559C56956}"/>
              </a:ext>
            </a:extLst>
          </p:cNvPr>
          <p:cNvSpPr/>
          <p:nvPr/>
        </p:nvSpPr>
        <p:spPr>
          <a:xfrm rot="20319175">
            <a:off x="2457468" y="2336316"/>
            <a:ext cx="640080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Freccia a destra 80">
            <a:extLst>
              <a:ext uri="{FF2B5EF4-FFF2-40B4-BE49-F238E27FC236}">
                <a16:creationId xmlns:a16="http://schemas.microsoft.com/office/drawing/2014/main" id="{5AC3B93F-A26E-4A39-95F9-E7A70BED98C0}"/>
              </a:ext>
            </a:extLst>
          </p:cNvPr>
          <p:cNvSpPr/>
          <p:nvPr/>
        </p:nvSpPr>
        <p:spPr>
          <a:xfrm rot="5400000">
            <a:off x="4761411" y="3937498"/>
            <a:ext cx="548640" cy="13831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4528F829-D676-4539-B206-05A400F46718}"/>
              </a:ext>
            </a:extLst>
          </p:cNvPr>
          <p:cNvSpPr/>
          <p:nvPr/>
        </p:nvSpPr>
        <p:spPr>
          <a:xfrm>
            <a:off x="4035160" y="4252104"/>
            <a:ext cx="875086" cy="69156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8A7B9A65-B59B-4BB3-8AAF-8FB390796E75}"/>
              </a:ext>
            </a:extLst>
          </p:cNvPr>
          <p:cNvSpPr/>
          <p:nvPr/>
        </p:nvSpPr>
        <p:spPr>
          <a:xfrm>
            <a:off x="4095736" y="4410907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B00C64F1-8092-4C4F-841D-335BFCF21C43}"/>
              </a:ext>
            </a:extLst>
          </p:cNvPr>
          <p:cNvSpPr/>
          <p:nvPr/>
        </p:nvSpPr>
        <p:spPr>
          <a:xfrm>
            <a:off x="4238404" y="4449328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B72C8B39-1DFD-4301-A989-D70E65B11A45}"/>
              </a:ext>
            </a:extLst>
          </p:cNvPr>
          <p:cNvSpPr/>
          <p:nvPr/>
        </p:nvSpPr>
        <p:spPr>
          <a:xfrm>
            <a:off x="4685358" y="438875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6C0382F2-7B35-436F-BD88-1E933738CB94}"/>
              </a:ext>
            </a:extLst>
          </p:cNvPr>
          <p:cNvSpPr/>
          <p:nvPr/>
        </p:nvSpPr>
        <p:spPr>
          <a:xfrm>
            <a:off x="4541026" y="4430246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3DC6FE9C-1F3E-4C41-BE67-60A7A4C44CE3}"/>
              </a:ext>
            </a:extLst>
          </p:cNvPr>
          <p:cNvSpPr/>
          <p:nvPr/>
        </p:nvSpPr>
        <p:spPr>
          <a:xfrm>
            <a:off x="4240068" y="4297312"/>
            <a:ext cx="91440" cy="9144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100E68C0-EB91-46A2-AC2B-CE688EBBFB8C}"/>
              </a:ext>
            </a:extLst>
          </p:cNvPr>
          <p:cNvSpPr/>
          <p:nvPr/>
        </p:nvSpPr>
        <p:spPr>
          <a:xfrm>
            <a:off x="4663971" y="450234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290FF6DE-55C6-4637-ABBA-01824C1F66C4}"/>
              </a:ext>
            </a:extLst>
          </p:cNvPr>
          <p:cNvSpPr/>
          <p:nvPr/>
        </p:nvSpPr>
        <p:spPr>
          <a:xfrm>
            <a:off x="4192684" y="4743756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368A4818-E3E0-4C52-BF6F-BD74C2078F26}"/>
              </a:ext>
            </a:extLst>
          </p:cNvPr>
          <p:cNvSpPr/>
          <p:nvPr/>
        </p:nvSpPr>
        <p:spPr>
          <a:xfrm>
            <a:off x="4329844" y="4698036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417ED945-8B66-4412-8402-02D3C6E34276}"/>
              </a:ext>
            </a:extLst>
          </p:cNvPr>
          <p:cNvSpPr/>
          <p:nvPr/>
        </p:nvSpPr>
        <p:spPr>
          <a:xfrm>
            <a:off x="4301799" y="4821427"/>
            <a:ext cx="91440" cy="9144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AABA4614-459C-468B-8E15-DF9ECDE1AFED}"/>
              </a:ext>
            </a:extLst>
          </p:cNvPr>
          <p:cNvSpPr/>
          <p:nvPr/>
        </p:nvSpPr>
        <p:spPr>
          <a:xfrm>
            <a:off x="5140154" y="4349499"/>
            <a:ext cx="875086" cy="3971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e 94">
            <a:extLst>
              <a:ext uri="{FF2B5EF4-FFF2-40B4-BE49-F238E27FC236}">
                <a16:creationId xmlns:a16="http://schemas.microsoft.com/office/drawing/2014/main" id="{A37CBD76-2276-4118-9A4E-DF6D732ED253}"/>
              </a:ext>
            </a:extLst>
          </p:cNvPr>
          <p:cNvSpPr/>
          <p:nvPr/>
        </p:nvSpPr>
        <p:spPr>
          <a:xfrm>
            <a:off x="5200730" y="4480898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e 95">
            <a:extLst>
              <a:ext uri="{FF2B5EF4-FFF2-40B4-BE49-F238E27FC236}">
                <a16:creationId xmlns:a16="http://schemas.microsoft.com/office/drawing/2014/main" id="{AB38DBFC-D199-4A64-AEBA-06D21097BB43}"/>
              </a:ext>
            </a:extLst>
          </p:cNvPr>
          <p:cNvSpPr/>
          <p:nvPr/>
        </p:nvSpPr>
        <p:spPr>
          <a:xfrm>
            <a:off x="5343398" y="4480898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Ovale 96">
            <a:extLst>
              <a:ext uri="{FF2B5EF4-FFF2-40B4-BE49-F238E27FC236}">
                <a16:creationId xmlns:a16="http://schemas.microsoft.com/office/drawing/2014/main" id="{E830F8A2-6CAD-4358-8FB6-878A05E73814}"/>
              </a:ext>
            </a:extLst>
          </p:cNvPr>
          <p:cNvSpPr/>
          <p:nvPr/>
        </p:nvSpPr>
        <p:spPr>
          <a:xfrm>
            <a:off x="5790352" y="4480898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F9A9ECD2-54BE-4DB9-AEE5-EE0947CFF44E}"/>
              </a:ext>
            </a:extLst>
          </p:cNvPr>
          <p:cNvSpPr/>
          <p:nvPr/>
        </p:nvSpPr>
        <p:spPr>
          <a:xfrm>
            <a:off x="5646020" y="4480898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Ovale 98">
            <a:extLst>
              <a:ext uri="{FF2B5EF4-FFF2-40B4-BE49-F238E27FC236}">
                <a16:creationId xmlns:a16="http://schemas.microsoft.com/office/drawing/2014/main" id="{0D717BAF-EC65-4DBB-A3AE-2195FD89D60E}"/>
              </a:ext>
            </a:extLst>
          </p:cNvPr>
          <p:cNvSpPr/>
          <p:nvPr/>
        </p:nvSpPr>
        <p:spPr>
          <a:xfrm>
            <a:off x="5345062" y="4480898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09F4521E-837A-47BC-9CD6-88BE1B79BED6}"/>
              </a:ext>
            </a:extLst>
          </p:cNvPr>
          <p:cNvSpPr/>
          <p:nvPr/>
        </p:nvSpPr>
        <p:spPr>
          <a:xfrm>
            <a:off x="5768965" y="4480898"/>
            <a:ext cx="91440" cy="9144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vale 100">
            <a:extLst>
              <a:ext uri="{FF2B5EF4-FFF2-40B4-BE49-F238E27FC236}">
                <a16:creationId xmlns:a16="http://schemas.microsoft.com/office/drawing/2014/main" id="{EDCC4BF6-7885-48BC-81A1-4860B3E05C46}"/>
              </a:ext>
            </a:extLst>
          </p:cNvPr>
          <p:cNvSpPr/>
          <p:nvPr/>
        </p:nvSpPr>
        <p:spPr>
          <a:xfrm>
            <a:off x="5297678" y="4480898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13B0415F-2766-4D92-AE10-DDCE83DB0ED6}"/>
              </a:ext>
            </a:extLst>
          </p:cNvPr>
          <p:cNvSpPr/>
          <p:nvPr/>
        </p:nvSpPr>
        <p:spPr>
          <a:xfrm>
            <a:off x="5434838" y="4480898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1A4F91F2-3039-4D92-B040-4DC9E73B5DC7}"/>
              </a:ext>
            </a:extLst>
          </p:cNvPr>
          <p:cNvSpPr/>
          <p:nvPr/>
        </p:nvSpPr>
        <p:spPr>
          <a:xfrm>
            <a:off x="5406793" y="4480898"/>
            <a:ext cx="91440" cy="9144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71254A2-4E85-4BA3-A32C-C02090617B6E}"/>
              </a:ext>
            </a:extLst>
          </p:cNvPr>
          <p:cNvSpPr txBox="1"/>
          <p:nvPr/>
        </p:nvSpPr>
        <p:spPr>
          <a:xfrm>
            <a:off x="3544834" y="1005994"/>
            <a:ext cx="2682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pipelines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94CAF235-037C-40E0-8D6C-68CC4972E99E}"/>
              </a:ext>
            </a:extLst>
          </p:cNvPr>
          <p:cNvSpPr txBox="1"/>
          <p:nvPr/>
        </p:nvSpPr>
        <p:spPr>
          <a:xfrm>
            <a:off x="6181668" y="2337063"/>
            <a:ext cx="875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D806AD9A-485B-4AF8-96BE-07C928D472CA}"/>
              </a:ext>
            </a:extLst>
          </p:cNvPr>
          <p:cNvSpPr txBox="1"/>
          <p:nvPr/>
        </p:nvSpPr>
        <p:spPr>
          <a:xfrm>
            <a:off x="5030928" y="3834082"/>
            <a:ext cx="2241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and </a:t>
            </a:r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5569</TotalTime>
  <Words>87</Words>
  <Application>Microsoft Office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41</cp:revision>
  <dcterms:created xsi:type="dcterms:W3CDTF">2021-11-19T16:28:03Z</dcterms:created>
  <dcterms:modified xsi:type="dcterms:W3CDTF">2023-02-14T08:43:01Z</dcterms:modified>
</cp:coreProperties>
</file>