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7" r:id="rId2"/>
    <p:sldId id="292" r:id="rId3"/>
    <p:sldId id="293" r:id="rId4"/>
    <p:sldId id="291" r:id="rId5"/>
    <p:sldId id="289" r:id="rId6"/>
    <p:sldId id="294" r:id="rId7"/>
    <p:sldId id="290" r:id="rId8"/>
    <p:sldId id="270" r:id="rId9"/>
    <p:sldId id="287" r:id="rId10"/>
    <p:sldId id="288" r:id="rId11"/>
    <p:sldId id="272" r:id="rId12"/>
    <p:sldId id="279" r:id="rId13"/>
    <p:sldId id="278" r:id="rId14"/>
    <p:sldId id="284" r:id="rId15"/>
    <p:sldId id="281" r:id="rId16"/>
    <p:sldId id="282" r:id="rId17"/>
    <p:sldId id="285" r:id="rId18"/>
    <p:sldId id="286" r:id="rId19"/>
    <p:sldId id="280" r:id="rId20"/>
    <p:sldId id="276" r:id="rId21"/>
    <p:sldId id="256" r:id="rId22"/>
    <p:sldId id="275" r:id="rId23"/>
    <p:sldId id="271" r:id="rId24"/>
    <p:sldId id="274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9" r:id="rId33"/>
    <p:sldId id="265" r:id="rId34"/>
    <p:sldId id="266" r:id="rId35"/>
    <p:sldId id="267" r:id="rId36"/>
    <p:sldId id="268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89FDE15-51E1-4DC8-86F9-047793AF81E6}">
          <p14:sldIdLst>
            <p14:sldId id="277"/>
            <p14:sldId id="292"/>
            <p14:sldId id="293"/>
            <p14:sldId id="291"/>
            <p14:sldId id="289"/>
          </p14:sldIdLst>
        </p14:section>
        <p14:section name="other" id="{76A8FD62-CF86-41E5-B7CD-4332FFCBA4D6}">
          <p14:sldIdLst>
            <p14:sldId id="294"/>
            <p14:sldId id="290"/>
            <p14:sldId id="270"/>
            <p14:sldId id="287"/>
            <p14:sldId id="288"/>
            <p14:sldId id="272"/>
            <p14:sldId id="279"/>
            <p14:sldId id="278"/>
            <p14:sldId id="284"/>
            <p14:sldId id="281"/>
            <p14:sldId id="282"/>
            <p14:sldId id="285"/>
            <p14:sldId id="286"/>
            <p14:sldId id="280"/>
            <p14:sldId id="276"/>
            <p14:sldId id="256"/>
            <p14:sldId id="275"/>
            <p14:sldId id="271"/>
            <p14:sldId id="274"/>
            <p14:sldId id="258"/>
            <p14:sldId id="259"/>
            <p14:sldId id="260"/>
            <p14:sldId id="261"/>
            <p14:sldId id="262"/>
            <p14:sldId id="263"/>
            <p14:sldId id="264"/>
            <p14:sldId id="269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1" clrIdx="0">
    <p:extLst>
      <p:ext uri="{19B8F6BF-5375-455C-9EA6-DF929625EA0E}">
        <p15:presenceInfo xmlns:p15="http://schemas.microsoft.com/office/powerpoint/2012/main" userId="S::m.francia@unibo.it::fbe833e6-b551-4418-a2a7-4d1023d25b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E699"/>
    <a:srgbClr val="FF0000"/>
    <a:srgbClr val="D6D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3" autoAdjust="0"/>
  </p:normalViewPr>
  <p:slideViewPr>
    <p:cSldViewPr snapToGrid="0">
      <p:cViewPr>
        <p:scale>
          <a:sx n="100" d="100"/>
          <a:sy n="100" d="100"/>
        </p:scale>
        <p:origin x="250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ropbox\2019%20-%20Trajectory%20flow\imgsrc\pru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Numero</a:t>
            </a:r>
            <a:r>
              <a:rPr lang="en-US" baseline="0" dirty="0"/>
              <a:t> di </a:t>
            </a:r>
            <a:r>
              <a:rPr lang="en-US" baseline="0" dirty="0" err="1"/>
              <a:t>confronti</a:t>
            </a:r>
            <a:r>
              <a:rPr lang="en-US" baseline="0" dirty="0"/>
              <a:t> – </a:t>
            </a:r>
            <a:r>
              <a:rPr lang="en-US" baseline="0" dirty="0" err="1"/>
              <a:t>iniziale</a:t>
            </a:r>
            <a:r>
              <a:rPr lang="en-US" baseline="0" dirty="0"/>
              <a:t> </a:t>
            </a:r>
            <a:r>
              <a:rPr lang="en-US" sz="1400" b="0" i="0" u="none" strike="noStrike" baseline="0" dirty="0">
                <a:effectLst/>
              </a:rPr>
              <a:t>– </a:t>
            </a:r>
            <a:r>
              <a:rPr lang="en-US" baseline="0" dirty="0"/>
              <a:t>per </a:t>
            </a:r>
            <a:r>
              <a:rPr lang="en-US" baseline="0" dirty="0" err="1"/>
              <a:t>chiave</a:t>
            </a:r>
            <a:r>
              <a:rPr lang="en-US" baseline="0" dirty="0"/>
              <a:t> (con 25 </a:t>
            </a:r>
            <a:r>
              <a:rPr lang="en-US" baseline="0" dirty="0" err="1"/>
              <a:t>celle</a:t>
            </a:r>
            <a:r>
              <a:rPr lang="en-US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Foglio1!$B$2:$B$26</c:f>
              <c:numCache>
                <c:formatCode>General</c:formatCode>
                <c:ptCount val="25"/>
                <c:pt idx="0">
                  <c:v>24</c:v>
                </c:pt>
                <c:pt idx="1">
                  <c:v>46</c:v>
                </c:pt>
                <c:pt idx="2">
                  <c:v>88</c:v>
                </c:pt>
                <c:pt idx="3">
                  <c:v>147</c:v>
                </c:pt>
                <c:pt idx="4">
                  <c:v>220</c:v>
                </c:pt>
                <c:pt idx="5">
                  <c:v>304</c:v>
                </c:pt>
                <c:pt idx="6">
                  <c:v>396</c:v>
                </c:pt>
                <c:pt idx="7">
                  <c:v>493</c:v>
                </c:pt>
                <c:pt idx="8">
                  <c:v>592</c:v>
                </c:pt>
                <c:pt idx="9">
                  <c:v>690</c:v>
                </c:pt>
                <c:pt idx="10">
                  <c:v>784</c:v>
                </c:pt>
                <c:pt idx="11">
                  <c:v>871</c:v>
                </c:pt>
                <c:pt idx="12">
                  <c:v>948</c:v>
                </c:pt>
                <c:pt idx="13">
                  <c:v>1012</c:v>
                </c:pt>
                <c:pt idx="14">
                  <c:v>1060</c:v>
                </c:pt>
                <c:pt idx="15">
                  <c:v>1089</c:v>
                </c:pt>
                <c:pt idx="16">
                  <c:v>1096</c:v>
                </c:pt>
                <c:pt idx="17">
                  <c:v>1078</c:v>
                </c:pt>
                <c:pt idx="18">
                  <c:v>1032</c:v>
                </c:pt>
                <c:pt idx="19">
                  <c:v>955</c:v>
                </c:pt>
                <c:pt idx="20">
                  <c:v>844</c:v>
                </c:pt>
                <c:pt idx="21">
                  <c:v>696</c:v>
                </c:pt>
                <c:pt idx="22">
                  <c:v>508</c:v>
                </c:pt>
                <c:pt idx="23">
                  <c:v>301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42-4C65-B5A8-EAD556C28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7598784"/>
        <c:axId val="377599200"/>
      </c:barChart>
      <c:catAx>
        <c:axId val="37759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599200"/>
        <c:crosses val="autoZero"/>
        <c:auto val="1"/>
        <c:lblAlgn val="ctr"/>
        <c:lblOffset val="100"/>
        <c:noMultiLvlLbl val="0"/>
      </c:catAx>
      <c:valAx>
        <c:axId val="37759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59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9T17:30:32.92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A7B6D-08F4-44CC-88F4-B8737D35B225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4324F-2E3D-4A7C-94BF-93292B50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4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3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3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4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6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5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ckmarket.com/sample-size-calculato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Connettore 2 168">
            <a:extLst>
              <a:ext uri="{FF2B5EF4-FFF2-40B4-BE49-F238E27FC236}">
                <a16:creationId xmlns:a16="http://schemas.microsoft.com/office/drawing/2014/main" id="{C88B792F-A75B-40B6-8778-A1F367012FD0}"/>
              </a:ext>
            </a:extLst>
          </p:cNvPr>
          <p:cNvCxnSpPr>
            <a:cxnSpLocks/>
            <a:stCxn id="233" idx="4"/>
            <a:endCxn id="225" idx="1"/>
          </p:cNvCxnSpPr>
          <p:nvPr/>
        </p:nvCxnSpPr>
        <p:spPr>
          <a:xfrm>
            <a:off x="-912016" y="328583"/>
            <a:ext cx="278500" cy="25089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ttangolo 169">
            <a:extLst>
              <a:ext uri="{FF2B5EF4-FFF2-40B4-BE49-F238E27FC236}">
                <a16:creationId xmlns:a16="http://schemas.microsoft.com/office/drawing/2014/main" id="{7E2DAC79-BEDB-4664-A059-E8AC6FCAD807}"/>
              </a:ext>
            </a:extLst>
          </p:cNvPr>
          <p:cNvSpPr/>
          <p:nvPr/>
        </p:nvSpPr>
        <p:spPr>
          <a:xfrm>
            <a:off x="-633516" y="350881"/>
            <a:ext cx="9144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Abstracting</a:t>
            </a:r>
            <a:b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Trajectories</a:t>
            </a:r>
          </a:p>
        </p:txBody>
      </p:sp>
      <p:sp>
        <p:nvSpPr>
          <p:cNvPr id="226" name="Rettangolo 170">
            <a:extLst>
              <a:ext uri="{FF2B5EF4-FFF2-40B4-BE49-F238E27FC236}">
                <a16:creationId xmlns:a16="http://schemas.microsoft.com/office/drawing/2014/main" id="{4CE5B993-1641-4294-9C64-14D95D7D1AF7}"/>
              </a:ext>
            </a:extLst>
          </p:cNvPr>
          <p:cNvSpPr/>
          <p:nvPr/>
        </p:nvSpPr>
        <p:spPr>
          <a:xfrm>
            <a:off x="936023" y="350881"/>
            <a:ext cx="9144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Transactions</a:t>
            </a:r>
          </a:p>
        </p:txBody>
      </p:sp>
      <p:sp>
        <p:nvSpPr>
          <p:cNvPr id="227" name="Rettangolo 171">
            <a:extLst>
              <a:ext uri="{FF2B5EF4-FFF2-40B4-BE49-F238E27FC236}">
                <a16:creationId xmlns:a16="http://schemas.microsoft.com/office/drawing/2014/main" id="{204BB297-927E-4AC8-B85E-34F88C30BD6A}"/>
              </a:ext>
            </a:extLst>
          </p:cNvPr>
          <p:cNvSpPr/>
          <p:nvPr/>
        </p:nvSpPr>
        <p:spPr>
          <a:xfrm>
            <a:off x="2402015" y="350881"/>
            <a:ext cx="9144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</a:p>
        </p:txBody>
      </p:sp>
      <p:cxnSp>
        <p:nvCxnSpPr>
          <p:cNvPr id="228" name="Connettore 2 172">
            <a:extLst>
              <a:ext uri="{FF2B5EF4-FFF2-40B4-BE49-F238E27FC236}">
                <a16:creationId xmlns:a16="http://schemas.microsoft.com/office/drawing/2014/main" id="{FB30CA17-8127-4A55-8D71-90C6CCB0CBF7}"/>
              </a:ext>
            </a:extLst>
          </p:cNvPr>
          <p:cNvCxnSpPr>
            <a:cxnSpLocks/>
            <a:stCxn id="240" idx="0"/>
            <a:endCxn id="225" idx="1"/>
          </p:cNvCxnSpPr>
          <p:nvPr/>
        </p:nvCxnSpPr>
        <p:spPr>
          <a:xfrm flipV="1">
            <a:off x="-1172641" y="579481"/>
            <a:ext cx="539125" cy="22860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ttore 2 173">
            <a:extLst>
              <a:ext uri="{FF2B5EF4-FFF2-40B4-BE49-F238E27FC236}">
                <a16:creationId xmlns:a16="http://schemas.microsoft.com/office/drawing/2014/main" id="{E42FFA81-8B3E-4815-9389-041F69505ABC}"/>
              </a:ext>
            </a:extLst>
          </p:cNvPr>
          <p:cNvCxnSpPr>
            <a:cxnSpLocks/>
            <a:stCxn id="225" idx="3"/>
            <a:endCxn id="226" idx="1"/>
          </p:cNvCxnSpPr>
          <p:nvPr/>
        </p:nvCxnSpPr>
        <p:spPr>
          <a:xfrm>
            <a:off x="280884" y="579481"/>
            <a:ext cx="65513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ttore 2 174">
            <a:extLst>
              <a:ext uri="{FF2B5EF4-FFF2-40B4-BE49-F238E27FC236}">
                <a16:creationId xmlns:a16="http://schemas.microsoft.com/office/drawing/2014/main" id="{82820B6E-A74F-4F0B-90A9-5D4A88DBBD4B}"/>
              </a:ext>
            </a:extLst>
          </p:cNvPr>
          <p:cNvCxnSpPr>
            <a:cxnSpLocks/>
            <a:stCxn id="226" idx="3"/>
            <a:endCxn id="227" idx="1"/>
          </p:cNvCxnSpPr>
          <p:nvPr/>
        </p:nvCxnSpPr>
        <p:spPr>
          <a:xfrm>
            <a:off x="1850423" y="579481"/>
            <a:ext cx="551592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Disco magnetico 175">
            <a:extLst>
              <a:ext uri="{FF2B5EF4-FFF2-40B4-BE49-F238E27FC236}">
                <a16:creationId xmlns:a16="http://schemas.microsoft.com/office/drawing/2014/main" id="{315F92AD-8848-4703-8A4B-6130EF90CD37}"/>
              </a:ext>
            </a:extLst>
          </p:cNvPr>
          <p:cNvSpPr/>
          <p:nvPr/>
        </p:nvSpPr>
        <p:spPr>
          <a:xfrm>
            <a:off x="3615287" y="317871"/>
            <a:ext cx="494042" cy="52322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Disco magnetico 177">
            <a:extLst>
              <a:ext uri="{FF2B5EF4-FFF2-40B4-BE49-F238E27FC236}">
                <a16:creationId xmlns:a16="http://schemas.microsoft.com/office/drawing/2014/main" id="{C03FEC48-9EA2-477A-A63A-9EC4B5953FFA}"/>
              </a:ext>
            </a:extLst>
          </p:cNvPr>
          <p:cNvSpPr/>
          <p:nvPr/>
        </p:nvSpPr>
        <p:spPr>
          <a:xfrm>
            <a:off x="-1460656" y="54263"/>
            <a:ext cx="548640" cy="54864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CasellaDiTesto 178">
            <a:extLst>
              <a:ext uri="{FF2B5EF4-FFF2-40B4-BE49-F238E27FC236}">
                <a16:creationId xmlns:a16="http://schemas.microsoft.com/office/drawing/2014/main" id="{2911BE00-ABFD-45B1-8585-064C11DAAE3E}"/>
              </a:ext>
            </a:extLst>
          </p:cNvPr>
          <p:cNvSpPr txBox="1"/>
          <p:nvPr/>
        </p:nvSpPr>
        <p:spPr>
          <a:xfrm>
            <a:off x="-1737128" y="-133757"/>
            <a:ext cx="1101585" cy="1692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trajectories</a:t>
            </a:r>
          </a:p>
        </p:txBody>
      </p:sp>
      <p:cxnSp>
        <p:nvCxnSpPr>
          <p:cNvPr id="235" name="Connettore 2 179">
            <a:extLst>
              <a:ext uri="{FF2B5EF4-FFF2-40B4-BE49-F238E27FC236}">
                <a16:creationId xmlns:a16="http://schemas.microsoft.com/office/drawing/2014/main" id="{B832D2DE-5903-47BE-B370-94BC2920B30E}"/>
              </a:ext>
            </a:extLst>
          </p:cNvPr>
          <p:cNvCxnSpPr>
            <a:cxnSpLocks/>
            <a:stCxn id="227" idx="3"/>
            <a:endCxn id="231" idx="2"/>
          </p:cNvCxnSpPr>
          <p:nvPr/>
        </p:nvCxnSpPr>
        <p:spPr>
          <a:xfrm>
            <a:off x="3316415" y="579481"/>
            <a:ext cx="29887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oup 9">
            <a:extLst>
              <a:ext uri="{FF2B5EF4-FFF2-40B4-BE49-F238E27FC236}">
                <a16:creationId xmlns:a16="http://schemas.microsoft.com/office/drawing/2014/main" id="{E7B50918-41B3-43C0-A8F6-31A42A7BB2BD}"/>
              </a:ext>
            </a:extLst>
          </p:cNvPr>
          <p:cNvGrpSpPr/>
          <p:nvPr/>
        </p:nvGrpSpPr>
        <p:grpSpPr>
          <a:xfrm>
            <a:off x="-1604010" y="808081"/>
            <a:ext cx="862737" cy="662494"/>
            <a:chOff x="3053342" y="391658"/>
            <a:chExt cx="1025852" cy="782250"/>
          </a:xfrm>
        </p:grpSpPr>
        <p:cxnSp>
          <p:nvCxnSpPr>
            <p:cNvPr id="237" name="Straight Arrow Connector 2">
              <a:extLst>
                <a:ext uri="{FF2B5EF4-FFF2-40B4-BE49-F238E27FC236}">
                  <a16:creationId xmlns:a16="http://schemas.microsoft.com/office/drawing/2014/main" id="{A3F0684D-7E64-4DFE-8149-DF677C26B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9994" y="595342"/>
              <a:ext cx="0" cy="35370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8" name="Straight Arrow Connector 38">
              <a:extLst>
                <a:ext uri="{FF2B5EF4-FFF2-40B4-BE49-F238E27FC236}">
                  <a16:creationId xmlns:a16="http://schemas.microsoft.com/office/drawing/2014/main" id="{A94EE905-D393-4FD2-849C-DD2814EEB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9994" y="952854"/>
              <a:ext cx="405041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9" name="Straight Arrow Connector 39">
              <a:extLst>
                <a:ext uri="{FF2B5EF4-FFF2-40B4-BE49-F238E27FC236}">
                  <a16:creationId xmlns:a16="http://schemas.microsoft.com/office/drawing/2014/main" id="{3FD3B5C3-2636-4BA8-A9F4-E78D14C5B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859" y="946492"/>
              <a:ext cx="272315" cy="22741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0" name="CasellaDiTesto 186">
              <a:extLst>
                <a:ext uri="{FF2B5EF4-FFF2-40B4-BE49-F238E27FC236}">
                  <a16:creationId xmlns:a16="http://schemas.microsoft.com/office/drawing/2014/main" id="{EBBA636C-1D3D-47BD-8CA3-EAB922D2BF37}"/>
                </a:ext>
              </a:extLst>
            </p:cNvPr>
            <p:cNvSpPr txBox="1"/>
            <p:nvPr/>
          </p:nvSpPr>
          <p:spPr>
            <a:xfrm>
              <a:off x="3053342" y="391658"/>
              <a:ext cx="1025852" cy="199877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Tessellation</a:t>
              </a:r>
            </a:p>
          </p:txBody>
        </p:sp>
      </p:grpSp>
      <p:sp>
        <p:nvSpPr>
          <p:cNvPr id="242" name="Disco magnetico 177">
            <a:extLst>
              <a:ext uri="{FF2B5EF4-FFF2-40B4-BE49-F238E27FC236}">
                <a16:creationId xmlns:a16="http://schemas.microsoft.com/office/drawing/2014/main" id="{69FB6B23-BB8E-4F9C-9B32-98CD51F5A491}"/>
              </a:ext>
            </a:extLst>
          </p:cNvPr>
          <p:cNvSpPr/>
          <p:nvPr/>
        </p:nvSpPr>
        <p:spPr>
          <a:xfrm>
            <a:off x="1943112" y="77537"/>
            <a:ext cx="365760" cy="36576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64B6A6A2-7B95-42E6-889C-CC05AC153946}"/>
              </a:ext>
            </a:extLst>
          </p:cNvPr>
          <p:cNvSpPr txBox="1"/>
          <p:nvPr/>
        </p:nvSpPr>
        <p:spPr>
          <a:xfrm>
            <a:off x="1674587" y="-133757"/>
            <a:ext cx="902811" cy="1692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</p:txBody>
      </p:sp>
      <p:sp>
        <p:nvSpPr>
          <p:cNvPr id="245" name="Disco magnetico 177">
            <a:extLst>
              <a:ext uri="{FF2B5EF4-FFF2-40B4-BE49-F238E27FC236}">
                <a16:creationId xmlns:a16="http://schemas.microsoft.com/office/drawing/2014/main" id="{8D49999B-C37C-406E-8080-2ABB63DFA2E1}"/>
              </a:ext>
            </a:extLst>
          </p:cNvPr>
          <p:cNvSpPr/>
          <p:nvPr/>
        </p:nvSpPr>
        <p:spPr>
          <a:xfrm>
            <a:off x="401846" y="54570"/>
            <a:ext cx="411480" cy="41148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CasellaDiTesto 242">
            <a:extLst>
              <a:ext uri="{FF2B5EF4-FFF2-40B4-BE49-F238E27FC236}">
                <a16:creationId xmlns:a16="http://schemas.microsoft.com/office/drawing/2014/main" id="{514ADC1C-D268-46FD-986C-252A426B7ADB}"/>
              </a:ext>
            </a:extLst>
          </p:cNvPr>
          <p:cNvSpPr txBox="1"/>
          <p:nvPr/>
        </p:nvSpPr>
        <p:spPr>
          <a:xfrm>
            <a:off x="180225" y="-133757"/>
            <a:ext cx="854722" cy="1692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Trajectories</a:t>
            </a:r>
          </a:p>
        </p:txBody>
      </p:sp>
      <p:sp>
        <p:nvSpPr>
          <p:cNvPr id="247" name="CasellaDiTesto 176">
            <a:extLst>
              <a:ext uri="{FF2B5EF4-FFF2-40B4-BE49-F238E27FC236}">
                <a16:creationId xmlns:a16="http://schemas.microsoft.com/office/drawing/2014/main" id="{BD015DD0-B257-4F03-ACA5-4FE3EC7005CF}"/>
              </a:ext>
            </a:extLst>
          </p:cNvPr>
          <p:cNvSpPr txBox="1"/>
          <p:nvPr/>
        </p:nvSpPr>
        <p:spPr>
          <a:xfrm>
            <a:off x="3367622" y="-133757"/>
            <a:ext cx="989373" cy="33855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Co-movement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</p:txBody>
      </p:sp>
      <p:sp>
        <p:nvSpPr>
          <p:cNvPr id="24" name="Rettangolo 169">
            <a:extLst>
              <a:ext uri="{FF2B5EF4-FFF2-40B4-BE49-F238E27FC236}">
                <a16:creationId xmlns:a16="http://schemas.microsoft.com/office/drawing/2014/main" id="{3081EE13-14EA-4FEF-B3DA-EFCE7691908B}"/>
              </a:ext>
            </a:extLst>
          </p:cNvPr>
          <p:cNvSpPr/>
          <p:nvPr/>
        </p:nvSpPr>
        <p:spPr>
          <a:xfrm>
            <a:off x="8214374" y="1742715"/>
            <a:ext cx="1088032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Abstracting</a:t>
            </a:r>
            <a:b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Trajectories</a:t>
            </a:r>
          </a:p>
        </p:txBody>
      </p:sp>
      <p:sp>
        <p:nvSpPr>
          <p:cNvPr id="25" name="Rettangolo 170">
            <a:extLst>
              <a:ext uri="{FF2B5EF4-FFF2-40B4-BE49-F238E27FC236}">
                <a16:creationId xmlns:a16="http://schemas.microsoft.com/office/drawing/2014/main" id="{11FE5685-5A55-4D89-B425-BA768B3792C9}"/>
              </a:ext>
            </a:extLst>
          </p:cNvPr>
          <p:cNvSpPr/>
          <p:nvPr/>
        </p:nvSpPr>
        <p:spPr>
          <a:xfrm>
            <a:off x="8214374" y="3942419"/>
            <a:ext cx="1088031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Creating Transactions</a:t>
            </a:r>
          </a:p>
        </p:txBody>
      </p:sp>
      <p:sp>
        <p:nvSpPr>
          <p:cNvPr id="26" name="Rettangolo 171">
            <a:extLst>
              <a:ext uri="{FF2B5EF4-FFF2-40B4-BE49-F238E27FC236}">
                <a16:creationId xmlns:a16="http://schemas.microsoft.com/office/drawing/2014/main" id="{7B0605A9-739D-4AB7-B2AD-05D8A874B3A2}"/>
              </a:ext>
            </a:extLst>
          </p:cNvPr>
          <p:cNvSpPr/>
          <p:nvPr/>
        </p:nvSpPr>
        <p:spPr>
          <a:xfrm>
            <a:off x="8214374" y="5016210"/>
            <a:ext cx="108803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Mining</a:t>
            </a:r>
          </a:p>
        </p:txBody>
      </p:sp>
      <p:cxnSp>
        <p:nvCxnSpPr>
          <p:cNvPr id="27" name="Connettore 2 172">
            <a:extLst>
              <a:ext uri="{FF2B5EF4-FFF2-40B4-BE49-F238E27FC236}">
                <a16:creationId xmlns:a16="http://schemas.microsoft.com/office/drawing/2014/main" id="{39AC47D5-4B46-4D45-BC89-D3D07E204551}"/>
              </a:ext>
            </a:extLst>
          </p:cNvPr>
          <p:cNvCxnSpPr>
            <a:cxnSpLocks/>
            <a:stCxn id="160" idx="3"/>
            <a:endCxn id="24" idx="0"/>
          </p:cNvCxnSpPr>
          <p:nvPr/>
        </p:nvCxnSpPr>
        <p:spPr>
          <a:xfrm>
            <a:off x="8162755" y="769618"/>
            <a:ext cx="595635" cy="973097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173">
            <a:extLst>
              <a:ext uri="{FF2B5EF4-FFF2-40B4-BE49-F238E27FC236}">
                <a16:creationId xmlns:a16="http://schemas.microsoft.com/office/drawing/2014/main" id="{E67502AE-207B-4A55-8D49-CD9A5D46BBB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8758390" y="2199915"/>
            <a:ext cx="0" cy="1742504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174">
            <a:extLst>
              <a:ext uri="{FF2B5EF4-FFF2-40B4-BE49-F238E27FC236}">
                <a16:creationId xmlns:a16="http://schemas.microsoft.com/office/drawing/2014/main" id="{664B1FE3-236D-478E-9914-07EA1129AEA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758389" y="4399619"/>
            <a:ext cx="1" cy="616591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sco magnetico 175">
            <a:extLst>
              <a:ext uri="{FF2B5EF4-FFF2-40B4-BE49-F238E27FC236}">
                <a16:creationId xmlns:a16="http://schemas.microsoft.com/office/drawing/2014/main" id="{2124283F-AE84-401D-A1F2-085A4E956AF2}"/>
              </a:ext>
            </a:extLst>
          </p:cNvPr>
          <p:cNvSpPr/>
          <p:nvPr/>
        </p:nvSpPr>
        <p:spPr>
          <a:xfrm>
            <a:off x="8514050" y="5751447"/>
            <a:ext cx="494042" cy="52322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3" name="Connettore 2 179">
            <a:extLst>
              <a:ext uri="{FF2B5EF4-FFF2-40B4-BE49-F238E27FC236}">
                <a16:creationId xmlns:a16="http://schemas.microsoft.com/office/drawing/2014/main" id="{8BF78E49-BA6C-4431-8EF0-83C775288582}"/>
              </a:ext>
            </a:extLst>
          </p:cNvPr>
          <p:cNvCxnSpPr>
            <a:cxnSpLocks/>
            <a:stCxn id="26" idx="2"/>
            <a:endCxn id="30" idx="1"/>
          </p:cNvCxnSpPr>
          <p:nvPr/>
        </p:nvCxnSpPr>
        <p:spPr>
          <a:xfrm>
            <a:off x="8758389" y="5473410"/>
            <a:ext cx="2682" cy="27803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sco magnetico 177">
            <a:extLst>
              <a:ext uri="{FF2B5EF4-FFF2-40B4-BE49-F238E27FC236}">
                <a16:creationId xmlns:a16="http://schemas.microsoft.com/office/drawing/2014/main" id="{6440194E-C4A3-4A68-B90C-23F50E01E919}"/>
              </a:ext>
            </a:extLst>
          </p:cNvPr>
          <p:cNvSpPr/>
          <p:nvPr/>
        </p:nvSpPr>
        <p:spPr>
          <a:xfrm>
            <a:off x="9417230" y="4494931"/>
            <a:ext cx="365760" cy="36576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CasellaDiTesto 242">
            <a:extLst>
              <a:ext uri="{FF2B5EF4-FFF2-40B4-BE49-F238E27FC236}">
                <a16:creationId xmlns:a16="http://schemas.microsoft.com/office/drawing/2014/main" id="{E0C393DF-B360-4FAB-AD80-FA04F9F9516C}"/>
              </a:ext>
            </a:extLst>
          </p:cNvPr>
          <p:cNvSpPr txBox="1"/>
          <p:nvPr/>
        </p:nvSpPr>
        <p:spPr>
          <a:xfrm>
            <a:off x="9804522" y="4139823"/>
            <a:ext cx="1202317" cy="21544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Transactions</a:t>
            </a:r>
          </a:p>
        </p:txBody>
      </p:sp>
      <p:sp>
        <p:nvSpPr>
          <p:cNvPr id="41" name="Disco magnetico 177">
            <a:extLst>
              <a:ext uri="{FF2B5EF4-FFF2-40B4-BE49-F238E27FC236}">
                <a16:creationId xmlns:a16="http://schemas.microsoft.com/office/drawing/2014/main" id="{CD124B61-653B-435C-9354-2879BC748960}"/>
              </a:ext>
            </a:extLst>
          </p:cNvPr>
          <p:cNvSpPr/>
          <p:nvPr/>
        </p:nvSpPr>
        <p:spPr>
          <a:xfrm>
            <a:off x="9342094" y="2972733"/>
            <a:ext cx="411480" cy="41148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CasellaDiTesto 242">
            <a:extLst>
              <a:ext uri="{FF2B5EF4-FFF2-40B4-BE49-F238E27FC236}">
                <a16:creationId xmlns:a16="http://schemas.microsoft.com/office/drawing/2014/main" id="{77D0F150-094E-4205-AFE8-E7175C6C999F}"/>
              </a:ext>
            </a:extLst>
          </p:cNvPr>
          <p:cNvSpPr txBox="1"/>
          <p:nvPr/>
        </p:nvSpPr>
        <p:spPr>
          <a:xfrm>
            <a:off x="8991560" y="2784406"/>
            <a:ext cx="1112549" cy="21544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Trajectories</a:t>
            </a:r>
          </a:p>
        </p:txBody>
      </p:sp>
      <p:sp>
        <p:nvSpPr>
          <p:cNvPr id="43" name="CasellaDiTesto 176">
            <a:extLst>
              <a:ext uri="{FF2B5EF4-FFF2-40B4-BE49-F238E27FC236}">
                <a16:creationId xmlns:a16="http://schemas.microsoft.com/office/drawing/2014/main" id="{E3E91C93-1C73-4227-A7F5-CA51627F579F}"/>
              </a:ext>
            </a:extLst>
          </p:cNvPr>
          <p:cNvSpPr txBox="1"/>
          <p:nvPr/>
        </p:nvSpPr>
        <p:spPr>
          <a:xfrm>
            <a:off x="8919630" y="5751447"/>
            <a:ext cx="1308371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Co-movement</a:t>
            </a:r>
          </a:p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</a:p>
        </p:txBody>
      </p:sp>
      <p:pic>
        <p:nvPicPr>
          <p:cNvPr id="108" name="Immagine 4">
            <a:extLst>
              <a:ext uri="{FF2B5EF4-FFF2-40B4-BE49-F238E27FC236}">
                <a16:creationId xmlns:a16="http://schemas.microsoft.com/office/drawing/2014/main" id="{138989CC-D07B-483E-BBF3-EBDE2B9C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29" y="2358802"/>
            <a:ext cx="1652175" cy="1493507"/>
          </a:xfrm>
          <a:prstGeom prst="rect">
            <a:avLst/>
          </a:prstGeom>
        </p:spPr>
      </p:pic>
      <p:sp>
        <p:nvSpPr>
          <p:cNvPr id="109" name="Rettangolo 40">
            <a:extLst>
              <a:ext uri="{FF2B5EF4-FFF2-40B4-BE49-F238E27FC236}">
                <a16:creationId xmlns:a16="http://schemas.microsoft.com/office/drawing/2014/main" id="{7280CDE8-953D-41D9-BDBD-267715B14481}"/>
              </a:ext>
            </a:extLst>
          </p:cNvPr>
          <p:cNvSpPr/>
          <p:nvPr/>
        </p:nvSpPr>
        <p:spPr>
          <a:xfrm>
            <a:off x="6539796" y="2381198"/>
            <a:ext cx="84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0" name="Rettangolo 41">
            <a:extLst>
              <a:ext uri="{FF2B5EF4-FFF2-40B4-BE49-F238E27FC236}">
                <a16:creationId xmlns:a16="http://schemas.microsoft.com/office/drawing/2014/main" id="{7E2E3E96-F188-4C75-8923-AA7911382BA3}"/>
              </a:ext>
            </a:extLst>
          </p:cNvPr>
          <p:cNvSpPr/>
          <p:nvPr/>
        </p:nvSpPr>
        <p:spPr>
          <a:xfrm>
            <a:off x="7386660" y="2381198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1" name="Rettangolo 42">
            <a:extLst>
              <a:ext uri="{FF2B5EF4-FFF2-40B4-BE49-F238E27FC236}">
                <a16:creationId xmlns:a16="http://schemas.microsoft.com/office/drawing/2014/main" id="{DCD4E705-1AAF-4562-B158-0D78E32EF91C}"/>
              </a:ext>
            </a:extLst>
          </p:cNvPr>
          <p:cNvSpPr/>
          <p:nvPr/>
        </p:nvSpPr>
        <p:spPr>
          <a:xfrm>
            <a:off x="7027506" y="3101409"/>
            <a:ext cx="108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2" name="Rettangolo 43">
            <a:extLst>
              <a:ext uri="{FF2B5EF4-FFF2-40B4-BE49-F238E27FC236}">
                <a16:creationId xmlns:a16="http://schemas.microsoft.com/office/drawing/2014/main" id="{12F9BD92-4249-41E7-9DB9-B02DFD69E8F3}"/>
              </a:ext>
            </a:extLst>
          </p:cNvPr>
          <p:cNvSpPr/>
          <p:nvPr/>
        </p:nvSpPr>
        <p:spPr>
          <a:xfrm>
            <a:off x="6539796" y="3101409"/>
            <a:ext cx="48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3" name="CasellaDiTesto 44">
            <a:extLst>
              <a:ext uri="{FF2B5EF4-FFF2-40B4-BE49-F238E27FC236}">
                <a16:creationId xmlns:a16="http://schemas.microsoft.com/office/drawing/2014/main" id="{F76CBED1-9E93-4605-B12E-6DA0F8222A90}"/>
              </a:ext>
            </a:extLst>
          </p:cNvPr>
          <p:cNvSpPr txBox="1"/>
          <p:nvPr/>
        </p:nvSpPr>
        <p:spPr>
          <a:xfrm>
            <a:off x="6496929" y="23157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4" name="CasellaDiTesto 45">
            <a:extLst>
              <a:ext uri="{FF2B5EF4-FFF2-40B4-BE49-F238E27FC236}">
                <a16:creationId xmlns:a16="http://schemas.microsoft.com/office/drawing/2014/main" id="{3F89B646-A4D7-4CDA-8F55-5D2803286380}"/>
              </a:ext>
            </a:extLst>
          </p:cNvPr>
          <p:cNvSpPr txBox="1"/>
          <p:nvPr/>
        </p:nvSpPr>
        <p:spPr>
          <a:xfrm>
            <a:off x="7852075" y="23157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5" name="CasellaDiTesto 46">
            <a:extLst>
              <a:ext uri="{FF2B5EF4-FFF2-40B4-BE49-F238E27FC236}">
                <a16:creationId xmlns:a16="http://schemas.microsoft.com/office/drawing/2014/main" id="{E2F70687-5D47-4194-B70C-01AE58FE8388}"/>
              </a:ext>
            </a:extLst>
          </p:cNvPr>
          <p:cNvSpPr txBox="1"/>
          <p:nvPr/>
        </p:nvSpPr>
        <p:spPr>
          <a:xfrm>
            <a:off x="6496929" y="3044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6" name="CasellaDiTesto 47">
            <a:extLst>
              <a:ext uri="{FF2B5EF4-FFF2-40B4-BE49-F238E27FC236}">
                <a16:creationId xmlns:a16="http://schemas.microsoft.com/office/drawing/2014/main" id="{38EDEDEE-C34C-4E97-95A6-FB64EC359837}"/>
              </a:ext>
            </a:extLst>
          </p:cNvPr>
          <p:cNvSpPr txBox="1"/>
          <p:nvPr/>
        </p:nvSpPr>
        <p:spPr>
          <a:xfrm>
            <a:off x="7852075" y="30442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8" name="Ovale 50">
            <a:extLst>
              <a:ext uri="{FF2B5EF4-FFF2-40B4-BE49-F238E27FC236}">
                <a16:creationId xmlns:a16="http://schemas.microsoft.com/office/drawing/2014/main" id="{CE308766-222A-4888-96C7-B8E623A4294B}"/>
              </a:ext>
            </a:extLst>
          </p:cNvPr>
          <p:cNvSpPr/>
          <p:nvPr/>
        </p:nvSpPr>
        <p:spPr>
          <a:xfrm>
            <a:off x="6764765" y="3571547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9" name="Ovale 51">
            <a:extLst>
              <a:ext uri="{FF2B5EF4-FFF2-40B4-BE49-F238E27FC236}">
                <a16:creationId xmlns:a16="http://schemas.microsoft.com/office/drawing/2014/main" id="{B3AFF897-3A25-43FB-81D9-3638C4F8D63B}"/>
              </a:ext>
            </a:extLst>
          </p:cNvPr>
          <p:cNvSpPr/>
          <p:nvPr/>
        </p:nvSpPr>
        <p:spPr>
          <a:xfrm>
            <a:off x="7386847" y="3118632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0" name="Ovale 52">
            <a:extLst>
              <a:ext uri="{FF2B5EF4-FFF2-40B4-BE49-F238E27FC236}">
                <a16:creationId xmlns:a16="http://schemas.microsoft.com/office/drawing/2014/main" id="{46162572-BD9B-4560-B288-95BC1A82A198}"/>
              </a:ext>
            </a:extLst>
          </p:cNvPr>
          <p:cNvSpPr/>
          <p:nvPr/>
        </p:nvSpPr>
        <p:spPr>
          <a:xfrm>
            <a:off x="7585954" y="2806471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" name="Ovale 53">
            <a:extLst>
              <a:ext uri="{FF2B5EF4-FFF2-40B4-BE49-F238E27FC236}">
                <a16:creationId xmlns:a16="http://schemas.microsoft.com/office/drawing/2014/main" id="{66432B9F-D9B2-4A02-83DF-6D057CBC3309}"/>
              </a:ext>
            </a:extLst>
          </p:cNvPr>
          <p:cNvSpPr/>
          <p:nvPr/>
        </p:nvSpPr>
        <p:spPr>
          <a:xfrm>
            <a:off x="7662964" y="2502982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2" name="Ovale 54">
            <a:extLst>
              <a:ext uri="{FF2B5EF4-FFF2-40B4-BE49-F238E27FC236}">
                <a16:creationId xmlns:a16="http://schemas.microsoft.com/office/drawing/2014/main" id="{26A93E7D-F70F-44C0-83AC-DCEEC82A2C03}"/>
              </a:ext>
            </a:extLst>
          </p:cNvPr>
          <p:cNvSpPr/>
          <p:nvPr/>
        </p:nvSpPr>
        <p:spPr>
          <a:xfrm>
            <a:off x="7146993" y="3340363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8" name="Ovale 30">
            <a:extLst>
              <a:ext uri="{FF2B5EF4-FFF2-40B4-BE49-F238E27FC236}">
                <a16:creationId xmlns:a16="http://schemas.microsoft.com/office/drawing/2014/main" id="{EC02025A-BE9B-4192-AF31-BBDA01A7D0DF}"/>
              </a:ext>
            </a:extLst>
          </p:cNvPr>
          <p:cNvSpPr/>
          <p:nvPr/>
        </p:nvSpPr>
        <p:spPr>
          <a:xfrm>
            <a:off x="7714324" y="3311445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9" name="Ovale 31">
            <a:extLst>
              <a:ext uri="{FF2B5EF4-FFF2-40B4-BE49-F238E27FC236}">
                <a16:creationId xmlns:a16="http://schemas.microsoft.com/office/drawing/2014/main" id="{F9B0765B-EB83-4D88-96C0-92FE114D46A3}"/>
              </a:ext>
            </a:extLst>
          </p:cNvPr>
          <p:cNvSpPr/>
          <p:nvPr/>
        </p:nvSpPr>
        <p:spPr>
          <a:xfrm>
            <a:off x="7436489" y="3625906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0" name="Ovale 32">
            <a:extLst>
              <a:ext uri="{FF2B5EF4-FFF2-40B4-BE49-F238E27FC236}">
                <a16:creationId xmlns:a16="http://schemas.microsoft.com/office/drawing/2014/main" id="{85FB9DD3-E542-4BCE-878F-88F0DC3CB8C3}"/>
              </a:ext>
            </a:extLst>
          </p:cNvPr>
          <p:cNvSpPr/>
          <p:nvPr/>
        </p:nvSpPr>
        <p:spPr>
          <a:xfrm>
            <a:off x="7867315" y="2937819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2535A3-6CA8-4BB0-B5A4-CC1459CA793E}"/>
              </a:ext>
            </a:extLst>
          </p:cNvPr>
          <p:cNvGrpSpPr/>
          <p:nvPr/>
        </p:nvGrpSpPr>
        <p:grpSpPr>
          <a:xfrm>
            <a:off x="7166944" y="-153765"/>
            <a:ext cx="3238012" cy="2243342"/>
            <a:chOff x="1294131" y="2035622"/>
            <a:chExt cx="3238012" cy="2243342"/>
          </a:xfrm>
        </p:grpSpPr>
        <p:sp>
          <p:nvSpPr>
            <p:cNvPr id="139" name="Arco 49">
              <a:extLst>
                <a:ext uri="{FF2B5EF4-FFF2-40B4-BE49-F238E27FC236}">
                  <a16:creationId xmlns:a16="http://schemas.microsoft.com/office/drawing/2014/main" id="{766CC0E1-994F-4F6D-BEE0-EB4BE6240B9D}"/>
                </a:ext>
              </a:extLst>
            </p:cNvPr>
            <p:cNvSpPr/>
            <p:nvPr/>
          </p:nvSpPr>
          <p:spPr>
            <a:xfrm rot="4453093">
              <a:off x="2413870" y="1882637"/>
              <a:ext cx="1374433" cy="2328317"/>
            </a:xfrm>
            <a:prstGeom prst="arc">
              <a:avLst>
                <a:gd name="adj1" fmla="val 16200000"/>
                <a:gd name="adj2" fmla="val 21476990"/>
              </a:avLst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2" name="CasellaDiTesto 178">
              <a:extLst>
                <a:ext uri="{FF2B5EF4-FFF2-40B4-BE49-F238E27FC236}">
                  <a16:creationId xmlns:a16="http://schemas.microsoft.com/office/drawing/2014/main" id="{A33EF973-B4D0-49B3-A5F7-0BEF775A0F6A}"/>
                </a:ext>
              </a:extLst>
            </p:cNvPr>
            <p:cNvSpPr txBox="1"/>
            <p:nvPr/>
          </p:nvSpPr>
          <p:spPr>
            <a:xfrm>
              <a:off x="2767755" y="2972756"/>
              <a:ext cx="1468672" cy="215444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Raw trajectories</a:t>
              </a:r>
            </a:p>
          </p:txBody>
        </p:sp>
        <p:sp>
          <p:nvSpPr>
            <p:cNvPr id="145" name="Ovale 50">
              <a:extLst>
                <a:ext uri="{FF2B5EF4-FFF2-40B4-BE49-F238E27FC236}">
                  <a16:creationId xmlns:a16="http://schemas.microsoft.com/office/drawing/2014/main" id="{29B69EB8-999A-4CE8-8952-925651D21E5E}"/>
                </a:ext>
              </a:extLst>
            </p:cNvPr>
            <p:cNvSpPr/>
            <p:nvPr/>
          </p:nvSpPr>
          <p:spPr>
            <a:xfrm>
              <a:off x="3292793" y="3628027"/>
              <a:ext cx="136800" cy="13546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6" name="Ovale 51">
              <a:extLst>
                <a:ext uri="{FF2B5EF4-FFF2-40B4-BE49-F238E27FC236}">
                  <a16:creationId xmlns:a16="http://schemas.microsoft.com/office/drawing/2014/main" id="{A613DC0B-EB42-4D7E-BFBA-63DC47E40DB5}"/>
                </a:ext>
              </a:extLst>
            </p:cNvPr>
            <p:cNvSpPr/>
            <p:nvPr/>
          </p:nvSpPr>
          <p:spPr>
            <a:xfrm>
              <a:off x="3940274" y="3213209"/>
              <a:ext cx="136800" cy="13546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7" name="Ovale 52">
              <a:extLst>
                <a:ext uri="{FF2B5EF4-FFF2-40B4-BE49-F238E27FC236}">
                  <a16:creationId xmlns:a16="http://schemas.microsoft.com/office/drawing/2014/main" id="{4C559BA9-C516-4006-80F2-095C6DB5F951}"/>
                </a:ext>
              </a:extLst>
            </p:cNvPr>
            <p:cNvSpPr/>
            <p:nvPr/>
          </p:nvSpPr>
          <p:spPr>
            <a:xfrm>
              <a:off x="4143614" y="2901048"/>
              <a:ext cx="136800" cy="13546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8" name="Ovale 53">
              <a:extLst>
                <a:ext uri="{FF2B5EF4-FFF2-40B4-BE49-F238E27FC236}">
                  <a16:creationId xmlns:a16="http://schemas.microsoft.com/office/drawing/2014/main" id="{2F31FE50-1D1D-4621-B696-3CD43B9E8A01}"/>
                </a:ext>
              </a:extLst>
            </p:cNvPr>
            <p:cNvSpPr/>
            <p:nvPr/>
          </p:nvSpPr>
          <p:spPr>
            <a:xfrm>
              <a:off x="4157127" y="2597559"/>
              <a:ext cx="136800" cy="13546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9" name="Ovale 54">
              <a:extLst>
                <a:ext uri="{FF2B5EF4-FFF2-40B4-BE49-F238E27FC236}">
                  <a16:creationId xmlns:a16="http://schemas.microsoft.com/office/drawing/2014/main" id="{5B7E0A01-A633-43EF-A016-CB5750D1E19A}"/>
                </a:ext>
              </a:extLst>
            </p:cNvPr>
            <p:cNvSpPr/>
            <p:nvPr/>
          </p:nvSpPr>
          <p:spPr>
            <a:xfrm>
              <a:off x="3675021" y="3434940"/>
              <a:ext cx="136800" cy="13546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4" name="Ovale 30">
              <a:extLst>
                <a:ext uri="{FF2B5EF4-FFF2-40B4-BE49-F238E27FC236}">
                  <a16:creationId xmlns:a16="http://schemas.microsoft.com/office/drawing/2014/main" id="{B803A89A-852C-4243-9543-45B1C358DC3C}"/>
                </a:ext>
              </a:extLst>
            </p:cNvPr>
            <p:cNvSpPr/>
            <p:nvPr/>
          </p:nvSpPr>
          <p:spPr>
            <a:xfrm>
              <a:off x="4242352" y="3406022"/>
              <a:ext cx="136800" cy="135467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5" name="Ovale 31">
              <a:extLst>
                <a:ext uri="{FF2B5EF4-FFF2-40B4-BE49-F238E27FC236}">
                  <a16:creationId xmlns:a16="http://schemas.microsoft.com/office/drawing/2014/main" id="{AF5FED6E-6002-409A-8EBC-8B6945F160F4}"/>
                </a:ext>
              </a:extLst>
            </p:cNvPr>
            <p:cNvSpPr/>
            <p:nvPr/>
          </p:nvSpPr>
          <p:spPr>
            <a:xfrm>
              <a:off x="3964517" y="3720483"/>
              <a:ext cx="136800" cy="135467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6" name="Ovale 32">
              <a:extLst>
                <a:ext uri="{FF2B5EF4-FFF2-40B4-BE49-F238E27FC236}">
                  <a16:creationId xmlns:a16="http://schemas.microsoft.com/office/drawing/2014/main" id="{8A8DB1D9-8FAA-4D34-8A0B-EEC3D9E19BF3}"/>
                </a:ext>
              </a:extLst>
            </p:cNvPr>
            <p:cNvSpPr/>
            <p:nvPr/>
          </p:nvSpPr>
          <p:spPr>
            <a:xfrm>
              <a:off x="4395343" y="3032396"/>
              <a:ext cx="136800" cy="135467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9" name="Arco 23">
              <a:extLst>
                <a:ext uri="{FF2B5EF4-FFF2-40B4-BE49-F238E27FC236}">
                  <a16:creationId xmlns:a16="http://schemas.microsoft.com/office/drawing/2014/main" id="{2B97E81E-484E-4892-8354-3CAB80CEEEE2}"/>
                </a:ext>
              </a:extLst>
            </p:cNvPr>
            <p:cNvSpPr/>
            <p:nvPr/>
          </p:nvSpPr>
          <p:spPr>
            <a:xfrm rot="4573954">
              <a:off x="1766356" y="1563397"/>
              <a:ext cx="2243342" cy="3187791"/>
            </a:xfrm>
            <a:prstGeom prst="arc">
              <a:avLst>
                <a:gd name="adj1" fmla="val 16625641"/>
                <a:gd name="adj2" fmla="val 19672180"/>
              </a:avLst>
            </a:pr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160" name="Immagine 4">
            <a:extLst>
              <a:ext uri="{FF2B5EF4-FFF2-40B4-BE49-F238E27FC236}">
                <a16:creationId xmlns:a16="http://schemas.microsoft.com/office/drawing/2014/main" id="{DAD03D2E-580D-4771-98E4-BB673932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175" y="22864"/>
            <a:ext cx="1629580" cy="1493507"/>
          </a:xfrm>
          <a:prstGeom prst="rect">
            <a:avLst/>
          </a:prstGeom>
        </p:spPr>
      </p:pic>
      <p:sp>
        <p:nvSpPr>
          <p:cNvPr id="161" name="Rettangolo 40">
            <a:extLst>
              <a:ext uri="{FF2B5EF4-FFF2-40B4-BE49-F238E27FC236}">
                <a16:creationId xmlns:a16="http://schemas.microsoft.com/office/drawing/2014/main" id="{1CF794BB-8BEA-4BCF-9B97-313C6FDC0E72}"/>
              </a:ext>
            </a:extLst>
          </p:cNvPr>
          <p:cNvSpPr/>
          <p:nvPr/>
        </p:nvSpPr>
        <p:spPr>
          <a:xfrm>
            <a:off x="6576041" y="54550"/>
            <a:ext cx="84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2" name="Rettangolo 41">
            <a:extLst>
              <a:ext uri="{FF2B5EF4-FFF2-40B4-BE49-F238E27FC236}">
                <a16:creationId xmlns:a16="http://schemas.microsoft.com/office/drawing/2014/main" id="{19A7B01A-EE2F-4538-AE32-B8456CF1274B}"/>
              </a:ext>
            </a:extLst>
          </p:cNvPr>
          <p:cNvSpPr/>
          <p:nvPr/>
        </p:nvSpPr>
        <p:spPr>
          <a:xfrm>
            <a:off x="7422905" y="54550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Rettangolo 42">
            <a:extLst>
              <a:ext uri="{FF2B5EF4-FFF2-40B4-BE49-F238E27FC236}">
                <a16:creationId xmlns:a16="http://schemas.microsoft.com/office/drawing/2014/main" id="{866A26F3-942F-4D5A-B562-D5B25287DA90}"/>
              </a:ext>
            </a:extLst>
          </p:cNvPr>
          <p:cNvSpPr/>
          <p:nvPr/>
        </p:nvSpPr>
        <p:spPr>
          <a:xfrm>
            <a:off x="7063751" y="774761"/>
            <a:ext cx="108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Rettangolo 43">
            <a:extLst>
              <a:ext uri="{FF2B5EF4-FFF2-40B4-BE49-F238E27FC236}">
                <a16:creationId xmlns:a16="http://schemas.microsoft.com/office/drawing/2014/main" id="{74AECB80-45AA-4775-B5A4-BA871D05BB68}"/>
              </a:ext>
            </a:extLst>
          </p:cNvPr>
          <p:cNvSpPr/>
          <p:nvPr/>
        </p:nvSpPr>
        <p:spPr>
          <a:xfrm>
            <a:off x="6576041" y="774761"/>
            <a:ext cx="48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5" name="CasellaDiTesto 44">
            <a:extLst>
              <a:ext uri="{FF2B5EF4-FFF2-40B4-BE49-F238E27FC236}">
                <a16:creationId xmlns:a16="http://schemas.microsoft.com/office/drawing/2014/main" id="{AC0A41A8-82BB-48C2-ACBE-680FC6EA60FE}"/>
              </a:ext>
            </a:extLst>
          </p:cNvPr>
          <p:cNvSpPr txBox="1"/>
          <p:nvPr/>
        </p:nvSpPr>
        <p:spPr>
          <a:xfrm>
            <a:off x="6533174" y="-10927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6" name="CasellaDiTesto 45">
            <a:extLst>
              <a:ext uri="{FF2B5EF4-FFF2-40B4-BE49-F238E27FC236}">
                <a16:creationId xmlns:a16="http://schemas.microsoft.com/office/drawing/2014/main" id="{6A57D50D-D3EE-440E-B459-D7AD60C56E78}"/>
              </a:ext>
            </a:extLst>
          </p:cNvPr>
          <p:cNvSpPr txBox="1"/>
          <p:nvPr/>
        </p:nvSpPr>
        <p:spPr>
          <a:xfrm>
            <a:off x="7888320" y="-10927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7" name="CasellaDiTesto 46">
            <a:extLst>
              <a:ext uri="{FF2B5EF4-FFF2-40B4-BE49-F238E27FC236}">
                <a16:creationId xmlns:a16="http://schemas.microsoft.com/office/drawing/2014/main" id="{8D2927D8-1D84-4775-9506-A6DDFC226BCB}"/>
              </a:ext>
            </a:extLst>
          </p:cNvPr>
          <p:cNvSpPr txBox="1"/>
          <p:nvPr/>
        </p:nvSpPr>
        <p:spPr>
          <a:xfrm>
            <a:off x="6533174" y="717605"/>
            <a:ext cx="26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8" name="CasellaDiTesto 47">
            <a:extLst>
              <a:ext uri="{FF2B5EF4-FFF2-40B4-BE49-F238E27FC236}">
                <a16:creationId xmlns:a16="http://schemas.microsoft.com/office/drawing/2014/main" id="{D8093158-3F15-43B5-81FC-1587AC552802}"/>
              </a:ext>
            </a:extLst>
          </p:cNvPr>
          <p:cNvSpPr txBox="1"/>
          <p:nvPr/>
        </p:nvSpPr>
        <p:spPr>
          <a:xfrm>
            <a:off x="7888320" y="717605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CasellaDiTesto 186">
            <a:extLst>
              <a:ext uri="{FF2B5EF4-FFF2-40B4-BE49-F238E27FC236}">
                <a16:creationId xmlns:a16="http://schemas.microsoft.com/office/drawing/2014/main" id="{C901A672-2104-4E40-9DD0-0D4A3A455C93}"/>
              </a:ext>
            </a:extLst>
          </p:cNvPr>
          <p:cNvSpPr txBox="1"/>
          <p:nvPr/>
        </p:nvSpPr>
        <p:spPr>
          <a:xfrm>
            <a:off x="6539796" y="1496981"/>
            <a:ext cx="1596331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Tessellation</a:t>
            </a:r>
          </a:p>
        </p:txBody>
      </p:sp>
      <p:cxnSp>
        <p:nvCxnSpPr>
          <p:cNvPr id="188" name="Connettore 2 172">
            <a:extLst>
              <a:ext uri="{FF2B5EF4-FFF2-40B4-BE49-F238E27FC236}">
                <a16:creationId xmlns:a16="http://schemas.microsoft.com/office/drawing/2014/main" id="{2A17C28D-8DDE-48D6-AC28-A0AA2A905E50}"/>
              </a:ext>
            </a:extLst>
          </p:cNvPr>
          <p:cNvCxnSpPr>
            <a:cxnSpLocks/>
            <a:stCxn id="32" idx="2"/>
            <a:endCxn id="24" idx="0"/>
          </p:cNvCxnSpPr>
          <p:nvPr/>
        </p:nvCxnSpPr>
        <p:spPr>
          <a:xfrm flipH="1">
            <a:off x="8758390" y="998813"/>
            <a:ext cx="616514" cy="743902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asellaDiTesto 242">
            <a:extLst>
              <a:ext uri="{FF2B5EF4-FFF2-40B4-BE49-F238E27FC236}">
                <a16:creationId xmlns:a16="http://schemas.microsoft.com/office/drawing/2014/main" id="{E2D2F64C-D9E9-4F3E-8EA0-A69FF1CBCEF3}"/>
              </a:ext>
            </a:extLst>
          </p:cNvPr>
          <p:cNvSpPr txBox="1"/>
          <p:nvPr/>
        </p:nvSpPr>
        <p:spPr>
          <a:xfrm>
            <a:off x="9837330" y="4354941"/>
            <a:ext cx="1143198" cy="86177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{T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{T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{T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01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>
            <a:extLst>
              <a:ext uri="{FF2B5EF4-FFF2-40B4-BE49-F238E27FC236}">
                <a16:creationId xmlns:a16="http://schemas.microsoft.com/office/drawing/2014/main" id="{A8877FA0-3B26-4421-B362-B937E972A88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27213" y="1606550"/>
            <a:ext cx="31527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205">
            <a:extLst>
              <a:ext uri="{FF2B5EF4-FFF2-40B4-BE49-F238E27FC236}">
                <a16:creationId xmlns:a16="http://schemas.microsoft.com/office/drawing/2014/main" id="{7164BB47-3E34-4711-898B-E42F2CA3A549}"/>
              </a:ext>
            </a:extLst>
          </p:cNvPr>
          <p:cNvGrpSpPr>
            <a:grpSpLocks/>
          </p:cNvGrpSpPr>
          <p:nvPr/>
        </p:nvGrpSpPr>
        <p:grpSpPr bwMode="auto">
          <a:xfrm>
            <a:off x="1812926" y="1582737"/>
            <a:ext cx="3155950" cy="3167063"/>
            <a:chOff x="1142" y="997"/>
            <a:chExt cx="1988" cy="1995"/>
          </a:xfrm>
        </p:grpSpPr>
        <p:sp>
          <p:nvSpPr>
            <p:cNvPr id="195" name="Rectangle 5">
              <a:extLst>
                <a:ext uri="{FF2B5EF4-FFF2-40B4-BE49-F238E27FC236}">
                  <a16:creationId xmlns:a16="http://schemas.microsoft.com/office/drawing/2014/main" id="{10626C2F-CF63-4D52-9BB3-480937A61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012"/>
              <a:ext cx="1979" cy="1980"/>
            </a:xfrm>
            <a:prstGeom prst="rect">
              <a:avLst/>
            </a:pr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3B729C5B-6D91-4B1E-82CD-3D525CDB2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1871"/>
              <a:ext cx="116" cy="51"/>
            </a:xfrm>
            <a:custGeom>
              <a:avLst/>
              <a:gdLst>
                <a:gd name="T0" fmla="*/ 106 w 488"/>
                <a:gd name="T1" fmla="*/ 167 h 215"/>
                <a:gd name="T2" fmla="*/ 153 w 488"/>
                <a:gd name="T3" fmla="*/ 105 h 215"/>
                <a:gd name="T4" fmla="*/ 213 w 488"/>
                <a:gd name="T5" fmla="*/ 90 h 215"/>
                <a:gd name="T6" fmla="*/ 299 w 488"/>
                <a:gd name="T7" fmla="*/ 100 h 215"/>
                <a:gd name="T8" fmla="*/ 374 w 488"/>
                <a:gd name="T9" fmla="*/ 130 h 215"/>
                <a:gd name="T10" fmla="*/ 441 w 488"/>
                <a:gd name="T11" fmla="*/ 152 h 215"/>
                <a:gd name="T12" fmla="*/ 475 w 488"/>
                <a:gd name="T13" fmla="*/ 92 h 215"/>
                <a:gd name="T14" fmla="*/ 447 w 488"/>
                <a:gd name="T15" fmla="*/ 66 h 215"/>
                <a:gd name="T16" fmla="*/ 353 w 488"/>
                <a:gd name="T17" fmla="*/ 66 h 215"/>
                <a:gd name="T18" fmla="*/ 275 w 488"/>
                <a:gd name="T19" fmla="*/ 51 h 215"/>
                <a:gd name="T20" fmla="*/ 198 w 488"/>
                <a:gd name="T21" fmla="*/ 34 h 215"/>
                <a:gd name="T22" fmla="*/ 149 w 488"/>
                <a:gd name="T23" fmla="*/ 34 h 215"/>
                <a:gd name="T24" fmla="*/ 32 w 488"/>
                <a:gd name="T25" fmla="*/ 0 h 215"/>
                <a:gd name="T26" fmla="*/ 32 w 488"/>
                <a:gd name="T27" fmla="*/ 9 h 215"/>
                <a:gd name="T28" fmla="*/ 0 w 488"/>
                <a:gd name="T29" fmla="*/ 215 h 215"/>
                <a:gd name="T30" fmla="*/ 50 w 488"/>
                <a:gd name="T31" fmla="*/ 201 h 215"/>
                <a:gd name="T32" fmla="*/ 106 w 488"/>
                <a:gd name="T33" fmla="*/ 16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8" h="215">
                  <a:moveTo>
                    <a:pt x="106" y="167"/>
                  </a:moveTo>
                  <a:cubicBezTo>
                    <a:pt x="136" y="154"/>
                    <a:pt x="136" y="130"/>
                    <a:pt x="153" y="105"/>
                  </a:cubicBezTo>
                  <a:cubicBezTo>
                    <a:pt x="170" y="81"/>
                    <a:pt x="213" y="90"/>
                    <a:pt x="213" y="90"/>
                  </a:cubicBezTo>
                  <a:cubicBezTo>
                    <a:pt x="213" y="90"/>
                    <a:pt x="258" y="94"/>
                    <a:pt x="299" y="100"/>
                  </a:cubicBezTo>
                  <a:cubicBezTo>
                    <a:pt x="340" y="105"/>
                    <a:pt x="338" y="111"/>
                    <a:pt x="374" y="130"/>
                  </a:cubicBezTo>
                  <a:cubicBezTo>
                    <a:pt x="409" y="148"/>
                    <a:pt x="402" y="143"/>
                    <a:pt x="441" y="152"/>
                  </a:cubicBezTo>
                  <a:cubicBezTo>
                    <a:pt x="480" y="161"/>
                    <a:pt x="462" y="126"/>
                    <a:pt x="475" y="92"/>
                  </a:cubicBezTo>
                  <a:cubicBezTo>
                    <a:pt x="488" y="59"/>
                    <a:pt x="447" y="66"/>
                    <a:pt x="447" y="66"/>
                  </a:cubicBezTo>
                  <a:cubicBezTo>
                    <a:pt x="447" y="66"/>
                    <a:pt x="400" y="64"/>
                    <a:pt x="353" y="66"/>
                  </a:cubicBezTo>
                  <a:cubicBezTo>
                    <a:pt x="306" y="68"/>
                    <a:pt x="275" y="51"/>
                    <a:pt x="275" y="51"/>
                  </a:cubicBezTo>
                  <a:lnTo>
                    <a:pt x="198" y="34"/>
                  </a:lnTo>
                  <a:lnTo>
                    <a:pt x="149" y="34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0" y="215"/>
                  </a:lnTo>
                  <a:cubicBezTo>
                    <a:pt x="0" y="215"/>
                    <a:pt x="20" y="206"/>
                    <a:pt x="50" y="201"/>
                  </a:cubicBezTo>
                  <a:cubicBezTo>
                    <a:pt x="80" y="195"/>
                    <a:pt x="76" y="180"/>
                    <a:pt x="106" y="167"/>
                  </a:cubicBezTo>
                  <a:close/>
                </a:path>
              </a:pathLst>
            </a:custGeom>
            <a:noFill/>
            <a:ln w="6350" cap="rnd">
              <a:solidFill>
                <a:srgbClr val="C6BE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ACB269FA-E66B-42F8-9ED9-D1D3325A0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012"/>
              <a:ext cx="1979" cy="1980"/>
            </a:xfrm>
            <a:custGeom>
              <a:avLst/>
              <a:gdLst>
                <a:gd name="T0" fmla="*/ 8333 w 8333"/>
                <a:gd name="T1" fmla="*/ 194 h 8333"/>
                <a:gd name="T2" fmla="*/ 8333 w 8333"/>
                <a:gd name="T3" fmla="*/ 283 h 8333"/>
                <a:gd name="T4" fmla="*/ 8333 w 8333"/>
                <a:gd name="T5" fmla="*/ 487 h 8333"/>
                <a:gd name="T6" fmla="*/ 7989 w 8333"/>
                <a:gd name="T7" fmla="*/ 861 h 8333"/>
                <a:gd name="T8" fmla="*/ 8139 w 8333"/>
                <a:gd name="T9" fmla="*/ 1039 h 8333"/>
                <a:gd name="T10" fmla="*/ 7882 w 8333"/>
                <a:gd name="T11" fmla="*/ 971 h 8333"/>
                <a:gd name="T12" fmla="*/ 7885 w 8333"/>
                <a:gd name="T13" fmla="*/ 1078 h 8333"/>
                <a:gd name="T14" fmla="*/ 7882 w 8333"/>
                <a:gd name="T15" fmla="*/ 1342 h 8333"/>
                <a:gd name="T16" fmla="*/ 7814 w 8333"/>
                <a:gd name="T17" fmla="*/ 1610 h 8333"/>
                <a:gd name="T18" fmla="*/ 8224 w 8333"/>
                <a:gd name="T19" fmla="*/ 1831 h 8333"/>
                <a:gd name="T20" fmla="*/ 8092 w 8333"/>
                <a:gd name="T21" fmla="*/ 2027 h 8333"/>
                <a:gd name="T22" fmla="*/ 8333 w 8333"/>
                <a:gd name="T23" fmla="*/ 2265 h 8333"/>
                <a:gd name="T24" fmla="*/ 8081 w 8333"/>
                <a:gd name="T25" fmla="*/ 2586 h 8333"/>
                <a:gd name="T26" fmla="*/ 8192 w 8333"/>
                <a:gd name="T27" fmla="*/ 2690 h 8333"/>
                <a:gd name="T28" fmla="*/ 7992 w 8333"/>
                <a:gd name="T29" fmla="*/ 2964 h 8333"/>
                <a:gd name="T30" fmla="*/ 7978 w 8333"/>
                <a:gd name="T31" fmla="*/ 3232 h 8333"/>
                <a:gd name="T32" fmla="*/ 8185 w 8333"/>
                <a:gd name="T33" fmla="*/ 3339 h 8333"/>
                <a:gd name="T34" fmla="*/ 7932 w 8333"/>
                <a:gd name="T35" fmla="*/ 3574 h 8333"/>
                <a:gd name="T36" fmla="*/ 7746 w 8333"/>
                <a:gd name="T37" fmla="*/ 3620 h 8333"/>
                <a:gd name="T38" fmla="*/ 7386 w 8333"/>
                <a:gd name="T39" fmla="*/ 3592 h 8333"/>
                <a:gd name="T40" fmla="*/ 7208 w 8333"/>
                <a:gd name="T41" fmla="*/ 3830 h 8333"/>
                <a:gd name="T42" fmla="*/ 6919 w 8333"/>
                <a:gd name="T43" fmla="*/ 3823 h 8333"/>
                <a:gd name="T44" fmla="*/ 6802 w 8333"/>
                <a:gd name="T45" fmla="*/ 3763 h 8333"/>
                <a:gd name="T46" fmla="*/ 6691 w 8333"/>
                <a:gd name="T47" fmla="*/ 3567 h 8333"/>
                <a:gd name="T48" fmla="*/ 6606 w 8333"/>
                <a:gd name="T49" fmla="*/ 3339 h 8333"/>
                <a:gd name="T50" fmla="*/ 6488 w 8333"/>
                <a:gd name="T51" fmla="*/ 3617 h 8333"/>
                <a:gd name="T52" fmla="*/ 5992 w 8333"/>
                <a:gd name="T53" fmla="*/ 3695 h 8333"/>
                <a:gd name="T54" fmla="*/ 5301 w 8333"/>
                <a:gd name="T55" fmla="*/ 3627 h 8333"/>
                <a:gd name="T56" fmla="*/ 4984 w 8333"/>
                <a:gd name="T57" fmla="*/ 3542 h 8333"/>
                <a:gd name="T58" fmla="*/ 5326 w 8333"/>
                <a:gd name="T59" fmla="*/ 3713 h 8333"/>
                <a:gd name="T60" fmla="*/ 5493 w 8333"/>
                <a:gd name="T61" fmla="*/ 3848 h 8333"/>
                <a:gd name="T62" fmla="*/ 6128 w 8333"/>
                <a:gd name="T63" fmla="*/ 3984 h 8333"/>
                <a:gd name="T64" fmla="*/ 6894 w 8333"/>
                <a:gd name="T65" fmla="*/ 4087 h 8333"/>
                <a:gd name="T66" fmla="*/ 7162 w 8333"/>
                <a:gd name="T67" fmla="*/ 4019 h 8333"/>
                <a:gd name="T68" fmla="*/ 7803 w 8333"/>
                <a:gd name="T69" fmla="*/ 4280 h 8333"/>
                <a:gd name="T70" fmla="*/ 7376 w 8333"/>
                <a:gd name="T71" fmla="*/ 4839 h 8333"/>
                <a:gd name="T72" fmla="*/ 6499 w 8333"/>
                <a:gd name="T73" fmla="*/ 4775 h 8333"/>
                <a:gd name="T74" fmla="*/ 6755 w 8333"/>
                <a:gd name="T75" fmla="*/ 5060 h 8333"/>
                <a:gd name="T76" fmla="*/ 6324 w 8333"/>
                <a:gd name="T77" fmla="*/ 5435 h 8333"/>
                <a:gd name="T78" fmla="*/ 5779 w 8333"/>
                <a:gd name="T79" fmla="*/ 6009 h 8333"/>
                <a:gd name="T80" fmla="*/ 5436 w 8333"/>
                <a:gd name="T81" fmla="*/ 6533 h 8333"/>
                <a:gd name="T82" fmla="*/ 5023 w 8333"/>
                <a:gd name="T83" fmla="*/ 6668 h 8333"/>
                <a:gd name="T84" fmla="*/ 4759 w 8333"/>
                <a:gd name="T85" fmla="*/ 6996 h 8333"/>
                <a:gd name="T86" fmla="*/ 4454 w 8333"/>
                <a:gd name="T87" fmla="*/ 7103 h 8333"/>
                <a:gd name="T88" fmla="*/ 4602 w 8333"/>
                <a:gd name="T89" fmla="*/ 7342 h 8333"/>
                <a:gd name="T90" fmla="*/ 4770 w 8333"/>
                <a:gd name="T91" fmla="*/ 7800 h 8333"/>
                <a:gd name="T92" fmla="*/ 4344 w 8333"/>
                <a:gd name="T93" fmla="*/ 7420 h 8333"/>
                <a:gd name="T94" fmla="*/ 4050 w 8333"/>
                <a:gd name="T95" fmla="*/ 7210 h 8333"/>
                <a:gd name="T96" fmla="*/ 3853 w 8333"/>
                <a:gd name="T97" fmla="*/ 7285 h 8333"/>
                <a:gd name="T98" fmla="*/ 3319 w 8333"/>
                <a:gd name="T99" fmla="*/ 6618 h 8333"/>
                <a:gd name="T100" fmla="*/ 3092 w 8333"/>
                <a:gd name="T101" fmla="*/ 6397 h 8333"/>
                <a:gd name="T102" fmla="*/ 2912 w 8333"/>
                <a:gd name="T103" fmla="*/ 6729 h 8333"/>
                <a:gd name="T104" fmla="*/ 2417 w 8333"/>
                <a:gd name="T105" fmla="*/ 7064 h 8333"/>
                <a:gd name="T106" fmla="*/ 2456 w 8333"/>
                <a:gd name="T107" fmla="*/ 7285 h 8333"/>
                <a:gd name="T108" fmla="*/ 2577 w 8333"/>
                <a:gd name="T109" fmla="*/ 7010 h 8333"/>
                <a:gd name="T110" fmla="*/ 2884 w 8333"/>
                <a:gd name="T111" fmla="*/ 6886 h 8333"/>
                <a:gd name="T112" fmla="*/ 2866 w 8333"/>
                <a:gd name="T113" fmla="*/ 7367 h 8333"/>
                <a:gd name="T114" fmla="*/ 2545 w 8333"/>
                <a:gd name="T115" fmla="*/ 7859 h 8333"/>
                <a:gd name="T116" fmla="*/ 2484 w 8333"/>
                <a:gd name="T117" fmla="*/ 8333 h 8333"/>
                <a:gd name="T118" fmla="*/ 8333 w 8333"/>
                <a:gd name="T119" fmla="*/ 102 h 8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33" h="8333">
                  <a:moveTo>
                    <a:pt x="8333" y="102"/>
                  </a:moveTo>
                  <a:lnTo>
                    <a:pt x="8274" y="102"/>
                  </a:lnTo>
                  <a:lnTo>
                    <a:pt x="8274" y="194"/>
                  </a:lnTo>
                  <a:lnTo>
                    <a:pt x="8333" y="194"/>
                  </a:lnTo>
                  <a:lnTo>
                    <a:pt x="8333" y="230"/>
                  </a:lnTo>
                  <a:lnTo>
                    <a:pt x="8304" y="230"/>
                  </a:lnTo>
                  <a:lnTo>
                    <a:pt x="8304" y="283"/>
                  </a:lnTo>
                  <a:lnTo>
                    <a:pt x="8333" y="283"/>
                  </a:lnTo>
                  <a:lnTo>
                    <a:pt x="8333" y="394"/>
                  </a:lnTo>
                  <a:lnTo>
                    <a:pt x="8274" y="394"/>
                  </a:lnTo>
                  <a:lnTo>
                    <a:pt x="8274" y="487"/>
                  </a:lnTo>
                  <a:lnTo>
                    <a:pt x="8333" y="487"/>
                  </a:lnTo>
                  <a:lnTo>
                    <a:pt x="8333" y="854"/>
                  </a:lnTo>
                  <a:lnTo>
                    <a:pt x="8274" y="840"/>
                  </a:lnTo>
                  <a:lnTo>
                    <a:pt x="8160" y="875"/>
                  </a:lnTo>
                  <a:lnTo>
                    <a:pt x="7989" y="861"/>
                  </a:lnTo>
                  <a:lnTo>
                    <a:pt x="7786" y="840"/>
                  </a:lnTo>
                  <a:lnTo>
                    <a:pt x="7786" y="932"/>
                  </a:lnTo>
                  <a:lnTo>
                    <a:pt x="8139" y="961"/>
                  </a:lnTo>
                  <a:lnTo>
                    <a:pt x="8139" y="1039"/>
                  </a:lnTo>
                  <a:lnTo>
                    <a:pt x="8042" y="1039"/>
                  </a:lnTo>
                  <a:lnTo>
                    <a:pt x="8032" y="1018"/>
                  </a:lnTo>
                  <a:lnTo>
                    <a:pt x="7882" y="1007"/>
                  </a:lnTo>
                  <a:lnTo>
                    <a:pt x="7882" y="971"/>
                  </a:lnTo>
                  <a:lnTo>
                    <a:pt x="7786" y="964"/>
                  </a:lnTo>
                  <a:lnTo>
                    <a:pt x="7786" y="1025"/>
                  </a:lnTo>
                  <a:lnTo>
                    <a:pt x="7875" y="1039"/>
                  </a:lnTo>
                  <a:lnTo>
                    <a:pt x="7885" y="1078"/>
                  </a:lnTo>
                  <a:lnTo>
                    <a:pt x="8333" y="1128"/>
                  </a:lnTo>
                  <a:lnTo>
                    <a:pt x="8333" y="1307"/>
                  </a:lnTo>
                  <a:lnTo>
                    <a:pt x="7850" y="1253"/>
                  </a:lnTo>
                  <a:lnTo>
                    <a:pt x="7882" y="1342"/>
                  </a:lnTo>
                  <a:lnTo>
                    <a:pt x="7853" y="1413"/>
                  </a:lnTo>
                  <a:lnTo>
                    <a:pt x="7860" y="1478"/>
                  </a:lnTo>
                  <a:lnTo>
                    <a:pt x="7828" y="1538"/>
                  </a:lnTo>
                  <a:lnTo>
                    <a:pt x="7814" y="1610"/>
                  </a:lnTo>
                  <a:lnTo>
                    <a:pt x="7846" y="1652"/>
                  </a:lnTo>
                  <a:lnTo>
                    <a:pt x="8017" y="1652"/>
                  </a:lnTo>
                  <a:lnTo>
                    <a:pt x="8231" y="1699"/>
                  </a:lnTo>
                  <a:lnTo>
                    <a:pt x="8224" y="1831"/>
                  </a:lnTo>
                  <a:lnTo>
                    <a:pt x="8260" y="1866"/>
                  </a:lnTo>
                  <a:lnTo>
                    <a:pt x="8245" y="2009"/>
                  </a:lnTo>
                  <a:lnTo>
                    <a:pt x="8192" y="2027"/>
                  </a:lnTo>
                  <a:lnTo>
                    <a:pt x="8092" y="2027"/>
                  </a:lnTo>
                  <a:lnTo>
                    <a:pt x="8078" y="2048"/>
                  </a:lnTo>
                  <a:lnTo>
                    <a:pt x="8128" y="2116"/>
                  </a:lnTo>
                  <a:lnTo>
                    <a:pt x="8333" y="2159"/>
                  </a:lnTo>
                  <a:lnTo>
                    <a:pt x="8333" y="2265"/>
                  </a:lnTo>
                  <a:lnTo>
                    <a:pt x="8078" y="2216"/>
                  </a:lnTo>
                  <a:lnTo>
                    <a:pt x="8039" y="2426"/>
                  </a:lnTo>
                  <a:lnTo>
                    <a:pt x="8024" y="2561"/>
                  </a:lnTo>
                  <a:lnTo>
                    <a:pt x="8081" y="2586"/>
                  </a:lnTo>
                  <a:lnTo>
                    <a:pt x="8333" y="2633"/>
                  </a:lnTo>
                  <a:lnTo>
                    <a:pt x="8333" y="2715"/>
                  </a:lnTo>
                  <a:lnTo>
                    <a:pt x="8256" y="2697"/>
                  </a:lnTo>
                  <a:lnTo>
                    <a:pt x="8192" y="2690"/>
                  </a:lnTo>
                  <a:lnTo>
                    <a:pt x="8131" y="2715"/>
                  </a:lnTo>
                  <a:lnTo>
                    <a:pt x="8060" y="2811"/>
                  </a:lnTo>
                  <a:lnTo>
                    <a:pt x="8032" y="2936"/>
                  </a:lnTo>
                  <a:lnTo>
                    <a:pt x="7992" y="2964"/>
                  </a:lnTo>
                  <a:lnTo>
                    <a:pt x="8007" y="3053"/>
                  </a:lnTo>
                  <a:lnTo>
                    <a:pt x="7985" y="3110"/>
                  </a:lnTo>
                  <a:lnTo>
                    <a:pt x="7971" y="3207"/>
                  </a:lnTo>
                  <a:lnTo>
                    <a:pt x="7978" y="3232"/>
                  </a:lnTo>
                  <a:lnTo>
                    <a:pt x="8060" y="3232"/>
                  </a:lnTo>
                  <a:lnTo>
                    <a:pt x="8081" y="3274"/>
                  </a:lnTo>
                  <a:lnTo>
                    <a:pt x="8163" y="3274"/>
                  </a:lnTo>
                  <a:lnTo>
                    <a:pt x="8185" y="3339"/>
                  </a:lnTo>
                  <a:lnTo>
                    <a:pt x="8060" y="3324"/>
                  </a:lnTo>
                  <a:lnTo>
                    <a:pt x="7982" y="3367"/>
                  </a:lnTo>
                  <a:lnTo>
                    <a:pt x="7971" y="3503"/>
                  </a:lnTo>
                  <a:lnTo>
                    <a:pt x="7932" y="3574"/>
                  </a:lnTo>
                  <a:lnTo>
                    <a:pt x="7935" y="3631"/>
                  </a:lnTo>
                  <a:lnTo>
                    <a:pt x="7900" y="3699"/>
                  </a:lnTo>
                  <a:lnTo>
                    <a:pt x="7729" y="3684"/>
                  </a:lnTo>
                  <a:lnTo>
                    <a:pt x="7746" y="3620"/>
                  </a:lnTo>
                  <a:lnTo>
                    <a:pt x="7650" y="3588"/>
                  </a:lnTo>
                  <a:lnTo>
                    <a:pt x="7611" y="3609"/>
                  </a:lnTo>
                  <a:lnTo>
                    <a:pt x="7479" y="3595"/>
                  </a:lnTo>
                  <a:lnTo>
                    <a:pt x="7386" y="3592"/>
                  </a:lnTo>
                  <a:lnTo>
                    <a:pt x="7304" y="3567"/>
                  </a:lnTo>
                  <a:lnTo>
                    <a:pt x="7240" y="3538"/>
                  </a:lnTo>
                  <a:lnTo>
                    <a:pt x="7240" y="3624"/>
                  </a:lnTo>
                  <a:lnTo>
                    <a:pt x="7208" y="3830"/>
                  </a:lnTo>
                  <a:lnTo>
                    <a:pt x="7037" y="3830"/>
                  </a:lnTo>
                  <a:lnTo>
                    <a:pt x="7037" y="3848"/>
                  </a:lnTo>
                  <a:lnTo>
                    <a:pt x="6951" y="3848"/>
                  </a:lnTo>
                  <a:lnTo>
                    <a:pt x="6919" y="3823"/>
                  </a:lnTo>
                  <a:lnTo>
                    <a:pt x="6809" y="3823"/>
                  </a:lnTo>
                  <a:lnTo>
                    <a:pt x="6755" y="3806"/>
                  </a:lnTo>
                  <a:lnTo>
                    <a:pt x="6755" y="3766"/>
                  </a:lnTo>
                  <a:lnTo>
                    <a:pt x="6802" y="3763"/>
                  </a:lnTo>
                  <a:lnTo>
                    <a:pt x="6809" y="3631"/>
                  </a:lnTo>
                  <a:cubicBezTo>
                    <a:pt x="6809" y="3631"/>
                    <a:pt x="6819" y="3552"/>
                    <a:pt x="6755" y="3560"/>
                  </a:cubicBezTo>
                  <a:cubicBezTo>
                    <a:pt x="6691" y="3567"/>
                    <a:pt x="6705" y="3638"/>
                    <a:pt x="6705" y="3638"/>
                  </a:cubicBezTo>
                  <a:cubicBezTo>
                    <a:pt x="6705" y="3638"/>
                    <a:pt x="6698" y="3609"/>
                    <a:pt x="6691" y="3567"/>
                  </a:cubicBezTo>
                  <a:cubicBezTo>
                    <a:pt x="6684" y="3524"/>
                    <a:pt x="6691" y="3431"/>
                    <a:pt x="6691" y="3431"/>
                  </a:cubicBezTo>
                  <a:lnTo>
                    <a:pt x="6670" y="3417"/>
                  </a:lnTo>
                  <a:lnTo>
                    <a:pt x="6670" y="3349"/>
                  </a:lnTo>
                  <a:lnTo>
                    <a:pt x="6606" y="3339"/>
                  </a:lnTo>
                  <a:lnTo>
                    <a:pt x="6566" y="3306"/>
                  </a:lnTo>
                  <a:lnTo>
                    <a:pt x="6509" y="3328"/>
                  </a:lnTo>
                  <a:lnTo>
                    <a:pt x="6488" y="3520"/>
                  </a:lnTo>
                  <a:lnTo>
                    <a:pt x="6488" y="3617"/>
                  </a:lnTo>
                  <a:cubicBezTo>
                    <a:pt x="6488" y="3617"/>
                    <a:pt x="6631" y="3577"/>
                    <a:pt x="6620" y="3784"/>
                  </a:cubicBezTo>
                  <a:lnTo>
                    <a:pt x="6410" y="3763"/>
                  </a:lnTo>
                  <a:lnTo>
                    <a:pt x="6160" y="3720"/>
                  </a:lnTo>
                  <a:lnTo>
                    <a:pt x="5992" y="3695"/>
                  </a:lnTo>
                  <a:lnTo>
                    <a:pt x="5682" y="3645"/>
                  </a:lnTo>
                  <a:lnTo>
                    <a:pt x="5572" y="3649"/>
                  </a:lnTo>
                  <a:lnTo>
                    <a:pt x="5440" y="3634"/>
                  </a:lnTo>
                  <a:lnTo>
                    <a:pt x="5301" y="3627"/>
                  </a:lnTo>
                  <a:lnTo>
                    <a:pt x="5272" y="3585"/>
                  </a:lnTo>
                  <a:lnTo>
                    <a:pt x="5115" y="3581"/>
                  </a:lnTo>
                  <a:cubicBezTo>
                    <a:pt x="5115" y="3581"/>
                    <a:pt x="4980" y="3460"/>
                    <a:pt x="4944" y="3481"/>
                  </a:cubicBezTo>
                  <a:cubicBezTo>
                    <a:pt x="4909" y="3503"/>
                    <a:pt x="4934" y="3506"/>
                    <a:pt x="4984" y="3542"/>
                  </a:cubicBezTo>
                  <a:cubicBezTo>
                    <a:pt x="5033" y="3577"/>
                    <a:pt x="5087" y="3620"/>
                    <a:pt x="5087" y="3620"/>
                  </a:cubicBezTo>
                  <a:lnTo>
                    <a:pt x="5190" y="3649"/>
                  </a:lnTo>
                  <a:cubicBezTo>
                    <a:pt x="5190" y="3649"/>
                    <a:pt x="5233" y="3620"/>
                    <a:pt x="5254" y="3642"/>
                  </a:cubicBezTo>
                  <a:lnTo>
                    <a:pt x="5326" y="3713"/>
                  </a:lnTo>
                  <a:cubicBezTo>
                    <a:pt x="5326" y="3713"/>
                    <a:pt x="5383" y="3738"/>
                    <a:pt x="5361" y="3752"/>
                  </a:cubicBezTo>
                  <a:cubicBezTo>
                    <a:pt x="5340" y="3766"/>
                    <a:pt x="5294" y="3727"/>
                    <a:pt x="5283" y="3766"/>
                  </a:cubicBezTo>
                  <a:cubicBezTo>
                    <a:pt x="5272" y="3806"/>
                    <a:pt x="5287" y="3848"/>
                    <a:pt x="5287" y="3848"/>
                  </a:cubicBezTo>
                  <a:lnTo>
                    <a:pt x="5493" y="3848"/>
                  </a:lnTo>
                  <a:cubicBezTo>
                    <a:pt x="5493" y="3848"/>
                    <a:pt x="5590" y="3870"/>
                    <a:pt x="5632" y="3888"/>
                  </a:cubicBezTo>
                  <a:cubicBezTo>
                    <a:pt x="5675" y="3905"/>
                    <a:pt x="5743" y="3927"/>
                    <a:pt x="5743" y="3927"/>
                  </a:cubicBezTo>
                  <a:lnTo>
                    <a:pt x="5878" y="3948"/>
                  </a:lnTo>
                  <a:lnTo>
                    <a:pt x="6128" y="3984"/>
                  </a:lnTo>
                  <a:lnTo>
                    <a:pt x="6420" y="4034"/>
                  </a:lnTo>
                  <a:cubicBezTo>
                    <a:pt x="6420" y="4034"/>
                    <a:pt x="6531" y="4041"/>
                    <a:pt x="6598" y="4052"/>
                  </a:cubicBezTo>
                  <a:cubicBezTo>
                    <a:pt x="6666" y="4062"/>
                    <a:pt x="6752" y="4087"/>
                    <a:pt x="6752" y="4087"/>
                  </a:cubicBezTo>
                  <a:lnTo>
                    <a:pt x="6894" y="4087"/>
                  </a:lnTo>
                  <a:lnTo>
                    <a:pt x="7016" y="4087"/>
                  </a:lnTo>
                  <a:lnTo>
                    <a:pt x="7030" y="3987"/>
                  </a:lnTo>
                  <a:lnTo>
                    <a:pt x="7087" y="3984"/>
                  </a:lnTo>
                  <a:lnTo>
                    <a:pt x="7162" y="4019"/>
                  </a:lnTo>
                  <a:lnTo>
                    <a:pt x="7183" y="4119"/>
                  </a:lnTo>
                  <a:lnTo>
                    <a:pt x="7265" y="4148"/>
                  </a:lnTo>
                  <a:cubicBezTo>
                    <a:pt x="7265" y="4148"/>
                    <a:pt x="7643" y="4240"/>
                    <a:pt x="7682" y="4219"/>
                  </a:cubicBezTo>
                  <a:cubicBezTo>
                    <a:pt x="7721" y="4198"/>
                    <a:pt x="7796" y="4208"/>
                    <a:pt x="7803" y="4280"/>
                  </a:cubicBezTo>
                  <a:cubicBezTo>
                    <a:pt x="7811" y="4351"/>
                    <a:pt x="7786" y="4415"/>
                    <a:pt x="7782" y="4461"/>
                  </a:cubicBezTo>
                  <a:cubicBezTo>
                    <a:pt x="7778" y="4508"/>
                    <a:pt x="7764" y="4618"/>
                    <a:pt x="7761" y="4672"/>
                  </a:cubicBezTo>
                  <a:cubicBezTo>
                    <a:pt x="7757" y="4725"/>
                    <a:pt x="7704" y="4832"/>
                    <a:pt x="7718" y="4868"/>
                  </a:cubicBezTo>
                  <a:cubicBezTo>
                    <a:pt x="7732" y="4904"/>
                    <a:pt x="7508" y="4864"/>
                    <a:pt x="7376" y="4839"/>
                  </a:cubicBezTo>
                  <a:cubicBezTo>
                    <a:pt x="7244" y="4814"/>
                    <a:pt x="7169" y="4818"/>
                    <a:pt x="7076" y="4804"/>
                  </a:cubicBezTo>
                  <a:cubicBezTo>
                    <a:pt x="6983" y="4789"/>
                    <a:pt x="6987" y="4800"/>
                    <a:pt x="6894" y="4772"/>
                  </a:cubicBezTo>
                  <a:cubicBezTo>
                    <a:pt x="6802" y="4743"/>
                    <a:pt x="6798" y="4761"/>
                    <a:pt x="6705" y="4761"/>
                  </a:cubicBezTo>
                  <a:cubicBezTo>
                    <a:pt x="6613" y="4761"/>
                    <a:pt x="6520" y="4747"/>
                    <a:pt x="6499" y="4775"/>
                  </a:cubicBezTo>
                  <a:cubicBezTo>
                    <a:pt x="6477" y="4804"/>
                    <a:pt x="6463" y="4882"/>
                    <a:pt x="6463" y="4882"/>
                  </a:cubicBezTo>
                  <a:lnTo>
                    <a:pt x="6552" y="4961"/>
                  </a:lnTo>
                  <a:lnTo>
                    <a:pt x="6670" y="5028"/>
                  </a:lnTo>
                  <a:lnTo>
                    <a:pt x="6755" y="5060"/>
                  </a:lnTo>
                  <a:cubicBezTo>
                    <a:pt x="6755" y="5060"/>
                    <a:pt x="6784" y="5103"/>
                    <a:pt x="6691" y="5146"/>
                  </a:cubicBezTo>
                  <a:cubicBezTo>
                    <a:pt x="6598" y="5189"/>
                    <a:pt x="6584" y="5224"/>
                    <a:pt x="6524" y="5256"/>
                  </a:cubicBezTo>
                  <a:cubicBezTo>
                    <a:pt x="6463" y="5289"/>
                    <a:pt x="6467" y="5292"/>
                    <a:pt x="6424" y="5335"/>
                  </a:cubicBezTo>
                  <a:cubicBezTo>
                    <a:pt x="6381" y="5378"/>
                    <a:pt x="6406" y="5381"/>
                    <a:pt x="6324" y="5435"/>
                  </a:cubicBezTo>
                  <a:cubicBezTo>
                    <a:pt x="6242" y="5488"/>
                    <a:pt x="6246" y="5520"/>
                    <a:pt x="6192" y="5559"/>
                  </a:cubicBezTo>
                  <a:cubicBezTo>
                    <a:pt x="6139" y="5599"/>
                    <a:pt x="6039" y="5716"/>
                    <a:pt x="5996" y="5763"/>
                  </a:cubicBezTo>
                  <a:cubicBezTo>
                    <a:pt x="5953" y="5809"/>
                    <a:pt x="5935" y="5845"/>
                    <a:pt x="5882" y="5891"/>
                  </a:cubicBezTo>
                  <a:cubicBezTo>
                    <a:pt x="5828" y="5937"/>
                    <a:pt x="5803" y="5955"/>
                    <a:pt x="5779" y="6009"/>
                  </a:cubicBezTo>
                  <a:cubicBezTo>
                    <a:pt x="5754" y="6062"/>
                    <a:pt x="5679" y="6183"/>
                    <a:pt x="5679" y="6183"/>
                  </a:cubicBezTo>
                  <a:lnTo>
                    <a:pt x="5586" y="6297"/>
                  </a:lnTo>
                  <a:cubicBezTo>
                    <a:pt x="5586" y="6297"/>
                    <a:pt x="5518" y="6394"/>
                    <a:pt x="5504" y="6426"/>
                  </a:cubicBezTo>
                  <a:cubicBezTo>
                    <a:pt x="5490" y="6458"/>
                    <a:pt x="5451" y="6511"/>
                    <a:pt x="5436" y="6533"/>
                  </a:cubicBezTo>
                  <a:cubicBezTo>
                    <a:pt x="5422" y="6554"/>
                    <a:pt x="5365" y="6618"/>
                    <a:pt x="5351" y="6650"/>
                  </a:cubicBezTo>
                  <a:cubicBezTo>
                    <a:pt x="5336" y="6682"/>
                    <a:pt x="5279" y="6757"/>
                    <a:pt x="5279" y="6757"/>
                  </a:cubicBezTo>
                  <a:cubicBezTo>
                    <a:pt x="5279" y="6757"/>
                    <a:pt x="5254" y="6800"/>
                    <a:pt x="5183" y="6736"/>
                  </a:cubicBezTo>
                  <a:cubicBezTo>
                    <a:pt x="5112" y="6672"/>
                    <a:pt x="5037" y="6647"/>
                    <a:pt x="5023" y="6668"/>
                  </a:cubicBezTo>
                  <a:cubicBezTo>
                    <a:pt x="5008" y="6690"/>
                    <a:pt x="4959" y="6750"/>
                    <a:pt x="4959" y="6750"/>
                  </a:cubicBezTo>
                  <a:cubicBezTo>
                    <a:pt x="4959" y="6750"/>
                    <a:pt x="4902" y="6789"/>
                    <a:pt x="4884" y="6839"/>
                  </a:cubicBezTo>
                  <a:cubicBezTo>
                    <a:pt x="4866" y="6889"/>
                    <a:pt x="4859" y="6907"/>
                    <a:pt x="4844" y="6932"/>
                  </a:cubicBezTo>
                  <a:cubicBezTo>
                    <a:pt x="4830" y="6957"/>
                    <a:pt x="4759" y="6996"/>
                    <a:pt x="4759" y="6996"/>
                  </a:cubicBezTo>
                  <a:lnTo>
                    <a:pt x="4716" y="7018"/>
                  </a:lnTo>
                  <a:cubicBezTo>
                    <a:pt x="4716" y="7018"/>
                    <a:pt x="4665" y="6903"/>
                    <a:pt x="4602" y="6950"/>
                  </a:cubicBezTo>
                  <a:cubicBezTo>
                    <a:pt x="4538" y="6996"/>
                    <a:pt x="4518" y="6964"/>
                    <a:pt x="4492" y="7018"/>
                  </a:cubicBezTo>
                  <a:cubicBezTo>
                    <a:pt x="4467" y="7071"/>
                    <a:pt x="4473" y="7042"/>
                    <a:pt x="4454" y="7103"/>
                  </a:cubicBezTo>
                  <a:cubicBezTo>
                    <a:pt x="4435" y="7164"/>
                    <a:pt x="4447" y="7214"/>
                    <a:pt x="4447" y="7214"/>
                  </a:cubicBezTo>
                  <a:lnTo>
                    <a:pt x="4528" y="7196"/>
                  </a:lnTo>
                  <a:cubicBezTo>
                    <a:pt x="4528" y="7196"/>
                    <a:pt x="4566" y="7139"/>
                    <a:pt x="4602" y="7196"/>
                  </a:cubicBezTo>
                  <a:cubicBezTo>
                    <a:pt x="4638" y="7253"/>
                    <a:pt x="4576" y="7296"/>
                    <a:pt x="4602" y="7342"/>
                  </a:cubicBezTo>
                  <a:cubicBezTo>
                    <a:pt x="4627" y="7388"/>
                    <a:pt x="4600" y="7388"/>
                    <a:pt x="4648" y="7435"/>
                  </a:cubicBezTo>
                  <a:cubicBezTo>
                    <a:pt x="4695" y="7481"/>
                    <a:pt x="4781" y="7549"/>
                    <a:pt x="4781" y="7549"/>
                  </a:cubicBezTo>
                  <a:cubicBezTo>
                    <a:pt x="4781" y="7549"/>
                    <a:pt x="4848" y="7545"/>
                    <a:pt x="4841" y="7616"/>
                  </a:cubicBezTo>
                  <a:cubicBezTo>
                    <a:pt x="4834" y="7688"/>
                    <a:pt x="4770" y="7800"/>
                    <a:pt x="4770" y="7800"/>
                  </a:cubicBezTo>
                  <a:lnTo>
                    <a:pt x="4738" y="7857"/>
                  </a:lnTo>
                  <a:lnTo>
                    <a:pt x="4517" y="7716"/>
                  </a:lnTo>
                  <a:cubicBezTo>
                    <a:pt x="4517" y="7716"/>
                    <a:pt x="4323" y="7645"/>
                    <a:pt x="4317" y="7599"/>
                  </a:cubicBezTo>
                  <a:cubicBezTo>
                    <a:pt x="4310" y="7552"/>
                    <a:pt x="4379" y="7474"/>
                    <a:pt x="4344" y="7420"/>
                  </a:cubicBezTo>
                  <a:cubicBezTo>
                    <a:pt x="4310" y="7367"/>
                    <a:pt x="4264" y="7296"/>
                    <a:pt x="4230" y="7328"/>
                  </a:cubicBezTo>
                  <a:cubicBezTo>
                    <a:pt x="4196" y="7360"/>
                    <a:pt x="4181" y="7509"/>
                    <a:pt x="4142" y="7495"/>
                  </a:cubicBezTo>
                  <a:cubicBezTo>
                    <a:pt x="4103" y="7481"/>
                    <a:pt x="4167" y="7292"/>
                    <a:pt x="4167" y="7292"/>
                  </a:cubicBezTo>
                  <a:lnTo>
                    <a:pt x="4050" y="7210"/>
                  </a:lnTo>
                  <a:cubicBezTo>
                    <a:pt x="4050" y="7210"/>
                    <a:pt x="4026" y="7410"/>
                    <a:pt x="3995" y="7395"/>
                  </a:cubicBezTo>
                  <a:cubicBezTo>
                    <a:pt x="3964" y="7381"/>
                    <a:pt x="4013" y="7174"/>
                    <a:pt x="4013" y="7174"/>
                  </a:cubicBezTo>
                  <a:lnTo>
                    <a:pt x="3908" y="7107"/>
                  </a:lnTo>
                  <a:cubicBezTo>
                    <a:pt x="3908" y="7107"/>
                    <a:pt x="3905" y="7285"/>
                    <a:pt x="3853" y="7285"/>
                  </a:cubicBezTo>
                  <a:cubicBezTo>
                    <a:pt x="3800" y="7285"/>
                    <a:pt x="3742" y="7231"/>
                    <a:pt x="3762" y="7203"/>
                  </a:cubicBezTo>
                  <a:cubicBezTo>
                    <a:pt x="3782" y="7174"/>
                    <a:pt x="3816" y="6975"/>
                    <a:pt x="3816" y="6975"/>
                  </a:cubicBezTo>
                  <a:cubicBezTo>
                    <a:pt x="3816" y="6975"/>
                    <a:pt x="3616" y="6768"/>
                    <a:pt x="3514" y="6725"/>
                  </a:cubicBezTo>
                  <a:cubicBezTo>
                    <a:pt x="3411" y="6682"/>
                    <a:pt x="3354" y="6636"/>
                    <a:pt x="3319" y="6618"/>
                  </a:cubicBezTo>
                  <a:cubicBezTo>
                    <a:pt x="3283" y="6600"/>
                    <a:pt x="3230" y="6583"/>
                    <a:pt x="3230" y="6583"/>
                  </a:cubicBezTo>
                  <a:cubicBezTo>
                    <a:pt x="3230" y="6583"/>
                    <a:pt x="3171" y="6572"/>
                    <a:pt x="3174" y="6547"/>
                  </a:cubicBezTo>
                  <a:cubicBezTo>
                    <a:pt x="3176" y="6522"/>
                    <a:pt x="3205" y="6529"/>
                    <a:pt x="3173" y="6479"/>
                  </a:cubicBezTo>
                  <a:cubicBezTo>
                    <a:pt x="3140" y="6429"/>
                    <a:pt x="3092" y="6397"/>
                    <a:pt x="3092" y="6397"/>
                  </a:cubicBezTo>
                  <a:lnTo>
                    <a:pt x="3058" y="6387"/>
                  </a:lnTo>
                  <a:lnTo>
                    <a:pt x="3000" y="6540"/>
                  </a:lnTo>
                  <a:cubicBezTo>
                    <a:pt x="3000" y="6540"/>
                    <a:pt x="2987" y="6636"/>
                    <a:pt x="2962" y="6672"/>
                  </a:cubicBezTo>
                  <a:cubicBezTo>
                    <a:pt x="2937" y="6707"/>
                    <a:pt x="2912" y="6729"/>
                    <a:pt x="2912" y="6729"/>
                  </a:cubicBezTo>
                  <a:lnTo>
                    <a:pt x="2823" y="6650"/>
                  </a:lnTo>
                  <a:cubicBezTo>
                    <a:pt x="2823" y="6650"/>
                    <a:pt x="2780" y="6640"/>
                    <a:pt x="2738" y="6665"/>
                  </a:cubicBezTo>
                  <a:cubicBezTo>
                    <a:pt x="2695" y="6690"/>
                    <a:pt x="2552" y="6839"/>
                    <a:pt x="2520" y="6907"/>
                  </a:cubicBezTo>
                  <a:cubicBezTo>
                    <a:pt x="2488" y="6975"/>
                    <a:pt x="2431" y="7003"/>
                    <a:pt x="2417" y="7064"/>
                  </a:cubicBezTo>
                  <a:cubicBezTo>
                    <a:pt x="2402" y="7124"/>
                    <a:pt x="2356" y="7146"/>
                    <a:pt x="2385" y="7181"/>
                  </a:cubicBezTo>
                  <a:cubicBezTo>
                    <a:pt x="2413" y="7217"/>
                    <a:pt x="2402" y="7228"/>
                    <a:pt x="2392" y="7274"/>
                  </a:cubicBezTo>
                  <a:cubicBezTo>
                    <a:pt x="2381" y="7321"/>
                    <a:pt x="2385" y="7381"/>
                    <a:pt x="2427" y="7363"/>
                  </a:cubicBezTo>
                  <a:cubicBezTo>
                    <a:pt x="2470" y="7345"/>
                    <a:pt x="2467" y="7310"/>
                    <a:pt x="2456" y="7285"/>
                  </a:cubicBezTo>
                  <a:cubicBezTo>
                    <a:pt x="2445" y="7260"/>
                    <a:pt x="2417" y="7239"/>
                    <a:pt x="2449" y="7224"/>
                  </a:cubicBezTo>
                  <a:cubicBezTo>
                    <a:pt x="2481" y="7210"/>
                    <a:pt x="2538" y="7196"/>
                    <a:pt x="2538" y="7160"/>
                  </a:cubicBezTo>
                  <a:cubicBezTo>
                    <a:pt x="2538" y="7124"/>
                    <a:pt x="2502" y="7121"/>
                    <a:pt x="2531" y="7092"/>
                  </a:cubicBezTo>
                  <a:cubicBezTo>
                    <a:pt x="2559" y="7064"/>
                    <a:pt x="2577" y="7010"/>
                    <a:pt x="2577" y="7010"/>
                  </a:cubicBezTo>
                  <a:lnTo>
                    <a:pt x="2659" y="6953"/>
                  </a:lnTo>
                  <a:cubicBezTo>
                    <a:pt x="2659" y="6953"/>
                    <a:pt x="2716" y="6950"/>
                    <a:pt x="2759" y="6936"/>
                  </a:cubicBezTo>
                  <a:cubicBezTo>
                    <a:pt x="2802" y="6921"/>
                    <a:pt x="2795" y="6957"/>
                    <a:pt x="2823" y="6943"/>
                  </a:cubicBezTo>
                  <a:cubicBezTo>
                    <a:pt x="2852" y="6928"/>
                    <a:pt x="2816" y="6878"/>
                    <a:pt x="2884" y="6886"/>
                  </a:cubicBezTo>
                  <a:cubicBezTo>
                    <a:pt x="2951" y="6893"/>
                    <a:pt x="3037" y="6993"/>
                    <a:pt x="3037" y="6993"/>
                  </a:cubicBezTo>
                  <a:cubicBezTo>
                    <a:pt x="3037" y="6993"/>
                    <a:pt x="3125" y="7014"/>
                    <a:pt x="3092" y="7064"/>
                  </a:cubicBezTo>
                  <a:cubicBezTo>
                    <a:pt x="3058" y="7114"/>
                    <a:pt x="3000" y="7206"/>
                    <a:pt x="3000" y="7206"/>
                  </a:cubicBezTo>
                  <a:cubicBezTo>
                    <a:pt x="3000" y="7206"/>
                    <a:pt x="2941" y="7296"/>
                    <a:pt x="2866" y="7367"/>
                  </a:cubicBezTo>
                  <a:cubicBezTo>
                    <a:pt x="2791" y="7438"/>
                    <a:pt x="2773" y="7442"/>
                    <a:pt x="2770" y="7481"/>
                  </a:cubicBezTo>
                  <a:cubicBezTo>
                    <a:pt x="2766" y="7520"/>
                    <a:pt x="2723" y="7534"/>
                    <a:pt x="2695" y="7574"/>
                  </a:cubicBezTo>
                  <a:cubicBezTo>
                    <a:pt x="2666" y="7613"/>
                    <a:pt x="2613" y="7661"/>
                    <a:pt x="2599" y="7716"/>
                  </a:cubicBezTo>
                  <a:cubicBezTo>
                    <a:pt x="2584" y="7770"/>
                    <a:pt x="2574" y="7828"/>
                    <a:pt x="2545" y="7859"/>
                  </a:cubicBezTo>
                  <a:cubicBezTo>
                    <a:pt x="2517" y="7891"/>
                    <a:pt x="2488" y="7907"/>
                    <a:pt x="2484" y="7972"/>
                  </a:cubicBezTo>
                  <a:cubicBezTo>
                    <a:pt x="2481" y="8037"/>
                    <a:pt x="2449" y="8101"/>
                    <a:pt x="2452" y="8140"/>
                  </a:cubicBezTo>
                  <a:cubicBezTo>
                    <a:pt x="2456" y="8180"/>
                    <a:pt x="2470" y="8287"/>
                    <a:pt x="2470" y="8287"/>
                  </a:cubicBezTo>
                  <a:lnTo>
                    <a:pt x="2484" y="8333"/>
                  </a:lnTo>
                  <a:lnTo>
                    <a:pt x="0" y="8333"/>
                  </a:lnTo>
                  <a:lnTo>
                    <a:pt x="0" y="0"/>
                  </a:lnTo>
                  <a:lnTo>
                    <a:pt x="8333" y="0"/>
                  </a:lnTo>
                  <a:lnTo>
                    <a:pt x="8333" y="102"/>
                  </a:lnTo>
                  <a:close/>
                </a:path>
              </a:pathLst>
            </a:custGeom>
            <a:solidFill>
              <a:srgbClr val="D6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6F7171E4-148B-4F84-AA07-BA64B6777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2501"/>
              <a:ext cx="45" cy="46"/>
            </a:xfrm>
            <a:custGeom>
              <a:avLst/>
              <a:gdLst>
                <a:gd name="T0" fmla="*/ 14 w 190"/>
                <a:gd name="T1" fmla="*/ 173 h 192"/>
                <a:gd name="T2" fmla="*/ 24 w 190"/>
                <a:gd name="T3" fmla="*/ 187 h 192"/>
                <a:gd name="T4" fmla="*/ 49 w 190"/>
                <a:gd name="T5" fmla="*/ 189 h 192"/>
                <a:gd name="T6" fmla="*/ 116 w 190"/>
                <a:gd name="T7" fmla="*/ 154 h 192"/>
                <a:gd name="T8" fmla="*/ 139 w 190"/>
                <a:gd name="T9" fmla="*/ 124 h 192"/>
                <a:gd name="T10" fmla="*/ 178 w 190"/>
                <a:gd name="T11" fmla="*/ 66 h 192"/>
                <a:gd name="T12" fmla="*/ 186 w 190"/>
                <a:gd name="T13" fmla="*/ 49 h 192"/>
                <a:gd name="T14" fmla="*/ 157 w 190"/>
                <a:gd name="T15" fmla="*/ 6 h 192"/>
                <a:gd name="T16" fmla="*/ 143 w 190"/>
                <a:gd name="T17" fmla="*/ 1 h 192"/>
                <a:gd name="T18" fmla="*/ 133 w 190"/>
                <a:gd name="T19" fmla="*/ 7 h 192"/>
                <a:gd name="T20" fmla="*/ 45 w 190"/>
                <a:gd name="T21" fmla="*/ 92 h 192"/>
                <a:gd name="T22" fmla="*/ 14 w 190"/>
                <a:gd name="T23" fmla="*/ 1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192">
                  <a:moveTo>
                    <a:pt x="14" y="173"/>
                  </a:moveTo>
                  <a:cubicBezTo>
                    <a:pt x="16" y="178"/>
                    <a:pt x="19" y="183"/>
                    <a:pt x="24" y="187"/>
                  </a:cubicBezTo>
                  <a:cubicBezTo>
                    <a:pt x="31" y="192"/>
                    <a:pt x="40" y="191"/>
                    <a:pt x="49" y="189"/>
                  </a:cubicBezTo>
                  <a:cubicBezTo>
                    <a:pt x="74" y="185"/>
                    <a:pt x="99" y="173"/>
                    <a:pt x="116" y="154"/>
                  </a:cubicBezTo>
                  <a:cubicBezTo>
                    <a:pt x="125" y="145"/>
                    <a:pt x="132" y="134"/>
                    <a:pt x="139" y="124"/>
                  </a:cubicBezTo>
                  <a:cubicBezTo>
                    <a:pt x="152" y="105"/>
                    <a:pt x="165" y="85"/>
                    <a:pt x="178" y="66"/>
                  </a:cubicBezTo>
                  <a:cubicBezTo>
                    <a:pt x="182" y="61"/>
                    <a:pt x="185" y="55"/>
                    <a:pt x="186" y="49"/>
                  </a:cubicBezTo>
                  <a:cubicBezTo>
                    <a:pt x="190" y="31"/>
                    <a:pt x="173" y="16"/>
                    <a:pt x="157" y="6"/>
                  </a:cubicBezTo>
                  <a:cubicBezTo>
                    <a:pt x="153" y="3"/>
                    <a:pt x="148" y="0"/>
                    <a:pt x="143" y="1"/>
                  </a:cubicBezTo>
                  <a:cubicBezTo>
                    <a:pt x="139" y="2"/>
                    <a:pt x="136" y="4"/>
                    <a:pt x="133" y="7"/>
                  </a:cubicBezTo>
                  <a:cubicBezTo>
                    <a:pt x="103" y="35"/>
                    <a:pt x="74" y="63"/>
                    <a:pt x="45" y="92"/>
                  </a:cubicBezTo>
                  <a:cubicBezTo>
                    <a:pt x="22" y="116"/>
                    <a:pt x="0" y="136"/>
                    <a:pt x="14" y="173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7DC74402-E404-4571-A77E-03B45D16D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" y="2461"/>
              <a:ext cx="222" cy="205"/>
            </a:xfrm>
            <a:custGeom>
              <a:avLst/>
              <a:gdLst>
                <a:gd name="T0" fmla="*/ 927 w 935"/>
                <a:gd name="T1" fmla="*/ 76 h 861"/>
                <a:gd name="T2" fmla="*/ 910 w 935"/>
                <a:gd name="T3" fmla="*/ 56 h 861"/>
                <a:gd name="T4" fmla="*/ 837 w 935"/>
                <a:gd name="T5" fmla="*/ 0 h 861"/>
                <a:gd name="T6" fmla="*/ 780 w 935"/>
                <a:gd name="T7" fmla="*/ 62 h 861"/>
                <a:gd name="T8" fmla="*/ 737 w 935"/>
                <a:gd name="T9" fmla="*/ 104 h 861"/>
                <a:gd name="T10" fmla="*/ 714 w 935"/>
                <a:gd name="T11" fmla="*/ 141 h 861"/>
                <a:gd name="T12" fmla="*/ 647 w 935"/>
                <a:gd name="T13" fmla="*/ 209 h 861"/>
                <a:gd name="T14" fmla="*/ 578 w 935"/>
                <a:gd name="T15" fmla="*/ 245 h 861"/>
                <a:gd name="T16" fmla="*/ 465 w 935"/>
                <a:gd name="T17" fmla="*/ 378 h 861"/>
                <a:gd name="T18" fmla="*/ 414 w 935"/>
                <a:gd name="T19" fmla="*/ 398 h 861"/>
                <a:gd name="T20" fmla="*/ 309 w 935"/>
                <a:gd name="T21" fmla="*/ 346 h 861"/>
                <a:gd name="T22" fmla="*/ 293 w 935"/>
                <a:gd name="T23" fmla="*/ 347 h 861"/>
                <a:gd name="T24" fmla="*/ 277 w 935"/>
                <a:gd name="T25" fmla="*/ 360 h 861"/>
                <a:gd name="T26" fmla="*/ 0 w 935"/>
                <a:gd name="T27" fmla="*/ 646 h 861"/>
                <a:gd name="T28" fmla="*/ 193 w 935"/>
                <a:gd name="T29" fmla="*/ 861 h 861"/>
                <a:gd name="T30" fmla="*/ 461 w 935"/>
                <a:gd name="T31" fmla="*/ 575 h 861"/>
                <a:gd name="T32" fmla="*/ 524 w 935"/>
                <a:gd name="T33" fmla="*/ 506 h 861"/>
                <a:gd name="T34" fmla="*/ 714 w 935"/>
                <a:gd name="T35" fmla="*/ 331 h 861"/>
                <a:gd name="T36" fmla="*/ 901 w 935"/>
                <a:gd name="T37" fmla="*/ 127 h 861"/>
                <a:gd name="T38" fmla="*/ 927 w 935"/>
                <a:gd name="T39" fmla="*/ 76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5" h="861">
                  <a:moveTo>
                    <a:pt x="927" y="76"/>
                  </a:moveTo>
                  <a:cubicBezTo>
                    <a:pt x="924" y="68"/>
                    <a:pt x="917" y="62"/>
                    <a:pt x="910" y="56"/>
                  </a:cubicBezTo>
                  <a:cubicBezTo>
                    <a:pt x="886" y="38"/>
                    <a:pt x="861" y="19"/>
                    <a:pt x="837" y="0"/>
                  </a:cubicBezTo>
                  <a:cubicBezTo>
                    <a:pt x="821" y="23"/>
                    <a:pt x="802" y="44"/>
                    <a:pt x="780" y="62"/>
                  </a:cubicBezTo>
                  <a:cubicBezTo>
                    <a:pt x="765" y="75"/>
                    <a:pt x="749" y="88"/>
                    <a:pt x="737" y="104"/>
                  </a:cubicBezTo>
                  <a:cubicBezTo>
                    <a:pt x="728" y="116"/>
                    <a:pt x="722" y="129"/>
                    <a:pt x="714" y="141"/>
                  </a:cubicBezTo>
                  <a:cubicBezTo>
                    <a:pt x="698" y="169"/>
                    <a:pt x="674" y="192"/>
                    <a:pt x="647" y="209"/>
                  </a:cubicBezTo>
                  <a:cubicBezTo>
                    <a:pt x="625" y="223"/>
                    <a:pt x="599" y="230"/>
                    <a:pt x="578" y="245"/>
                  </a:cubicBezTo>
                  <a:cubicBezTo>
                    <a:pt x="531" y="280"/>
                    <a:pt x="513" y="343"/>
                    <a:pt x="465" y="378"/>
                  </a:cubicBezTo>
                  <a:cubicBezTo>
                    <a:pt x="450" y="389"/>
                    <a:pt x="432" y="397"/>
                    <a:pt x="414" y="398"/>
                  </a:cubicBezTo>
                  <a:cubicBezTo>
                    <a:pt x="389" y="363"/>
                    <a:pt x="353" y="352"/>
                    <a:pt x="309" y="346"/>
                  </a:cubicBezTo>
                  <a:cubicBezTo>
                    <a:pt x="304" y="346"/>
                    <a:pt x="298" y="345"/>
                    <a:pt x="293" y="347"/>
                  </a:cubicBezTo>
                  <a:cubicBezTo>
                    <a:pt x="286" y="349"/>
                    <a:pt x="281" y="355"/>
                    <a:pt x="277" y="360"/>
                  </a:cubicBezTo>
                  <a:cubicBezTo>
                    <a:pt x="191" y="462"/>
                    <a:pt x="99" y="557"/>
                    <a:pt x="0" y="646"/>
                  </a:cubicBezTo>
                  <a:cubicBezTo>
                    <a:pt x="57" y="724"/>
                    <a:pt x="158" y="771"/>
                    <a:pt x="193" y="861"/>
                  </a:cubicBezTo>
                  <a:cubicBezTo>
                    <a:pt x="278" y="762"/>
                    <a:pt x="365" y="664"/>
                    <a:pt x="461" y="575"/>
                  </a:cubicBezTo>
                  <a:cubicBezTo>
                    <a:pt x="484" y="554"/>
                    <a:pt x="508" y="533"/>
                    <a:pt x="524" y="506"/>
                  </a:cubicBezTo>
                  <a:cubicBezTo>
                    <a:pt x="597" y="460"/>
                    <a:pt x="657" y="397"/>
                    <a:pt x="714" y="331"/>
                  </a:cubicBezTo>
                  <a:cubicBezTo>
                    <a:pt x="774" y="261"/>
                    <a:pt x="831" y="188"/>
                    <a:pt x="901" y="127"/>
                  </a:cubicBezTo>
                  <a:cubicBezTo>
                    <a:pt x="917" y="113"/>
                    <a:pt x="935" y="95"/>
                    <a:pt x="927" y="76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">
              <a:extLst>
                <a:ext uri="{FF2B5EF4-FFF2-40B4-BE49-F238E27FC236}">
                  <a16:creationId xmlns:a16="http://schemas.microsoft.com/office/drawing/2014/main" id="{5D3E13FD-2A83-45D3-A3B2-7368CB9F1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505"/>
              <a:ext cx="88" cy="106"/>
            </a:xfrm>
            <a:custGeom>
              <a:avLst/>
              <a:gdLst>
                <a:gd name="T0" fmla="*/ 273 w 372"/>
                <a:gd name="T1" fmla="*/ 316 h 448"/>
                <a:gd name="T2" fmla="*/ 356 w 372"/>
                <a:gd name="T3" fmla="*/ 258 h 448"/>
                <a:gd name="T4" fmla="*/ 368 w 372"/>
                <a:gd name="T5" fmla="*/ 245 h 448"/>
                <a:gd name="T6" fmla="*/ 361 w 372"/>
                <a:gd name="T7" fmla="*/ 214 h 448"/>
                <a:gd name="T8" fmla="*/ 185 w 372"/>
                <a:gd name="T9" fmla="*/ 32 h 448"/>
                <a:gd name="T10" fmla="*/ 158 w 372"/>
                <a:gd name="T11" fmla="*/ 57 h 448"/>
                <a:gd name="T12" fmla="*/ 153 w 372"/>
                <a:gd name="T13" fmla="*/ 60 h 448"/>
                <a:gd name="T14" fmla="*/ 145 w 372"/>
                <a:gd name="T15" fmla="*/ 57 h 448"/>
                <a:gd name="T16" fmla="*/ 101 w 372"/>
                <a:gd name="T17" fmla="*/ 10 h 448"/>
                <a:gd name="T18" fmla="*/ 89 w 372"/>
                <a:gd name="T19" fmla="*/ 1 h 448"/>
                <a:gd name="T20" fmla="*/ 75 w 372"/>
                <a:gd name="T21" fmla="*/ 7 h 448"/>
                <a:gd name="T22" fmla="*/ 0 w 372"/>
                <a:gd name="T23" fmla="*/ 67 h 448"/>
                <a:gd name="T24" fmla="*/ 0 w 372"/>
                <a:gd name="T25" fmla="*/ 268 h 448"/>
                <a:gd name="T26" fmla="*/ 170 w 372"/>
                <a:gd name="T27" fmla="*/ 448 h 448"/>
                <a:gd name="T28" fmla="*/ 273 w 372"/>
                <a:gd name="T29" fmla="*/ 3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2" h="448">
                  <a:moveTo>
                    <a:pt x="273" y="316"/>
                  </a:moveTo>
                  <a:cubicBezTo>
                    <a:pt x="299" y="294"/>
                    <a:pt x="328" y="278"/>
                    <a:pt x="356" y="258"/>
                  </a:cubicBezTo>
                  <a:cubicBezTo>
                    <a:pt x="360" y="254"/>
                    <a:pt x="365" y="251"/>
                    <a:pt x="368" y="245"/>
                  </a:cubicBezTo>
                  <a:cubicBezTo>
                    <a:pt x="372" y="235"/>
                    <a:pt x="367" y="223"/>
                    <a:pt x="361" y="214"/>
                  </a:cubicBezTo>
                  <a:cubicBezTo>
                    <a:pt x="318" y="141"/>
                    <a:pt x="236" y="99"/>
                    <a:pt x="185" y="32"/>
                  </a:cubicBezTo>
                  <a:cubicBezTo>
                    <a:pt x="176" y="40"/>
                    <a:pt x="167" y="49"/>
                    <a:pt x="158" y="57"/>
                  </a:cubicBezTo>
                  <a:cubicBezTo>
                    <a:pt x="157" y="58"/>
                    <a:pt x="155" y="60"/>
                    <a:pt x="153" y="60"/>
                  </a:cubicBezTo>
                  <a:cubicBezTo>
                    <a:pt x="150" y="61"/>
                    <a:pt x="148" y="59"/>
                    <a:pt x="145" y="57"/>
                  </a:cubicBezTo>
                  <a:cubicBezTo>
                    <a:pt x="129" y="42"/>
                    <a:pt x="114" y="26"/>
                    <a:pt x="101" y="10"/>
                  </a:cubicBezTo>
                  <a:cubicBezTo>
                    <a:pt x="98" y="6"/>
                    <a:pt x="94" y="2"/>
                    <a:pt x="89" y="1"/>
                  </a:cubicBezTo>
                  <a:cubicBezTo>
                    <a:pt x="84" y="0"/>
                    <a:pt x="79" y="4"/>
                    <a:pt x="75" y="7"/>
                  </a:cubicBezTo>
                  <a:cubicBezTo>
                    <a:pt x="52" y="27"/>
                    <a:pt x="25" y="46"/>
                    <a:pt x="0" y="67"/>
                  </a:cubicBezTo>
                  <a:lnTo>
                    <a:pt x="0" y="268"/>
                  </a:lnTo>
                  <a:cubicBezTo>
                    <a:pt x="64" y="320"/>
                    <a:pt x="122" y="381"/>
                    <a:pt x="170" y="448"/>
                  </a:cubicBezTo>
                  <a:cubicBezTo>
                    <a:pt x="199" y="401"/>
                    <a:pt x="230" y="352"/>
                    <a:pt x="273" y="316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">
              <a:extLst>
                <a:ext uri="{FF2B5EF4-FFF2-40B4-BE49-F238E27FC236}">
                  <a16:creationId xmlns:a16="http://schemas.microsoft.com/office/drawing/2014/main" id="{FC14B456-BEAA-48FC-B6ED-C084C8F01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1923"/>
              <a:ext cx="1055" cy="705"/>
            </a:xfrm>
            <a:custGeom>
              <a:avLst/>
              <a:gdLst>
                <a:gd name="T0" fmla="*/ 3898 w 4443"/>
                <a:gd name="T1" fmla="*/ 315 h 2967"/>
                <a:gd name="T2" fmla="*/ 3795 w 4443"/>
                <a:gd name="T3" fmla="*/ 186 h 2967"/>
                <a:gd name="T4" fmla="*/ 3663 w 4443"/>
                <a:gd name="T5" fmla="*/ 154 h 2967"/>
                <a:gd name="T6" fmla="*/ 3527 w 4443"/>
                <a:gd name="T7" fmla="*/ 254 h 2967"/>
                <a:gd name="T8" fmla="*/ 3231 w 4443"/>
                <a:gd name="T9" fmla="*/ 219 h 2967"/>
                <a:gd name="T10" fmla="*/ 2761 w 4443"/>
                <a:gd name="T11" fmla="*/ 151 h 2967"/>
                <a:gd name="T12" fmla="*/ 2376 w 4443"/>
                <a:gd name="T13" fmla="*/ 94 h 2967"/>
                <a:gd name="T14" fmla="*/ 2126 w 4443"/>
                <a:gd name="T15" fmla="*/ 15 h 2967"/>
                <a:gd name="T16" fmla="*/ 1916 w 4443"/>
                <a:gd name="T17" fmla="*/ 0 h 2967"/>
                <a:gd name="T18" fmla="*/ 1863 w 4443"/>
                <a:gd name="T19" fmla="*/ 23 h 2967"/>
                <a:gd name="T20" fmla="*/ 1829 w 4443"/>
                <a:gd name="T21" fmla="*/ 185 h 2967"/>
                <a:gd name="T22" fmla="*/ 1770 w 4443"/>
                <a:gd name="T23" fmla="*/ 220 h 2967"/>
                <a:gd name="T24" fmla="*/ 1194 w 4443"/>
                <a:gd name="T25" fmla="*/ 329 h 2967"/>
                <a:gd name="T26" fmla="*/ 1150 w 4443"/>
                <a:gd name="T27" fmla="*/ 411 h 2967"/>
                <a:gd name="T28" fmla="*/ 882 w 4443"/>
                <a:gd name="T29" fmla="*/ 646 h 2967"/>
                <a:gd name="T30" fmla="*/ 1043 w 4443"/>
                <a:gd name="T31" fmla="*/ 900 h 2967"/>
                <a:gd name="T32" fmla="*/ 1039 w 4443"/>
                <a:gd name="T33" fmla="*/ 932 h 2967"/>
                <a:gd name="T34" fmla="*/ 23 w 4443"/>
                <a:gd name="T35" fmla="*/ 1326 h 2967"/>
                <a:gd name="T36" fmla="*/ 34 w 4443"/>
                <a:gd name="T37" fmla="*/ 1393 h 2967"/>
                <a:gd name="T38" fmla="*/ 252 w 4443"/>
                <a:gd name="T39" fmla="*/ 1476 h 2967"/>
                <a:gd name="T40" fmla="*/ 695 w 4443"/>
                <a:gd name="T41" fmla="*/ 1828 h 2967"/>
                <a:gd name="T42" fmla="*/ 739 w 4443"/>
                <a:gd name="T43" fmla="*/ 1900 h 2967"/>
                <a:gd name="T44" fmla="*/ 1464 w 4443"/>
                <a:gd name="T45" fmla="*/ 2430 h 2967"/>
                <a:gd name="T46" fmla="*/ 1695 w 4443"/>
                <a:gd name="T47" fmla="*/ 2830 h 2967"/>
                <a:gd name="T48" fmla="*/ 1912 w 4443"/>
                <a:gd name="T49" fmla="*/ 2924 h 2967"/>
                <a:gd name="T50" fmla="*/ 2069 w 4443"/>
                <a:gd name="T51" fmla="*/ 2700 h 2967"/>
                <a:gd name="T52" fmla="*/ 2219 w 4443"/>
                <a:gd name="T53" fmla="*/ 2464 h 2967"/>
                <a:gd name="T54" fmla="*/ 2411 w 4443"/>
                <a:gd name="T55" fmla="*/ 2176 h 2967"/>
                <a:gd name="T56" fmla="*/ 2629 w 4443"/>
                <a:gd name="T57" fmla="*/ 1930 h 2967"/>
                <a:gd name="T58" fmla="*/ 2957 w 4443"/>
                <a:gd name="T59" fmla="*/ 1602 h 2967"/>
                <a:gd name="T60" fmla="*/ 3156 w 4443"/>
                <a:gd name="T61" fmla="*/ 1423 h 2967"/>
                <a:gd name="T62" fmla="*/ 3388 w 4443"/>
                <a:gd name="T63" fmla="*/ 1227 h 2967"/>
                <a:gd name="T64" fmla="*/ 3185 w 4443"/>
                <a:gd name="T65" fmla="*/ 1128 h 2967"/>
                <a:gd name="T66" fmla="*/ 3132 w 4443"/>
                <a:gd name="T67" fmla="*/ 942 h 2967"/>
                <a:gd name="T68" fmla="*/ 3527 w 4443"/>
                <a:gd name="T69" fmla="*/ 939 h 2967"/>
                <a:gd name="T70" fmla="*/ 4009 w 4443"/>
                <a:gd name="T71" fmla="*/ 1006 h 2967"/>
                <a:gd name="T72" fmla="*/ 4394 w 4443"/>
                <a:gd name="T73" fmla="*/ 839 h 2967"/>
                <a:gd name="T74" fmla="*/ 4436 w 4443"/>
                <a:gd name="T75" fmla="*/ 447 h 2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43" h="2967">
                  <a:moveTo>
                    <a:pt x="4315" y="386"/>
                  </a:moveTo>
                  <a:cubicBezTo>
                    <a:pt x="4276" y="407"/>
                    <a:pt x="3898" y="315"/>
                    <a:pt x="3898" y="315"/>
                  </a:cubicBezTo>
                  <a:lnTo>
                    <a:pt x="3816" y="286"/>
                  </a:lnTo>
                  <a:lnTo>
                    <a:pt x="3795" y="186"/>
                  </a:lnTo>
                  <a:lnTo>
                    <a:pt x="3720" y="151"/>
                  </a:lnTo>
                  <a:lnTo>
                    <a:pt x="3663" y="154"/>
                  </a:lnTo>
                  <a:lnTo>
                    <a:pt x="3648" y="254"/>
                  </a:lnTo>
                  <a:lnTo>
                    <a:pt x="3527" y="254"/>
                  </a:lnTo>
                  <a:lnTo>
                    <a:pt x="3385" y="254"/>
                  </a:lnTo>
                  <a:cubicBezTo>
                    <a:pt x="3385" y="254"/>
                    <a:pt x="3299" y="229"/>
                    <a:pt x="3231" y="219"/>
                  </a:cubicBezTo>
                  <a:cubicBezTo>
                    <a:pt x="3164" y="208"/>
                    <a:pt x="3053" y="201"/>
                    <a:pt x="3053" y="201"/>
                  </a:cubicBezTo>
                  <a:lnTo>
                    <a:pt x="2761" y="151"/>
                  </a:lnTo>
                  <a:lnTo>
                    <a:pt x="2511" y="115"/>
                  </a:lnTo>
                  <a:lnTo>
                    <a:pt x="2376" y="94"/>
                  </a:lnTo>
                  <a:cubicBezTo>
                    <a:pt x="2376" y="94"/>
                    <a:pt x="2308" y="72"/>
                    <a:pt x="2265" y="55"/>
                  </a:cubicBezTo>
                  <a:cubicBezTo>
                    <a:pt x="2222" y="37"/>
                    <a:pt x="2126" y="15"/>
                    <a:pt x="2126" y="15"/>
                  </a:cubicBezTo>
                  <a:lnTo>
                    <a:pt x="1919" y="15"/>
                  </a:lnTo>
                  <a:cubicBezTo>
                    <a:pt x="1919" y="15"/>
                    <a:pt x="1918" y="9"/>
                    <a:pt x="1916" y="0"/>
                  </a:cubicBezTo>
                  <a:cubicBezTo>
                    <a:pt x="1910" y="2"/>
                    <a:pt x="1904" y="3"/>
                    <a:pt x="1899" y="4"/>
                  </a:cubicBezTo>
                  <a:cubicBezTo>
                    <a:pt x="1886" y="8"/>
                    <a:pt x="1872" y="12"/>
                    <a:pt x="1863" y="23"/>
                  </a:cubicBezTo>
                  <a:cubicBezTo>
                    <a:pt x="1853" y="35"/>
                    <a:pt x="1854" y="53"/>
                    <a:pt x="1854" y="69"/>
                  </a:cubicBezTo>
                  <a:cubicBezTo>
                    <a:pt x="1853" y="109"/>
                    <a:pt x="1845" y="148"/>
                    <a:pt x="1829" y="185"/>
                  </a:cubicBezTo>
                  <a:cubicBezTo>
                    <a:pt x="1824" y="199"/>
                    <a:pt x="1816" y="213"/>
                    <a:pt x="1803" y="219"/>
                  </a:cubicBezTo>
                  <a:cubicBezTo>
                    <a:pt x="1793" y="223"/>
                    <a:pt x="1781" y="221"/>
                    <a:pt x="1770" y="220"/>
                  </a:cubicBezTo>
                  <a:cubicBezTo>
                    <a:pt x="1636" y="198"/>
                    <a:pt x="1502" y="170"/>
                    <a:pt x="1370" y="135"/>
                  </a:cubicBezTo>
                  <a:cubicBezTo>
                    <a:pt x="1311" y="200"/>
                    <a:pt x="1253" y="265"/>
                    <a:pt x="1194" y="329"/>
                  </a:cubicBezTo>
                  <a:cubicBezTo>
                    <a:pt x="1182" y="342"/>
                    <a:pt x="1171" y="355"/>
                    <a:pt x="1163" y="371"/>
                  </a:cubicBezTo>
                  <a:cubicBezTo>
                    <a:pt x="1157" y="384"/>
                    <a:pt x="1155" y="398"/>
                    <a:pt x="1150" y="411"/>
                  </a:cubicBezTo>
                  <a:cubicBezTo>
                    <a:pt x="1125" y="480"/>
                    <a:pt x="1057" y="539"/>
                    <a:pt x="986" y="556"/>
                  </a:cubicBezTo>
                  <a:cubicBezTo>
                    <a:pt x="937" y="568"/>
                    <a:pt x="876" y="596"/>
                    <a:pt x="882" y="646"/>
                  </a:cubicBezTo>
                  <a:cubicBezTo>
                    <a:pt x="884" y="662"/>
                    <a:pt x="893" y="676"/>
                    <a:pt x="903" y="690"/>
                  </a:cubicBezTo>
                  <a:lnTo>
                    <a:pt x="1043" y="900"/>
                  </a:lnTo>
                  <a:cubicBezTo>
                    <a:pt x="1047" y="905"/>
                    <a:pt x="1051" y="912"/>
                    <a:pt x="1049" y="918"/>
                  </a:cubicBezTo>
                  <a:cubicBezTo>
                    <a:pt x="1048" y="924"/>
                    <a:pt x="1044" y="928"/>
                    <a:pt x="1039" y="932"/>
                  </a:cubicBezTo>
                  <a:cubicBezTo>
                    <a:pt x="826" y="1115"/>
                    <a:pt x="556" y="1231"/>
                    <a:pt x="277" y="1258"/>
                  </a:cubicBezTo>
                  <a:cubicBezTo>
                    <a:pt x="188" y="1267"/>
                    <a:pt x="92" y="1270"/>
                    <a:pt x="23" y="1326"/>
                  </a:cubicBezTo>
                  <a:cubicBezTo>
                    <a:pt x="14" y="1333"/>
                    <a:pt x="5" y="1342"/>
                    <a:pt x="3" y="1353"/>
                  </a:cubicBezTo>
                  <a:cubicBezTo>
                    <a:pt x="0" y="1371"/>
                    <a:pt x="16" y="1388"/>
                    <a:pt x="34" y="1393"/>
                  </a:cubicBezTo>
                  <a:cubicBezTo>
                    <a:pt x="51" y="1399"/>
                    <a:pt x="70" y="1397"/>
                    <a:pt x="88" y="1398"/>
                  </a:cubicBezTo>
                  <a:cubicBezTo>
                    <a:pt x="149" y="1402"/>
                    <a:pt x="203" y="1439"/>
                    <a:pt x="252" y="1476"/>
                  </a:cubicBezTo>
                  <a:cubicBezTo>
                    <a:pt x="389" y="1576"/>
                    <a:pt x="524" y="1680"/>
                    <a:pt x="658" y="1785"/>
                  </a:cubicBezTo>
                  <a:cubicBezTo>
                    <a:pt x="673" y="1797"/>
                    <a:pt x="689" y="1810"/>
                    <a:pt x="695" y="1828"/>
                  </a:cubicBezTo>
                  <a:cubicBezTo>
                    <a:pt x="699" y="1842"/>
                    <a:pt x="698" y="1856"/>
                    <a:pt x="704" y="1869"/>
                  </a:cubicBezTo>
                  <a:cubicBezTo>
                    <a:pt x="710" y="1883"/>
                    <a:pt x="725" y="1892"/>
                    <a:pt x="739" y="1900"/>
                  </a:cubicBezTo>
                  <a:cubicBezTo>
                    <a:pt x="870" y="1975"/>
                    <a:pt x="1000" y="2050"/>
                    <a:pt x="1131" y="2125"/>
                  </a:cubicBezTo>
                  <a:cubicBezTo>
                    <a:pt x="1264" y="2202"/>
                    <a:pt x="1406" y="2288"/>
                    <a:pt x="1464" y="2430"/>
                  </a:cubicBezTo>
                  <a:cubicBezTo>
                    <a:pt x="1484" y="2478"/>
                    <a:pt x="1492" y="2531"/>
                    <a:pt x="1514" y="2579"/>
                  </a:cubicBezTo>
                  <a:cubicBezTo>
                    <a:pt x="1556" y="2673"/>
                    <a:pt x="1642" y="2742"/>
                    <a:pt x="1695" y="2830"/>
                  </a:cubicBezTo>
                  <a:cubicBezTo>
                    <a:pt x="1726" y="2838"/>
                    <a:pt x="1772" y="2863"/>
                    <a:pt x="1816" y="2903"/>
                  </a:cubicBezTo>
                  <a:cubicBezTo>
                    <a:pt x="1887" y="2967"/>
                    <a:pt x="1912" y="2924"/>
                    <a:pt x="1912" y="2924"/>
                  </a:cubicBezTo>
                  <a:cubicBezTo>
                    <a:pt x="1912" y="2924"/>
                    <a:pt x="1969" y="2849"/>
                    <a:pt x="1984" y="2817"/>
                  </a:cubicBezTo>
                  <a:cubicBezTo>
                    <a:pt x="1998" y="2785"/>
                    <a:pt x="2055" y="2721"/>
                    <a:pt x="2069" y="2700"/>
                  </a:cubicBezTo>
                  <a:cubicBezTo>
                    <a:pt x="2083" y="2678"/>
                    <a:pt x="2123" y="2625"/>
                    <a:pt x="2137" y="2593"/>
                  </a:cubicBezTo>
                  <a:cubicBezTo>
                    <a:pt x="2151" y="2561"/>
                    <a:pt x="2219" y="2464"/>
                    <a:pt x="2219" y="2464"/>
                  </a:cubicBezTo>
                  <a:lnTo>
                    <a:pt x="2312" y="2350"/>
                  </a:lnTo>
                  <a:cubicBezTo>
                    <a:pt x="2312" y="2350"/>
                    <a:pt x="2386" y="2229"/>
                    <a:pt x="2411" y="2176"/>
                  </a:cubicBezTo>
                  <a:cubicBezTo>
                    <a:pt x="2436" y="2122"/>
                    <a:pt x="2461" y="2104"/>
                    <a:pt x="2515" y="2058"/>
                  </a:cubicBezTo>
                  <a:cubicBezTo>
                    <a:pt x="2568" y="2012"/>
                    <a:pt x="2586" y="1976"/>
                    <a:pt x="2629" y="1930"/>
                  </a:cubicBezTo>
                  <a:cubicBezTo>
                    <a:pt x="2672" y="1883"/>
                    <a:pt x="2771" y="1766"/>
                    <a:pt x="2825" y="1726"/>
                  </a:cubicBezTo>
                  <a:cubicBezTo>
                    <a:pt x="2878" y="1687"/>
                    <a:pt x="2875" y="1655"/>
                    <a:pt x="2957" y="1602"/>
                  </a:cubicBezTo>
                  <a:cubicBezTo>
                    <a:pt x="3039" y="1548"/>
                    <a:pt x="3014" y="1545"/>
                    <a:pt x="3057" y="1502"/>
                  </a:cubicBezTo>
                  <a:cubicBezTo>
                    <a:pt x="3099" y="1459"/>
                    <a:pt x="3096" y="1456"/>
                    <a:pt x="3156" y="1423"/>
                  </a:cubicBezTo>
                  <a:cubicBezTo>
                    <a:pt x="3217" y="1391"/>
                    <a:pt x="3231" y="1356"/>
                    <a:pt x="3324" y="1313"/>
                  </a:cubicBezTo>
                  <a:cubicBezTo>
                    <a:pt x="3417" y="1270"/>
                    <a:pt x="3388" y="1227"/>
                    <a:pt x="3388" y="1227"/>
                  </a:cubicBezTo>
                  <a:lnTo>
                    <a:pt x="3303" y="1195"/>
                  </a:lnTo>
                  <a:lnTo>
                    <a:pt x="3185" y="1128"/>
                  </a:lnTo>
                  <a:lnTo>
                    <a:pt x="3096" y="1049"/>
                  </a:lnTo>
                  <a:cubicBezTo>
                    <a:pt x="3096" y="1049"/>
                    <a:pt x="3110" y="971"/>
                    <a:pt x="3132" y="942"/>
                  </a:cubicBezTo>
                  <a:cubicBezTo>
                    <a:pt x="3153" y="914"/>
                    <a:pt x="3246" y="928"/>
                    <a:pt x="3338" y="928"/>
                  </a:cubicBezTo>
                  <a:cubicBezTo>
                    <a:pt x="3431" y="928"/>
                    <a:pt x="3435" y="910"/>
                    <a:pt x="3527" y="939"/>
                  </a:cubicBezTo>
                  <a:cubicBezTo>
                    <a:pt x="3620" y="967"/>
                    <a:pt x="3616" y="956"/>
                    <a:pt x="3709" y="971"/>
                  </a:cubicBezTo>
                  <a:cubicBezTo>
                    <a:pt x="3802" y="985"/>
                    <a:pt x="3877" y="981"/>
                    <a:pt x="4009" y="1006"/>
                  </a:cubicBezTo>
                  <a:cubicBezTo>
                    <a:pt x="4140" y="1031"/>
                    <a:pt x="4365" y="1071"/>
                    <a:pt x="4351" y="1035"/>
                  </a:cubicBezTo>
                  <a:cubicBezTo>
                    <a:pt x="4336" y="999"/>
                    <a:pt x="4390" y="892"/>
                    <a:pt x="4394" y="839"/>
                  </a:cubicBezTo>
                  <a:cubicBezTo>
                    <a:pt x="4397" y="785"/>
                    <a:pt x="4411" y="675"/>
                    <a:pt x="4415" y="628"/>
                  </a:cubicBezTo>
                  <a:cubicBezTo>
                    <a:pt x="4418" y="582"/>
                    <a:pt x="4443" y="518"/>
                    <a:pt x="4436" y="447"/>
                  </a:cubicBezTo>
                  <a:cubicBezTo>
                    <a:pt x="4429" y="375"/>
                    <a:pt x="4354" y="365"/>
                    <a:pt x="4315" y="386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2">
              <a:extLst>
                <a:ext uri="{FF2B5EF4-FFF2-40B4-BE49-F238E27FC236}">
                  <a16:creationId xmlns:a16="http://schemas.microsoft.com/office/drawing/2014/main" id="{165560D4-6655-466E-80BC-ABB7504CF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" y="2452"/>
              <a:ext cx="534" cy="427"/>
            </a:xfrm>
            <a:custGeom>
              <a:avLst/>
              <a:gdLst>
                <a:gd name="T0" fmla="*/ 2142 w 2252"/>
                <a:gd name="T1" fmla="*/ 1798 h 1798"/>
                <a:gd name="T2" fmla="*/ 2174 w 2252"/>
                <a:gd name="T3" fmla="*/ 1741 h 1798"/>
                <a:gd name="T4" fmla="*/ 2245 w 2252"/>
                <a:gd name="T5" fmla="*/ 1557 h 1798"/>
                <a:gd name="T6" fmla="*/ 2185 w 2252"/>
                <a:gd name="T7" fmla="*/ 1490 h 1798"/>
                <a:gd name="T8" fmla="*/ 2051 w 2252"/>
                <a:gd name="T9" fmla="*/ 1376 h 1798"/>
                <a:gd name="T10" fmla="*/ 2023 w 2252"/>
                <a:gd name="T11" fmla="*/ 1339 h 1798"/>
                <a:gd name="T12" fmla="*/ 1862 w 2252"/>
                <a:gd name="T13" fmla="*/ 1286 h 1798"/>
                <a:gd name="T14" fmla="*/ 1425 w 2252"/>
                <a:gd name="T15" fmla="*/ 953 h 1798"/>
                <a:gd name="T16" fmla="*/ 1146 w 2252"/>
                <a:gd name="T17" fmla="*/ 741 h 1798"/>
                <a:gd name="T18" fmla="*/ 463 w 2252"/>
                <a:gd name="T19" fmla="*/ 284 h 1798"/>
                <a:gd name="T20" fmla="*/ 357 w 2252"/>
                <a:gd name="T21" fmla="*/ 161 h 1798"/>
                <a:gd name="T22" fmla="*/ 357 w 2252"/>
                <a:gd name="T23" fmla="*/ 90 h 1798"/>
                <a:gd name="T24" fmla="*/ 311 w 2252"/>
                <a:gd name="T25" fmla="*/ 47 h 1798"/>
                <a:gd name="T26" fmla="*/ 220 w 2252"/>
                <a:gd name="T27" fmla="*/ 90 h 1798"/>
                <a:gd name="T28" fmla="*/ 124 w 2252"/>
                <a:gd name="T29" fmla="*/ 32 h 1798"/>
                <a:gd name="T30" fmla="*/ 17 w 2252"/>
                <a:gd name="T31" fmla="*/ 21 h 1798"/>
                <a:gd name="T32" fmla="*/ 285 w 2252"/>
                <a:gd name="T33" fmla="*/ 215 h 1798"/>
                <a:gd name="T34" fmla="*/ 445 w 2252"/>
                <a:gd name="T35" fmla="*/ 373 h 1798"/>
                <a:gd name="T36" fmla="*/ 462 w 2252"/>
                <a:gd name="T37" fmla="*/ 328 h 1798"/>
                <a:gd name="T38" fmla="*/ 496 w 2252"/>
                <a:gd name="T39" fmla="*/ 338 h 1798"/>
                <a:gd name="T40" fmla="*/ 577 w 2252"/>
                <a:gd name="T41" fmla="*/ 420 h 1798"/>
                <a:gd name="T42" fmla="*/ 578 w 2252"/>
                <a:gd name="T43" fmla="*/ 488 h 1798"/>
                <a:gd name="T44" fmla="*/ 634 w 2252"/>
                <a:gd name="T45" fmla="*/ 524 h 1798"/>
                <a:gd name="T46" fmla="*/ 723 w 2252"/>
                <a:gd name="T47" fmla="*/ 559 h 1798"/>
                <a:gd name="T48" fmla="*/ 917 w 2252"/>
                <a:gd name="T49" fmla="*/ 666 h 1798"/>
                <a:gd name="T50" fmla="*/ 1220 w 2252"/>
                <a:gd name="T51" fmla="*/ 916 h 1798"/>
                <a:gd name="T52" fmla="*/ 1166 w 2252"/>
                <a:gd name="T53" fmla="*/ 1144 h 1798"/>
                <a:gd name="T54" fmla="*/ 1257 w 2252"/>
                <a:gd name="T55" fmla="*/ 1226 h 1798"/>
                <a:gd name="T56" fmla="*/ 1311 w 2252"/>
                <a:gd name="T57" fmla="*/ 1048 h 1798"/>
                <a:gd name="T58" fmla="*/ 1417 w 2252"/>
                <a:gd name="T59" fmla="*/ 1115 h 1798"/>
                <a:gd name="T60" fmla="*/ 1399 w 2252"/>
                <a:gd name="T61" fmla="*/ 1336 h 1798"/>
                <a:gd name="T62" fmla="*/ 1454 w 2252"/>
                <a:gd name="T63" fmla="*/ 1151 h 1798"/>
                <a:gd name="T64" fmla="*/ 1571 w 2252"/>
                <a:gd name="T65" fmla="*/ 1233 h 1798"/>
                <a:gd name="T66" fmla="*/ 1546 w 2252"/>
                <a:gd name="T67" fmla="*/ 1436 h 1798"/>
                <a:gd name="T68" fmla="*/ 1634 w 2252"/>
                <a:gd name="T69" fmla="*/ 1269 h 1798"/>
                <a:gd name="T70" fmla="*/ 1748 w 2252"/>
                <a:gd name="T71" fmla="*/ 1361 h 1798"/>
                <a:gd name="T72" fmla="*/ 1721 w 2252"/>
                <a:gd name="T73" fmla="*/ 1540 h 1798"/>
                <a:gd name="T74" fmla="*/ 1921 w 2252"/>
                <a:gd name="T75" fmla="*/ 1657 h 1798"/>
                <a:gd name="T76" fmla="*/ 2142 w 2252"/>
                <a:gd name="T77" fmla="*/ 1798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52" h="1798">
                  <a:moveTo>
                    <a:pt x="2142" y="1798"/>
                  </a:moveTo>
                  <a:lnTo>
                    <a:pt x="2174" y="1741"/>
                  </a:lnTo>
                  <a:cubicBezTo>
                    <a:pt x="2174" y="1741"/>
                    <a:pt x="2238" y="1629"/>
                    <a:pt x="2245" y="1557"/>
                  </a:cubicBezTo>
                  <a:cubicBezTo>
                    <a:pt x="2252" y="1486"/>
                    <a:pt x="2185" y="1490"/>
                    <a:pt x="2185" y="1490"/>
                  </a:cubicBezTo>
                  <a:cubicBezTo>
                    <a:pt x="2185" y="1490"/>
                    <a:pt x="2099" y="1422"/>
                    <a:pt x="2051" y="1376"/>
                  </a:cubicBezTo>
                  <a:cubicBezTo>
                    <a:pt x="2034" y="1359"/>
                    <a:pt x="2027" y="1348"/>
                    <a:pt x="2023" y="1339"/>
                  </a:cubicBezTo>
                  <a:cubicBezTo>
                    <a:pt x="1969" y="1323"/>
                    <a:pt x="1914" y="1307"/>
                    <a:pt x="1862" y="1286"/>
                  </a:cubicBezTo>
                  <a:cubicBezTo>
                    <a:pt x="1693" y="1214"/>
                    <a:pt x="1565" y="1073"/>
                    <a:pt x="1425" y="953"/>
                  </a:cubicBezTo>
                  <a:cubicBezTo>
                    <a:pt x="1336" y="877"/>
                    <a:pt x="1241" y="808"/>
                    <a:pt x="1146" y="741"/>
                  </a:cubicBezTo>
                  <a:cubicBezTo>
                    <a:pt x="922" y="583"/>
                    <a:pt x="694" y="431"/>
                    <a:pt x="463" y="284"/>
                  </a:cubicBezTo>
                  <a:cubicBezTo>
                    <a:pt x="416" y="254"/>
                    <a:pt x="364" y="216"/>
                    <a:pt x="357" y="161"/>
                  </a:cubicBezTo>
                  <a:cubicBezTo>
                    <a:pt x="355" y="137"/>
                    <a:pt x="361" y="113"/>
                    <a:pt x="357" y="90"/>
                  </a:cubicBezTo>
                  <a:cubicBezTo>
                    <a:pt x="354" y="67"/>
                    <a:pt x="334" y="42"/>
                    <a:pt x="311" y="47"/>
                  </a:cubicBezTo>
                  <a:cubicBezTo>
                    <a:pt x="305" y="85"/>
                    <a:pt x="257" y="100"/>
                    <a:pt x="220" y="90"/>
                  </a:cubicBezTo>
                  <a:cubicBezTo>
                    <a:pt x="184" y="79"/>
                    <a:pt x="156" y="52"/>
                    <a:pt x="124" y="32"/>
                  </a:cubicBezTo>
                  <a:cubicBezTo>
                    <a:pt x="92" y="12"/>
                    <a:pt x="48" y="0"/>
                    <a:pt x="17" y="21"/>
                  </a:cubicBezTo>
                  <a:cubicBezTo>
                    <a:pt x="0" y="33"/>
                    <a:pt x="266" y="202"/>
                    <a:pt x="285" y="215"/>
                  </a:cubicBezTo>
                  <a:cubicBezTo>
                    <a:pt x="346" y="257"/>
                    <a:pt x="407" y="308"/>
                    <a:pt x="445" y="373"/>
                  </a:cubicBezTo>
                  <a:lnTo>
                    <a:pt x="462" y="328"/>
                  </a:lnTo>
                  <a:lnTo>
                    <a:pt x="496" y="338"/>
                  </a:lnTo>
                  <a:cubicBezTo>
                    <a:pt x="496" y="338"/>
                    <a:pt x="544" y="370"/>
                    <a:pt x="577" y="420"/>
                  </a:cubicBezTo>
                  <a:cubicBezTo>
                    <a:pt x="609" y="470"/>
                    <a:pt x="580" y="463"/>
                    <a:pt x="578" y="488"/>
                  </a:cubicBezTo>
                  <a:cubicBezTo>
                    <a:pt x="575" y="513"/>
                    <a:pt x="634" y="524"/>
                    <a:pt x="634" y="524"/>
                  </a:cubicBezTo>
                  <a:cubicBezTo>
                    <a:pt x="634" y="524"/>
                    <a:pt x="687" y="541"/>
                    <a:pt x="723" y="559"/>
                  </a:cubicBezTo>
                  <a:cubicBezTo>
                    <a:pt x="758" y="577"/>
                    <a:pt x="815" y="623"/>
                    <a:pt x="917" y="666"/>
                  </a:cubicBezTo>
                  <a:cubicBezTo>
                    <a:pt x="1020" y="709"/>
                    <a:pt x="1220" y="916"/>
                    <a:pt x="1220" y="916"/>
                  </a:cubicBezTo>
                  <a:cubicBezTo>
                    <a:pt x="1220" y="916"/>
                    <a:pt x="1186" y="1115"/>
                    <a:pt x="1166" y="1144"/>
                  </a:cubicBezTo>
                  <a:cubicBezTo>
                    <a:pt x="1146" y="1172"/>
                    <a:pt x="1204" y="1226"/>
                    <a:pt x="1257" y="1226"/>
                  </a:cubicBezTo>
                  <a:cubicBezTo>
                    <a:pt x="1309" y="1226"/>
                    <a:pt x="1311" y="1048"/>
                    <a:pt x="1311" y="1048"/>
                  </a:cubicBezTo>
                  <a:lnTo>
                    <a:pt x="1417" y="1115"/>
                  </a:lnTo>
                  <a:cubicBezTo>
                    <a:pt x="1417" y="1115"/>
                    <a:pt x="1368" y="1322"/>
                    <a:pt x="1399" y="1336"/>
                  </a:cubicBezTo>
                  <a:cubicBezTo>
                    <a:pt x="1430" y="1351"/>
                    <a:pt x="1454" y="1151"/>
                    <a:pt x="1454" y="1151"/>
                  </a:cubicBezTo>
                  <a:lnTo>
                    <a:pt x="1571" y="1233"/>
                  </a:lnTo>
                  <a:cubicBezTo>
                    <a:pt x="1571" y="1233"/>
                    <a:pt x="1507" y="1422"/>
                    <a:pt x="1546" y="1436"/>
                  </a:cubicBezTo>
                  <a:cubicBezTo>
                    <a:pt x="1585" y="1450"/>
                    <a:pt x="1600" y="1301"/>
                    <a:pt x="1634" y="1269"/>
                  </a:cubicBezTo>
                  <a:cubicBezTo>
                    <a:pt x="1668" y="1237"/>
                    <a:pt x="1714" y="1308"/>
                    <a:pt x="1748" y="1361"/>
                  </a:cubicBezTo>
                  <a:cubicBezTo>
                    <a:pt x="1783" y="1415"/>
                    <a:pt x="1714" y="1493"/>
                    <a:pt x="1721" y="1540"/>
                  </a:cubicBezTo>
                  <a:cubicBezTo>
                    <a:pt x="1727" y="1586"/>
                    <a:pt x="1921" y="1657"/>
                    <a:pt x="1921" y="1657"/>
                  </a:cubicBezTo>
                  <a:lnTo>
                    <a:pt x="2142" y="1798"/>
                  </a:ln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">
              <a:extLst>
                <a:ext uri="{FF2B5EF4-FFF2-40B4-BE49-F238E27FC236}">
                  <a16:creationId xmlns:a16="http://schemas.microsoft.com/office/drawing/2014/main" id="{CBCC1EF2-4CF7-42E2-9BC7-5C89B4264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2482"/>
              <a:ext cx="528" cy="501"/>
            </a:xfrm>
            <a:custGeom>
              <a:avLst/>
              <a:gdLst>
                <a:gd name="T0" fmla="*/ 1815 w 2223"/>
                <a:gd name="T1" fmla="*/ 1495 h 2107"/>
                <a:gd name="T2" fmla="*/ 1713 w 2223"/>
                <a:gd name="T3" fmla="*/ 1289 h 2107"/>
                <a:gd name="T4" fmla="*/ 1855 w 2223"/>
                <a:gd name="T5" fmla="*/ 880 h 2107"/>
                <a:gd name="T6" fmla="*/ 1856 w 2223"/>
                <a:gd name="T7" fmla="*/ 877 h 2107"/>
                <a:gd name="T8" fmla="*/ 1959 w 2223"/>
                <a:gd name="T9" fmla="*/ 720 h 2107"/>
                <a:gd name="T10" fmla="*/ 2177 w 2223"/>
                <a:gd name="T11" fmla="*/ 478 h 2107"/>
                <a:gd name="T12" fmla="*/ 2223 w 2223"/>
                <a:gd name="T13" fmla="*/ 462 h 2107"/>
                <a:gd name="T14" fmla="*/ 2217 w 2223"/>
                <a:gd name="T15" fmla="*/ 361 h 2107"/>
                <a:gd name="T16" fmla="*/ 2213 w 2223"/>
                <a:gd name="T17" fmla="*/ 313 h 2107"/>
                <a:gd name="T18" fmla="*/ 2194 w 2223"/>
                <a:gd name="T19" fmla="*/ 258 h 2107"/>
                <a:gd name="T20" fmla="*/ 1978 w 2223"/>
                <a:gd name="T21" fmla="*/ 14 h 2107"/>
                <a:gd name="T22" fmla="*/ 1766 w 2223"/>
                <a:gd name="T23" fmla="*/ 65 h 2107"/>
                <a:gd name="T24" fmla="*/ 1249 w 2223"/>
                <a:gd name="T25" fmla="*/ 273 h 2107"/>
                <a:gd name="T26" fmla="*/ 1060 w 2223"/>
                <a:gd name="T27" fmla="*/ 365 h 2107"/>
                <a:gd name="T28" fmla="*/ 933 w 2223"/>
                <a:gd name="T29" fmla="*/ 545 h 2107"/>
                <a:gd name="T30" fmla="*/ 819 w 2223"/>
                <a:gd name="T31" fmla="*/ 700 h 2107"/>
                <a:gd name="T32" fmla="*/ 807 w 2223"/>
                <a:gd name="T33" fmla="*/ 1034 h 2107"/>
                <a:gd name="T34" fmla="*/ 528 w 2223"/>
                <a:gd name="T35" fmla="*/ 1615 h 2107"/>
                <a:gd name="T36" fmla="*/ 362 w 2223"/>
                <a:gd name="T37" fmla="*/ 1735 h 2107"/>
                <a:gd name="T38" fmla="*/ 270 w 2223"/>
                <a:gd name="T39" fmla="*/ 1826 h 2107"/>
                <a:gd name="T40" fmla="*/ 197 w 2223"/>
                <a:gd name="T41" fmla="*/ 1863 h 2107"/>
                <a:gd name="T42" fmla="*/ 33 w 2223"/>
                <a:gd name="T43" fmla="*/ 1979 h 2107"/>
                <a:gd name="T44" fmla="*/ 1 w 2223"/>
                <a:gd name="T45" fmla="*/ 2037 h 2107"/>
                <a:gd name="T46" fmla="*/ 98 w 2223"/>
                <a:gd name="T47" fmla="*/ 2103 h 2107"/>
                <a:gd name="T48" fmla="*/ 227 w 2223"/>
                <a:gd name="T49" fmla="*/ 2075 h 2107"/>
                <a:gd name="T50" fmla="*/ 330 w 2223"/>
                <a:gd name="T51" fmla="*/ 2085 h 2107"/>
                <a:gd name="T52" fmla="*/ 409 w 2223"/>
                <a:gd name="T53" fmla="*/ 2033 h 2107"/>
                <a:gd name="T54" fmla="*/ 411 w 2223"/>
                <a:gd name="T55" fmla="*/ 1989 h 2107"/>
                <a:gd name="T56" fmla="*/ 507 w 2223"/>
                <a:gd name="T57" fmla="*/ 1959 h 2107"/>
                <a:gd name="T58" fmla="*/ 923 w 2223"/>
                <a:gd name="T59" fmla="*/ 2032 h 2107"/>
                <a:gd name="T60" fmla="*/ 986 w 2223"/>
                <a:gd name="T61" fmla="*/ 2013 h 2107"/>
                <a:gd name="T62" fmla="*/ 982 w 2223"/>
                <a:gd name="T63" fmla="*/ 1982 h 2107"/>
                <a:gd name="T64" fmla="*/ 843 w 2223"/>
                <a:gd name="T65" fmla="*/ 1812 h 2107"/>
                <a:gd name="T66" fmla="*/ 824 w 2223"/>
                <a:gd name="T67" fmla="*/ 1761 h 2107"/>
                <a:gd name="T68" fmla="*/ 916 w 2223"/>
                <a:gd name="T69" fmla="*/ 1632 h 2107"/>
                <a:gd name="T70" fmla="*/ 1037 w 2223"/>
                <a:gd name="T71" fmla="*/ 1397 h 2107"/>
                <a:gd name="T72" fmla="*/ 1185 w 2223"/>
                <a:gd name="T73" fmla="*/ 1378 h 2107"/>
                <a:gd name="T74" fmla="*/ 1421 w 2223"/>
                <a:gd name="T75" fmla="*/ 1660 h 2107"/>
                <a:gd name="T76" fmla="*/ 1466 w 2223"/>
                <a:gd name="T77" fmla="*/ 1784 h 2107"/>
                <a:gd name="T78" fmla="*/ 1626 w 2223"/>
                <a:gd name="T79" fmla="*/ 1737 h 2107"/>
                <a:gd name="T80" fmla="*/ 1816 w 2223"/>
                <a:gd name="T81" fmla="*/ 1793 h 2107"/>
                <a:gd name="T82" fmla="*/ 1907 w 2223"/>
                <a:gd name="T83" fmla="*/ 1667 h 2107"/>
                <a:gd name="T84" fmla="*/ 1914 w 2223"/>
                <a:gd name="T85" fmla="*/ 1598 h 2107"/>
                <a:gd name="T86" fmla="*/ 1815 w 2223"/>
                <a:gd name="T87" fmla="*/ 1495 h 2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23" h="2107">
                  <a:moveTo>
                    <a:pt x="1815" y="1495"/>
                  </a:moveTo>
                  <a:cubicBezTo>
                    <a:pt x="1754" y="1445"/>
                    <a:pt x="1722" y="1367"/>
                    <a:pt x="1713" y="1289"/>
                  </a:cubicBezTo>
                  <a:cubicBezTo>
                    <a:pt x="1695" y="1140"/>
                    <a:pt x="1755" y="995"/>
                    <a:pt x="1855" y="880"/>
                  </a:cubicBezTo>
                  <a:cubicBezTo>
                    <a:pt x="1855" y="879"/>
                    <a:pt x="1855" y="878"/>
                    <a:pt x="1856" y="877"/>
                  </a:cubicBezTo>
                  <a:cubicBezTo>
                    <a:pt x="1870" y="816"/>
                    <a:pt x="1927" y="788"/>
                    <a:pt x="1959" y="720"/>
                  </a:cubicBezTo>
                  <a:cubicBezTo>
                    <a:pt x="1991" y="652"/>
                    <a:pt x="2134" y="503"/>
                    <a:pt x="2177" y="478"/>
                  </a:cubicBezTo>
                  <a:cubicBezTo>
                    <a:pt x="2193" y="468"/>
                    <a:pt x="2209" y="464"/>
                    <a:pt x="2223" y="462"/>
                  </a:cubicBezTo>
                  <a:cubicBezTo>
                    <a:pt x="2221" y="427"/>
                    <a:pt x="2217" y="391"/>
                    <a:pt x="2217" y="361"/>
                  </a:cubicBezTo>
                  <a:cubicBezTo>
                    <a:pt x="2216" y="345"/>
                    <a:pt x="2216" y="329"/>
                    <a:pt x="2213" y="313"/>
                  </a:cubicBezTo>
                  <a:cubicBezTo>
                    <a:pt x="2209" y="294"/>
                    <a:pt x="2202" y="276"/>
                    <a:pt x="2194" y="258"/>
                  </a:cubicBezTo>
                  <a:cubicBezTo>
                    <a:pt x="2150" y="153"/>
                    <a:pt x="2090" y="34"/>
                    <a:pt x="1978" y="14"/>
                  </a:cubicBezTo>
                  <a:cubicBezTo>
                    <a:pt x="1905" y="0"/>
                    <a:pt x="1833" y="34"/>
                    <a:pt x="1766" y="65"/>
                  </a:cubicBezTo>
                  <a:cubicBezTo>
                    <a:pt x="1598" y="144"/>
                    <a:pt x="1425" y="214"/>
                    <a:pt x="1249" y="273"/>
                  </a:cubicBezTo>
                  <a:cubicBezTo>
                    <a:pt x="1182" y="296"/>
                    <a:pt x="1112" y="318"/>
                    <a:pt x="1060" y="365"/>
                  </a:cubicBezTo>
                  <a:cubicBezTo>
                    <a:pt x="1005" y="415"/>
                    <a:pt x="976" y="486"/>
                    <a:pt x="933" y="545"/>
                  </a:cubicBezTo>
                  <a:cubicBezTo>
                    <a:pt x="896" y="597"/>
                    <a:pt x="846" y="641"/>
                    <a:pt x="819" y="700"/>
                  </a:cubicBezTo>
                  <a:cubicBezTo>
                    <a:pt x="772" y="802"/>
                    <a:pt x="803" y="921"/>
                    <a:pt x="807" y="1034"/>
                  </a:cubicBezTo>
                  <a:cubicBezTo>
                    <a:pt x="816" y="1257"/>
                    <a:pt x="708" y="1482"/>
                    <a:pt x="528" y="1615"/>
                  </a:cubicBezTo>
                  <a:cubicBezTo>
                    <a:pt x="473" y="1655"/>
                    <a:pt x="411" y="1688"/>
                    <a:pt x="362" y="1735"/>
                  </a:cubicBezTo>
                  <a:cubicBezTo>
                    <a:pt x="332" y="1766"/>
                    <a:pt x="306" y="1802"/>
                    <a:pt x="270" y="1826"/>
                  </a:cubicBezTo>
                  <a:cubicBezTo>
                    <a:pt x="247" y="1841"/>
                    <a:pt x="222" y="1851"/>
                    <a:pt x="197" y="1863"/>
                  </a:cubicBezTo>
                  <a:cubicBezTo>
                    <a:pt x="136" y="1891"/>
                    <a:pt x="80" y="1931"/>
                    <a:pt x="33" y="1979"/>
                  </a:cubicBezTo>
                  <a:cubicBezTo>
                    <a:pt x="18" y="1995"/>
                    <a:pt x="2" y="2014"/>
                    <a:pt x="1" y="2037"/>
                  </a:cubicBezTo>
                  <a:cubicBezTo>
                    <a:pt x="0" y="2081"/>
                    <a:pt x="54" y="2107"/>
                    <a:pt x="98" y="2103"/>
                  </a:cubicBezTo>
                  <a:cubicBezTo>
                    <a:pt x="141" y="2098"/>
                    <a:pt x="182" y="2076"/>
                    <a:pt x="227" y="2075"/>
                  </a:cubicBezTo>
                  <a:cubicBezTo>
                    <a:pt x="261" y="2074"/>
                    <a:pt x="295" y="2085"/>
                    <a:pt x="330" y="2085"/>
                  </a:cubicBezTo>
                  <a:cubicBezTo>
                    <a:pt x="364" y="2085"/>
                    <a:pt x="404" y="2067"/>
                    <a:pt x="409" y="2033"/>
                  </a:cubicBezTo>
                  <a:cubicBezTo>
                    <a:pt x="412" y="2018"/>
                    <a:pt x="407" y="2003"/>
                    <a:pt x="411" y="1989"/>
                  </a:cubicBezTo>
                  <a:cubicBezTo>
                    <a:pt x="422" y="1954"/>
                    <a:pt x="470" y="1953"/>
                    <a:pt x="507" y="1959"/>
                  </a:cubicBezTo>
                  <a:cubicBezTo>
                    <a:pt x="646" y="1983"/>
                    <a:pt x="784" y="2008"/>
                    <a:pt x="923" y="2032"/>
                  </a:cubicBezTo>
                  <a:cubicBezTo>
                    <a:pt x="947" y="2036"/>
                    <a:pt x="979" y="2036"/>
                    <a:pt x="986" y="2013"/>
                  </a:cubicBezTo>
                  <a:cubicBezTo>
                    <a:pt x="990" y="2003"/>
                    <a:pt x="986" y="1992"/>
                    <a:pt x="982" y="1982"/>
                  </a:cubicBezTo>
                  <a:cubicBezTo>
                    <a:pt x="952" y="1915"/>
                    <a:pt x="883" y="1874"/>
                    <a:pt x="843" y="1812"/>
                  </a:cubicBezTo>
                  <a:cubicBezTo>
                    <a:pt x="833" y="1797"/>
                    <a:pt x="825" y="1780"/>
                    <a:pt x="824" y="1761"/>
                  </a:cubicBezTo>
                  <a:cubicBezTo>
                    <a:pt x="822" y="1707"/>
                    <a:pt x="881" y="1675"/>
                    <a:pt x="916" y="1632"/>
                  </a:cubicBezTo>
                  <a:cubicBezTo>
                    <a:pt x="972" y="1563"/>
                    <a:pt x="965" y="1450"/>
                    <a:pt x="1037" y="1397"/>
                  </a:cubicBezTo>
                  <a:cubicBezTo>
                    <a:pt x="1079" y="1367"/>
                    <a:pt x="1136" y="1365"/>
                    <a:pt x="1185" y="1378"/>
                  </a:cubicBezTo>
                  <a:cubicBezTo>
                    <a:pt x="1312" y="1410"/>
                    <a:pt x="1412" y="1529"/>
                    <a:pt x="1421" y="1660"/>
                  </a:cubicBezTo>
                  <a:cubicBezTo>
                    <a:pt x="1424" y="1706"/>
                    <a:pt x="1424" y="1765"/>
                    <a:pt x="1466" y="1784"/>
                  </a:cubicBezTo>
                  <a:cubicBezTo>
                    <a:pt x="1518" y="1808"/>
                    <a:pt x="1569" y="1743"/>
                    <a:pt x="1626" y="1737"/>
                  </a:cubicBezTo>
                  <a:cubicBezTo>
                    <a:pt x="1693" y="1730"/>
                    <a:pt x="1750" y="1806"/>
                    <a:pt x="1816" y="1793"/>
                  </a:cubicBezTo>
                  <a:cubicBezTo>
                    <a:pt x="1869" y="1782"/>
                    <a:pt x="1893" y="1720"/>
                    <a:pt x="1907" y="1667"/>
                  </a:cubicBezTo>
                  <a:cubicBezTo>
                    <a:pt x="1913" y="1645"/>
                    <a:pt x="1919" y="1621"/>
                    <a:pt x="1914" y="1598"/>
                  </a:cubicBezTo>
                  <a:cubicBezTo>
                    <a:pt x="1904" y="1550"/>
                    <a:pt x="1852" y="1526"/>
                    <a:pt x="1815" y="1495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4">
              <a:extLst>
                <a:ext uri="{FF2B5EF4-FFF2-40B4-BE49-F238E27FC236}">
                  <a16:creationId xmlns:a16="http://schemas.microsoft.com/office/drawing/2014/main" id="{9FD4D0A4-9C98-4F14-B7B8-9D901D1ED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" y="2803"/>
              <a:ext cx="60" cy="58"/>
            </a:xfrm>
            <a:custGeom>
              <a:avLst/>
              <a:gdLst>
                <a:gd name="T0" fmla="*/ 20 w 253"/>
                <a:gd name="T1" fmla="*/ 63 h 247"/>
                <a:gd name="T2" fmla="*/ 49 w 253"/>
                <a:gd name="T3" fmla="*/ 11 h 247"/>
                <a:gd name="T4" fmla="*/ 108 w 253"/>
                <a:gd name="T5" fmla="*/ 13 h 247"/>
                <a:gd name="T6" fmla="*/ 145 w 253"/>
                <a:gd name="T7" fmla="*/ 51 h 247"/>
                <a:gd name="T8" fmla="*/ 203 w 253"/>
                <a:gd name="T9" fmla="*/ 90 h 247"/>
                <a:gd name="T10" fmla="*/ 247 w 253"/>
                <a:gd name="T11" fmla="*/ 143 h 247"/>
                <a:gd name="T12" fmla="*/ 205 w 253"/>
                <a:gd name="T13" fmla="*/ 221 h 247"/>
                <a:gd name="T14" fmla="*/ 111 w 253"/>
                <a:gd name="T15" fmla="*/ 243 h 247"/>
                <a:gd name="T16" fmla="*/ 46 w 253"/>
                <a:gd name="T17" fmla="*/ 237 h 247"/>
                <a:gd name="T18" fmla="*/ 13 w 253"/>
                <a:gd name="T19" fmla="*/ 241 h 247"/>
                <a:gd name="T20" fmla="*/ 1 w 253"/>
                <a:gd name="T21" fmla="*/ 202 h 247"/>
                <a:gd name="T22" fmla="*/ 12 w 253"/>
                <a:gd name="T23" fmla="*/ 99 h 247"/>
                <a:gd name="T24" fmla="*/ 28 w 253"/>
                <a:gd name="T25" fmla="*/ 2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20" y="63"/>
                  </a:moveTo>
                  <a:cubicBezTo>
                    <a:pt x="19" y="42"/>
                    <a:pt x="30" y="21"/>
                    <a:pt x="49" y="11"/>
                  </a:cubicBezTo>
                  <a:cubicBezTo>
                    <a:pt x="67" y="0"/>
                    <a:pt x="91" y="1"/>
                    <a:pt x="108" y="13"/>
                  </a:cubicBezTo>
                  <a:cubicBezTo>
                    <a:pt x="123" y="23"/>
                    <a:pt x="133" y="39"/>
                    <a:pt x="145" y="51"/>
                  </a:cubicBezTo>
                  <a:cubicBezTo>
                    <a:pt x="162" y="68"/>
                    <a:pt x="184" y="78"/>
                    <a:pt x="203" y="90"/>
                  </a:cubicBezTo>
                  <a:cubicBezTo>
                    <a:pt x="223" y="103"/>
                    <a:pt x="242" y="120"/>
                    <a:pt x="247" y="143"/>
                  </a:cubicBezTo>
                  <a:cubicBezTo>
                    <a:pt x="253" y="174"/>
                    <a:pt x="232" y="204"/>
                    <a:pt x="205" y="221"/>
                  </a:cubicBezTo>
                  <a:cubicBezTo>
                    <a:pt x="178" y="239"/>
                    <a:pt x="143" y="247"/>
                    <a:pt x="111" y="243"/>
                  </a:cubicBezTo>
                  <a:cubicBezTo>
                    <a:pt x="89" y="240"/>
                    <a:pt x="67" y="232"/>
                    <a:pt x="46" y="237"/>
                  </a:cubicBezTo>
                  <a:cubicBezTo>
                    <a:pt x="35" y="240"/>
                    <a:pt x="24" y="246"/>
                    <a:pt x="13" y="241"/>
                  </a:cubicBezTo>
                  <a:cubicBezTo>
                    <a:pt x="0" y="235"/>
                    <a:pt x="0" y="217"/>
                    <a:pt x="1" y="202"/>
                  </a:cubicBezTo>
                  <a:cubicBezTo>
                    <a:pt x="5" y="168"/>
                    <a:pt x="8" y="133"/>
                    <a:pt x="12" y="99"/>
                  </a:cubicBezTo>
                  <a:cubicBezTo>
                    <a:pt x="15" y="74"/>
                    <a:pt x="17" y="48"/>
                    <a:pt x="28" y="25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">
              <a:extLst>
                <a:ext uri="{FF2B5EF4-FFF2-40B4-BE49-F238E27FC236}">
                  <a16:creationId xmlns:a16="http://schemas.microsoft.com/office/drawing/2014/main" id="{2F5C0593-A379-4BC1-9E0B-074FBE6F7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" y="2816"/>
              <a:ext cx="32" cy="40"/>
            </a:xfrm>
            <a:custGeom>
              <a:avLst/>
              <a:gdLst>
                <a:gd name="T0" fmla="*/ 124 w 138"/>
                <a:gd name="T1" fmla="*/ 45 h 166"/>
                <a:gd name="T2" fmla="*/ 131 w 138"/>
                <a:gd name="T3" fmla="*/ 89 h 166"/>
                <a:gd name="T4" fmla="*/ 113 w 138"/>
                <a:gd name="T5" fmla="*/ 119 h 166"/>
                <a:gd name="T6" fmla="*/ 117 w 138"/>
                <a:gd name="T7" fmla="*/ 147 h 166"/>
                <a:gd name="T8" fmla="*/ 117 w 138"/>
                <a:gd name="T9" fmla="*/ 157 h 166"/>
                <a:gd name="T10" fmla="*/ 108 w 138"/>
                <a:gd name="T11" fmla="*/ 162 h 166"/>
                <a:gd name="T12" fmla="*/ 70 w 138"/>
                <a:gd name="T13" fmla="*/ 157 h 166"/>
                <a:gd name="T14" fmla="*/ 38 w 138"/>
                <a:gd name="T15" fmla="*/ 134 h 166"/>
                <a:gd name="T16" fmla="*/ 19 w 138"/>
                <a:gd name="T17" fmla="*/ 118 h 166"/>
                <a:gd name="T18" fmla="*/ 6 w 138"/>
                <a:gd name="T19" fmla="*/ 103 h 166"/>
                <a:gd name="T20" fmla="*/ 21 w 138"/>
                <a:gd name="T21" fmla="*/ 64 h 166"/>
                <a:gd name="T22" fmla="*/ 124 w 138"/>
                <a:gd name="T23" fmla="*/ 4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166">
                  <a:moveTo>
                    <a:pt x="124" y="45"/>
                  </a:moveTo>
                  <a:cubicBezTo>
                    <a:pt x="134" y="57"/>
                    <a:pt x="138" y="75"/>
                    <a:pt x="131" y="89"/>
                  </a:cubicBezTo>
                  <a:cubicBezTo>
                    <a:pt x="126" y="99"/>
                    <a:pt x="115" y="107"/>
                    <a:pt x="113" y="119"/>
                  </a:cubicBezTo>
                  <a:cubicBezTo>
                    <a:pt x="111" y="128"/>
                    <a:pt x="115" y="138"/>
                    <a:pt x="117" y="147"/>
                  </a:cubicBezTo>
                  <a:cubicBezTo>
                    <a:pt x="118" y="150"/>
                    <a:pt x="118" y="154"/>
                    <a:pt x="117" y="157"/>
                  </a:cubicBezTo>
                  <a:cubicBezTo>
                    <a:pt x="115" y="160"/>
                    <a:pt x="112" y="161"/>
                    <a:pt x="108" y="162"/>
                  </a:cubicBezTo>
                  <a:cubicBezTo>
                    <a:pt x="96" y="166"/>
                    <a:pt x="82" y="163"/>
                    <a:pt x="70" y="157"/>
                  </a:cubicBezTo>
                  <a:cubicBezTo>
                    <a:pt x="58" y="151"/>
                    <a:pt x="48" y="143"/>
                    <a:pt x="38" y="134"/>
                  </a:cubicBezTo>
                  <a:cubicBezTo>
                    <a:pt x="32" y="129"/>
                    <a:pt x="25" y="123"/>
                    <a:pt x="19" y="118"/>
                  </a:cubicBezTo>
                  <a:cubicBezTo>
                    <a:pt x="14" y="113"/>
                    <a:pt x="8" y="109"/>
                    <a:pt x="6" y="103"/>
                  </a:cubicBezTo>
                  <a:cubicBezTo>
                    <a:pt x="0" y="89"/>
                    <a:pt x="9" y="74"/>
                    <a:pt x="21" y="64"/>
                  </a:cubicBezTo>
                  <a:cubicBezTo>
                    <a:pt x="53" y="39"/>
                    <a:pt x="89" y="0"/>
                    <a:pt x="124" y="45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">
              <a:extLst>
                <a:ext uri="{FF2B5EF4-FFF2-40B4-BE49-F238E27FC236}">
                  <a16:creationId xmlns:a16="http://schemas.microsoft.com/office/drawing/2014/main" id="{CCFF6500-667B-412E-AF11-77478470B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2807"/>
              <a:ext cx="35" cy="56"/>
            </a:xfrm>
            <a:custGeom>
              <a:avLst/>
              <a:gdLst>
                <a:gd name="T0" fmla="*/ 136 w 151"/>
                <a:gd name="T1" fmla="*/ 88 h 237"/>
                <a:gd name="T2" fmla="*/ 140 w 151"/>
                <a:gd name="T3" fmla="*/ 129 h 237"/>
                <a:gd name="T4" fmla="*/ 148 w 151"/>
                <a:gd name="T5" fmla="*/ 171 h 237"/>
                <a:gd name="T6" fmla="*/ 146 w 151"/>
                <a:gd name="T7" fmla="*/ 213 h 237"/>
                <a:gd name="T8" fmla="*/ 113 w 151"/>
                <a:gd name="T9" fmla="*/ 236 h 237"/>
                <a:gd name="T10" fmla="*/ 88 w 151"/>
                <a:gd name="T11" fmla="*/ 227 h 237"/>
                <a:gd name="T12" fmla="*/ 18 w 151"/>
                <a:gd name="T13" fmla="*/ 186 h 237"/>
                <a:gd name="T14" fmla="*/ 5 w 151"/>
                <a:gd name="T15" fmla="*/ 174 h 237"/>
                <a:gd name="T16" fmla="*/ 10 w 151"/>
                <a:gd name="T17" fmla="*/ 146 h 237"/>
                <a:gd name="T18" fmla="*/ 136 w 151"/>
                <a:gd name="T19" fmla="*/ 8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237">
                  <a:moveTo>
                    <a:pt x="136" y="88"/>
                  </a:moveTo>
                  <a:cubicBezTo>
                    <a:pt x="141" y="101"/>
                    <a:pt x="139" y="115"/>
                    <a:pt x="140" y="129"/>
                  </a:cubicBezTo>
                  <a:cubicBezTo>
                    <a:pt x="142" y="143"/>
                    <a:pt x="146" y="157"/>
                    <a:pt x="148" y="171"/>
                  </a:cubicBezTo>
                  <a:cubicBezTo>
                    <a:pt x="150" y="185"/>
                    <a:pt x="151" y="200"/>
                    <a:pt x="146" y="213"/>
                  </a:cubicBezTo>
                  <a:cubicBezTo>
                    <a:pt x="140" y="226"/>
                    <a:pt x="127" y="237"/>
                    <a:pt x="113" y="236"/>
                  </a:cubicBezTo>
                  <a:cubicBezTo>
                    <a:pt x="104" y="236"/>
                    <a:pt x="96" y="231"/>
                    <a:pt x="88" y="227"/>
                  </a:cubicBezTo>
                  <a:cubicBezTo>
                    <a:pt x="65" y="213"/>
                    <a:pt x="41" y="199"/>
                    <a:pt x="18" y="186"/>
                  </a:cubicBezTo>
                  <a:cubicBezTo>
                    <a:pt x="13" y="183"/>
                    <a:pt x="8" y="179"/>
                    <a:pt x="5" y="174"/>
                  </a:cubicBezTo>
                  <a:cubicBezTo>
                    <a:pt x="0" y="165"/>
                    <a:pt x="5" y="154"/>
                    <a:pt x="10" y="146"/>
                  </a:cubicBezTo>
                  <a:cubicBezTo>
                    <a:pt x="32" y="110"/>
                    <a:pt x="107" y="0"/>
                    <a:pt x="136" y="88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">
              <a:extLst>
                <a:ext uri="{FF2B5EF4-FFF2-40B4-BE49-F238E27FC236}">
                  <a16:creationId xmlns:a16="http://schemas.microsoft.com/office/drawing/2014/main" id="{7AE58F4E-6E2B-4889-8567-9AD3B949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" y="2850"/>
              <a:ext cx="45" cy="48"/>
            </a:xfrm>
            <a:custGeom>
              <a:avLst/>
              <a:gdLst>
                <a:gd name="T0" fmla="*/ 58 w 191"/>
                <a:gd name="T1" fmla="*/ 15 h 201"/>
                <a:gd name="T2" fmla="*/ 177 w 191"/>
                <a:gd name="T3" fmla="*/ 94 h 201"/>
                <a:gd name="T4" fmla="*/ 190 w 191"/>
                <a:gd name="T5" fmla="*/ 109 h 201"/>
                <a:gd name="T6" fmla="*/ 187 w 191"/>
                <a:gd name="T7" fmla="*/ 122 h 201"/>
                <a:gd name="T8" fmla="*/ 161 w 191"/>
                <a:gd name="T9" fmla="*/ 173 h 201"/>
                <a:gd name="T10" fmla="*/ 141 w 191"/>
                <a:gd name="T11" fmla="*/ 196 h 201"/>
                <a:gd name="T12" fmla="*/ 106 w 191"/>
                <a:gd name="T13" fmla="*/ 188 h 201"/>
                <a:gd name="T14" fmla="*/ 8 w 191"/>
                <a:gd name="T15" fmla="*/ 104 h 201"/>
                <a:gd name="T16" fmla="*/ 58 w 191"/>
                <a:gd name="T17" fmla="*/ 1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201">
                  <a:moveTo>
                    <a:pt x="58" y="15"/>
                  </a:moveTo>
                  <a:cubicBezTo>
                    <a:pt x="98" y="41"/>
                    <a:pt x="138" y="67"/>
                    <a:pt x="177" y="94"/>
                  </a:cubicBezTo>
                  <a:cubicBezTo>
                    <a:pt x="183" y="98"/>
                    <a:pt x="190" y="102"/>
                    <a:pt x="190" y="109"/>
                  </a:cubicBezTo>
                  <a:cubicBezTo>
                    <a:pt x="191" y="114"/>
                    <a:pt x="189" y="118"/>
                    <a:pt x="187" y="122"/>
                  </a:cubicBezTo>
                  <a:cubicBezTo>
                    <a:pt x="178" y="139"/>
                    <a:pt x="169" y="156"/>
                    <a:pt x="161" y="173"/>
                  </a:cubicBezTo>
                  <a:cubicBezTo>
                    <a:pt x="156" y="182"/>
                    <a:pt x="151" y="192"/>
                    <a:pt x="141" y="196"/>
                  </a:cubicBezTo>
                  <a:cubicBezTo>
                    <a:pt x="130" y="201"/>
                    <a:pt x="117" y="195"/>
                    <a:pt x="106" y="188"/>
                  </a:cubicBezTo>
                  <a:cubicBezTo>
                    <a:pt x="74" y="170"/>
                    <a:pt x="23" y="140"/>
                    <a:pt x="8" y="104"/>
                  </a:cubicBezTo>
                  <a:cubicBezTo>
                    <a:pt x="0" y="82"/>
                    <a:pt x="36" y="0"/>
                    <a:pt x="58" y="15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">
              <a:extLst>
                <a:ext uri="{FF2B5EF4-FFF2-40B4-BE49-F238E27FC236}">
                  <a16:creationId xmlns:a16="http://schemas.microsoft.com/office/drawing/2014/main" id="{EB6734F0-61BE-466A-922A-A799EC4CF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2647"/>
              <a:ext cx="29" cy="46"/>
            </a:xfrm>
            <a:custGeom>
              <a:avLst/>
              <a:gdLst>
                <a:gd name="T0" fmla="*/ 117 w 126"/>
                <a:gd name="T1" fmla="*/ 29 h 194"/>
                <a:gd name="T2" fmla="*/ 125 w 126"/>
                <a:gd name="T3" fmla="*/ 37 h 194"/>
                <a:gd name="T4" fmla="*/ 125 w 126"/>
                <a:gd name="T5" fmla="*/ 48 h 194"/>
                <a:gd name="T6" fmla="*/ 96 w 126"/>
                <a:gd name="T7" fmla="*/ 102 h 194"/>
                <a:gd name="T8" fmla="*/ 96 w 126"/>
                <a:gd name="T9" fmla="*/ 131 h 194"/>
                <a:gd name="T10" fmla="*/ 74 w 126"/>
                <a:gd name="T11" fmla="*/ 172 h 194"/>
                <a:gd name="T12" fmla="*/ 52 w 126"/>
                <a:gd name="T13" fmla="*/ 189 h 194"/>
                <a:gd name="T14" fmla="*/ 24 w 126"/>
                <a:gd name="T15" fmla="*/ 189 h 194"/>
                <a:gd name="T16" fmla="*/ 7 w 126"/>
                <a:gd name="T17" fmla="*/ 156 h 194"/>
                <a:gd name="T18" fmla="*/ 10 w 126"/>
                <a:gd name="T19" fmla="*/ 36 h 194"/>
                <a:gd name="T20" fmla="*/ 60 w 126"/>
                <a:gd name="T21" fmla="*/ 3 h 194"/>
                <a:gd name="T22" fmla="*/ 117 w 126"/>
                <a:gd name="T23" fmla="*/ 2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194">
                  <a:moveTo>
                    <a:pt x="117" y="29"/>
                  </a:moveTo>
                  <a:cubicBezTo>
                    <a:pt x="120" y="31"/>
                    <a:pt x="124" y="34"/>
                    <a:pt x="125" y="37"/>
                  </a:cubicBezTo>
                  <a:cubicBezTo>
                    <a:pt x="126" y="41"/>
                    <a:pt x="126" y="44"/>
                    <a:pt x="125" y="48"/>
                  </a:cubicBezTo>
                  <a:cubicBezTo>
                    <a:pt x="120" y="68"/>
                    <a:pt x="99" y="81"/>
                    <a:pt x="96" y="102"/>
                  </a:cubicBezTo>
                  <a:cubicBezTo>
                    <a:pt x="94" y="112"/>
                    <a:pt x="97" y="121"/>
                    <a:pt x="96" y="131"/>
                  </a:cubicBezTo>
                  <a:cubicBezTo>
                    <a:pt x="95" y="147"/>
                    <a:pt x="85" y="160"/>
                    <a:pt x="74" y="172"/>
                  </a:cubicBezTo>
                  <a:cubicBezTo>
                    <a:pt x="68" y="179"/>
                    <a:pt x="60" y="185"/>
                    <a:pt x="52" y="189"/>
                  </a:cubicBezTo>
                  <a:cubicBezTo>
                    <a:pt x="43" y="193"/>
                    <a:pt x="32" y="194"/>
                    <a:pt x="24" y="189"/>
                  </a:cubicBezTo>
                  <a:cubicBezTo>
                    <a:pt x="13" y="183"/>
                    <a:pt x="9" y="169"/>
                    <a:pt x="7" y="156"/>
                  </a:cubicBezTo>
                  <a:cubicBezTo>
                    <a:pt x="2" y="118"/>
                    <a:pt x="0" y="74"/>
                    <a:pt x="10" y="36"/>
                  </a:cubicBezTo>
                  <a:cubicBezTo>
                    <a:pt x="17" y="11"/>
                    <a:pt x="34" y="0"/>
                    <a:pt x="60" y="3"/>
                  </a:cubicBezTo>
                  <a:cubicBezTo>
                    <a:pt x="82" y="5"/>
                    <a:pt x="100" y="17"/>
                    <a:pt x="117" y="29"/>
                  </a:cubicBezTo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9">
              <a:extLst>
                <a:ext uri="{FF2B5EF4-FFF2-40B4-BE49-F238E27FC236}">
                  <a16:creationId xmlns:a16="http://schemas.microsoft.com/office/drawing/2014/main" id="{DED68B58-4FE6-4A73-AD84-8595F42F9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" y="2637"/>
              <a:ext cx="52" cy="40"/>
            </a:xfrm>
            <a:custGeom>
              <a:avLst/>
              <a:gdLst>
                <a:gd name="T0" fmla="*/ 83 w 219"/>
                <a:gd name="T1" fmla="*/ 5 h 170"/>
                <a:gd name="T2" fmla="*/ 95 w 219"/>
                <a:gd name="T3" fmla="*/ 10 h 170"/>
                <a:gd name="T4" fmla="*/ 109 w 219"/>
                <a:gd name="T5" fmla="*/ 27 h 170"/>
                <a:gd name="T6" fmla="*/ 165 w 219"/>
                <a:gd name="T7" fmla="*/ 74 h 170"/>
                <a:gd name="T8" fmla="*/ 186 w 219"/>
                <a:gd name="T9" fmla="*/ 114 h 170"/>
                <a:gd name="T10" fmla="*/ 211 w 219"/>
                <a:gd name="T11" fmla="*/ 149 h 170"/>
                <a:gd name="T12" fmla="*/ 218 w 219"/>
                <a:gd name="T13" fmla="*/ 163 h 170"/>
                <a:gd name="T14" fmla="*/ 203 w 219"/>
                <a:gd name="T15" fmla="*/ 170 h 170"/>
                <a:gd name="T16" fmla="*/ 148 w 219"/>
                <a:gd name="T17" fmla="*/ 149 h 170"/>
                <a:gd name="T18" fmla="*/ 111 w 219"/>
                <a:gd name="T19" fmla="*/ 102 h 170"/>
                <a:gd name="T20" fmla="*/ 81 w 219"/>
                <a:gd name="T21" fmla="*/ 62 h 170"/>
                <a:gd name="T22" fmla="*/ 52 w 219"/>
                <a:gd name="T23" fmla="*/ 58 h 170"/>
                <a:gd name="T24" fmla="*/ 17 w 219"/>
                <a:gd name="T25" fmla="*/ 22 h 170"/>
                <a:gd name="T26" fmla="*/ 83 w 219"/>
                <a:gd name="T27" fmla="*/ 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70">
                  <a:moveTo>
                    <a:pt x="83" y="5"/>
                  </a:moveTo>
                  <a:cubicBezTo>
                    <a:pt x="87" y="6"/>
                    <a:pt x="91" y="8"/>
                    <a:pt x="95" y="10"/>
                  </a:cubicBezTo>
                  <a:cubicBezTo>
                    <a:pt x="101" y="15"/>
                    <a:pt x="104" y="21"/>
                    <a:pt x="109" y="27"/>
                  </a:cubicBezTo>
                  <a:cubicBezTo>
                    <a:pt x="124" y="46"/>
                    <a:pt x="150" y="55"/>
                    <a:pt x="165" y="74"/>
                  </a:cubicBezTo>
                  <a:cubicBezTo>
                    <a:pt x="174" y="85"/>
                    <a:pt x="179" y="100"/>
                    <a:pt x="186" y="114"/>
                  </a:cubicBezTo>
                  <a:cubicBezTo>
                    <a:pt x="192" y="127"/>
                    <a:pt x="201" y="139"/>
                    <a:pt x="211" y="149"/>
                  </a:cubicBezTo>
                  <a:cubicBezTo>
                    <a:pt x="215" y="153"/>
                    <a:pt x="219" y="158"/>
                    <a:pt x="218" y="163"/>
                  </a:cubicBezTo>
                  <a:cubicBezTo>
                    <a:pt x="217" y="169"/>
                    <a:pt x="209" y="170"/>
                    <a:pt x="203" y="170"/>
                  </a:cubicBezTo>
                  <a:cubicBezTo>
                    <a:pt x="183" y="170"/>
                    <a:pt x="164" y="162"/>
                    <a:pt x="148" y="149"/>
                  </a:cubicBezTo>
                  <a:cubicBezTo>
                    <a:pt x="132" y="137"/>
                    <a:pt x="120" y="120"/>
                    <a:pt x="111" y="102"/>
                  </a:cubicBezTo>
                  <a:cubicBezTo>
                    <a:pt x="104" y="87"/>
                    <a:pt x="97" y="69"/>
                    <a:pt x="81" y="62"/>
                  </a:cubicBezTo>
                  <a:cubicBezTo>
                    <a:pt x="72" y="58"/>
                    <a:pt x="62" y="58"/>
                    <a:pt x="52" y="58"/>
                  </a:cubicBezTo>
                  <a:cubicBezTo>
                    <a:pt x="34" y="58"/>
                    <a:pt x="0" y="45"/>
                    <a:pt x="17" y="22"/>
                  </a:cubicBezTo>
                  <a:cubicBezTo>
                    <a:pt x="31" y="4"/>
                    <a:pt x="63" y="0"/>
                    <a:pt x="83" y="5"/>
                  </a:cubicBezTo>
                  <a:close/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0">
              <a:extLst>
                <a:ext uri="{FF2B5EF4-FFF2-40B4-BE49-F238E27FC236}">
                  <a16:creationId xmlns:a16="http://schemas.microsoft.com/office/drawing/2014/main" id="{CC796FA8-BEED-4122-9246-36002A12D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" y="2543"/>
              <a:ext cx="67" cy="48"/>
            </a:xfrm>
            <a:custGeom>
              <a:avLst/>
              <a:gdLst>
                <a:gd name="T0" fmla="*/ 23 w 283"/>
                <a:gd name="T1" fmla="*/ 189 h 200"/>
                <a:gd name="T2" fmla="*/ 45 w 283"/>
                <a:gd name="T3" fmla="*/ 189 h 200"/>
                <a:gd name="T4" fmla="*/ 132 w 283"/>
                <a:gd name="T5" fmla="*/ 183 h 200"/>
                <a:gd name="T6" fmla="*/ 162 w 283"/>
                <a:gd name="T7" fmla="*/ 197 h 200"/>
                <a:gd name="T8" fmla="*/ 194 w 283"/>
                <a:gd name="T9" fmla="*/ 193 h 200"/>
                <a:gd name="T10" fmla="*/ 210 w 283"/>
                <a:gd name="T11" fmla="*/ 162 h 200"/>
                <a:gd name="T12" fmla="*/ 247 w 283"/>
                <a:gd name="T13" fmla="*/ 128 h 200"/>
                <a:gd name="T14" fmla="*/ 272 w 283"/>
                <a:gd name="T15" fmla="*/ 88 h 200"/>
                <a:gd name="T16" fmla="*/ 267 w 283"/>
                <a:gd name="T17" fmla="*/ 70 h 200"/>
                <a:gd name="T18" fmla="*/ 269 w 283"/>
                <a:gd name="T19" fmla="*/ 28 h 200"/>
                <a:gd name="T20" fmla="*/ 280 w 283"/>
                <a:gd name="T21" fmla="*/ 7 h 200"/>
                <a:gd name="T22" fmla="*/ 260 w 283"/>
                <a:gd name="T23" fmla="*/ 2 h 200"/>
                <a:gd name="T24" fmla="*/ 150 w 283"/>
                <a:gd name="T25" fmla="*/ 62 h 200"/>
                <a:gd name="T26" fmla="*/ 95 w 283"/>
                <a:gd name="T27" fmla="*/ 70 h 200"/>
                <a:gd name="T28" fmla="*/ 11 w 283"/>
                <a:gd name="T29" fmla="*/ 119 h 200"/>
                <a:gd name="T30" fmla="*/ 4 w 283"/>
                <a:gd name="T31" fmla="*/ 150 h 200"/>
                <a:gd name="T32" fmla="*/ 18 w 283"/>
                <a:gd name="T33" fmla="*/ 169 h 200"/>
                <a:gd name="T34" fmla="*/ 23 w 283"/>
                <a:gd name="T35" fmla="*/ 18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3" h="200">
                  <a:moveTo>
                    <a:pt x="23" y="189"/>
                  </a:moveTo>
                  <a:cubicBezTo>
                    <a:pt x="28" y="195"/>
                    <a:pt x="37" y="192"/>
                    <a:pt x="45" y="189"/>
                  </a:cubicBezTo>
                  <a:cubicBezTo>
                    <a:pt x="72" y="177"/>
                    <a:pt x="104" y="172"/>
                    <a:pt x="132" y="183"/>
                  </a:cubicBezTo>
                  <a:cubicBezTo>
                    <a:pt x="142" y="187"/>
                    <a:pt x="152" y="193"/>
                    <a:pt x="162" y="197"/>
                  </a:cubicBezTo>
                  <a:cubicBezTo>
                    <a:pt x="173" y="200"/>
                    <a:pt x="185" y="200"/>
                    <a:pt x="194" y="193"/>
                  </a:cubicBezTo>
                  <a:cubicBezTo>
                    <a:pt x="203" y="185"/>
                    <a:pt x="205" y="172"/>
                    <a:pt x="210" y="162"/>
                  </a:cubicBezTo>
                  <a:cubicBezTo>
                    <a:pt x="218" y="147"/>
                    <a:pt x="233" y="138"/>
                    <a:pt x="247" y="128"/>
                  </a:cubicBezTo>
                  <a:cubicBezTo>
                    <a:pt x="260" y="118"/>
                    <a:pt x="273" y="104"/>
                    <a:pt x="272" y="88"/>
                  </a:cubicBezTo>
                  <a:cubicBezTo>
                    <a:pt x="272" y="81"/>
                    <a:pt x="269" y="76"/>
                    <a:pt x="267" y="70"/>
                  </a:cubicBezTo>
                  <a:cubicBezTo>
                    <a:pt x="263" y="56"/>
                    <a:pt x="261" y="39"/>
                    <a:pt x="269" y="28"/>
                  </a:cubicBezTo>
                  <a:cubicBezTo>
                    <a:pt x="274" y="21"/>
                    <a:pt x="283" y="15"/>
                    <a:pt x="280" y="7"/>
                  </a:cubicBezTo>
                  <a:cubicBezTo>
                    <a:pt x="277" y="0"/>
                    <a:pt x="267" y="0"/>
                    <a:pt x="260" y="2"/>
                  </a:cubicBezTo>
                  <a:cubicBezTo>
                    <a:pt x="220" y="14"/>
                    <a:pt x="191" y="52"/>
                    <a:pt x="150" y="62"/>
                  </a:cubicBezTo>
                  <a:cubicBezTo>
                    <a:pt x="132" y="67"/>
                    <a:pt x="113" y="66"/>
                    <a:pt x="95" y="70"/>
                  </a:cubicBezTo>
                  <a:cubicBezTo>
                    <a:pt x="66" y="77"/>
                    <a:pt x="32" y="98"/>
                    <a:pt x="11" y="119"/>
                  </a:cubicBezTo>
                  <a:cubicBezTo>
                    <a:pt x="3" y="128"/>
                    <a:pt x="0" y="139"/>
                    <a:pt x="4" y="150"/>
                  </a:cubicBezTo>
                  <a:cubicBezTo>
                    <a:pt x="6" y="159"/>
                    <a:pt x="14" y="161"/>
                    <a:pt x="18" y="169"/>
                  </a:cubicBezTo>
                  <a:cubicBezTo>
                    <a:pt x="19" y="171"/>
                    <a:pt x="19" y="189"/>
                    <a:pt x="23" y="189"/>
                  </a:cubicBezTo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1">
              <a:extLst>
                <a:ext uri="{FF2B5EF4-FFF2-40B4-BE49-F238E27FC236}">
                  <a16:creationId xmlns:a16="http://schemas.microsoft.com/office/drawing/2014/main" id="{E2C1007A-F584-4E51-BFE6-670A9E545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2889"/>
              <a:ext cx="62" cy="27"/>
            </a:xfrm>
            <a:custGeom>
              <a:avLst/>
              <a:gdLst>
                <a:gd name="T0" fmla="*/ 46 w 262"/>
                <a:gd name="T1" fmla="*/ 31 h 115"/>
                <a:gd name="T2" fmla="*/ 69 w 262"/>
                <a:gd name="T3" fmla="*/ 30 h 115"/>
                <a:gd name="T4" fmla="*/ 133 w 262"/>
                <a:gd name="T5" fmla="*/ 15 h 115"/>
                <a:gd name="T6" fmla="*/ 198 w 262"/>
                <a:gd name="T7" fmla="*/ 0 h 115"/>
                <a:gd name="T8" fmla="*/ 255 w 262"/>
                <a:gd name="T9" fmla="*/ 28 h 115"/>
                <a:gd name="T10" fmla="*/ 258 w 262"/>
                <a:gd name="T11" fmla="*/ 57 h 115"/>
                <a:gd name="T12" fmla="*/ 237 w 262"/>
                <a:gd name="T13" fmla="*/ 77 h 115"/>
                <a:gd name="T14" fmla="*/ 98 w 262"/>
                <a:gd name="T15" fmla="*/ 112 h 115"/>
                <a:gd name="T16" fmla="*/ 49 w 262"/>
                <a:gd name="T17" fmla="*/ 110 h 115"/>
                <a:gd name="T18" fmla="*/ 46 w 262"/>
                <a:gd name="T19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115">
                  <a:moveTo>
                    <a:pt x="46" y="31"/>
                  </a:moveTo>
                  <a:cubicBezTo>
                    <a:pt x="54" y="30"/>
                    <a:pt x="61" y="30"/>
                    <a:pt x="69" y="30"/>
                  </a:cubicBezTo>
                  <a:cubicBezTo>
                    <a:pt x="91" y="30"/>
                    <a:pt x="113" y="22"/>
                    <a:pt x="133" y="15"/>
                  </a:cubicBezTo>
                  <a:cubicBezTo>
                    <a:pt x="154" y="7"/>
                    <a:pt x="176" y="0"/>
                    <a:pt x="198" y="0"/>
                  </a:cubicBezTo>
                  <a:cubicBezTo>
                    <a:pt x="220" y="0"/>
                    <a:pt x="243" y="9"/>
                    <a:pt x="255" y="28"/>
                  </a:cubicBezTo>
                  <a:cubicBezTo>
                    <a:pt x="260" y="37"/>
                    <a:pt x="262" y="48"/>
                    <a:pt x="258" y="57"/>
                  </a:cubicBezTo>
                  <a:cubicBezTo>
                    <a:pt x="254" y="66"/>
                    <a:pt x="246" y="72"/>
                    <a:pt x="237" y="77"/>
                  </a:cubicBezTo>
                  <a:cubicBezTo>
                    <a:pt x="195" y="100"/>
                    <a:pt x="146" y="108"/>
                    <a:pt x="98" y="112"/>
                  </a:cubicBezTo>
                  <a:cubicBezTo>
                    <a:pt x="82" y="114"/>
                    <a:pt x="65" y="115"/>
                    <a:pt x="49" y="110"/>
                  </a:cubicBezTo>
                  <a:cubicBezTo>
                    <a:pt x="12" y="98"/>
                    <a:pt x="0" y="41"/>
                    <a:pt x="46" y="31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2">
              <a:extLst>
                <a:ext uri="{FF2B5EF4-FFF2-40B4-BE49-F238E27FC236}">
                  <a16:creationId xmlns:a16="http://schemas.microsoft.com/office/drawing/2014/main" id="{60C349AD-17F1-4B0C-814E-B0E86926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2884"/>
              <a:ext cx="112" cy="53"/>
            </a:xfrm>
            <a:custGeom>
              <a:avLst/>
              <a:gdLst>
                <a:gd name="T0" fmla="*/ 66 w 471"/>
                <a:gd name="T1" fmla="*/ 151 h 222"/>
                <a:gd name="T2" fmla="*/ 119 w 471"/>
                <a:gd name="T3" fmla="*/ 163 h 222"/>
                <a:gd name="T4" fmla="*/ 170 w 471"/>
                <a:gd name="T5" fmla="*/ 151 h 222"/>
                <a:gd name="T6" fmla="*/ 192 w 471"/>
                <a:gd name="T7" fmla="*/ 103 h 222"/>
                <a:gd name="T8" fmla="*/ 228 w 471"/>
                <a:gd name="T9" fmla="*/ 35 h 222"/>
                <a:gd name="T10" fmla="*/ 295 w 471"/>
                <a:gd name="T11" fmla="*/ 1 h 222"/>
                <a:gd name="T12" fmla="*/ 321 w 471"/>
                <a:gd name="T13" fmla="*/ 7 h 222"/>
                <a:gd name="T14" fmla="*/ 331 w 471"/>
                <a:gd name="T15" fmla="*/ 30 h 222"/>
                <a:gd name="T16" fmla="*/ 321 w 471"/>
                <a:gd name="T17" fmla="*/ 44 h 222"/>
                <a:gd name="T18" fmla="*/ 268 w 471"/>
                <a:gd name="T19" fmla="*/ 94 h 222"/>
                <a:gd name="T20" fmla="*/ 287 w 471"/>
                <a:gd name="T21" fmla="*/ 132 h 222"/>
                <a:gd name="T22" fmla="*/ 345 w 471"/>
                <a:gd name="T23" fmla="*/ 132 h 222"/>
                <a:gd name="T24" fmla="*/ 380 w 471"/>
                <a:gd name="T25" fmla="*/ 142 h 222"/>
                <a:gd name="T26" fmla="*/ 454 w 471"/>
                <a:gd name="T27" fmla="*/ 172 h 222"/>
                <a:gd name="T28" fmla="*/ 466 w 471"/>
                <a:gd name="T29" fmla="*/ 180 h 222"/>
                <a:gd name="T30" fmla="*/ 461 w 471"/>
                <a:gd name="T31" fmla="*/ 202 h 222"/>
                <a:gd name="T32" fmla="*/ 439 w 471"/>
                <a:gd name="T33" fmla="*/ 211 h 222"/>
                <a:gd name="T34" fmla="*/ 382 w 471"/>
                <a:gd name="T35" fmla="*/ 220 h 222"/>
                <a:gd name="T36" fmla="*/ 356 w 471"/>
                <a:gd name="T37" fmla="*/ 220 h 222"/>
                <a:gd name="T38" fmla="*/ 287 w 471"/>
                <a:gd name="T39" fmla="*/ 174 h 222"/>
                <a:gd name="T40" fmla="*/ 246 w 471"/>
                <a:gd name="T41" fmla="*/ 168 h 222"/>
                <a:gd name="T42" fmla="*/ 223 w 471"/>
                <a:gd name="T43" fmla="*/ 155 h 222"/>
                <a:gd name="T44" fmla="*/ 183 w 471"/>
                <a:gd name="T45" fmla="*/ 161 h 222"/>
                <a:gd name="T46" fmla="*/ 147 w 471"/>
                <a:gd name="T47" fmla="*/ 180 h 222"/>
                <a:gd name="T48" fmla="*/ 101 w 471"/>
                <a:gd name="T49" fmla="*/ 183 h 222"/>
                <a:gd name="T50" fmla="*/ 3 w 471"/>
                <a:gd name="T51" fmla="*/ 149 h 222"/>
                <a:gd name="T52" fmla="*/ 66 w 471"/>
                <a:gd name="T53" fmla="*/ 15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1" h="222">
                  <a:moveTo>
                    <a:pt x="66" y="151"/>
                  </a:moveTo>
                  <a:cubicBezTo>
                    <a:pt x="84" y="155"/>
                    <a:pt x="101" y="161"/>
                    <a:pt x="119" y="163"/>
                  </a:cubicBezTo>
                  <a:cubicBezTo>
                    <a:pt x="137" y="165"/>
                    <a:pt x="156" y="163"/>
                    <a:pt x="170" y="151"/>
                  </a:cubicBezTo>
                  <a:cubicBezTo>
                    <a:pt x="183" y="139"/>
                    <a:pt x="187" y="120"/>
                    <a:pt x="192" y="103"/>
                  </a:cubicBezTo>
                  <a:cubicBezTo>
                    <a:pt x="200" y="78"/>
                    <a:pt x="211" y="54"/>
                    <a:pt x="228" y="35"/>
                  </a:cubicBezTo>
                  <a:cubicBezTo>
                    <a:pt x="245" y="16"/>
                    <a:pt x="269" y="2"/>
                    <a:pt x="295" y="1"/>
                  </a:cubicBezTo>
                  <a:cubicBezTo>
                    <a:pt x="304" y="0"/>
                    <a:pt x="314" y="2"/>
                    <a:pt x="321" y="7"/>
                  </a:cubicBezTo>
                  <a:cubicBezTo>
                    <a:pt x="328" y="12"/>
                    <a:pt x="333" y="22"/>
                    <a:pt x="331" y="30"/>
                  </a:cubicBezTo>
                  <a:cubicBezTo>
                    <a:pt x="329" y="36"/>
                    <a:pt x="325" y="40"/>
                    <a:pt x="321" y="44"/>
                  </a:cubicBezTo>
                  <a:cubicBezTo>
                    <a:pt x="302" y="60"/>
                    <a:pt x="274" y="70"/>
                    <a:pt x="268" y="94"/>
                  </a:cubicBezTo>
                  <a:cubicBezTo>
                    <a:pt x="265" y="109"/>
                    <a:pt x="273" y="126"/>
                    <a:pt x="287" y="132"/>
                  </a:cubicBezTo>
                  <a:cubicBezTo>
                    <a:pt x="305" y="140"/>
                    <a:pt x="326" y="131"/>
                    <a:pt x="345" y="132"/>
                  </a:cubicBezTo>
                  <a:cubicBezTo>
                    <a:pt x="357" y="133"/>
                    <a:pt x="369" y="138"/>
                    <a:pt x="380" y="142"/>
                  </a:cubicBezTo>
                  <a:cubicBezTo>
                    <a:pt x="405" y="152"/>
                    <a:pt x="429" y="162"/>
                    <a:pt x="454" y="172"/>
                  </a:cubicBezTo>
                  <a:cubicBezTo>
                    <a:pt x="459" y="174"/>
                    <a:pt x="464" y="176"/>
                    <a:pt x="466" y="180"/>
                  </a:cubicBezTo>
                  <a:cubicBezTo>
                    <a:pt x="471" y="187"/>
                    <a:pt x="468" y="197"/>
                    <a:pt x="461" y="202"/>
                  </a:cubicBezTo>
                  <a:cubicBezTo>
                    <a:pt x="455" y="207"/>
                    <a:pt x="447" y="209"/>
                    <a:pt x="439" y="211"/>
                  </a:cubicBezTo>
                  <a:cubicBezTo>
                    <a:pt x="420" y="214"/>
                    <a:pt x="401" y="217"/>
                    <a:pt x="382" y="220"/>
                  </a:cubicBezTo>
                  <a:cubicBezTo>
                    <a:pt x="374" y="221"/>
                    <a:pt x="365" y="222"/>
                    <a:pt x="356" y="220"/>
                  </a:cubicBezTo>
                  <a:cubicBezTo>
                    <a:pt x="329" y="214"/>
                    <a:pt x="314" y="182"/>
                    <a:pt x="287" y="174"/>
                  </a:cubicBezTo>
                  <a:cubicBezTo>
                    <a:pt x="274" y="171"/>
                    <a:pt x="259" y="173"/>
                    <a:pt x="246" y="168"/>
                  </a:cubicBezTo>
                  <a:cubicBezTo>
                    <a:pt x="238" y="164"/>
                    <a:pt x="231" y="158"/>
                    <a:pt x="223" y="155"/>
                  </a:cubicBezTo>
                  <a:cubicBezTo>
                    <a:pt x="210" y="150"/>
                    <a:pt x="195" y="155"/>
                    <a:pt x="183" y="161"/>
                  </a:cubicBezTo>
                  <a:cubicBezTo>
                    <a:pt x="171" y="168"/>
                    <a:pt x="160" y="176"/>
                    <a:pt x="147" y="180"/>
                  </a:cubicBezTo>
                  <a:cubicBezTo>
                    <a:pt x="133" y="185"/>
                    <a:pt x="117" y="184"/>
                    <a:pt x="101" y="183"/>
                  </a:cubicBezTo>
                  <a:cubicBezTo>
                    <a:pt x="79" y="181"/>
                    <a:pt x="4" y="179"/>
                    <a:pt x="3" y="149"/>
                  </a:cubicBezTo>
                  <a:cubicBezTo>
                    <a:pt x="0" y="103"/>
                    <a:pt x="52" y="148"/>
                    <a:pt x="66" y="151"/>
                  </a:cubicBezTo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3">
              <a:extLst>
                <a:ext uri="{FF2B5EF4-FFF2-40B4-BE49-F238E27FC236}">
                  <a16:creationId xmlns:a16="http://schemas.microsoft.com/office/drawing/2014/main" id="{915DB668-C5A7-4107-B24F-FD4EBDFC4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" y="2872"/>
              <a:ext cx="77" cy="29"/>
            </a:xfrm>
            <a:custGeom>
              <a:avLst/>
              <a:gdLst>
                <a:gd name="T0" fmla="*/ 25 w 326"/>
                <a:gd name="T1" fmla="*/ 120 h 122"/>
                <a:gd name="T2" fmla="*/ 43 w 326"/>
                <a:gd name="T3" fmla="*/ 119 h 122"/>
                <a:gd name="T4" fmla="*/ 72 w 326"/>
                <a:gd name="T5" fmla="*/ 106 h 122"/>
                <a:gd name="T6" fmla="*/ 104 w 326"/>
                <a:gd name="T7" fmla="*/ 93 h 122"/>
                <a:gd name="T8" fmla="*/ 122 w 326"/>
                <a:gd name="T9" fmla="*/ 101 h 122"/>
                <a:gd name="T10" fmla="*/ 158 w 326"/>
                <a:gd name="T11" fmla="*/ 105 h 122"/>
                <a:gd name="T12" fmla="*/ 163 w 326"/>
                <a:gd name="T13" fmla="*/ 104 h 122"/>
                <a:gd name="T14" fmla="*/ 167 w 326"/>
                <a:gd name="T15" fmla="*/ 93 h 122"/>
                <a:gd name="T16" fmla="*/ 192 w 326"/>
                <a:gd name="T17" fmla="*/ 78 h 122"/>
                <a:gd name="T18" fmla="*/ 223 w 326"/>
                <a:gd name="T19" fmla="*/ 84 h 122"/>
                <a:gd name="T20" fmla="*/ 311 w 326"/>
                <a:gd name="T21" fmla="*/ 72 h 122"/>
                <a:gd name="T22" fmla="*/ 325 w 326"/>
                <a:gd name="T23" fmla="*/ 57 h 122"/>
                <a:gd name="T24" fmla="*/ 321 w 326"/>
                <a:gd name="T25" fmla="*/ 41 h 122"/>
                <a:gd name="T26" fmla="*/ 300 w 326"/>
                <a:gd name="T27" fmla="*/ 12 h 122"/>
                <a:gd name="T28" fmla="*/ 267 w 326"/>
                <a:gd name="T29" fmla="*/ 5 h 122"/>
                <a:gd name="T30" fmla="*/ 237 w 326"/>
                <a:gd name="T31" fmla="*/ 31 h 122"/>
                <a:gd name="T32" fmla="*/ 191 w 326"/>
                <a:gd name="T33" fmla="*/ 25 h 122"/>
                <a:gd name="T34" fmla="*/ 146 w 326"/>
                <a:gd name="T35" fmla="*/ 9 h 122"/>
                <a:gd name="T36" fmla="*/ 115 w 326"/>
                <a:gd name="T37" fmla="*/ 34 h 122"/>
                <a:gd name="T38" fmla="*/ 109 w 326"/>
                <a:gd name="T39" fmla="*/ 57 h 122"/>
                <a:gd name="T40" fmla="*/ 86 w 326"/>
                <a:gd name="T41" fmla="*/ 59 h 122"/>
                <a:gd name="T42" fmla="*/ 25 w 326"/>
                <a:gd name="T43" fmla="*/ 75 h 122"/>
                <a:gd name="T44" fmla="*/ 25 w 326"/>
                <a:gd name="T45" fmla="*/ 12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6" h="122">
                  <a:moveTo>
                    <a:pt x="25" y="120"/>
                  </a:moveTo>
                  <a:cubicBezTo>
                    <a:pt x="31" y="122"/>
                    <a:pt x="37" y="120"/>
                    <a:pt x="43" y="119"/>
                  </a:cubicBezTo>
                  <a:cubicBezTo>
                    <a:pt x="53" y="116"/>
                    <a:pt x="63" y="112"/>
                    <a:pt x="72" y="106"/>
                  </a:cubicBezTo>
                  <a:cubicBezTo>
                    <a:pt x="82" y="100"/>
                    <a:pt x="92" y="92"/>
                    <a:pt x="104" y="93"/>
                  </a:cubicBezTo>
                  <a:cubicBezTo>
                    <a:pt x="110" y="94"/>
                    <a:pt x="116" y="98"/>
                    <a:pt x="122" y="101"/>
                  </a:cubicBezTo>
                  <a:cubicBezTo>
                    <a:pt x="133" y="107"/>
                    <a:pt x="146" y="108"/>
                    <a:pt x="158" y="105"/>
                  </a:cubicBezTo>
                  <a:cubicBezTo>
                    <a:pt x="160" y="105"/>
                    <a:pt x="161" y="105"/>
                    <a:pt x="163" y="104"/>
                  </a:cubicBezTo>
                  <a:cubicBezTo>
                    <a:pt x="166" y="101"/>
                    <a:pt x="166" y="97"/>
                    <a:pt x="167" y="93"/>
                  </a:cubicBezTo>
                  <a:cubicBezTo>
                    <a:pt x="170" y="83"/>
                    <a:pt x="182" y="78"/>
                    <a:pt x="192" y="78"/>
                  </a:cubicBezTo>
                  <a:cubicBezTo>
                    <a:pt x="203" y="78"/>
                    <a:pt x="213" y="81"/>
                    <a:pt x="223" y="84"/>
                  </a:cubicBezTo>
                  <a:cubicBezTo>
                    <a:pt x="252" y="90"/>
                    <a:pt x="284" y="86"/>
                    <a:pt x="311" y="72"/>
                  </a:cubicBezTo>
                  <a:cubicBezTo>
                    <a:pt x="317" y="69"/>
                    <a:pt x="324" y="64"/>
                    <a:pt x="325" y="57"/>
                  </a:cubicBezTo>
                  <a:cubicBezTo>
                    <a:pt x="326" y="51"/>
                    <a:pt x="323" y="46"/>
                    <a:pt x="321" y="41"/>
                  </a:cubicBezTo>
                  <a:cubicBezTo>
                    <a:pt x="315" y="30"/>
                    <a:pt x="309" y="20"/>
                    <a:pt x="300" y="12"/>
                  </a:cubicBezTo>
                  <a:cubicBezTo>
                    <a:pt x="291" y="4"/>
                    <a:pt x="278" y="0"/>
                    <a:pt x="267" y="5"/>
                  </a:cubicBezTo>
                  <a:cubicBezTo>
                    <a:pt x="254" y="10"/>
                    <a:pt x="248" y="25"/>
                    <a:pt x="237" y="31"/>
                  </a:cubicBezTo>
                  <a:cubicBezTo>
                    <a:pt x="223" y="39"/>
                    <a:pt x="205" y="33"/>
                    <a:pt x="191" y="25"/>
                  </a:cubicBezTo>
                  <a:cubicBezTo>
                    <a:pt x="177" y="18"/>
                    <a:pt x="162" y="8"/>
                    <a:pt x="146" y="9"/>
                  </a:cubicBezTo>
                  <a:cubicBezTo>
                    <a:pt x="132" y="10"/>
                    <a:pt x="119" y="21"/>
                    <a:pt x="115" y="34"/>
                  </a:cubicBezTo>
                  <a:cubicBezTo>
                    <a:pt x="112" y="41"/>
                    <a:pt x="114" y="51"/>
                    <a:pt x="109" y="57"/>
                  </a:cubicBezTo>
                  <a:cubicBezTo>
                    <a:pt x="103" y="63"/>
                    <a:pt x="94" y="60"/>
                    <a:pt x="86" y="59"/>
                  </a:cubicBezTo>
                  <a:cubicBezTo>
                    <a:pt x="61" y="54"/>
                    <a:pt x="42" y="53"/>
                    <a:pt x="25" y="75"/>
                  </a:cubicBezTo>
                  <a:cubicBezTo>
                    <a:pt x="15" y="87"/>
                    <a:pt x="0" y="116"/>
                    <a:pt x="25" y="120"/>
                  </a:cubicBezTo>
                  <a:close/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4">
              <a:extLst>
                <a:ext uri="{FF2B5EF4-FFF2-40B4-BE49-F238E27FC236}">
                  <a16:creationId xmlns:a16="http://schemas.microsoft.com/office/drawing/2014/main" id="{A589C193-9555-4BD2-A60C-490CFAB74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2809"/>
              <a:ext cx="63" cy="41"/>
            </a:xfrm>
            <a:custGeom>
              <a:avLst/>
              <a:gdLst>
                <a:gd name="T0" fmla="*/ 60 w 265"/>
                <a:gd name="T1" fmla="*/ 24 h 172"/>
                <a:gd name="T2" fmla="*/ 164 w 265"/>
                <a:gd name="T3" fmla="*/ 60 h 172"/>
                <a:gd name="T4" fmla="*/ 208 w 265"/>
                <a:gd name="T5" fmla="*/ 93 h 172"/>
                <a:gd name="T6" fmla="*/ 256 w 265"/>
                <a:gd name="T7" fmla="*/ 142 h 172"/>
                <a:gd name="T8" fmla="*/ 264 w 265"/>
                <a:gd name="T9" fmla="*/ 158 h 172"/>
                <a:gd name="T10" fmla="*/ 253 w 265"/>
                <a:gd name="T11" fmla="*/ 167 h 172"/>
                <a:gd name="T12" fmla="*/ 208 w 265"/>
                <a:gd name="T13" fmla="*/ 161 h 172"/>
                <a:gd name="T14" fmla="*/ 122 w 265"/>
                <a:gd name="T15" fmla="*/ 119 h 172"/>
                <a:gd name="T16" fmla="*/ 73 w 265"/>
                <a:gd name="T17" fmla="*/ 105 h 172"/>
                <a:gd name="T18" fmla="*/ 50 w 265"/>
                <a:gd name="T19" fmla="*/ 74 h 172"/>
                <a:gd name="T20" fmla="*/ 16 w 265"/>
                <a:gd name="T21" fmla="*/ 57 h 172"/>
                <a:gd name="T22" fmla="*/ 3 w 265"/>
                <a:gd name="T23" fmla="*/ 19 h 172"/>
                <a:gd name="T24" fmla="*/ 26 w 265"/>
                <a:gd name="T25" fmla="*/ 0 h 172"/>
                <a:gd name="T26" fmla="*/ 60 w 265"/>
                <a:gd name="T27" fmla="*/ 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172">
                  <a:moveTo>
                    <a:pt x="60" y="24"/>
                  </a:moveTo>
                  <a:cubicBezTo>
                    <a:pt x="90" y="47"/>
                    <a:pt x="131" y="44"/>
                    <a:pt x="164" y="60"/>
                  </a:cubicBezTo>
                  <a:cubicBezTo>
                    <a:pt x="180" y="68"/>
                    <a:pt x="194" y="80"/>
                    <a:pt x="208" y="93"/>
                  </a:cubicBezTo>
                  <a:cubicBezTo>
                    <a:pt x="224" y="108"/>
                    <a:pt x="240" y="125"/>
                    <a:pt x="256" y="142"/>
                  </a:cubicBezTo>
                  <a:cubicBezTo>
                    <a:pt x="261" y="146"/>
                    <a:pt x="265" y="152"/>
                    <a:pt x="264" y="158"/>
                  </a:cubicBezTo>
                  <a:cubicBezTo>
                    <a:pt x="262" y="163"/>
                    <a:pt x="257" y="166"/>
                    <a:pt x="253" y="167"/>
                  </a:cubicBezTo>
                  <a:cubicBezTo>
                    <a:pt x="238" y="172"/>
                    <a:pt x="222" y="168"/>
                    <a:pt x="208" y="161"/>
                  </a:cubicBezTo>
                  <a:cubicBezTo>
                    <a:pt x="179" y="148"/>
                    <a:pt x="154" y="126"/>
                    <a:pt x="122" y="119"/>
                  </a:cubicBezTo>
                  <a:cubicBezTo>
                    <a:pt x="105" y="116"/>
                    <a:pt x="86" y="117"/>
                    <a:pt x="73" y="105"/>
                  </a:cubicBezTo>
                  <a:cubicBezTo>
                    <a:pt x="64" y="96"/>
                    <a:pt x="60" y="82"/>
                    <a:pt x="50" y="74"/>
                  </a:cubicBezTo>
                  <a:cubicBezTo>
                    <a:pt x="40" y="66"/>
                    <a:pt x="26" y="66"/>
                    <a:pt x="16" y="57"/>
                  </a:cubicBezTo>
                  <a:cubicBezTo>
                    <a:pt x="7" y="49"/>
                    <a:pt x="0" y="31"/>
                    <a:pt x="3" y="19"/>
                  </a:cubicBezTo>
                  <a:cubicBezTo>
                    <a:pt x="5" y="9"/>
                    <a:pt x="15" y="0"/>
                    <a:pt x="26" y="0"/>
                  </a:cubicBezTo>
                  <a:cubicBezTo>
                    <a:pt x="40" y="1"/>
                    <a:pt x="50" y="17"/>
                    <a:pt x="60" y="24"/>
                  </a:cubicBezTo>
                  <a:close/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5">
              <a:extLst>
                <a:ext uri="{FF2B5EF4-FFF2-40B4-BE49-F238E27FC236}">
                  <a16:creationId xmlns:a16="http://schemas.microsoft.com/office/drawing/2014/main" id="{ECAE84D5-DBA3-4BC1-BC52-63CD21B6C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" y="2742"/>
              <a:ext cx="61" cy="64"/>
            </a:xfrm>
            <a:custGeom>
              <a:avLst/>
              <a:gdLst>
                <a:gd name="T0" fmla="*/ 180 w 255"/>
                <a:gd name="T1" fmla="*/ 130 h 266"/>
                <a:gd name="T2" fmla="*/ 214 w 255"/>
                <a:gd name="T3" fmla="*/ 166 h 266"/>
                <a:gd name="T4" fmla="*/ 227 w 255"/>
                <a:gd name="T5" fmla="*/ 172 h 266"/>
                <a:gd name="T6" fmla="*/ 237 w 255"/>
                <a:gd name="T7" fmla="*/ 183 h 266"/>
                <a:gd name="T8" fmla="*/ 252 w 255"/>
                <a:gd name="T9" fmla="*/ 251 h 266"/>
                <a:gd name="T10" fmla="*/ 248 w 255"/>
                <a:gd name="T11" fmla="*/ 262 h 266"/>
                <a:gd name="T12" fmla="*/ 239 w 255"/>
                <a:gd name="T13" fmla="*/ 265 h 266"/>
                <a:gd name="T14" fmla="*/ 200 w 255"/>
                <a:gd name="T15" fmla="*/ 258 h 266"/>
                <a:gd name="T16" fmla="*/ 184 w 255"/>
                <a:gd name="T17" fmla="*/ 244 h 266"/>
                <a:gd name="T18" fmla="*/ 105 w 255"/>
                <a:gd name="T19" fmla="*/ 184 h 266"/>
                <a:gd name="T20" fmla="*/ 89 w 255"/>
                <a:gd name="T21" fmla="*/ 170 h 266"/>
                <a:gd name="T22" fmla="*/ 82 w 255"/>
                <a:gd name="T23" fmla="*/ 153 h 266"/>
                <a:gd name="T24" fmla="*/ 44 w 255"/>
                <a:gd name="T25" fmla="*/ 95 h 266"/>
                <a:gd name="T26" fmla="*/ 15 w 255"/>
                <a:gd name="T27" fmla="*/ 66 h 266"/>
                <a:gd name="T28" fmla="*/ 55 w 255"/>
                <a:gd name="T29" fmla="*/ 18 h 266"/>
                <a:gd name="T30" fmla="*/ 92 w 255"/>
                <a:gd name="T31" fmla="*/ 56 h 266"/>
                <a:gd name="T32" fmla="*/ 134 w 255"/>
                <a:gd name="T33" fmla="*/ 89 h 266"/>
                <a:gd name="T34" fmla="*/ 180 w 255"/>
                <a:gd name="T35" fmla="*/ 13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266">
                  <a:moveTo>
                    <a:pt x="180" y="130"/>
                  </a:moveTo>
                  <a:cubicBezTo>
                    <a:pt x="190" y="143"/>
                    <a:pt x="199" y="158"/>
                    <a:pt x="214" y="166"/>
                  </a:cubicBezTo>
                  <a:cubicBezTo>
                    <a:pt x="218" y="168"/>
                    <a:pt x="223" y="169"/>
                    <a:pt x="227" y="172"/>
                  </a:cubicBezTo>
                  <a:cubicBezTo>
                    <a:pt x="231" y="175"/>
                    <a:pt x="234" y="179"/>
                    <a:pt x="237" y="183"/>
                  </a:cubicBezTo>
                  <a:cubicBezTo>
                    <a:pt x="249" y="203"/>
                    <a:pt x="255" y="228"/>
                    <a:pt x="252" y="251"/>
                  </a:cubicBezTo>
                  <a:cubicBezTo>
                    <a:pt x="252" y="255"/>
                    <a:pt x="251" y="259"/>
                    <a:pt x="248" y="262"/>
                  </a:cubicBezTo>
                  <a:cubicBezTo>
                    <a:pt x="245" y="264"/>
                    <a:pt x="242" y="264"/>
                    <a:pt x="239" y="265"/>
                  </a:cubicBezTo>
                  <a:cubicBezTo>
                    <a:pt x="225" y="266"/>
                    <a:pt x="211" y="265"/>
                    <a:pt x="200" y="258"/>
                  </a:cubicBezTo>
                  <a:cubicBezTo>
                    <a:pt x="194" y="254"/>
                    <a:pt x="189" y="249"/>
                    <a:pt x="184" y="244"/>
                  </a:cubicBezTo>
                  <a:cubicBezTo>
                    <a:pt x="161" y="221"/>
                    <a:pt x="132" y="203"/>
                    <a:pt x="105" y="184"/>
                  </a:cubicBezTo>
                  <a:cubicBezTo>
                    <a:pt x="99" y="180"/>
                    <a:pt x="93" y="176"/>
                    <a:pt x="89" y="170"/>
                  </a:cubicBezTo>
                  <a:cubicBezTo>
                    <a:pt x="85" y="165"/>
                    <a:pt x="84" y="159"/>
                    <a:pt x="82" y="153"/>
                  </a:cubicBezTo>
                  <a:cubicBezTo>
                    <a:pt x="75" y="130"/>
                    <a:pt x="62" y="110"/>
                    <a:pt x="44" y="95"/>
                  </a:cubicBezTo>
                  <a:cubicBezTo>
                    <a:pt x="34" y="86"/>
                    <a:pt x="22" y="78"/>
                    <a:pt x="15" y="66"/>
                  </a:cubicBezTo>
                  <a:cubicBezTo>
                    <a:pt x="0" y="39"/>
                    <a:pt x="23" y="0"/>
                    <a:pt x="55" y="18"/>
                  </a:cubicBezTo>
                  <a:cubicBezTo>
                    <a:pt x="70" y="27"/>
                    <a:pt x="80" y="44"/>
                    <a:pt x="92" y="56"/>
                  </a:cubicBezTo>
                  <a:cubicBezTo>
                    <a:pt x="105" y="68"/>
                    <a:pt x="120" y="79"/>
                    <a:pt x="134" y="89"/>
                  </a:cubicBezTo>
                  <a:cubicBezTo>
                    <a:pt x="151" y="101"/>
                    <a:pt x="167" y="114"/>
                    <a:pt x="180" y="130"/>
                  </a:cubicBezTo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6">
              <a:extLst>
                <a:ext uri="{FF2B5EF4-FFF2-40B4-BE49-F238E27FC236}">
                  <a16:creationId xmlns:a16="http://schemas.microsoft.com/office/drawing/2014/main" id="{7BBFA34D-A1D7-4C16-A4FD-6857E30CA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1908"/>
              <a:ext cx="83" cy="58"/>
            </a:xfrm>
            <a:custGeom>
              <a:avLst/>
              <a:gdLst>
                <a:gd name="T0" fmla="*/ 129 w 351"/>
                <a:gd name="T1" fmla="*/ 235 h 243"/>
                <a:gd name="T2" fmla="*/ 159 w 351"/>
                <a:gd name="T3" fmla="*/ 242 h 243"/>
                <a:gd name="T4" fmla="*/ 207 w 351"/>
                <a:gd name="T5" fmla="*/ 222 h 243"/>
                <a:gd name="T6" fmla="*/ 242 w 351"/>
                <a:gd name="T7" fmla="*/ 181 h 243"/>
                <a:gd name="T8" fmla="*/ 300 w 351"/>
                <a:gd name="T9" fmla="*/ 123 h 243"/>
                <a:gd name="T10" fmla="*/ 335 w 351"/>
                <a:gd name="T11" fmla="*/ 92 h 243"/>
                <a:gd name="T12" fmla="*/ 347 w 351"/>
                <a:gd name="T13" fmla="*/ 49 h 243"/>
                <a:gd name="T14" fmla="*/ 312 w 351"/>
                <a:gd name="T15" fmla="*/ 27 h 243"/>
                <a:gd name="T16" fmla="*/ 297 w 351"/>
                <a:gd name="T17" fmla="*/ 36 h 243"/>
                <a:gd name="T18" fmla="*/ 229 w 351"/>
                <a:gd name="T19" fmla="*/ 17 h 243"/>
                <a:gd name="T20" fmla="*/ 198 w 351"/>
                <a:gd name="T21" fmla="*/ 3 h 243"/>
                <a:gd name="T22" fmla="*/ 180 w 351"/>
                <a:gd name="T23" fmla="*/ 28 h 243"/>
                <a:gd name="T24" fmla="*/ 131 w 351"/>
                <a:gd name="T25" fmla="*/ 123 h 243"/>
                <a:gd name="T26" fmla="*/ 117 w 351"/>
                <a:gd name="T27" fmla="*/ 137 h 243"/>
                <a:gd name="T28" fmla="*/ 12 w 351"/>
                <a:gd name="T29" fmla="*/ 150 h 243"/>
                <a:gd name="T30" fmla="*/ 129 w 351"/>
                <a:gd name="T31" fmla="*/ 23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243">
                  <a:moveTo>
                    <a:pt x="129" y="235"/>
                  </a:moveTo>
                  <a:cubicBezTo>
                    <a:pt x="139" y="238"/>
                    <a:pt x="149" y="242"/>
                    <a:pt x="159" y="242"/>
                  </a:cubicBezTo>
                  <a:cubicBezTo>
                    <a:pt x="177" y="243"/>
                    <a:pt x="194" y="234"/>
                    <a:pt x="207" y="222"/>
                  </a:cubicBezTo>
                  <a:cubicBezTo>
                    <a:pt x="220" y="210"/>
                    <a:pt x="231" y="195"/>
                    <a:pt x="242" y="181"/>
                  </a:cubicBezTo>
                  <a:cubicBezTo>
                    <a:pt x="259" y="159"/>
                    <a:pt x="278" y="140"/>
                    <a:pt x="300" y="123"/>
                  </a:cubicBezTo>
                  <a:cubicBezTo>
                    <a:pt x="312" y="113"/>
                    <a:pt x="325" y="104"/>
                    <a:pt x="335" y="92"/>
                  </a:cubicBezTo>
                  <a:cubicBezTo>
                    <a:pt x="345" y="80"/>
                    <a:pt x="351" y="64"/>
                    <a:pt x="347" y="49"/>
                  </a:cubicBezTo>
                  <a:cubicBezTo>
                    <a:pt x="344" y="34"/>
                    <a:pt x="327" y="22"/>
                    <a:pt x="312" y="27"/>
                  </a:cubicBezTo>
                  <a:cubicBezTo>
                    <a:pt x="307" y="29"/>
                    <a:pt x="302" y="33"/>
                    <a:pt x="297" y="36"/>
                  </a:cubicBezTo>
                  <a:cubicBezTo>
                    <a:pt x="275" y="47"/>
                    <a:pt x="248" y="33"/>
                    <a:pt x="229" y="17"/>
                  </a:cubicBezTo>
                  <a:cubicBezTo>
                    <a:pt x="220" y="9"/>
                    <a:pt x="209" y="0"/>
                    <a:pt x="198" y="3"/>
                  </a:cubicBezTo>
                  <a:cubicBezTo>
                    <a:pt x="188" y="7"/>
                    <a:pt x="183" y="18"/>
                    <a:pt x="180" y="28"/>
                  </a:cubicBezTo>
                  <a:cubicBezTo>
                    <a:pt x="168" y="62"/>
                    <a:pt x="152" y="94"/>
                    <a:pt x="131" y="123"/>
                  </a:cubicBezTo>
                  <a:cubicBezTo>
                    <a:pt x="127" y="129"/>
                    <a:pt x="123" y="134"/>
                    <a:pt x="117" y="137"/>
                  </a:cubicBezTo>
                  <a:cubicBezTo>
                    <a:pt x="88" y="154"/>
                    <a:pt x="24" y="92"/>
                    <a:pt x="12" y="150"/>
                  </a:cubicBezTo>
                  <a:cubicBezTo>
                    <a:pt x="0" y="205"/>
                    <a:pt x="95" y="222"/>
                    <a:pt x="129" y="235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7">
              <a:extLst>
                <a:ext uri="{FF2B5EF4-FFF2-40B4-BE49-F238E27FC236}">
                  <a16:creationId xmlns:a16="http://schemas.microsoft.com/office/drawing/2014/main" id="{E943FA49-2338-41F4-AA19-A7CC77B10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1879"/>
              <a:ext cx="57" cy="53"/>
            </a:xfrm>
            <a:custGeom>
              <a:avLst/>
              <a:gdLst>
                <a:gd name="T0" fmla="*/ 40 w 242"/>
                <a:gd name="T1" fmla="*/ 211 h 221"/>
                <a:gd name="T2" fmla="*/ 73 w 242"/>
                <a:gd name="T3" fmla="*/ 168 h 221"/>
                <a:gd name="T4" fmla="*/ 98 w 242"/>
                <a:gd name="T5" fmla="*/ 116 h 221"/>
                <a:gd name="T6" fmla="*/ 110 w 242"/>
                <a:gd name="T7" fmla="*/ 101 h 221"/>
                <a:gd name="T8" fmla="*/ 123 w 242"/>
                <a:gd name="T9" fmla="*/ 100 h 221"/>
                <a:gd name="T10" fmla="*/ 186 w 242"/>
                <a:gd name="T11" fmla="*/ 112 h 221"/>
                <a:gd name="T12" fmla="*/ 242 w 242"/>
                <a:gd name="T13" fmla="*/ 116 h 221"/>
                <a:gd name="T14" fmla="*/ 175 w 242"/>
                <a:gd name="T15" fmla="*/ 23 h 221"/>
                <a:gd name="T16" fmla="*/ 143 w 242"/>
                <a:gd name="T17" fmla="*/ 2 h 221"/>
                <a:gd name="T18" fmla="*/ 125 w 242"/>
                <a:gd name="T19" fmla="*/ 14 h 221"/>
                <a:gd name="T20" fmla="*/ 30 w 242"/>
                <a:gd name="T21" fmla="*/ 130 h 221"/>
                <a:gd name="T22" fmla="*/ 2 w 242"/>
                <a:gd name="T23" fmla="*/ 189 h 221"/>
                <a:gd name="T24" fmla="*/ 40 w 242"/>
                <a:gd name="T25" fmla="*/ 21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1">
                  <a:moveTo>
                    <a:pt x="40" y="211"/>
                  </a:moveTo>
                  <a:cubicBezTo>
                    <a:pt x="56" y="203"/>
                    <a:pt x="66" y="185"/>
                    <a:pt x="73" y="168"/>
                  </a:cubicBezTo>
                  <a:lnTo>
                    <a:pt x="98" y="116"/>
                  </a:lnTo>
                  <a:cubicBezTo>
                    <a:pt x="101" y="110"/>
                    <a:pt x="104" y="104"/>
                    <a:pt x="110" y="101"/>
                  </a:cubicBezTo>
                  <a:cubicBezTo>
                    <a:pt x="114" y="99"/>
                    <a:pt x="119" y="99"/>
                    <a:pt x="123" y="100"/>
                  </a:cubicBezTo>
                  <a:cubicBezTo>
                    <a:pt x="145" y="101"/>
                    <a:pt x="166" y="105"/>
                    <a:pt x="186" y="112"/>
                  </a:cubicBezTo>
                  <a:cubicBezTo>
                    <a:pt x="205" y="119"/>
                    <a:pt x="226" y="127"/>
                    <a:pt x="242" y="116"/>
                  </a:cubicBezTo>
                  <a:cubicBezTo>
                    <a:pt x="220" y="85"/>
                    <a:pt x="197" y="54"/>
                    <a:pt x="175" y="23"/>
                  </a:cubicBezTo>
                  <a:cubicBezTo>
                    <a:pt x="167" y="12"/>
                    <a:pt x="156" y="0"/>
                    <a:pt x="143" y="2"/>
                  </a:cubicBezTo>
                  <a:cubicBezTo>
                    <a:pt x="135" y="4"/>
                    <a:pt x="130" y="9"/>
                    <a:pt x="125" y="14"/>
                  </a:cubicBezTo>
                  <a:cubicBezTo>
                    <a:pt x="90" y="50"/>
                    <a:pt x="55" y="87"/>
                    <a:pt x="30" y="130"/>
                  </a:cubicBezTo>
                  <a:cubicBezTo>
                    <a:pt x="21" y="146"/>
                    <a:pt x="4" y="172"/>
                    <a:pt x="2" y="189"/>
                  </a:cubicBezTo>
                  <a:cubicBezTo>
                    <a:pt x="0" y="210"/>
                    <a:pt x="20" y="221"/>
                    <a:pt x="40" y="211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8">
              <a:extLst>
                <a:ext uri="{FF2B5EF4-FFF2-40B4-BE49-F238E27FC236}">
                  <a16:creationId xmlns:a16="http://schemas.microsoft.com/office/drawing/2014/main" id="{871BA88A-08DD-446C-987E-A7386CD45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" y="1824"/>
              <a:ext cx="92" cy="90"/>
            </a:xfrm>
            <a:custGeom>
              <a:avLst/>
              <a:gdLst>
                <a:gd name="T0" fmla="*/ 166 w 386"/>
                <a:gd name="T1" fmla="*/ 369 h 378"/>
                <a:gd name="T2" fmla="*/ 180 w 386"/>
                <a:gd name="T3" fmla="*/ 376 h 378"/>
                <a:gd name="T4" fmla="*/ 210 w 386"/>
                <a:gd name="T5" fmla="*/ 362 h 378"/>
                <a:gd name="T6" fmla="*/ 375 w 386"/>
                <a:gd name="T7" fmla="*/ 207 h 378"/>
                <a:gd name="T8" fmla="*/ 381 w 386"/>
                <a:gd name="T9" fmla="*/ 200 h 378"/>
                <a:gd name="T10" fmla="*/ 357 w 386"/>
                <a:gd name="T11" fmla="*/ 171 h 378"/>
                <a:gd name="T12" fmla="*/ 298 w 386"/>
                <a:gd name="T13" fmla="*/ 111 h 378"/>
                <a:gd name="T14" fmla="*/ 172 w 386"/>
                <a:gd name="T15" fmla="*/ 20 h 378"/>
                <a:gd name="T16" fmla="*/ 114 w 386"/>
                <a:gd name="T17" fmla="*/ 12 h 378"/>
                <a:gd name="T18" fmla="*/ 98 w 386"/>
                <a:gd name="T19" fmla="*/ 71 h 378"/>
                <a:gd name="T20" fmla="*/ 47 w 386"/>
                <a:gd name="T21" fmla="*/ 224 h 378"/>
                <a:gd name="T22" fmla="*/ 108 w 386"/>
                <a:gd name="T23" fmla="*/ 294 h 378"/>
                <a:gd name="T24" fmla="*/ 166 w 386"/>
                <a:gd name="T25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378">
                  <a:moveTo>
                    <a:pt x="166" y="369"/>
                  </a:moveTo>
                  <a:cubicBezTo>
                    <a:pt x="170" y="372"/>
                    <a:pt x="175" y="375"/>
                    <a:pt x="180" y="376"/>
                  </a:cubicBezTo>
                  <a:cubicBezTo>
                    <a:pt x="191" y="378"/>
                    <a:pt x="201" y="370"/>
                    <a:pt x="210" y="362"/>
                  </a:cubicBezTo>
                  <a:cubicBezTo>
                    <a:pt x="265" y="311"/>
                    <a:pt x="320" y="259"/>
                    <a:pt x="375" y="207"/>
                  </a:cubicBezTo>
                  <a:cubicBezTo>
                    <a:pt x="377" y="205"/>
                    <a:pt x="379" y="203"/>
                    <a:pt x="381" y="200"/>
                  </a:cubicBezTo>
                  <a:cubicBezTo>
                    <a:pt x="386" y="187"/>
                    <a:pt x="369" y="178"/>
                    <a:pt x="357" y="171"/>
                  </a:cubicBezTo>
                  <a:cubicBezTo>
                    <a:pt x="332" y="158"/>
                    <a:pt x="316" y="132"/>
                    <a:pt x="298" y="111"/>
                  </a:cubicBezTo>
                  <a:cubicBezTo>
                    <a:pt x="264" y="72"/>
                    <a:pt x="217" y="45"/>
                    <a:pt x="172" y="20"/>
                  </a:cubicBezTo>
                  <a:cubicBezTo>
                    <a:pt x="154" y="10"/>
                    <a:pt x="131" y="0"/>
                    <a:pt x="114" y="12"/>
                  </a:cubicBezTo>
                  <a:cubicBezTo>
                    <a:pt x="98" y="25"/>
                    <a:pt x="102" y="51"/>
                    <a:pt x="98" y="71"/>
                  </a:cubicBezTo>
                  <a:cubicBezTo>
                    <a:pt x="90" y="122"/>
                    <a:pt x="0" y="176"/>
                    <a:pt x="47" y="224"/>
                  </a:cubicBezTo>
                  <a:cubicBezTo>
                    <a:pt x="69" y="247"/>
                    <a:pt x="90" y="266"/>
                    <a:pt x="108" y="294"/>
                  </a:cubicBezTo>
                  <a:cubicBezTo>
                    <a:pt x="125" y="320"/>
                    <a:pt x="141" y="348"/>
                    <a:pt x="166" y="369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9">
              <a:extLst>
                <a:ext uri="{FF2B5EF4-FFF2-40B4-BE49-F238E27FC236}">
                  <a16:creationId xmlns:a16="http://schemas.microsoft.com/office/drawing/2014/main" id="{2F0309BF-0AA4-44E0-A89E-305BFC027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" y="1733"/>
              <a:ext cx="78" cy="70"/>
            </a:xfrm>
            <a:custGeom>
              <a:avLst/>
              <a:gdLst>
                <a:gd name="T0" fmla="*/ 329 w 330"/>
                <a:gd name="T1" fmla="*/ 150 h 297"/>
                <a:gd name="T2" fmla="*/ 181 w 330"/>
                <a:gd name="T3" fmla="*/ 288 h 297"/>
                <a:gd name="T4" fmla="*/ 168 w 330"/>
                <a:gd name="T5" fmla="*/ 296 h 297"/>
                <a:gd name="T6" fmla="*/ 147 w 330"/>
                <a:gd name="T7" fmla="*/ 285 h 297"/>
                <a:gd name="T8" fmla="*/ 5 w 330"/>
                <a:gd name="T9" fmla="*/ 136 h 297"/>
                <a:gd name="T10" fmla="*/ 0 w 330"/>
                <a:gd name="T11" fmla="*/ 127 h 297"/>
                <a:gd name="T12" fmla="*/ 4 w 330"/>
                <a:gd name="T13" fmla="*/ 119 h 297"/>
                <a:gd name="T14" fmla="*/ 68 w 330"/>
                <a:gd name="T15" fmla="*/ 60 h 297"/>
                <a:gd name="T16" fmla="*/ 147 w 330"/>
                <a:gd name="T17" fmla="*/ 0 h 297"/>
                <a:gd name="T18" fmla="*/ 312 w 330"/>
                <a:gd name="T19" fmla="*/ 112 h 297"/>
                <a:gd name="T20" fmla="*/ 329 w 330"/>
                <a:gd name="T21" fmla="*/ 15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0" h="297">
                  <a:moveTo>
                    <a:pt x="329" y="150"/>
                  </a:moveTo>
                  <a:cubicBezTo>
                    <a:pt x="281" y="197"/>
                    <a:pt x="232" y="244"/>
                    <a:pt x="181" y="288"/>
                  </a:cubicBezTo>
                  <a:cubicBezTo>
                    <a:pt x="177" y="292"/>
                    <a:pt x="173" y="295"/>
                    <a:pt x="168" y="296"/>
                  </a:cubicBezTo>
                  <a:cubicBezTo>
                    <a:pt x="160" y="297"/>
                    <a:pt x="152" y="291"/>
                    <a:pt x="147" y="285"/>
                  </a:cubicBezTo>
                  <a:cubicBezTo>
                    <a:pt x="99" y="235"/>
                    <a:pt x="52" y="185"/>
                    <a:pt x="5" y="136"/>
                  </a:cubicBezTo>
                  <a:cubicBezTo>
                    <a:pt x="2" y="133"/>
                    <a:pt x="0" y="130"/>
                    <a:pt x="0" y="127"/>
                  </a:cubicBezTo>
                  <a:cubicBezTo>
                    <a:pt x="0" y="124"/>
                    <a:pt x="2" y="121"/>
                    <a:pt x="4" y="119"/>
                  </a:cubicBezTo>
                  <a:cubicBezTo>
                    <a:pt x="22" y="96"/>
                    <a:pt x="43" y="76"/>
                    <a:pt x="68" y="60"/>
                  </a:cubicBezTo>
                  <a:cubicBezTo>
                    <a:pt x="95" y="41"/>
                    <a:pt x="127" y="27"/>
                    <a:pt x="147" y="0"/>
                  </a:cubicBezTo>
                  <a:cubicBezTo>
                    <a:pt x="211" y="26"/>
                    <a:pt x="265" y="61"/>
                    <a:pt x="312" y="112"/>
                  </a:cubicBezTo>
                  <a:cubicBezTo>
                    <a:pt x="321" y="122"/>
                    <a:pt x="330" y="136"/>
                    <a:pt x="329" y="150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0">
              <a:extLst>
                <a:ext uri="{FF2B5EF4-FFF2-40B4-BE49-F238E27FC236}">
                  <a16:creationId xmlns:a16="http://schemas.microsoft.com/office/drawing/2014/main" id="{CDB73A84-161C-4E9D-967D-B10C33A4A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" y="1737"/>
              <a:ext cx="87" cy="69"/>
            </a:xfrm>
            <a:custGeom>
              <a:avLst/>
              <a:gdLst>
                <a:gd name="T0" fmla="*/ 259 w 369"/>
                <a:gd name="T1" fmla="*/ 293 h 293"/>
                <a:gd name="T2" fmla="*/ 65 w 369"/>
                <a:gd name="T3" fmla="*/ 175 h 293"/>
                <a:gd name="T4" fmla="*/ 0 w 369"/>
                <a:gd name="T5" fmla="*/ 133 h 293"/>
                <a:gd name="T6" fmla="*/ 266 w 369"/>
                <a:gd name="T7" fmla="*/ 43 h 293"/>
                <a:gd name="T8" fmla="*/ 364 w 369"/>
                <a:gd name="T9" fmla="*/ 29 h 293"/>
                <a:gd name="T10" fmla="*/ 343 w 369"/>
                <a:gd name="T11" fmla="*/ 85 h 293"/>
                <a:gd name="T12" fmla="*/ 315 w 369"/>
                <a:gd name="T13" fmla="*/ 151 h 293"/>
                <a:gd name="T14" fmla="*/ 259 w 369"/>
                <a:gd name="T15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" h="293">
                  <a:moveTo>
                    <a:pt x="259" y="293"/>
                  </a:moveTo>
                  <a:cubicBezTo>
                    <a:pt x="188" y="268"/>
                    <a:pt x="132" y="211"/>
                    <a:pt x="65" y="175"/>
                  </a:cubicBezTo>
                  <a:cubicBezTo>
                    <a:pt x="42" y="163"/>
                    <a:pt x="17" y="153"/>
                    <a:pt x="0" y="133"/>
                  </a:cubicBezTo>
                  <a:cubicBezTo>
                    <a:pt x="88" y="103"/>
                    <a:pt x="177" y="73"/>
                    <a:pt x="266" y="43"/>
                  </a:cubicBezTo>
                  <a:cubicBezTo>
                    <a:pt x="283" y="37"/>
                    <a:pt x="354" y="0"/>
                    <a:pt x="364" y="29"/>
                  </a:cubicBezTo>
                  <a:cubicBezTo>
                    <a:pt x="369" y="41"/>
                    <a:pt x="348" y="73"/>
                    <a:pt x="343" y="85"/>
                  </a:cubicBezTo>
                  <a:cubicBezTo>
                    <a:pt x="334" y="107"/>
                    <a:pt x="324" y="129"/>
                    <a:pt x="315" y="151"/>
                  </a:cubicBezTo>
                  <a:cubicBezTo>
                    <a:pt x="311" y="163"/>
                    <a:pt x="260" y="293"/>
                    <a:pt x="259" y="293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1">
              <a:extLst>
                <a:ext uri="{FF2B5EF4-FFF2-40B4-BE49-F238E27FC236}">
                  <a16:creationId xmlns:a16="http://schemas.microsoft.com/office/drawing/2014/main" id="{15759F6C-74D6-4948-ADDB-936ED92F7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012"/>
              <a:ext cx="276" cy="384"/>
            </a:xfrm>
            <a:custGeom>
              <a:avLst/>
              <a:gdLst>
                <a:gd name="T0" fmla="*/ 0 w 1162"/>
                <a:gd name="T1" fmla="*/ 1465 h 1617"/>
                <a:gd name="T2" fmla="*/ 110 w 1162"/>
                <a:gd name="T3" fmla="*/ 1491 h 1617"/>
                <a:gd name="T4" fmla="*/ 163 w 1162"/>
                <a:gd name="T5" fmla="*/ 1481 h 1617"/>
                <a:gd name="T6" fmla="*/ 230 w 1162"/>
                <a:gd name="T7" fmla="*/ 1511 h 1617"/>
                <a:gd name="T8" fmla="*/ 296 w 1162"/>
                <a:gd name="T9" fmla="*/ 1501 h 1617"/>
                <a:gd name="T10" fmla="*/ 302 w 1162"/>
                <a:gd name="T11" fmla="*/ 1453 h 1617"/>
                <a:gd name="T12" fmla="*/ 333 w 1162"/>
                <a:gd name="T13" fmla="*/ 1379 h 1617"/>
                <a:gd name="T14" fmla="*/ 303 w 1162"/>
                <a:gd name="T15" fmla="*/ 1348 h 1617"/>
                <a:gd name="T16" fmla="*/ 325 w 1162"/>
                <a:gd name="T17" fmla="*/ 1304 h 1617"/>
                <a:gd name="T18" fmla="*/ 380 w 1162"/>
                <a:gd name="T19" fmla="*/ 1307 h 1617"/>
                <a:gd name="T20" fmla="*/ 951 w 1162"/>
                <a:gd name="T21" fmla="*/ 1617 h 1617"/>
                <a:gd name="T22" fmla="*/ 1162 w 1162"/>
                <a:gd name="T23" fmla="*/ 1268 h 1617"/>
                <a:gd name="T24" fmla="*/ 1071 w 1162"/>
                <a:gd name="T25" fmla="*/ 1210 h 1617"/>
                <a:gd name="T26" fmla="*/ 1049 w 1162"/>
                <a:gd name="T27" fmla="*/ 1189 h 1617"/>
                <a:gd name="T28" fmla="*/ 1051 w 1162"/>
                <a:gd name="T29" fmla="*/ 1162 h 1617"/>
                <a:gd name="T30" fmla="*/ 1072 w 1162"/>
                <a:gd name="T31" fmla="*/ 1081 h 1617"/>
                <a:gd name="T32" fmla="*/ 1015 w 1162"/>
                <a:gd name="T33" fmla="*/ 1056 h 1617"/>
                <a:gd name="T34" fmla="*/ 1004 w 1162"/>
                <a:gd name="T35" fmla="*/ 998 h 1617"/>
                <a:gd name="T36" fmla="*/ 1042 w 1162"/>
                <a:gd name="T37" fmla="*/ 948 h 1617"/>
                <a:gd name="T38" fmla="*/ 1025 w 1162"/>
                <a:gd name="T39" fmla="*/ 927 h 1617"/>
                <a:gd name="T40" fmla="*/ 677 w 1162"/>
                <a:gd name="T41" fmla="*/ 702 h 1617"/>
                <a:gd name="T42" fmla="*/ 813 w 1162"/>
                <a:gd name="T43" fmla="*/ 429 h 1617"/>
                <a:gd name="T44" fmla="*/ 816 w 1162"/>
                <a:gd name="T45" fmla="*/ 352 h 1617"/>
                <a:gd name="T46" fmla="*/ 792 w 1162"/>
                <a:gd name="T47" fmla="*/ 330 h 1617"/>
                <a:gd name="T48" fmla="*/ 616 w 1162"/>
                <a:gd name="T49" fmla="*/ 218 h 1617"/>
                <a:gd name="T50" fmla="*/ 297 w 1162"/>
                <a:gd name="T51" fmla="*/ 44 h 1617"/>
                <a:gd name="T52" fmla="*/ 202 w 1162"/>
                <a:gd name="T53" fmla="*/ 0 h 1617"/>
                <a:gd name="T54" fmla="*/ 0 w 1162"/>
                <a:gd name="T55" fmla="*/ 0 h 1617"/>
                <a:gd name="T56" fmla="*/ 0 w 1162"/>
                <a:gd name="T57" fmla="*/ 1465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2" h="1617">
                  <a:moveTo>
                    <a:pt x="0" y="1465"/>
                  </a:moveTo>
                  <a:cubicBezTo>
                    <a:pt x="32" y="1488"/>
                    <a:pt x="71" y="1500"/>
                    <a:pt x="110" y="1491"/>
                  </a:cubicBezTo>
                  <a:cubicBezTo>
                    <a:pt x="127" y="1487"/>
                    <a:pt x="145" y="1479"/>
                    <a:pt x="163" y="1481"/>
                  </a:cubicBezTo>
                  <a:cubicBezTo>
                    <a:pt x="188" y="1482"/>
                    <a:pt x="208" y="1500"/>
                    <a:pt x="230" y="1511"/>
                  </a:cubicBezTo>
                  <a:cubicBezTo>
                    <a:pt x="253" y="1523"/>
                    <a:pt x="286" y="1524"/>
                    <a:pt x="296" y="1501"/>
                  </a:cubicBezTo>
                  <a:cubicBezTo>
                    <a:pt x="304" y="1486"/>
                    <a:pt x="297" y="1468"/>
                    <a:pt x="302" y="1453"/>
                  </a:cubicBezTo>
                  <a:cubicBezTo>
                    <a:pt x="309" y="1426"/>
                    <a:pt x="345" y="1404"/>
                    <a:pt x="333" y="1379"/>
                  </a:cubicBezTo>
                  <a:cubicBezTo>
                    <a:pt x="327" y="1366"/>
                    <a:pt x="310" y="1361"/>
                    <a:pt x="303" y="1348"/>
                  </a:cubicBezTo>
                  <a:cubicBezTo>
                    <a:pt x="294" y="1332"/>
                    <a:pt x="307" y="1310"/>
                    <a:pt x="325" y="1304"/>
                  </a:cubicBezTo>
                  <a:cubicBezTo>
                    <a:pt x="342" y="1297"/>
                    <a:pt x="362" y="1302"/>
                    <a:pt x="380" y="1307"/>
                  </a:cubicBezTo>
                  <a:cubicBezTo>
                    <a:pt x="589" y="1368"/>
                    <a:pt x="751" y="1532"/>
                    <a:pt x="951" y="1617"/>
                  </a:cubicBezTo>
                  <a:cubicBezTo>
                    <a:pt x="1030" y="1506"/>
                    <a:pt x="1101" y="1389"/>
                    <a:pt x="1162" y="1268"/>
                  </a:cubicBezTo>
                  <a:cubicBezTo>
                    <a:pt x="1132" y="1249"/>
                    <a:pt x="1101" y="1230"/>
                    <a:pt x="1071" y="1210"/>
                  </a:cubicBezTo>
                  <a:cubicBezTo>
                    <a:pt x="1062" y="1205"/>
                    <a:pt x="1052" y="1199"/>
                    <a:pt x="1049" y="1189"/>
                  </a:cubicBezTo>
                  <a:cubicBezTo>
                    <a:pt x="1046" y="1180"/>
                    <a:pt x="1048" y="1170"/>
                    <a:pt x="1051" y="1162"/>
                  </a:cubicBezTo>
                  <a:cubicBezTo>
                    <a:pt x="1058" y="1135"/>
                    <a:pt x="1065" y="1108"/>
                    <a:pt x="1072" y="1081"/>
                  </a:cubicBezTo>
                  <a:cubicBezTo>
                    <a:pt x="1052" y="1077"/>
                    <a:pt x="1030" y="1071"/>
                    <a:pt x="1015" y="1056"/>
                  </a:cubicBezTo>
                  <a:cubicBezTo>
                    <a:pt x="999" y="1042"/>
                    <a:pt x="992" y="1016"/>
                    <a:pt x="1004" y="998"/>
                  </a:cubicBezTo>
                  <a:cubicBezTo>
                    <a:pt x="1016" y="980"/>
                    <a:pt x="1046" y="970"/>
                    <a:pt x="1042" y="948"/>
                  </a:cubicBezTo>
                  <a:cubicBezTo>
                    <a:pt x="1041" y="939"/>
                    <a:pt x="1032" y="932"/>
                    <a:pt x="1025" y="927"/>
                  </a:cubicBezTo>
                  <a:cubicBezTo>
                    <a:pt x="914" y="844"/>
                    <a:pt x="798" y="769"/>
                    <a:pt x="677" y="702"/>
                  </a:cubicBezTo>
                  <a:cubicBezTo>
                    <a:pt x="730" y="616"/>
                    <a:pt x="775" y="524"/>
                    <a:pt x="813" y="429"/>
                  </a:cubicBezTo>
                  <a:cubicBezTo>
                    <a:pt x="822" y="404"/>
                    <a:pt x="831" y="374"/>
                    <a:pt x="816" y="352"/>
                  </a:cubicBezTo>
                  <a:cubicBezTo>
                    <a:pt x="810" y="343"/>
                    <a:pt x="801" y="336"/>
                    <a:pt x="792" y="330"/>
                  </a:cubicBezTo>
                  <a:cubicBezTo>
                    <a:pt x="734" y="291"/>
                    <a:pt x="676" y="254"/>
                    <a:pt x="616" y="218"/>
                  </a:cubicBezTo>
                  <a:cubicBezTo>
                    <a:pt x="513" y="155"/>
                    <a:pt x="406" y="97"/>
                    <a:pt x="297" y="44"/>
                  </a:cubicBezTo>
                  <a:cubicBezTo>
                    <a:pt x="266" y="29"/>
                    <a:pt x="233" y="16"/>
                    <a:pt x="202" y="0"/>
                  </a:cubicBezTo>
                  <a:lnTo>
                    <a:pt x="0" y="0"/>
                  </a:lnTo>
                  <a:lnTo>
                    <a:pt x="0" y="1465"/>
                  </a:ln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2">
              <a:extLst>
                <a:ext uri="{FF2B5EF4-FFF2-40B4-BE49-F238E27FC236}">
                  <a16:creationId xmlns:a16="http://schemas.microsoft.com/office/drawing/2014/main" id="{7DFE2A4B-7D0B-475D-AA1F-66260B38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" y="1012"/>
              <a:ext cx="233" cy="105"/>
            </a:xfrm>
            <a:custGeom>
              <a:avLst/>
              <a:gdLst>
                <a:gd name="T0" fmla="*/ 72 w 984"/>
                <a:gd name="T1" fmla="*/ 34 h 441"/>
                <a:gd name="T2" fmla="*/ 194 w 984"/>
                <a:gd name="T3" fmla="*/ 110 h 441"/>
                <a:gd name="T4" fmla="*/ 308 w 984"/>
                <a:gd name="T5" fmla="*/ 203 h 441"/>
                <a:gd name="T6" fmla="*/ 605 w 984"/>
                <a:gd name="T7" fmla="*/ 421 h 441"/>
                <a:gd name="T8" fmla="*/ 653 w 984"/>
                <a:gd name="T9" fmla="*/ 441 h 441"/>
                <a:gd name="T10" fmla="*/ 714 w 984"/>
                <a:gd name="T11" fmla="*/ 393 h 441"/>
                <a:gd name="T12" fmla="*/ 800 w 984"/>
                <a:gd name="T13" fmla="*/ 213 h 441"/>
                <a:gd name="T14" fmla="*/ 854 w 984"/>
                <a:gd name="T15" fmla="*/ 232 h 441"/>
                <a:gd name="T16" fmla="*/ 861 w 984"/>
                <a:gd name="T17" fmla="*/ 223 h 441"/>
                <a:gd name="T18" fmla="*/ 937 w 984"/>
                <a:gd name="T19" fmla="*/ 88 h 441"/>
                <a:gd name="T20" fmla="*/ 966 w 984"/>
                <a:gd name="T21" fmla="*/ 36 h 441"/>
                <a:gd name="T22" fmla="*/ 984 w 984"/>
                <a:gd name="T23" fmla="*/ 0 h 441"/>
                <a:gd name="T24" fmla="*/ 0 w 984"/>
                <a:gd name="T25" fmla="*/ 0 h 441"/>
                <a:gd name="T26" fmla="*/ 72 w 984"/>
                <a:gd name="T27" fmla="*/ 3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4" h="441">
                  <a:moveTo>
                    <a:pt x="72" y="34"/>
                  </a:moveTo>
                  <a:cubicBezTo>
                    <a:pt x="114" y="57"/>
                    <a:pt x="155" y="82"/>
                    <a:pt x="194" y="110"/>
                  </a:cubicBezTo>
                  <a:cubicBezTo>
                    <a:pt x="233" y="139"/>
                    <a:pt x="270" y="172"/>
                    <a:pt x="308" y="203"/>
                  </a:cubicBezTo>
                  <a:cubicBezTo>
                    <a:pt x="403" y="281"/>
                    <a:pt x="504" y="351"/>
                    <a:pt x="605" y="421"/>
                  </a:cubicBezTo>
                  <a:cubicBezTo>
                    <a:pt x="619" y="431"/>
                    <a:pt x="635" y="441"/>
                    <a:pt x="653" y="441"/>
                  </a:cubicBezTo>
                  <a:cubicBezTo>
                    <a:pt x="680" y="440"/>
                    <a:pt x="700" y="416"/>
                    <a:pt x="714" y="393"/>
                  </a:cubicBezTo>
                  <a:cubicBezTo>
                    <a:pt x="749" y="336"/>
                    <a:pt x="778" y="276"/>
                    <a:pt x="800" y="213"/>
                  </a:cubicBezTo>
                  <a:cubicBezTo>
                    <a:pt x="820" y="207"/>
                    <a:pt x="837" y="243"/>
                    <a:pt x="854" y="232"/>
                  </a:cubicBezTo>
                  <a:cubicBezTo>
                    <a:pt x="857" y="230"/>
                    <a:pt x="859" y="227"/>
                    <a:pt x="861" y="223"/>
                  </a:cubicBezTo>
                  <a:cubicBezTo>
                    <a:pt x="886" y="178"/>
                    <a:pt x="911" y="133"/>
                    <a:pt x="937" y="88"/>
                  </a:cubicBezTo>
                  <a:cubicBezTo>
                    <a:pt x="946" y="71"/>
                    <a:pt x="956" y="53"/>
                    <a:pt x="966" y="36"/>
                  </a:cubicBezTo>
                  <a:cubicBezTo>
                    <a:pt x="972" y="24"/>
                    <a:pt x="979" y="12"/>
                    <a:pt x="984" y="0"/>
                  </a:cubicBezTo>
                  <a:lnTo>
                    <a:pt x="0" y="0"/>
                  </a:lnTo>
                  <a:cubicBezTo>
                    <a:pt x="24" y="13"/>
                    <a:pt x="51" y="23"/>
                    <a:pt x="72" y="34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3">
              <a:extLst>
                <a:ext uri="{FF2B5EF4-FFF2-40B4-BE49-F238E27FC236}">
                  <a16:creationId xmlns:a16="http://schemas.microsoft.com/office/drawing/2014/main" id="{AB78ACA8-FF7B-4F9E-999B-D0A4C687E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" y="1497"/>
              <a:ext cx="65" cy="121"/>
            </a:xfrm>
            <a:custGeom>
              <a:avLst/>
              <a:gdLst>
                <a:gd name="T0" fmla="*/ 243 w 274"/>
                <a:gd name="T1" fmla="*/ 87 h 509"/>
                <a:gd name="T2" fmla="*/ 265 w 274"/>
                <a:gd name="T3" fmla="*/ 100 h 509"/>
                <a:gd name="T4" fmla="*/ 262 w 274"/>
                <a:gd name="T5" fmla="*/ 143 h 509"/>
                <a:gd name="T6" fmla="*/ 194 w 274"/>
                <a:gd name="T7" fmla="*/ 453 h 509"/>
                <a:gd name="T8" fmla="*/ 171 w 274"/>
                <a:gd name="T9" fmla="*/ 504 h 509"/>
                <a:gd name="T10" fmla="*/ 138 w 274"/>
                <a:gd name="T11" fmla="*/ 497 h 509"/>
                <a:gd name="T12" fmla="*/ 119 w 274"/>
                <a:gd name="T13" fmla="*/ 452 h 509"/>
                <a:gd name="T14" fmla="*/ 124 w 274"/>
                <a:gd name="T15" fmla="*/ 427 h 509"/>
                <a:gd name="T16" fmla="*/ 104 w 274"/>
                <a:gd name="T17" fmla="*/ 364 h 509"/>
                <a:gd name="T18" fmla="*/ 12 w 274"/>
                <a:gd name="T19" fmla="*/ 73 h 509"/>
                <a:gd name="T20" fmla="*/ 16 w 274"/>
                <a:gd name="T21" fmla="*/ 11 h 509"/>
                <a:gd name="T22" fmla="*/ 80 w 274"/>
                <a:gd name="T23" fmla="*/ 26 h 509"/>
                <a:gd name="T24" fmla="*/ 243 w 274"/>
                <a:gd name="T25" fmla="*/ 87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509">
                  <a:moveTo>
                    <a:pt x="243" y="87"/>
                  </a:moveTo>
                  <a:cubicBezTo>
                    <a:pt x="251" y="90"/>
                    <a:pt x="260" y="93"/>
                    <a:pt x="265" y="100"/>
                  </a:cubicBezTo>
                  <a:cubicBezTo>
                    <a:pt x="274" y="113"/>
                    <a:pt x="268" y="129"/>
                    <a:pt x="262" y="143"/>
                  </a:cubicBezTo>
                  <a:cubicBezTo>
                    <a:pt x="222" y="241"/>
                    <a:pt x="199" y="346"/>
                    <a:pt x="194" y="453"/>
                  </a:cubicBezTo>
                  <a:cubicBezTo>
                    <a:pt x="193" y="472"/>
                    <a:pt x="190" y="497"/>
                    <a:pt x="171" y="504"/>
                  </a:cubicBezTo>
                  <a:cubicBezTo>
                    <a:pt x="160" y="509"/>
                    <a:pt x="147" y="505"/>
                    <a:pt x="138" y="497"/>
                  </a:cubicBezTo>
                  <a:cubicBezTo>
                    <a:pt x="124" y="487"/>
                    <a:pt x="117" y="469"/>
                    <a:pt x="119" y="452"/>
                  </a:cubicBezTo>
                  <a:cubicBezTo>
                    <a:pt x="120" y="443"/>
                    <a:pt x="123" y="436"/>
                    <a:pt x="124" y="427"/>
                  </a:cubicBezTo>
                  <a:cubicBezTo>
                    <a:pt x="126" y="405"/>
                    <a:pt x="114" y="384"/>
                    <a:pt x="104" y="364"/>
                  </a:cubicBezTo>
                  <a:cubicBezTo>
                    <a:pt x="56" y="274"/>
                    <a:pt x="25" y="175"/>
                    <a:pt x="12" y="73"/>
                  </a:cubicBezTo>
                  <a:cubicBezTo>
                    <a:pt x="10" y="57"/>
                    <a:pt x="0" y="21"/>
                    <a:pt x="16" y="11"/>
                  </a:cubicBezTo>
                  <a:cubicBezTo>
                    <a:pt x="32" y="0"/>
                    <a:pt x="65" y="21"/>
                    <a:pt x="80" y="26"/>
                  </a:cubicBezTo>
                  <a:cubicBezTo>
                    <a:pt x="134" y="46"/>
                    <a:pt x="189" y="66"/>
                    <a:pt x="243" y="87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4">
              <a:extLst>
                <a:ext uri="{FF2B5EF4-FFF2-40B4-BE49-F238E27FC236}">
                  <a16:creationId xmlns:a16="http://schemas.microsoft.com/office/drawing/2014/main" id="{8E60000E-A62C-4EB7-90BC-5B0A13DC3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" y="1448"/>
              <a:ext cx="65" cy="41"/>
            </a:xfrm>
            <a:custGeom>
              <a:avLst/>
              <a:gdLst>
                <a:gd name="T0" fmla="*/ 7 w 271"/>
                <a:gd name="T1" fmla="*/ 80 h 173"/>
                <a:gd name="T2" fmla="*/ 13 w 271"/>
                <a:gd name="T3" fmla="*/ 86 h 173"/>
                <a:gd name="T4" fmla="*/ 73 w 271"/>
                <a:gd name="T5" fmla="*/ 114 h 173"/>
                <a:gd name="T6" fmla="*/ 199 w 271"/>
                <a:gd name="T7" fmla="*/ 168 h 173"/>
                <a:gd name="T8" fmla="*/ 213 w 271"/>
                <a:gd name="T9" fmla="*/ 172 h 173"/>
                <a:gd name="T10" fmla="*/ 247 w 271"/>
                <a:gd name="T11" fmla="*/ 135 h 173"/>
                <a:gd name="T12" fmla="*/ 271 w 271"/>
                <a:gd name="T13" fmla="*/ 63 h 173"/>
                <a:gd name="T14" fmla="*/ 204 w 271"/>
                <a:gd name="T15" fmla="*/ 38 h 173"/>
                <a:gd name="T16" fmla="*/ 77 w 271"/>
                <a:gd name="T17" fmla="*/ 3 h 173"/>
                <a:gd name="T18" fmla="*/ 7 w 271"/>
                <a:gd name="T19" fmla="*/ 8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173">
                  <a:moveTo>
                    <a:pt x="7" y="80"/>
                  </a:moveTo>
                  <a:cubicBezTo>
                    <a:pt x="8" y="83"/>
                    <a:pt x="11" y="85"/>
                    <a:pt x="13" y="86"/>
                  </a:cubicBezTo>
                  <a:cubicBezTo>
                    <a:pt x="32" y="97"/>
                    <a:pt x="53" y="105"/>
                    <a:pt x="73" y="114"/>
                  </a:cubicBezTo>
                  <a:cubicBezTo>
                    <a:pt x="115" y="132"/>
                    <a:pt x="157" y="150"/>
                    <a:pt x="199" y="168"/>
                  </a:cubicBezTo>
                  <a:cubicBezTo>
                    <a:pt x="203" y="170"/>
                    <a:pt x="208" y="172"/>
                    <a:pt x="213" y="172"/>
                  </a:cubicBezTo>
                  <a:cubicBezTo>
                    <a:pt x="231" y="173"/>
                    <a:pt x="242" y="152"/>
                    <a:pt x="247" y="135"/>
                  </a:cubicBezTo>
                  <a:cubicBezTo>
                    <a:pt x="255" y="111"/>
                    <a:pt x="263" y="87"/>
                    <a:pt x="271" y="63"/>
                  </a:cubicBezTo>
                  <a:cubicBezTo>
                    <a:pt x="252" y="49"/>
                    <a:pt x="228" y="44"/>
                    <a:pt x="204" y="38"/>
                  </a:cubicBezTo>
                  <a:cubicBezTo>
                    <a:pt x="167" y="29"/>
                    <a:pt x="116" y="0"/>
                    <a:pt x="77" y="3"/>
                  </a:cubicBezTo>
                  <a:cubicBezTo>
                    <a:pt x="56" y="5"/>
                    <a:pt x="0" y="57"/>
                    <a:pt x="7" y="80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5">
              <a:extLst>
                <a:ext uri="{FF2B5EF4-FFF2-40B4-BE49-F238E27FC236}">
                  <a16:creationId xmlns:a16="http://schemas.microsoft.com/office/drawing/2014/main" id="{D42666B7-5B51-4DD3-A735-6D09BB64D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1221"/>
              <a:ext cx="42" cy="70"/>
            </a:xfrm>
            <a:custGeom>
              <a:avLst/>
              <a:gdLst>
                <a:gd name="T0" fmla="*/ 142 w 176"/>
                <a:gd name="T1" fmla="*/ 21 h 291"/>
                <a:gd name="T2" fmla="*/ 161 w 176"/>
                <a:gd name="T3" fmla="*/ 30 h 291"/>
                <a:gd name="T4" fmla="*/ 165 w 176"/>
                <a:gd name="T5" fmla="*/ 48 h 291"/>
                <a:gd name="T6" fmla="*/ 159 w 176"/>
                <a:gd name="T7" fmla="*/ 90 h 291"/>
                <a:gd name="T8" fmla="*/ 159 w 176"/>
                <a:gd name="T9" fmla="*/ 137 h 291"/>
                <a:gd name="T10" fmla="*/ 175 w 176"/>
                <a:gd name="T11" fmla="*/ 156 h 291"/>
                <a:gd name="T12" fmla="*/ 172 w 176"/>
                <a:gd name="T13" fmla="*/ 168 h 291"/>
                <a:gd name="T14" fmla="*/ 129 w 176"/>
                <a:gd name="T15" fmla="*/ 222 h 291"/>
                <a:gd name="T16" fmla="*/ 72 w 176"/>
                <a:gd name="T17" fmla="*/ 261 h 291"/>
                <a:gd name="T18" fmla="*/ 43 w 176"/>
                <a:gd name="T19" fmla="*/ 284 h 291"/>
                <a:gd name="T20" fmla="*/ 8 w 176"/>
                <a:gd name="T21" fmla="*/ 282 h 291"/>
                <a:gd name="T22" fmla="*/ 2 w 176"/>
                <a:gd name="T23" fmla="*/ 254 h 291"/>
                <a:gd name="T24" fmla="*/ 15 w 176"/>
                <a:gd name="T25" fmla="*/ 227 h 291"/>
                <a:gd name="T26" fmla="*/ 44 w 176"/>
                <a:gd name="T27" fmla="*/ 60 h 291"/>
                <a:gd name="T28" fmla="*/ 142 w 176"/>
                <a:gd name="T29" fmla="*/ 2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91">
                  <a:moveTo>
                    <a:pt x="142" y="21"/>
                  </a:moveTo>
                  <a:cubicBezTo>
                    <a:pt x="149" y="23"/>
                    <a:pt x="157" y="25"/>
                    <a:pt x="161" y="30"/>
                  </a:cubicBezTo>
                  <a:cubicBezTo>
                    <a:pt x="165" y="35"/>
                    <a:pt x="165" y="42"/>
                    <a:pt x="165" y="48"/>
                  </a:cubicBezTo>
                  <a:cubicBezTo>
                    <a:pt x="165" y="62"/>
                    <a:pt x="163" y="76"/>
                    <a:pt x="159" y="90"/>
                  </a:cubicBezTo>
                  <a:cubicBezTo>
                    <a:pt x="154" y="105"/>
                    <a:pt x="148" y="124"/>
                    <a:pt x="159" y="137"/>
                  </a:cubicBezTo>
                  <a:cubicBezTo>
                    <a:pt x="164" y="143"/>
                    <a:pt x="173" y="147"/>
                    <a:pt x="175" y="156"/>
                  </a:cubicBezTo>
                  <a:cubicBezTo>
                    <a:pt x="176" y="160"/>
                    <a:pt x="174" y="164"/>
                    <a:pt x="172" y="168"/>
                  </a:cubicBezTo>
                  <a:cubicBezTo>
                    <a:pt x="162" y="189"/>
                    <a:pt x="147" y="208"/>
                    <a:pt x="129" y="222"/>
                  </a:cubicBezTo>
                  <a:cubicBezTo>
                    <a:pt x="111" y="236"/>
                    <a:pt x="90" y="246"/>
                    <a:pt x="72" y="261"/>
                  </a:cubicBezTo>
                  <a:cubicBezTo>
                    <a:pt x="63" y="269"/>
                    <a:pt x="54" y="278"/>
                    <a:pt x="43" y="284"/>
                  </a:cubicBezTo>
                  <a:cubicBezTo>
                    <a:pt x="32" y="290"/>
                    <a:pt x="17" y="291"/>
                    <a:pt x="8" y="282"/>
                  </a:cubicBezTo>
                  <a:cubicBezTo>
                    <a:pt x="1" y="275"/>
                    <a:pt x="0" y="264"/>
                    <a:pt x="2" y="254"/>
                  </a:cubicBezTo>
                  <a:cubicBezTo>
                    <a:pt x="5" y="244"/>
                    <a:pt x="10" y="236"/>
                    <a:pt x="15" y="227"/>
                  </a:cubicBezTo>
                  <a:cubicBezTo>
                    <a:pt x="47" y="171"/>
                    <a:pt x="44" y="121"/>
                    <a:pt x="44" y="60"/>
                  </a:cubicBezTo>
                  <a:cubicBezTo>
                    <a:pt x="43" y="0"/>
                    <a:pt x="98" y="13"/>
                    <a:pt x="142" y="21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6">
              <a:extLst>
                <a:ext uri="{FF2B5EF4-FFF2-40B4-BE49-F238E27FC236}">
                  <a16:creationId xmlns:a16="http://schemas.microsoft.com/office/drawing/2014/main" id="{0B4135EF-EAC8-4243-B238-C551E0167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" y="1132"/>
              <a:ext cx="81" cy="78"/>
            </a:xfrm>
            <a:custGeom>
              <a:avLst/>
              <a:gdLst>
                <a:gd name="T0" fmla="*/ 44 w 341"/>
                <a:gd name="T1" fmla="*/ 132 h 329"/>
                <a:gd name="T2" fmla="*/ 7 w 341"/>
                <a:gd name="T3" fmla="*/ 185 h 329"/>
                <a:gd name="T4" fmla="*/ 27 w 341"/>
                <a:gd name="T5" fmla="*/ 205 h 329"/>
                <a:gd name="T6" fmla="*/ 114 w 341"/>
                <a:gd name="T7" fmla="*/ 242 h 329"/>
                <a:gd name="T8" fmla="*/ 217 w 341"/>
                <a:gd name="T9" fmla="*/ 324 h 329"/>
                <a:gd name="T10" fmla="*/ 244 w 341"/>
                <a:gd name="T11" fmla="*/ 326 h 329"/>
                <a:gd name="T12" fmla="*/ 265 w 341"/>
                <a:gd name="T13" fmla="*/ 300 h 329"/>
                <a:gd name="T14" fmla="*/ 335 w 341"/>
                <a:gd name="T15" fmla="*/ 137 h 329"/>
                <a:gd name="T16" fmla="*/ 340 w 341"/>
                <a:gd name="T17" fmla="*/ 118 h 329"/>
                <a:gd name="T18" fmla="*/ 334 w 341"/>
                <a:gd name="T19" fmla="*/ 106 h 329"/>
                <a:gd name="T20" fmla="*/ 276 w 341"/>
                <a:gd name="T21" fmla="*/ 29 h 329"/>
                <a:gd name="T22" fmla="*/ 202 w 341"/>
                <a:gd name="T23" fmla="*/ 32 h 329"/>
                <a:gd name="T24" fmla="*/ 44 w 341"/>
                <a:gd name="T25" fmla="*/ 13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1" h="329">
                  <a:moveTo>
                    <a:pt x="44" y="132"/>
                  </a:moveTo>
                  <a:cubicBezTo>
                    <a:pt x="24" y="143"/>
                    <a:pt x="0" y="163"/>
                    <a:pt x="7" y="185"/>
                  </a:cubicBezTo>
                  <a:cubicBezTo>
                    <a:pt x="11" y="194"/>
                    <a:pt x="19" y="200"/>
                    <a:pt x="27" y="205"/>
                  </a:cubicBezTo>
                  <a:cubicBezTo>
                    <a:pt x="54" y="221"/>
                    <a:pt x="87" y="226"/>
                    <a:pt x="114" y="242"/>
                  </a:cubicBezTo>
                  <a:cubicBezTo>
                    <a:pt x="152" y="265"/>
                    <a:pt x="176" y="307"/>
                    <a:pt x="217" y="324"/>
                  </a:cubicBezTo>
                  <a:cubicBezTo>
                    <a:pt x="226" y="327"/>
                    <a:pt x="235" y="329"/>
                    <a:pt x="244" y="326"/>
                  </a:cubicBezTo>
                  <a:cubicBezTo>
                    <a:pt x="255" y="322"/>
                    <a:pt x="260" y="310"/>
                    <a:pt x="265" y="300"/>
                  </a:cubicBezTo>
                  <a:cubicBezTo>
                    <a:pt x="288" y="246"/>
                    <a:pt x="312" y="191"/>
                    <a:pt x="335" y="137"/>
                  </a:cubicBezTo>
                  <a:cubicBezTo>
                    <a:pt x="338" y="131"/>
                    <a:pt x="341" y="124"/>
                    <a:pt x="340" y="118"/>
                  </a:cubicBezTo>
                  <a:cubicBezTo>
                    <a:pt x="339" y="114"/>
                    <a:pt x="337" y="110"/>
                    <a:pt x="334" y="106"/>
                  </a:cubicBezTo>
                  <a:cubicBezTo>
                    <a:pt x="318" y="80"/>
                    <a:pt x="299" y="51"/>
                    <a:pt x="276" y="29"/>
                  </a:cubicBezTo>
                  <a:cubicBezTo>
                    <a:pt x="247" y="0"/>
                    <a:pt x="229" y="5"/>
                    <a:pt x="202" y="32"/>
                  </a:cubicBezTo>
                  <a:cubicBezTo>
                    <a:pt x="156" y="76"/>
                    <a:pt x="100" y="103"/>
                    <a:pt x="44" y="132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">
              <a:extLst>
                <a:ext uri="{FF2B5EF4-FFF2-40B4-BE49-F238E27FC236}">
                  <a16:creationId xmlns:a16="http://schemas.microsoft.com/office/drawing/2014/main" id="{13204599-222E-464F-BEE4-F1BDCBEF5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1110"/>
              <a:ext cx="64" cy="64"/>
            </a:xfrm>
            <a:custGeom>
              <a:avLst/>
              <a:gdLst>
                <a:gd name="T0" fmla="*/ 1 w 267"/>
                <a:gd name="T1" fmla="*/ 229 h 270"/>
                <a:gd name="T2" fmla="*/ 4 w 267"/>
                <a:gd name="T3" fmla="*/ 247 h 270"/>
                <a:gd name="T4" fmla="*/ 18 w 267"/>
                <a:gd name="T5" fmla="*/ 252 h 270"/>
                <a:gd name="T6" fmla="*/ 233 w 267"/>
                <a:gd name="T7" fmla="*/ 270 h 270"/>
                <a:gd name="T8" fmla="*/ 241 w 267"/>
                <a:gd name="T9" fmla="*/ 269 h 270"/>
                <a:gd name="T10" fmla="*/ 251 w 267"/>
                <a:gd name="T11" fmla="*/ 242 h 270"/>
                <a:gd name="T12" fmla="*/ 265 w 267"/>
                <a:gd name="T13" fmla="*/ 48 h 270"/>
                <a:gd name="T14" fmla="*/ 265 w 267"/>
                <a:gd name="T15" fmla="*/ 38 h 270"/>
                <a:gd name="T16" fmla="*/ 255 w 267"/>
                <a:gd name="T17" fmla="*/ 32 h 270"/>
                <a:gd name="T18" fmla="*/ 138 w 267"/>
                <a:gd name="T19" fmla="*/ 15 h 270"/>
                <a:gd name="T20" fmla="*/ 38 w 267"/>
                <a:gd name="T21" fmla="*/ 13 h 270"/>
                <a:gd name="T22" fmla="*/ 16 w 267"/>
                <a:gd name="T23" fmla="*/ 105 h 270"/>
                <a:gd name="T24" fmla="*/ 1 w 267"/>
                <a:gd name="T25" fmla="*/ 22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70">
                  <a:moveTo>
                    <a:pt x="1" y="229"/>
                  </a:moveTo>
                  <a:cubicBezTo>
                    <a:pt x="0" y="235"/>
                    <a:pt x="0" y="242"/>
                    <a:pt x="4" y="247"/>
                  </a:cubicBezTo>
                  <a:cubicBezTo>
                    <a:pt x="8" y="251"/>
                    <a:pt x="13" y="252"/>
                    <a:pt x="18" y="252"/>
                  </a:cubicBezTo>
                  <a:cubicBezTo>
                    <a:pt x="89" y="262"/>
                    <a:pt x="161" y="268"/>
                    <a:pt x="233" y="270"/>
                  </a:cubicBezTo>
                  <a:cubicBezTo>
                    <a:pt x="236" y="270"/>
                    <a:pt x="239" y="270"/>
                    <a:pt x="241" y="269"/>
                  </a:cubicBezTo>
                  <a:cubicBezTo>
                    <a:pt x="251" y="266"/>
                    <a:pt x="252" y="252"/>
                    <a:pt x="251" y="242"/>
                  </a:cubicBezTo>
                  <a:cubicBezTo>
                    <a:pt x="244" y="177"/>
                    <a:pt x="249" y="111"/>
                    <a:pt x="265" y="48"/>
                  </a:cubicBezTo>
                  <a:cubicBezTo>
                    <a:pt x="266" y="45"/>
                    <a:pt x="267" y="41"/>
                    <a:pt x="265" y="38"/>
                  </a:cubicBezTo>
                  <a:cubicBezTo>
                    <a:pt x="264" y="34"/>
                    <a:pt x="259" y="33"/>
                    <a:pt x="255" y="32"/>
                  </a:cubicBezTo>
                  <a:cubicBezTo>
                    <a:pt x="217" y="24"/>
                    <a:pt x="177" y="18"/>
                    <a:pt x="138" y="15"/>
                  </a:cubicBezTo>
                  <a:cubicBezTo>
                    <a:pt x="114" y="12"/>
                    <a:pt x="60" y="0"/>
                    <a:pt x="38" y="13"/>
                  </a:cubicBezTo>
                  <a:cubicBezTo>
                    <a:pt x="14" y="27"/>
                    <a:pt x="19" y="80"/>
                    <a:pt x="16" y="105"/>
                  </a:cubicBezTo>
                  <a:cubicBezTo>
                    <a:pt x="11" y="146"/>
                    <a:pt x="6" y="188"/>
                    <a:pt x="1" y="229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8">
              <a:extLst>
                <a:ext uri="{FF2B5EF4-FFF2-40B4-BE49-F238E27FC236}">
                  <a16:creationId xmlns:a16="http://schemas.microsoft.com/office/drawing/2014/main" id="{7ADEFEE0-CE16-408E-8E74-A61C4060A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856"/>
              <a:ext cx="138" cy="122"/>
            </a:xfrm>
            <a:custGeom>
              <a:avLst/>
              <a:gdLst>
                <a:gd name="T0" fmla="*/ 129 w 582"/>
                <a:gd name="T1" fmla="*/ 7 h 512"/>
                <a:gd name="T2" fmla="*/ 252 w 582"/>
                <a:gd name="T3" fmla="*/ 12 h 512"/>
                <a:gd name="T4" fmla="*/ 278 w 582"/>
                <a:gd name="T5" fmla="*/ 17 h 512"/>
                <a:gd name="T6" fmla="*/ 298 w 582"/>
                <a:gd name="T7" fmla="*/ 35 h 512"/>
                <a:gd name="T8" fmla="*/ 389 w 582"/>
                <a:gd name="T9" fmla="*/ 86 h 512"/>
                <a:gd name="T10" fmla="*/ 471 w 582"/>
                <a:gd name="T11" fmla="*/ 134 h 512"/>
                <a:gd name="T12" fmla="*/ 555 w 582"/>
                <a:gd name="T13" fmla="*/ 223 h 512"/>
                <a:gd name="T14" fmla="*/ 582 w 582"/>
                <a:gd name="T15" fmla="*/ 371 h 512"/>
                <a:gd name="T16" fmla="*/ 571 w 582"/>
                <a:gd name="T17" fmla="*/ 451 h 512"/>
                <a:gd name="T18" fmla="*/ 517 w 582"/>
                <a:gd name="T19" fmla="*/ 506 h 512"/>
                <a:gd name="T20" fmla="*/ 461 w 582"/>
                <a:gd name="T21" fmla="*/ 505 h 512"/>
                <a:gd name="T22" fmla="*/ 358 w 582"/>
                <a:gd name="T23" fmla="*/ 480 h 512"/>
                <a:gd name="T24" fmla="*/ 259 w 582"/>
                <a:gd name="T25" fmla="*/ 430 h 512"/>
                <a:gd name="T26" fmla="*/ 214 w 582"/>
                <a:gd name="T27" fmla="*/ 382 h 512"/>
                <a:gd name="T28" fmla="*/ 49 w 582"/>
                <a:gd name="T29" fmla="*/ 165 h 512"/>
                <a:gd name="T30" fmla="*/ 41 w 582"/>
                <a:gd name="T31" fmla="*/ 143 h 512"/>
                <a:gd name="T32" fmla="*/ 55 w 582"/>
                <a:gd name="T33" fmla="*/ 119 h 512"/>
                <a:gd name="T34" fmla="*/ 53 w 582"/>
                <a:gd name="T35" fmla="*/ 103 h 512"/>
                <a:gd name="T36" fmla="*/ 22 w 582"/>
                <a:gd name="T37" fmla="*/ 20 h 512"/>
                <a:gd name="T38" fmla="*/ 129 w 582"/>
                <a:gd name="T39" fmla="*/ 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2" h="512">
                  <a:moveTo>
                    <a:pt x="129" y="7"/>
                  </a:moveTo>
                  <a:cubicBezTo>
                    <a:pt x="170" y="9"/>
                    <a:pt x="211" y="11"/>
                    <a:pt x="252" y="12"/>
                  </a:cubicBezTo>
                  <a:cubicBezTo>
                    <a:pt x="261" y="13"/>
                    <a:pt x="270" y="13"/>
                    <a:pt x="278" y="17"/>
                  </a:cubicBezTo>
                  <a:cubicBezTo>
                    <a:pt x="286" y="21"/>
                    <a:pt x="291" y="28"/>
                    <a:pt x="298" y="35"/>
                  </a:cubicBezTo>
                  <a:cubicBezTo>
                    <a:pt x="323" y="59"/>
                    <a:pt x="357" y="71"/>
                    <a:pt x="389" y="86"/>
                  </a:cubicBezTo>
                  <a:cubicBezTo>
                    <a:pt x="417" y="100"/>
                    <a:pt x="445" y="116"/>
                    <a:pt x="471" y="134"/>
                  </a:cubicBezTo>
                  <a:cubicBezTo>
                    <a:pt x="504" y="158"/>
                    <a:pt x="536" y="186"/>
                    <a:pt x="555" y="223"/>
                  </a:cubicBezTo>
                  <a:cubicBezTo>
                    <a:pt x="579" y="268"/>
                    <a:pt x="582" y="321"/>
                    <a:pt x="582" y="371"/>
                  </a:cubicBezTo>
                  <a:cubicBezTo>
                    <a:pt x="582" y="398"/>
                    <a:pt x="581" y="426"/>
                    <a:pt x="571" y="451"/>
                  </a:cubicBezTo>
                  <a:cubicBezTo>
                    <a:pt x="562" y="476"/>
                    <a:pt x="543" y="499"/>
                    <a:pt x="517" y="506"/>
                  </a:cubicBezTo>
                  <a:cubicBezTo>
                    <a:pt x="499" y="512"/>
                    <a:pt x="480" y="509"/>
                    <a:pt x="461" y="505"/>
                  </a:cubicBezTo>
                  <a:cubicBezTo>
                    <a:pt x="426" y="499"/>
                    <a:pt x="392" y="490"/>
                    <a:pt x="358" y="480"/>
                  </a:cubicBezTo>
                  <a:cubicBezTo>
                    <a:pt x="323" y="468"/>
                    <a:pt x="288" y="454"/>
                    <a:pt x="259" y="430"/>
                  </a:cubicBezTo>
                  <a:cubicBezTo>
                    <a:pt x="242" y="416"/>
                    <a:pt x="228" y="399"/>
                    <a:pt x="214" y="382"/>
                  </a:cubicBezTo>
                  <a:cubicBezTo>
                    <a:pt x="156" y="312"/>
                    <a:pt x="101" y="240"/>
                    <a:pt x="49" y="165"/>
                  </a:cubicBezTo>
                  <a:cubicBezTo>
                    <a:pt x="44" y="159"/>
                    <a:pt x="39" y="151"/>
                    <a:pt x="41" y="143"/>
                  </a:cubicBezTo>
                  <a:cubicBezTo>
                    <a:pt x="43" y="134"/>
                    <a:pt x="53" y="128"/>
                    <a:pt x="55" y="119"/>
                  </a:cubicBezTo>
                  <a:cubicBezTo>
                    <a:pt x="56" y="113"/>
                    <a:pt x="55" y="108"/>
                    <a:pt x="53" y="103"/>
                  </a:cubicBezTo>
                  <a:cubicBezTo>
                    <a:pt x="44" y="82"/>
                    <a:pt x="0" y="41"/>
                    <a:pt x="22" y="20"/>
                  </a:cubicBezTo>
                  <a:cubicBezTo>
                    <a:pt x="42" y="0"/>
                    <a:pt x="104" y="6"/>
                    <a:pt x="129" y="7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9">
              <a:extLst>
                <a:ext uri="{FF2B5EF4-FFF2-40B4-BE49-F238E27FC236}">
                  <a16:creationId xmlns:a16="http://schemas.microsoft.com/office/drawing/2014/main" id="{91F506DF-EB3A-4100-8388-2E5CAF156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" y="2927"/>
              <a:ext cx="35" cy="34"/>
            </a:xfrm>
            <a:custGeom>
              <a:avLst/>
              <a:gdLst>
                <a:gd name="T0" fmla="*/ 35 w 35"/>
                <a:gd name="T1" fmla="*/ 19 h 34"/>
                <a:gd name="T2" fmla="*/ 15 w 35"/>
                <a:gd name="T3" fmla="*/ 34 h 34"/>
                <a:gd name="T4" fmla="*/ 0 w 35"/>
                <a:gd name="T5" fmla="*/ 14 h 34"/>
                <a:gd name="T6" fmla="*/ 20 w 35"/>
                <a:gd name="T7" fmla="*/ 0 h 34"/>
                <a:gd name="T8" fmla="*/ 35 w 35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35" y="19"/>
                  </a:moveTo>
                  <a:lnTo>
                    <a:pt x="15" y="34"/>
                  </a:lnTo>
                  <a:lnTo>
                    <a:pt x="0" y="14"/>
                  </a:lnTo>
                  <a:lnTo>
                    <a:pt x="2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D6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0">
              <a:extLst>
                <a:ext uri="{FF2B5EF4-FFF2-40B4-BE49-F238E27FC236}">
                  <a16:creationId xmlns:a16="http://schemas.microsoft.com/office/drawing/2014/main" id="{6C337C8F-DF14-4BB8-8B68-26ED97259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" y="2863"/>
              <a:ext cx="72" cy="62"/>
            </a:xfrm>
            <a:custGeom>
              <a:avLst/>
              <a:gdLst>
                <a:gd name="T0" fmla="*/ 290 w 302"/>
                <a:gd name="T1" fmla="*/ 251 h 260"/>
                <a:gd name="T2" fmla="*/ 298 w 302"/>
                <a:gd name="T3" fmla="*/ 219 h 260"/>
                <a:gd name="T4" fmla="*/ 278 w 302"/>
                <a:gd name="T5" fmla="*/ 191 h 260"/>
                <a:gd name="T6" fmla="*/ 230 w 302"/>
                <a:gd name="T7" fmla="*/ 118 h 260"/>
                <a:gd name="T8" fmla="*/ 226 w 302"/>
                <a:gd name="T9" fmla="*/ 103 h 260"/>
                <a:gd name="T10" fmla="*/ 245 w 302"/>
                <a:gd name="T11" fmla="*/ 74 h 260"/>
                <a:gd name="T12" fmla="*/ 272 w 302"/>
                <a:gd name="T13" fmla="*/ 40 h 260"/>
                <a:gd name="T14" fmla="*/ 217 w 302"/>
                <a:gd name="T15" fmla="*/ 5 h 260"/>
                <a:gd name="T16" fmla="*/ 212 w 302"/>
                <a:gd name="T17" fmla="*/ 0 h 260"/>
                <a:gd name="T18" fmla="*/ 167 w 302"/>
                <a:gd name="T19" fmla="*/ 29 h 260"/>
                <a:gd name="T20" fmla="*/ 138 w 302"/>
                <a:gd name="T21" fmla="*/ 33 h 260"/>
                <a:gd name="T22" fmla="*/ 121 w 302"/>
                <a:gd name="T23" fmla="*/ 55 h 260"/>
                <a:gd name="T24" fmla="*/ 128 w 302"/>
                <a:gd name="T25" fmla="*/ 77 h 260"/>
                <a:gd name="T26" fmla="*/ 115 w 302"/>
                <a:gd name="T27" fmla="*/ 94 h 260"/>
                <a:gd name="T28" fmla="*/ 0 w 302"/>
                <a:gd name="T29" fmla="*/ 181 h 260"/>
                <a:gd name="T30" fmla="*/ 15 w 302"/>
                <a:gd name="T31" fmla="*/ 201 h 260"/>
                <a:gd name="T32" fmla="*/ 28 w 302"/>
                <a:gd name="T33" fmla="*/ 191 h 260"/>
                <a:gd name="T34" fmla="*/ 131 w 302"/>
                <a:gd name="T35" fmla="*/ 115 h 260"/>
                <a:gd name="T36" fmla="*/ 143 w 302"/>
                <a:gd name="T37" fmla="*/ 112 h 260"/>
                <a:gd name="T38" fmla="*/ 152 w 302"/>
                <a:gd name="T39" fmla="*/ 119 h 260"/>
                <a:gd name="T40" fmla="*/ 246 w 302"/>
                <a:gd name="T41" fmla="*/ 233 h 260"/>
                <a:gd name="T42" fmla="*/ 290 w 302"/>
                <a:gd name="T43" fmla="*/ 25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2" h="260">
                  <a:moveTo>
                    <a:pt x="290" y="251"/>
                  </a:moveTo>
                  <a:cubicBezTo>
                    <a:pt x="300" y="245"/>
                    <a:pt x="302" y="230"/>
                    <a:pt x="298" y="219"/>
                  </a:cubicBezTo>
                  <a:cubicBezTo>
                    <a:pt x="294" y="208"/>
                    <a:pt x="286" y="200"/>
                    <a:pt x="278" y="191"/>
                  </a:cubicBezTo>
                  <a:cubicBezTo>
                    <a:pt x="259" y="169"/>
                    <a:pt x="243" y="144"/>
                    <a:pt x="230" y="118"/>
                  </a:cubicBezTo>
                  <a:cubicBezTo>
                    <a:pt x="228" y="113"/>
                    <a:pt x="226" y="108"/>
                    <a:pt x="226" y="103"/>
                  </a:cubicBezTo>
                  <a:cubicBezTo>
                    <a:pt x="226" y="91"/>
                    <a:pt x="236" y="82"/>
                    <a:pt x="245" y="74"/>
                  </a:cubicBezTo>
                  <a:cubicBezTo>
                    <a:pt x="255" y="64"/>
                    <a:pt x="266" y="53"/>
                    <a:pt x="272" y="40"/>
                  </a:cubicBezTo>
                  <a:cubicBezTo>
                    <a:pt x="252" y="31"/>
                    <a:pt x="232" y="20"/>
                    <a:pt x="217" y="5"/>
                  </a:cubicBezTo>
                  <a:cubicBezTo>
                    <a:pt x="215" y="3"/>
                    <a:pt x="214" y="1"/>
                    <a:pt x="212" y="0"/>
                  </a:cubicBezTo>
                  <a:cubicBezTo>
                    <a:pt x="196" y="12"/>
                    <a:pt x="180" y="27"/>
                    <a:pt x="167" y="29"/>
                  </a:cubicBezTo>
                  <a:cubicBezTo>
                    <a:pt x="157" y="31"/>
                    <a:pt x="147" y="30"/>
                    <a:pt x="138" y="33"/>
                  </a:cubicBezTo>
                  <a:cubicBezTo>
                    <a:pt x="128" y="36"/>
                    <a:pt x="119" y="45"/>
                    <a:pt x="121" y="55"/>
                  </a:cubicBezTo>
                  <a:cubicBezTo>
                    <a:pt x="121" y="63"/>
                    <a:pt x="129" y="69"/>
                    <a:pt x="128" y="77"/>
                  </a:cubicBezTo>
                  <a:cubicBezTo>
                    <a:pt x="127" y="84"/>
                    <a:pt x="121" y="89"/>
                    <a:pt x="115" y="94"/>
                  </a:cubicBezTo>
                  <a:cubicBezTo>
                    <a:pt x="75" y="121"/>
                    <a:pt x="37" y="150"/>
                    <a:pt x="0" y="181"/>
                  </a:cubicBezTo>
                  <a:cubicBezTo>
                    <a:pt x="5" y="188"/>
                    <a:pt x="10" y="194"/>
                    <a:pt x="15" y="201"/>
                  </a:cubicBezTo>
                  <a:cubicBezTo>
                    <a:pt x="19" y="198"/>
                    <a:pt x="24" y="195"/>
                    <a:pt x="28" y="191"/>
                  </a:cubicBezTo>
                  <a:cubicBezTo>
                    <a:pt x="61" y="164"/>
                    <a:pt x="95" y="139"/>
                    <a:pt x="131" y="115"/>
                  </a:cubicBezTo>
                  <a:cubicBezTo>
                    <a:pt x="135" y="113"/>
                    <a:pt x="139" y="111"/>
                    <a:pt x="143" y="112"/>
                  </a:cubicBezTo>
                  <a:cubicBezTo>
                    <a:pt x="147" y="112"/>
                    <a:pt x="149" y="116"/>
                    <a:pt x="152" y="119"/>
                  </a:cubicBezTo>
                  <a:cubicBezTo>
                    <a:pt x="182" y="158"/>
                    <a:pt x="213" y="196"/>
                    <a:pt x="246" y="233"/>
                  </a:cubicBezTo>
                  <a:cubicBezTo>
                    <a:pt x="258" y="246"/>
                    <a:pt x="275" y="260"/>
                    <a:pt x="290" y="251"/>
                  </a:cubicBezTo>
                </a:path>
              </a:pathLst>
            </a:custGeom>
            <a:solidFill>
              <a:srgbClr val="D6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1">
              <a:extLst>
                <a:ext uri="{FF2B5EF4-FFF2-40B4-BE49-F238E27FC236}">
                  <a16:creationId xmlns:a16="http://schemas.microsoft.com/office/drawing/2014/main" id="{E7430D15-EB6B-4A38-8442-22A5269B6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2397"/>
              <a:ext cx="210" cy="207"/>
            </a:xfrm>
            <a:custGeom>
              <a:avLst/>
              <a:gdLst>
                <a:gd name="T0" fmla="*/ 132 w 210"/>
                <a:gd name="T1" fmla="*/ 147 h 207"/>
                <a:gd name="T2" fmla="*/ 71 w 210"/>
                <a:gd name="T3" fmla="*/ 207 h 207"/>
                <a:gd name="T4" fmla="*/ 0 w 210"/>
                <a:gd name="T5" fmla="*/ 134 h 207"/>
                <a:gd name="T6" fmla="*/ 33 w 210"/>
                <a:gd name="T7" fmla="*/ 97 h 207"/>
                <a:gd name="T8" fmla="*/ 24 w 210"/>
                <a:gd name="T9" fmla="*/ 88 h 207"/>
                <a:gd name="T10" fmla="*/ 91 w 210"/>
                <a:gd name="T11" fmla="*/ 21 h 207"/>
                <a:gd name="T12" fmla="*/ 100 w 210"/>
                <a:gd name="T13" fmla="*/ 29 h 207"/>
                <a:gd name="T14" fmla="*/ 132 w 210"/>
                <a:gd name="T15" fmla="*/ 0 h 207"/>
                <a:gd name="T16" fmla="*/ 210 w 210"/>
                <a:gd name="T17" fmla="*/ 72 h 207"/>
                <a:gd name="T18" fmla="*/ 200 w 210"/>
                <a:gd name="T19" fmla="*/ 85 h 207"/>
                <a:gd name="T20" fmla="*/ 193 w 210"/>
                <a:gd name="T21" fmla="*/ 119 h 207"/>
                <a:gd name="T22" fmla="*/ 167 w 210"/>
                <a:gd name="T23" fmla="*/ 119 h 207"/>
                <a:gd name="T24" fmla="*/ 153 w 210"/>
                <a:gd name="T25" fmla="*/ 131 h 207"/>
                <a:gd name="T26" fmla="*/ 85 w 210"/>
                <a:gd name="T27" fmla="*/ 66 h 207"/>
                <a:gd name="T28" fmla="*/ 68 w 210"/>
                <a:gd name="T29" fmla="*/ 82 h 207"/>
                <a:gd name="T30" fmla="*/ 132 w 210"/>
                <a:gd name="T31" fmla="*/ 14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07">
                  <a:moveTo>
                    <a:pt x="132" y="147"/>
                  </a:moveTo>
                  <a:lnTo>
                    <a:pt x="71" y="207"/>
                  </a:lnTo>
                  <a:lnTo>
                    <a:pt x="0" y="134"/>
                  </a:lnTo>
                  <a:lnTo>
                    <a:pt x="33" y="97"/>
                  </a:lnTo>
                  <a:lnTo>
                    <a:pt x="24" y="88"/>
                  </a:lnTo>
                  <a:lnTo>
                    <a:pt x="91" y="21"/>
                  </a:lnTo>
                  <a:lnTo>
                    <a:pt x="100" y="29"/>
                  </a:lnTo>
                  <a:lnTo>
                    <a:pt x="132" y="0"/>
                  </a:lnTo>
                  <a:lnTo>
                    <a:pt x="210" y="72"/>
                  </a:lnTo>
                  <a:lnTo>
                    <a:pt x="200" y="85"/>
                  </a:lnTo>
                  <a:lnTo>
                    <a:pt x="193" y="119"/>
                  </a:lnTo>
                  <a:lnTo>
                    <a:pt x="167" y="119"/>
                  </a:lnTo>
                  <a:lnTo>
                    <a:pt x="153" y="131"/>
                  </a:lnTo>
                  <a:lnTo>
                    <a:pt x="85" y="66"/>
                  </a:lnTo>
                  <a:lnTo>
                    <a:pt x="68" y="82"/>
                  </a:lnTo>
                  <a:lnTo>
                    <a:pt x="132" y="147"/>
                  </a:lnTo>
                  <a:close/>
                </a:path>
              </a:pathLst>
            </a:custGeom>
            <a:solidFill>
              <a:srgbClr val="D6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DF758638-59A8-48A0-86FE-19A1684E5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820"/>
              <a:ext cx="40" cy="35"/>
            </a:xfrm>
            <a:custGeom>
              <a:avLst/>
              <a:gdLst>
                <a:gd name="T0" fmla="*/ 2 w 171"/>
                <a:gd name="T1" fmla="*/ 80 h 148"/>
                <a:gd name="T2" fmla="*/ 0 w 171"/>
                <a:gd name="T3" fmla="*/ 84 h 148"/>
                <a:gd name="T4" fmla="*/ 2 w 171"/>
                <a:gd name="T5" fmla="*/ 86 h 148"/>
                <a:gd name="T6" fmla="*/ 63 w 171"/>
                <a:gd name="T7" fmla="*/ 144 h 148"/>
                <a:gd name="T8" fmla="*/ 71 w 171"/>
                <a:gd name="T9" fmla="*/ 148 h 148"/>
                <a:gd name="T10" fmla="*/ 79 w 171"/>
                <a:gd name="T11" fmla="*/ 142 h 148"/>
                <a:gd name="T12" fmla="*/ 156 w 171"/>
                <a:gd name="T13" fmla="*/ 71 h 148"/>
                <a:gd name="T14" fmla="*/ 169 w 171"/>
                <a:gd name="T15" fmla="*/ 52 h 148"/>
                <a:gd name="T16" fmla="*/ 165 w 171"/>
                <a:gd name="T17" fmla="*/ 45 h 148"/>
                <a:gd name="T18" fmla="*/ 122 w 171"/>
                <a:gd name="T19" fmla="*/ 3 h 148"/>
                <a:gd name="T20" fmla="*/ 117 w 171"/>
                <a:gd name="T21" fmla="*/ 0 h 148"/>
                <a:gd name="T22" fmla="*/ 89 w 171"/>
                <a:gd name="T23" fmla="*/ 26 h 148"/>
                <a:gd name="T24" fmla="*/ 60 w 171"/>
                <a:gd name="T25" fmla="*/ 19 h 148"/>
                <a:gd name="T26" fmla="*/ 2 w 171"/>
                <a:gd name="T27" fmla="*/ 8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148">
                  <a:moveTo>
                    <a:pt x="2" y="80"/>
                  </a:moveTo>
                  <a:cubicBezTo>
                    <a:pt x="1" y="81"/>
                    <a:pt x="0" y="82"/>
                    <a:pt x="0" y="84"/>
                  </a:cubicBezTo>
                  <a:cubicBezTo>
                    <a:pt x="0" y="84"/>
                    <a:pt x="1" y="85"/>
                    <a:pt x="2" y="86"/>
                  </a:cubicBezTo>
                  <a:cubicBezTo>
                    <a:pt x="22" y="105"/>
                    <a:pt x="43" y="125"/>
                    <a:pt x="63" y="144"/>
                  </a:cubicBezTo>
                  <a:cubicBezTo>
                    <a:pt x="65" y="146"/>
                    <a:pt x="68" y="148"/>
                    <a:pt x="71" y="148"/>
                  </a:cubicBezTo>
                  <a:cubicBezTo>
                    <a:pt x="74" y="148"/>
                    <a:pt x="77" y="145"/>
                    <a:pt x="79" y="142"/>
                  </a:cubicBezTo>
                  <a:cubicBezTo>
                    <a:pt x="101" y="115"/>
                    <a:pt x="127" y="90"/>
                    <a:pt x="156" y="71"/>
                  </a:cubicBezTo>
                  <a:cubicBezTo>
                    <a:pt x="163" y="66"/>
                    <a:pt x="171" y="60"/>
                    <a:pt x="169" y="52"/>
                  </a:cubicBezTo>
                  <a:cubicBezTo>
                    <a:pt x="168" y="49"/>
                    <a:pt x="167" y="47"/>
                    <a:pt x="165" y="45"/>
                  </a:cubicBezTo>
                  <a:cubicBezTo>
                    <a:pt x="153" y="29"/>
                    <a:pt x="138" y="15"/>
                    <a:pt x="122" y="3"/>
                  </a:cubicBezTo>
                  <a:cubicBezTo>
                    <a:pt x="121" y="2"/>
                    <a:pt x="119" y="1"/>
                    <a:pt x="117" y="0"/>
                  </a:cubicBezTo>
                  <a:cubicBezTo>
                    <a:pt x="105" y="0"/>
                    <a:pt x="99" y="23"/>
                    <a:pt x="89" y="26"/>
                  </a:cubicBezTo>
                  <a:cubicBezTo>
                    <a:pt x="75" y="31"/>
                    <a:pt x="71" y="18"/>
                    <a:pt x="60" y="19"/>
                  </a:cubicBezTo>
                  <a:cubicBezTo>
                    <a:pt x="42" y="19"/>
                    <a:pt x="14" y="65"/>
                    <a:pt x="2" y="80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9F6FF84F-E0CE-4431-BDD0-FA5064E7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574"/>
              <a:ext cx="58" cy="39"/>
            </a:xfrm>
            <a:custGeom>
              <a:avLst/>
              <a:gdLst>
                <a:gd name="T0" fmla="*/ 0 w 243"/>
                <a:gd name="T1" fmla="*/ 97 h 164"/>
                <a:gd name="T2" fmla="*/ 181 w 243"/>
                <a:gd name="T3" fmla="*/ 161 h 164"/>
                <a:gd name="T4" fmla="*/ 193 w 243"/>
                <a:gd name="T5" fmla="*/ 162 h 164"/>
                <a:gd name="T6" fmla="*/ 200 w 243"/>
                <a:gd name="T7" fmla="*/ 156 h 164"/>
                <a:gd name="T8" fmla="*/ 241 w 243"/>
                <a:gd name="T9" fmla="*/ 76 h 164"/>
                <a:gd name="T10" fmla="*/ 242 w 243"/>
                <a:gd name="T11" fmla="*/ 70 h 164"/>
                <a:gd name="T12" fmla="*/ 236 w 243"/>
                <a:gd name="T13" fmla="*/ 66 h 164"/>
                <a:gd name="T14" fmla="*/ 80 w 243"/>
                <a:gd name="T15" fmla="*/ 11 h 164"/>
                <a:gd name="T16" fmla="*/ 40 w 243"/>
                <a:gd name="T17" fmla="*/ 29 h 164"/>
                <a:gd name="T18" fmla="*/ 0 w 243"/>
                <a:gd name="T19" fmla="*/ 9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164">
                  <a:moveTo>
                    <a:pt x="0" y="97"/>
                  </a:moveTo>
                  <a:cubicBezTo>
                    <a:pt x="60" y="118"/>
                    <a:pt x="121" y="140"/>
                    <a:pt x="181" y="161"/>
                  </a:cubicBezTo>
                  <a:cubicBezTo>
                    <a:pt x="185" y="162"/>
                    <a:pt x="189" y="164"/>
                    <a:pt x="193" y="162"/>
                  </a:cubicBezTo>
                  <a:cubicBezTo>
                    <a:pt x="196" y="161"/>
                    <a:pt x="198" y="158"/>
                    <a:pt x="200" y="156"/>
                  </a:cubicBezTo>
                  <a:cubicBezTo>
                    <a:pt x="217" y="131"/>
                    <a:pt x="231" y="104"/>
                    <a:pt x="241" y="76"/>
                  </a:cubicBezTo>
                  <a:cubicBezTo>
                    <a:pt x="242" y="74"/>
                    <a:pt x="243" y="72"/>
                    <a:pt x="242" y="70"/>
                  </a:cubicBezTo>
                  <a:cubicBezTo>
                    <a:pt x="241" y="68"/>
                    <a:pt x="238" y="67"/>
                    <a:pt x="236" y="66"/>
                  </a:cubicBezTo>
                  <a:cubicBezTo>
                    <a:pt x="183" y="50"/>
                    <a:pt x="132" y="30"/>
                    <a:pt x="80" y="11"/>
                  </a:cubicBezTo>
                  <a:cubicBezTo>
                    <a:pt x="52" y="0"/>
                    <a:pt x="53" y="5"/>
                    <a:pt x="40" y="29"/>
                  </a:cubicBezTo>
                  <a:cubicBezTo>
                    <a:pt x="37" y="35"/>
                    <a:pt x="2" y="98"/>
                    <a:pt x="0" y="97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11888669-1AF8-45D1-8599-65A6C6E8B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04"/>
              <a:ext cx="40" cy="60"/>
            </a:xfrm>
            <a:custGeom>
              <a:avLst/>
              <a:gdLst>
                <a:gd name="T0" fmla="*/ 25 w 170"/>
                <a:gd name="T1" fmla="*/ 234 h 255"/>
                <a:gd name="T2" fmla="*/ 9 w 170"/>
                <a:gd name="T3" fmla="*/ 228 h 255"/>
                <a:gd name="T4" fmla="*/ 2 w 170"/>
                <a:gd name="T5" fmla="*/ 211 h 255"/>
                <a:gd name="T6" fmla="*/ 14 w 170"/>
                <a:gd name="T7" fmla="*/ 140 h 255"/>
                <a:gd name="T8" fmla="*/ 33 w 170"/>
                <a:gd name="T9" fmla="*/ 80 h 255"/>
                <a:gd name="T10" fmla="*/ 37 w 170"/>
                <a:gd name="T11" fmla="*/ 70 h 255"/>
                <a:gd name="T12" fmla="*/ 92 w 170"/>
                <a:gd name="T13" fmla="*/ 60 h 255"/>
                <a:gd name="T14" fmla="*/ 104 w 170"/>
                <a:gd name="T15" fmla="*/ 15 h 255"/>
                <a:gd name="T16" fmla="*/ 132 w 170"/>
                <a:gd name="T17" fmla="*/ 0 h 255"/>
                <a:gd name="T18" fmla="*/ 165 w 170"/>
                <a:gd name="T19" fmla="*/ 8 h 255"/>
                <a:gd name="T20" fmla="*/ 169 w 170"/>
                <a:gd name="T21" fmla="*/ 12 h 255"/>
                <a:gd name="T22" fmla="*/ 169 w 170"/>
                <a:gd name="T23" fmla="*/ 15 h 255"/>
                <a:gd name="T24" fmla="*/ 133 w 170"/>
                <a:gd name="T25" fmla="*/ 197 h 255"/>
                <a:gd name="T26" fmla="*/ 109 w 170"/>
                <a:gd name="T27" fmla="*/ 247 h 255"/>
                <a:gd name="T28" fmla="*/ 25 w 170"/>
                <a:gd name="T29" fmla="*/ 2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255">
                  <a:moveTo>
                    <a:pt x="25" y="234"/>
                  </a:moveTo>
                  <a:cubicBezTo>
                    <a:pt x="19" y="233"/>
                    <a:pt x="13" y="232"/>
                    <a:pt x="9" y="228"/>
                  </a:cubicBezTo>
                  <a:cubicBezTo>
                    <a:pt x="4" y="224"/>
                    <a:pt x="3" y="217"/>
                    <a:pt x="2" y="211"/>
                  </a:cubicBezTo>
                  <a:cubicBezTo>
                    <a:pt x="0" y="187"/>
                    <a:pt x="7" y="163"/>
                    <a:pt x="14" y="140"/>
                  </a:cubicBezTo>
                  <a:cubicBezTo>
                    <a:pt x="20" y="120"/>
                    <a:pt x="27" y="100"/>
                    <a:pt x="33" y="80"/>
                  </a:cubicBezTo>
                  <a:cubicBezTo>
                    <a:pt x="34" y="76"/>
                    <a:pt x="35" y="73"/>
                    <a:pt x="37" y="70"/>
                  </a:cubicBezTo>
                  <a:cubicBezTo>
                    <a:pt x="49" y="55"/>
                    <a:pt x="77" y="72"/>
                    <a:pt x="92" y="60"/>
                  </a:cubicBezTo>
                  <a:cubicBezTo>
                    <a:pt x="104" y="50"/>
                    <a:pt x="97" y="29"/>
                    <a:pt x="104" y="15"/>
                  </a:cubicBezTo>
                  <a:cubicBezTo>
                    <a:pt x="109" y="5"/>
                    <a:pt x="121" y="0"/>
                    <a:pt x="132" y="0"/>
                  </a:cubicBezTo>
                  <a:cubicBezTo>
                    <a:pt x="144" y="0"/>
                    <a:pt x="154" y="4"/>
                    <a:pt x="165" y="8"/>
                  </a:cubicBezTo>
                  <a:cubicBezTo>
                    <a:pt x="167" y="9"/>
                    <a:pt x="169" y="10"/>
                    <a:pt x="169" y="12"/>
                  </a:cubicBezTo>
                  <a:cubicBezTo>
                    <a:pt x="170" y="13"/>
                    <a:pt x="169" y="14"/>
                    <a:pt x="169" y="15"/>
                  </a:cubicBezTo>
                  <a:cubicBezTo>
                    <a:pt x="157" y="76"/>
                    <a:pt x="145" y="136"/>
                    <a:pt x="133" y="197"/>
                  </a:cubicBezTo>
                  <a:cubicBezTo>
                    <a:pt x="129" y="215"/>
                    <a:pt x="129" y="240"/>
                    <a:pt x="109" y="247"/>
                  </a:cubicBezTo>
                  <a:cubicBezTo>
                    <a:pt x="89" y="255"/>
                    <a:pt x="46" y="238"/>
                    <a:pt x="25" y="234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5">
              <a:extLst>
                <a:ext uri="{FF2B5EF4-FFF2-40B4-BE49-F238E27FC236}">
                  <a16:creationId xmlns:a16="http://schemas.microsoft.com/office/drawing/2014/main" id="{A5F46DDD-0FD9-4791-8381-61604D59D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1706"/>
              <a:ext cx="20" cy="16"/>
            </a:xfrm>
            <a:custGeom>
              <a:avLst/>
              <a:gdLst>
                <a:gd name="T0" fmla="*/ 10 w 82"/>
                <a:gd name="T1" fmla="*/ 0 h 69"/>
                <a:gd name="T2" fmla="*/ 60 w 82"/>
                <a:gd name="T3" fmla="*/ 1 h 69"/>
                <a:gd name="T4" fmla="*/ 76 w 82"/>
                <a:gd name="T5" fmla="*/ 5 h 69"/>
                <a:gd name="T6" fmla="*/ 81 w 82"/>
                <a:gd name="T7" fmla="*/ 27 h 69"/>
                <a:gd name="T8" fmla="*/ 78 w 82"/>
                <a:gd name="T9" fmla="*/ 58 h 69"/>
                <a:gd name="T10" fmla="*/ 76 w 82"/>
                <a:gd name="T11" fmla="*/ 65 h 69"/>
                <a:gd name="T12" fmla="*/ 61 w 82"/>
                <a:gd name="T13" fmla="*/ 69 h 69"/>
                <a:gd name="T14" fmla="*/ 9 w 82"/>
                <a:gd name="T15" fmla="*/ 65 h 69"/>
                <a:gd name="T16" fmla="*/ 2 w 82"/>
                <a:gd name="T17" fmla="*/ 63 h 69"/>
                <a:gd name="T18" fmla="*/ 1 w 82"/>
                <a:gd name="T19" fmla="*/ 55 h 69"/>
                <a:gd name="T20" fmla="*/ 12 w 82"/>
                <a:gd name="T21" fmla="*/ 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69">
                  <a:moveTo>
                    <a:pt x="10" y="0"/>
                  </a:moveTo>
                  <a:lnTo>
                    <a:pt x="60" y="1"/>
                  </a:lnTo>
                  <a:cubicBezTo>
                    <a:pt x="66" y="1"/>
                    <a:pt x="72" y="1"/>
                    <a:pt x="76" y="5"/>
                  </a:cubicBezTo>
                  <a:cubicBezTo>
                    <a:pt x="82" y="10"/>
                    <a:pt x="82" y="19"/>
                    <a:pt x="81" y="27"/>
                  </a:cubicBezTo>
                  <a:cubicBezTo>
                    <a:pt x="80" y="37"/>
                    <a:pt x="79" y="47"/>
                    <a:pt x="78" y="58"/>
                  </a:cubicBezTo>
                  <a:cubicBezTo>
                    <a:pt x="78" y="60"/>
                    <a:pt x="77" y="63"/>
                    <a:pt x="76" y="65"/>
                  </a:cubicBezTo>
                  <a:cubicBezTo>
                    <a:pt x="73" y="69"/>
                    <a:pt x="67" y="69"/>
                    <a:pt x="61" y="69"/>
                  </a:cubicBezTo>
                  <a:cubicBezTo>
                    <a:pt x="44" y="68"/>
                    <a:pt x="26" y="66"/>
                    <a:pt x="9" y="65"/>
                  </a:cubicBezTo>
                  <a:cubicBezTo>
                    <a:pt x="6" y="65"/>
                    <a:pt x="4" y="64"/>
                    <a:pt x="2" y="63"/>
                  </a:cubicBezTo>
                  <a:cubicBezTo>
                    <a:pt x="0" y="61"/>
                    <a:pt x="1" y="58"/>
                    <a:pt x="1" y="55"/>
                  </a:cubicBezTo>
                  <a:cubicBezTo>
                    <a:pt x="5" y="39"/>
                    <a:pt x="8" y="24"/>
                    <a:pt x="12" y="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6">
              <a:extLst>
                <a:ext uri="{FF2B5EF4-FFF2-40B4-BE49-F238E27FC236}">
                  <a16:creationId xmlns:a16="http://schemas.microsoft.com/office/drawing/2014/main" id="{B663224C-C32B-4C52-A8EF-CE29C9055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362"/>
              <a:ext cx="1085" cy="672"/>
            </a:xfrm>
            <a:custGeom>
              <a:avLst/>
              <a:gdLst>
                <a:gd name="T0" fmla="*/ 0 w 4570"/>
                <a:gd name="T1" fmla="*/ 0 h 2826"/>
                <a:gd name="T2" fmla="*/ 849 w 4570"/>
                <a:gd name="T3" fmla="*/ 432 h 2826"/>
                <a:gd name="T4" fmla="*/ 1767 w 4570"/>
                <a:gd name="T5" fmla="*/ 929 h 2826"/>
                <a:gd name="T6" fmla="*/ 2582 w 4570"/>
                <a:gd name="T7" fmla="*/ 1351 h 2826"/>
                <a:gd name="T8" fmla="*/ 3434 w 4570"/>
                <a:gd name="T9" fmla="*/ 2073 h 2826"/>
                <a:gd name="T10" fmla="*/ 4129 w 4570"/>
                <a:gd name="T11" fmla="*/ 2826 h 2826"/>
                <a:gd name="T12" fmla="*/ 4455 w 4570"/>
                <a:gd name="T13" fmla="*/ 2621 h 2826"/>
                <a:gd name="T14" fmla="*/ 4570 w 4570"/>
                <a:gd name="T15" fmla="*/ 2730 h 2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0" h="2826">
                  <a:moveTo>
                    <a:pt x="0" y="0"/>
                  </a:moveTo>
                  <a:cubicBezTo>
                    <a:pt x="0" y="0"/>
                    <a:pt x="595" y="308"/>
                    <a:pt x="849" y="432"/>
                  </a:cubicBezTo>
                  <a:cubicBezTo>
                    <a:pt x="1103" y="556"/>
                    <a:pt x="1589" y="832"/>
                    <a:pt x="1767" y="929"/>
                  </a:cubicBezTo>
                  <a:cubicBezTo>
                    <a:pt x="1946" y="1027"/>
                    <a:pt x="2392" y="1291"/>
                    <a:pt x="2582" y="1351"/>
                  </a:cubicBezTo>
                  <a:cubicBezTo>
                    <a:pt x="2773" y="1410"/>
                    <a:pt x="3155" y="1769"/>
                    <a:pt x="3434" y="2073"/>
                  </a:cubicBezTo>
                  <a:cubicBezTo>
                    <a:pt x="3713" y="2377"/>
                    <a:pt x="4129" y="2826"/>
                    <a:pt x="4129" y="2826"/>
                  </a:cubicBezTo>
                  <a:lnTo>
                    <a:pt x="4455" y="2621"/>
                  </a:lnTo>
                  <a:lnTo>
                    <a:pt x="4570" y="2730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7">
              <a:extLst>
                <a:ext uri="{FF2B5EF4-FFF2-40B4-BE49-F238E27FC236}">
                  <a16:creationId xmlns:a16="http://schemas.microsoft.com/office/drawing/2014/main" id="{4E034D28-DB6E-4429-BE4D-3EF70BF18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460"/>
              <a:ext cx="191" cy="244"/>
            </a:xfrm>
            <a:custGeom>
              <a:avLst/>
              <a:gdLst>
                <a:gd name="T0" fmla="*/ 808 w 808"/>
                <a:gd name="T1" fmla="*/ 0 h 1024"/>
                <a:gd name="T2" fmla="*/ 0 w 808"/>
                <a:gd name="T3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1024">
                  <a:moveTo>
                    <a:pt x="808" y="0"/>
                  </a:moveTo>
                  <a:cubicBezTo>
                    <a:pt x="808" y="0"/>
                    <a:pt x="535" y="542"/>
                    <a:pt x="0" y="1024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8">
              <a:extLst>
                <a:ext uri="{FF2B5EF4-FFF2-40B4-BE49-F238E27FC236}">
                  <a16:creationId xmlns:a16="http://schemas.microsoft.com/office/drawing/2014/main" id="{C029930B-CDFF-4303-8CC0-772799064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005"/>
              <a:ext cx="658" cy="1054"/>
            </a:xfrm>
            <a:custGeom>
              <a:avLst/>
              <a:gdLst>
                <a:gd name="T0" fmla="*/ 0 w 2772"/>
                <a:gd name="T1" fmla="*/ 4436 h 4436"/>
                <a:gd name="T2" fmla="*/ 199 w 2772"/>
                <a:gd name="T3" fmla="*/ 4081 h 4436"/>
                <a:gd name="T4" fmla="*/ 499 w 2772"/>
                <a:gd name="T5" fmla="*/ 3478 h 4436"/>
                <a:gd name="T6" fmla="*/ 808 w 2772"/>
                <a:gd name="T7" fmla="*/ 2805 h 4436"/>
                <a:gd name="T8" fmla="*/ 1147 w 2772"/>
                <a:gd name="T9" fmla="*/ 2427 h 4436"/>
                <a:gd name="T10" fmla="*/ 1663 w 2772"/>
                <a:gd name="T11" fmla="*/ 1692 h 4436"/>
                <a:gd name="T12" fmla="*/ 2057 w 2772"/>
                <a:gd name="T13" fmla="*/ 1015 h 4436"/>
                <a:gd name="T14" fmla="*/ 2376 w 2772"/>
                <a:gd name="T15" fmla="*/ 683 h 4436"/>
                <a:gd name="T16" fmla="*/ 2772 w 2772"/>
                <a:gd name="T17" fmla="*/ 0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2" h="4436">
                  <a:moveTo>
                    <a:pt x="0" y="4436"/>
                  </a:moveTo>
                  <a:cubicBezTo>
                    <a:pt x="0" y="4436"/>
                    <a:pt x="125" y="4255"/>
                    <a:pt x="199" y="4081"/>
                  </a:cubicBezTo>
                  <a:cubicBezTo>
                    <a:pt x="274" y="3907"/>
                    <a:pt x="393" y="3759"/>
                    <a:pt x="499" y="3478"/>
                  </a:cubicBezTo>
                  <a:cubicBezTo>
                    <a:pt x="606" y="3198"/>
                    <a:pt x="658" y="3001"/>
                    <a:pt x="808" y="2805"/>
                  </a:cubicBezTo>
                  <a:cubicBezTo>
                    <a:pt x="957" y="2608"/>
                    <a:pt x="1012" y="2594"/>
                    <a:pt x="1147" y="2427"/>
                  </a:cubicBezTo>
                  <a:cubicBezTo>
                    <a:pt x="1283" y="2260"/>
                    <a:pt x="1467" y="2082"/>
                    <a:pt x="1663" y="1692"/>
                  </a:cubicBezTo>
                  <a:cubicBezTo>
                    <a:pt x="1860" y="1302"/>
                    <a:pt x="1895" y="1138"/>
                    <a:pt x="2057" y="1015"/>
                  </a:cubicBezTo>
                  <a:cubicBezTo>
                    <a:pt x="2218" y="893"/>
                    <a:pt x="2273" y="883"/>
                    <a:pt x="2376" y="683"/>
                  </a:cubicBezTo>
                  <a:cubicBezTo>
                    <a:pt x="2479" y="483"/>
                    <a:pt x="2685" y="109"/>
                    <a:pt x="2772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9">
              <a:extLst>
                <a:ext uri="{FF2B5EF4-FFF2-40B4-BE49-F238E27FC236}">
                  <a16:creationId xmlns:a16="http://schemas.microsoft.com/office/drawing/2014/main" id="{54E0C621-ABB3-46BC-927E-AC7D0F273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999"/>
              <a:ext cx="1019" cy="711"/>
            </a:xfrm>
            <a:custGeom>
              <a:avLst/>
              <a:gdLst>
                <a:gd name="T0" fmla="*/ 0 w 4287"/>
                <a:gd name="T1" fmla="*/ 2994 h 2994"/>
                <a:gd name="T2" fmla="*/ 1140 w 4287"/>
                <a:gd name="T3" fmla="*/ 2640 h 2994"/>
                <a:gd name="T4" fmla="*/ 1585 w 4287"/>
                <a:gd name="T5" fmla="*/ 2601 h 2994"/>
                <a:gd name="T6" fmla="*/ 2933 w 4287"/>
                <a:gd name="T7" fmla="*/ 2808 h 2994"/>
                <a:gd name="T8" fmla="*/ 3833 w 4287"/>
                <a:gd name="T9" fmla="*/ 2942 h 2994"/>
                <a:gd name="T10" fmla="*/ 3897 w 4287"/>
                <a:gd name="T11" fmla="*/ 2470 h 2994"/>
                <a:gd name="T12" fmla="*/ 4016 w 4287"/>
                <a:gd name="T13" fmla="*/ 2308 h 2994"/>
                <a:gd name="T14" fmla="*/ 4148 w 4287"/>
                <a:gd name="T15" fmla="*/ 1096 h 2994"/>
                <a:gd name="T16" fmla="*/ 4287 w 4287"/>
                <a:gd name="T1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7" h="2994">
                  <a:moveTo>
                    <a:pt x="0" y="2994"/>
                  </a:moveTo>
                  <a:cubicBezTo>
                    <a:pt x="0" y="2994"/>
                    <a:pt x="969" y="2695"/>
                    <a:pt x="1140" y="2640"/>
                  </a:cubicBezTo>
                  <a:cubicBezTo>
                    <a:pt x="1311" y="2586"/>
                    <a:pt x="1421" y="2565"/>
                    <a:pt x="1585" y="2601"/>
                  </a:cubicBezTo>
                  <a:cubicBezTo>
                    <a:pt x="1750" y="2637"/>
                    <a:pt x="2769" y="2779"/>
                    <a:pt x="2933" y="2808"/>
                  </a:cubicBezTo>
                  <a:cubicBezTo>
                    <a:pt x="3097" y="2837"/>
                    <a:pt x="3833" y="2942"/>
                    <a:pt x="3833" y="2942"/>
                  </a:cubicBezTo>
                  <a:lnTo>
                    <a:pt x="3897" y="2470"/>
                  </a:lnTo>
                  <a:lnTo>
                    <a:pt x="4016" y="2308"/>
                  </a:lnTo>
                  <a:cubicBezTo>
                    <a:pt x="4016" y="2308"/>
                    <a:pt x="4132" y="1241"/>
                    <a:pt x="4148" y="1096"/>
                  </a:cubicBezTo>
                  <a:cubicBezTo>
                    <a:pt x="4165" y="951"/>
                    <a:pt x="4287" y="0"/>
                    <a:pt x="4287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">
              <a:extLst>
                <a:ext uri="{FF2B5EF4-FFF2-40B4-BE49-F238E27FC236}">
                  <a16:creationId xmlns:a16="http://schemas.microsoft.com/office/drawing/2014/main" id="{92BDF82D-1B34-41C8-B128-1160FA66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" y="999"/>
              <a:ext cx="114" cy="614"/>
            </a:xfrm>
            <a:custGeom>
              <a:avLst/>
              <a:gdLst>
                <a:gd name="T0" fmla="*/ 429 w 481"/>
                <a:gd name="T1" fmla="*/ 0 h 2583"/>
                <a:gd name="T2" fmla="*/ 400 w 481"/>
                <a:gd name="T3" fmla="*/ 516 h 2583"/>
                <a:gd name="T4" fmla="*/ 310 w 481"/>
                <a:gd name="T5" fmla="*/ 888 h 2583"/>
                <a:gd name="T6" fmla="*/ 148 w 481"/>
                <a:gd name="T7" fmla="*/ 1651 h 2583"/>
                <a:gd name="T8" fmla="*/ 42 w 481"/>
                <a:gd name="T9" fmla="*/ 2352 h 2583"/>
                <a:gd name="T10" fmla="*/ 0 w 481"/>
                <a:gd name="T11" fmla="*/ 2583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1" h="2583">
                  <a:moveTo>
                    <a:pt x="429" y="0"/>
                  </a:moveTo>
                  <a:cubicBezTo>
                    <a:pt x="429" y="0"/>
                    <a:pt x="319" y="316"/>
                    <a:pt x="400" y="516"/>
                  </a:cubicBezTo>
                  <a:cubicBezTo>
                    <a:pt x="481" y="716"/>
                    <a:pt x="377" y="699"/>
                    <a:pt x="310" y="888"/>
                  </a:cubicBezTo>
                  <a:cubicBezTo>
                    <a:pt x="242" y="1077"/>
                    <a:pt x="152" y="1493"/>
                    <a:pt x="148" y="1651"/>
                  </a:cubicBezTo>
                  <a:cubicBezTo>
                    <a:pt x="145" y="1809"/>
                    <a:pt x="61" y="2276"/>
                    <a:pt x="42" y="2352"/>
                  </a:cubicBezTo>
                  <a:cubicBezTo>
                    <a:pt x="23" y="2428"/>
                    <a:pt x="0" y="2583"/>
                    <a:pt x="0" y="2583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1">
              <a:extLst>
                <a:ext uri="{FF2B5EF4-FFF2-40B4-BE49-F238E27FC236}">
                  <a16:creationId xmlns:a16="http://schemas.microsoft.com/office/drawing/2014/main" id="{8890F169-83E2-445D-A8BC-7BB796380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999"/>
              <a:ext cx="741" cy="627"/>
            </a:xfrm>
            <a:custGeom>
              <a:avLst/>
              <a:gdLst>
                <a:gd name="T0" fmla="*/ 2927 w 3121"/>
                <a:gd name="T1" fmla="*/ 1708 h 2640"/>
                <a:gd name="T2" fmla="*/ 3105 w 3121"/>
                <a:gd name="T3" fmla="*/ 2060 h 2640"/>
                <a:gd name="T4" fmla="*/ 3030 w 3121"/>
                <a:gd name="T5" fmla="*/ 2640 h 2640"/>
                <a:gd name="T6" fmla="*/ 2556 w 3121"/>
                <a:gd name="T7" fmla="*/ 2489 h 2640"/>
                <a:gd name="T8" fmla="*/ 1363 w 3121"/>
                <a:gd name="T9" fmla="*/ 1982 h 2640"/>
                <a:gd name="T10" fmla="*/ 1464 w 3121"/>
                <a:gd name="T11" fmla="*/ 1805 h 2640"/>
                <a:gd name="T12" fmla="*/ 935 w 3121"/>
                <a:gd name="T13" fmla="*/ 1451 h 2640"/>
                <a:gd name="T14" fmla="*/ 338 w 3121"/>
                <a:gd name="T15" fmla="*/ 736 h 2640"/>
                <a:gd name="T16" fmla="*/ 0 w 3121"/>
                <a:gd name="T17" fmla="*/ 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1" h="2640">
                  <a:moveTo>
                    <a:pt x="2927" y="1708"/>
                  </a:moveTo>
                  <a:cubicBezTo>
                    <a:pt x="2927" y="1708"/>
                    <a:pt x="3088" y="1989"/>
                    <a:pt x="3105" y="2060"/>
                  </a:cubicBezTo>
                  <a:cubicBezTo>
                    <a:pt x="3121" y="2131"/>
                    <a:pt x="3030" y="2640"/>
                    <a:pt x="3030" y="2640"/>
                  </a:cubicBezTo>
                  <a:cubicBezTo>
                    <a:pt x="3030" y="2640"/>
                    <a:pt x="2747" y="2573"/>
                    <a:pt x="2556" y="2489"/>
                  </a:cubicBezTo>
                  <a:cubicBezTo>
                    <a:pt x="2366" y="2405"/>
                    <a:pt x="1451" y="2010"/>
                    <a:pt x="1363" y="1982"/>
                  </a:cubicBezTo>
                  <a:lnTo>
                    <a:pt x="1464" y="1805"/>
                  </a:lnTo>
                  <a:cubicBezTo>
                    <a:pt x="1464" y="1805"/>
                    <a:pt x="1002" y="1518"/>
                    <a:pt x="935" y="1451"/>
                  </a:cubicBezTo>
                  <a:cubicBezTo>
                    <a:pt x="867" y="1383"/>
                    <a:pt x="458" y="870"/>
                    <a:pt x="338" y="736"/>
                  </a:cubicBezTo>
                  <a:cubicBezTo>
                    <a:pt x="219" y="603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2">
              <a:extLst>
                <a:ext uri="{FF2B5EF4-FFF2-40B4-BE49-F238E27FC236}">
                  <a16:creationId xmlns:a16="http://schemas.microsoft.com/office/drawing/2014/main" id="{732F2B23-EDE7-4EDC-95C4-004BD4BF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1191"/>
              <a:ext cx="1322" cy="481"/>
            </a:xfrm>
            <a:custGeom>
              <a:avLst/>
              <a:gdLst>
                <a:gd name="T0" fmla="*/ 0 w 5568"/>
                <a:gd name="T1" fmla="*/ 0 h 2025"/>
                <a:gd name="T2" fmla="*/ 528 w 5568"/>
                <a:gd name="T3" fmla="*/ 278 h 2025"/>
                <a:gd name="T4" fmla="*/ 1041 w 5568"/>
                <a:gd name="T5" fmla="*/ 545 h 2025"/>
                <a:gd name="T6" fmla="*/ 2063 w 5568"/>
                <a:gd name="T7" fmla="*/ 983 h 2025"/>
                <a:gd name="T8" fmla="*/ 2763 w 5568"/>
                <a:gd name="T9" fmla="*/ 1251 h 2025"/>
                <a:gd name="T10" fmla="*/ 4044 w 5568"/>
                <a:gd name="T11" fmla="*/ 1792 h 2025"/>
                <a:gd name="T12" fmla="*/ 5568 w 5568"/>
                <a:gd name="T13" fmla="*/ 2025 h 2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8" h="2025">
                  <a:moveTo>
                    <a:pt x="0" y="0"/>
                  </a:moveTo>
                  <a:cubicBezTo>
                    <a:pt x="0" y="0"/>
                    <a:pt x="419" y="173"/>
                    <a:pt x="528" y="278"/>
                  </a:cubicBezTo>
                  <a:cubicBezTo>
                    <a:pt x="638" y="384"/>
                    <a:pt x="870" y="474"/>
                    <a:pt x="1041" y="545"/>
                  </a:cubicBezTo>
                  <a:cubicBezTo>
                    <a:pt x="1212" y="616"/>
                    <a:pt x="1873" y="925"/>
                    <a:pt x="2063" y="983"/>
                  </a:cubicBezTo>
                  <a:cubicBezTo>
                    <a:pt x="2253" y="1041"/>
                    <a:pt x="2566" y="1154"/>
                    <a:pt x="2763" y="1251"/>
                  </a:cubicBezTo>
                  <a:cubicBezTo>
                    <a:pt x="2959" y="1348"/>
                    <a:pt x="3849" y="1749"/>
                    <a:pt x="4044" y="1792"/>
                  </a:cubicBezTo>
                  <a:cubicBezTo>
                    <a:pt x="4239" y="1835"/>
                    <a:pt x="5568" y="2025"/>
                    <a:pt x="5568" y="2025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3">
              <a:extLst>
                <a:ext uri="{FF2B5EF4-FFF2-40B4-BE49-F238E27FC236}">
                  <a16:creationId xmlns:a16="http://schemas.microsoft.com/office/drawing/2014/main" id="{461CAB21-EF14-4185-82FA-F9FCCB62C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" y="999"/>
              <a:ext cx="147" cy="309"/>
            </a:xfrm>
            <a:custGeom>
              <a:avLst/>
              <a:gdLst>
                <a:gd name="T0" fmla="*/ 0 w 617"/>
                <a:gd name="T1" fmla="*/ 1300 h 1300"/>
                <a:gd name="T2" fmla="*/ 149 w 617"/>
                <a:gd name="T3" fmla="*/ 970 h 1300"/>
                <a:gd name="T4" fmla="*/ 256 w 617"/>
                <a:gd name="T5" fmla="*/ 605 h 1300"/>
                <a:gd name="T6" fmla="*/ 617 w 617"/>
                <a:gd name="T7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7" h="1300">
                  <a:moveTo>
                    <a:pt x="0" y="1300"/>
                  </a:moveTo>
                  <a:cubicBezTo>
                    <a:pt x="0" y="1300"/>
                    <a:pt x="91" y="1102"/>
                    <a:pt x="149" y="970"/>
                  </a:cubicBezTo>
                  <a:cubicBezTo>
                    <a:pt x="207" y="838"/>
                    <a:pt x="214" y="652"/>
                    <a:pt x="256" y="605"/>
                  </a:cubicBezTo>
                  <a:cubicBezTo>
                    <a:pt x="298" y="558"/>
                    <a:pt x="572" y="142"/>
                    <a:pt x="617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4">
              <a:extLst>
                <a:ext uri="{FF2B5EF4-FFF2-40B4-BE49-F238E27FC236}">
                  <a16:creationId xmlns:a16="http://schemas.microsoft.com/office/drawing/2014/main" id="{225196EA-AB5D-4B47-9D10-A66D7DE04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1259"/>
              <a:ext cx="166" cy="34"/>
            </a:xfrm>
            <a:custGeom>
              <a:avLst/>
              <a:gdLst>
                <a:gd name="T0" fmla="*/ 0 w 699"/>
                <a:gd name="T1" fmla="*/ 0 h 140"/>
                <a:gd name="T2" fmla="*/ 278 w 699"/>
                <a:gd name="T3" fmla="*/ 97 h 140"/>
                <a:gd name="T4" fmla="*/ 699 w 699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9" h="140">
                  <a:moveTo>
                    <a:pt x="0" y="0"/>
                  </a:moveTo>
                  <a:cubicBezTo>
                    <a:pt x="0" y="0"/>
                    <a:pt x="100" y="77"/>
                    <a:pt x="278" y="97"/>
                  </a:cubicBezTo>
                  <a:cubicBezTo>
                    <a:pt x="455" y="116"/>
                    <a:pt x="699" y="140"/>
                    <a:pt x="699" y="14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5">
              <a:extLst>
                <a:ext uri="{FF2B5EF4-FFF2-40B4-BE49-F238E27FC236}">
                  <a16:creationId xmlns:a16="http://schemas.microsoft.com/office/drawing/2014/main" id="{DC98B624-A3C0-48E6-BD39-697EF3E98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739"/>
              <a:ext cx="696" cy="927"/>
            </a:xfrm>
            <a:custGeom>
              <a:avLst/>
              <a:gdLst>
                <a:gd name="T0" fmla="*/ 2932 w 2932"/>
                <a:gd name="T1" fmla="*/ 0 h 3902"/>
                <a:gd name="T2" fmla="*/ 2572 w 2932"/>
                <a:gd name="T3" fmla="*/ 780 h 3902"/>
                <a:gd name="T4" fmla="*/ 2177 w 2932"/>
                <a:gd name="T5" fmla="*/ 1265 h 3902"/>
                <a:gd name="T6" fmla="*/ 1892 w 2932"/>
                <a:gd name="T7" fmla="*/ 1855 h 3902"/>
                <a:gd name="T8" fmla="*/ 1499 w 2932"/>
                <a:gd name="T9" fmla="*/ 2503 h 3902"/>
                <a:gd name="T10" fmla="*/ 918 w 2932"/>
                <a:gd name="T11" fmla="*/ 3011 h 3902"/>
                <a:gd name="T12" fmla="*/ 0 w 2932"/>
                <a:gd name="T13" fmla="*/ 3902 h 3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3902">
                  <a:moveTo>
                    <a:pt x="2932" y="0"/>
                  </a:moveTo>
                  <a:cubicBezTo>
                    <a:pt x="2932" y="0"/>
                    <a:pt x="2784" y="583"/>
                    <a:pt x="2572" y="780"/>
                  </a:cubicBezTo>
                  <a:cubicBezTo>
                    <a:pt x="2360" y="978"/>
                    <a:pt x="2303" y="949"/>
                    <a:pt x="2177" y="1265"/>
                  </a:cubicBezTo>
                  <a:cubicBezTo>
                    <a:pt x="2050" y="1581"/>
                    <a:pt x="2040" y="1691"/>
                    <a:pt x="1892" y="1855"/>
                  </a:cubicBezTo>
                  <a:cubicBezTo>
                    <a:pt x="1744" y="2020"/>
                    <a:pt x="1663" y="2320"/>
                    <a:pt x="1499" y="2503"/>
                  </a:cubicBezTo>
                  <a:cubicBezTo>
                    <a:pt x="1334" y="2687"/>
                    <a:pt x="1276" y="2755"/>
                    <a:pt x="918" y="3011"/>
                  </a:cubicBezTo>
                  <a:cubicBezTo>
                    <a:pt x="561" y="3267"/>
                    <a:pt x="0" y="3902"/>
                    <a:pt x="0" y="3902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6">
              <a:extLst>
                <a:ext uri="{FF2B5EF4-FFF2-40B4-BE49-F238E27FC236}">
                  <a16:creationId xmlns:a16="http://schemas.microsoft.com/office/drawing/2014/main" id="{8B3FA1E4-D63D-4933-BDCB-81C345F4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2316"/>
              <a:ext cx="331" cy="153"/>
            </a:xfrm>
            <a:custGeom>
              <a:avLst/>
              <a:gdLst>
                <a:gd name="T0" fmla="*/ 0 w 1391"/>
                <a:gd name="T1" fmla="*/ 22 h 646"/>
                <a:gd name="T2" fmla="*/ 251 w 1391"/>
                <a:gd name="T3" fmla="*/ 39 h 646"/>
                <a:gd name="T4" fmla="*/ 835 w 1391"/>
                <a:gd name="T5" fmla="*/ 100 h 646"/>
                <a:gd name="T6" fmla="*/ 1391 w 1391"/>
                <a:gd name="T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1" h="646">
                  <a:moveTo>
                    <a:pt x="0" y="22"/>
                  </a:moveTo>
                  <a:cubicBezTo>
                    <a:pt x="0" y="22"/>
                    <a:pt x="151" y="78"/>
                    <a:pt x="251" y="39"/>
                  </a:cubicBezTo>
                  <a:cubicBezTo>
                    <a:pt x="351" y="0"/>
                    <a:pt x="664" y="26"/>
                    <a:pt x="835" y="100"/>
                  </a:cubicBezTo>
                  <a:cubicBezTo>
                    <a:pt x="1006" y="174"/>
                    <a:pt x="1313" y="460"/>
                    <a:pt x="1391" y="646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7">
              <a:extLst>
                <a:ext uri="{FF2B5EF4-FFF2-40B4-BE49-F238E27FC236}">
                  <a16:creationId xmlns:a16="http://schemas.microsoft.com/office/drawing/2014/main" id="{28955D65-A0DB-402C-83EE-B40205C8D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1061"/>
              <a:ext cx="471" cy="130"/>
            </a:xfrm>
            <a:custGeom>
              <a:avLst/>
              <a:gdLst>
                <a:gd name="T0" fmla="*/ 1984 w 1984"/>
                <a:gd name="T1" fmla="*/ 150 h 549"/>
                <a:gd name="T2" fmla="*/ 501 w 1984"/>
                <a:gd name="T3" fmla="*/ 0 h 549"/>
                <a:gd name="T4" fmla="*/ 446 w 1984"/>
                <a:gd name="T5" fmla="*/ 390 h 549"/>
                <a:gd name="T6" fmla="*/ 43 w 1984"/>
                <a:gd name="T7" fmla="*/ 363 h 549"/>
                <a:gd name="T8" fmla="*/ 0 w 1984"/>
                <a:gd name="T9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4" h="549">
                  <a:moveTo>
                    <a:pt x="1984" y="150"/>
                  </a:moveTo>
                  <a:lnTo>
                    <a:pt x="501" y="0"/>
                  </a:lnTo>
                  <a:lnTo>
                    <a:pt x="446" y="390"/>
                  </a:lnTo>
                  <a:lnTo>
                    <a:pt x="43" y="363"/>
                  </a:lnTo>
                  <a:lnTo>
                    <a:pt x="0" y="54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8">
              <a:extLst>
                <a:ext uri="{FF2B5EF4-FFF2-40B4-BE49-F238E27FC236}">
                  <a16:creationId xmlns:a16="http://schemas.microsoft.com/office/drawing/2014/main" id="{46AE7967-55FA-45CA-A6EC-D3597E62A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" y="1153"/>
              <a:ext cx="23" cy="205"/>
            </a:xfrm>
            <a:custGeom>
              <a:avLst/>
              <a:gdLst>
                <a:gd name="T0" fmla="*/ 95 w 95"/>
                <a:gd name="T1" fmla="*/ 0 h 862"/>
                <a:gd name="T2" fmla="*/ 15 w 95"/>
                <a:gd name="T3" fmla="*/ 604 h 862"/>
                <a:gd name="T4" fmla="*/ 0 w 95"/>
                <a:gd name="T5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862">
                  <a:moveTo>
                    <a:pt x="95" y="0"/>
                  </a:moveTo>
                  <a:lnTo>
                    <a:pt x="15" y="604"/>
                  </a:lnTo>
                  <a:lnTo>
                    <a:pt x="0" y="862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9">
              <a:extLst>
                <a:ext uri="{FF2B5EF4-FFF2-40B4-BE49-F238E27FC236}">
                  <a16:creationId xmlns:a16="http://schemas.microsoft.com/office/drawing/2014/main" id="{14B5C8BA-E9CE-4FD4-9CAC-D4419637A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" y="1002"/>
              <a:ext cx="147" cy="645"/>
            </a:xfrm>
            <a:custGeom>
              <a:avLst/>
              <a:gdLst>
                <a:gd name="T0" fmla="*/ 620 w 620"/>
                <a:gd name="T1" fmla="*/ 0 h 2716"/>
                <a:gd name="T2" fmla="*/ 452 w 620"/>
                <a:gd name="T3" fmla="*/ 1492 h 2716"/>
                <a:gd name="T4" fmla="*/ 424 w 620"/>
                <a:gd name="T5" fmla="*/ 1673 h 2716"/>
                <a:gd name="T6" fmla="*/ 201 w 620"/>
                <a:gd name="T7" fmla="*/ 2189 h 2716"/>
                <a:gd name="T8" fmla="*/ 0 w 620"/>
                <a:gd name="T9" fmla="*/ 2716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2716">
                  <a:moveTo>
                    <a:pt x="620" y="0"/>
                  </a:moveTo>
                  <a:lnTo>
                    <a:pt x="452" y="1492"/>
                  </a:lnTo>
                  <a:lnTo>
                    <a:pt x="424" y="1673"/>
                  </a:lnTo>
                  <a:lnTo>
                    <a:pt x="201" y="2189"/>
                  </a:lnTo>
                  <a:lnTo>
                    <a:pt x="0" y="271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0">
              <a:extLst>
                <a:ext uri="{FF2B5EF4-FFF2-40B4-BE49-F238E27FC236}">
                  <a16:creationId xmlns:a16="http://schemas.microsoft.com/office/drawing/2014/main" id="{F1B956F9-4DA1-416C-BABF-CE71F82FF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1002"/>
              <a:ext cx="130" cy="605"/>
            </a:xfrm>
            <a:custGeom>
              <a:avLst/>
              <a:gdLst>
                <a:gd name="T0" fmla="*/ 544 w 544"/>
                <a:gd name="T1" fmla="*/ 0 h 2546"/>
                <a:gd name="T2" fmla="*/ 359 w 544"/>
                <a:gd name="T3" fmla="*/ 1647 h 2546"/>
                <a:gd name="T4" fmla="*/ 288 w 544"/>
                <a:gd name="T5" fmla="*/ 1896 h 2546"/>
                <a:gd name="T6" fmla="*/ 101 w 544"/>
                <a:gd name="T7" fmla="*/ 2289 h 2546"/>
                <a:gd name="T8" fmla="*/ 0 w 544"/>
                <a:gd name="T9" fmla="*/ 2546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546">
                  <a:moveTo>
                    <a:pt x="544" y="0"/>
                  </a:moveTo>
                  <a:lnTo>
                    <a:pt x="359" y="1647"/>
                  </a:lnTo>
                  <a:lnTo>
                    <a:pt x="288" y="1896"/>
                  </a:lnTo>
                  <a:lnTo>
                    <a:pt x="101" y="2289"/>
                  </a:lnTo>
                  <a:lnTo>
                    <a:pt x="0" y="254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61">
              <a:extLst>
                <a:ext uri="{FF2B5EF4-FFF2-40B4-BE49-F238E27FC236}">
                  <a16:creationId xmlns:a16="http://schemas.microsoft.com/office/drawing/2014/main" id="{E780EA76-3A18-4008-970E-8FFE0EF04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" y="1173"/>
              <a:ext cx="30" cy="25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62">
              <a:extLst>
                <a:ext uri="{FF2B5EF4-FFF2-40B4-BE49-F238E27FC236}">
                  <a16:creationId xmlns:a16="http://schemas.microsoft.com/office/drawing/2014/main" id="{4CDC98A0-E138-4A13-88C9-F26A6AE8F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8" y="1002"/>
              <a:ext cx="13" cy="11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63">
              <a:extLst>
                <a:ext uri="{FF2B5EF4-FFF2-40B4-BE49-F238E27FC236}">
                  <a16:creationId xmlns:a16="http://schemas.microsoft.com/office/drawing/2014/main" id="{C6CDACA4-0A83-4538-BA53-57C875412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002"/>
              <a:ext cx="115" cy="588"/>
            </a:xfrm>
            <a:custGeom>
              <a:avLst/>
              <a:gdLst>
                <a:gd name="T0" fmla="*/ 485 w 485"/>
                <a:gd name="T1" fmla="*/ 0 h 2477"/>
                <a:gd name="T2" fmla="*/ 259 w 485"/>
                <a:gd name="T3" fmla="*/ 1963 h 2477"/>
                <a:gd name="T4" fmla="*/ 222 w 485"/>
                <a:gd name="T5" fmla="*/ 1921 h 2477"/>
                <a:gd name="T6" fmla="*/ 166 w 485"/>
                <a:gd name="T7" fmla="*/ 2072 h 2477"/>
                <a:gd name="T8" fmla="*/ 0 w 485"/>
                <a:gd name="T9" fmla="*/ 2477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2477">
                  <a:moveTo>
                    <a:pt x="485" y="0"/>
                  </a:moveTo>
                  <a:lnTo>
                    <a:pt x="259" y="1963"/>
                  </a:lnTo>
                  <a:lnTo>
                    <a:pt x="222" y="1921"/>
                  </a:lnTo>
                  <a:lnTo>
                    <a:pt x="166" y="2072"/>
                  </a:lnTo>
                  <a:lnTo>
                    <a:pt x="0" y="247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64">
              <a:extLst>
                <a:ext uri="{FF2B5EF4-FFF2-40B4-BE49-F238E27FC236}">
                  <a16:creationId xmlns:a16="http://schemas.microsoft.com/office/drawing/2014/main" id="{7826AEB9-57E1-48F7-B1BC-C55F36B67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1" y="1002"/>
              <a:ext cx="60" cy="52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65">
              <a:extLst>
                <a:ext uri="{FF2B5EF4-FFF2-40B4-BE49-F238E27FC236}">
                  <a16:creationId xmlns:a16="http://schemas.microsoft.com/office/drawing/2014/main" id="{FDC89C25-9AFB-48D5-9CD0-89C9905CB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1088"/>
              <a:ext cx="353" cy="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Line 66">
              <a:extLst>
                <a:ext uri="{FF2B5EF4-FFF2-40B4-BE49-F238E27FC236}">
                  <a16:creationId xmlns:a16="http://schemas.microsoft.com/office/drawing/2014/main" id="{7A30CEA8-ED8A-49C1-A572-C15E1DAF8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1145"/>
              <a:ext cx="157" cy="1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Line 67">
              <a:extLst>
                <a:ext uri="{FF2B5EF4-FFF2-40B4-BE49-F238E27FC236}">
                  <a16:creationId xmlns:a16="http://schemas.microsoft.com/office/drawing/2014/main" id="{F7356A28-941D-4893-A9C2-E1CA44759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1123"/>
              <a:ext cx="146" cy="1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Line 68">
              <a:extLst>
                <a:ext uri="{FF2B5EF4-FFF2-40B4-BE49-F238E27FC236}">
                  <a16:creationId xmlns:a16="http://schemas.microsoft.com/office/drawing/2014/main" id="{3E287E36-2FE6-4663-A953-4820898DF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3" y="1159"/>
              <a:ext cx="352" cy="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69">
              <a:extLst>
                <a:ext uri="{FF2B5EF4-FFF2-40B4-BE49-F238E27FC236}">
                  <a16:creationId xmlns:a16="http://schemas.microsoft.com/office/drawing/2014/main" id="{DBC300C2-02F5-4C63-A90D-F2A13DDE2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1179"/>
              <a:ext cx="452" cy="4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70">
              <a:extLst>
                <a:ext uri="{FF2B5EF4-FFF2-40B4-BE49-F238E27FC236}">
                  <a16:creationId xmlns:a16="http://schemas.microsoft.com/office/drawing/2014/main" id="{0D9D711A-B5F7-45D1-978D-0E239EE83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215"/>
              <a:ext cx="444" cy="4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71">
              <a:extLst>
                <a:ext uri="{FF2B5EF4-FFF2-40B4-BE49-F238E27FC236}">
                  <a16:creationId xmlns:a16="http://schemas.microsoft.com/office/drawing/2014/main" id="{EB098887-0266-41FF-9A95-6437198CD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" y="1252"/>
              <a:ext cx="397" cy="4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2">
              <a:extLst>
                <a:ext uri="{FF2B5EF4-FFF2-40B4-BE49-F238E27FC236}">
                  <a16:creationId xmlns:a16="http://schemas.microsoft.com/office/drawing/2014/main" id="{C4F42CA2-1EA5-43BB-B6D2-2939FC509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1286"/>
              <a:ext cx="400" cy="44"/>
            </a:xfrm>
            <a:custGeom>
              <a:avLst/>
              <a:gdLst>
                <a:gd name="T0" fmla="*/ 1685 w 1685"/>
                <a:gd name="T1" fmla="*/ 187 h 187"/>
                <a:gd name="T2" fmla="*/ 171 w 1685"/>
                <a:gd name="T3" fmla="*/ 30 h 187"/>
                <a:gd name="T4" fmla="*/ 0 w 1685"/>
                <a:gd name="T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5" h="187">
                  <a:moveTo>
                    <a:pt x="1685" y="187"/>
                  </a:moveTo>
                  <a:lnTo>
                    <a:pt x="171" y="3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3">
              <a:extLst>
                <a:ext uri="{FF2B5EF4-FFF2-40B4-BE49-F238E27FC236}">
                  <a16:creationId xmlns:a16="http://schemas.microsoft.com/office/drawing/2014/main" id="{78853268-C544-4C9D-A112-75DB776E9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1315"/>
              <a:ext cx="396" cy="48"/>
            </a:xfrm>
            <a:custGeom>
              <a:avLst/>
              <a:gdLst>
                <a:gd name="T0" fmla="*/ 1670 w 1670"/>
                <a:gd name="T1" fmla="*/ 203 h 203"/>
                <a:gd name="T2" fmla="*/ 293 w 1670"/>
                <a:gd name="T3" fmla="*/ 53 h 203"/>
                <a:gd name="T4" fmla="*/ 0 w 1670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0" h="203">
                  <a:moveTo>
                    <a:pt x="1670" y="203"/>
                  </a:moveTo>
                  <a:lnTo>
                    <a:pt x="293" y="53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4">
              <a:extLst>
                <a:ext uri="{FF2B5EF4-FFF2-40B4-BE49-F238E27FC236}">
                  <a16:creationId xmlns:a16="http://schemas.microsoft.com/office/drawing/2014/main" id="{D4A8B1E8-7B1F-4A75-9160-C804E57D3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" y="1319"/>
              <a:ext cx="628" cy="137"/>
            </a:xfrm>
            <a:custGeom>
              <a:avLst/>
              <a:gdLst>
                <a:gd name="T0" fmla="*/ 2620 w 2643"/>
                <a:gd name="T1" fmla="*/ 578 h 578"/>
                <a:gd name="T2" fmla="*/ 2354 w 2643"/>
                <a:gd name="T3" fmla="*/ 535 h 578"/>
                <a:gd name="T4" fmla="*/ 2196 w 2643"/>
                <a:gd name="T5" fmla="*/ 513 h 578"/>
                <a:gd name="T6" fmla="*/ 1940 w 2643"/>
                <a:gd name="T7" fmla="*/ 473 h 578"/>
                <a:gd name="T8" fmla="*/ 1064 w 2643"/>
                <a:gd name="T9" fmla="*/ 378 h 578"/>
                <a:gd name="T10" fmla="*/ 695 w 2643"/>
                <a:gd name="T11" fmla="*/ 339 h 578"/>
                <a:gd name="T12" fmla="*/ 255 w 2643"/>
                <a:gd name="T13" fmla="*/ 233 h 578"/>
                <a:gd name="T14" fmla="*/ 14 w 2643"/>
                <a:gd name="T15" fmla="*/ 0 h 578"/>
                <a:gd name="T16" fmla="*/ 472 w 2643"/>
                <a:gd name="T17" fmla="*/ 166 h 578"/>
                <a:gd name="T18" fmla="*/ 780 w 2643"/>
                <a:gd name="T19" fmla="*/ 198 h 578"/>
                <a:gd name="T20" fmla="*/ 1956 w 2643"/>
                <a:gd name="T21" fmla="*/ 326 h 578"/>
                <a:gd name="T22" fmla="*/ 2415 w 2643"/>
                <a:gd name="T23" fmla="*/ 386 h 578"/>
                <a:gd name="T24" fmla="*/ 2643 w 2643"/>
                <a:gd name="T25" fmla="*/ 403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3" h="578">
                  <a:moveTo>
                    <a:pt x="2620" y="578"/>
                  </a:moveTo>
                  <a:lnTo>
                    <a:pt x="2354" y="535"/>
                  </a:lnTo>
                  <a:lnTo>
                    <a:pt x="2196" y="513"/>
                  </a:lnTo>
                  <a:lnTo>
                    <a:pt x="1940" y="473"/>
                  </a:lnTo>
                  <a:lnTo>
                    <a:pt x="1064" y="378"/>
                  </a:lnTo>
                  <a:lnTo>
                    <a:pt x="695" y="339"/>
                  </a:lnTo>
                  <a:cubicBezTo>
                    <a:pt x="695" y="339"/>
                    <a:pt x="466" y="334"/>
                    <a:pt x="255" y="233"/>
                  </a:cubicBezTo>
                  <a:cubicBezTo>
                    <a:pt x="43" y="133"/>
                    <a:pt x="0" y="72"/>
                    <a:pt x="14" y="0"/>
                  </a:cubicBezTo>
                  <a:lnTo>
                    <a:pt x="472" y="166"/>
                  </a:lnTo>
                  <a:lnTo>
                    <a:pt x="780" y="198"/>
                  </a:lnTo>
                  <a:lnTo>
                    <a:pt x="1956" y="326"/>
                  </a:lnTo>
                  <a:lnTo>
                    <a:pt x="2415" y="386"/>
                  </a:lnTo>
                  <a:lnTo>
                    <a:pt x="2643" y="40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75">
              <a:extLst>
                <a:ext uri="{FF2B5EF4-FFF2-40B4-BE49-F238E27FC236}">
                  <a16:creationId xmlns:a16="http://schemas.microsoft.com/office/drawing/2014/main" id="{F56D4640-51B5-4C6B-B6F7-0350EEEF5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444"/>
              <a:ext cx="400" cy="55"/>
            </a:xfrm>
            <a:custGeom>
              <a:avLst/>
              <a:gdLst>
                <a:gd name="T0" fmla="*/ 0 w 1682"/>
                <a:gd name="T1" fmla="*/ 0 h 231"/>
                <a:gd name="T2" fmla="*/ 780 w 1682"/>
                <a:gd name="T3" fmla="*/ 85 h 231"/>
                <a:gd name="T4" fmla="*/ 1201 w 1682"/>
                <a:gd name="T5" fmla="*/ 144 h 231"/>
                <a:gd name="T6" fmla="*/ 1682 w 1682"/>
                <a:gd name="T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2" h="231">
                  <a:moveTo>
                    <a:pt x="0" y="0"/>
                  </a:moveTo>
                  <a:lnTo>
                    <a:pt x="780" y="85"/>
                  </a:lnTo>
                  <a:lnTo>
                    <a:pt x="1201" y="144"/>
                  </a:lnTo>
                  <a:lnTo>
                    <a:pt x="1682" y="231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6">
              <a:extLst>
                <a:ext uri="{FF2B5EF4-FFF2-40B4-BE49-F238E27FC236}">
                  <a16:creationId xmlns:a16="http://schemas.microsoft.com/office/drawing/2014/main" id="{54504910-9BB1-487D-93B5-56D5D6C48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479"/>
              <a:ext cx="390" cy="53"/>
            </a:xfrm>
            <a:custGeom>
              <a:avLst/>
              <a:gdLst>
                <a:gd name="T0" fmla="*/ 0 w 1644"/>
                <a:gd name="T1" fmla="*/ 0 h 223"/>
                <a:gd name="T2" fmla="*/ 741 w 1644"/>
                <a:gd name="T3" fmla="*/ 81 h 223"/>
                <a:gd name="T4" fmla="*/ 1151 w 1644"/>
                <a:gd name="T5" fmla="*/ 136 h 223"/>
                <a:gd name="T6" fmla="*/ 1644 w 1644"/>
                <a:gd name="T7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4" h="223">
                  <a:moveTo>
                    <a:pt x="0" y="0"/>
                  </a:moveTo>
                  <a:lnTo>
                    <a:pt x="741" y="81"/>
                  </a:lnTo>
                  <a:lnTo>
                    <a:pt x="1151" y="136"/>
                  </a:lnTo>
                  <a:lnTo>
                    <a:pt x="1644" y="22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7">
              <a:extLst>
                <a:ext uri="{FF2B5EF4-FFF2-40B4-BE49-F238E27FC236}">
                  <a16:creationId xmlns:a16="http://schemas.microsoft.com/office/drawing/2014/main" id="{23F2E949-A0AA-4422-A505-6CBA36B93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997"/>
              <a:ext cx="368" cy="75"/>
            </a:xfrm>
            <a:custGeom>
              <a:avLst/>
              <a:gdLst>
                <a:gd name="T0" fmla="*/ 72 w 1550"/>
                <a:gd name="T1" fmla="*/ 0 h 318"/>
                <a:gd name="T2" fmla="*/ 142 w 1550"/>
                <a:gd name="T3" fmla="*/ 240 h 318"/>
                <a:gd name="T4" fmla="*/ 788 w 1550"/>
                <a:gd name="T5" fmla="*/ 318 h 318"/>
                <a:gd name="T6" fmla="*/ 1015 w 1550"/>
                <a:gd name="T7" fmla="*/ 289 h 318"/>
                <a:gd name="T8" fmla="*/ 1550 w 1550"/>
                <a:gd name="T9" fmla="*/ 30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0" h="318">
                  <a:moveTo>
                    <a:pt x="72" y="0"/>
                  </a:moveTo>
                  <a:cubicBezTo>
                    <a:pt x="72" y="0"/>
                    <a:pt x="0" y="230"/>
                    <a:pt x="142" y="240"/>
                  </a:cubicBezTo>
                  <a:cubicBezTo>
                    <a:pt x="284" y="251"/>
                    <a:pt x="788" y="318"/>
                    <a:pt x="788" y="318"/>
                  </a:cubicBezTo>
                  <a:cubicBezTo>
                    <a:pt x="788" y="318"/>
                    <a:pt x="951" y="318"/>
                    <a:pt x="1015" y="289"/>
                  </a:cubicBezTo>
                  <a:cubicBezTo>
                    <a:pt x="1080" y="260"/>
                    <a:pt x="1386" y="260"/>
                    <a:pt x="1550" y="309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8">
              <a:extLst>
                <a:ext uri="{FF2B5EF4-FFF2-40B4-BE49-F238E27FC236}">
                  <a16:creationId xmlns:a16="http://schemas.microsoft.com/office/drawing/2014/main" id="{C8B667F3-E310-4937-BC0B-F2FF5710F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1511"/>
              <a:ext cx="152" cy="47"/>
            </a:xfrm>
            <a:custGeom>
              <a:avLst/>
              <a:gdLst>
                <a:gd name="T0" fmla="*/ 0 w 639"/>
                <a:gd name="T1" fmla="*/ 0 h 197"/>
                <a:gd name="T2" fmla="*/ 395 w 639"/>
                <a:gd name="T3" fmla="*/ 158 h 197"/>
                <a:gd name="T4" fmla="*/ 639 w 639"/>
                <a:gd name="T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9" h="197">
                  <a:moveTo>
                    <a:pt x="0" y="0"/>
                  </a:moveTo>
                  <a:lnTo>
                    <a:pt x="395" y="158"/>
                  </a:lnTo>
                  <a:lnTo>
                    <a:pt x="639" y="19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79">
              <a:extLst>
                <a:ext uri="{FF2B5EF4-FFF2-40B4-BE49-F238E27FC236}">
                  <a16:creationId xmlns:a16="http://schemas.microsoft.com/office/drawing/2014/main" id="{3AFDDC99-D417-4D12-90BB-078C857AE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" y="1409"/>
              <a:ext cx="23" cy="18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0">
              <a:extLst>
                <a:ext uri="{FF2B5EF4-FFF2-40B4-BE49-F238E27FC236}">
                  <a16:creationId xmlns:a16="http://schemas.microsoft.com/office/drawing/2014/main" id="{91CA1F31-DE47-46AA-ACA5-CD192706C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1449"/>
              <a:ext cx="126" cy="151"/>
            </a:xfrm>
            <a:custGeom>
              <a:avLst/>
              <a:gdLst>
                <a:gd name="T0" fmla="*/ 0 w 533"/>
                <a:gd name="T1" fmla="*/ 572 h 632"/>
                <a:gd name="T2" fmla="*/ 439 w 533"/>
                <a:gd name="T3" fmla="*/ 632 h 632"/>
                <a:gd name="T4" fmla="*/ 474 w 533"/>
                <a:gd name="T5" fmla="*/ 152 h 632"/>
                <a:gd name="T6" fmla="*/ 104 w 533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632">
                  <a:moveTo>
                    <a:pt x="0" y="572"/>
                  </a:moveTo>
                  <a:lnTo>
                    <a:pt x="439" y="632"/>
                  </a:lnTo>
                  <a:cubicBezTo>
                    <a:pt x="439" y="632"/>
                    <a:pt x="533" y="199"/>
                    <a:pt x="474" y="152"/>
                  </a:cubicBezTo>
                  <a:cubicBezTo>
                    <a:pt x="416" y="105"/>
                    <a:pt x="104" y="0"/>
                    <a:pt x="10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1">
              <a:extLst>
                <a:ext uri="{FF2B5EF4-FFF2-40B4-BE49-F238E27FC236}">
                  <a16:creationId xmlns:a16="http://schemas.microsoft.com/office/drawing/2014/main" id="{C71B5492-EB88-402E-9B95-23F272792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1350"/>
              <a:ext cx="163" cy="11"/>
            </a:xfrm>
            <a:custGeom>
              <a:avLst/>
              <a:gdLst>
                <a:gd name="T0" fmla="*/ 0 w 687"/>
                <a:gd name="T1" fmla="*/ 0 h 47"/>
                <a:gd name="T2" fmla="*/ 299 w 687"/>
                <a:gd name="T3" fmla="*/ 35 h 47"/>
                <a:gd name="T4" fmla="*/ 459 w 687"/>
                <a:gd name="T5" fmla="*/ 35 h 47"/>
                <a:gd name="T6" fmla="*/ 687 w 687"/>
                <a:gd name="T7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7" h="47">
                  <a:moveTo>
                    <a:pt x="0" y="0"/>
                  </a:moveTo>
                  <a:cubicBezTo>
                    <a:pt x="0" y="0"/>
                    <a:pt x="255" y="31"/>
                    <a:pt x="299" y="35"/>
                  </a:cubicBezTo>
                  <a:cubicBezTo>
                    <a:pt x="344" y="39"/>
                    <a:pt x="434" y="47"/>
                    <a:pt x="459" y="35"/>
                  </a:cubicBezTo>
                  <a:cubicBezTo>
                    <a:pt x="485" y="24"/>
                    <a:pt x="613" y="38"/>
                    <a:pt x="687" y="4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82">
              <a:extLst>
                <a:ext uri="{FF2B5EF4-FFF2-40B4-BE49-F238E27FC236}">
                  <a16:creationId xmlns:a16="http://schemas.microsoft.com/office/drawing/2014/main" id="{5DBB968E-CD21-41A8-A7B1-E6CA560AF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1" y="1404"/>
              <a:ext cx="12" cy="10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3">
              <a:extLst>
                <a:ext uri="{FF2B5EF4-FFF2-40B4-BE49-F238E27FC236}">
                  <a16:creationId xmlns:a16="http://schemas.microsoft.com/office/drawing/2014/main" id="{41894E65-6A1D-44E8-906C-A7E1507E9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297"/>
              <a:ext cx="12" cy="62"/>
            </a:xfrm>
            <a:custGeom>
              <a:avLst/>
              <a:gdLst>
                <a:gd name="T0" fmla="*/ 24 w 47"/>
                <a:gd name="T1" fmla="*/ 263 h 263"/>
                <a:gd name="T2" fmla="*/ 24 w 47"/>
                <a:gd name="T3" fmla="*/ 119 h 263"/>
                <a:gd name="T4" fmla="*/ 18 w 47"/>
                <a:gd name="T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63">
                  <a:moveTo>
                    <a:pt x="24" y="263"/>
                  </a:moveTo>
                  <a:cubicBezTo>
                    <a:pt x="24" y="263"/>
                    <a:pt x="47" y="168"/>
                    <a:pt x="24" y="119"/>
                  </a:cubicBezTo>
                  <a:cubicBezTo>
                    <a:pt x="0" y="70"/>
                    <a:pt x="18" y="0"/>
                    <a:pt x="1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4">
              <a:extLst>
                <a:ext uri="{FF2B5EF4-FFF2-40B4-BE49-F238E27FC236}">
                  <a16:creationId xmlns:a16="http://schemas.microsoft.com/office/drawing/2014/main" id="{94FFBD15-5F83-4B82-BEE2-4B4FCA864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1061"/>
              <a:ext cx="62" cy="225"/>
            </a:xfrm>
            <a:custGeom>
              <a:avLst/>
              <a:gdLst>
                <a:gd name="T0" fmla="*/ 115 w 259"/>
                <a:gd name="T1" fmla="*/ 0 h 948"/>
                <a:gd name="T2" fmla="*/ 101 w 259"/>
                <a:gd name="T3" fmla="*/ 249 h 948"/>
                <a:gd name="T4" fmla="*/ 243 w 259"/>
                <a:gd name="T5" fmla="*/ 275 h 948"/>
                <a:gd name="T6" fmla="*/ 199 w 259"/>
                <a:gd name="T7" fmla="*/ 709 h 948"/>
                <a:gd name="T8" fmla="*/ 35 w 259"/>
                <a:gd name="T9" fmla="*/ 709 h 948"/>
                <a:gd name="T10" fmla="*/ 21 w 259"/>
                <a:gd name="T11" fmla="*/ 94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948">
                  <a:moveTo>
                    <a:pt x="115" y="0"/>
                  </a:moveTo>
                  <a:cubicBezTo>
                    <a:pt x="115" y="0"/>
                    <a:pt x="70" y="219"/>
                    <a:pt x="101" y="249"/>
                  </a:cubicBezTo>
                  <a:cubicBezTo>
                    <a:pt x="132" y="278"/>
                    <a:pt x="226" y="246"/>
                    <a:pt x="243" y="275"/>
                  </a:cubicBezTo>
                  <a:cubicBezTo>
                    <a:pt x="259" y="303"/>
                    <a:pt x="244" y="697"/>
                    <a:pt x="199" y="709"/>
                  </a:cubicBezTo>
                  <a:cubicBezTo>
                    <a:pt x="154" y="721"/>
                    <a:pt x="70" y="686"/>
                    <a:pt x="35" y="709"/>
                  </a:cubicBezTo>
                  <a:cubicBezTo>
                    <a:pt x="0" y="732"/>
                    <a:pt x="21" y="948"/>
                    <a:pt x="21" y="94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85">
              <a:extLst>
                <a:ext uri="{FF2B5EF4-FFF2-40B4-BE49-F238E27FC236}">
                  <a16:creationId xmlns:a16="http://schemas.microsoft.com/office/drawing/2014/main" id="{E9D9B84B-2AFA-4894-AB96-FFCBC58A1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4" y="1111"/>
              <a:ext cx="40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86">
              <a:extLst>
                <a:ext uri="{FF2B5EF4-FFF2-40B4-BE49-F238E27FC236}">
                  <a16:creationId xmlns:a16="http://schemas.microsoft.com/office/drawing/2014/main" id="{75E2E360-911F-4E4A-9120-BFB5FEFD4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8" y="1195"/>
              <a:ext cx="35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87">
              <a:extLst>
                <a:ext uri="{FF2B5EF4-FFF2-40B4-BE49-F238E27FC236}">
                  <a16:creationId xmlns:a16="http://schemas.microsoft.com/office/drawing/2014/main" id="{D138CD62-1C5D-42AF-86DC-1FF0C0AA5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6" y="1210"/>
              <a:ext cx="30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88">
              <a:extLst>
                <a:ext uri="{FF2B5EF4-FFF2-40B4-BE49-F238E27FC236}">
                  <a16:creationId xmlns:a16="http://schemas.microsoft.com/office/drawing/2014/main" id="{A786F6C6-0492-4395-911E-08F0D6DBA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7" y="1256"/>
              <a:ext cx="35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89">
              <a:extLst>
                <a:ext uri="{FF2B5EF4-FFF2-40B4-BE49-F238E27FC236}">
                  <a16:creationId xmlns:a16="http://schemas.microsoft.com/office/drawing/2014/main" id="{ED336B7A-77BF-4439-9E3A-1EB1403CD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1187"/>
              <a:ext cx="70" cy="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90">
              <a:extLst>
                <a:ext uri="{FF2B5EF4-FFF2-40B4-BE49-F238E27FC236}">
                  <a16:creationId xmlns:a16="http://schemas.microsoft.com/office/drawing/2014/main" id="{FE880831-0520-4982-B40B-BD5A8E183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4" y="1097"/>
              <a:ext cx="7" cy="8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91">
              <a:extLst>
                <a:ext uri="{FF2B5EF4-FFF2-40B4-BE49-F238E27FC236}">
                  <a16:creationId xmlns:a16="http://schemas.microsoft.com/office/drawing/2014/main" id="{2197D8AD-3392-43C1-84FD-B1E5370E6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1179"/>
              <a:ext cx="27" cy="30"/>
            </a:xfrm>
            <a:custGeom>
              <a:avLst/>
              <a:gdLst>
                <a:gd name="T0" fmla="*/ 0 w 113"/>
                <a:gd name="T1" fmla="*/ 0 h 124"/>
                <a:gd name="T2" fmla="*/ 0 w 113"/>
                <a:gd name="T3" fmla="*/ 119 h 124"/>
                <a:gd name="T4" fmla="*/ 113 w 113"/>
                <a:gd name="T5" fmla="*/ 124 h 124"/>
                <a:gd name="T6" fmla="*/ 113 w 113"/>
                <a:gd name="T7" fmla="*/ 0 h 124"/>
                <a:gd name="T8" fmla="*/ 0 w 113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24">
                  <a:moveTo>
                    <a:pt x="0" y="0"/>
                  </a:moveTo>
                  <a:lnTo>
                    <a:pt x="0" y="119"/>
                  </a:lnTo>
                  <a:lnTo>
                    <a:pt x="113" y="124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92">
              <a:extLst>
                <a:ext uri="{FF2B5EF4-FFF2-40B4-BE49-F238E27FC236}">
                  <a16:creationId xmlns:a16="http://schemas.microsoft.com/office/drawing/2014/main" id="{300CE88B-F499-48D0-9117-9C9B9B786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7" y="1626"/>
              <a:ext cx="95" cy="240"/>
            </a:xfrm>
            <a:custGeom>
              <a:avLst/>
              <a:gdLst>
                <a:gd name="T0" fmla="*/ 397 w 397"/>
                <a:gd name="T1" fmla="*/ 55 h 1010"/>
                <a:gd name="T2" fmla="*/ 144 w 397"/>
                <a:gd name="T3" fmla="*/ 0 h 1010"/>
                <a:gd name="T4" fmla="*/ 0 w 397"/>
                <a:gd name="T5" fmla="*/ 101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" h="1010">
                  <a:moveTo>
                    <a:pt x="397" y="55"/>
                  </a:moveTo>
                  <a:lnTo>
                    <a:pt x="144" y="0"/>
                  </a:lnTo>
                  <a:lnTo>
                    <a:pt x="0" y="101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93">
              <a:extLst>
                <a:ext uri="{FF2B5EF4-FFF2-40B4-BE49-F238E27FC236}">
                  <a16:creationId xmlns:a16="http://schemas.microsoft.com/office/drawing/2014/main" id="{6349EE84-5730-4672-9121-2FBAB4988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1" y="1607"/>
              <a:ext cx="32" cy="24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94">
              <a:extLst>
                <a:ext uri="{FF2B5EF4-FFF2-40B4-BE49-F238E27FC236}">
                  <a16:creationId xmlns:a16="http://schemas.microsoft.com/office/drawing/2014/main" id="{E8AA6578-EB52-49F9-8A4E-C01F102D6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646"/>
              <a:ext cx="43" cy="274"/>
            </a:xfrm>
            <a:custGeom>
              <a:avLst/>
              <a:gdLst>
                <a:gd name="T0" fmla="*/ 0 w 179"/>
                <a:gd name="T1" fmla="*/ 1153 h 1153"/>
                <a:gd name="T2" fmla="*/ 101 w 179"/>
                <a:gd name="T3" fmla="*/ 489 h 1153"/>
                <a:gd name="T4" fmla="*/ 179 w 179"/>
                <a:gd name="T5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153">
                  <a:moveTo>
                    <a:pt x="0" y="1153"/>
                  </a:moveTo>
                  <a:lnTo>
                    <a:pt x="101" y="489"/>
                  </a:lnTo>
                  <a:lnTo>
                    <a:pt x="179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95">
              <a:extLst>
                <a:ext uri="{FF2B5EF4-FFF2-40B4-BE49-F238E27FC236}">
                  <a16:creationId xmlns:a16="http://schemas.microsoft.com/office/drawing/2014/main" id="{89247715-FC34-42F9-B69F-4EC2E03F2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9" y="1670"/>
              <a:ext cx="259" cy="186"/>
            </a:xfrm>
            <a:custGeom>
              <a:avLst/>
              <a:gdLst>
                <a:gd name="T0" fmla="*/ 520 w 1090"/>
                <a:gd name="T1" fmla="*/ 783 h 783"/>
                <a:gd name="T2" fmla="*/ 0 w 1090"/>
                <a:gd name="T3" fmla="*/ 715 h 783"/>
                <a:gd name="T4" fmla="*/ 100 w 1090"/>
                <a:gd name="T5" fmla="*/ 12 h 783"/>
                <a:gd name="T6" fmla="*/ 106 w 1090"/>
                <a:gd name="T7" fmla="*/ 0 h 783"/>
                <a:gd name="T8" fmla="*/ 1090 w 1090"/>
                <a:gd name="T9" fmla="*/ 143 h 783"/>
                <a:gd name="T10" fmla="*/ 997 w 1090"/>
                <a:gd name="T11" fmla="*/ 721 h 783"/>
                <a:gd name="T12" fmla="*/ 17 w 1090"/>
                <a:gd name="T13" fmla="*/ 59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783">
                  <a:moveTo>
                    <a:pt x="520" y="783"/>
                  </a:moveTo>
                  <a:lnTo>
                    <a:pt x="0" y="715"/>
                  </a:lnTo>
                  <a:lnTo>
                    <a:pt x="100" y="12"/>
                  </a:lnTo>
                  <a:lnTo>
                    <a:pt x="106" y="0"/>
                  </a:lnTo>
                  <a:lnTo>
                    <a:pt x="1090" y="143"/>
                  </a:lnTo>
                  <a:lnTo>
                    <a:pt x="997" y="721"/>
                  </a:lnTo>
                  <a:lnTo>
                    <a:pt x="17" y="59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96">
              <a:extLst>
                <a:ext uri="{FF2B5EF4-FFF2-40B4-BE49-F238E27FC236}">
                  <a16:creationId xmlns:a16="http://schemas.microsoft.com/office/drawing/2014/main" id="{3B389D60-922A-4DA1-B721-9F9F2F5DC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" y="1704"/>
              <a:ext cx="234" cy="3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97">
              <a:extLst>
                <a:ext uri="{FF2B5EF4-FFF2-40B4-BE49-F238E27FC236}">
                  <a16:creationId xmlns:a16="http://schemas.microsoft.com/office/drawing/2014/main" id="{E9760AA0-F917-40F4-B59C-FBC256525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738"/>
              <a:ext cx="234" cy="3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98">
              <a:extLst>
                <a:ext uri="{FF2B5EF4-FFF2-40B4-BE49-F238E27FC236}">
                  <a16:creationId xmlns:a16="http://schemas.microsoft.com/office/drawing/2014/main" id="{DDF4BF2E-7141-422A-ABEA-85AA8E02B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" y="1773"/>
              <a:ext cx="234" cy="3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99">
              <a:extLst>
                <a:ext uri="{FF2B5EF4-FFF2-40B4-BE49-F238E27FC236}">
                  <a16:creationId xmlns:a16="http://schemas.microsoft.com/office/drawing/2014/main" id="{E9502708-AE1E-4885-A845-EC9CAE343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680"/>
              <a:ext cx="124" cy="50"/>
            </a:xfrm>
            <a:custGeom>
              <a:avLst/>
              <a:gdLst>
                <a:gd name="T0" fmla="*/ 521 w 521"/>
                <a:gd name="T1" fmla="*/ 0 h 210"/>
                <a:gd name="T2" fmla="*/ 521 w 521"/>
                <a:gd name="T3" fmla="*/ 177 h 210"/>
                <a:gd name="T4" fmla="*/ 219 w 521"/>
                <a:gd name="T5" fmla="*/ 210 h 210"/>
                <a:gd name="T6" fmla="*/ 0 w 521"/>
                <a:gd name="T7" fmla="*/ 17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210">
                  <a:moveTo>
                    <a:pt x="521" y="0"/>
                  </a:moveTo>
                  <a:lnTo>
                    <a:pt x="521" y="177"/>
                  </a:lnTo>
                  <a:lnTo>
                    <a:pt x="219" y="210"/>
                  </a:lnTo>
                  <a:lnTo>
                    <a:pt x="0" y="171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0">
              <a:extLst>
                <a:ext uri="{FF2B5EF4-FFF2-40B4-BE49-F238E27FC236}">
                  <a16:creationId xmlns:a16="http://schemas.microsoft.com/office/drawing/2014/main" id="{B5974357-D6BB-4BD3-AAB4-7FA9BB5B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" y="1612"/>
              <a:ext cx="237" cy="60"/>
            </a:xfrm>
            <a:custGeom>
              <a:avLst/>
              <a:gdLst>
                <a:gd name="T0" fmla="*/ 996 w 996"/>
                <a:gd name="T1" fmla="*/ 240 h 252"/>
                <a:gd name="T2" fmla="*/ 759 w 996"/>
                <a:gd name="T3" fmla="*/ 211 h 252"/>
                <a:gd name="T4" fmla="*/ 457 w 996"/>
                <a:gd name="T5" fmla="*/ 164 h 252"/>
                <a:gd name="T6" fmla="*/ 111 w 996"/>
                <a:gd name="T7" fmla="*/ 0 h 252"/>
                <a:gd name="T8" fmla="*/ 0 w 996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252">
                  <a:moveTo>
                    <a:pt x="996" y="240"/>
                  </a:moveTo>
                  <a:lnTo>
                    <a:pt x="759" y="211"/>
                  </a:lnTo>
                  <a:lnTo>
                    <a:pt x="457" y="164"/>
                  </a:lnTo>
                  <a:lnTo>
                    <a:pt x="111" y="0"/>
                  </a:lnTo>
                  <a:lnTo>
                    <a:pt x="0" y="252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1">
              <a:extLst>
                <a:ext uri="{FF2B5EF4-FFF2-40B4-BE49-F238E27FC236}">
                  <a16:creationId xmlns:a16="http://schemas.microsoft.com/office/drawing/2014/main" id="{5C9F9927-3AFE-4554-A433-54EB61862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1532"/>
              <a:ext cx="395" cy="154"/>
            </a:xfrm>
            <a:custGeom>
              <a:avLst/>
              <a:gdLst>
                <a:gd name="T0" fmla="*/ 1661 w 1661"/>
                <a:gd name="T1" fmla="*/ 368 h 651"/>
                <a:gd name="T2" fmla="*/ 1532 w 1661"/>
                <a:gd name="T3" fmla="*/ 651 h 651"/>
                <a:gd name="T4" fmla="*/ 226 w 1661"/>
                <a:gd name="T5" fmla="*/ 83 h 651"/>
                <a:gd name="T6" fmla="*/ 182 w 1661"/>
                <a:gd name="T7" fmla="*/ 11 h 651"/>
                <a:gd name="T8" fmla="*/ 0 w 1661"/>
                <a:gd name="T9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1" h="651">
                  <a:moveTo>
                    <a:pt x="1661" y="368"/>
                  </a:moveTo>
                  <a:lnTo>
                    <a:pt x="1532" y="651"/>
                  </a:lnTo>
                  <a:lnTo>
                    <a:pt x="226" y="83"/>
                  </a:lnTo>
                  <a:lnTo>
                    <a:pt x="182" y="11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2">
              <a:extLst>
                <a:ext uri="{FF2B5EF4-FFF2-40B4-BE49-F238E27FC236}">
                  <a16:creationId xmlns:a16="http://schemas.microsoft.com/office/drawing/2014/main" id="{BF081514-C550-4196-BB28-89DE5F3D3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1494"/>
              <a:ext cx="244" cy="370"/>
            </a:xfrm>
            <a:custGeom>
              <a:avLst/>
              <a:gdLst>
                <a:gd name="T0" fmla="*/ 0 w 1027"/>
                <a:gd name="T1" fmla="*/ 0 h 1556"/>
                <a:gd name="T2" fmla="*/ 1027 w 1027"/>
                <a:gd name="T3" fmla="*/ 433 h 1556"/>
                <a:gd name="T4" fmla="*/ 888 w 1027"/>
                <a:gd name="T5" fmla="*/ 714 h 1556"/>
                <a:gd name="T6" fmla="*/ 832 w 1027"/>
                <a:gd name="T7" fmla="*/ 910 h 1556"/>
                <a:gd name="T8" fmla="*/ 544 w 1027"/>
                <a:gd name="T9" fmla="*/ 155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1556">
                  <a:moveTo>
                    <a:pt x="0" y="0"/>
                  </a:moveTo>
                  <a:lnTo>
                    <a:pt x="1027" y="433"/>
                  </a:lnTo>
                  <a:lnTo>
                    <a:pt x="888" y="714"/>
                  </a:lnTo>
                  <a:lnTo>
                    <a:pt x="832" y="910"/>
                  </a:lnTo>
                  <a:lnTo>
                    <a:pt x="544" y="155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3">
              <a:extLst>
                <a:ext uri="{FF2B5EF4-FFF2-40B4-BE49-F238E27FC236}">
                  <a16:creationId xmlns:a16="http://schemas.microsoft.com/office/drawing/2014/main" id="{B5195213-7D74-45EE-BCF3-1859652D7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" y="1534"/>
              <a:ext cx="12" cy="104"/>
            </a:xfrm>
            <a:custGeom>
              <a:avLst/>
              <a:gdLst>
                <a:gd name="T0" fmla="*/ 0 w 48"/>
                <a:gd name="T1" fmla="*/ 0 h 439"/>
                <a:gd name="T2" fmla="*/ 48 w 48"/>
                <a:gd name="T3" fmla="*/ 115 h 439"/>
                <a:gd name="T4" fmla="*/ 40 w 48"/>
                <a:gd name="T5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39">
                  <a:moveTo>
                    <a:pt x="0" y="0"/>
                  </a:moveTo>
                  <a:lnTo>
                    <a:pt x="48" y="115"/>
                  </a:lnTo>
                  <a:lnTo>
                    <a:pt x="40" y="43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104">
              <a:extLst>
                <a:ext uri="{FF2B5EF4-FFF2-40B4-BE49-F238E27FC236}">
                  <a16:creationId xmlns:a16="http://schemas.microsoft.com/office/drawing/2014/main" id="{1D6FD78A-8065-4E5F-B051-049A752F3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1594"/>
              <a:ext cx="53" cy="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105">
              <a:extLst>
                <a:ext uri="{FF2B5EF4-FFF2-40B4-BE49-F238E27FC236}">
                  <a16:creationId xmlns:a16="http://schemas.microsoft.com/office/drawing/2014/main" id="{CA264BA2-502E-4479-B3C0-AFD55FA8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1562"/>
              <a:ext cx="48" cy="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106">
              <a:extLst>
                <a:ext uri="{FF2B5EF4-FFF2-40B4-BE49-F238E27FC236}">
                  <a16:creationId xmlns:a16="http://schemas.microsoft.com/office/drawing/2014/main" id="{1ABDE53A-FF13-4941-975F-B5B0EA175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8" y="1472"/>
              <a:ext cx="22" cy="6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107">
              <a:extLst>
                <a:ext uri="{FF2B5EF4-FFF2-40B4-BE49-F238E27FC236}">
                  <a16:creationId xmlns:a16="http://schemas.microsoft.com/office/drawing/2014/main" id="{8E34D83E-7DF5-4456-B1A5-89D1309A7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3" y="1497"/>
              <a:ext cx="14" cy="3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108">
              <a:extLst>
                <a:ext uri="{FF2B5EF4-FFF2-40B4-BE49-F238E27FC236}">
                  <a16:creationId xmlns:a16="http://schemas.microsoft.com/office/drawing/2014/main" id="{30E6B8E8-A736-41DF-8E70-15081DAA4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18" y="1670"/>
              <a:ext cx="4" cy="6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109">
              <a:extLst>
                <a:ext uri="{FF2B5EF4-FFF2-40B4-BE49-F238E27FC236}">
                  <a16:creationId xmlns:a16="http://schemas.microsoft.com/office/drawing/2014/main" id="{7C11FA80-7670-4493-B2A4-3A42C29CE2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6" y="1675"/>
              <a:ext cx="0" cy="5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0">
              <a:extLst>
                <a:ext uri="{FF2B5EF4-FFF2-40B4-BE49-F238E27FC236}">
                  <a16:creationId xmlns:a16="http://schemas.microsoft.com/office/drawing/2014/main" id="{5726DB4C-ABED-44A3-AF10-44FCAE7DB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691"/>
              <a:ext cx="76" cy="146"/>
            </a:xfrm>
            <a:custGeom>
              <a:avLst/>
              <a:gdLst>
                <a:gd name="T0" fmla="*/ 160 w 321"/>
                <a:gd name="T1" fmla="*/ 0 h 616"/>
                <a:gd name="T2" fmla="*/ 144 w 321"/>
                <a:gd name="T3" fmla="*/ 147 h 616"/>
                <a:gd name="T4" fmla="*/ 0 w 321"/>
                <a:gd name="T5" fmla="*/ 147 h 616"/>
                <a:gd name="T6" fmla="*/ 0 w 321"/>
                <a:gd name="T7" fmla="*/ 273 h 616"/>
                <a:gd name="T8" fmla="*/ 52 w 321"/>
                <a:gd name="T9" fmla="*/ 286 h 616"/>
                <a:gd name="T10" fmla="*/ 12 w 321"/>
                <a:gd name="T11" fmla="*/ 571 h 616"/>
                <a:gd name="T12" fmla="*/ 287 w 321"/>
                <a:gd name="T13" fmla="*/ 616 h 616"/>
                <a:gd name="T14" fmla="*/ 321 w 321"/>
                <a:gd name="T15" fmla="*/ 281 h 616"/>
                <a:gd name="T16" fmla="*/ 68 w 321"/>
                <a:gd name="T17" fmla="*/ 246 h 616"/>
                <a:gd name="T18" fmla="*/ 68 w 321"/>
                <a:gd name="T19" fmla="*/ 147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616">
                  <a:moveTo>
                    <a:pt x="160" y="0"/>
                  </a:moveTo>
                  <a:lnTo>
                    <a:pt x="144" y="147"/>
                  </a:lnTo>
                  <a:lnTo>
                    <a:pt x="0" y="147"/>
                  </a:lnTo>
                  <a:lnTo>
                    <a:pt x="0" y="273"/>
                  </a:lnTo>
                  <a:lnTo>
                    <a:pt x="52" y="286"/>
                  </a:lnTo>
                  <a:lnTo>
                    <a:pt x="12" y="571"/>
                  </a:lnTo>
                  <a:lnTo>
                    <a:pt x="287" y="616"/>
                  </a:lnTo>
                  <a:lnTo>
                    <a:pt x="321" y="281"/>
                  </a:lnTo>
                  <a:lnTo>
                    <a:pt x="68" y="246"/>
                  </a:lnTo>
                  <a:lnTo>
                    <a:pt x="68" y="14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111">
              <a:extLst>
                <a:ext uri="{FF2B5EF4-FFF2-40B4-BE49-F238E27FC236}">
                  <a16:creationId xmlns:a16="http://schemas.microsoft.com/office/drawing/2014/main" id="{CB4C2A70-7BCB-4EE7-AAB7-93723496A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33" y="1791"/>
              <a:ext cx="64" cy="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12">
              <a:extLst>
                <a:ext uri="{FF2B5EF4-FFF2-40B4-BE49-F238E27FC236}">
                  <a16:creationId xmlns:a16="http://schemas.microsoft.com/office/drawing/2014/main" id="{7DB9DC7A-E91C-474B-BBE2-82A8201C3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1428"/>
              <a:ext cx="105" cy="140"/>
            </a:xfrm>
            <a:custGeom>
              <a:avLst/>
              <a:gdLst>
                <a:gd name="T0" fmla="*/ 271 w 440"/>
                <a:gd name="T1" fmla="*/ 591 h 591"/>
                <a:gd name="T2" fmla="*/ 440 w 440"/>
                <a:gd name="T3" fmla="*/ 177 h 591"/>
                <a:gd name="T4" fmla="*/ 0 w 440"/>
                <a:gd name="T5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591">
                  <a:moveTo>
                    <a:pt x="271" y="591"/>
                  </a:moveTo>
                  <a:lnTo>
                    <a:pt x="440" y="17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13">
              <a:extLst>
                <a:ext uri="{FF2B5EF4-FFF2-40B4-BE49-F238E27FC236}">
                  <a16:creationId xmlns:a16="http://schemas.microsoft.com/office/drawing/2014/main" id="{5AD353A2-A57D-4591-9BD6-5B6F1DD4E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" y="1524"/>
              <a:ext cx="43" cy="93"/>
            </a:xfrm>
            <a:custGeom>
              <a:avLst/>
              <a:gdLst>
                <a:gd name="T0" fmla="*/ 183 w 183"/>
                <a:gd name="T1" fmla="*/ 0 h 391"/>
                <a:gd name="T2" fmla="*/ 134 w 183"/>
                <a:gd name="T3" fmla="*/ 158 h 391"/>
                <a:gd name="T4" fmla="*/ 0 w 183"/>
                <a:gd name="T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" h="391">
                  <a:moveTo>
                    <a:pt x="183" y="0"/>
                  </a:moveTo>
                  <a:lnTo>
                    <a:pt x="134" y="158"/>
                  </a:lnTo>
                  <a:lnTo>
                    <a:pt x="0" y="391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114">
              <a:extLst>
                <a:ext uri="{FF2B5EF4-FFF2-40B4-BE49-F238E27FC236}">
                  <a16:creationId xmlns:a16="http://schemas.microsoft.com/office/drawing/2014/main" id="{B303B85B-4871-4942-8D40-330935A17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4" y="1492"/>
              <a:ext cx="291" cy="11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115">
              <a:extLst>
                <a:ext uri="{FF2B5EF4-FFF2-40B4-BE49-F238E27FC236}">
                  <a16:creationId xmlns:a16="http://schemas.microsoft.com/office/drawing/2014/main" id="{C6A85D48-E7C5-4760-B327-D54D8BEAE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47" y="1460"/>
              <a:ext cx="289" cy="11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6">
              <a:extLst>
                <a:ext uri="{FF2B5EF4-FFF2-40B4-BE49-F238E27FC236}">
                  <a16:creationId xmlns:a16="http://schemas.microsoft.com/office/drawing/2014/main" id="{14C6CB6B-A90A-485F-91AE-020FE355B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" y="1149"/>
              <a:ext cx="17" cy="190"/>
            </a:xfrm>
            <a:custGeom>
              <a:avLst/>
              <a:gdLst>
                <a:gd name="T0" fmla="*/ 0 w 71"/>
                <a:gd name="T1" fmla="*/ 798 h 798"/>
                <a:gd name="T2" fmla="*/ 54 w 71"/>
                <a:gd name="T3" fmla="*/ 696 h 798"/>
                <a:gd name="T4" fmla="*/ 54 w 71"/>
                <a:gd name="T5" fmla="*/ 573 h 798"/>
                <a:gd name="T6" fmla="*/ 37 w 71"/>
                <a:gd name="T7" fmla="*/ 373 h 798"/>
                <a:gd name="T8" fmla="*/ 71 w 71"/>
                <a:gd name="T9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98">
                  <a:moveTo>
                    <a:pt x="0" y="798"/>
                  </a:moveTo>
                  <a:lnTo>
                    <a:pt x="54" y="696"/>
                  </a:lnTo>
                  <a:lnTo>
                    <a:pt x="54" y="573"/>
                  </a:lnTo>
                  <a:lnTo>
                    <a:pt x="37" y="373"/>
                  </a:lnTo>
                  <a:lnTo>
                    <a:pt x="71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7">
              <a:extLst>
                <a:ext uri="{FF2B5EF4-FFF2-40B4-BE49-F238E27FC236}">
                  <a16:creationId xmlns:a16="http://schemas.microsoft.com/office/drawing/2014/main" id="{EA32B5B1-19F6-4C2D-86AB-7C98D19A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1327"/>
              <a:ext cx="180" cy="68"/>
            </a:xfrm>
            <a:custGeom>
              <a:avLst/>
              <a:gdLst>
                <a:gd name="T0" fmla="*/ 757 w 757"/>
                <a:gd name="T1" fmla="*/ 273 h 289"/>
                <a:gd name="T2" fmla="*/ 64 w 757"/>
                <a:gd name="T3" fmla="*/ 0 h 289"/>
                <a:gd name="T4" fmla="*/ 0 w 757"/>
                <a:gd name="T5" fmla="*/ 153 h 289"/>
                <a:gd name="T6" fmla="*/ 300 w 757"/>
                <a:gd name="T7" fmla="*/ 289 h 289"/>
                <a:gd name="T8" fmla="*/ 317 w 757"/>
                <a:gd name="T9" fmla="*/ 256 h 289"/>
                <a:gd name="T10" fmla="*/ 44 w 757"/>
                <a:gd name="T11" fmla="*/ 13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7" h="289">
                  <a:moveTo>
                    <a:pt x="757" y="273"/>
                  </a:moveTo>
                  <a:lnTo>
                    <a:pt x="64" y="0"/>
                  </a:lnTo>
                  <a:lnTo>
                    <a:pt x="0" y="153"/>
                  </a:lnTo>
                  <a:lnTo>
                    <a:pt x="300" y="289"/>
                  </a:lnTo>
                  <a:lnTo>
                    <a:pt x="317" y="256"/>
                  </a:lnTo>
                  <a:lnTo>
                    <a:pt x="44" y="13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118">
              <a:extLst>
                <a:ext uri="{FF2B5EF4-FFF2-40B4-BE49-F238E27FC236}">
                  <a16:creationId xmlns:a16="http://schemas.microsoft.com/office/drawing/2014/main" id="{0AF47797-1DEC-4837-942A-337B11ED8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5" y="1355"/>
              <a:ext cx="26" cy="5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9">
              <a:extLst>
                <a:ext uri="{FF2B5EF4-FFF2-40B4-BE49-F238E27FC236}">
                  <a16:creationId xmlns:a16="http://schemas.microsoft.com/office/drawing/2014/main" id="{AF75B312-F80E-46BE-A6D9-6771FB260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1374"/>
              <a:ext cx="34" cy="67"/>
            </a:xfrm>
            <a:custGeom>
              <a:avLst/>
              <a:gdLst>
                <a:gd name="T0" fmla="*/ 0 w 141"/>
                <a:gd name="T1" fmla="*/ 265 h 279"/>
                <a:gd name="T2" fmla="*/ 102 w 141"/>
                <a:gd name="T3" fmla="*/ 0 h 279"/>
                <a:gd name="T4" fmla="*/ 141 w 141"/>
                <a:gd name="T5" fmla="*/ 15 h 279"/>
                <a:gd name="T6" fmla="*/ 40 w 141"/>
                <a:gd name="T7" fmla="*/ 279 h 279"/>
                <a:gd name="T8" fmla="*/ 0 w 141"/>
                <a:gd name="T9" fmla="*/ 26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79">
                  <a:moveTo>
                    <a:pt x="0" y="265"/>
                  </a:moveTo>
                  <a:lnTo>
                    <a:pt x="102" y="0"/>
                  </a:lnTo>
                  <a:lnTo>
                    <a:pt x="141" y="15"/>
                  </a:lnTo>
                  <a:lnTo>
                    <a:pt x="40" y="279"/>
                  </a:lnTo>
                  <a:lnTo>
                    <a:pt x="0" y="265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20">
              <a:extLst>
                <a:ext uri="{FF2B5EF4-FFF2-40B4-BE49-F238E27FC236}">
                  <a16:creationId xmlns:a16="http://schemas.microsoft.com/office/drawing/2014/main" id="{E6C18D10-2AFF-419A-8D5F-78CC765EB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" y="1020"/>
              <a:ext cx="166" cy="183"/>
            </a:xfrm>
            <a:custGeom>
              <a:avLst/>
              <a:gdLst>
                <a:gd name="T0" fmla="*/ 570 w 699"/>
                <a:gd name="T1" fmla="*/ 0 h 771"/>
                <a:gd name="T2" fmla="*/ 0 w 699"/>
                <a:gd name="T3" fmla="*/ 586 h 771"/>
                <a:gd name="T4" fmla="*/ 195 w 699"/>
                <a:gd name="T5" fmla="*/ 771 h 771"/>
                <a:gd name="T6" fmla="*/ 699 w 699"/>
                <a:gd name="T7" fmla="*/ 318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9" h="771">
                  <a:moveTo>
                    <a:pt x="570" y="0"/>
                  </a:moveTo>
                  <a:lnTo>
                    <a:pt x="0" y="586"/>
                  </a:lnTo>
                  <a:lnTo>
                    <a:pt x="195" y="771"/>
                  </a:lnTo>
                  <a:lnTo>
                    <a:pt x="699" y="318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121">
              <a:extLst>
                <a:ext uri="{FF2B5EF4-FFF2-40B4-BE49-F238E27FC236}">
                  <a16:creationId xmlns:a16="http://schemas.microsoft.com/office/drawing/2014/main" id="{40AEB995-DF31-472D-980B-1A0B2DAC9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8" y="1002"/>
              <a:ext cx="79" cy="8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122">
              <a:extLst>
                <a:ext uri="{FF2B5EF4-FFF2-40B4-BE49-F238E27FC236}">
                  <a16:creationId xmlns:a16="http://schemas.microsoft.com/office/drawing/2014/main" id="{4A47BB95-B954-4FE3-B6CA-C93177448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8" y="1005"/>
              <a:ext cx="107" cy="1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123">
              <a:extLst>
                <a:ext uri="{FF2B5EF4-FFF2-40B4-BE49-F238E27FC236}">
                  <a16:creationId xmlns:a16="http://schemas.microsoft.com/office/drawing/2014/main" id="{D012C353-5624-4574-A312-A5EDBDA29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84" y="1088"/>
              <a:ext cx="47" cy="5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124">
              <a:extLst>
                <a:ext uri="{FF2B5EF4-FFF2-40B4-BE49-F238E27FC236}">
                  <a16:creationId xmlns:a16="http://schemas.microsoft.com/office/drawing/2014/main" id="{2BD733EF-7C08-4204-A1C7-A22EA0BE9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1" y="1101"/>
              <a:ext cx="47" cy="5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25">
              <a:extLst>
                <a:ext uri="{FF2B5EF4-FFF2-40B4-BE49-F238E27FC236}">
                  <a16:creationId xmlns:a16="http://schemas.microsoft.com/office/drawing/2014/main" id="{F2C2B3D1-976F-4181-8DC2-3E9C1FC2A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" y="1137"/>
              <a:ext cx="65" cy="64"/>
            </a:xfrm>
            <a:custGeom>
              <a:avLst/>
              <a:gdLst>
                <a:gd name="T0" fmla="*/ 0 w 277"/>
                <a:gd name="T1" fmla="*/ 0 h 269"/>
                <a:gd name="T2" fmla="*/ 203 w 277"/>
                <a:gd name="T3" fmla="*/ 190 h 269"/>
                <a:gd name="T4" fmla="*/ 277 w 277"/>
                <a:gd name="T5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269">
                  <a:moveTo>
                    <a:pt x="0" y="0"/>
                  </a:moveTo>
                  <a:lnTo>
                    <a:pt x="203" y="190"/>
                  </a:lnTo>
                  <a:lnTo>
                    <a:pt x="277" y="26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26">
              <a:extLst>
                <a:ext uri="{FF2B5EF4-FFF2-40B4-BE49-F238E27FC236}">
                  <a16:creationId xmlns:a16="http://schemas.microsoft.com/office/drawing/2014/main" id="{75BC89D0-1C21-4834-BB86-12A5944D1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002"/>
              <a:ext cx="347" cy="739"/>
            </a:xfrm>
            <a:custGeom>
              <a:avLst/>
              <a:gdLst>
                <a:gd name="T0" fmla="*/ 1461 w 1461"/>
                <a:gd name="T1" fmla="*/ 0 h 3110"/>
                <a:gd name="T2" fmla="*/ 1183 w 1461"/>
                <a:gd name="T3" fmla="*/ 232 h 3110"/>
                <a:gd name="T4" fmla="*/ 841 w 1461"/>
                <a:gd name="T5" fmla="*/ 797 h 3110"/>
                <a:gd name="T6" fmla="*/ 308 w 1461"/>
                <a:gd name="T7" fmla="*/ 1707 h 3110"/>
                <a:gd name="T8" fmla="*/ 106 w 1461"/>
                <a:gd name="T9" fmla="*/ 2107 h 3110"/>
                <a:gd name="T10" fmla="*/ 19 w 1461"/>
                <a:gd name="T11" fmla="*/ 2501 h 3110"/>
                <a:gd name="T12" fmla="*/ 71 w 1461"/>
                <a:gd name="T13" fmla="*/ 3110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1" h="3110">
                  <a:moveTo>
                    <a:pt x="1461" y="0"/>
                  </a:moveTo>
                  <a:lnTo>
                    <a:pt x="1183" y="232"/>
                  </a:lnTo>
                  <a:lnTo>
                    <a:pt x="841" y="797"/>
                  </a:lnTo>
                  <a:lnTo>
                    <a:pt x="308" y="1707"/>
                  </a:lnTo>
                  <a:lnTo>
                    <a:pt x="106" y="2107"/>
                  </a:lnTo>
                  <a:cubicBezTo>
                    <a:pt x="106" y="2107"/>
                    <a:pt x="0" y="2344"/>
                    <a:pt x="19" y="2501"/>
                  </a:cubicBezTo>
                  <a:cubicBezTo>
                    <a:pt x="37" y="2659"/>
                    <a:pt x="71" y="3110"/>
                    <a:pt x="71" y="311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27">
              <a:extLst>
                <a:ext uri="{FF2B5EF4-FFF2-40B4-BE49-F238E27FC236}">
                  <a16:creationId xmlns:a16="http://schemas.microsoft.com/office/drawing/2014/main" id="{49AADE7D-7DCB-4712-8D50-74589E08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" y="1315"/>
              <a:ext cx="393" cy="251"/>
            </a:xfrm>
            <a:custGeom>
              <a:avLst/>
              <a:gdLst>
                <a:gd name="T0" fmla="*/ 1541 w 1653"/>
                <a:gd name="T1" fmla="*/ 0 h 1056"/>
                <a:gd name="T2" fmla="*/ 1470 w 1653"/>
                <a:gd name="T3" fmla="*/ 195 h 1056"/>
                <a:gd name="T4" fmla="*/ 1484 w 1653"/>
                <a:gd name="T5" fmla="*/ 362 h 1056"/>
                <a:gd name="T6" fmla="*/ 1653 w 1653"/>
                <a:gd name="T7" fmla="*/ 476 h 1056"/>
                <a:gd name="T8" fmla="*/ 1653 w 1653"/>
                <a:gd name="T9" fmla="*/ 530 h 1056"/>
                <a:gd name="T10" fmla="*/ 1330 w 1653"/>
                <a:gd name="T11" fmla="*/ 1056 h 1056"/>
                <a:gd name="T12" fmla="*/ 1192 w 1653"/>
                <a:gd name="T13" fmla="*/ 1056 h 1056"/>
                <a:gd name="T14" fmla="*/ 0 w 1653"/>
                <a:gd name="T15" fmla="*/ 359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3" h="1056">
                  <a:moveTo>
                    <a:pt x="1541" y="0"/>
                  </a:moveTo>
                  <a:lnTo>
                    <a:pt x="1470" y="195"/>
                  </a:lnTo>
                  <a:lnTo>
                    <a:pt x="1484" y="362"/>
                  </a:lnTo>
                  <a:lnTo>
                    <a:pt x="1653" y="476"/>
                  </a:lnTo>
                  <a:lnTo>
                    <a:pt x="1653" y="530"/>
                  </a:lnTo>
                  <a:lnTo>
                    <a:pt x="1330" y="1056"/>
                  </a:lnTo>
                  <a:lnTo>
                    <a:pt x="1192" y="1056"/>
                  </a:lnTo>
                  <a:lnTo>
                    <a:pt x="0" y="35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128">
              <a:extLst>
                <a:ext uri="{FF2B5EF4-FFF2-40B4-BE49-F238E27FC236}">
                  <a16:creationId xmlns:a16="http://schemas.microsoft.com/office/drawing/2014/main" id="{0B811FDF-7CC9-44AA-A67D-5A61FDB0E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073"/>
              <a:ext cx="76" cy="4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129">
              <a:extLst>
                <a:ext uri="{FF2B5EF4-FFF2-40B4-BE49-F238E27FC236}">
                  <a16:creationId xmlns:a16="http://schemas.microsoft.com/office/drawing/2014/main" id="{CF2828A8-4CE6-449C-B3A2-AE39E7E3E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6" y="1061"/>
              <a:ext cx="17" cy="3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30">
              <a:extLst>
                <a:ext uri="{FF2B5EF4-FFF2-40B4-BE49-F238E27FC236}">
                  <a16:creationId xmlns:a16="http://schemas.microsoft.com/office/drawing/2014/main" id="{AE104CC2-BD64-4945-A491-183A4848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1002"/>
              <a:ext cx="158" cy="135"/>
            </a:xfrm>
            <a:custGeom>
              <a:avLst/>
              <a:gdLst>
                <a:gd name="T0" fmla="*/ 664 w 664"/>
                <a:gd name="T1" fmla="*/ 570 h 570"/>
                <a:gd name="T2" fmla="*/ 433 w 664"/>
                <a:gd name="T3" fmla="*/ 410 h 570"/>
                <a:gd name="T4" fmla="*/ 0 w 664"/>
                <a:gd name="T5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4" h="570">
                  <a:moveTo>
                    <a:pt x="664" y="570"/>
                  </a:moveTo>
                  <a:lnTo>
                    <a:pt x="433" y="41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131">
              <a:extLst>
                <a:ext uri="{FF2B5EF4-FFF2-40B4-BE49-F238E27FC236}">
                  <a16:creationId xmlns:a16="http://schemas.microsoft.com/office/drawing/2014/main" id="{4F7D57E7-D127-43E3-A602-ECB63ABFE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1121"/>
              <a:ext cx="57" cy="3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32">
              <a:extLst>
                <a:ext uri="{FF2B5EF4-FFF2-40B4-BE49-F238E27FC236}">
                  <a16:creationId xmlns:a16="http://schemas.microsoft.com/office/drawing/2014/main" id="{A9E26CBE-11EE-466D-ADB4-26B469782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" y="1023"/>
              <a:ext cx="259" cy="656"/>
            </a:xfrm>
            <a:custGeom>
              <a:avLst/>
              <a:gdLst>
                <a:gd name="T0" fmla="*/ 37 w 1090"/>
                <a:gd name="T1" fmla="*/ 0 h 2762"/>
                <a:gd name="T2" fmla="*/ 870 w 1090"/>
                <a:gd name="T3" fmla="*/ 809 h 2762"/>
                <a:gd name="T4" fmla="*/ 1090 w 1090"/>
                <a:gd name="T5" fmla="*/ 1083 h 2762"/>
                <a:gd name="T6" fmla="*/ 836 w 1090"/>
                <a:gd name="T7" fmla="*/ 1432 h 2762"/>
                <a:gd name="T8" fmla="*/ 344 w 1090"/>
                <a:gd name="T9" fmla="*/ 2124 h 2762"/>
                <a:gd name="T10" fmla="*/ 0 w 1090"/>
                <a:gd name="T11" fmla="*/ 2762 h 2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0" h="2762">
                  <a:moveTo>
                    <a:pt x="37" y="0"/>
                  </a:moveTo>
                  <a:lnTo>
                    <a:pt x="870" y="809"/>
                  </a:lnTo>
                  <a:lnTo>
                    <a:pt x="1090" y="1083"/>
                  </a:lnTo>
                  <a:lnTo>
                    <a:pt x="836" y="1432"/>
                  </a:lnTo>
                  <a:lnTo>
                    <a:pt x="344" y="2124"/>
                  </a:lnTo>
                  <a:lnTo>
                    <a:pt x="0" y="2762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33">
              <a:extLst>
                <a:ext uri="{FF2B5EF4-FFF2-40B4-BE49-F238E27FC236}">
                  <a16:creationId xmlns:a16="http://schemas.microsoft.com/office/drawing/2014/main" id="{E6967D6D-C8CA-47D0-B744-7E421030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" y="1219"/>
              <a:ext cx="226" cy="129"/>
            </a:xfrm>
            <a:custGeom>
              <a:avLst/>
              <a:gdLst>
                <a:gd name="T0" fmla="*/ 0 w 950"/>
                <a:gd name="T1" fmla="*/ 545 h 545"/>
                <a:gd name="T2" fmla="*/ 157 w 950"/>
                <a:gd name="T3" fmla="*/ 301 h 545"/>
                <a:gd name="T4" fmla="*/ 207 w 950"/>
                <a:gd name="T5" fmla="*/ 192 h 545"/>
                <a:gd name="T6" fmla="*/ 198 w 950"/>
                <a:gd name="T7" fmla="*/ 108 h 545"/>
                <a:gd name="T8" fmla="*/ 311 w 950"/>
                <a:gd name="T9" fmla="*/ 0 h 545"/>
                <a:gd name="T10" fmla="*/ 357 w 950"/>
                <a:gd name="T11" fmla="*/ 0 h 545"/>
                <a:gd name="T12" fmla="*/ 393 w 950"/>
                <a:gd name="T13" fmla="*/ 39 h 545"/>
                <a:gd name="T14" fmla="*/ 457 w 950"/>
                <a:gd name="T15" fmla="*/ 186 h 545"/>
                <a:gd name="T16" fmla="*/ 566 w 950"/>
                <a:gd name="T17" fmla="*/ 192 h 545"/>
                <a:gd name="T18" fmla="*/ 875 w 950"/>
                <a:gd name="T19" fmla="*/ 325 h 545"/>
                <a:gd name="T20" fmla="*/ 950 w 950"/>
                <a:gd name="T21" fmla="*/ 163 h 545"/>
                <a:gd name="T22" fmla="*/ 826 w 950"/>
                <a:gd name="T23" fmla="*/ 108 h 545"/>
                <a:gd name="T24" fmla="*/ 813 w 950"/>
                <a:gd name="T25" fmla="*/ 6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0" h="545">
                  <a:moveTo>
                    <a:pt x="0" y="545"/>
                  </a:moveTo>
                  <a:lnTo>
                    <a:pt x="157" y="301"/>
                  </a:lnTo>
                  <a:lnTo>
                    <a:pt x="207" y="192"/>
                  </a:lnTo>
                  <a:lnTo>
                    <a:pt x="198" y="108"/>
                  </a:lnTo>
                  <a:lnTo>
                    <a:pt x="311" y="0"/>
                  </a:lnTo>
                  <a:lnTo>
                    <a:pt x="357" y="0"/>
                  </a:lnTo>
                  <a:lnTo>
                    <a:pt x="393" y="39"/>
                  </a:lnTo>
                  <a:lnTo>
                    <a:pt x="457" y="186"/>
                  </a:lnTo>
                  <a:lnTo>
                    <a:pt x="566" y="192"/>
                  </a:lnTo>
                  <a:lnTo>
                    <a:pt x="875" y="325"/>
                  </a:lnTo>
                  <a:lnTo>
                    <a:pt x="950" y="163"/>
                  </a:lnTo>
                  <a:lnTo>
                    <a:pt x="826" y="108"/>
                  </a:lnTo>
                  <a:lnTo>
                    <a:pt x="813" y="6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34">
              <a:extLst>
                <a:ext uri="{FF2B5EF4-FFF2-40B4-BE49-F238E27FC236}">
                  <a16:creationId xmlns:a16="http://schemas.microsoft.com/office/drawing/2014/main" id="{F50AEFFA-A05E-4655-B23A-82476545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1221"/>
              <a:ext cx="130" cy="83"/>
            </a:xfrm>
            <a:custGeom>
              <a:avLst/>
              <a:gdLst>
                <a:gd name="T0" fmla="*/ 547 w 547"/>
                <a:gd name="T1" fmla="*/ 349 h 349"/>
                <a:gd name="T2" fmla="*/ 385 w 547"/>
                <a:gd name="T3" fmla="*/ 289 h 349"/>
                <a:gd name="T4" fmla="*/ 0 w 547"/>
                <a:gd name="T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" h="349">
                  <a:moveTo>
                    <a:pt x="547" y="349"/>
                  </a:moveTo>
                  <a:lnTo>
                    <a:pt x="385" y="289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35">
              <a:extLst>
                <a:ext uri="{FF2B5EF4-FFF2-40B4-BE49-F238E27FC236}">
                  <a16:creationId xmlns:a16="http://schemas.microsoft.com/office/drawing/2014/main" id="{4A08DAA7-407E-4F4A-9FBE-7AF98D385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215"/>
              <a:ext cx="52" cy="81"/>
            </a:xfrm>
            <a:custGeom>
              <a:avLst/>
              <a:gdLst>
                <a:gd name="T0" fmla="*/ 220 w 220"/>
                <a:gd name="T1" fmla="*/ 0 h 340"/>
                <a:gd name="T2" fmla="*/ 153 w 220"/>
                <a:gd name="T3" fmla="*/ 103 h 340"/>
                <a:gd name="T4" fmla="*/ 135 w 220"/>
                <a:gd name="T5" fmla="*/ 172 h 340"/>
                <a:gd name="T6" fmla="*/ 0 w 220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340">
                  <a:moveTo>
                    <a:pt x="220" y="0"/>
                  </a:moveTo>
                  <a:lnTo>
                    <a:pt x="153" y="103"/>
                  </a:lnTo>
                  <a:lnTo>
                    <a:pt x="135" y="172"/>
                  </a:lnTo>
                  <a:lnTo>
                    <a:pt x="0" y="34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36">
              <a:extLst>
                <a:ext uri="{FF2B5EF4-FFF2-40B4-BE49-F238E27FC236}">
                  <a16:creationId xmlns:a16="http://schemas.microsoft.com/office/drawing/2014/main" id="{01E4E22D-6EF7-4639-8CF2-8B74A1E3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" y="1067"/>
              <a:ext cx="593" cy="252"/>
            </a:xfrm>
            <a:custGeom>
              <a:avLst/>
              <a:gdLst>
                <a:gd name="T0" fmla="*/ 2497 w 2497"/>
                <a:gd name="T1" fmla="*/ 1059 h 1059"/>
                <a:gd name="T2" fmla="*/ 2139 w 2497"/>
                <a:gd name="T3" fmla="*/ 768 h 1059"/>
                <a:gd name="T4" fmla="*/ 1852 w 2497"/>
                <a:gd name="T5" fmla="*/ 637 h 1059"/>
                <a:gd name="T6" fmla="*/ 1687 w 2497"/>
                <a:gd name="T7" fmla="*/ 573 h 1059"/>
                <a:gd name="T8" fmla="*/ 1213 w 2497"/>
                <a:gd name="T9" fmla="*/ 346 h 1059"/>
                <a:gd name="T10" fmla="*/ 587 w 2497"/>
                <a:gd name="T11" fmla="*/ 0 h 1059"/>
                <a:gd name="T12" fmla="*/ 0 w 2497"/>
                <a:gd name="T13" fmla="*/ 1036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7" h="1059">
                  <a:moveTo>
                    <a:pt x="2497" y="1059"/>
                  </a:moveTo>
                  <a:lnTo>
                    <a:pt x="2139" y="768"/>
                  </a:lnTo>
                  <a:lnTo>
                    <a:pt x="1852" y="637"/>
                  </a:lnTo>
                  <a:lnTo>
                    <a:pt x="1687" y="573"/>
                  </a:lnTo>
                  <a:lnTo>
                    <a:pt x="1213" y="346"/>
                  </a:lnTo>
                  <a:lnTo>
                    <a:pt x="587" y="0"/>
                  </a:lnTo>
                  <a:lnTo>
                    <a:pt x="0" y="103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137">
              <a:extLst>
                <a:ext uri="{FF2B5EF4-FFF2-40B4-BE49-F238E27FC236}">
                  <a16:creationId xmlns:a16="http://schemas.microsoft.com/office/drawing/2014/main" id="{E487F644-EE7D-44B7-ADE9-8CDDB8E5A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0" y="1147"/>
              <a:ext cx="59" cy="12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38">
              <a:extLst>
                <a:ext uri="{FF2B5EF4-FFF2-40B4-BE49-F238E27FC236}">
                  <a16:creationId xmlns:a16="http://schemas.microsoft.com/office/drawing/2014/main" id="{43F2F415-C48B-45D1-82FE-B2F42384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1172"/>
              <a:ext cx="73" cy="147"/>
            </a:xfrm>
            <a:custGeom>
              <a:avLst/>
              <a:gdLst>
                <a:gd name="T0" fmla="*/ 305 w 305"/>
                <a:gd name="T1" fmla="*/ 0 h 620"/>
                <a:gd name="T2" fmla="*/ 61 w 305"/>
                <a:gd name="T3" fmla="*/ 509 h 620"/>
                <a:gd name="T4" fmla="*/ 0 w 305"/>
                <a:gd name="T5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620">
                  <a:moveTo>
                    <a:pt x="305" y="0"/>
                  </a:moveTo>
                  <a:lnTo>
                    <a:pt x="61" y="509"/>
                  </a:lnTo>
                  <a:lnTo>
                    <a:pt x="0" y="62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39">
              <a:extLst>
                <a:ext uri="{FF2B5EF4-FFF2-40B4-BE49-F238E27FC236}">
                  <a16:creationId xmlns:a16="http://schemas.microsoft.com/office/drawing/2014/main" id="{BF2DDDA0-FEAF-4996-9A48-DAF54D217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1002"/>
              <a:ext cx="97" cy="124"/>
            </a:xfrm>
            <a:custGeom>
              <a:avLst/>
              <a:gdLst>
                <a:gd name="T0" fmla="*/ 411 w 411"/>
                <a:gd name="T1" fmla="*/ 0 h 523"/>
                <a:gd name="T2" fmla="*/ 106 w 411"/>
                <a:gd name="T3" fmla="*/ 331 h 523"/>
                <a:gd name="T4" fmla="*/ 0 w 411"/>
                <a:gd name="T5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" h="523">
                  <a:moveTo>
                    <a:pt x="411" y="0"/>
                  </a:moveTo>
                  <a:lnTo>
                    <a:pt x="106" y="331"/>
                  </a:lnTo>
                  <a:lnTo>
                    <a:pt x="0" y="52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Line 140">
              <a:extLst>
                <a:ext uri="{FF2B5EF4-FFF2-40B4-BE49-F238E27FC236}">
                  <a16:creationId xmlns:a16="http://schemas.microsoft.com/office/drawing/2014/main" id="{B5C718B7-0FF1-4350-B264-9CFD0D3F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1033"/>
              <a:ext cx="254" cy="13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41">
              <a:extLst>
                <a:ext uri="{FF2B5EF4-FFF2-40B4-BE49-F238E27FC236}">
                  <a16:creationId xmlns:a16="http://schemas.microsoft.com/office/drawing/2014/main" id="{66F31A6D-1EDD-4E35-B24B-854E015A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1065"/>
              <a:ext cx="227" cy="171"/>
            </a:xfrm>
            <a:custGeom>
              <a:avLst/>
              <a:gdLst>
                <a:gd name="T0" fmla="*/ 952 w 952"/>
                <a:gd name="T1" fmla="*/ 723 h 723"/>
                <a:gd name="T2" fmla="*/ 644 w 952"/>
                <a:gd name="T3" fmla="*/ 533 h 723"/>
                <a:gd name="T4" fmla="*/ 354 w 952"/>
                <a:gd name="T5" fmla="*/ 293 h 723"/>
                <a:gd name="T6" fmla="*/ 0 w 952"/>
                <a:gd name="T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2" h="723">
                  <a:moveTo>
                    <a:pt x="952" y="723"/>
                  </a:moveTo>
                  <a:lnTo>
                    <a:pt x="644" y="533"/>
                  </a:lnTo>
                  <a:lnTo>
                    <a:pt x="354" y="293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142">
              <a:extLst>
                <a:ext uri="{FF2B5EF4-FFF2-40B4-BE49-F238E27FC236}">
                  <a16:creationId xmlns:a16="http://schemas.microsoft.com/office/drawing/2014/main" id="{192811B0-439E-419C-8DC6-615ED7905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" y="1061"/>
              <a:ext cx="71" cy="7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Line 143">
              <a:extLst>
                <a:ext uri="{FF2B5EF4-FFF2-40B4-BE49-F238E27FC236}">
                  <a16:creationId xmlns:a16="http://schemas.microsoft.com/office/drawing/2014/main" id="{B5B890CE-4E4F-4CD7-8870-EC9D564CD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1005"/>
              <a:ext cx="205" cy="11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144">
              <a:extLst>
                <a:ext uri="{FF2B5EF4-FFF2-40B4-BE49-F238E27FC236}">
                  <a16:creationId xmlns:a16="http://schemas.microsoft.com/office/drawing/2014/main" id="{1753C213-BAFA-44E4-8D97-C91BEC2E3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0" y="1002"/>
              <a:ext cx="156" cy="8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Line 145">
              <a:extLst>
                <a:ext uri="{FF2B5EF4-FFF2-40B4-BE49-F238E27FC236}">
                  <a16:creationId xmlns:a16="http://schemas.microsoft.com/office/drawing/2014/main" id="{6DF0689A-2042-4FA2-A6E9-091FC5E61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" y="1005"/>
              <a:ext cx="37" cy="7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146">
              <a:extLst>
                <a:ext uri="{FF2B5EF4-FFF2-40B4-BE49-F238E27FC236}">
                  <a16:creationId xmlns:a16="http://schemas.microsoft.com/office/drawing/2014/main" id="{4A1B05F5-1EF3-4DF1-8C3F-EC6D1A50D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3" y="1005"/>
              <a:ext cx="26" cy="5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147">
              <a:extLst>
                <a:ext uri="{FF2B5EF4-FFF2-40B4-BE49-F238E27FC236}">
                  <a16:creationId xmlns:a16="http://schemas.microsoft.com/office/drawing/2014/main" id="{CA5A2FA3-332A-4E22-9BF5-74AC7886A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3" y="1005"/>
              <a:ext cx="19" cy="4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148">
              <a:extLst>
                <a:ext uri="{FF2B5EF4-FFF2-40B4-BE49-F238E27FC236}">
                  <a16:creationId xmlns:a16="http://schemas.microsoft.com/office/drawing/2014/main" id="{A58EFC13-2BB1-4096-9D8D-37BE7E110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5" y="1002"/>
              <a:ext cx="41" cy="7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49">
              <a:extLst>
                <a:ext uri="{FF2B5EF4-FFF2-40B4-BE49-F238E27FC236}">
                  <a16:creationId xmlns:a16="http://schemas.microsoft.com/office/drawing/2014/main" id="{B0BE12F3-84B4-4E2F-ABE0-83144E9E6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002"/>
              <a:ext cx="25" cy="51"/>
            </a:xfrm>
            <a:custGeom>
              <a:avLst/>
              <a:gdLst>
                <a:gd name="T0" fmla="*/ 104 w 104"/>
                <a:gd name="T1" fmla="*/ 0 h 216"/>
                <a:gd name="T2" fmla="*/ 80 w 104"/>
                <a:gd name="T3" fmla="*/ 122 h 216"/>
                <a:gd name="T4" fmla="*/ 0 w 104"/>
                <a:gd name="T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216">
                  <a:moveTo>
                    <a:pt x="104" y="0"/>
                  </a:moveTo>
                  <a:lnTo>
                    <a:pt x="80" y="122"/>
                  </a:lnTo>
                  <a:lnTo>
                    <a:pt x="0" y="21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150">
              <a:extLst>
                <a:ext uri="{FF2B5EF4-FFF2-40B4-BE49-F238E27FC236}">
                  <a16:creationId xmlns:a16="http://schemas.microsoft.com/office/drawing/2014/main" id="{93F202C0-EFA5-40A3-9FFC-B4A8A4501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5" y="1187"/>
              <a:ext cx="25" cy="2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51">
              <a:extLst>
                <a:ext uri="{FF2B5EF4-FFF2-40B4-BE49-F238E27FC236}">
                  <a16:creationId xmlns:a16="http://schemas.microsoft.com/office/drawing/2014/main" id="{FEED136D-BDA1-442B-BC62-324ADCE8E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1331"/>
              <a:ext cx="52" cy="119"/>
            </a:xfrm>
            <a:custGeom>
              <a:avLst/>
              <a:gdLst>
                <a:gd name="T0" fmla="*/ 0 w 222"/>
                <a:gd name="T1" fmla="*/ 0 h 502"/>
                <a:gd name="T2" fmla="*/ 194 w 222"/>
                <a:gd name="T3" fmla="*/ 182 h 502"/>
                <a:gd name="T4" fmla="*/ 71 w 222"/>
                <a:gd name="T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502">
                  <a:moveTo>
                    <a:pt x="0" y="0"/>
                  </a:moveTo>
                  <a:cubicBezTo>
                    <a:pt x="0" y="0"/>
                    <a:pt x="166" y="113"/>
                    <a:pt x="194" y="182"/>
                  </a:cubicBezTo>
                  <a:cubicBezTo>
                    <a:pt x="222" y="251"/>
                    <a:pt x="71" y="502"/>
                    <a:pt x="71" y="50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152">
              <a:extLst>
                <a:ext uri="{FF2B5EF4-FFF2-40B4-BE49-F238E27FC236}">
                  <a16:creationId xmlns:a16="http://schemas.microsoft.com/office/drawing/2014/main" id="{ABB05F2E-EB36-42FD-AE08-F26BF75B5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5" y="1684"/>
              <a:ext cx="41" cy="6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153">
              <a:extLst>
                <a:ext uri="{FF2B5EF4-FFF2-40B4-BE49-F238E27FC236}">
                  <a16:creationId xmlns:a16="http://schemas.microsoft.com/office/drawing/2014/main" id="{E6571181-C43E-4A8C-9C1A-08E90CCC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1650"/>
              <a:ext cx="50" cy="3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154">
              <a:extLst>
                <a:ext uri="{FF2B5EF4-FFF2-40B4-BE49-F238E27FC236}">
                  <a16:creationId xmlns:a16="http://schemas.microsoft.com/office/drawing/2014/main" id="{A32139A5-F8EE-4474-9854-FD7ADB563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1672"/>
              <a:ext cx="26" cy="1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Line 155">
              <a:extLst>
                <a:ext uri="{FF2B5EF4-FFF2-40B4-BE49-F238E27FC236}">
                  <a16:creationId xmlns:a16="http://schemas.microsoft.com/office/drawing/2014/main" id="{4450D227-E675-46BC-B16E-BD7B6B580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1" y="1614"/>
              <a:ext cx="71" cy="5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156">
              <a:extLst>
                <a:ext uri="{FF2B5EF4-FFF2-40B4-BE49-F238E27FC236}">
                  <a16:creationId xmlns:a16="http://schemas.microsoft.com/office/drawing/2014/main" id="{B90A5FAD-FD40-4A41-B00F-410190F7E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1585"/>
              <a:ext cx="93" cy="7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157">
              <a:extLst>
                <a:ext uri="{FF2B5EF4-FFF2-40B4-BE49-F238E27FC236}">
                  <a16:creationId xmlns:a16="http://schemas.microsoft.com/office/drawing/2014/main" id="{C05AFA0D-D2B5-4085-9FB6-A7C14541C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1555"/>
              <a:ext cx="116" cy="8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58">
              <a:extLst>
                <a:ext uri="{FF2B5EF4-FFF2-40B4-BE49-F238E27FC236}">
                  <a16:creationId xmlns:a16="http://schemas.microsoft.com/office/drawing/2014/main" id="{391AF716-1609-458F-9C16-58AB0884C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1002"/>
              <a:ext cx="307" cy="628"/>
            </a:xfrm>
            <a:custGeom>
              <a:avLst/>
              <a:gdLst>
                <a:gd name="T0" fmla="*/ 1295 w 1295"/>
                <a:gd name="T1" fmla="*/ 2642 h 2642"/>
                <a:gd name="T2" fmla="*/ 680 w 1295"/>
                <a:gd name="T3" fmla="*/ 2212 h 2642"/>
                <a:gd name="T4" fmla="*/ 185 w 1295"/>
                <a:gd name="T5" fmla="*/ 1888 h 2642"/>
                <a:gd name="T6" fmla="*/ 0 w 1295"/>
                <a:gd name="T7" fmla="*/ 1185 h 2642"/>
                <a:gd name="T8" fmla="*/ 233 w 1295"/>
                <a:gd name="T9" fmla="*/ 1053 h 2642"/>
                <a:gd name="T10" fmla="*/ 302 w 1295"/>
                <a:gd name="T11" fmla="*/ 848 h 2642"/>
                <a:gd name="T12" fmla="*/ 354 w 1295"/>
                <a:gd name="T13" fmla="*/ 701 h 2642"/>
                <a:gd name="T14" fmla="*/ 389 w 1295"/>
                <a:gd name="T15" fmla="*/ 430 h 2642"/>
                <a:gd name="T16" fmla="*/ 767 w 1295"/>
                <a:gd name="T17" fmla="*/ 0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2642">
                  <a:moveTo>
                    <a:pt x="1295" y="2642"/>
                  </a:moveTo>
                  <a:lnTo>
                    <a:pt x="680" y="2212"/>
                  </a:lnTo>
                  <a:lnTo>
                    <a:pt x="185" y="1888"/>
                  </a:lnTo>
                  <a:lnTo>
                    <a:pt x="0" y="1185"/>
                  </a:lnTo>
                  <a:lnTo>
                    <a:pt x="233" y="1053"/>
                  </a:lnTo>
                  <a:lnTo>
                    <a:pt x="302" y="848"/>
                  </a:lnTo>
                  <a:lnTo>
                    <a:pt x="354" y="701"/>
                  </a:lnTo>
                  <a:lnTo>
                    <a:pt x="389" y="430"/>
                  </a:lnTo>
                  <a:lnTo>
                    <a:pt x="767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59">
              <a:extLst>
                <a:ext uri="{FF2B5EF4-FFF2-40B4-BE49-F238E27FC236}">
                  <a16:creationId xmlns:a16="http://schemas.microsoft.com/office/drawing/2014/main" id="{43F120C8-7603-4B2A-AAF8-AC0C8F44A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1487"/>
              <a:ext cx="98" cy="110"/>
            </a:xfrm>
            <a:custGeom>
              <a:avLst/>
              <a:gdLst>
                <a:gd name="T0" fmla="*/ 0 w 413"/>
                <a:gd name="T1" fmla="*/ 272 h 463"/>
                <a:gd name="T2" fmla="*/ 184 w 413"/>
                <a:gd name="T3" fmla="*/ 26 h 463"/>
                <a:gd name="T4" fmla="*/ 248 w 413"/>
                <a:gd name="T5" fmla="*/ 9 h 463"/>
                <a:gd name="T6" fmla="*/ 373 w 413"/>
                <a:gd name="T7" fmla="*/ 62 h 463"/>
                <a:gd name="T8" fmla="*/ 402 w 413"/>
                <a:gd name="T9" fmla="*/ 131 h 463"/>
                <a:gd name="T10" fmla="*/ 273 w 413"/>
                <a:gd name="T11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" h="463">
                  <a:moveTo>
                    <a:pt x="0" y="272"/>
                  </a:moveTo>
                  <a:lnTo>
                    <a:pt x="184" y="26"/>
                  </a:lnTo>
                  <a:cubicBezTo>
                    <a:pt x="199" y="7"/>
                    <a:pt x="225" y="0"/>
                    <a:pt x="248" y="9"/>
                  </a:cubicBezTo>
                  <a:lnTo>
                    <a:pt x="373" y="62"/>
                  </a:lnTo>
                  <a:cubicBezTo>
                    <a:pt x="400" y="73"/>
                    <a:pt x="413" y="104"/>
                    <a:pt x="402" y="131"/>
                  </a:cubicBezTo>
                  <a:lnTo>
                    <a:pt x="273" y="46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60">
              <a:extLst>
                <a:ext uri="{FF2B5EF4-FFF2-40B4-BE49-F238E27FC236}">
                  <a16:creationId xmlns:a16="http://schemas.microsoft.com/office/drawing/2014/main" id="{B63FCE11-3A68-42B4-BE56-945751E9C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9" y="1415"/>
              <a:ext cx="238" cy="104"/>
            </a:xfrm>
            <a:custGeom>
              <a:avLst/>
              <a:gdLst>
                <a:gd name="T0" fmla="*/ 0 w 1002"/>
                <a:gd name="T1" fmla="*/ 0 h 440"/>
                <a:gd name="T2" fmla="*/ 367 w 1002"/>
                <a:gd name="T3" fmla="*/ 175 h 440"/>
                <a:gd name="T4" fmla="*/ 669 w 1002"/>
                <a:gd name="T5" fmla="*/ 309 h 440"/>
                <a:gd name="T6" fmla="*/ 1002 w 1002"/>
                <a:gd name="T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440">
                  <a:moveTo>
                    <a:pt x="0" y="0"/>
                  </a:moveTo>
                  <a:lnTo>
                    <a:pt x="367" y="175"/>
                  </a:lnTo>
                  <a:lnTo>
                    <a:pt x="669" y="309"/>
                  </a:lnTo>
                  <a:lnTo>
                    <a:pt x="1002" y="44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61">
              <a:extLst>
                <a:ext uri="{FF2B5EF4-FFF2-40B4-BE49-F238E27FC236}">
                  <a16:creationId xmlns:a16="http://schemas.microsoft.com/office/drawing/2014/main" id="{49B46B4D-5480-445D-A6F5-61D6F1D0B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1472"/>
              <a:ext cx="51" cy="141"/>
            </a:xfrm>
            <a:custGeom>
              <a:avLst/>
              <a:gdLst>
                <a:gd name="T0" fmla="*/ 201 w 213"/>
                <a:gd name="T1" fmla="*/ 594 h 594"/>
                <a:gd name="T2" fmla="*/ 213 w 213"/>
                <a:gd name="T3" fmla="*/ 476 h 594"/>
                <a:gd name="T4" fmla="*/ 0 w 213"/>
                <a:gd name="T5" fmla="*/ 394 h 594"/>
                <a:gd name="T6" fmla="*/ 162 w 213"/>
                <a:gd name="T7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594">
                  <a:moveTo>
                    <a:pt x="201" y="594"/>
                  </a:moveTo>
                  <a:lnTo>
                    <a:pt x="213" y="476"/>
                  </a:lnTo>
                  <a:lnTo>
                    <a:pt x="0" y="394"/>
                  </a:lnTo>
                  <a:lnTo>
                    <a:pt x="162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62">
              <a:extLst>
                <a:ext uri="{FF2B5EF4-FFF2-40B4-BE49-F238E27FC236}">
                  <a16:creationId xmlns:a16="http://schemas.microsoft.com/office/drawing/2014/main" id="{94F11D3C-92B2-4704-B2DB-A8243F7C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" y="1344"/>
              <a:ext cx="59" cy="84"/>
            </a:xfrm>
            <a:custGeom>
              <a:avLst/>
              <a:gdLst>
                <a:gd name="T0" fmla="*/ 251 w 251"/>
                <a:gd name="T1" fmla="*/ 0 h 353"/>
                <a:gd name="T2" fmla="*/ 183 w 251"/>
                <a:gd name="T3" fmla="*/ 164 h 353"/>
                <a:gd name="T4" fmla="*/ 89 w 251"/>
                <a:gd name="T5" fmla="*/ 267 h 353"/>
                <a:gd name="T6" fmla="*/ 0 w 251"/>
                <a:gd name="T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353">
                  <a:moveTo>
                    <a:pt x="251" y="0"/>
                  </a:moveTo>
                  <a:lnTo>
                    <a:pt x="183" y="164"/>
                  </a:lnTo>
                  <a:lnTo>
                    <a:pt x="89" y="267"/>
                  </a:lnTo>
                  <a:lnTo>
                    <a:pt x="0" y="35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Line 163">
              <a:extLst>
                <a:ext uri="{FF2B5EF4-FFF2-40B4-BE49-F238E27FC236}">
                  <a16:creationId xmlns:a16="http://schemas.microsoft.com/office/drawing/2014/main" id="{6DB17A51-F593-4D07-A833-303365581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1386"/>
              <a:ext cx="45" cy="2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Line 164">
              <a:extLst>
                <a:ext uri="{FF2B5EF4-FFF2-40B4-BE49-F238E27FC236}">
                  <a16:creationId xmlns:a16="http://schemas.microsoft.com/office/drawing/2014/main" id="{13699EF6-C288-4E2F-95AD-F434491DD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" y="1105"/>
              <a:ext cx="159" cy="8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Line 165">
              <a:extLst>
                <a:ext uri="{FF2B5EF4-FFF2-40B4-BE49-F238E27FC236}">
                  <a16:creationId xmlns:a16="http://schemas.microsoft.com/office/drawing/2014/main" id="{7B9B2046-0506-49F4-9D71-082678EB9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2" y="1396"/>
              <a:ext cx="35" cy="5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66">
              <a:extLst>
                <a:ext uri="{FF2B5EF4-FFF2-40B4-BE49-F238E27FC236}">
                  <a16:creationId xmlns:a16="http://schemas.microsoft.com/office/drawing/2014/main" id="{332AD670-2340-43FC-9BE5-CD1126BFF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" y="1423"/>
              <a:ext cx="376" cy="253"/>
            </a:xfrm>
            <a:custGeom>
              <a:avLst/>
              <a:gdLst>
                <a:gd name="T0" fmla="*/ 0 w 1587"/>
                <a:gd name="T1" fmla="*/ 0 h 1065"/>
                <a:gd name="T2" fmla="*/ 917 w 1587"/>
                <a:gd name="T3" fmla="*/ 556 h 1065"/>
                <a:gd name="T4" fmla="*/ 1587 w 1587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7" h="1065">
                  <a:moveTo>
                    <a:pt x="0" y="0"/>
                  </a:moveTo>
                  <a:lnTo>
                    <a:pt x="917" y="556"/>
                  </a:lnTo>
                  <a:lnTo>
                    <a:pt x="1587" y="106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Line 167">
              <a:extLst>
                <a:ext uri="{FF2B5EF4-FFF2-40B4-BE49-F238E27FC236}">
                  <a16:creationId xmlns:a16="http://schemas.microsoft.com/office/drawing/2014/main" id="{492C5369-3D83-4D73-B7DA-AC4DB0D37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8" y="1423"/>
              <a:ext cx="56" cy="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168">
              <a:extLst>
                <a:ext uri="{FF2B5EF4-FFF2-40B4-BE49-F238E27FC236}">
                  <a16:creationId xmlns:a16="http://schemas.microsoft.com/office/drawing/2014/main" id="{71B4B58D-92F0-4D47-861D-B30D8A540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3" y="1401"/>
              <a:ext cx="69" cy="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69">
              <a:extLst>
                <a:ext uri="{FF2B5EF4-FFF2-40B4-BE49-F238E27FC236}">
                  <a16:creationId xmlns:a16="http://schemas.microsoft.com/office/drawing/2014/main" id="{47764760-D24D-4684-9197-F3360EAFE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" y="1281"/>
              <a:ext cx="40" cy="102"/>
            </a:xfrm>
            <a:custGeom>
              <a:avLst/>
              <a:gdLst>
                <a:gd name="T0" fmla="*/ 165 w 165"/>
                <a:gd name="T1" fmla="*/ 408 h 429"/>
                <a:gd name="T2" fmla="*/ 98 w 165"/>
                <a:gd name="T3" fmla="*/ 429 h 429"/>
                <a:gd name="T4" fmla="*/ 0 w 165"/>
                <a:gd name="T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429">
                  <a:moveTo>
                    <a:pt x="165" y="408"/>
                  </a:moveTo>
                  <a:lnTo>
                    <a:pt x="98" y="429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Line 170">
              <a:extLst>
                <a:ext uri="{FF2B5EF4-FFF2-40B4-BE49-F238E27FC236}">
                  <a16:creationId xmlns:a16="http://schemas.microsoft.com/office/drawing/2014/main" id="{96BAB168-050E-41B1-AB74-A978073E4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66" y="1344"/>
              <a:ext cx="25" cy="1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Line 171">
              <a:extLst>
                <a:ext uri="{FF2B5EF4-FFF2-40B4-BE49-F238E27FC236}">
                  <a16:creationId xmlns:a16="http://schemas.microsoft.com/office/drawing/2014/main" id="{08B92E52-508A-486A-903F-CCBA25EA9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0" y="1264"/>
              <a:ext cx="50" cy="2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72">
              <a:extLst>
                <a:ext uri="{FF2B5EF4-FFF2-40B4-BE49-F238E27FC236}">
                  <a16:creationId xmlns:a16="http://schemas.microsoft.com/office/drawing/2014/main" id="{2B50CC09-B891-4556-85A3-1608AC712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" y="1339"/>
              <a:ext cx="135" cy="274"/>
            </a:xfrm>
            <a:custGeom>
              <a:avLst/>
              <a:gdLst>
                <a:gd name="T0" fmla="*/ 571 w 571"/>
                <a:gd name="T1" fmla="*/ 0 h 1155"/>
                <a:gd name="T2" fmla="*/ 492 w 571"/>
                <a:gd name="T3" fmla="*/ 80 h 1155"/>
                <a:gd name="T4" fmla="*/ 0 w 571"/>
                <a:gd name="T5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1" h="1155">
                  <a:moveTo>
                    <a:pt x="571" y="0"/>
                  </a:moveTo>
                  <a:lnTo>
                    <a:pt x="492" y="80"/>
                  </a:lnTo>
                  <a:lnTo>
                    <a:pt x="0" y="115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135FA108-E037-4B4E-85F2-5B675FBCD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" y="1096"/>
              <a:ext cx="411" cy="223"/>
            </a:xfrm>
            <a:custGeom>
              <a:avLst/>
              <a:gdLst>
                <a:gd name="T0" fmla="*/ 742 w 1731"/>
                <a:gd name="T1" fmla="*/ 216 h 941"/>
                <a:gd name="T2" fmla="*/ 1731 w 1731"/>
                <a:gd name="T3" fmla="*/ 790 h 941"/>
                <a:gd name="T4" fmla="*/ 1649 w 1731"/>
                <a:gd name="T5" fmla="*/ 941 h 941"/>
                <a:gd name="T6" fmla="*/ 0 w 1731"/>
                <a:gd name="T7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1" h="941">
                  <a:moveTo>
                    <a:pt x="742" y="216"/>
                  </a:moveTo>
                  <a:lnTo>
                    <a:pt x="1731" y="790"/>
                  </a:lnTo>
                  <a:lnTo>
                    <a:pt x="1649" y="941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Line 174">
              <a:extLst>
                <a:ext uri="{FF2B5EF4-FFF2-40B4-BE49-F238E27FC236}">
                  <a16:creationId xmlns:a16="http://schemas.microsoft.com/office/drawing/2014/main" id="{BC991F8C-09D1-402D-BF47-0C911E8E1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3" y="1167"/>
              <a:ext cx="23" cy="3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Line 175">
              <a:extLst>
                <a:ext uri="{FF2B5EF4-FFF2-40B4-BE49-F238E27FC236}">
                  <a16:creationId xmlns:a16="http://schemas.microsoft.com/office/drawing/2014/main" id="{382B3B3D-0D1D-436A-9392-B60406722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2" y="1205"/>
              <a:ext cx="22" cy="4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Line 176">
              <a:extLst>
                <a:ext uri="{FF2B5EF4-FFF2-40B4-BE49-F238E27FC236}">
                  <a16:creationId xmlns:a16="http://schemas.microsoft.com/office/drawing/2014/main" id="{957F9C70-A276-44C2-B0BE-FCC2D1F49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4" y="1228"/>
              <a:ext cx="27" cy="4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Line 177">
              <a:extLst>
                <a:ext uri="{FF2B5EF4-FFF2-40B4-BE49-F238E27FC236}">
                  <a16:creationId xmlns:a16="http://schemas.microsoft.com/office/drawing/2014/main" id="{5331A455-09A8-481C-9B67-98DE7E153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1134"/>
              <a:ext cx="116" cy="6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Line 178">
              <a:extLst>
                <a:ext uri="{FF2B5EF4-FFF2-40B4-BE49-F238E27FC236}">
                  <a16:creationId xmlns:a16="http://schemas.microsoft.com/office/drawing/2014/main" id="{B3CEB63B-5ABA-424E-BB43-1C2F23975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6" y="1112"/>
              <a:ext cx="101" cy="15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Line 179">
              <a:extLst>
                <a:ext uri="{FF2B5EF4-FFF2-40B4-BE49-F238E27FC236}">
                  <a16:creationId xmlns:a16="http://schemas.microsoft.com/office/drawing/2014/main" id="{FA4BBEC0-B7EF-4425-B74D-15C8F88A3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3" y="1160"/>
              <a:ext cx="142" cy="8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80">
              <a:extLst>
                <a:ext uri="{FF2B5EF4-FFF2-40B4-BE49-F238E27FC236}">
                  <a16:creationId xmlns:a16="http://schemas.microsoft.com/office/drawing/2014/main" id="{53F7CE7B-C590-4C4D-BC6F-FB95FDAD0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" y="1228"/>
              <a:ext cx="319" cy="204"/>
            </a:xfrm>
            <a:custGeom>
              <a:avLst/>
              <a:gdLst>
                <a:gd name="T0" fmla="*/ 0 w 1344"/>
                <a:gd name="T1" fmla="*/ 0 h 856"/>
                <a:gd name="T2" fmla="*/ 973 w 1344"/>
                <a:gd name="T3" fmla="*/ 566 h 856"/>
                <a:gd name="T4" fmla="*/ 1344 w 1344"/>
                <a:gd name="T5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856">
                  <a:moveTo>
                    <a:pt x="0" y="0"/>
                  </a:moveTo>
                  <a:lnTo>
                    <a:pt x="973" y="566"/>
                  </a:lnTo>
                  <a:lnTo>
                    <a:pt x="1344" y="85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81">
              <a:extLst>
                <a:ext uri="{FF2B5EF4-FFF2-40B4-BE49-F238E27FC236}">
                  <a16:creationId xmlns:a16="http://schemas.microsoft.com/office/drawing/2014/main" id="{95C1F86C-2573-4E85-AEA5-33E8224D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344"/>
              <a:ext cx="626" cy="788"/>
            </a:xfrm>
            <a:custGeom>
              <a:avLst/>
              <a:gdLst>
                <a:gd name="T0" fmla="*/ 2637 w 2637"/>
                <a:gd name="T1" fmla="*/ 128 h 3318"/>
                <a:gd name="T2" fmla="*/ 2432 w 2637"/>
                <a:gd name="T3" fmla="*/ 0 h 3318"/>
                <a:gd name="T4" fmla="*/ 2011 w 2637"/>
                <a:gd name="T5" fmla="*/ 606 h 3318"/>
                <a:gd name="T6" fmla="*/ 1711 w 2637"/>
                <a:gd name="T7" fmla="*/ 975 h 3318"/>
                <a:gd name="T8" fmla="*/ 1037 w 2637"/>
                <a:gd name="T9" fmla="*/ 1661 h 3318"/>
                <a:gd name="T10" fmla="*/ 0 w 2637"/>
                <a:gd name="T11" fmla="*/ 33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7" h="3318">
                  <a:moveTo>
                    <a:pt x="2637" y="128"/>
                  </a:moveTo>
                  <a:lnTo>
                    <a:pt x="2432" y="0"/>
                  </a:lnTo>
                  <a:lnTo>
                    <a:pt x="2011" y="606"/>
                  </a:lnTo>
                  <a:lnTo>
                    <a:pt x="1711" y="975"/>
                  </a:lnTo>
                  <a:cubicBezTo>
                    <a:pt x="1711" y="975"/>
                    <a:pt x="1297" y="1256"/>
                    <a:pt x="1037" y="1661"/>
                  </a:cubicBezTo>
                  <a:cubicBezTo>
                    <a:pt x="776" y="2065"/>
                    <a:pt x="0" y="3318"/>
                    <a:pt x="0" y="33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Line 182">
              <a:extLst>
                <a:ext uri="{FF2B5EF4-FFF2-40B4-BE49-F238E27FC236}">
                  <a16:creationId xmlns:a16="http://schemas.microsoft.com/office/drawing/2014/main" id="{8F28B585-FB85-4B1F-A5D7-825CC9DBC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269"/>
              <a:ext cx="397" cy="23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Line 183">
              <a:extLst>
                <a:ext uri="{FF2B5EF4-FFF2-40B4-BE49-F238E27FC236}">
                  <a16:creationId xmlns:a16="http://schemas.microsoft.com/office/drawing/2014/main" id="{513F87D4-3336-448E-A3BE-2981EA5FB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290"/>
              <a:ext cx="224" cy="13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84">
              <a:extLst>
                <a:ext uri="{FF2B5EF4-FFF2-40B4-BE49-F238E27FC236}">
                  <a16:creationId xmlns:a16="http://schemas.microsoft.com/office/drawing/2014/main" id="{7AE9573F-E4CA-4E64-80FB-953B1CCD1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" y="1292"/>
              <a:ext cx="175" cy="115"/>
            </a:xfrm>
            <a:custGeom>
              <a:avLst/>
              <a:gdLst>
                <a:gd name="T0" fmla="*/ 738 w 738"/>
                <a:gd name="T1" fmla="*/ 485 h 485"/>
                <a:gd name="T2" fmla="*/ 559 w 738"/>
                <a:gd name="T3" fmla="*/ 330 h 485"/>
                <a:gd name="T4" fmla="*/ 253 w 738"/>
                <a:gd name="T5" fmla="*/ 137 h 485"/>
                <a:gd name="T6" fmla="*/ 0 w 738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8" h="485">
                  <a:moveTo>
                    <a:pt x="738" y="485"/>
                  </a:moveTo>
                  <a:cubicBezTo>
                    <a:pt x="524" y="399"/>
                    <a:pt x="559" y="330"/>
                    <a:pt x="559" y="330"/>
                  </a:cubicBezTo>
                  <a:lnTo>
                    <a:pt x="253" y="13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Line 185">
              <a:extLst>
                <a:ext uri="{FF2B5EF4-FFF2-40B4-BE49-F238E27FC236}">
                  <a16:creationId xmlns:a16="http://schemas.microsoft.com/office/drawing/2014/main" id="{C9724B7A-5EC8-4CC5-B640-CBEFF0884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1355"/>
              <a:ext cx="287" cy="1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Line 186">
              <a:extLst>
                <a:ext uri="{FF2B5EF4-FFF2-40B4-BE49-F238E27FC236}">
                  <a16:creationId xmlns:a16="http://schemas.microsoft.com/office/drawing/2014/main" id="{8D00B789-76EB-4250-BB07-F9C36A978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96" y="1532"/>
              <a:ext cx="133" cy="7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Line 187">
              <a:extLst>
                <a:ext uri="{FF2B5EF4-FFF2-40B4-BE49-F238E27FC236}">
                  <a16:creationId xmlns:a16="http://schemas.microsoft.com/office/drawing/2014/main" id="{BF5A9A55-5B3E-4943-88E2-7783F7539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5" y="1468"/>
              <a:ext cx="112" cy="6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88">
              <a:extLst>
                <a:ext uri="{FF2B5EF4-FFF2-40B4-BE49-F238E27FC236}">
                  <a16:creationId xmlns:a16="http://schemas.microsoft.com/office/drawing/2014/main" id="{237B5569-0D9B-476C-A6E4-30C77D4EE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1533"/>
              <a:ext cx="62" cy="123"/>
            </a:xfrm>
            <a:custGeom>
              <a:avLst/>
              <a:gdLst>
                <a:gd name="T0" fmla="*/ 258 w 258"/>
                <a:gd name="T1" fmla="*/ 0 h 517"/>
                <a:gd name="T2" fmla="*/ 114 w 258"/>
                <a:gd name="T3" fmla="*/ 206 h 517"/>
                <a:gd name="T4" fmla="*/ 0 w 258"/>
                <a:gd name="T5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517">
                  <a:moveTo>
                    <a:pt x="258" y="0"/>
                  </a:moveTo>
                  <a:lnTo>
                    <a:pt x="114" y="206"/>
                  </a:lnTo>
                  <a:lnTo>
                    <a:pt x="0" y="51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Line 189">
              <a:extLst>
                <a:ext uri="{FF2B5EF4-FFF2-40B4-BE49-F238E27FC236}">
                  <a16:creationId xmlns:a16="http://schemas.microsoft.com/office/drawing/2014/main" id="{BF97C9BF-117C-452B-91B3-3B20BB22C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5" y="1588"/>
              <a:ext cx="45" cy="9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90">
              <a:extLst>
                <a:ext uri="{FF2B5EF4-FFF2-40B4-BE49-F238E27FC236}">
                  <a16:creationId xmlns:a16="http://schemas.microsoft.com/office/drawing/2014/main" id="{80A03C80-E275-47D7-ACC2-294A23BAA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1613"/>
              <a:ext cx="48" cy="95"/>
            </a:xfrm>
            <a:custGeom>
              <a:avLst/>
              <a:gdLst>
                <a:gd name="T0" fmla="*/ 206 w 206"/>
                <a:gd name="T1" fmla="*/ 397 h 397"/>
                <a:gd name="T2" fmla="*/ 188 w 206"/>
                <a:gd name="T3" fmla="*/ 93 h 397"/>
                <a:gd name="T4" fmla="*/ 0 w 206"/>
                <a:gd name="T5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" h="397">
                  <a:moveTo>
                    <a:pt x="206" y="397"/>
                  </a:moveTo>
                  <a:lnTo>
                    <a:pt x="188" y="93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Line 191">
              <a:extLst>
                <a:ext uri="{FF2B5EF4-FFF2-40B4-BE49-F238E27FC236}">
                  <a16:creationId xmlns:a16="http://schemas.microsoft.com/office/drawing/2014/main" id="{DED584FE-CDC7-48D8-93CA-E17258F0B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" y="1391"/>
              <a:ext cx="341" cy="22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Line 192">
              <a:extLst>
                <a:ext uri="{FF2B5EF4-FFF2-40B4-BE49-F238E27FC236}">
                  <a16:creationId xmlns:a16="http://schemas.microsoft.com/office/drawing/2014/main" id="{A04462E2-2398-4C5E-B8DB-F0E012322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4" y="1028"/>
              <a:ext cx="40" cy="7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Line 193">
              <a:extLst>
                <a:ext uri="{FF2B5EF4-FFF2-40B4-BE49-F238E27FC236}">
                  <a16:creationId xmlns:a16="http://schemas.microsoft.com/office/drawing/2014/main" id="{290F1DEB-AA83-48EF-BC95-1D70EFD70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" y="1050"/>
              <a:ext cx="41" cy="6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Line 194">
              <a:extLst>
                <a:ext uri="{FF2B5EF4-FFF2-40B4-BE49-F238E27FC236}">
                  <a16:creationId xmlns:a16="http://schemas.microsoft.com/office/drawing/2014/main" id="{651911E4-8B0A-4A82-AB73-A7D28632C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2" y="1070"/>
              <a:ext cx="36" cy="6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Line 195">
              <a:extLst>
                <a:ext uri="{FF2B5EF4-FFF2-40B4-BE49-F238E27FC236}">
                  <a16:creationId xmlns:a16="http://schemas.microsoft.com/office/drawing/2014/main" id="{7ABC00A1-C6B8-4AAE-B363-CC50B167A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3" y="1092"/>
              <a:ext cx="36" cy="6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96">
              <a:extLst>
                <a:ext uri="{FF2B5EF4-FFF2-40B4-BE49-F238E27FC236}">
                  <a16:creationId xmlns:a16="http://schemas.microsoft.com/office/drawing/2014/main" id="{7F9D6271-7867-4F65-B7D0-51A4BC17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710"/>
              <a:ext cx="660" cy="814"/>
            </a:xfrm>
            <a:custGeom>
              <a:avLst/>
              <a:gdLst>
                <a:gd name="T0" fmla="*/ 2783 w 2783"/>
                <a:gd name="T1" fmla="*/ 0 h 3425"/>
                <a:gd name="T2" fmla="*/ 2072 w 2783"/>
                <a:gd name="T3" fmla="*/ 241 h 3425"/>
                <a:gd name="T4" fmla="*/ 1711 w 2783"/>
                <a:gd name="T5" fmla="*/ 761 h 3425"/>
                <a:gd name="T6" fmla="*/ 1216 w 2783"/>
                <a:gd name="T7" fmla="*/ 1999 h 3425"/>
                <a:gd name="T8" fmla="*/ 495 w 2783"/>
                <a:gd name="T9" fmla="*/ 2970 h 3425"/>
                <a:gd name="T10" fmla="*/ 0 w 2783"/>
                <a:gd name="T11" fmla="*/ 3425 h 3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3" h="3425">
                  <a:moveTo>
                    <a:pt x="2783" y="0"/>
                  </a:moveTo>
                  <a:lnTo>
                    <a:pt x="2072" y="241"/>
                  </a:lnTo>
                  <a:lnTo>
                    <a:pt x="1711" y="761"/>
                  </a:lnTo>
                  <a:lnTo>
                    <a:pt x="1216" y="1999"/>
                  </a:lnTo>
                  <a:cubicBezTo>
                    <a:pt x="1216" y="1999"/>
                    <a:pt x="607" y="2848"/>
                    <a:pt x="495" y="2970"/>
                  </a:cubicBezTo>
                  <a:cubicBezTo>
                    <a:pt x="384" y="3092"/>
                    <a:pt x="0" y="3425"/>
                    <a:pt x="0" y="34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97">
              <a:extLst>
                <a:ext uri="{FF2B5EF4-FFF2-40B4-BE49-F238E27FC236}">
                  <a16:creationId xmlns:a16="http://schemas.microsoft.com/office/drawing/2014/main" id="{97730C30-464F-46DD-8ED1-2ADFA572D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614"/>
              <a:ext cx="475" cy="618"/>
            </a:xfrm>
            <a:custGeom>
              <a:avLst/>
              <a:gdLst>
                <a:gd name="T0" fmla="*/ 2000 w 2000"/>
                <a:gd name="T1" fmla="*/ 0 h 2600"/>
                <a:gd name="T2" fmla="*/ 1781 w 2000"/>
                <a:gd name="T3" fmla="*/ 465 h 2600"/>
                <a:gd name="T4" fmla="*/ 1319 w 2000"/>
                <a:gd name="T5" fmla="*/ 1148 h 2600"/>
                <a:gd name="T6" fmla="*/ 0 w 2000"/>
                <a:gd name="T7" fmla="*/ 260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" h="2600">
                  <a:moveTo>
                    <a:pt x="2000" y="0"/>
                  </a:moveTo>
                  <a:lnTo>
                    <a:pt x="1781" y="465"/>
                  </a:lnTo>
                  <a:lnTo>
                    <a:pt x="1319" y="1148"/>
                  </a:lnTo>
                  <a:lnTo>
                    <a:pt x="0" y="260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Line 198">
              <a:extLst>
                <a:ext uri="{FF2B5EF4-FFF2-40B4-BE49-F238E27FC236}">
                  <a16:creationId xmlns:a16="http://schemas.microsoft.com/office/drawing/2014/main" id="{269333A3-CAB8-45B5-A3BC-3FC2EB1B5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1650"/>
              <a:ext cx="326" cy="22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199">
              <a:extLst>
                <a:ext uri="{FF2B5EF4-FFF2-40B4-BE49-F238E27FC236}">
                  <a16:creationId xmlns:a16="http://schemas.microsoft.com/office/drawing/2014/main" id="{D8AF33F5-2F75-4D98-B604-1B03D1F91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1682"/>
              <a:ext cx="124" cy="59"/>
            </a:xfrm>
            <a:custGeom>
              <a:avLst/>
              <a:gdLst>
                <a:gd name="T0" fmla="*/ 522 w 522"/>
                <a:gd name="T1" fmla="*/ 251 h 251"/>
                <a:gd name="T2" fmla="*/ 162 w 522"/>
                <a:gd name="T3" fmla="*/ 0 h 251"/>
                <a:gd name="T4" fmla="*/ 0 w 522"/>
                <a:gd name="T5" fmla="*/ 22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2" h="251">
                  <a:moveTo>
                    <a:pt x="522" y="251"/>
                  </a:moveTo>
                  <a:lnTo>
                    <a:pt x="162" y="0"/>
                  </a:lnTo>
                  <a:lnTo>
                    <a:pt x="0" y="22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Line 200">
              <a:extLst>
                <a:ext uri="{FF2B5EF4-FFF2-40B4-BE49-F238E27FC236}">
                  <a16:creationId xmlns:a16="http://schemas.microsoft.com/office/drawing/2014/main" id="{9EAB24B2-CFB2-4F8A-A6BE-6D20EC264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1" y="1650"/>
              <a:ext cx="70" cy="10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Line 201">
              <a:extLst>
                <a:ext uri="{FF2B5EF4-FFF2-40B4-BE49-F238E27FC236}">
                  <a16:creationId xmlns:a16="http://schemas.microsoft.com/office/drawing/2014/main" id="{EDAE56EF-B159-4B4D-A0C7-E19AF6EEB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7" y="1660"/>
              <a:ext cx="25" cy="5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202">
              <a:extLst>
                <a:ext uri="{FF2B5EF4-FFF2-40B4-BE49-F238E27FC236}">
                  <a16:creationId xmlns:a16="http://schemas.microsoft.com/office/drawing/2014/main" id="{B091930C-37F4-4BAE-9D76-4BB7AFEA8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1691"/>
              <a:ext cx="141" cy="71"/>
            </a:xfrm>
            <a:custGeom>
              <a:avLst/>
              <a:gdLst>
                <a:gd name="T0" fmla="*/ 595 w 595"/>
                <a:gd name="T1" fmla="*/ 301 h 301"/>
                <a:gd name="T2" fmla="*/ 328 w 595"/>
                <a:gd name="T3" fmla="*/ 127 h 301"/>
                <a:gd name="T4" fmla="*/ 0 w 595"/>
                <a:gd name="T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5" h="301">
                  <a:moveTo>
                    <a:pt x="595" y="301"/>
                  </a:moveTo>
                  <a:lnTo>
                    <a:pt x="328" y="12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203">
              <a:extLst>
                <a:ext uri="{FF2B5EF4-FFF2-40B4-BE49-F238E27FC236}">
                  <a16:creationId xmlns:a16="http://schemas.microsoft.com/office/drawing/2014/main" id="{50D2D9BE-B8C7-400B-952A-FFC47C4B3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720"/>
              <a:ext cx="263" cy="478"/>
            </a:xfrm>
            <a:custGeom>
              <a:avLst/>
              <a:gdLst>
                <a:gd name="T0" fmla="*/ 1108 w 1108"/>
                <a:gd name="T1" fmla="*/ 0 h 2014"/>
                <a:gd name="T2" fmla="*/ 949 w 1108"/>
                <a:gd name="T3" fmla="*/ 363 h 2014"/>
                <a:gd name="T4" fmla="*/ 832 w 1108"/>
                <a:gd name="T5" fmla="*/ 544 h 2014"/>
                <a:gd name="T6" fmla="*/ 663 w 1108"/>
                <a:gd name="T7" fmla="*/ 776 h 2014"/>
                <a:gd name="T8" fmla="*/ 303 w 1108"/>
                <a:gd name="T9" fmla="*/ 1295 h 2014"/>
                <a:gd name="T10" fmla="*/ 141 w 1108"/>
                <a:gd name="T11" fmla="*/ 1640 h 2014"/>
                <a:gd name="T12" fmla="*/ 0 w 1108"/>
                <a:gd name="T13" fmla="*/ 2014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8" h="2014">
                  <a:moveTo>
                    <a:pt x="1108" y="0"/>
                  </a:moveTo>
                  <a:lnTo>
                    <a:pt x="949" y="363"/>
                  </a:lnTo>
                  <a:lnTo>
                    <a:pt x="832" y="544"/>
                  </a:lnTo>
                  <a:lnTo>
                    <a:pt x="663" y="776"/>
                  </a:lnTo>
                  <a:lnTo>
                    <a:pt x="303" y="1295"/>
                  </a:lnTo>
                  <a:lnTo>
                    <a:pt x="141" y="1640"/>
                  </a:lnTo>
                  <a:lnTo>
                    <a:pt x="0" y="2014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Line 204">
              <a:extLst>
                <a:ext uri="{FF2B5EF4-FFF2-40B4-BE49-F238E27FC236}">
                  <a16:creationId xmlns:a16="http://schemas.microsoft.com/office/drawing/2014/main" id="{D3698BAA-A15A-4A20-AFC6-AB96672F8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5" y="1583"/>
              <a:ext cx="116" cy="1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Line 206">
            <a:extLst>
              <a:ext uri="{FF2B5EF4-FFF2-40B4-BE49-F238E27FC236}">
                <a16:creationId xmlns:a16="http://schemas.microsoft.com/office/drawing/2014/main" id="{783FE629-BD6C-4C5E-BB0C-C8AE46F7B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1" y="2538413"/>
            <a:ext cx="87313" cy="1635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07">
            <a:extLst>
              <a:ext uri="{FF2B5EF4-FFF2-40B4-BE49-F238E27FC236}">
                <a16:creationId xmlns:a16="http://schemas.microsoft.com/office/drawing/2014/main" id="{E743835A-A00A-4771-A2B2-329141E14A94}"/>
              </a:ext>
            </a:extLst>
          </p:cNvPr>
          <p:cNvSpPr>
            <a:spLocks/>
          </p:cNvSpPr>
          <p:nvPr/>
        </p:nvSpPr>
        <p:spPr bwMode="auto">
          <a:xfrm>
            <a:off x="1812926" y="2216150"/>
            <a:ext cx="801688" cy="439738"/>
          </a:xfrm>
          <a:custGeom>
            <a:avLst/>
            <a:gdLst>
              <a:gd name="T0" fmla="*/ 2130 w 2130"/>
              <a:gd name="T1" fmla="*/ 989 h 1163"/>
              <a:gd name="T2" fmla="*/ 1908 w 2130"/>
              <a:gd name="T3" fmla="*/ 1112 h 1163"/>
              <a:gd name="T4" fmla="*/ 1536 w 2130"/>
              <a:gd name="T5" fmla="*/ 891 h 1163"/>
              <a:gd name="T6" fmla="*/ 1229 w 2130"/>
              <a:gd name="T7" fmla="*/ 684 h 1163"/>
              <a:gd name="T8" fmla="*/ 742 w 2130"/>
              <a:gd name="T9" fmla="*/ 386 h 1163"/>
              <a:gd name="T10" fmla="*/ 0 w 2130"/>
              <a:gd name="T11" fmla="*/ 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0" h="1163">
                <a:moveTo>
                  <a:pt x="2130" y="989"/>
                </a:moveTo>
                <a:cubicBezTo>
                  <a:pt x="2130" y="989"/>
                  <a:pt x="2082" y="1163"/>
                  <a:pt x="1908" y="1112"/>
                </a:cubicBezTo>
                <a:cubicBezTo>
                  <a:pt x="1734" y="1060"/>
                  <a:pt x="1536" y="891"/>
                  <a:pt x="1536" y="891"/>
                </a:cubicBezTo>
                <a:lnTo>
                  <a:pt x="1229" y="684"/>
                </a:lnTo>
                <a:cubicBezTo>
                  <a:pt x="1229" y="684"/>
                  <a:pt x="928" y="439"/>
                  <a:pt x="742" y="386"/>
                </a:cubicBez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08">
            <a:extLst>
              <a:ext uri="{FF2B5EF4-FFF2-40B4-BE49-F238E27FC236}">
                <a16:creationId xmlns:a16="http://schemas.microsoft.com/office/drawing/2014/main" id="{B80C8596-7C9D-418E-8777-22678DB4A502}"/>
              </a:ext>
            </a:extLst>
          </p:cNvPr>
          <p:cNvSpPr>
            <a:spLocks/>
          </p:cNvSpPr>
          <p:nvPr/>
        </p:nvSpPr>
        <p:spPr bwMode="auto">
          <a:xfrm>
            <a:off x="2087563" y="2368550"/>
            <a:ext cx="320675" cy="250825"/>
          </a:xfrm>
          <a:custGeom>
            <a:avLst/>
            <a:gdLst>
              <a:gd name="T0" fmla="*/ 849 w 849"/>
              <a:gd name="T1" fmla="*/ 664 h 664"/>
              <a:gd name="T2" fmla="*/ 446 w 849"/>
              <a:gd name="T3" fmla="*/ 318 h 664"/>
              <a:gd name="T4" fmla="*/ 0 w 849"/>
              <a:gd name="T5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9" h="664">
                <a:moveTo>
                  <a:pt x="849" y="664"/>
                </a:moveTo>
                <a:lnTo>
                  <a:pt x="446" y="318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9">
            <a:extLst>
              <a:ext uri="{FF2B5EF4-FFF2-40B4-BE49-F238E27FC236}">
                <a16:creationId xmlns:a16="http://schemas.microsoft.com/office/drawing/2014/main" id="{E4CAE064-1436-489F-B92F-D5E71BC47F80}"/>
              </a:ext>
            </a:extLst>
          </p:cNvPr>
          <p:cNvSpPr>
            <a:spLocks/>
          </p:cNvSpPr>
          <p:nvPr/>
        </p:nvSpPr>
        <p:spPr bwMode="auto">
          <a:xfrm>
            <a:off x="1827213" y="2224088"/>
            <a:ext cx="509588" cy="371475"/>
          </a:xfrm>
          <a:custGeom>
            <a:avLst/>
            <a:gdLst>
              <a:gd name="T0" fmla="*/ 110 w 1352"/>
              <a:gd name="T1" fmla="*/ 0 h 987"/>
              <a:gd name="T2" fmla="*/ 0 w 1352"/>
              <a:gd name="T3" fmla="*/ 148 h 987"/>
              <a:gd name="T4" fmla="*/ 1352 w 1352"/>
              <a:gd name="T5" fmla="*/ 98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2" h="987">
                <a:moveTo>
                  <a:pt x="110" y="0"/>
                </a:moveTo>
                <a:lnTo>
                  <a:pt x="0" y="148"/>
                </a:lnTo>
                <a:lnTo>
                  <a:pt x="1352" y="98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210">
            <a:extLst>
              <a:ext uri="{FF2B5EF4-FFF2-40B4-BE49-F238E27FC236}">
                <a16:creationId xmlns:a16="http://schemas.microsoft.com/office/drawing/2014/main" id="{B7122954-B0FD-46C2-8979-49A049028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330450"/>
            <a:ext cx="484188" cy="3048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211">
            <a:extLst>
              <a:ext uri="{FF2B5EF4-FFF2-40B4-BE49-F238E27FC236}">
                <a16:creationId xmlns:a16="http://schemas.microsoft.com/office/drawing/2014/main" id="{5FF4525E-366F-432C-BB1B-A237554A5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4413" y="2654300"/>
            <a:ext cx="173038" cy="1238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212">
            <a:extLst>
              <a:ext uri="{FF2B5EF4-FFF2-40B4-BE49-F238E27FC236}">
                <a16:creationId xmlns:a16="http://schemas.microsoft.com/office/drawing/2014/main" id="{E413323D-5C45-46ED-BCC1-B22AC498D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384425"/>
            <a:ext cx="954088" cy="6794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13">
            <a:extLst>
              <a:ext uri="{FF2B5EF4-FFF2-40B4-BE49-F238E27FC236}">
                <a16:creationId xmlns:a16="http://schemas.microsoft.com/office/drawing/2014/main" id="{A378CDC1-E79A-4563-8F47-15F084E9D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1" y="2741613"/>
            <a:ext cx="287338" cy="1936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214">
            <a:extLst>
              <a:ext uri="{FF2B5EF4-FFF2-40B4-BE49-F238E27FC236}">
                <a16:creationId xmlns:a16="http://schemas.microsoft.com/office/drawing/2014/main" id="{8A3F0132-A856-4A33-92BE-B3D42C0299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87576" y="2782888"/>
            <a:ext cx="282575" cy="2016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15">
            <a:extLst>
              <a:ext uri="{FF2B5EF4-FFF2-40B4-BE49-F238E27FC236}">
                <a16:creationId xmlns:a16="http://schemas.microsoft.com/office/drawing/2014/main" id="{695C31E9-BC33-4851-8C78-8EDD672718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43101" y="2570163"/>
            <a:ext cx="260350" cy="1905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16">
            <a:extLst>
              <a:ext uri="{FF2B5EF4-FFF2-40B4-BE49-F238E27FC236}">
                <a16:creationId xmlns:a16="http://schemas.microsoft.com/office/drawing/2014/main" id="{A87D7A3F-22AD-4C57-800B-B08AE5356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449513"/>
            <a:ext cx="146050" cy="952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217">
            <a:extLst>
              <a:ext uri="{FF2B5EF4-FFF2-40B4-BE49-F238E27FC236}">
                <a16:creationId xmlns:a16="http://schemas.microsoft.com/office/drawing/2014/main" id="{A44F4229-370D-4E04-B408-915D13A57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511425"/>
            <a:ext cx="115888" cy="698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218">
            <a:extLst>
              <a:ext uri="{FF2B5EF4-FFF2-40B4-BE49-F238E27FC236}">
                <a16:creationId xmlns:a16="http://schemas.microsoft.com/office/drawing/2014/main" id="{06981BDB-AFF9-422F-8D47-0F2FA747E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570163"/>
            <a:ext cx="79375" cy="508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219">
            <a:extLst>
              <a:ext uri="{FF2B5EF4-FFF2-40B4-BE49-F238E27FC236}">
                <a16:creationId xmlns:a16="http://schemas.microsoft.com/office/drawing/2014/main" id="{C6A5231F-37BE-49DA-BCAB-1670C63C6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2776" y="2635250"/>
            <a:ext cx="458788" cy="3127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220">
            <a:extLst>
              <a:ext uri="{FF2B5EF4-FFF2-40B4-BE49-F238E27FC236}">
                <a16:creationId xmlns:a16="http://schemas.microsoft.com/office/drawing/2014/main" id="{1F04C1A1-96CD-4A6E-8771-2799C9FEE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19338" y="2981325"/>
            <a:ext cx="119063" cy="682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221">
            <a:extLst>
              <a:ext uri="{FF2B5EF4-FFF2-40B4-BE49-F238E27FC236}">
                <a16:creationId xmlns:a16="http://schemas.microsoft.com/office/drawing/2014/main" id="{56A845ED-9E83-4D17-9A41-1719D95C9D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1" y="2682875"/>
            <a:ext cx="295275" cy="2016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222">
            <a:extLst>
              <a:ext uri="{FF2B5EF4-FFF2-40B4-BE49-F238E27FC236}">
                <a16:creationId xmlns:a16="http://schemas.microsoft.com/office/drawing/2014/main" id="{130BDEE4-5448-4D87-BCD8-C8F131D6F3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05013" y="2897188"/>
            <a:ext cx="79375" cy="508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223">
            <a:extLst>
              <a:ext uri="{FF2B5EF4-FFF2-40B4-BE49-F238E27FC236}">
                <a16:creationId xmlns:a16="http://schemas.microsoft.com/office/drawing/2014/main" id="{6A98C13F-275F-40D6-8DC3-D362D37F52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7688" y="2814638"/>
            <a:ext cx="242888" cy="1698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224">
            <a:extLst>
              <a:ext uri="{FF2B5EF4-FFF2-40B4-BE49-F238E27FC236}">
                <a16:creationId xmlns:a16="http://schemas.microsoft.com/office/drawing/2014/main" id="{10FA4B7A-E3B6-4FEB-B058-43B439B15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741613"/>
            <a:ext cx="165100" cy="1063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25">
            <a:extLst>
              <a:ext uri="{FF2B5EF4-FFF2-40B4-BE49-F238E27FC236}">
                <a16:creationId xmlns:a16="http://schemas.microsoft.com/office/drawing/2014/main" id="{91EE04E2-5836-4C42-9E44-0D755AA6628B}"/>
              </a:ext>
            </a:extLst>
          </p:cNvPr>
          <p:cNvSpPr>
            <a:spLocks/>
          </p:cNvSpPr>
          <p:nvPr/>
        </p:nvSpPr>
        <p:spPr bwMode="auto">
          <a:xfrm>
            <a:off x="2100263" y="2909888"/>
            <a:ext cx="693738" cy="469900"/>
          </a:xfrm>
          <a:custGeom>
            <a:avLst/>
            <a:gdLst>
              <a:gd name="T0" fmla="*/ 489 w 1842"/>
              <a:gd name="T1" fmla="*/ 279 h 1246"/>
              <a:gd name="T2" fmla="*/ 192 w 1842"/>
              <a:gd name="T3" fmla="*/ 51 h 1246"/>
              <a:gd name="T4" fmla="*/ 21 w 1842"/>
              <a:gd name="T5" fmla="*/ 0 h 1246"/>
              <a:gd name="T6" fmla="*/ 0 w 1842"/>
              <a:gd name="T7" fmla="*/ 33 h 1246"/>
              <a:gd name="T8" fmla="*/ 774 w 1842"/>
              <a:gd name="T9" fmla="*/ 679 h 1246"/>
              <a:gd name="T10" fmla="*/ 798 w 1842"/>
              <a:gd name="T11" fmla="*/ 617 h 1246"/>
              <a:gd name="T12" fmla="*/ 1576 w 1842"/>
              <a:gd name="T13" fmla="*/ 952 h 1246"/>
              <a:gd name="T14" fmla="*/ 1842 w 1842"/>
              <a:gd name="T15" fmla="*/ 1246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1246">
                <a:moveTo>
                  <a:pt x="489" y="279"/>
                </a:moveTo>
                <a:lnTo>
                  <a:pt x="192" y="51"/>
                </a:lnTo>
                <a:lnTo>
                  <a:pt x="21" y="0"/>
                </a:lnTo>
                <a:lnTo>
                  <a:pt x="0" y="33"/>
                </a:lnTo>
                <a:lnTo>
                  <a:pt x="774" y="679"/>
                </a:lnTo>
                <a:lnTo>
                  <a:pt x="798" y="617"/>
                </a:lnTo>
                <a:lnTo>
                  <a:pt x="1576" y="952"/>
                </a:lnTo>
                <a:lnTo>
                  <a:pt x="1842" y="124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226">
            <a:extLst>
              <a:ext uri="{FF2B5EF4-FFF2-40B4-BE49-F238E27FC236}">
                <a16:creationId xmlns:a16="http://schemas.microsoft.com/office/drawing/2014/main" id="{92A23419-75E6-42EA-A2BD-6A5DF0BAFB1B}"/>
              </a:ext>
            </a:extLst>
          </p:cNvPr>
          <p:cNvSpPr>
            <a:spLocks/>
          </p:cNvSpPr>
          <p:nvPr/>
        </p:nvSpPr>
        <p:spPr bwMode="auto">
          <a:xfrm>
            <a:off x="2041526" y="3014663"/>
            <a:ext cx="538163" cy="360363"/>
          </a:xfrm>
          <a:custGeom>
            <a:avLst/>
            <a:gdLst>
              <a:gd name="T0" fmla="*/ 1427 w 1427"/>
              <a:gd name="T1" fmla="*/ 953 h 953"/>
              <a:gd name="T2" fmla="*/ 806 w 1427"/>
              <a:gd name="T3" fmla="*/ 703 h 953"/>
              <a:gd name="T4" fmla="*/ 0 w 1427"/>
              <a:gd name="T5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7" h="953">
                <a:moveTo>
                  <a:pt x="1427" y="953"/>
                </a:moveTo>
                <a:lnTo>
                  <a:pt x="806" y="703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227">
            <a:extLst>
              <a:ext uri="{FF2B5EF4-FFF2-40B4-BE49-F238E27FC236}">
                <a16:creationId xmlns:a16="http://schemas.microsoft.com/office/drawing/2014/main" id="{E76535AE-6CE2-4DE7-8A2B-FE935FD29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276" y="2968625"/>
            <a:ext cx="296863" cy="2603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228">
            <a:extLst>
              <a:ext uri="{FF2B5EF4-FFF2-40B4-BE49-F238E27FC236}">
                <a16:creationId xmlns:a16="http://schemas.microsoft.com/office/drawing/2014/main" id="{8B9A00FE-F9AC-4106-A20C-3635CFC56A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5201" y="3124200"/>
            <a:ext cx="106363" cy="1317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29">
            <a:extLst>
              <a:ext uri="{FF2B5EF4-FFF2-40B4-BE49-F238E27FC236}">
                <a16:creationId xmlns:a16="http://schemas.microsoft.com/office/drawing/2014/main" id="{C13AC3FF-FA41-42F7-9EAD-842352162124}"/>
              </a:ext>
            </a:extLst>
          </p:cNvPr>
          <p:cNvSpPr>
            <a:spLocks/>
          </p:cNvSpPr>
          <p:nvPr/>
        </p:nvSpPr>
        <p:spPr bwMode="auto">
          <a:xfrm>
            <a:off x="1817688" y="2922588"/>
            <a:ext cx="508000" cy="409575"/>
          </a:xfrm>
          <a:custGeom>
            <a:avLst/>
            <a:gdLst>
              <a:gd name="T0" fmla="*/ 1347 w 1347"/>
              <a:gd name="T1" fmla="*/ 1086 h 1086"/>
              <a:gd name="T2" fmla="*/ 864 w 1347"/>
              <a:gd name="T3" fmla="*/ 679 h 1086"/>
              <a:gd name="T4" fmla="*/ 341 w 1347"/>
              <a:gd name="T5" fmla="*/ 269 h 1086"/>
              <a:gd name="T6" fmla="*/ 0 w 1347"/>
              <a:gd name="T7" fmla="*/ 0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7" h="1086">
                <a:moveTo>
                  <a:pt x="1347" y="1086"/>
                </a:moveTo>
                <a:lnTo>
                  <a:pt x="864" y="679"/>
                </a:lnTo>
                <a:lnTo>
                  <a:pt x="341" y="269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230">
            <a:extLst>
              <a:ext uri="{FF2B5EF4-FFF2-40B4-BE49-F238E27FC236}">
                <a16:creationId xmlns:a16="http://schemas.microsoft.com/office/drawing/2014/main" id="{5B81123C-43B2-4AB6-94C2-860F1229F8F1}"/>
              </a:ext>
            </a:extLst>
          </p:cNvPr>
          <p:cNvSpPr>
            <a:spLocks/>
          </p:cNvSpPr>
          <p:nvPr/>
        </p:nvSpPr>
        <p:spPr bwMode="auto">
          <a:xfrm>
            <a:off x="1982788" y="3109913"/>
            <a:ext cx="515938" cy="385763"/>
          </a:xfrm>
          <a:custGeom>
            <a:avLst/>
            <a:gdLst>
              <a:gd name="T0" fmla="*/ 0 w 1367"/>
              <a:gd name="T1" fmla="*/ 0 h 1024"/>
              <a:gd name="T2" fmla="*/ 843 w 1367"/>
              <a:gd name="T3" fmla="*/ 750 h 1024"/>
              <a:gd name="T4" fmla="*/ 1231 w 1367"/>
              <a:gd name="T5" fmla="*/ 1000 h 1024"/>
              <a:gd name="T6" fmla="*/ 1367 w 1367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7" h="1024">
                <a:moveTo>
                  <a:pt x="0" y="0"/>
                </a:moveTo>
                <a:lnTo>
                  <a:pt x="843" y="750"/>
                </a:lnTo>
                <a:cubicBezTo>
                  <a:pt x="843" y="750"/>
                  <a:pt x="1163" y="987"/>
                  <a:pt x="1231" y="1000"/>
                </a:cubicBezTo>
                <a:cubicBezTo>
                  <a:pt x="1300" y="1014"/>
                  <a:pt x="1367" y="1024"/>
                  <a:pt x="1367" y="1024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31">
            <a:extLst>
              <a:ext uri="{FF2B5EF4-FFF2-40B4-BE49-F238E27FC236}">
                <a16:creationId xmlns:a16="http://schemas.microsoft.com/office/drawing/2014/main" id="{6A954F57-6876-40E3-A0C1-77FBD44E0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563" y="3148013"/>
            <a:ext cx="323850" cy="2873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232">
            <a:extLst>
              <a:ext uri="{FF2B5EF4-FFF2-40B4-BE49-F238E27FC236}">
                <a16:creationId xmlns:a16="http://schemas.microsoft.com/office/drawing/2014/main" id="{C67A7970-FD03-47DE-A7BC-B8AE1637D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401" y="3195638"/>
            <a:ext cx="331788" cy="2873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33">
            <a:extLst>
              <a:ext uri="{FF2B5EF4-FFF2-40B4-BE49-F238E27FC236}">
                <a16:creationId xmlns:a16="http://schemas.microsoft.com/office/drawing/2014/main" id="{C6F771D4-753D-4C6D-AD2A-02F51D432B61}"/>
              </a:ext>
            </a:extLst>
          </p:cNvPr>
          <p:cNvSpPr>
            <a:spLocks/>
          </p:cNvSpPr>
          <p:nvPr/>
        </p:nvSpPr>
        <p:spPr bwMode="auto">
          <a:xfrm>
            <a:off x="1903413" y="3236913"/>
            <a:ext cx="482600" cy="457200"/>
          </a:xfrm>
          <a:custGeom>
            <a:avLst/>
            <a:gdLst>
              <a:gd name="T0" fmla="*/ 0 w 1278"/>
              <a:gd name="T1" fmla="*/ 0 h 1211"/>
              <a:gd name="T2" fmla="*/ 868 w 1278"/>
              <a:gd name="T3" fmla="*/ 760 h 1211"/>
              <a:gd name="T4" fmla="*/ 1278 w 1278"/>
              <a:gd name="T5" fmla="*/ 1211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8" h="1211">
                <a:moveTo>
                  <a:pt x="0" y="0"/>
                </a:moveTo>
                <a:lnTo>
                  <a:pt x="868" y="760"/>
                </a:lnTo>
                <a:lnTo>
                  <a:pt x="1278" y="1211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234">
            <a:extLst>
              <a:ext uri="{FF2B5EF4-FFF2-40B4-BE49-F238E27FC236}">
                <a16:creationId xmlns:a16="http://schemas.microsoft.com/office/drawing/2014/main" id="{F121704E-B9C5-4B43-932E-9EF665C5AAC1}"/>
              </a:ext>
            </a:extLst>
          </p:cNvPr>
          <p:cNvSpPr>
            <a:spLocks/>
          </p:cNvSpPr>
          <p:nvPr/>
        </p:nvSpPr>
        <p:spPr bwMode="auto">
          <a:xfrm>
            <a:off x="1874838" y="3282950"/>
            <a:ext cx="479425" cy="447675"/>
          </a:xfrm>
          <a:custGeom>
            <a:avLst/>
            <a:gdLst>
              <a:gd name="T0" fmla="*/ 0 w 1268"/>
              <a:gd name="T1" fmla="*/ 0 h 1187"/>
              <a:gd name="T2" fmla="*/ 860 w 1268"/>
              <a:gd name="T3" fmla="*/ 755 h 1187"/>
              <a:gd name="T4" fmla="*/ 1268 w 1268"/>
              <a:gd name="T5" fmla="*/ 1187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8" h="1187">
                <a:moveTo>
                  <a:pt x="0" y="0"/>
                </a:moveTo>
                <a:lnTo>
                  <a:pt x="860" y="755"/>
                </a:lnTo>
                <a:lnTo>
                  <a:pt x="1268" y="118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235">
            <a:extLst>
              <a:ext uri="{FF2B5EF4-FFF2-40B4-BE49-F238E27FC236}">
                <a16:creationId xmlns:a16="http://schemas.microsoft.com/office/drawing/2014/main" id="{813275A3-B86B-4BD0-BE16-5DDA1784F422}"/>
              </a:ext>
            </a:extLst>
          </p:cNvPr>
          <p:cNvSpPr>
            <a:spLocks/>
          </p:cNvSpPr>
          <p:nvPr/>
        </p:nvSpPr>
        <p:spPr bwMode="auto">
          <a:xfrm>
            <a:off x="1817688" y="3303588"/>
            <a:ext cx="501650" cy="463550"/>
          </a:xfrm>
          <a:custGeom>
            <a:avLst/>
            <a:gdLst>
              <a:gd name="T0" fmla="*/ 1330 w 1330"/>
              <a:gd name="T1" fmla="*/ 1231 h 1231"/>
              <a:gd name="T2" fmla="*/ 927 w 1330"/>
              <a:gd name="T3" fmla="*/ 820 h 1231"/>
              <a:gd name="T4" fmla="*/ 0 w 1330"/>
              <a:gd name="T5" fmla="*/ 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30" h="1231">
                <a:moveTo>
                  <a:pt x="1330" y="1231"/>
                </a:moveTo>
                <a:lnTo>
                  <a:pt x="927" y="82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236">
            <a:extLst>
              <a:ext uri="{FF2B5EF4-FFF2-40B4-BE49-F238E27FC236}">
                <a16:creationId xmlns:a16="http://schemas.microsoft.com/office/drawing/2014/main" id="{C93EB860-3DD2-425F-BF15-0D7A24A9524E}"/>
              </a:ext>
            </a:extLst>
          </p:cNvPr>
          <p:cNvSpPr>
            <a:spLocks/>
          </p:cNvSpPr>
          <p:nvPr/>
        </p:nvSpPr>
        <p:spPr bwMode="auto">
          <a:xfrm>
            <a:off x="1817688" y="3394075"/>
            <a:ext cx="463550" cy="407988"/>
          </a:xfrm>
          <a:custGeom>
            <a:avLst/>
            <a:gdLst>
              <a:gd name="T0" fmla="*/ 0 w 1229"/>
              <a:gd name="T1" fmla="*/ 0 h 1083"/>
              <a:gd name="T2" fmla="*/ 829 w 1229"/>
              <a:gd name="T3" fmla="*/ 713 h 1083"/>
              <a:gd name="T4" fmla="*/ 1229 w 1229"/>
              <a:gd name="T5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9" h="1083">
                <a:moveTo>
                  <a:pt x="0" y="0"/>
                </a:moveTo>
                <a:lnTo>
                  <a:pt x="829" y="713"/>
                </a:lnTo>
                <a:lnTo>
                  <a:pt x="1229" y="1083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37">
            <a:extLst>
              <a:ext uri="{FF2B5EF4-FFF2-40B4-BE49-F238E27FC236}">
                <a16:creationId xmlns:a16="http://schemas.microsoft.com/office/drawing/2014/main" id="{744F80DE-749C-4195-B7E4-FBC45AEFFA14}"/>
              </a:ext>
            </a:extLst>
          </p:cNvPr>
          <p:cNvSpPr>
            <a:spLocks/>
          </p:cNvSpPr>
          <p:nvPr/>
        </p:nvSpPr>
        <p:spPr bwMode="auto">
          <a:xfrm>
            <a:off x="1817688" y="3459163"/>
            <a:ext cx="423863" cy="376238"/>
          </a:xfrm>
          <a:custGeom>
            <a:avLst/>
            <a:gdLst>
              <a:gd name="T0" fmla="*/ 1122 w 1122"/>
              <a:gd name="T1" fmla="*/ 996 h 996"/>
              <a:gd name="T2" fmla="*/ 761 w 1122"/>
              <a:gd name="T3" fmla="*/ 633 h 996"/>
              <a:gd name="T4" fmla="*/ 0 w 1122"/>
              <a:gd name="T5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2" h="996">
                <a:moveTo>
                  <a:pt x="1122" y="996"/>
                </a:moveTo>
                <a:lnTo>
                  <a:pt x="761" y="633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38">
            <a:extLst>
              <a:ext uri="{FF2B5EF4-FFF2-40B4-BE49-F238E27FC236}">
                <a16:creationId xmlns:a16="http://schemas.microsoft.com/office/drawing/2014/main" id="{FAFC428E-D93A-4060-BD52-55BA7B217185}"/>
              </a:ext>
            </a:extLst>
          </p:cNvPr>
          <p:cNvSpPr>
            <a:spLocks/>
          </p:cNvSpPr>
          <p:nvPr/>
        </p:nvSpPr>
        <p:spPr bwMode="auto">
          <a:xfrm>
            <a:off x="1817688" y="3522663"/>
            <a:ext cx="349250" cy="366713"/>
          </a:xfrm>
          <a:custGeom>
            <a:avLst/>
            <a:gdLst>
              <a:gd name="T0" fmla="*/ 0 w 928"/>
              <a:gd name="T1" fmla="*/ 0 h 971"/>
              <a:gd name="T2" fmla="*/ 665 w 928"/>
              <a:gd name="T3" fmla="*/ 593 h 971"/>
              <a:gd name="T4" fmla="*/ 928 w 928"/>
              <a:gd name="T5" fmla="*/ 971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8" h="971">
                <a:moveTo>
                  <a:pt x="0" y="0"/>
                </a:moveTo>
                <a:lnTo>
                  <a:pt x="665" y="593"/>
                </a:lnTo>
                <a:lnTo>
                  <a:pt x="928" y="971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39">
            <a:extLst>
              <a:ext uri="{FF2B5EF4-FFF2-40B4-BE49-F238E27FC236}">
                <a16:creationId xmlns:a16="http://schemas.microsoft.com/office/drawing/2014/main" id="{57B5BA66-2FDA-45CB-A4C1-47E136C403C3}"/>
              </a:ext>
            </a:extLst>
          </p:cNvPr>
          <p:cNvSpPr>
            <a:spLocks/>
          </p:cNvSpPr>
          <p:nvPr/>
        </p:nvSpPr>
        <p:spPr bwMode="auto">
          <a:xfrm>
            <a:off x="1817688" y="3608388"/>
            <a:ext cx="304800" cy="315913"/>
          </a:xfrm>
          <a:custGeom>
            <a:avLst/>
            <a:gdLst>
              <a:gd name="T0" fmla="*/ 807 w 807"/>
              <a:gd name="T1" fmla="*/ 836 h 836"/>
              <a:gd name="T2" fmla="*/ 561 w 807"/>
              <a:gd name="T3" fmla="*/ 503 h 836"/>
              <a:gd name="T4" fmla="*/ 0 w 807"/>
              <a:gd name="T5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7" h="836">
                <a:moveTo>
                  <a:pt x="807" y="836"/>
                </a:moveTo>
                <a:lnTo>
                  <a:pt x="561" y="503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40">
            <a:extLst>
              <a:ext uri="{FF2B5EF4-FFF2-40B4-BE49-F238E27FC236}">
                <a16:creationId xmlns:a16="http://schemas.microsoft.com/office/drawing/2014/main" id="{DDAC43FD-7E9D-4A76-AF0E-8B050DC09BB1}"/>
              </a:ext>
            </a:extLst>
          </p:cNvPr>
          <p:cNvSpPr>
            <a:spLocks/>
          </p:cNvSpPr>
          <p:nvPr/>
        </p:nvSpPr>
        <p:spPr bwMode="auto">
          <a:xfrm>
            <a:off x="1817688" y="3684588"/>
            <a:ext cx="258763" cy="277813"/>
          </a:xfrm>
          <a:custGeom>
            <a:avLst/>
            <a:gdLst>
              <a:gd name="T0" fmla="*/ 0 w 688"/>
              <a:gd name="T1" fmla="*/ 0 h 737"/>
              <a:gd name="T2" fmla="*/ 480 w 688"/>
              <a:gd name="T3" fmla="*/ 401 h 737"/>
              <a:gd name="T4" fmla="*/ 688 w 688"/>
              <a:gd name="T5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8" h="737">
                <a:moveTo>
                  <a:pt x="0" y="0"/>
                </a:moveTo>
                <a:lnTo>
                  <a:pt x="480" y="401"/>
                </a:lnTo>
                <a:lnTo>
                  <a:pt x="688" y="73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241">
            <a:extLst>
              <a:ext uri="{FF2B5EF4-FFF2-40B4-BE49-F238E27FC236}">
                <a16:creationId xmlns:a16="http://schemas.microsoft.com/office/drawing/2014/main" id="{DE16C158-F836-4D87-B815-133112F1B15C}"/>
              </a:ext>
            </a:extLst>
          </p:cNvPr>
          <p:cNvSpPr>
            <a:spLocks/>
          </p:cNvSpPr>
          <p:nvPr/>
        </p:nvSpPr>
        <p:spPr bwMode="auto">
          <a:xfrm>
            <a:off x="1817688" y="3759200"/>
            <a:ext cx="220663" cy="238125"/>
          </a:xfrm>
          <a:custGeom>
            <a:avLst/>
            <a:gdLst>
              <a:gd name="T0" fmla="*/ 587 w 587"/>
              <a:gd name="T1" fmla="*/ 631 h 631"/>
              <a:gd name="T2" fmla="*/ 377 w 587"/>
              <a:gd name="T3" fmla="*/ 306 h 631"/>
              <a:gd name="T4" fmla="*/ 0 w 587"/>
              <a:gd name="T5" fmla="*/ 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7" h="631">
                <a:moveTo>
                  <a:pt x="587" y="631"/>
                </a:moveTo>
                <a:lnTo>
                  <a:pt x="377" y="306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242">
            <a:extLst>
              <a:ext uri="{FF2B5EF4-FFF2-40B4-BE49-F238E27FC236}">
                <a16:creationId xmlns:a16="http://schemas.microsoft.com/office/drawing/2014/main" id="{63D163C6-C22A-420B-AC21-3001959943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97063" y="3932238"/>
            <a:ext cx="85725" cy="1190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243">
            <a:extLst>
              <a:ext uri="{FF2B5EF4-FFF2-40B4-BE49-F238E27FC236}">
                <a16:creationId xmlns:a16="http://schemas.microsoft.com/office/drawing/2014/main" id="{3853F55D-15A9-4333-9697-EE3D788525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7688" y="3829050"/>
            <a:ext cx="101600" cy="825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244">
            <a:extLst>
              <a:ext uri="{FF2B5EF4-FFF2-40B4-BE49-F238E27FC236}">
                <a16:creationId xmlns:a16="http://schemas.microsoft.com/office/drawing/2014/main" id="{6D778D8B-8177-42DE-97B7-A0F37BCB1B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7688" y="3919538"/>
            <a:ext cx="46038" cy="428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245">
            <a:extLst>
              <a:ext uri="{FF2B5EF4-FFF2-40B4-BE49-F238E27FC236}">
                <a16:creationId xmlns:a16="http://schemas.microsoft.com/office/drawing/2014/main" id="{740AD4FB-F3E2-4C27-ABB6-A32680BE36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1" y="3597275"/>
            <a:ext cx="74613" cy="968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246">
            <a:extLst>
              <a:ext uri="{FF2B5EF4-FFF2-40B4-BE49-F238E27FC236}">
                <a16:creationId xmlns:a16="http://schemas.microsoft.com/office/drawing/2014/main" id="{61FB2F2B-6A89-4ABE-888B-3E03FDA02C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13" y="3624263"/>
            <a:ext cx="112713" cy="1349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247">
            <a:extLst>
              <a:ext uri="{FF2B5EF4-FFF2-40B4-BE49-F238E27FC236}">
                <a16:creationId xmlns:a16="http://schemas.microsoft.com/office/drawing/2014/main" id="{6D6C9653-AAD3-4F8F-818E-F6C4CFA955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6438" y="3700463"/>
            <a:ext cx="39688" cy="492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248">
            <a:extLst>
              <a:ext uri="{FF2B5EF4-FFF2-40B4-BE49-F238E27FC236}">
                <a16:creationId xmlns:a16="http://schemas.microsoft.com/office/drawing/2014/main" id="{C42EB3A6-1986-416F-969F-150067403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4701" y="3543300"/>
            <a:ext cx="39688" cy="460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249">
            <a:extLst>
              <a:ext uri="{FF2B5EF4-FFF2-40B4-BE49-F238E27FC236}">
                <a16:creationId xmlns:a16="http://schemas.microsoft.com/office/drawing/2014/main" id="{F3200E1A-0D4B-4FF7-9B5E-DE2601229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4888" y="3459163"/>
            <a:ext cx="173038" cy="1317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50">
            <a:extLst>
              <a:ext uri="{FF2B5EF4-FFF2-40B4-BE49-F238E27FC236}">
                <a16:creationId xmlns:a16="http://schemas.microsoft.com/office/drawing/2014/main" id="{C7D0F7AE-7BA6-4B8C-B558-CE5DFD0247A6}"/>
              </a:ext>
            </a:extLst>
          </p:cNvPr>
          <p:cNvSpPr>
            <a:spLocks/>
          </p:cNvSpPr>
          <p:nvPr/>
        </p:nvSpPr>
        <p:spPr bwMode="auto">
          <a:xfrm>
            <a:off x="2301876" y="2684463"/>
            <a:ext cx="511175" cy="917575"/>
          </a:xfrm>
          <a:custGeom>
            <a:avLst/>
            <a:gdLst>
              <a:gd name="T0" fmla="*/ 0 w 1355"/>
              <a:gd name="T1" fmla="*/ 2433 h 2433"/>
              <a:gd name="T2" fmla="*/ 274 w 1355"/>
              <a:gd name="T3" fmla="*/ 2071 h 2433"/>
              <a:gd name="T4" fmla="*/ 568 w 1355"/>
              <a:gd name="T5" fmla="*/ 1347 h 2433"/>
              <a:gd name="T6" fmla="*/ 653 w 1355"/>
              <a:gd name="T7" fmla="*/ 1128 h 2433"/>
              <a:gd name="T8" fmla="*/ 958 w 1355"/>
              <a:gd name="T9" fmla="*/ 804 h 2433"/>
              <a:gd name="T10" fmla="*/ 1110 w 1355"/>
              <a:gd name="T11" fmla="*/ 563 h 2433"/>
              <a:gd name="T12" fmla="*/ 1355 w 1355"/>
              <a:gd name="T13" fmla="*/ 0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2433">
                <a:moveTo>
                  <a:pt x="0" y="2433"/>
                </a:moveTo>
                <a:lnTo>
                  <a:pt x="274" y="2071"/>
                </a:lnTo>
                <a:lnTo>
                  <a:pt x="568" y="1347"/>
                </a:lnTo>
                <a:lnTo>
                  <a:pt x="653" y="1128"/>
                </a:lnTo>
                <a:lnTo>
                  <a:pt x="958" y="804"/>
                </a:lnTo>
                <a:lnTo>
                  <a:pt x="1110" y="563"/>
                </a:lnTo>
                <a:lnTo>
                  <a:pt x="1355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251">
            <a:extLst>
              <a:ext uri="{FF2B5EF4-FFF2-40B4-BE49-F238E27FC236}">
                <a16:creationId xmlns:a16="http://schemas.microsoft.com/office/drawing/2014/main" id="{A0BE88C0-5A4D-4353-BEFE-568E1F09A5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1" y="3484563"/>
            <a:ext cx="38100" cy="698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252">
            <a:extLst>
              <a:ext uri="{FF2B5EF4-FFF2-40B4-BE49-F238E27FC236}">
                <a16:creationId xmlns:a16="http://schemas.microsoft.com/office/drawing/2014/main" id="{A48E873A-9A82-4D57-8FA0-AFDB08DC66D0}"/>
              </a:ext>
            </a:extLst>
          </p:cNvPr>
          <p:cNvSpPr>
            <a:spLocks/>
          </p:cNvSpPr>
          <p:nvPr/>
        </p:nvSpPr>
        <p:spPr bwMode="auto">
          <a:xfrm>
            <a:off x="2322513" y="2854325"/>
            <a:ext cx="336550" cy="641350"/>
          </a:xfrm>
          <a:custGeom>
            <a:avLst/>
            <a:gdLst>
              <a:gd name="T0" fmla="*/ 0 w 893"/>
              <a:gd name="T1" fmla="*/ 1702 h 1702"/>
              <a:gd name="T2" fmla="*/ 479 w 893"/>
              <a:gd name="T3" fmla="*/ 541 h 1702"/>
              <a:gd name="T4" fmla="*/ 596 w 893"/>
              <a:gd name="T5" fmla="*/ 450 h 1702"/>
              <a:gd name="T6" fmla="*/ 893 w 893"/>
              <a:gd name="T7" fmla="*/ 0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3" h="1702">
                <a:moveTo>
                  <a:pt x="0" y="1702"/>
                </a:moveTo>
                <a:lnTo>
                  <a:pt x="479" y="541"/>
                </a:lnTo>
                <a:lnTo>
                  <a:pt x="596" y="450"/>
                </a:lnTo>
                <a:lnTo>
                  <a:pt x="893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253">
            <a:extLst>
              <a:ext uri="{FF2B5EF4-FFF2-40B4-BE49-F238E27FC236}">
                <a16:creationId xmlns:a16="http://schemas.microsoft.com/office/drawing/2014/main" id="{3BA92E7F-6414-425F-8795-E88366139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1" y="2974975"/>
            <a:ext cx="65088" cy="539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254">
            <a:extLst>
              <a:ext uri="{FF2B5EF4-FFF2-40B4-BE49-F238E27FC236}">
                <a16:creationId xmlns:a16="http://schemas.microsoft.com/office/drawing/2014/main" id="{B4528DA3-AFC3-4B00-92FB-1540FF23C6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5026" y="3779838"/>
            <a:ext cx="31750" cy="190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255">
            <a:extLst>
              <a:ext uri="{FF2B5EF4-FFF2-40B4-BE49-F238E27FC236}">
                <a16:creationId xmlns:a16="http://schemas.microsoft.com/office/drawing/2014/main" id="{E60F4152-A8AA-48D5-9330-CA8524B8B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6776" y="3814763"/>
            <a:ext cx="30163" cy="285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256">
            <a:extLst>
              <a:ext uri="{FF2B5EF4-FFF2-40B4-BE49-F238E27FC236}">
                <a16:creationId xmlns:a16="http://schemas.microsoft.com/office/drawing/2014/main" id="{10830D7B-5A48-45D0-8624-969EE650CA8A}"/>
              </a:ext>
            </a:extLst>
          </p:cNvPr>
          <p:cNvSpPr>
            <a:spLocks/>
          </p:cNvSpPr>
          <p:nvPr/>
        </p:nvSpPr>
        <p:spPr bwMode="auto">
          <a:xfrm>
            <a:off x="2566988" y="2595563"/>
            <a:ext cx="1065213" cy="911225"/>
          </a:xfrm>
          <a:custGeom>
            <a:avLst/>
            <a:gdLst>
              <a:gd name="T0" fmla="*/ 0 w 2826"/>
              <a:gd name="T1" fmla="*/ 2145 h 2418"/>
              <a:gd name="T2" fmla="*/ 248 w 2826"/>
              <a:gd name="T3" fmla="*/ 2418 h 2418"/>
              <a:gd name="T4" fmla="*/ 2826 w 2826"/>
              <a:gd name="T5" fmla="*/ 0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26" h="2418">
                <a:moveTo>
                  <a:pt x="0" y="2145"/>
                </a:moveTo>
                <a:lnTo>
                  <a:pt x="248" y="2418"/>
                </a:lnTo>
                <a:lnTo>
                  <a:pt x="2826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57">
            <a:extLst>
              <a:ext uri="{FF2B5EF4-FFF2-40B4-BE49-F238E27FC236}">
                <a16:creationId xmlns:a16="http://schemas.microsoft.com/office/drawing/2014/main" id="{EB4BCCB0-D44A-4711-B716-0888C3FF7FAE}"/>
              </a:ext>
            </a:extLst>
          </p:cNvPr>
          <p:cNvSpPr>
            <a:spLocks/>
          </p:cNvSpPr>
          <p:nvPr/>
        </p:nvSpPr>
        <p:spPr bwMode="auto">
          <a:xfrm>
            <a:off x="2622551" y="2614613"/>
            <a:ext cx="849313" cy="850900"/>
          </a:xfrm>
          <a:custGeom>
            <a:avLst/>
            <a:gdLst>
              <a:gd name="T0" fmla="*/ 0 w 2252"/>
              <a:gd name="T1" fmla="*/ 2255 h 2255"/>
              <a:gd name="T2" fmla="*/ 2252 w 2252"/>
              <a:gd name="T3" fmla="*/ 165 h 2255"/>
              <a:gd name="T4" fmla="*/ 2210 w 2252"/>
              <a:gd name="T5" fmla="*/ 0 h 2255"/>
              <a:gd name="T6" fmla="*/ 741 w 2252"/>
              <a:gd name="T7" fmla="*/ 1349 h 2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2" h="2255">
                <a:moveTo>
                  <a:pt x="0" y="2255"/>
                </a:moveTo>
                <a:lnTo>
                  <a:pt x="2252" y="165"/>
                </a:lnTo>
                <a:lnTo>
                  <a:pt x="2210" y="0"/>
                </a:lnTo>
                <a:lnTo>
                  <a:pt x="741" y="1349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258">
            <a:extLst>
              <a:ext uri="{FF2B5EF4-FFF2-40B4-BE49-F238E27FC236}">
                <a16:creationId xmlns:a16="http://schemas.microsoft.com/office/drawing/2014/main" id="{2ABE2E36-2E8F-4D78-8411-34A06508F0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41626" y="3175000"/>
            <a:ext cx="79375" cy="857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259">
            <a:extLst>
              <a:ext uri="{FF2B5EF4-FFF2-40B4-BE49-F238E27FC236}">
                <a16:creationId xmlns:a16="http://schemas.microsoft.com/office/drawing/2014/main" id="{C848F136-8E87-449F-86D9-69D3AE91C76D}"/>
              </a:ext>
            </a:extLst>
          </p:cNvPr>
          <p:cNvSpPr>
            <a:spLocks/>
          </p:cNvSpPr>
          <p:nvPr/>
        </p:nvSpPr>
        <p:spPr bwMode="auto">
          <a:xfrm>
            <a:off x="3186113" y="2614613"/>
            <a:ext cx="396875" cy="536575"/>
          </a:xfrm>
          <a:custGeom>
            <a:avLst/>
            <a:gdLst>
              <a:gd name="T0" fmla="*/ 812 w 1055"/>
              <a:gd name="T1" fmla="*/ 1422 h 1422"/>
              <a:gd name="T2" fmla="*/ 1055 w 1055"/>
              <a:gd name="T3" fmla="*/ 1152 h 1422"/>
              <a:gd name="T4" fmla="*/ 0 w 1055"/>
              <a:gd name="T5" fmla="*/ 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5" h="1422">
                <a:moveTo>
                  <a:pt x="812" y="1422"/>
                </a:moveTo>
                <a:lnTo>
                  <a:pt x="1055" y="1152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260">
            <a:extLst>
              <a:ext uri="{FF2B5EF4-FFF2-40B4-BE49-F238E27FC236}">
                <a16:creationId xmlns:a16="http://schemas.microsoft.com/office/drawing/2014/main" id="{E84172ED-C18B-4702-95B1-56F3B05ED3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0251" y="2562225"/>
            <a:ext cx="161925" cy="1444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261">
            <a:extLst>
              <a:ext uri="{FF2B5EF4-FFF2-40B4-BE49-F238E27FC236}">
                <a16:creationId xmlns:a16="http://schemas.microsoft.com/office/drawing/2014/main" id="{AFAEE65A-95C9-4385-8357-6A7F909E4A21}"/>
              </a:ext>
            </a:extLst>
          </p:cNvPr>
          <p:cNvSpPr>
            <a:spLocks/>
          </p:cNvSpPr>
          <p:nvPr/>
        </p:nvSpPr>
        <p:spPr bwMode="auto">
          <a:xfrm>
            <a:off x="3238501" y="2609850"/>
            <a:ext cx="98425" cy="61913"/>
          </a:xfrm>
          <a:custGeom>
            <a:avLst/>
            <a:gdLst>
              <a:gd name="T0" fmla="*/ 0 w 263"/>
              <a:gd name="T1" fmla="*/ 167 h 167"/>
              <a:gd name="T2" fmla="*/ 184 w 263"/>
              <a:gd name="T3" fmla="*/ 0 h 167"/>
              <a:gd name="T4" fmla="*/ 263 w 263"/>
              <a:gd name="T5" fmla="*/ 99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3" h="167">
                <a:moveTo>
                  <a:pt x="0" y="167"/>
                </a:moveTo>
                <a:lnTo>
                  <a:pt x="184" y="0"/>
                </a:lnTo>
                <a:lnTo>
                  <a:pt x="263" y="99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262">
            <a:extLst>
              <a:ext uri="{FF2B5EF4-FFF2-40B4-BE49-F238E27FC236}">
                <a16:creationId xmlns:a16="http://schemas.microsoft.com/office/drawing/2014/main" id="{17D4694D-1741-43A2-BAF7-41341402596E}"/>
              </a:ext>
            </a:extLst>
          </p:cNvPr>
          <p:cNvSpPr>
            <a:spLocks/>
          </p:cNvSpPr>
          <p:nvPr/>
        </p:nvSpPr>
        <p:spPr bwMode="auto">
          <a:xfrm>
            <a:off x="3314701" y="2660650"/>
            <a:ext cx="73025" cy="23813"/>
          </a:xfrm>
          <a:custGeom>
            <a:avLst/>
            <a:gdLst>
              <a:gd name="T0" fmla="*/ 0 w 194"/>
              <a:gd name="T1" fmla="*/ 15 h 61"/>
              <a:gd name="T2" fmla="*/ 60 w 194"/>
              <a:gd name="T3" fmla="*/ 61 h 61"/>
              <a:gd name="T4" fmla="*/ 142 w 194"/>
              <a:gd name="T5" fmla="*/ 0 h 61"/>
              <a:gd name="T6" fmla="*/ 194 w 194"/>
              <a:gd name="T7" fmla="*/ 4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" h="61">
                <a:moveTo>
                  <a:pt x="0" y="15"/>
                </a:moveTo>
                <a:lnTo>
                  <a:pt x="60" y="61"/>
                </a:lnTo>
                <a:lnTo>
                  <a:pt x="142" y="0"/>
                </a:lnTo>
                <a:lnTo>
                  <a:pt x="194" y="42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263">
            <a:extLst>
              <a:ext uri="{FF2B5EF4-FFF2-40B4-BE49-F238E27FC236}">
                <a16:creationId xmlns:a16="http://schemas.microsoft.com/office/drawing/2014/main" id="{37204EFF-AF14-496E-915C-A52CE3F63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913" y="2622550"/>
            <a:ext cx="38100" cy="381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264">
            <a:extLst>
              <a:ext uri="{FF2B5EF4-FFF2-40B4-BE49-F238E27FC236}">
                <a16:creationId xmlns:a16="http://schemas.microsoft.com/office/drawing/2014/main" id="{8D35A5C3-B0F2-4471-830E-76380421C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3" y="2605088"/>
            <a:ext cx="42863" cy="381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265">
            <a:extLst>
              <a:ext uri="{FF2B5EF4-FFF2-40B4-BE49-F238E27FC236}">
                <a16:creationId xmlns:a16="http://schemas.microsoft.com/office/drawing/2014/main" id="{12128970-0AA8-4C13-8FBE-6C74583D1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7713" y="2898775"/>
            <a:ext cx="254000" cy="2428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266">
            <a:extLst>
              <a:ext uri="{FF2B5EF4-FFF2-40B4-BE49-F238E27FC236}">
                <a16:creationId xmlns:a16="http://schemas.microsoft.com/office/drawing/2014/main" id="{10FFAD75-1FCB-4403-B8BE-6BA4B44F5DF1}"/>
              </a:ext>
            </a:extLst>
          </p:cNvPr>
          <p:cNvSpPr>
            <a:spLocks/>
          </p:cNvSpPr>
          <p:nvPr/>
        </p:nvSpPr>
        <p:spPr bwMode="auto">
          <a:xfrm>
            <a:off x="2940051" y="2682875"/>
            <a:ext cx="584200" cy="519113"/>
          </a:xfrm>
          <a:custGeom>
            <a:avLst/>
            <a:gdLst>
              <a:gd name="T0" fmla="*/ 1105 w 1548"/>
              <a:gd name="T1" fmla="*/ 1042 h 1376"/>
              <a:gd name="T2" fmla="*/ 521 w 1548"/>
              <a:gd name="T3" fmla="*/ 413 h 1376"/>
              <a:gd name="T4" fmla="*/ 0 w 1548"/>
              <a:gd name="T5" fmla="*/ 905 h 1376"/>
              <a:gd name="T6" fmla="*/ 393 w 1548"/>
              <a:gd name="T7" fmla="*/ 1326 h 1376"/>
              <a:gd name="T8" fmla="*/ 443 w 1548"/>
              <a:gd name="T9" fmla="*/ 1281 h 1376"/>
              <a:gd name="T10" fmla="*/ 542 w 1548"/>
              <a:gd name="T11" fmla="*/ 1376 h 1376"/>
              <a:gd name="T12" fmla="*/ 1180 w 1548"/>
              <a:gd name="T13" fmla="*/ 779 h 1376"/>
              <a:gd name="T14" fmla="*/ 1368 w 1548"/>
              <a:gd name="T15" fmla="*/ 603 h 1376"/>
              <a:gd name="T16" fmla="*/ 1548 w 1548"/>
              <a:gd name="T17" fmla="*/ 415 h 1376"/>
              <a:gd name="T18" fmla="*/ 1262 w 1548"/>
              <a:gd name="T19" fmla="*/ 123 h 1376"/>
              <a:gd name="T20" fmla="*/ 1059 w 1548"/>
              <a:gd name="T21" fmla="*/ 104 h 1376"/>
              <a:gd name="T22" fmla="*/ 948 w 1548"/>
              <a:gd name="T23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8" h="1376">
                <a:moveTo>
                  <a:pt x="1105" y="1042"/>
                </a:moveTo>
                <a:lnTo>
                  <a:pt x="521" y="413"/>
                </a:lnTo>
                <a:lnTo>
                  <a:pt x="0" y="905"/>
                </a:lnTo>
                <a:lnTo>
                  <a:pt x="393" y="1326"/>
                </a:lnTo>
                <a:lnTo>
                  <a:pt x="443" y="1281"/>
                </a:lnTo>
                <a:lnTo>
                  <a:pt x="542" y="1376"/>
                </a:lnTo>
                <a:lnTo>
                  <a:pt x="1180" y="779"/>
                </a:lnTo>
                <a:lnTo>
                  <a:pt x="1368" y="603"/>
                </a:lnTo>
                <a:lnTo>
                  <a:pt x="1548" y="415"/>
                </a:lnTo>
                <a:lnTo>
                  <a:pt x="1262" y="123"/>
                </a:lnTo>
                <a:lnTo>
                  <a:pt x="1059" y="104"/>
                </a:lnTo>
                <a:lnTo>
                  <a:pt x="948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267">
            <a:extLst>
              <a:ext uri="{FF2B5EF4-FFF2-40B4-BE49-F238E27FC236}">
                <a16:creationId xmlns:a16="http://schemas.microsoft.com/office/drawing/2014/main" id="{0A78CDD0-F35C-4D68-B3F1-9E09D1F45A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38501" y="2814638"/>
            <a:ext cx="146050" cy="161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268">
            <a:extLst>
              <a:ext uri="{FF2B5EF4-FFF2-40B4-BE49-F238E27FC236}">
                <a16:creationId xmlns:a16="http://schemas.microsoft.com/office/drawing/2014/main" id="{D9504D30-70A4-4E2F-9AC4-5221BBFBDDB0}"/>
              </a:ext>
            </a:extLst>
          </p:cNvPr>
          <p:cNvSpPr>
            <a:spLocks/>
          </p:cNvSpPr>
          <p:nvPr/>
        </p:nvSpPr>
        <p:spPr bwMode="auto">
          <a:xfrm>
            <a:off x="3106738" y="2751138"/>
            <a:ext cx="409575" cy="414338"/>
          </a:xfrm>
          <a:custGeom>
            <a:avLst/>
            <a:gdLst>
              <a:gd name="T0" fmla="*/ 1029 w 1086"/>
              <a:gd name="T1" fmla="*/ 50 h 1101"/>
              <a:gd name="T2" fmla="*/ 1086 w 1086"/>
              <a:gd name="T3" fmla="*/ 0 h 1101"/>
              <a:gd name="T4" fmla="*/ 1086 w 1086"/>
              <a:gd name="T5" fmla="*/ 73 h 1101"/>
              <a:gd name="T6" fmla="*/ 0 w 1086"/>
              <a:gd name="T7" fmla="*/ 11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6" h="1101">
                <a:moveTo>
                  <a:pt x="1029" y="50"/>
                </a:moveTo>
                <a:lnTo>
                  <a:pt x="1086" y="0"/>
                </a:lnTo>
                <a:lnTo>
                  <a:pt x="1086" y="73"/>
                </a:lnTo>
                <a:lnTo>
                  <a:pt x="0" y="1101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269">
            <a:extLst>
              <a:ext uri="{FF2B5EF4-FFF2-40B4-BE49-F238E27FC236}">
                <a16:creationId xmlns:a16="http://schemas.microsoft.com/office/drawing/2014/main" id="{E1BFDDCD-95D3-428D-910D-DCBBAD72B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9013" y="2952750"/>
            <a:ext cx="38100" cy="381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70">
            <a:extLst>
              <a:ext uri="{FF2B5EF4-FFF2-40B4-BE49-F238E27FC236}">
                <a16:creationId xmlns:a16="http://schemas.microsoft.com/office/drawing/2014/main" id="{DF5E5F7E-3B25-4495-8F66-1A774A0BD819}"/>
              </a:ext>
            </a:extLst>
          </p:cNvPr>
          <p:cNvSpPr>
            <a:spLocks/>
          </p:cNvSpPr>
          <p:nvPr/>
        </p:nvSpPr>
        <p:spPr bwMode="auto">
          <a:xfrm>
            <a:off x="3001963" y="2706688"/>
            <a:ext cx="166688" cy="146050"/>
          </a:xfrm>
          <a:custGeom>
            <a:avLst/>
            <a:gdLst>
              <a:gd name="T0" fmla="*/ 44 w 443"/>
              <a:gd name="T1" fmla="*/ 386 h 386"/>
              <a:gd name="T2" fmla="*/ 443 w 443"/>
              <a:gd name="T3" fmla="*/ 72 h 386"/>
              <a:gd name="T4" fmla="*/ 371 w 443"/>
              <a:gd name="T5" fmla="*/ 82 h 386"/>
              <a:gd name="T6" fmla="*/ 349 w 443"/>
              <a:gd name="T7" fmla="*/ 72 h 386"/>
              <a:gd name="T8" fmla="*/ 357 w 443"/>
              <a:gd name="T9" fmla="*/ 0 h 386"/>
              <a:gd name="T10" fmla="*/ 188 w 443"/>
              <a:gd name="T11" fmla="*/ 0 h 386"/>
              <a:gd name="T12" fmla="*/ 0 w 443"/>
              <a:gd name="T13" fmla="*/ 139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386">
                <a:moveTo>
                  <a:pt x="44" y="386"/>
                </a:moveTo>
                <a:lnTo>
                  <a:pt x="443" y="72"/>
                </a:lnTo>
                <a:lnTo>
                  <a:pt x="371" y="82"/>
                </a:lnTo>
                <a:lnTo>
                  <a:pt x="349" y="72"/>
                </a:lnTo>
                <a:lnTo>
                  <a:pt x="357" y="0"/>
                </a:lnTo>
                <a:lnTo>
                  <a:pt x="188" y="0"/>
                </a:lnTo>
                <a:lnTo>
                  <a:pt x="0" y="139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271">
            <a:extLst>
              <a:ext uri="{FF2B5EF4-FFF2-40B4-BE49-F238E27FC236}">
                <a16:creationId xmlns:a16="http://schemas.microsoft.com/office/drawing/2014/main" id="{EA7DBC2A-6F3B-41FC-B633-09DE44C19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1488" y="2736850"/>
            <a:ext cx="66675" cy="698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272">
            <a:extLst>
              <a:ext uri="{FF2B5EF4-FFF2-40B4-BE49-F238E27FC236}">
                <a16:creationId xmlns:a16="http://schemas.microsoft.com/office/drawing/2014/main" id="{F7E0994C-3931-4ED5-872C-26E25A7C61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6538" y="2771775"/>
            <a:ext cx="71438" cy="34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273">
            <a:extLst>
              <a:ext uri="{FF2B5EF4-FFF2-40B4-BE49-F238E27FC236}">
                <a16:creationId xmlns:a16="http://schemas.microsoft.com/office/drawing/2014/main" id="{E7C6DCEB-CEC1-49AF-91B1-2C05EF939109}"/>
              </a:ext>
            </a:extLst>
          </p:cNvPr>
          <p:cNvSpPr>
            <a:spLocks/>
          </p:cNvSpPr>
          <p:nvPr/>
        </p:nvSpPr>
        <p:spPr bwMode="auto">
          <a:xfrm>
            <a:off x="1857376" y="3838575"/>
            <a:ext cx="1003300" cy="942975"/>
          </a:xfrm>
          <a:custGeom>
            <a:avLst/>
            <a:gdLst>
              <a:gd name="T0" fmla="*/ 87 w 2662"/>
              <a:gd name="T1" fmla="*/ 2500 h 2500"/>
              <a:gd name="T2" fmla="*/ 358 w 2662"/>
              <a:gd name="T3" fmla="*/ 2259 h 2500"/>
              <a:gd name="T4" fmla="*/ 0 w 2662"/>
              <a:gd name="T5" fmla="*/ 2231 h 2500"/>
              <a:gd name="T6" fmla="*/ 916 w 2662"/>
              <a:gd name="T7" fmla="*/ 1065 h 2500"/>
              <a:gd name="T8" fmla="*/ 1413 w 2662"/>
              <a:gd name="T9" fmla="*/ 816 h 2500"/>
              <a:gd name="T10" fmla="*/ 1820 w 2662"/>
              <a:gd name="T11" fmla="*/ 482 h 2500"/>
              <a:gd name="T12" fmla="*/ 2662 w 2662"/>
              <a:gd name="T13" fmla="*/ 0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62" h="2500">
                <a:moveTo>
                  <a:pt x="87" y="2500"/>
                </a:moveTo>
                <a:cubicBezTo>
                  <a:pt x="87" y="2500"/>
                  <a:pt x="412" y="2344"/>
                  <a:pt x="358" y="2259"/>
                </a:cubicBezTo>
                <a:cubicBezTo>
                  <a:pt x="304" y="2175"/>
                  <a:pt x="0" y="2231"/>
                  <a:pt x="0" y="2231"/>
                </a:cubicBezTo>
                <a:cubicBezTo>
                  <a:pt x="0" y="2231"/>
                  <a:pt x="721" y="1371"/>
                  <a:pt x="916" y="1065"/>
                </a:cubicBezTo>
                <a:cubicBezTo>
                  <a:pt x="1111" y="758"/>
                  <a:pt x="1287" y="996"/>
                  <a:pt x="1413" y="816"/>
                </a:cubicBezTo>
                <a:cubicBezTo>
                  <a:pt x="1540" y="636"/>
                  <a:pt x="1588" y="541"/>
                  <a:pt x="1820" y="482"/>
                </a:cubicBezTo>
                <a:cubicBezTo>
                  <a:pt x="2051" y="423"/>
                  <a:pt x="2599" y="198"/>
                  <a:pt x="2662" y="0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274">
            <a:extLst>
              <a:ext uri="{FF2B5EF4-FFF2-40B4-BE49-F238E27FC236}">
                <a16:creationId xmlns:a16="http://schemas.microsoft.com/office/drawing/2014/main" id="{694AE44D-C20E-422C-9009-9C7E6ADB470D}"/>
              </a:ext>
            </a:extLst>
          </p:cNvPr>
          <p:cNvSpPr>
            <a:spLocks/>
          </p:cNvSpPr>
          <p:nvPr/>
        </p:nvSpPr>
        <p:spPr bwMode="auto">
          <a:xfrm>
            <a:off x="1890713" y="4144963"/>
            <a:ext cx="573088" cy="588963"/>
          </a:xfrm>
          <a:custGeom>
            <a:avLst/>
            <a:gdLst>
              <a:gd name="T0" fmla="*/ 0 w 1518"/>
              <a:gd name="T1" fmla="*/ 0 h 1560"/>
              <a:gd name="T2" fmla="*/ 790 w 1518"/>
              <a:gd name="T3" fmla="*/ 809 h 1560"/>
              <a:gd name="T4" fmla="*/ 1518 w 1518"/>
              <a:gd name="T5" fmla="*/ 156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8" h="1560">
                <a:moveTo>
                  <a:pt x="0" y="0"/>
                </a:moveTo>
                <a:lnTo>
                  <a:pt x="790" y="809"/>
                </a:lnTo>
                <a:lnTo>
                  <a:pt x="1518" y="1560"/>
                </a:ln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275">
            <a:extLst>
              <a:ext uri="{FF2B5EF4-FFF2-40B4-BE49-F238E27FC236}">
                <a16:creationId xmlns:a16="http://schemas.microsoft.com/office/drawing/2014/main" id="{2BBCF530-3B5C-4EDC-BCD5-3D4C190BE51B}"/>
              </a:ext>
            </a:extLst>
          </p:cNvPr>
          <p:cNvSpPr>
            <a:spLocks/>
          </p:cNvSpPr>
          <p:nvPr/>
        </p:nvSpPr>
        <p:spPr bwMode="auto">
          <a:xfrm>
            <a:off x="2500313" y="4672013"/>
            <a:ext cx="220663" cy="92075"/>
          </a:xfrm>
          <a:custGeom>
            <a:avLst/>
            <a:gdLst>
              <a:gd name="T0" fmla="*/ 0 w 587"/>
              <a:gd name="T1" fmla="*/ 245 h 245"/>
              <a:gd name="T2" fmla="*/ 129 w 587"/>
              <a:gd name="T3" fmla="*/ 72 h 245"/>
              <a:gd name="T4" fmla="*/ 587 w 587"/>
              <a:gd name="T5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7" h="245">
                <a:moveTo>
                  <a:pt x="0" y="245"/>
                </a:moveTo>
                <a:lnTo>
                  <a:pt x="129" y="72"/>
                </a:lnTo>
                <a:lnTo>
                  <a:pt x="587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276">
            <a:extLst>
              <a:ext uri="{FF2B5EF4-FFF2-40B4-BE49-F238E27FC236}">
                <a16:creationId xmlns:a16="http://schemas.microsoft.com/office/drawing/2014/main" id="{F3969D43-053E-4D32-8EC2-A6C2A1091297}"/>
              </a:ext>
            </a:extLst>
          </p:cNvPr>
          <p:cNvSpPr>
            <a:spLocks/>
          </p:cNvSpPr>
          <p:nvPr/>
        </p:nvSpPr>
        <p:spPr bwMode="auto">
          <a:xfrm>
            <a:off x="2549526" y="4618038"/>
            <a:ext cx="190500" cy="152400"/>
          </a:xfrm>
          <a:custGeom>
            <a:avLst/>
            <a:gdLst>
              <a:gd name="T0" fmla="*/ 0 w 507"/>
              <a:gd name="T1" fmla="*/ 70 h 405"/>
              <a:gd name="T2" fmla="*/ 436 w 507"/>
              <a:gd name="T3" fmla="*/ 0 h 405"/>
              <a:gd name="T4" fmla="*/ 507 w 507"/>
              <a:gd name="T5" fmla="*/ 405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7" h="405">
                <a:moveTo>
                  <a:pt x="0" y="70"/>
                </a:moveTo>
                <a:lnTo>
                  <a:pt x="436" y="0"/>
                </a:lnTo>
                <a:lnTo>
                  <a:pt x="507" y="405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277">
            <a:extLst>
              <a:ext uri="{FF2B5EF4-FFF2-40B4-BE49-F238E27FC236}">
                <a16:creationId xmlns:a16="http://schemas.microsoft.com/office/drawing/2014/main" id="{E5754432-BC68-433E-B114-61745E94B29A}"/>
              </a:ext>
            </a:extLst>
          </p:cNvPr>
          <p:cNvSpPr>
            <a:spLocks/>
          </p:cNvSpPr>
          <p:nvPr/>
        </p:nvSpPr>
        <p:spPr bwMode="auto">
          <a:xfrm>
            <a:off x="2643188" y="4629150"/>
            <a:ext cx="77788" cy="147638"/>
          </a:xfrm>
          <a:custGeom>
            <a:avLst/>
            <a:gdLst>
              <a:gd name="T0" fmla="*/ 208 w 208"/>
              <a:gd name="T1" fmla="*/ 394 h 394"/>
              <a:gd name="T2" fmla="*/ 4 w 208"/>
              <a:gd name="T3" fmla="*/ 148 h 394"/>
              <a:gd name="T4" fmla="*/ 0 w 208"/>
              <a:gd name="T5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394">
                <a:moveTo>
                  <a:pt x="208" y="394"/>
                </a:moveTo>
                <a:lnTo>
                  <a:pt x="4" y="148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278">
            <a:extLst>
              <a:ext uri="{FF2B5EF4-FFF2-40B4-BE49-F238E27FC236}">
                <a16:creationId xmlns:a16="http://schemas.microsoft.com/office/drawing/2014/main" id="{3E0A38B0-6C4C-4A60-BEC6-879B57CAC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6" y="3860800"/>
            <a:ext cx="46038" cy="682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279">
            <a:extLst>
              <a:ext uri="{FF2B5EF4-FFF2-40B4-BE49-F238E27FC236}">
                <a16:creationId xmlns:a16="http://schemas.microsoft.com/office/drawing/2014/main" id="{0CF39E9E-01D0-4B1D-93BA-132F0D08D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8851" y="3838575"/>
            <a:ext cx="46038" cy="619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280">
            <a:extLst>
              <a:ext uri="{FF2B5EF4-FFF2-40B4-BE49-F238E27FC236}">
                <a16:creationId xmlns:a16="http://schemas.microsoft.com/office/drawing/2014/main" id="{E7D84A44-CDFE-437F-A08C-88EAC52D7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2188" y="3817938"/>
            <a:ext cx="49213" cy="523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281">
            <a:extLst>
              <a:ext uri="{FF2B5EF4-FFF2-40B4-BE49-F238E27FC236}">
                <a16:creationId xmlns:a16="http://schemas.microsoft.com/office/drawing/2014/main" id="{E4ACF270-ABCB-4CAB-A6F1-D90A76546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351" y="3789363"/>
            <a:ext cx="44450" cy="492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282">
            <a:extLst>
              <a:ext uri="{FF2B5EF4-FFF2-40B4-BE49-F238E27FC236}">
                <a16:creationId xmlns:a16="http://schemas.microsoft.com/office/drawing/2014/main" id="{EF73D4CF-8BEA-4540-A8AB-B1E5261B0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276" y="3759200"/>
            <a:ext cx="42863" cy="492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Line 283">
            <a:extLst>
              <a:ext uri="{FF2B5EF4-FFF2-40B4-BE49-F238E27FC236}">
                <a16:creationId xmlns:a16="http://schemas.microsoft.com/office/drawing/2014/main" id="{29171044-B254-4B8E-BDBD-ECED9B0B7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3725863"/>
            <a:ext cx="46038" cy="571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284">
            <a:extLst>
              <a:ext uri="{FF2B5EF4-FFF2-40B4-BE49-F238E27FC236}">
                <a16:creationId xmlns:a16="http://schemas.microsoft.com/office/drawing/2014/main" id="{09A5BE05-EE69-45A0-93CA-3227D5F7DD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6013" y="3725863"/>
            <a:ext cx="33338" cy="317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85">
            <a:extLst>
              <a:ext uri="{FF2B5EF4-FFF2-40B4-BE49-F238E27FC236}">
                <a16:creationId xmlns:a16="http://schemas.microsoft.com/office/drawing/2014/main" id="{3151EEDC-8276-4B06-8BF2-E888C662D00A}"/>
              </a:ext>
            </a:extLst>
          </p:cNvPr>
          <p:cNvSpPr>
            <a:spLocks/>
          </p:cNvSpPr>
          <p:nvPr/>
        </p:nvSpPr>
        <p:spPr bwMode="auto">
          <a:xfrm>
            <a:off x="2370138" y="3835400"/>
            <a:ext cx="187325" cy="131763"/>
          </a:xfrm>
          <a:custGeom>
            <a:avLst/>
            <a:gdLst>
              <a:gd name="T0" fmla="*/ 395 w 499"/>
              <a:gd name="T1" fmla="*/ 0 h 352"/>
              <a:gd name="T2" fmla="*/ 0 w 499"/>
              <a:gd name="T3" fmla="*/ 248 h 352"/>
              <a:gd name="T4" fmla="*/ 79 w 499"/>
              <a:gd name="T5" fmla="*/ 338 h 352"/>
              <a:gd name="T6" fmla="*/ 198 w 499"/>
              <a:gd name="T7" fmla="*/ 352 h 352"/>
              <a:gd name="T8" fmla="*/ 353 w 499"/>
              <a:gd name="T9" fmla="*/ 282 h 352"/>
              <a:gd name="T10" fmla="*/ 499 w 499"/>
              <a:gd name="T11" fmla="*/ 176 h 352"/>
              <a:gd name="T12" fmla="*/ 395 w 499"/>
              <a:gd name="T13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9" h="352">
                <a:moveTo>
                  <a:pt x="395" y="0"/>
                </a:moveTo>
                <a:lnTo>
                  <a:pt x="0" y="248"/>
                </a:lnTo>
                <a:lnTo>
                  <a:pt x="79" y="338"/>
                </a:lnTo>
                <a:lnTo>
                  <a:pt x="198" y="352"/>
                </a:lnTo>
                <a:lnTo>
                  <a:pt x="353" y="282"/>
                </a:lnTo>
                <a:lnTo>
                  <a:pt x="499" y="176"/>
                </a:lnTo>
                <a:lnTo>
                  <a:pt x="395" y="0"/>
                </a:lnTo>
                <a:close/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86">
            <a:extLst>
              <a:ext uri="{FF2B5EF4-FFF2-40B4-BE49-F238E27FC236}">
                <a16:creationId xmlns:a16="http://schemas.microsoft.com/office/drawing/2014/main" id="{5FF5C843-2DF2-494D-9032-4F2A517F2FCB}"/>
              </a:ext>
            </a:extLst>
          </p:cNvPr>
          <p:cNvSpPr>
            <a:spLocks/>
          </p:cNvSpPr>
          <p:nvPr/>
        </p:nvSpPr>
        <p:spPr bwMode="auto">
          <a:xfrm>
            <a:off x="2527301" y="3757613"/>
            <a:ext cx="228600" cy="144463"/>
          </a:xfrm>
          <a:custGeom>
            <a:avLst/>
            <a:gdLst>
              <a:gd name="T0" fmla="*/ 123 w 608"/>
              <a:gd name="T1" fmla="*/ 381 h 381"/>
              <a:gd name="T2" fmla="*/ 0 w 608"/>
              <a:gd name="T3" fmla="*/ 190 h 381"/>
              <a:gd name="T4" fmla="*/ 276 w 608"/>
              <a:gd name="T5" fmla="*/ 23 h 381"/>
              <a:gd name="T6" fmla="*/ 447 w 608"/>
              <a:gd name="T7" fmla="*/ 0 h 381"/>
              <a:gd name="T8" fmla="*/ 518 w 608"/>
              <a:gd name="T9" fmla="*/ 26 h 381"/>
              <a:gd name="T10" fmla="*/ 608 w 608"/>
              <a:gd name="T11" fmla="*/ 174 h 381"/>
              <a:gd name="T12" fmla="*/ 425 w 608"/>
              <a:gd name="T13" fmla="*/ 274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8" h="381">
                <a:moveTo>
                  <a:pt x="123" y="381"/>
                </a:moveTo>
                <a:lnTo>
                  <a:pt x="0" y="190"/>
                </a:lnTo>
                <a:lnTo>
                  <a:pt x="276" y="23"/>
                </a:lnTo>
                <a:lnTo>
                  <a:pt x="447" y="0"/>
                </a:lnTo>
                <a:lnTo>
                  <a:pt x="518" y="26"/>
                </a:lnTo>
                <a:lnTo>
                  <a:pt x="608" y="174"/>
                </a:lnTo>
                <a:lnTo>
                  <a:pt x="425" y="274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287">
            <a:extLst>
              <a:ext uri="{FF2B5EF4-FFF2-40B4-BE49-F238E27FC236}">
                <a16:creationId xmlns:a16="http://schemas.microsoft.com/office/drawing/2014/main" id="{A092EEF1-485C-4F4C-A5A5-5739F233771E}"/>
              </a:ext>
            </a:extLst>
          </p:cNvPr>
          <p:cNvSpPr>
            <a:spLocks/>
          </p:cNvSpPr>
          <p:nvPr/>
        </p:nvSpPr>
        <p:spPr bwMode="auto">
          <a:xfrm>
            <a:off x="2659063" y="3236913"/>
            <a:ext cx="479425" cy="354013"/>
          </a:xfrm>
          <a:custGeom>
            <a:avLst/>
            <a:gdLst>
              <a:gd name="T0" fmla="*/ 0 w 1270"/>
              <a:gd name="T1" fmla="*/ 716 h 940"/>
              <a:gd name="T2" fmla="*/ 221 w 1270"/>
              <a:gd name="T3" fmla="*/ 940 h 940"/>
              <a:gd name="T4" fmla="*/ 868 w 1270"/>
              <a:gd name="T5" fmla="*/ 542 h 940"/>
              <a:gd name="T6" fmla="*/ 1075 w 1270"/>
              <a:gd name="T7" fmla="*/ 189 h 940"/>
              <a:gd name="T8" fmla="*/ 1244 w 1270"/>
              <a:gd name="T9" fmla="*/ 85 h 940"/>
              <a:gd name="T10" fmla="*/ 1270 w 1270"/>
              <a:gd name="T11" fmla="*/ 0 h 940"/>
              <a:gd name="T12" fmla="*/ 1162 w 1270"/>
              <a:gd name="T13" fmla="*/ 51 h 940"/>
              <a:gd name="T14" fmla="*/ 1075 w 1270"/>
              <a:gd name="T15" fmla="*/ 18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0" h="940">
                <a:moveTo>
                  <a:pt x="0" y="716"/>
                </a:moveTo>
                <a:lnTo>
                  <a:pt x="221" y="940"/>
                </a:lnTo>
                <a:lnTo>
                  <a:pt x="868" y="542"/>
                </a:lnTo>
                <a:lnTo>
                  <a:pt x="1075" y="189"/>
                </a:lnTo>
                <a:lnTo>
                  <a:pt x="1244" y="85"/>
                </a:lnTo>
                <a:lnTo>
                  <a:pt x="1270" y="0"/>
                </a:lnTo>
                <a:lnTo>
                  <a:pt x="1162" y="51"/>
                </a:lnTo>
                <a:lnTo>
                  <a:pt x="1075" y="189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288">
            <a:extLst>
              <a:ext uri="{FF2B5EF4-FFF2-40B4-BE49-F238E27FC236}">
                <a16:creationId xmlns:a16="http://schemas.microsoft.com/office/drawing/2014/main" id="{E3A20A3D-8648-454A-8ACD-E72D04D590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5163" y="3157538"/>
            <a:ext cx="98425" cy="793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289">
            <a:extLst>
              <a:ext uri="{FF2B5EF4-FFF2-40B4-BE49-F238E27FC236}">
                <a16:creationId xmlns:a16="http://schemas.microsoft.com/office/drawing/2014/main" id="{0F1C2819-040C-431F-8616-732404400635}"/>
              </a:ext>
            </a:extLst>
          </p:cNvPr>
          <p:cNvSpPr>
            <a:spLocks/>
          </p:cNvSpPr>
          <p:nvPr/>
        </p:nvSpPr>
        <p:spPr bwMode="auto">
          <a:xfrm>
            <a:off x="1817688" y="2867025"/>
            <a:ext cx="215900" cy="163513"/>
          </a:xfrm>
          <a:custGeom>
            <a:avLst/>
            <a:gdLst>
              <a:gd name="T0" fmla="*/ 0 w 571"/>
              <a:gd name="T1" fmla="*/ 0 h 432"/>
              <a:gd name="T2" fmla="*/ 396 w 571"/>
              <a:gd name="T3" fmla="*/ 309 h 432"/>
              <a:gd name="T4" fmla="*/ 571 w 571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1" h="432">
                <a:moveTo>
                  <a:pt x="0" y="0"/>
                </a:moveTo>
                <a:lnTo>
                  <a:pt x="396" y="309"/>
                </a:lnTo>
                <a:lnTo>
                  <a:pt x="571" y="432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290">
            <a:extLst>
              <a:ext uri="{FF2B5EF4-FFF2-40B4-BE49-F238E27FC236}">
                <a16:creationId xmlns:a16="http://schemas.microsoft.com/office/drawing/2014/main" id="{4456C9A3-BA19-4845-944C-6048239781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2451" y="3001963"/>
            <a:ext cx="95250" cy="730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291">
            <a:extLst>
              <a:ext uri="{FF2B5EF4-FFF2-40B4-BE49-F238E27FC236}">
                <a16:creationId xmlns:a16="http://schemas.microsoft.com/office/drawing/2014/main" id="{ACC72EBB-5D0C-4F51-A99A-0D681769CE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2451" y="3074988"/>
            <a:ext cx="65088" cy="603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292">
            <a:extLst>
              <a:ext uri="{FF2B5EF4-FFF2-40B4-BE49-F238E27FC236}">
                <a16:creationId xmlns:a16="http://schemas.microsoft.com/office/drawing/2014/main" id="{B83B6C19-A3C7-4CD5-ABB3-9A3806AAB3D0}"/>
              </a:ext>
            </a:extLst>
          </p:cNvPr>
          <p:cNvSpPr>
            <a:spLocks/>
          </p:cNvSpPr>
          <p:nvPr/>
        </p:nvSpPr>
        <p:spPr bwMode="auto">
          <a:xfrm>
            <a:off x="2917826" y="3087688"/>
            <a:ext cx="1381125" cy="1190625"/>
          </a:xfrm>
          <a:custGeom>
            <a:avLst/>
            <a:gdLst>
              <a:gd name="T0" fmla="*/ 1853 w 3664"/>
              <a:gd name="T1" fmla="*/ 0 h 3156"/>
              <a:gd name="T2" fmla="*/ 2405 w 3664"/>
              <a:gd name="T3" fmla="*/ 155 h 3156"/>
              <a:gd name="T4" fmla="*/ 3664 w 3664"/>
              <a:gd name="T5" fmla="*/ 325 h 3156"/>
              <a:gd name="T6" fmla="*/ 3521 w 3664"/>
              <a:gd name="T7" fmla="*/ 614 h 3156"/>
              <a:gd name="T8" fmla="*/ 2965 w 3664"/>
              <a:gd name="T9" fmla="*/ 1255 h 3156"/>
              <a:gd name="T10" fmla="*/ 2747 w 3664"/>
              <a:gd name="T11" fmla="*/ 1626 h 3156"/>
              <a:gd name="T12" fmla="*/ 2350 w 3664"/>
              <a:gd name="T13" fmla="*/ 1777 h 3156"/>
              <a:gd name="T14" fmla="*/ 1915 w 3664"/>
              <a:gd name="T15" fmla="*/ 2383 h 3156"/>
              <a:gd name="T16" fmla="*/ 1588 w 3664"/>
              <a:gd name="T17" fmla="*/ 2803 h 3156"/>
              <a:gd name="T18" fmla="*/ 1355 w 3664"/>
              <a:gd name="T19" fmla="*/ 2950 h 3156"/>
              <a:gd name="T20" fmla="*/ 1207 w 3664"/>
              <a:gd name="T21" fmla="*/ 3156 h 3156"/>
              <a:gd name="T22" fmla="*/ 476 w 3664"/>
              <a:gd name="T23" fmla="*/ 2619 h 3156"/>
              <a:gd name="T24" fmla="*/ 61 w 3664"/>
              <a:gd name="T25" fmla="*/ 2224 h 3156"/>
              <a:gd name="T26" fmla="*/ 39 w 3664"/>
              <a:gd name="T27" fmla="*/ 2108 h 3156"/>
              <a:gd name="T28" fmla="*/ 340 w 3664"/>
              <a:gd name="T29" fmla="*/ 1727 h 3156"/>
              <a:gd name="T30" fmla="*/ 425 w 3664"/>
              <a:gd name="T31" fmla="*/ 1448 h 3156"/>
              <a:gd name="T32" fmla="*/ 564 w 3664"/>
              <a:gd name="T33" fmla="*/ 1173 h 3156"/>
              <a:gd name="T34" fmla="*/ 1502 w 3664"/>
              <a:gd name="T35" fmla="*/ 860 h 3156"/>
              <a:gd name="T36" fmla="*/ 2259 w 3664"/>
              <a:gd name="T37" fmla="*/ 132 h 3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4" h="3156">
                <a:moveTo>
                  <a:pt x="1853" y="0"/>
                </a:moveTo>
                <a:cubicBezTo>
                  <a:pt x="1853" y="0"/>
                  <a:pt x="2139" y="133"/>
                  <a:pt x="2405" y="155"/>
                </a:cubicBezTo>
                <a:cubicBezTo>
                  <a:pt x="2672" y="178"/>
                  <a:pt x="3664" y="325"/>
                  <a:pt x="3664" y="325"/>
                </a:cubicBezTo>
                <a:cubicBezTo>
                  <a:pt x="3664" y="325"/>
                  <a:pt x="3656" y="475"/>
                  <a:pt x="3521" y="614"/>
                </a:cubicBezTo>
                <a:cubicBezTo>
                  <a:pt x="3386" y="753"/>
                  <a:pt x="3007" y="1074"/>
                  <a:pt x="2965" y="1255"/>
                </a:cubicBezTo>
                <a:cubicBezTo>
                  <a:pt x="2923" y="1437"/>
                  <a:pt x="2899" y="1583"/>
                  <a:pt x="2747" y="1626"/>
                </a:cubicBezTo>
                <a:cubicBezTo>
                  <a:pt x="2594" y="1668"/>
                  <a:pt x="2452" y="1659"/>
                  <a:pt x="2350" y="1777"/>
                </a:cubicBezTo>
                <a:cubicBezTo>
                  <a:pt x="2247" y="1896"/>
                  <a:pt x="2073" y="2182"/>
                  <a:pt x="1915" y="2383"/>
                </a:cubicBezTo>
                <a:cubicBezTo>
                  <a:pt x="1757" y="2583"/>
                  <a:pt x="1686" y="2757"/>
                  <a:pt x="1588" y="2803"/>
                </a:cubicBezTo>
                <a:cubicBezTo>
                  <a:pt x="1490" y="2850"/>
                  <a:pt x="1401" y="2857"/>
                  <a:pt x="1355" y="2950"/>
                </a:cubicBezTo>
                <a:cubicBezTo>
                  <a:pt x="1309" y="3043"/>
                  <a:pt x="1207" y="3156"/>
                  <a:pt x="1207" y="3156"/>
                </a:cubicBezTo>
                <a:cubicBezTo>
                  <a:pt x="1207" y="3156"/>
                  <a:pt x="664" y="2743"/>
                  <a:pt x="476" y="2619"/>
                </a:cubicBezTo>
                <a:cubicBezTo>
                  <a:pt x="288" y="2495"/>
                  <a:pt x="61" y="2224"/>
                  <a:pt x="61" y="2224"/>
                </a:cubicBezTo>
                <a:cubicBezTo>
                  <a:pt x="61" y="2224"/>
                  <a:pt x="0" y="2148"/>
                  <a:pt x="39" y="2108"/>
                </a:cubicBezTo>
                <a:cubicBezTo>
                  <a:pt x="39" y="2108"/>
                  <a:pt x="274" y="1851"/>
                  <a:pt x="340" y="1727"/>
                </a:cubicBezTo>
                <a:cubicBezTo>
                  <a:pt x="405" y="1603"/>
                  <a:pt x="440" y="1537"/>
                  <a:pt x="425" y="1448"/>
                </a:cubicBezTo>
                <a:cubicBezTo>
                  <a:pt x="409" y="1359"/>
                  <a:pt x="390" y="1241"/>
                  <a:pt x="564" y="1173"/>
                </a:cubicBezTo>
                <a:cubicBezTo>
                  <a:pt x="737" y="1105"/>
                  <a:pt x="930" y="1205"/>
                  <a:pt x="1502" y="860"/>
                </a:cubicBezTo>
                <a:cubicBezTo>
                  <a:pt x="2073" y="514"/>
                  <a:pt x="2236" y="623"/>
                  <a:pt x="2259" y="132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293">
            <a:extLst>
              <a:ext uri="{FF2B5EF4-FFF2-40B4-BE49-F238E27FC236}">
                <a16:creationId xmlns:a16="http://schemas.microsoft.com/office/drawing/2014/main" id="{A81C52F7-0BF4-415B-991C-1C8645B98F79}"/>
              </a:ext>
            </a:extLst>
          </p:cNvPr>
          <p:cNvSpPr>
            <a:spLocks/>
          </p:cNvSpPr>
          <p:nvPr/>
        </p:nvSpPr>
        <p:spPr bwMode="auto">
          <a:xfrm>
            <a:off x="4024313" y="3606800"/>
            <a:ext cx="358775" cy="241300"/>
          </a:xfrm>
          <a:custGeom>
            <a:avLst/>
            <a:gdLst>
              <a:gd name="T0" fmla="*/ 0 w 949"/>
              <a:gd name="T1" fmla="*/ 0 h 638"/>
              <a:gd name="T2" fmla="*/ 238 w 949"/>
              <a:gd name="T3" fmla="*/ 79 h 638"/>
              <a:gd name="T4" fmla="*/ 399 w 949"/>
              <a:gd name="T5" fmla="*/ 225 h 638"/>
              <a:gd name="T6" fmla="*/ 949 w 949"/>
              <a:gd name="T7" fmla="*/ 638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9" h="638">
                <a:moveTo>
                  <a:pt x="0" y="0"/>
                </a:moveTo>
                <a:cubicBezTo>
                  <a:pt x="0" y="0"/>
                  <a:pt x="156" y="13"/>
                  <a:pt x="238" y="79"/>
                </a:cubicBezTo>
                <a:cubicBezTo>
                  <a:pt x="319" y="145"/>
                  <a:pt x="399" y="225"/>
                  <a:pt x="399" y="225"/>
                </a:cubicBezTo>
                <a:lnTo>
                  <a:pt x="949" y="638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294">
            <a:extLst>
              <a:ext uri="{FF2B5EF4-FFF2-40B4-BE49-F238E27FC236}">
                <a16:creationId xmlns:a16="http://schemas.microsoft.com/office/drawing/2014/main" id="{028AD56C-F470-4FB5-8BAC-BD485D6EEDB1}"/>
              </a:ext>
            </a:extLst>
          </p:cNvPr>
          <p:cNvSpPr>
            <a:spLocks/>
          </p:cNvSpPr>
          <p:nvPr/>
        </p:nvSpPr>
        <p:spPr bwMode="auto">
          <a:xfrm>
            <a:off x="4035426" y="3375025"/>
            <a:ext cx="152400" cy="185738"/>
          </a:xfrm>
          <a:custGeom>
            <a:avLst/>
            <a:gdLst>
              <a:gd name="T0" fmla="*/ 0 w 403"/>
              <a:gd name="T1" fmla="*/ 493 h 493"/>
              <a:gd name="T2" fmla="*/ 154 w 403"/>
              <a:gd name="T3" fmla="*/ 428 h 493"/>
              <a:gd name="T4" fmla="*/ 403 w 403"/>
              <a:gd name="T5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" h="493">
                <a:moveTo>
                  <a:pt x="0" y="493"/>
                </a:moveTo>
                <a:cubicBezTo>
                  <a:pt x="0" y="493"/>
                  <a:pt x="77" y="435"/>
                  <a:pt x="154" y="428"/>
                </a:cubicBezTo>
                <a:cubicBezTo>
                  <a:pt x="232" y="420"/>
                  <a:pt x="393" y="167"/>
                  <a:pt x="403" y="0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295">
            <a:extLst>
              <a:ext uri="{FF2B5EF4-FFF2-40B4-BE49-F238E27FC236}">
                <a16:creationId xmlns:a16="http://schemas.microsoft.com/office/drawing/2014/main" id="{68E032B2-4BBB-4BB4-AA8E-E04E5405AC90}"/>
              </a:ext>
            </a:extLst>
          </p:cNvPr>
          <p:cNvSpPr>
            <a:spLocks/>
          </p:cNvSpPr>
          <p:nvPr/>
        </p:nvSpPr>
        <p:spPr bwMode="auto">
          <a:xfrm>
            <a:off x="4298951" y="3209925"/>
            <a:ext cx="422275" cy="58738"/>
          </a:xfrm>
          <a:custGeom>
            <a:avLst/>
            <a:gdLst>
              <a:gd name="T0" fmla="*/ 0 w 1121"/>
              <a:gd name="T1" fmla="*/ 0 h 158"/>
              <a:gd name="T2" fmla="*/ 1085 w 1121"/>
              <a:gd name="T3" fmla="*/ 158 h 158"/>
              <a:gd name="T4" fmla="*/ 1121 w 1121"/>
              <a:gd name="T5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1" h="158">
                <a:moveTo>
                  <a:pt x="0" y="0"/>
                </a:moveTo>
                <a:lnTo>
                  <a:pt x="1085" y="158"/>
                </a:lnTo>
                <a:lnTo>
                  <a:pt x="1121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Line 296">
            <a:extLst>
              <a:ext uri="{FF2B5EF4-FFF2-40B4-BE49-F238E27FC236}">
                <a16:creationId xmlns:a16="http://schemas.microsoft.com/office/drawing/2014/main" id="{2BA80D15-6029-433B-813D-7F24DE620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1" y="3282950"/>
            <a:ext cx="38100" cy="127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Line 297">
            <a:extLst>
              <a:ext uri="{FF2B5EF4-FFF2-40B4-BE49-F238E27FC236}">
                <a16:creationId xmlns:a16="http://schemas.microsoft.com/office/drawing/2014/main" id="{D4E9D776-4F7C-4033-A7A7-E51ED600A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6413" y="3213100"/>
            <a:ext cx="31750" cy="492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298">
            <a:extLst>
              <a:ext uri="{FF2B5EF4-FFF2-40B4-BE49-F238E27FC236}">
                <a16:creationId xmlns:a16="http://schemas.microsoft.com/office/drawing/2014/main" id="{81519D1C-8A08-4D03-A12A-9850AD890F15}"/>
              </a:ext>
            </a:extLst>
          </p:cNvPr>
          <p:cNvSpPr>
            <a:spLocks/>
          </p:cNvSpPr>
          <p:nvPr/>
        </p:nvSpPr>
        <p:spPr bwMode="auto">
          <a:xfrm>
            <a:off x="4305301" y="3246438"/>
            <a:ext cx="392113" cy="200025"/>
          </a:xfrm>
          <a:custGeom>
            <a:avLst/>
            <a:gdLst>
              <a:gd name="T0" fmla="*/ 0 w 1043"/>
              <a:gd name="T1" fmla="*/ 162 h 530"/>
              <a:gd name="T2" fmla="*/ 226 w 1043"/>
              <a:gd name="T3" fmla="*/ 8 h 530"/>
              <a:gd name="T4" fmla="*/ 637 w 1043"/>
              <a:gd name="T5" fmla="*/ 43 h 530"/>
              <a:gd name="T6" fmla="*/ 599 w 1043"/>
              <a:gd name="T7" fmla="*/ 305 h 530"/>
              <a:gd name="T8" fmla="*/ 1043 w 1043"/>
              <a:gd name="T9" fmla="*/ 367 h 530"/>
              <a:gd name="T10" fmla="*/ 1027 w 1043"/>
              <a:gd name="T11" fmla="*/ 5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530">
                <a:moveTo>
                  <a:pt x="0" y="162"/>
                </a:moveTo>
                <a:cubicBezTo>
                  <a:pt x="0" y="162"/>
                  <a:pt x="70" y="16"/>
                  <a:pt x="226" y="8"/>
                </a:cubicBezTo>
                <a:cubicBezTo>
                  <a:pt x="382" y="0"/>
                  <a:pt x="637" y="43"/>
                  <a:pt x="637" y="43"/>
                </a:cubicBezTo>
                <a:lnTo>
                  <a:pt x="599" y="305"/>
                </a:lnTo>
                <a:lnTo>
                  <a:pt x="1043" y="367"/>
                </a:lnTo>
                <a:lnTo>
                  <a:pt x="1027" y="53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299">
            <a:extLst>
              <a:ext uri="{FF2B5EF4-FFF2-40B4-BE49-F238E27FC236}">
                <a16:creationId xmlns:a16="http://schemas.microsoft.com/office/drawing/2014/main" id="{C635F287-CBE3-4421-B559-7AF0F644AF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95826" y="3411538"/>
            <a:ext cx="42863" cy="79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300">
            <a:extLst>
              <a:ext uri="{FF2B5EF4-FFF2-40B4-BE49-F238E27FC236}">
                <a16:creationId xmlns:a16="http://schemas.microsoft.com/office/drawing/2014/main" id="{35EF7169-71B7-4BD0-BA9E-E5590B4C7437}"/>
              </a:ext>
            </a:extLst>
          </p:cNvPr>
          <p:cNvSpPr>
            <a:spLocks/>
          </p:cNvSpPr>
          <p:nvPr/>
        </p:nvSpPr>
        <p:spPr bwMode="auto">
          <a:xfrm>
            <a:off x="3074988" y="3590925"/>
            <a:ext cx="266700" cy="488950"/>
          </a:xfrm>
          <a:custGeom>
            <a:avLst/>
            <a:gdLst>
              <a:gd name="T0" fmla="*/ 0 w 710"/>
              <a:gd name="T1" fmla="*/ 0 h 1296"/>
              <a:gd name="T2" fmla="*/ 84 w 710"/>
              <a:gd name="T3" fmla="*/ 17 h 1296"/>
              <a:gd name="T4" fmla="*/ 710 w 710"/>
              <a:gd name="T5" fmla="*/ 432 h 1296"/>
              <a:gd name="T6" fmla="*/ 81 w 710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0" h="1296">
                <a:moveTo>
                  <a:pt x="0" y="0"/>
                </a:moveTo>
                <a:lnTo>
                  <a:pt x="84" y="17"/>
                </a:lnTo>
                <a:lnTo>
                  <a:pt x="710" y="432"/>
                </a:lnTo>
                <a:lnTo>
                  <a:pt x="81" y="129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Line 301">
            <a:extLst>
              <a:ext uri="{FF2B5EF4-FFF2-40B4-BE49-F238E27FC236}">
                <a16:creationId xmlns:a16="http://schemas.microsoft.com/office/drawing/2014/main" id="{78AF8ADA-8FF5-4D6C-9316-914B5E0C2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7363" y="3767138"/>
            <a:ext cx="473075" cy="3508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Line 302">
            <a:extLst>
              <a:ext uri="{FF2B5EF4-FFF2-40B4-BE49-F238E27FC236}">
                <a16:creationId xmlns:a16="http://schemas.microsoft.com/office/drawing/2014/main" id="{588391EE-8C43-4602-BEB5-E42E69FAE2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1963" y="3835400"/>
            <a:ext cx="117475" cy="1571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Line 303">
            <a:extLst>
              <a:ext uri="{FF2B5EF4-FFF2-40B4-BE49-F238E27FC236}">
                <a16:creationId xmlns:a16="http://schemas.microsoft.com/office/drawing/2014/main" id="{D3D5542A-C95B-4A07-8960-6CFBD3A2E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6413" y="3868738"/>
            <a:ext cx="28575" cy="254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304">
            <a:extLst>
              <a:ext uri="{FF2B5EF4-FFF2-40B4-BE49-F238E27FC236}">
                <a16:creationId xmlns:a16="http://schemas.microsoft.com/office/drawing/2014/main" id="{BA66C5EB-8144-4040-AA82-80D3C2257FCF}"/>
              </a:ext>
            </a:extLst>
          </p:cNvPr>
          <p:cNvSpPr>
            <a:spLocks/>
          </p:cNvSpPr>
          <p:nvPr/>
        </p:nvSpPr>
        <p:spPr bwMode="auto">
          <a:xfrm>
            <a:off x="3306763" y="3835400"/>
            <a:ext cx="193675" cy="269875"/>
          </a:xfrm>
          <a:custGeom>
            <a:avLst/>
            <a:gdLst>
              <a:gd name="T0" fmla="*/ 466 w 512"/>
              <a:gd name="T1" fmla="*/ 718 h 718"/>
              <a:gd name="T2" fmla="*/ 512 w 512"/>
              <a:gd name="T3" fmla="*/ 637 h 718"/>
              <a:gd name="T4" fmla="*/ 0 w 512"/>
              <a:gd name="T5" fmla="*/ 248 h 718"/>
              <a:gd name="T6" fmla="*/ 212 w 512"/>
              <a:gd name="T7" fmla="*/ 0 h 718"/>
              <a:gd name="T8" fmla="*/ 423 w 512"/>
              <a:gd name="T9" fmla="*/ 15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718">
                <a:moveTo>
                  <a:pt x="466" y="718"/>
                </a:moveTo>
                <a:lnTo>
                  <a:pt x="512" y="637"/>
                </a:lnTo>
                <a:lnTo>
                  <a:pt x="0" y="248"/>
                </a:lnTo>
                <a:lnTo>
                  <a:pt x="212" y="0"/>
                </a:lnTo>
                <a:lnTo>
                  <a:pt x="423" y="158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Line 305">
            <a:extLst>
              <a:ext uri="{FF2B5EF4-FFF2-40B4-BE49-F238E27FC236}">
                <a16:creationId xmlns:a16="http://schemas.microsoft.com/office/drawing/2014/main" id="{B9C82B8F-CF8B-4993-AC3A-A3B8B143CB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5363" y="3884613"/>
            <a:ext cx="38100" cy="412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306">
            <a:extLst>
              <a:ext uri="{FF2B5EF4-FFF2-40B4-BE49-F238E27FC236}">
                <a16:creationId xmlns:a16="http://schemas.microsoft.com/office/drawing/2014/main" id="{B29F4466-5DD1-4037-80A0-F636AF95DD65}"/>
              </a:ext>
            </a:extLst>
          </p:cNvPr>
          <p:cNvSpPr>
            <a:spLocks/>
          </p:cNvSpPr>
          <p:nvPr/>
        </p:nvSpPr>
        <p:spPr bwMode="auto">
          <a:xfrm>
            <a:off x="3460751" y="3884613"/>
            <a:ext cx="93663" cy="82550"/>
          </a:xfrm>
          <a:custGeom>
            <a:avLst/>
            <a:gdLst>
              <a:gd name="T0" fmla="*/ 235 w 250"/>
              <a:gd name="T1" fmla="*/ 192 h 216"/>
              <a:gd name="T2" fmla="*/ 235 w 250"/>
              <a:gd name="T3" fmla="*/ 192 h 216"/>
              <a:gd name="T4" fmla="*/ 172 w 250"/>
              <a:gd name="T5" fmla="*/ 201 h 216"/>
              <a:gd name="T6" fmla="*/ 23 w 250"/>
              <a:gd name="T7" fmla="*/ 87 h 216"/>
              <a:gd name="T8" fmla="*/ 15 w 250"/>
              <a:gd name="T9" fmla="*/ 24 h 216"/>
              <a:gd name="T10" fmla="*/ 15 w 250"/>
              <a:gd name="T11" fmla="*/ 24 h 216"/>
              <a:gd name="T12" fmla="*/ 78 w 250"/>
              <a:gd name="T13" fmla="*/ 15 h 216"/>
              <a:gd name="T14" fmla="*/ 227 w 250"/>
              <a:gd name="T15" fmla="*/ 129 h 216"/>
              <a:gd name="T16" fmla="*/ 235 w 250"/>
              <a:gd name="T17" fmla="*/ 192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216">
                <a:moveTo>
                  <a:pt x="235" y="192"/>
                </a:moveTo>
                <a:lnTo>
                  <a:pt x="235" y="192"/>
                </a:lnTo>
                <a:cubicBezTo>
                  <a:pt x="220" y="212"/>
                  <a:pt x="192" y="216"/>
                  <a:pt x="172" y="201"/>
                </a:cubicBezTo>
                <a:lnTo>
                  <a:pt x="23" y="87"/>
                </a:lnTo>
                <a:cubicBezTo>
                  <a:pt x="3" y="72"/>
                  <a:pt x="0" y="44"/>
                  <a:pt x="15" y="24"/>
                </a:cubicBezTo>
                <a:lnTo>
                  <a:pt x="15" y="24"/>
                </a:lnTo>
                <a:cubicBezTo>
                  <a:pt x="30" y="4"/>
                  <a:pt x="58" y="0"/>
                  <a:pt x="78" y="15"/>
                </a:cubicBezTo>
                <a:lnTo>
                  <a:pt x="227" y="129"/>
                </a:lnTo>
                <a:cubicBezTo>
                  <a:pt x="246" y="144"/>
                  <a:pt x="250" y="173"/>
                  <a:pt x="235" y="192"/>
                </a:cubicBezTo>
                <a:close/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307">
            <a:extLst>
              <a:ext uri="{FF2B5EF4-FFF2-40B4-BE49-F238E27FC236}">
                <a16:creationId xmlns:a16="http://schemas.microsoft.com/office/drawing/2014/main" id="{5A533220-6CF7-4182-9E1B-8B488EAEED71}"/>
              </a:ext>
            </a:extLst>
          </p:cNvPr>
          <p:cNvSpPr>
            <a:spLocks/>
          </p:cNvSpPr>
          <p:nvPr/>
        </p:nvSpPr>
        <p:spPr bwMode="auto">
          <a:xfrm>
            <a:off x="1822451" y="1601788"/>
            <a:ext cx="1968500" cy="3070224"/>
          </a:xfrm>
          <a:custGeom>
            <a:avLst/>
            <a:gdLst>
              <a:gd name="T0" fmla="*/ 0 w 5358"/>
              <a:gd name="T1" fmla="*/ 8268 h 8268"/>
              <a:gd name="T2" fmla="*/ 1226 w 5358"/>
              <a:gd name="T3" fmla="*/ 6766 h 8268"/>
              <a:gd name="T4" fmla="*/ 2836 w 5358"/>
              <a:gd name="T5" fmla="*/ 5800 h 8268"/>
              <a:gd name="T6" fmla="*/ 3839 w 5358"/>
              <a:gd name="T7" fmla="*/ 4808 h 8268"/>
              <a:gd name="T8" fmla="*/ 4853 w 5358"/>
              <a:gd name="T9" fmla="*/ 3664 h 8268"/>
              <a:gd name="T10" fmla="*/ 4606 w 5358"/>
              <a:gd name="T11" fmla="*/ 2482 h 8268"/>
              <a:gd name="T12" fmla="*/ 5096 w 5358"/>
              <a:gd name="T13" fmla="*/ 493 h 8268"/>
              <a:gd name="T14" fmla="*/ 5358 w 5358"/>
              <a:gd name="T15" fmla="*/ 0 h 8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8" h="8268">
                <a:moveTo>
                  <a:pt x="0" y="8268"/>
                </a:moveTo>
                <a:cubicBezTo>
                  <a:pt x="0" y="8268"/>
                  <a:pt x="974" y="6924"/>
                  <a:pt x="1226" y="6766"/>
                </a:cubicBezTo>
                <a:cubicBezTo>
                  <a:pt x="1477" y="6609"/>
                  <a:pt x="2519" y="6209"/>
                  <a:pt x="2836" y="5800"/>
                </a:cubicBezTo>
                <a:cubicBezTo>
                  <a:pt x="3152" y="5392"/>
                  <a:pt x="3216" y="5136"/>
                  <a:pt x="3839" y="4808"/>
                </a:cubicBezTo>
                <a:cubicBezTo>
                  <a:pt x="4461" y="4480"/>
                  <a:pt x="4921" y="4078"/>
                  <a:pt x="4853" y="3664"/>
                </a:cubicBezTo>
                <a:cubicBezTo>
                  <a:pt x="4786" y="3250"/>
                  <a:pt x="4505" y="2964"/>
                  <a:pt x="4606" y="2482"/>
                </a:cubicBezTo>
                <a:cubicBezTo>
                  <a:pt x="4707" y="2000"/>
                  <a:pt x="5031" y="735"/>
                  <a:pt x="5096" y="493"/>
                </a:cubicBezTo>
                <a:cubicBezTo>
                  <a:pt x="5161" y="250"/>
                  <a:pt x="5358" y="0"/>
                  <a:pt x="5358" y="0"/>
                </a:cubicBezTo>
              </a:path>
            </a:pathLst>
          </a:custGeom>
          <a:noFill/>
          <a:ln w="3175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308">
            <a:extLst>
              <a:ext uri="{FF2B5EF4-FFF2-40B4-BE49-F238E27FC236}">
                <a16:creationId xmlns:a16="http://schemas.microsoft.com/office/drawing/2014/main" id="{1D193B13-E035-473A-B93F-073582C7A211}"/>
              </a:ext>
            </a:extLst>
          </p:cNvPr>
          <p:cNvSpPr>
            <a:spLocks/>
          </p:cNvSpPr>
          <p:nvPr/>
        </p:nvSpPr>
        <p:spPr bwMode="auto">
          <a:xfrm>
            <a:off x="2768601" y="3675063"/>
            <a:ext cx="130175" cy="65088"/>
          </a:xfrm>
          <a:custGeom>
            <a:avLst/>
            <a:gdLst>
              <a:gd name="T0" fmla="*/ 0 w 346"/>
              <a:gd name="T1" fmla="*/ 173 h 173"/>
              <a:gd name="T2" fmla="*/ 236 w 346"/>
              <a:gd name="T3" fmla="*/ 3 h 173"/>
              <a:gd name="T4" fmla="*/ 346 w 346"/>
              <a:gd name="T5" fmla="*/ 15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6" h="173">
                <a:moveTo>
                  <a:pt x="0" y="173"/>
                </a:moveTo>
                <a:cubicBezTo>
                  <a:pt x="0" y="173"/>
                  <a:pt x="130" y="0"/>
                  <a:pt x="236" y="3"/>
                </a:cubicBezTo>
                <a:cubicBezTo>
                  <a:pt x="328" y="5"/>
                  <a:pt x="346" y="150"/>
                  <a:pt x="346" y="150"/>
                </a:cubicBezTo>
              </a:path>
            </a:pathLst>
          </a:custGeom>
          <a:noFill/>
          <a:ln w="31750" cap="flat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309">
            <a:extLst>
              <a:ext uri="{FF2B5EF4-FFF2-40B4-BE49-F238E27FC236}">
                <a16:creationId xmlns:a16="http://schemas.microsoft.com/office/drawing/2014/main" id="{24028A71-F741-4993-87DE-413ABFA8395F}"/>
              </a:ext>
            </a:extLst>
          </p:cNvPr>
          <p:cNvSpPr>
            <a:spLocks/>
          </p:cNvSpPr>
          <p:nvPr/>
        </p:nvSpPr>
        <p:spPr bwMode="auto">
          <a:xfrm>
            <a:off x="2794001" y="3606800"/>
            <a:ext cx="193675" cy="104775"/>
          </a:xfrm>
          <a:custGeom>
            <a:avLst/>
            <a:gdLst>
              <a:gd name="T0" fmla="*/ 0 w 513"/>
              <a:gd name="T1" fmla="*/ 277 h 277"/>
              <a:gd name="T2" fmla="*/ 513 w 513"/>
              <a:gd name="T3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3" h="277">
                <a:moveTo>
                  <a:pt x="0" y="277"/>
                </a:moveTo>
                <a:cubicBezTo>
                  <a:pt x="0" y="277"/>
                  <a:pt x="129" y="62"/>
                  <a:pt x="513" y="0"/>
                </a:cubicBezTo>
              </a:path>
            </a:pathLst>
          </a:custGeom>
          <a:noFill/>
          <a:ln w="3175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310">
            <a:extLst>
              <a:ext uri="{FF2B5EF4-FFF2-40B4-BE49-F238E27FC236}">
                <a16:creationId xmlns:a16="http://schemas.microsoft.com/office/drawing/2014/main" id="{E2D5257F-209C-4D7E-9341-B242800D517A}"/>
              </a:ext>
            </a:extLst>
          </p:cNvPr>
          <p:cNvSpPr>
            <a:spLocks/>
          </p:cNvSpPr>
          <p:nvPr/>
        </p:nvSpPr>
        <p:spPr bwMode="auto">
          <a:xfrm>
            <a:off x="2857501" y="3644900"/>
            <a:ext cx="93663" cy="14288"/>
          </a:xfrm>
          <a:custGeom>
            <a:avLst/>
            <a:gdLst>
              <a:gd name="T0" fmla="*/ 250 w 250"/>
              <a:gd name="T1" fmla="*/ 37 h 37"/>
              <a:gd name="T2" fmla="*/ 0 w 250"/>
              <a:gd name="T3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" h="37">
                <a:moveTo>
                  <a:pt x="250" y="37"/>
                </a:moveTo>
                <a:cubicBezTo>
                  <a:pt x="250" y="37"/>
                  <a:pt x="133" y="0"/>
                  <a:pt x="0" y="19"/>
                </a:cubicBezTo>
              </a:path>
            </a:pathLst>
          </a:custGeom>
          <a:noFill/>
          <a:ln w="2540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311">
            <a:extLst>
              <a:ext uri="{FF2B5EF4-FFF2-40B4-BE49-F238E27FC236}">
                <a16:creationId xmlns:a16="http://schemas.microsoft.com/office/drawing/2014/main" id="{C7856E7F-FD5B-4711-AFF0-123821F04400}"/>
              </a:ext>
            </a:extLst>
          </p:cNvPr>
          <p:cNvSpPr>
            <a:spLocks/>
          </p:cNvSpPr>
          <p:nvPr/>
        </p:nvSpPr>
        <p:spPr bwMode="auto">
          <a:xfrm>
            <a:off x="2852738" y="3662363"/>
            <a:ext cx="171450" cy="120650"/>
          </a:xfrm>
          <a:custGeom>
            <a:avLst/>
            <a:gdLst>
              <a:gd name="T0" fmla="*/ 0 w 456"/>
              <a:gd name="T1" fmla="*/ 320 h 320"/>
              <a:gd name="T2" fmla="*/ 406 w 456"/>
              <a:gd name="T3" fmla="*/ 197 h 320"/>
              <a:gd name="T4" fmla="*/ 287 w 456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6" h="320">
                <a:moveTo>
                  <a:pt x="0" y="320"/>
                </a:moveTo>
                <a:cubicBezTo>
                  <a:pt x="0" y="320"/>
                  <a:pt x="357" y="309"/>
                  <a:pt x="406" y="197"/>
                </a:cubicBezTo>
                <a:cubicBezTo>
                  <a:pt x="456" y="85"/>
                  <a:pt x="287" y="0"/>
                  <a:pt x="287" y="0"/>
                </a:cubicBezTo>
              </a:path>
            </a:pathLst>
          </a:custGeom>
          <a:noFill/>
          <a:ln w="3175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312">
            <a:extLst>
              <a:ext uri="{FF2B5EF4-FFF2-40B4-BE49-F238E27FC236}">
                <a16:creationId xmlns:a16="http://schemas.microsoft.com/office/drawing/2014/main" id="{8545B450-525D-41F3-A391-0FF900F7E519}"/>
              </a:ext>
            </a:extLst>
          </p:cNvPr>
          <p:cNvSpPr>
            <a:spLocks/>
          </p:cNvSpPr>
          <p:nvPr/>
        </p:nvSpPr>
        <p:spPr bwMode="auto">
          <a:xfrm>
            <a:off x="2924176" y="3694113"/>
            <a:ext cx="55563" cy="69850"/>
          </a:xfrm>
          <a:custGeom>
            <a:avLst/>
            <a:gdLst>
              <a:gd name="T0" fmla="*/ 17 w 149"/>
              <a:gd name="T1" fmla="*/ 0 h 187"/>
              <a:gd name="T2" fmla="*/ 149 w 149"/>
              <a:gd name="T3" fmla="*/ 173 h 1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9" h="187">
                <a:moveTo>
                  <a:pt x="17" y="0"/>
                </a:moveTo>
                <a:cubicBezTo>
                  <a:pt x="17" y="0"/>
                  <a:pt x="0" y="187"/>
                  <a:pt x="149" y="173"/>
                </a:cubicBezTo>
              </a:path>
            </a:pathLst>
          </a:custGeom>
          <a:noFill/>
          <a:ln w="3175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Line 313">
            <a:extLst>
              <a:ext uri="{FF2B5EF4-FFF2-40B4-BE49-F238E27FC236}">
                <a16:creationId xmlns:a16="http://schemas.microsoft.com/office/drawing/2014/main" id="{C0A7DCAC-B816-423F-BD87-33FF037D4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1" y="3986213"/>
            <a:ext cx="117475" cy="1174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Line 314">
            <a:extLst>
              <a:ext uri="{FF2B5EF4-FFF2-40B4-BE49-F238E27FC236}">
                <a16:creationId xmlns:a16="http://schemas.microsoft.com/office/drawing/2014/main" id="{9CBCA5D5-D6A8-4F2C-B4A5-D81AD820C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8951" y="3930650"/>
            <a:ext cx="95250" cy="1079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Line 315">
            <a:extLst>
              <a:ext uri="{FF2B5EF4-FFF2-40B4-BE49-F238E27FC236}">
                <a16:creationId xmlns:a16="http://schemas.microsoft.com/office/drawing/2014/main" id="{7F2B963E-E0D8-4B5E-9F80-517A376EBB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2763" y="4000500"/>
            <a:ext cx="38100" cy="34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Line 316">
            <a:extLst>
              <a:ext uri="{FF2B5EF4-FFF2-40B4-BE49-F238E27FC236}">
                <a16:creationId xmlns:a16="http://schemas.microsoft.com/office/drawing/2014/main" id="{7D0E200C-EDDF-4C56-88A5-7087E1342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8638" y="4017963"/>
            <a:ext cx="38100" cy="34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317">
            <a:extLst>
              <a:ext uri="{FF2B5EF4-FFF2-40B4-BE49-F238E27FC236}">
                <a16:creationId xmlns:a16="http://schemas.microsoft.com/office/drawing/2014/main" id="{749669D7-3A2B-42F6-B9D6-A519DF1E5CF8}"/>
              </a:ext>
            </a:extLst>
          </p:cNvPr>
          <p:cNvSpPr>
            <a:spLocks/>
          </p:cNvSpPr>
          <p:nvPr/>
        </p:nvSpPr>
        <p:spPr bwMode="auto">
          <a:xfrm>
            <a:off x="1812926" y="1695450"/>
            <a:ext cx="366713" cy="458788"/>
          </a:xfrm>
          <a:custGeom>
            <a:avLst/>
            <a:gdLst>
              <a:gd name="T0" fmla="*/ 0 w 975"/>
              <a:gd name="T1" fmla="*/ 707 h 1213"/>
              <a:gd name="T2" fmla="*/ 204 w 975"/>
              <a:gd name="T3" fmla="*/ 385 h 1213"/>
              <a:gd name="T4" fmla="*/ 449 w 975"/>
              <a:gd name="T5" fmla="*/ 33 h 1213"/>
              <a:gd name="T6" fmla="*/ 763 w 975"/>
              <a:gd name="T7" fmla="*/ 226 h 1213"/>
              <a:gd name="T8" fmla="*/ 657 w 975"/>
              <a:gd name="T9" fmla="*/ 492 h 1213"/>
              <a:gd name="T10" fmla="*/ 856 w 975"/>
              <a:gd name="T11" fmla="*/ 865 h 1213"/>
              <a:gd name="T12" fmla="*/ 495 w 975"/>
              <a:gd name="T13" fmla="*/ 1041 h 1213"/>
              <a:gd name="T14" fmla="*/ 192 w 975"/>
              <a:gd name="T15" fmla="*/ 1123 h 1213"/>
              <a:gd name="T16" fmla="*/ 0 w 975"/>
              <a:gd name="T17" fmla="*/ 1123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5" h="1213">
                <a:moveTo>
                  <a:pt x="0" y="707"/>
                </a:moveTo>
                <a:cubicBezTo>
                  <a:pt x="0" y="707"/>
                  <a:pt x="195" y="543"/>
                  <a:pt x="204" y="385"/>
                </a:cubicBezTo>
                <a:cubicBezTo>
                  <a:pt x="212" y="228"/>
                  <a:pt x="282" y="66"/>
                  <a:pt x="449" y="33"/>
                </a:cubicBezTo>
                <a:cubicBezTo>
                  <a:pt x="615" y="0"/>
                  <a:pt x="800" y="102"/>
                  <a:pt x="763" y="226"/>
                </a:cubicBezTo>
                <a:cubicBezTo>
                  <a:pt x="726" y="350"/>
                  <a:pt x="624" y="419"/>
                  <a:pt x="657" y="492"/>
                </a:cubicBezTo>
                <a:cubicBezTo>
                  <a:pt x="691" y="566"/>
                  <a:pt x="975" y="666"/>
                  <a:pt x="856" y="865"/>
                </a:cubicBezTo>
                <a:cubicBezTo>
                  <a:pt x="737" y="1065"/>
                  <a:pt x="623" y="1040"/>
                  <a:pt x="495" y="1041"/>
                </a:cubicBezTo>
                <a:cubicBezTo>
                  <a:pt x="367" y="1041"/>
                  <a:pt x="282" y="1032"/>
                  <a:pt x="192" y="1123"/>
                </a:cubicBezTo>
                <a:cubicBezTo>
                  <a:pt x="102" y="1213"/>
                  <a:pt x="0" y="1123"/>
                  <a:pt x="0" y="1123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Line 318">
            <a:extLst>
              <a:ext uri="{FF2B5EF4-FFF2-40B4-BE49-F238E27FC236}">
                <a16:creationId xmlns:a16="http://schemas.microsoft.com/office/drawing/2014/main" id="{574BE9F6-C240-4422-B805-4FECF15100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7688" y="1841500"/>
            <a:ext cx="61913" cy="34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319">
            <a:extLst>
              <a:ext uri="{FF2B5EF4-FFF2-40B4-BE49-F238E27FC236}">
                <a16:creationId xmlns:a16="http://schemas.microsoft.com/office/drawing/2014/main" id="{D06C1A3A-20D2-49E9-B070-CCCC7A8714C0}"/>
              </a:ext>
            </a:extLst>
          </p:cNvPr>
          <p:cNvSpPr>
            <a:spLocks/>
          </p:cNvSpPr>
          <p:nvPr/>
        </p:nvSpPr>
        <p:spPr bwMode="auto">
          <a:xfrm>
            <a:off x="1909763" y="1636713"/>
            <a:ext cx="71438" cy="96838"/>
          </a:xfrm>
          <a:custGeom>
            <a:avLst/>
            <a:gdLst>
              <a:gd name="T0" fmla="*/ 58 w 190"/>
              <a:gd name="T1" fmla="*/ 259 h 259"/>
              <a:gd name="T2" fmla="*/ 0 w 190"/>
              <a:gd name="T3" fmla="*/ 164 h 259"/>
              <a:gd name="T4" fmla="*/ 145 w 190"/>
              <a:gd name="T5" fmla="*/ 0 h 259"/>
              <a:gd name="T6" fmla="*/ 190 w 190"/>
              <a:gd name="T7" fmla="*/ 192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" h="259">
                <a:moveTo>
                  <a:pt x="58" y="259"/>
                </a:moveTo>
                <a:lnTo>
                  <a:pt x="0" y="164"/>
                </a:lnTo>
                <a:lnTo>
                  <a:pt x="145" y="0"/>
                </a:lnTo>
                <a:lnTo>
                  <a:pt x="190" y="192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320">
            <a:extLst>
              <a:ext uri="{FF2B5EF4-FFF2-40B4-BE49-F238E27FC236}">
                <a16:creationId xmlns:a16="http://schemas.microsoft.com/office/drawing/2014/main" id="{66B5C9F1-271A-4758-8E38-ACDD31721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1749425"/>
            <a:ext cx="34925" cy="79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Oval 321">
            <a:extLst>
              <a:ext uri="{FF2B5EF4-FFF2-40B4-BE49-F238E27FC236}">
                <a16:creationId xmlns:a16="http://schemas.microsoft.com/office/drawing/2014/main" id="{1D21D608-74E5-4D71-8C88-3E7323CE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1624013"/>
            <a:ext cx="22225" cy="22225"/>
          </a:xfrm>
          <a:prstGeom prst="ellips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Line 322">
            <a:extLst>
              <a:ext uri="{FF2B5EF4-FFF2-40B4-BE49-F238E27FC236}">
                <a16:creationId xmlns:a16="http://schemas.microsoft.com/office/drawing/2014/main" id="{2F7664B3-A3D7-4791-BC6B-A735D12D55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9163" y="1855788"/>
            <a:ext cx="26988" cy="396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323">
            <a:extLst>
              <a:ext uri="{FF2B5EF4-FFF2-40B4-BE49-F238E27FC236}">
                <a16:creationId xmlns:a16="http://schemas.microsoft.com/office/drawing/2014/main" id="{E86A824F-AD88-4948-9329-DEB2AABCC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6126" y="1622425"/>
            <a:ext cx="26988" cy="412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324">
            <a:extLst>
              <a:ext uri="{FF2B5EF4-FFF2-40B4-BE49-F238E27FC236}">
                <a16:creationId xmlns:a16="http://schemas.microsoft.com/office/drawing/2014/main" id="{8BD518B1-772D-49CE-B5AC-C55068FB8D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8988" y="1625600"/>
            <a:ext cx="41275" cy="635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325">
            <a:extLst>
              <a:ext uri="{FF2B5EF4-FFF2-40B4-BE49-F238E27FC236}">
                <a16:creationId xmlns:a16="http://schemas.microsoft.com/office/drawing/2014/main" id="{70096AC2-95C5-46E5-A3E9-98400CF5C1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3438" y="1670050"/>
            <a:ext cx="31750" cy="460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326">
            <a:extLst>
              <a:ext uri="{FF2B5EF4-FFF2-40B4-BE49-F238E27FC236}">
                <a16:creationId xmlns:a16="http://schemas.microsoft.com/office/drawing/2014/main" id="{C6C8A1E2-ED18-493A-B61C-82B081F18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6" y="1641475"/>
            <a:ext cx="146050" cy="873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327">
            <a:extLst>
              <a:ext uri="{FF2B5EF4-FFF2-40B4-BE49-F238E27FC236}">
                <a16:creationId xmlns:a16="http://schemas.microsoft.com/office/drawing/2014/main" id="{68BB0431-F8EB-4275-8F96-C46868B66EDD}"/>
              </a:ext>
            </a:extLst>
          </p:cNvPr>
          <p:cNvSpPr>
            <a:spLocks/>
          </p:cNvSpPr>
          <p:nvPr/>
        </p:nvSpPr>
        <p:spPr bwMode="auto">
          <a:xfrm>
            <a:off x="2347913" y="1595437"/>
            <a:ext cx="131763" cy="98425"/>
          </a:xfrm>
          <a:custGeom>
            <a:avLst/>
            <a:gdLst>
              <a:gd name="T0" fmla="*/ 349 w 349"/>
              <a:gd name="T1" fmla="*/ 259 h 259"/>
              <a:gd name="T2" fmla="*/ 325 w 349"/>
              <a:gd name="T3" fmla="*/ 191 h 259"/>
              <a:gd name="T4" fmla="*/ 0 w 349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9" h="259">
                <a:moveTo>
                  <a:pt x="349" y="259"/>
                </a:moveTo>
                <a:lnTo>
                  <a:pt x="325" y="191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Line 328">
            <a:extLst>
              <a:ext uri="{FF2B5EF4-FFF2-40B4-BE49-F238E27FC236}">
                <a16:creationId xmlns:a16="http://schemas.microsoft.com/office/drawing/2014/main" id="{D30425F0-A79F-4B36-A09E-B795C5FF75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0151" y="1595437"/>
            <a:ext cx="41275" cy="714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3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ttangolo 281">
            <a:extLst>
              <a:ext uri="{FF2B5EF4-FFF2-40B4-BE49-F238E27FC236}">
                <a16:creationId xmlns:a16="http://schemas.microsoft.com/office/drawing/2014/main" id="{BB21FC3E-567D-46C0-8227-BA7DE2B12932}"/>
              </a:ext>
            </a:extLst>
          </p:cNvPr>
          <p:cNvSpPr/>
          <p:nvPr/>
        </p:nvSpPr>
        <p:spPr>
          <a:xfrm>
            <a:off x="6061822" y="2168992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8163C856-8733-4335-A6C7-0ABF64530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0834" t="4273" r="5991" b="6172"/>
          <a:stretch/>
        </p:blipFill>
        <p:spPr>
          <a:xfrm>
            <a:off x="953050" y="1459345"/>
            <a:ext cx="3332623" cy="3362038"/>
          </a:xfrm>
          <a:prstGeom prst="rect">
            <a:avLst/>
          </a:prstGeom>
        </p:spPr>
      </p:pic>
      <p:sp>
        <p:nvSpPr>
          <p:cNvPr id="72" name="Rettangolo 71">
            <a:extLst>
              <a:ext uri="{FF2B5EF4-FFF2-40B4-BE49-F238E27FC236}">
                <a16:creationId xmlns:a16="http://schemas.microsoft.com/office/drawing/2014/main" id="{DA90FF8D-F2C4-4B2E-B574-ACBA8C4C78D1}"/>
              </a:ext>
            </a:extLst>
          </p:cNvPr>
          <p:cNvSpPr/>
          <p:nvPr/>
        </p:nvSpPr>
        <p:spPr>
          <a:xfrm>
            <a:off x="1031800" y="1554155"/>
            <a:ext cx="540000" cy="540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86C94C0B-1E03-44D4-93B4-30D6876029D1}"/>
              </a:ext>
            </a:extLst>
          </p:cNvPr>
          <p:cNvSpPr/>
          <p:nvPr/>
        </p:nvSpPr>
        <p:spPr>
          <a:xfrm>
            <a:off x="1571679" y="1554155"/>
            <a:ext cx="540000" cy="540000"/>
          </a:xfrm>
          <a:prstGeom prst="rect">
            <a:avLst/>
          </a:prstGeom>
          <a:solidFill>
            <a:srgbClr val="92D05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BED7632A-D3D3-4AEA-9DD2-ADEE36853FD6}"/>
              </a:ext>
            </a:extLst>
          </p:cNvPr>
          <p:cNvSpPr/>
          <p:nvPr/>
        </p:nvSpPr>
        <p:spPr>
          <a:xfrm>
            <a:off x="1031800" y="2093674"/>
            <a:ext cx="540000" cy="540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736411A5-C3CD-41D5-A6BE-44152DB83235}"/>
              </a:ext>
            </a:extLst>
          </p:cNvPr>
          <p:cNvSpPr/>
          <p:nvPr/>
        </p:nvSpPr>
        <p:spPr>
          <a:xfrm>
            <a:off x="1571679" y="2092519"/>
            <a:ext cx="540000" cy="540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DE70E8CD-DEDC-4C69-9163-563CB7670C61}"/>
              </a:ext>
            </a:extLst>
          </p:cNvPr>
          <p:cNvSpPr/>
          <p:nvPr/>
        </p:nvSpPr>
        <p:spPr>
          <a:xfrm>
            <a:off x="3650738" y="4213377"/>
            <a:ext cx="540000" cy="540000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17C00807-6FEB-4F71-951A-9B1485EE04D4}"/>
              </a:ext>
            </a:extLst>
          </p:cNvPr>
          <p:cNvCxnSpPr>
            <a:cxnSpLocks/>
            <a:stCxn id="282" idx="3"/>
            <a:endCxn id="243" idx="1"/>
          </p:cNvCxnSpPr>
          <p:nvPr/>
        </p:nvCxnSpPr>
        <p:spPr>
          <a:xfrm flipV="1">
            <a:off x="6313822" y="1790519"/>
            <a:ext cx="445760" cy="50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E7F4E89C-13EB-40BD-8AE8-F9E4AF386949}"/>
              </a:ext>
            </a:extLst>
          </p:cNvPr>
          <p:cNvCxnSpPr>
            <a:cxnSpLocks/>
            <a:stCxn id="282" idx="3"/>
            <a:endCxn id="244" idx="1"/>
          </p:cNvCxnSpPr>
          <p:nvPr/>
        </p:nvCxnSpPr>
        <p:spPr>
          <a:xfrm flipV="1">
            <a:off x="6313822" y="2111299"/>
            <a:ext cx="445760" cy="18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E5699073-4C32-4851-AC2E-D63DD953D386}"/>
              </a:ext>
            </a:extLst>
          </p:cNvPr>
          <p:cNvCxnSpPr>
            <a:cxnSpLocks/>
            <a:stCxn id="282" idx="3"/>
            <a:endCxn id="245" idx="1"/>
          </p:cNvCxnSpPr>
          <p:nvPr/>
        </p:nvCxnSpPr>
        <p:spPr>
          <a:xfrm>
            <a:off x="6313822" y="2294992"/>
            <a:ext cx="445760" cy="16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ttore 2 212">
            <a:extLst>
              <a:ext uri="{FF2B5EF4-FFF2-40B4-BE49-F238E27FC236}">
                <a16:creationId xmlns:a16="http://schemas.microsoft.com/office/drawing/2014/main" id="{966F8B20-024C-42E8-BA67-A2A5D7522AF1}"/>
              </a:ext>
            </a:extLst>
          </p:cNvPr>
          <p:cNvCxnSpPr>
            <a:cxnSpLocks/>
            <a:stCxn id="283" idx="3"/>
            <a:endCxn id="246" idx="1"/>
          </p:cNvCxnSpPr>
          <p:nvPr/>
        </p:nvCxnSpPr>
        <p:spPr>
          <a:xfrm flipV="1">
            <a:off x="6313822" y="3427800"/>
            <a:ext cx="445760" cy="44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ttore 2 213">
            <a:extLst>
              <a:ext uri="{FF2B5EF4-FFF2-40B4-BE49-F238E27FC236}">
                <a16:creationId xmlns:a16="http://schemas.microsoft.com/office/drawing/2014/main" id="{9F6127E1-62E7-421B-BDA0-E971C0D6FB96}"/>
              </a:ext>
            </a:extLst>
          </p:cNvPr>
          <p:cNvCxnSpPr>
            <a:cxnSpLocks/>
            <a:stCxn id="283" idx="3"/>
            <a:endCxn id="247" idx="1"/>
          </p:cNvCxnSpPr>
          <p:nvPr/>
        </p:nvCxnSpPr>
        <p:spPr>
          <a:xfrm>
            <a:off x="6313822" y="3875074"/>
            <a:ext cx="445760" cy="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ttore 2 214">
            <a:extLst>
              <a:ext uri="{FF2B5EF4-FFF2-40B4-BE49-F238E27FC236}">
                <a16:creationId xmlns:a16="http://schemas.microsoft.com/office/drawing/2014/main" id="{70FF85FB-E592-4850-A1A4-0CF22D4B5407}"/>
              </a:ext>
            </a:extLst>
          </p:cNvPr>
          <p:cNvCxnSpPr>
            <a:cxnSpLocks/>
            <a:stCxn id="284" idx="3"/>
            <a:endCxn id="248" idx="1"/>
          </p:cNvCxnSpPr>
          <p:nvPr/>
        </p:nvCxnSpPr>
        <p:spPr>
          <a:xfrm flipV="1">
            <a:off x="6313822" y="4470176"/>
            <a:ext cx="454329" cy="13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1AFC17E0-0464-46AD-97C8-EF5E334919FF}"/>
              </a:ext>
            </a:extLst>
          </p:cNvPr>
          <p:cNvSpPr txBox="1"/>
          <p:nvPr/>
        </p:nvSpPr>
        <p:spPr>
          <a:xfrm>
            <a:off x="6759582" y="163663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CasellaDiTesto 243">
            <a:extLst>
              <a:ext uri="{FF2B5EF4-FFF2-40B4-BE49-F238E27FC236}">
                <a16:creationId xmlns:a16="http://schemas.microsoft.com/office/drawing/2014/main" id="{C3D082A3-EE80-49C9-A05D-8BFB0172DB5A}"/>
              </a:ext>
            </a:extLst>
          </p:cNvPr>
          <p:cNvSpPr txBox="1"/>
          <p:nvPr/>
        </p:nvSpPr>
        <p:spPr>
          <a:xfrm>
            <a:off x="6759582" y="195741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1B693191-5FB6-4A06-963E-8E441779AD11}"/>
              </a:ext>
            </a:extLst>
          </p:cNvPr>
          <p:cNvSpPr txBox="1"/>
          <p:nvPr/>
        </p:nvSpPr>
        <p:spPr>
          <a:xfrm>
            <a:off x="6759582" y="2305481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CasellaDiTesto 245">
            <a:extLst>
              <a:ext uri="{FF2B5EF4-FFF2-40B4-BE49-F238E27FC236}">
                <a16:creationId xmlns:a16="http://schemas.microsoft.com/office/drawing/2014/main" id="{672834E8-C364-4258-8D91-435A0E42E0CE}"/>
              </a:ext>
            </a:extLst>
          </p:cNvPr>
          <p:cNvSpPr txBox="1"/>
          <p:nvPr/>
        </p:nvSpPr>
        <p:spPr>
          <a:xfrm>
            <a:off x="6759582" y="327391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FD472255-6AB7-4B7E-8690-325B4DA564B4}"/>
              </a:ext>
            </a:extLst>
          </p:cNvPr>
          <p:cNvSpPr txBox="1"/>
          <p:nvPr/>
        </p:nvSpPr>
        <p:spPr>
          <a:xfrm>
            <a:off x="6759582" y="3722369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DB789442-EAC8-47BF-AE6A-1DCFFD53BF1A}"/>
              </a:ext>
            </a:extLst>
          </p:cNvPr>
          <p:cNvSpPr txBox="1"/>
          <p:nvPr/>
        </p:nvSpPr>
        <p:spPr>
          <a:xfrm>
            <a:off x="6768151" y="4316287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8F36BB1B-0901-44AC-B548-CC9B8A9AF2D4}"/>
              </a:ext>
            </a:extLst>
          </p:cNvPr>
          <p:cNvSpPr txBox="1"/>
          <p:nvPr/>
        </p:nvSpPr>
        <p:spPr>
          <a:xfrm>
            <a:off x="7697488" y="110128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46CF46BE-34F3-4B5D-B49C-829F4C1D269D}"/>
              </a:ext>
            </a:extLst>
          </p:cNvPr>
          <p:cNvSpPr txBox="1"/>
          <p:nvPr/>
        </p:nvSpPr>
        <p:spPr>
          <a:xfrm>
            <a:off x="7646442" y="160509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B3877110-644E-4276-AD32-7F9A4E034283}"/>
              </a:ext>
            </a:extLst>
          </p:cNvPr>
          <p:cNvSpPr txBox="1"/>
          <p:nvPr/>
        </p:nvSpPr>
        <p:spPr>
          <a:xfrm>
            <a:off x="7646442" y="216646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CasellaDiTesto 251">
            <a:extLst>
              <a:ext uri="{FF2B5EF4-FFF2-40B4-BE49-F238E27FC236}">
                <a16:creationId xmlns:a16="http://schemas.microsoft.com/office/drawing/2014/main" id="{352C5522-03DD-4FBE-854C-49C6AD0BA647}"/>
              </a:ext>
            </a:extLst>
          </p:cNvPr>
          <p:cNvSpPr txBox="1"/>
          <p:nvPr/>
        </p:nvSpPr>
        <p:spPr>
          <a:xfrm>
            <a:off x="7639278" y="314667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9" name="Connettore 2 258">
            <a:extLst>
              <a:ext uri="{FF2B5EF4-FFF2-40B4-BE49-F238E27FC236}">
                <a16:creationId xmlns:a16="http://schemas.microsoft.com/office/drawing/2014/main" id="{6954B763-6134-482B-A7A9-772076608CAF}"/>
              </a:ext>
            </a:extLst>
          </p:cNvPr>
          <p:cNvCxnSpPr>
            <a:cxnSpLocks/>
            <a:stCxn id="243" idx="3"/>
            <a:endCxn id="249" idx="1"/>
          </p:cNvCxnSpPr>
          <p:nvPr/>
        </p:nvCxnSpPr>
        <p:spPr>
          <a:xfrm flipV="1">
            <a:off x="7159050" y="1255177"/>
            <a:ext cx="538438" cy="53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Connettore 2 262">
            <a:extLst>
              <a:ext uri="{FF2B5EF4-FFF2-40B4-BE49-F238E27FC236}">
                <a16:creationId xmlns:a16="http://schemas.microsoft.com/office/drawing/2014/main" id="{4CD8B465-A398-4A7F-A3D8-46A4BCA0436D}"/>
              </a:ext>
            </a:extLst>
          </p:cNvPr>
          <p:cNvCxnSpPr>
            <a:cxnSpLocks/>
            <a:stCxn id="243" idx="3"/>
            <a:endCxn id="250" idx="1"/>
          </p:cNvCxnSpPr>
          <p:nvPr/>
        </p:nvCxnSpPr>
        <p:spPr>
          <a:xfrm flipV="1">
            <a:off x="7159050" y="1758985"/>
            <a:ext cx="487392" cy="3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nettore 2 265">
            <a:extLst>
              <a:ext uri="{FF2B5EF4-FFF2-40B4-BE49-F238E27FC236}">
                <a16:creationId xmlns:a16="http://schemas.microsoft.com/office/drawing/2014/main" id="{59732A74-4BAE-42C3-9EC7-97F48B9A1EE1}"/>
              </a:ext>
            </a:extLst>
          </p:cNvPr>
          <p:cNvCxnSpPr>
            <a:cxnSpLocks/>
            <a:stCxn id="244" idx="3"/>
            <a:endCxn id="251" idx="1"/>
          </p:cNvCxnSpPr>
          <p:nvPr/>
        </p:nvCxnSpPr>
        <p:spPr>
          <a:xfrm>
            <a:off x="7149432" y="2111299"/>
            <a:ext cx="497010" cy="20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nettore 2 268">
            <a:extLst>
              <a:ext uri="{FF2B5EF4-FFF2-40B4-BE49-F238E27FC236}">
                <a16:creationId xmlns:a16="http://schemas.microsoft.com/office/drawing/2014/main" id="{98118D3D-9D35-4FBD-88FA-10E84D5474CC}"/>
              </a:ext>
            </a:extLst>
          </p:cNvPr>
          <p:cNvCxnSpPr>
            <a:cxnSpLocks/>
            <a:stCxn id="246" idx="3"/>
            <a:endCxn id="252" idx="1"/>
          </p:cNvCxnSpPr>
          <p:nvPr/>
        </p:nvCxnSpPr>
        <p:spPr>
          <a:xfrm flipV="1">
            <a:off x="7159050" y="3300562"/>
            <a:ext cx="480228" cy="127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2F904CF2-FD86-4216-83EA-86539A5B3D0D}"/>
              </a:ext>
            </a:extLst>
          </p:cNvPr>
          <p:cNvSpPr txBox="1"/>
          <p:nvPr/>
        </p:nvSpPr>
        <p:spPr>
          <a:xfrm>
            <a:off x="8744649" y="948344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71184201-0859-4246-94AD-B01D6C75E5A7}"/>
              </a:ext>
            </a:extLst>
          </p:cNvPr>
          <p:cNvCxnSpPr>
            <a:cxnSpLocks/>
            <a:stCxn id="249" idx="3"/>
            <a:endCxn id="272" idx="1"/>
          </p:cNvCxnSpPr>
          <p:nvPr/>
        </p:nvCxnSpPr>
        <p:spPr>
          <a:xfrm flipV="1">
            <a:off x="8221991" y="1102233"/>
            <a:ext cx="522658" cy="152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Rettangolo 282">
            <a:extLst>
              <a:ext uri="{FF2B5EF4-FFF2-40B4-BE49-F238E27FC236}">
                <a16:creationId xmlns:a16="http://schemas.microsoft.com/office/drawing/2014/main" id="{57A34367-02BF-4180-8198-8D0B718D2638}"/>
              </a:ext>
            </a:extLst>
          </p:cNvPr>
          <p:cNvSpPr/>
          <p:nvPr/>
        </p:nvSpPr>
        <p:spPr>
          <a:xfrm>
            <a:off x="6061822" y="3749074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Rettangolo 283">
            <a:extLst>
              <a:ext uri="{FF2B5EF4-FFF2-40B4-BE49-F238E27FC236}">
                <a16:creationId xmlns:a16="http://schemas.microsoft.com/office/drawing/2014/main" id="{B3A8F04F-25F7-44AD-9536-2B3C4946DD64}"/>
              </a:ext>
            </a:extLst>
          </p:cNvPr>
          <p:cNvSpPr/>
          <p:nvPr/>
        </p:nvSpPr>
        <p:spPr>
          <a:xfrm>
            <a:off x="6061822" y="4476726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Rettangolo 284">
            <a:extLst>
              <a:ext uri="{FF2B5EF4-FFF2-40B4-BE49-F238E27FC236}">
                <a16:creationId xmlns:a16="http://schemas.microsoft.com/office/drawing/2014/main" id="{983FB42C-9E4F-486F-BECC-7305B7190F01}"/>
              </a:ext>
            </a:extLst>
          </p:cNvPr>
          <p:cNvSpPr/>
          <p:nvPr/>
        </p:nvSpPr>
        <p:spPr>
          <a:xfrm>
            <a:off x="6061822" y="5517884"/>
            <a:ext cx="252000" cy="274009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Rettangolo 289">
            <a:extLst>
              <a:ext uri="{FF2B5EF4-FFF2-40B4-BE49-F238E27FC236}">
                <a16:creationId xmlns:a16="http://schemas.microsoft.com/office/drawing/2014/main" id="{EA60C1CD-3031-4ABB-A06C-8D5F330F797B}"/>
              </a:ext>
            </a:extLst>
          </p:cNvPr>
          <p:cNvSpPr/>
          <p:nvPr/>
        </p:nvSpPr>
        <p:spPr>
          <a:xfrm>
            <a:off x="6061822" y="4993928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3" name="Connettore 2 292">
            <a:extLst>
              <a:ext uri="{FF2B5EF4-FFF2-40B4-BE49-F238E27FC236}">
                <a16:creationId xmlns:a16="http://schemas.microsoft.com/office/drawing/2014/main" id="{35633E9A-FA6A-4F6A-9B75-5157B9DB2B6D}"/>
              </a:ext>
            </a:extLst>
          </p:cNvPr>
          <p:cNvCxnSpPr>
            <a:cxnSpLocks/>
            <a:stCxn id="290" idx="3"/>
            <a:endCxn id="294" idx="1"/>
          </p:cNvCxnSpPr>
          <p:nvPr/>
        </p:nvCxnSpPr>
        <p:spPr>
          <a:xfrm flipV="1">
            <a:off x="6313822" y="5118584"/>
            <a:ext cx="439348" cy="13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CasellaDiTesto 293">
            <a:extLst>
              <a:ext uri="{FF2B5EF4-FFF2-40B4-BE49-F238E27FC236}">
                <a16:creationId xmlns:a16="http://schemas.microsoft.com/office/drawing/2014/main" id="{9D273306-56CB-4543-A07B-0830BFF2A7D9}"/>
              </a:ext>
            </a:extLst>
          </p:cNvPr>
          <p:cNvSpPr txBox="1"/>
          <p:nvPr/>
        </p:nvSpPr>
        <p:spPr>
          <a:xfrm>
            <a:off x="6753170" y="4964695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CasellaDiTesto 296">
            <a:extLst>
              <a:ext uri="{FF2B5EF4-FFF2-40B4-BE49-F238E27FC236}">
                <a16:creationId xmlns:a16="http://schemas.microsoft.com/office/drawing/2014/main" id="{1A3FBCA2-B348-487F-86E5-8EAEFF05CD92}"/>
              </a:ext>
            </a:extLst>
          </p:cNvPr>
          <p:cNvSpPr txBox="1"/>
          <p:nvPr/>
        </p:nvSpPr>
        <p:spPr>
          <a:xfrm>
            <a:off x="5978698" y="5135767"/>
            <a:ext cx="4732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Connettore 2 297">
            <a:extLst>
              <a:ext uri="{FF2B5EF4-FFF2-40B4-BE49-F238E27FC236}">
                <a16:creationId xmlns:a16="http://schemas.microsoft.com/office/drawing/2014/main" id="{46CCB49A-03B0-4A2D-B3F1-F3A0BCF85654}"/>
              </a:ext>
            </a:extLst>
          </p:cNvPr>
          <p:cNvCxnSpPr>
            <a:cxnSpLocks/>
            <a:stCxn id="248" idx="3"/>
            <a:endCxn id="299" idx="1"/>
          </p:cNvCxnSpPr>
          <p:nvPr/>
        </p:nvCxnSpPr>
        <p:spPr>
          <a:xfrm>
            <a:off x="7241357" y="4470176"/>
            <a:ext cx="339987" cy="35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CasellaDiTesto 298">
            <a:extLst>
              <a:ext uri="{FF2B5EF4-FFF2-40B4-BE49-F238E27FC236}">
                <a16:creationId xmlns:a16="http://schemas.microsoft.com/office/drawing/2014/main" id="{C9AAA641-57D1-4AFC-93DF-23E45DB8B721}"/>
              </a:ext>
            </a:extLst>
          </p:cNvPr>
          <p:cNvSpPr txBox="1"/>
          <p:nvPr/>
        </p:nvSpPr>
        <p:spPr>
          <a:xfrm>
            <a:off x="7581344" y="4319885"/>
            <a:ext cx="720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0" name="Connettore 2 299">
            <a:extLst>
              <a:ext uri="{FF2B5EF4-FFF2-40B4-BE49-F238E27FC236}">
                <a16:creationId xmlns:a16="http://schemas.microsoft.com/office/drawing/2014/main" id="{BD7C5417-8B65-4BFC-859B-5939AC1A8C48}"/>
              </a:ext>
            </a:extLst>
          </p:cNvPr>
          <p:cNvCxnSpPr>
            <a:cxnSpLocks/>
            <a:stCxn id="247" idx="3"/>
            <a:endCxn id="301" idx="1"/>
          </p:cNvCxnSpPr>
          <p:nvPr/>
        </p:nvCxnSpPr>
        <p:spPr>
          <a:xfrm flipV="1">
            <a:off x="7168668" y="3874263"/>
            <a:ext cx="441452" cy="19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5E3EAF20-3276-4D4C-AC84-0853B5F4FE67}"/>
              </a:ext>
            </a:extLst>
          </p:cNvPr>
          <p:cNvSpPr txBox="1"/>
          <p:nvPr/>
        </p:nvSpPr>
        <p:spPr>
          <a:xfrm>
            <a:off x="7610120" y="3720374"/>
            <a:ext cx="668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Connettore 2 301">
            <a:extLst>
              <a:ext uri="{FF2B5EF4-FFF2-40B4-BE49-F238E27FC236}">
                <a16:creationId xmlns:a16="http://schemas.microsoft.com/office/drawing/2014/main" id="{26A29996-93B7-49A6-B746-B34C619A8BF0}"/>
              </a:ext>
            </a:extLst>
          </p:cNvPr>
          <p:cNvCxnSpPr>
            <a:cxnSpLocks/>
            <a:stCxn id="252" idx="3"/>
            <a:endCxn id="303" idx="1"/>
          </p:cNvCxnSpPr>
          <p:nvPr/>
        </p:nvCxnSpPr>
        <p:spPr>
          <a:xfrm>
            <a:off x="8173399" y="3300562"/>
            <a:ext cx="47737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CasellaDiTesto 302">
            <a:extLst>
              <a:ext uri="{FF2B5EF4-FFF2-40B4-BE49-F238E27FC236}">
                <a16:creationId xmlns:a16="http://schemas.microsoft.com/office/drawing/2014/main" id="{4FE4C5AD-0F28-4DA6-97A1-26EC89B8463A}"/>
              </a:ext>
            </a:extLst>
          </p:cNvPr>
          <p:cNvSpPr txBox="1"/>
          <p:nvPr/>
        </p:nvSpPr>
        <p:spPr>
          <a:xfrm>
            <a:off x="8650777" y="3146673"/>
            <a:ext cx="84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4" name="Connettore 2 303">
            <a:extLst>
              <a:ext uri="{FF2B5EF4-FFF2-40B4-BE49-F238E27FC236}">
                <a16:creationId xmlns:a16="http://schemas.microsoft.com/office/drawing/2014/main" id="{468E0A6A-3965-4D81-AD07-98266F9EFA32}"/>
              </a:ext>
            </a:extLst>
          </p:cNvPr>
          <p:cNvCxnSpPr>
            <a:cxnSpLocks/>
            <a:stCxn id="251" idx="3"/>
            <a:endCxn id="305" idx="1"/>
          </p:cNvCxnSpPr>
          <p:nvPr/>
        </p:nvCxnSpPr>
        <p:spPr>
          <a:xfrm flipV="1">
            <a:off x="8170945" y="2319763"/>
            <a:ext cx="484435" cy="5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CasellaDiTesto 304">
            <a:extLst>
              <a:ext uri="{FF2B5EF4-FFF2-40B4-BE49-F238E27FC236}">
                <a16:creationId xmlns:a16="http://schemas.microsoft.com/office/drawing/2014/main" id="{29F31C17-8CCB-4099-93FE-831773EFAF11}"/>
              </a:ext>
            </a:extLst>
          </p:cNvPr>
          <p:cNvSpPr txBox="1"/>
          <p:nvPr/>
        </p:nvSpPr>
        <p:spPr>
          <a:xfrm>
            <a:off x="8655380" y="2165874"/>
            <a:ext cx="84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6" name="Connettore 2 305">
            <a:extLst>
              <a:ext uri="{FF2B5EF4-FFF2-40B4-BE49-F238E27FC236}">
                <a16:creationId xmlns:a16="http://schemas.microsoft.com/office/drawing/2014/main" id="{54558A84-DA5C-4C0F-9432-35018DD49A61}"/>
              </a:ext>
            </a:extLst>
          </p:cNvPr>
          <p:cNvCxnSpPr>
            <a:cxnSpLocks/>
            <a:stCxn id="250" idx="3"/>
            <a:endCxn id="307" idx="1"/>
          </p:cNvCxnSpPr>
          <p:nvPr/>
        </p:nvCxnSpPr>
        <p:spPr>
          <a:xfrm>
            <a:off x="8180563" y="1758985"/>
            <a:ext cx="48789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CasellaDiTesto 306">
            <a:extLst>
              <a:ext uri="{FF2B5EF4-FFF2-40B4-BE49-F238E27FC236}">
                <a16:creationId xmlns:a16="http://schemas.microsoft.com/office/drawing/2014/main" id="{D46B5FCF-57A0-4C8D-B931-6B885B306AAF}"/>
              </a:ext>
            </a:extLst>
          </p:cNvPr>
          <p:cNvSpPr txBox="1"/>
          <p:nvPr/>
        </p:nvSpPr>
        <p:spPr>
          <a:xfrm>
            <a:off x="8668455" y="1605096"/>
            <a:ext cx="848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8" name="Connettore 2 307">
            <a:extLst>
              <a:ext uri="{FF2B5EF4-FFF2-40B4-BE49-F238E27FC236}">
                <a16:creationId xmlns:a16="http://schemas.microsoft.com/office/drawing/2014/main" id="{DC399590-FAF8-4CBA-95CA-3C6B0A5FD683}"/>
              </a:ext>
            </a:extLst>
          </p:cNvPr>
          <p:cNvCxnSpPr>
            <a:cxnSpLocks/>
            <a:stCxn id="272" idx="3"/>
            <a:endCxn id="309" idx="1"/>
          </p:cNvCxnSpPr>
          <p:nvPr/>
        </p:nvCxnSpPr>
        <p:spPr>
          <a:xfrm>
            <a:off x="9403804" y="1102233"/>
            <a:ext cx="4585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CasellaDiTesto 308">
            <a:extLst>
              <a:ext uri="{FF2B5EF4-FFF2-40B4-BE49-F238E27FC236}">
                <a16:creationId xmlns:a16="http://schemas.microsoft.com/office/drawing/2014/main" id="{B5A49CFF-4229-4A0C-B66A-DDBB33FA8A93}"/>
              </a:ext>
            </a:extLst>
          </p:cNvPr>
          <p:cNvSpPr txBox="1"/>
          <p:nvPr/>
        </p:nvSpPr>
        <p:spPr>
          <a:xfrm>
            <a:off x="9862306" y="948344"/>
            <a:ext cx="101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CasellaDiTesto 309">
            <a:extLst>
              <a:ext uri="{FF2B5EF4-FFF2-40B4-BE49-F238E27FC236}">
                <a16:creationId xmlns:a16="http://schemas.microsoft.com/office/drawing/2014/main" id="{5DF56474-8622-43B2-8907-7F236B603751}"/>
              </a:ext>
            </a:extLst>
          </p:cNvPr>
          <p:cNvSpPr txBox="1"/>
          <p:nvPr/>
        </p:nvSpPr>
        <p:spPr>
          <a:xfrm>
            <a:off x="6729806" y="2662778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CasellaDiTesto 310">
            <a:extLst>
              <a:ext uri="{FF2B5EF4-FFF2-40B4-BE49-F238E27FC236}">
                <a16:creationId xmlns:a16="http://schemas.microsoft.com/office/drawing/2014/main" id="{490E7A5F-704D-4157-9BC4-B07157BDA066}"/>
              </a:ext>
            </a:extLst>
          </p:cNvPr>
          <p:cNvSpPr txBox="1"/>
          <p:nvPr/>
        </p:nvSpPr>
        <p:spPr>
          <a:xfrm>
            <a:off x="7639278" y="2805592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CasellaDiTesto 311">
            <a:extLst>
              <a:ext uri="{FF2B5EF4-FFF2-40B4-BE49-F238E27FC236}">
                <a16:creationId xmlns:a16="http://schemas.microsoft.com/office/drawing/2014/main" id="{A0E3CCAD-12EB-4798-97C5-C71C845F3BA6}"/>
              </a:ext>
            </a:extLst>
          </p:cNvPr>
          <p:cNvSpPr txBox="1"/>
          <p:nvPr/>
        </p:nvSpPr>
        <p:spPr>
          <a:xfrm>
            <a:off x="7633618" y="2516628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CasellaDiTesto 314">
            <a:extLst>
              <a:ext uri="{FF2B5EF4-FFF2-40B4-BE49-F238E27FC236}">
                <a16:creationId xmlns:a16="http://schemas.microsoft.com/office/drawing/2014/main" id="{319B790A-8422-460F-8E8A-5CF1002D6C34}"/>
              </a:ext>
            </a:extLst>
          </p:cNvPr>
          <p:cNvSpPr txBox="1"/>
          <p:nvPr/>
        </p:nvSpPr>
        <p:spPr>
          <a:xfrm>
            <a:off x="7644983" y="188658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CasellaDiTesto 317">
            <a:extLst>
              <a:ext uri="{FF2B5EF4-FFF2-40B4-BE49-F238E27FC236}">
                <a16:creationId xmlns:a16="http://schemas.microsoft.com/office/drawing/2014/main" id="{A3BC7E10-C8A7-4BE0-A5C0-E44080CEB8FE}"/>
              </a:ext>
            </a:extLst>
          </p:cNvPr>
          <p:cNvSpPr txBox="1"/>
          <p:nvPr/>
        </p:nvSpPr>
        <p:spPr>
          <a:xfrm>
            <a:off x="8706426" y="125543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Connettore 2 320">
            <a:extLst>
              <a:ext uri="{FF2B5EF4-FFF2-40B4-BE49-F238E27FC236}">
                <a16:creationId xmlns:a16="http://schemas.microsoft.com/office/drawing/2014/main" id="{6AE4E385-FD18-4908-B537-89B7326FBD03}"/>
              </a:ext>
            </a:extLst>
          </p:cNvPr>
          <p:cNvCxnSpPr>
            <a:cxnSpLocks/>
            <a:stCxn id="243" idx="3"/>
            <a:endCxn id="315" idx="1"/>
          </p:cNvCxnSpPr>
          <p:nvPr/>
        </p:nvCxnSpPr>
        <p:spPr>
          <a:xfrm>
            <a:off x="7159050" y="1790519"/>
            <a:ext cx="485933" cy="2499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Connettore 2 323">
            <a:extLst>
              <a:ext uri="{FF2B5EF4-FFF2-40B4-BE49-F238E27FC236}">
                <a16:creationId xmlns:a16="http://schemas.microsoft.com/office/drawing/2014/main" id="{7EFF9557-9A9A-4459-8CE9-A6052DAACF30}"/>
              </a:ext>
            </a:extLst>
          </p:cNvPr>
          <p:cNvCxnSpPr>
            <a:cxnSpLocks/>
            <a:stCxn id="244" idx="3"/>
            <a:endCxn id="312" idx="1"/>
          </p:cNvCxnSpPr>
          <p:nvPr/>
        </p:nvCxnSpPr>
        <p:spPr>
          <a:xfrm>
            <a:off x="7149432" y="2111299"/>
            <a:ext cx="484186" cy="5592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Connettore 2 326">
            <a:extLst>
              <a:ext uri="{FF2B5EF4-FFF2-40B4-BE49-F238E27FC236}">
                <a16:creationId xmlns:a16="http://schemas.microsoft.com/office/drawing/2014/main" id="{A03819DA-F39B-46E2-BFE6-BBCAD4487627}"/>
              </a:ext>
            </a:extLst>
          </p:cNvPr>
          <p:cNvCxnSpPr>
            <a:cxnSpLocks/>
            <a:stCxn id="245" idx="3"/>
            <a:endCxn id="311" idx="1"/>
          </p:cNvCxnSpPr>
          <p:nvPr/>
        </p:nvCxnSpPr>
        <p:spPr>
          <a:xfrm>
            <a:off x="7232788" y="2459370"/>
            <a:ext cx="406490" cy="5001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Connettore 2 329">
            <a:extLst>
              <a:ext uri="{FF2B5EF4-FFF2-40B4-BE49-F238E27FC236}">
                <a16:creationId xmlns:a16="http://schemas.microsoft.com/office/drawing/2014/main" id="{B93BF4DF-996A-43EE-B6F9-C74E73D027BA}"/>
              </a:ext>
            </a:extLst>
          </p:cNvPr>
          <p:cNvCxnSpPr>
            <a:cxnSpLocks/>
            <a:stCxn id="282" idx="3"/>
            <a:endCxn id="310" idx="1"/>
          </p:cNvCxnSpPr>
          <p:nvPr/>
        </p:nvCxnSpPr>
        <p:spPr>
          <a:xfrm>
            <a:off x="6313822" y="2294992"/>
            <a:ext cx="415984" cy="5216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Connettore 2 332">
            <a:extLst>
              <a:ext uri="{FF2B5EF4-FFF2-40B4-BE49-F238E27FC236}">
                <a16:creationId xmlns:a16="http://schemas.microsoft.com/office/drawing/2014/main" id="{44DE5CC4-F721-4281-ACF0-DC6100F8664D}"/>
              </a:ext>
            </a:extLst>
          </p:cNvPr>
          <p:cNvCxnSpPr>
            <a:cxnSpLocks/>
            <a:stCxn id="249" idx="3"/>
            <a:endCxn id="318" idx="1"/>
          </p:cNvCxnSpPr>
          <p:nvPr/>
        </p:nvCxnSpPr>
        <p:spPr>
          <a:xfrm>
            <a:off x="8221991" y="1255177"/>
            <a:ext cx="484435" cy="154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CasellaDiTesto 336">
            <a:extLst>
              <a:ext uri="{FF2B5EF4-FFF2-40B4-BE49-F238E27FC236}">
                <a16:creationId xmlns:a16="http://schemas.microsoft.com/office/drawing/2014/main" id="{442E43F3-85A5-43DF-89CE-2E802FB88DDB}"/>
              </a:ext>
            </a:extLst>
          </p:cNvPr>
          <p:cNvSpPr txBox="1"/>
          <p:nvPr/>
        </p:nvSpPr>
        <p:spPr>
          <a:xfrm>
            <a:off x="7625029" y="343725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827FDFD1-4D3C-4D4B-9A5D-37D654D00260}"/>
              </a:ext>
            </a:extLst>
          </p:cNvPr>
          <p:cNvSpPr txBox="1"/>
          <p:nvPr/>
        </p:nvSpPr>
        <p:spPr>
          <a:xfrm>
            <a:off x="6759582" y="4571415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4" name="Connettore 2 343">
            <a:extLst>
              <a:ext uri="{FF2B5EF4-FFF2-40B4-BE49-F238E27FC236}">
                <a16:creationId xmlns:a16="http://schemas.microsoft.com/office/drawing/2014/main" id="{5440D00D-EC0A-4B47-B954-8781F7E60F21}"/>
              </a:ext>
            </a:extLst>
          </p:cNvPr>
          <p:cNvCxnSpPr>
            <a:cxnSpLocks/>
            <a:stCxn id="284" idx="3"/>
            <a:endCxn id="343" idx="1"/>
          </p:cNvCxnSpPr>
          <p:nvPr/>
        </p:nvCxnSpPr>
        <p:spPr>
          <a:xfrm>
            <a:off x="6313822" y="4602726"/>
            <a:ext cx="445760" cy="1225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CasellaDiTesto 346">
            <a:extLst>
              <a:ext uri="{FF2B5EF4-FFF2-40B4-BE49-F238E27FC236}">
                <a16:creationId xmlns:a16="http://schemas.microsoft.com/office/drawing/2014/main" id="{F55A91BE-FE0A-4A5B-B943-2D036CD47718}"/>
              </a:ext>
            </a:extLst>
          </p:cNvPr>
          <p:cNvSpPr txBox="1"/>
          <p:nvPr/>
        </p:nvSpPr>
        <p:spPr>
          <a:xfrm>
            <a:off x="6746758" y="4023121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8" name="Connettore 2 347">
            <a:extLst>
              <a:ext uri="{FF2B5EF4-FFF2-40B4-BE49-F238E27FC236}">
                <a16:creationId xmlns:a16="http://schemas.microsoft.com/office/drawing/2014/main" id="{3F801BCE-8D8B-4995-BDC1-BE6E2DD035EC}"/>
              </a:ext>
            </a:extLst>
          </p:cNvPr>
          <p:cNvCxnSpPr>
            <a:cxnSpLocks/>
            <a:stCxn id="283" idx="3"/>
            <a:endCxn id="347" idx="1"/>
          </p:cNvCxnSpPr>
          <p:nvPr/>
        </p:nvCxnSpPr>
        <p:spPr>
          <a:xfrm>
            <a:off x="6313822" y="3875074"/>
            <a:ext cx="432936" cy="3019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Connettore 2 374">
            <a:extLst>
              <a:ext uri="{FF2B5EF4-FFF2-40B4-BE49-F238E27FC236}">
                <a16:creationId xmlns:a16="http://schemas.microsoft.com/office/drawing/2014/main" id="{8E12030F-CA9F-41E5-B399-58E4C6633BDA}"/>
              </a:ext>
            </a:extLst>
          </p:cNvPr>
          <p:cNvCxnSpPr>
            <a:cxnSpLocks/>
            <a:stCxn id="246" idx="3"/>
            <a:endCxn id="337" idx="1"/>
          </p:cNvCxnSpPr>
          <p:nvPr/>
        </p:nvCxnSpPr>
        <p:spPr>
          <a:xfrm>
            <a:off x="7159050" y="3427800"/>
            <a:ext cx="465979" cy="1633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8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magine 71">
            <a:extLst>
              <a:ext uri="{FF2B5EF4-FFF2-40B4-BE49-F238E27FC236}">
                <a16:creationId xmlns:a16="http://schemas.microsoft.com/office/drawing/2014/main" id="{61845FCC-3A67-43F4-BA01-C2530968F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834" t="4273" r="5991" b="6172"/>
          <a:stretch/>
        </p:blipFill>
        <p:spPr>
          <a:xfrm>
            <a:off x="1086744" y="1450643"/>
            <a:ext cx="3332623" cy="3362038"/>
          </a:xfrm>
          <a:prstGeom prst="rect">
            <a:avLst/>
          </a:prstGeom>
        </p:spPr>
      </p:pic>
      <p:sp>
        <p:nvSpPr>
          <p:cNvPr id="73" name="Rettangolo 72">
            <a:extLst>
              <a:ext uri="{FF2B5EF4-FFF2-40B4-BE49-F238E27FC236}">
                <a16:creationId xmlns:a16="http://schemas.microsoft.com/office/drawing/2014/main" id="{E85DAE7B-2635-4D41-B6AB-140E2DFB85F1}"/>
              </a:ext>
            </a:extLst>
          </p:cNvPr>
          <p:cNvSpPr/>
          <p:nvPr/>
        </p:nvSpPr>
        <p:spPr>
          <a:xfrm>
            <a:off x="1165494" y="154545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59CA520E-05C9-4E81-AA58-13DCF74562B0}"/>
              </a:ext>
            </a:extLst>
          </p:cNvPr>
          <p:cNvSpPr/>
          <p:nvPr/>
        </p:nvSpPr>
        <p:spPr>
          <a:xfrm>
            <a:off x="1705373" y="154545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FC6DC300-90F0-4AE2-AF58-5EC35147C487}"/>
              </a:ext>
            </a:extLst>
          </p:cNvPr>
          <p:cNvSpPr/>
          <p:nvPr/>
        </p:nvSpPr>
        <p:spPr>
          <a:xfrm>
            <a:off x="1165494" y="2084972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E3608EA3-2429-4412-9164-9EA192B6D8E1}"/>
              </a:ext>
            </a:extLst>
          </p:cNvPr>
          <p:cNvSpPr/>
          <p:nvPr/>
        </p:nvSpPr>
        <p:spPr>
          <a:xfrm>
            <a:off x="1705373" y="2084972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1C59279B-4DBB-477B-9F1F-EFAC042AE57F}"/>
              </a:ext>
            </a:extLst>
          </p:cNvPr>
          <p:cNvSpPr/>
          <p:nvPr/>
        </p:nvSpPr>
        <p:spPr>
          <a:xfrm>
            <a:off x="3784432" y="420467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5" name="Figura a mano libera: forma 134">
            <a:extLst>
              <a:ext uri="{FF2B5EF4-FFF2-40B4-BE49-F238E27FC236}">
                <a16:creationId xmlns:a16="http://schemas.microsoft.com/office/drawing/2014/main" id="{FF5B3293-937A-4717-8A01-5705BF98FDEA}"/>
              </a:ext>
            </a:extLst>
          </p:cNvPr>
          <p:cNvSpPr/>
          <p:nvPr/>
        </p:nvSpPr>
        <p:spPr>
          <a:xfrm>
            <a:off x="1346544" y="1604198"/>
            <a:ext cx="996950" cy="1117600"/>
          </a:xfrm>
          <a:custGeom>
            <a:avLst/>
            <a:gdLst>
              <a:gd name="connsiteX0" fmla="*/ 6350 w 996950"/>
              <a:gd name="connsiteY0" fmla="*/ 1117600 h 1117600"/>
              <a:gd name="connsiteX1" fmla="*/ 6350 w 996950"/>
              <a:gd name="connsiteY1" fmla="*/ 1022350 h 1117600"/>
              <a:gd name="connsiteX2" fmla="*/ 0 w 996950"/>
              <a:gd name="connsiteY2" fmla="*/ 768350 h 1117600"/>
              <a:gd name="connsiteX3" fmla="*/ 44450 w 996950"/>
              <a:gd name="connsiteY3" fmla="*/ 654050 h 1117600"/>
              <a:gd name="connsiteX4" fmla="*/ 304800 w 996950"/>
              <a:gd name="connsiteY4" fmla="*/ 406400 h 1117600"/>
              <a:gd name="connsiteX5" fmla="*/ 774700 w 996950"/>
              <a:gd name="connsiteY5" fmla="*/ 0 h 1117600"/>
              <a:gd name="connsiteX6" fmla="*/ 996950 w 996950"/>
              <a:gd name="connsiteY6" fmla="*/ 101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6950" h="1117600">
                <a:moveTo>
                  <a:pt x="6350" y="1117600"/>
                </a:moveTo>
                <a:lnTo>
                  <a:pt x="6350" y="1022350"/>
                </a:lnTo>
                <a:lnTo>
                  <a:pt x="0" y="768350"/>
                </a:lnTo>
                <a:lnTo>
                  <a:pt x="44450" y="654050"/>
                </a:lnTo>
                <a:lnTo>
                  <a:pt x="304800" y="406400"/>
                </a:lnTo>
                <a:lnTo>
                  <a:pt x="774700" y="0"/>
                </a:lnTo>
                <a:lnTo>
                  <a:pt x="996950" y="10160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66A8AE5E-8087-44B4-975B-EDE78EC0945B}"/>
              </a:ext>
            </a:extLst>
          </p:cNvPr>
          <p:cNvSpPr/>
          <p:nvPr/>
        </p:nvSpPr>
        <p:spPr>
          <a:xfrm>
            <a:off x="1352894" y="1826448"/>
            <a:ext cx="787400" cy="889000"/>
          </a:xfrm>
          <a:custGeom>
            <a:avLst/>
            <a:gdLst>
              <a:gd name="connsiteX0" fmla="*/ 6350 w 787400"/>
              <a:gd name="connsiteY0" fmla="*/ 889000 h 889000"/>
              <a:gd name="connsiteX1" fmla="*/ 0 w 787400"/>
              <a:gd name="connsiteY1" fmla="*/ 717550 h 889000"/>
              <a:gd name="connsiteX2" fmla="*/ 184150 w 787400"/>
              <a:gd name="connsiteY2" fmla="*/ 552450 h 889000"/>
              <a:gd name="connsiteX3" fmla="*/ 457200 w 787400"/>
              <a:gd name="connsiteY3" fmla="*/ 298450 h 889000"/>
              <a:gd name="connsiteX4" fmla="*/ 787400 w 787400"/>
              <a:gd name="connsiteY4" fmla="*/ 0 h 889000"/>
              <a:gd name="connsiteX5" fmla="*/ 781050 w 787400"/>
              <a:gd name="connsiteY5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400" h="889000">
                <a:moveTo>
                  <a:pt x="6350" y="889000"/>
                </a:moveTo>
                <a:lnTo>
                  <a:pt x="0" y="717550"/>
                </a:lnTo>
                <a:lnTo>
                  <a:pt x="184150" y="552450"/>
                </a:lnTo>
                <a:lnTo>
                  <a:pt x="457200" y="298450"/>
                </a:lnTo>
                <a:lnTo>
                  <a:pt x="787400" y="0"/>
                </a:lnTo>
                <a:lnTo>
                  <a:pt x="78105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4" name="Figura a mano libera: forma 143">
            <a:extLst>
              <a:ext uri="{FF2B5EF4-FFF2-40B4-BE49-F238E27FC236}">
                <a16:creationId xmlns:a16="http://schemas.microsoft.com/office/drawing/2014/main" id="{0958C1AF-AC30-4CF6-9E1D-F6779DF05F41}"/>
              </a:ext>
            </a:extLst>
          </p:cNvPr>
          <p:cNvSpPr/>
          <p:nvPr/>
        </p:nvSpPr>
        <p:spPr>
          <a:xfrm>
            <a:off x="3661754" y="3984178"/>
            <a:ext cx="540000" cy="701040"/>
          </a:xfrm>
          <a:custGeom>
            <a:avLst/>
            <a:gdLst>
              <a:gd name="connsiteX0" fmla="*/ 0 w 510540"/>
              <a:gd name="connsiteY0" fmla="*/ 685800 h 701040"/>
              <a:gd name="connsiteX1" fmla="*/ 243840 w 510540"/>
              <a:gd name="connsiteY1" fmla="*/ 701040 h 701040"/>
              <a:gd name="connsiteX2" fmla="*/ 510540 w 510540"/>
              <a:gd name="connsiteY2" fmla="*/ 541020 h 701040"/>
              <a:gd name="connsiteX3" fmla="*/ 495300 w 510540"/>
              <a:gd name="connsiteY3" fmla="*/ 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" h="701040">
                <a:moveTo>
                  <a:pt x="0" y="685800"/>
                </a:moveTo>
                <a:lnTo>
                  <a:pt x="243840" y="701040"/>
                </a:lnTo>
                <a:lnTo>
                  <a:pt x="510540" y="541020"/>
                </a:lnTo>
                <a:lnTo>
                  <a:pt x="495300" y="0"/>
                </a:lnTo>
              </a:path>
            </a:pathLst>
          </a:cu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5" name="Figura a mano libera: forma 144">
            <a:extLst>
              <a:ext uri="{FF2B5EF4-FFF2-40B4-BE49-F238E27FC236}">
                <a16:creationId xmlns:a16="http://schemas.microsoft.com/office/drawing/2014/main" id="{455BAA1D-8396-4DBF-B241-167570D11C57}"/>
              </a:ext>
            </a:extLst>
          </p:cNvPr>
          <p:cNvSpPr/>
          <p:nvPr/>
        </p:nvSpPr>
        <p:spPr>
          <a:xfrm>
            <a:off x="3555074" y="4304218"/>
            <a:ext cx="776978" cy="243840"/>
          </a:xfrm>
          <a:custGeom>
            <a:avLst/>
            <a:gdLst>
              <a:gd name="connsiteX0" fmla="*/ 0 w 845820"/>
              <a:gd name="connsiteY0" fmla="*/ 243840 h 243840"/>
              <a:gd name="connsiteX1" fmla="*/ 274320 w 845820"/>
              <a:gd name="connsiteY1" fmla="*/ 175260 h 243840"/>
              <a:gd name="connsiteX2" fmla="*/ 662940 w 845820"/>
              <a:gd name="connsiteY2" fmla="*/ 15240 h 243840"/>
              <a:gd name="connsiteX3" fmla="*/ 845820 w 845820"/>
              <a:gd name="connsiteY3" fmla="*/ 0 h 243840"/>
              <a:gd name="connsiteX4" fmla="*/ 822960 w 845820"/>
              <a:gd name="connsiteY4" fmla="*/ 762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" h="243840">
                <a:moveTo>
                  <a:pt x="0" y="243840"/>
                </a:moveTo>
                <a:lnTo>
                  <a:pt x="274320" y="175260"/>
                </a:lnTo>
                <a:lnTo>
                  <a:pt x="662940" y="15240"/>
                </a:lnTo>
                <a:lnTo>
                  <a:pt x="845820" y="0"/>
                </a:lnTo>
                <a:lnTo>
                  <a:pt x="822960" y="7620"/>
                </a:ln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7" name="Figura a mano libera: forma 146">
            <a:extLst>
              <a:ext uri="{FF2B5EF4-FFF2-40B4-BE49-F238E27FC236}">
                <a16:creationId xmlns:a16="http://schemas.microsoft.com/office/drawing/2014/main" id="{40D190DF-6E4D-4627-88C3-6FD8E7950712}"/>
              </a:ext>
            </a:extLst>
          </p:cNvPr>
          <p:cNvSpPr/>
          <p:nvPr/>
        </p:nvSpPr>
        <p:spPr>
          <a:xfrm>
            <a:off x="1352894" y="1949638"/>
            <a:ext cx="1021080" cy="784860"/>
          </a:xfrm>
          <a:custGeom>
            <a:avLst/>
            <a:gdLst>
              <a:gd name="connsiteX0" fmla="*/ 1021080 w 1021080"/>
              <a:gd name="connsiteY0" fmla="*/ 190500 h 784860"/>
              <a:gd name="connsiteX1" fmla="*/ 861060 w 1021080"/>
              <a:gd name="connsiteY1" fmla="*/ 0 h 784860"/>
              <a:gd name="connsiteX2" fmla="*/ 632460 w 1021080"/>
              <a:gd name="connsiteY2" fmla="*/ 182880 h 784860"/>
              <a:gd name="connsiteX3" fmla="*/ 0 w 1021080"/>
              <a:gd name="connsiteY3" fmla="*/ 784860 h 784860"/>
              <a:gd name="connsiteX4" fmla="*/ 0 w 1021080"/>
              <a:gd name="connsiteY4" fmla="*/ 78486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80" h="784860">
                <a:moveTo>
                  <a:pt x="1021080" y="190500"/>
                </a:moveTo>
                <a:lnTo>
                  <a:pt x="861060" y="0"/>
                </a:lnTo>
                <a:lnTo>
                  <a:pt x="632460" y="182880"/>
                </a:lnTo>
                <a:lnTo>
                  <a:pt x="0" y="784860"/>
                </a:lnTo>
                <a:lnTo>
                  <a:pt x="0" y="784860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E8CD6-893A-447E-AEAE-43F8FDE4FA3A}"/>
              </a:ext>
            </a:extLst>
          </p:cNvPr>
          <p:cNvSpPr txBox="1"/>
          <p:nvPr/>
        </p:nvSpPr>
        <p:spPr>
          <a:xfrm>
            <a:off x="5861192" y="255085"/>
            <a:ext cx="524406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transactions are trajectories</a:t>
            </a:r>
          </a:p>
          <a:p>
            <a:endParaRPr lang="en-US" dirty="0"/>
          </a:p>
          <a:p>
            <a:r>
              <a:rPr lang="en-US" dirty="0"/>
              <a:t>T =   {</a:t>
            </a:r>
            <a:r>
              <a:rPr lang="en-US" dirty="0" err="1"/>
              <a:t>c_t</a:t>
            </a:r>
            <a:r>
              <a:rPr lang="en-US" dirty="0"/>
              <a:t>, </a:t>
            </a:r>
            <a:r>
              <a:rPr lang="en-US" dirty="0" err="1"/>
              <a:t>c_t</a:t>
            </a:r>
            <a:r>
              <a:rPr lang="en-US" dirty="0"/>
              <a:t>’, …, </a:t>
            </a:r>
            <a:r>
              <a:rPr lang="en-US" dirty="0" err="1"/>
              <a:t>c_t</a:t>
            </a:r>
            <a:r>
              <a:rPr lang="en-US" dirty="0"/>
              <a:t>’’}</a:t>
            </a:r>
          </a:p>
          <a:p>
            <a:r>
              <a:rPr lang="en-US" dirty="0"/>
              <a:t>T’ =  {</a:t>
            </a:r>
            <a:r>
              <a:rPr lang="en-US" dirty="0" err="1"/>
              <a:t>c_t</a:t>
            </a:r>
            <a:r>
              <a:rPr lang="en-US" dirty="0"/>
              <a:t>, </a:t>
            </a:r>
            <a:r>
              <a:rPr lang="en-US" dirty="0" err="1"/>
              <a:t>c_t</a:t>
            </a:r>
            <a:r>
              <a:rPr lang="en-US" dirty="0"/>
              <a:t>’, …, </a:t>
            </a:r>
            <a:r>
              <a:rPr lang="en-US" dirty="0" err="1"/>
              <a:t>c_t</a:t>
            </a:r>
            <a:r>
              <a:rPr lang="en-US" dirty="0"/>
              <a:t>’’}</a:t>
            </a:r>
          </a:p>
          <a:p>
            <a:r>
              <a:rPr lang="en-US" dirty="0"/>
              <a:t>T’’ = {</a:t>
            </a:r>
            <a:r>
              <a:rPr lang="en-US" dirty="0" err="1"/>
              <a:t>c_t</a:t>
            </a:r>
            <a:r>
              <a:rPr lang="en-US" dirty="0"/>
              <a:t>, </a:t>
            </a:r>
            <a:r>
              <a:rPr lang="en-US" dirty="0" err="1"/>
              <a:t>c_t</a:t>
            </a:r>
            <a:r>
              <a:rPr lang="en-US" dirty="0"/>
              <a:t>’, …, </a:t>
            </a:r>
            <a:r>
              <a:rPr lang="en-US" dirty="0" err="1"/>
              <a:t>c_t</a:t>
            </a:r>
            <a:r>
              <a:rPr lang="en-US" dirty="0"/>
              <a:t>’’}</a:t>
            </a:r>
          </a:p>
          <a:p>
            <a:endParaRPr lang="en-US" dirty="0"/>
          </a:p>
          <a:p>
            <a:r>
              <a:rPr lang="en-US" dirty="0"/>
              <a:t>Items = {c, c’, …, c’’}</a:t>
            </a:r>
          </a:p>
          <a:p>
            <a:r>
              <a:rPr lang="en-US" dirty="0" err="1"/>
              <a:t>Itemsets</a:t>
            </a:r>
            <a:r>
              <a:rPr lang="en-US" dirty="0"/>
              <a:t> = { {c}, {c’}, {c, c’}, …}</a:t>
            </a:r>
          </a:p>
          <a:p>
            <a:endParaRPr lang="en-US" dirty="0"/>
          </a:p>
          <a:p>
            <a:r>
              <a:rPr lang="en-US" dirty="0"/>
              <a:t>Support = How many trajectories share the same path</a:t>
            </a:r>
          </a:p>
          <a:p>
            <a:r>
              <a:rPr lang="en-US" dirty="0"/>
              <a:t>(Commonly) This is called Frequent Trajectory Mining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transactions are «transposed» trajectories</a:t>
            </a:r>
          </a:p>
          <a:p>
            <a:endParaRPr lang="en-US" dirty="0"/>
          </a:p>
          <a:p>
            <a:r>
              <a:rPr lang="en-US" dirty="0"/>
              <a:t>c =   {T, T’}</a:t>
            </a:r>
          </a:p>
          <a:p>
            <a:r>
              <a:rPr lang="en-US" dirty="0"/>
              <a:t>c’ =  {T, T’, T’’}</a:t>
            </a:r>
          </a:p>
          <a:p>
            <a:r>
              <a:rPr lang="en-US" dirty="0"/>
              <a:t>c’’ = {T’, T’’}</a:t>
            </a:r>
          </a:p>
          <a:p>
            <a:endParaRPr lang="en-US" dirty="0"/>
          </a:p>
          <a:p>
            <a:r>
              <a:rPr lang="en-US" dirty="0"/>
              <a:t>Items = {T, T’, …, T’’}</a:t>
            </a:r>
          </a:p>
          <a:p>
            <a:r>
              <a:rPr lang="en-US" dirty="0" err="1"/>
              <a:t>Itemsets</a:t>
            </a:r>
            <a:r>
              <a:rPr lang="en-US" dirty="0"/>
              <a:t> = { {T}, {T’}, {T, T’}, …}</a:t>
            </a:r>
          </a:p>
          <a:p>
            <a:endParaRPr lang="en-US" dirty="0"/>
          </a:p>
          <a:p>
            <a:r>
              <a:rPr lang="en-US" dirty="0"/>
              <a:t>Support = How long trajectories share the same path</a:t>
            </a:r>
          </a:p>
        </p:txBody>
      </p:sp>
    </p:spTree>
    <p:extLst>
      <p:ext uri="{BB962C8B-B14F-4D97-AF65-F5344CB8AC3E}">
        <p14:creationId xmlns:p14="http://schemas.microsoft.com/office/powerpoint/2010/main" val="196941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tangolo 70">
            <a:extLst>
              <a:ext uri="{FF2B5EF4-FFF2-40B4-BE49-F238E27FC236}">
                <a16:creationId xmlns:a16="http://schemas.microsoft.com/office/drawing/2014/main" id="{2E4A9E81-3012-46A6-BE78-AD07A3E93FE2}"/>
              </a:ext>
            </a:extLst>
          </p:cNvPr>
          <p:cNvSpPr/>
          <p:nvPr/>
        </p:nvSpPr>
        <p:spPr>
          <a:xfrm>
            <a:off x="5000116" y="2521398"/>
            <a:ext cx="252000" cy="2520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Immagine 71">
            <a:extLst>
              <a:ext uri="{FF2B5EF4-FFF2-40B4-BE49-F238E27FC236}">
                <a16:creationId xmlns:a16="http://schemas.microsoft.com/office/drawing/2014/main" id="{61845FCC-3A67-43F4-BA01-C2530968F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834" t="4273" r="5991" b="6172"/>
          <a:stretch/>
        </p:blipFill>
        <p:spPr>
          <a:xfrm>
            <a:off x="953050" y="1459345"/>
            <a:ext cx="3332623" cy="3362038"/>
          </a:xfrm>
          <a:prstGeom prst="rect">
            <a:avLst/>
          </a:prstGeom>
        </p:spPr>
      </p:pic>
      <p:sp>
        <p:nvSpPr>
          <p:cNvPr id="73" name="Rettangolo 72">
            <a:extLst>
              <a:ext uri="{FF2B5EF4-FFF2-40B4-BE49-F238E27FC236}">
                <a16:creationId xmlns:a16="http://schemas.microsoft.com/office/drawing/2014/main" id="{E85DAE7B-2635-4D41-B6AB-140E2DFB85F1}"/>
              </a:ext>
            </a:extLst>
          </p:cNvPr>
          <p:cNvSpPr/>
          <p:nvPr/>
        </p:nvSpPr>
        <p:spPr>
          <a:xfrm>
            <a:off x="1031800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59CA520E-05C9-4E81-AA58-13DCF74562B0}"/>
              </a:ext>
            </a:extLst>
          </p:cNvPr>
          <p:cNvSpPr/>
          <p:nvPr/>
        </p:nvSpPr>
        <p:spPr>
          <a:xfrm>
            <a:off x="1571679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FC6DC300-90F0-4AE2-AF58-5EC35147C487}"/>
              </a:ext>
            </a:extLst>
          </p:cNvPr>
          <p:cNvSpPr/>
          <p:nvPr/>
        </p:nvSpPr>
        <p:spPr>
          <a:xfrm>
            <a:off x="1031800" y="209367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E3608EA3-2429-4412-9164-9EA192B6D8E1}"/>
              </a:ext>
            </a:extLst>
          </p:cNvPr>
          <p:cNvSpPr/>
          <p:nvPr/>
        </p:nvSpPr>
        <p:spPr>
          <a:xfrm>
            <a:off x="1571679" y="2084247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1C59279B-4DBB-477B-9F1F-EFAC042AE57F}"/>
              </a:ext>
            </a:extLst>
          </p:cNvPr>
          <p:cNvSpPr/>
          <p:nvPr/>
        </p:nvSpPr>
        <p:spPr>
          <a:xfrm>
            <a:off x="3650738" y="4213377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24ABC124-459D-428C-88A6-CD2FE130DCAA}"/>
              </a:ext>
            </a:extLst>
          </p:cNvPr>
          <p:cNvCxnSpPr>
            <a:cxnSpLocks/>
            <a:stCxn id="71" idx="3"/>
            <a:endCxn id="84" idx="1"/>
          </p:cNvCxnSpPr>
          <p:nvPr/>
        </p:nvCxnSpPr>
        <p:spPr>
          <a:xfrm flipV="1">
            <a:off x="5252116" y="1790519"/>
            <a:ext cx="294064" cy="8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078CB313-63F3-4E1D-AB96-B8AED981E6B0}"/>
              </a:ext>
            </a:extLst>
          </p:cNvPr>
          <p:cNvCxnSpPr>
            <a:cxnSpLocks/>
            <a:stCxn id="71" idx="3"/>
            <a:endCxn id="85" idx="1"/>
          </p:cNvCxnSpPr>
          <p:nvPr/>
        </p:nvCxnSpPr>
        <p:spPr>
          <a:xfrm flipV="1">
            <a:off x="5252116" y="2177288"/>
            <a:ext cx="294064" cy="47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A2248836-8ECB-489C-A9C3-6FE22ECBE192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 flipV="1">
            <a:off x="5252116" y="2506505"/>
            <a:ext cx="294064" cy="14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4895E23A-6974-4A14-9148-0EEB3D9FDA8F}"/>
              </a:ext>
            </a:extLst>
          </p:cNvPr>
          <p:cNvCxnSpPr>
            <a:cxnSpLocks/>
            <a:stCxn id="100" idx="3"/>
            <a:endCxn id="87" idx="1"/>
          </p:cNvCxnSpPr>
          <p:nvPr/>
        </p:nvCxnSpPr>
        <p:spPr>
          <a:xfrm flipV="1">
            <a:off x="5252116" y="4221929"/>
            <a:ext cx="294064" cy="37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38901828-C320-41C3-9A24-6660C42DEE9A}"/>
              </a:ext>
            </a:extLst>
          </p:cNvPr>
          <p:cNvCxnSpPr>
            <a:cxnSpLocks/>
            <a:stCxn id="100" idx="3"/>
            <a:endCxn id="88" idx="1"/>
          </p:cNvCxnSpPr>
          <p:nvPr/>
        </p:nvCxnSpPr>
        <p:spPr>
          <a:xfrm>
            <a:off x="5252116" y="4600623"/>
            <a:ext cx="294064" cy="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573703B8-C5DA-413E-9AD1-95C57A35BA0D}"/>
              </a:ext>
            </a:extLst>
          </p:cNvPr>
          <p:cNvCxnSpPr>
            <a:cxnSpLocks/>
            <a:stCxn id="101" idx="3"/>
            <a:endCxn id="89" idx="1"/>
          </p:cNvCxnSpPr>
          <p:nvPr/>
        </p:nvCxnSpPr>
        <p:spPr>
          <a:xfrm flipV="1">
            <a:off x="5252116" y="5066185"/>
            <a:ext cx="294064" cy="124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0092F445-6EAD-4891-9F3C-D4F1D8CBF00F}"/>
              </a:ext>
            </a:extLst>
          </p:cNvPr>
          <p:cNvSpPr txBox="1"/>
          <p:nvPr/>
        </p:nvSpPr>
        <p:spPr>
          <a:xfrm>
            <a:off x="5546180" y="1636630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896D677E-C356-4F25-96B7-E6D1F01F55A3}"/>
              </a:ext>
            </a:extLst>
          </p:cNvPr>
          <p:cNvSpPr txBox="1"/>
          <p:nvPr/>
        </p:nvSpPr>
        <p:spPr>
          <a:xfrm>
            <a:off x="5546180" y="2023399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DEAF7D7E-CDC0-4856-A4F1-E82F7C628A42}"/>
              </a:ext>
            </a:extLst>
          </p:cNvPr>
          <p:cNvSpPr txBox="1"/>
          <p:nvPr/>
        </p:nvSpPr>
        <p:spPr>
          <a:xfrm>
            <a:off x="5546180" y="2352616"/>
            <a:ext cx="432000" cy="3077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E23B2233-3F5C-4AAD-A31C-8D795EBC74BB}"/>
              </a:ext>
            </a:extLst>
          </p:cNvPr>
          <p:cNvSpPr txBox="1"/>
          <p:nvPr/>
        </p:nvSpPr>
        <p:spPr>
          <a:xfrm>
            <a:off x="5546180" y="4068040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1E12196D-B1DD-42D5-9913-C9C74233E416}"/>
              </a:ext>
            </a:extLst>
          </p:cNvPr>
          <p:cNvSpPr txBox="1"/>
          <p:nvPr/>
        </p:nvSpPr>
        <p:spPr>
          <a:xfrm>
            <a:off x="5546180" y="4447918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47FDA10-289B-4487-A080-50C9C5D00782}"/>
              </a:ext>
            </a:extLst>
          </p:cNvPr>
          <p:cNvSpPr txBox="1"/>
          <p:nvPr/>
        </p:nvSpPr>
        <p:spPr>
          <a:xfrm>
            <a:off x="5546180" y="4912296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A7B848D-1130-476F-A093-25BB6A515ECE}"/>
              </a:ext>
            </a:extLst>
          </p:cNvPr>
          <p:cNvSpPr txBox="1"/>
          <p:nvPr/>
        </p:nvSpPr>
        <p:spPr>
          <a:xfrm>
            <a:off x="6291038" y="466002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176E080E-1A43-4584-838D-81C707840951}"/>
              </a:ext>
            </a:extLst>
          </p:cNvPr>
          <p:cNvSpPr txBox="1"/>
          <p:nvPr/>
        </p:nvSpPr>
        <p:spPr>
          <a:xfrm>
            <a:off x="6291038" y="1390481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2C2DAA83-A297-41F2-AAA0-A7D26F515E03}"/>
              </a:ext>
            </a:extLst>
          </p:cNvPr>
          <p:cNvSpPr txBox="1"/>
          <p:nvPr/>
        </p:nvSpPr>
        <p:spPr>
          <a:xfrm>
            <a:off x="6272244" y="1888238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5163FD19-CDC6-476B-A06D-62A593007163}"/>
              </a:ext>
            </a:extLst>
          </p:cNvPr>
          <p:cNvSpPr txBox="1"/>
          <p:nvPr/>
        </p:nvSpPr>
        <p:spPr>
          <a:xfrm>
            <a:off x="6291038" y="3956042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13D7D97-2D4E-4E6A-AF85-DA4F21218C58}"/>
              </a:ext>
            </a:extLst>
          </p:cNvPr>
          <p:cNvCxnSpPr>
            <a:cxnSpLocks/>
            <a:stCxn id="84" idx="3"/>
            <a:endCxn id="90" idx="1"/>
          </p:cNvCxnSpPr>
          <p:nvPr/>
        </p:nvCxnSpPr>
        <p:spPr>
          <a:xfrm flipV="1">
            <a:off x="5978180" y="619891"/>
            <a:ext cx="312858" cy="117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2B162E0D-2D92-4376-A8EF-DB7A6F5EAD17}"/>
              </a:ext>
            </a:extLst>
          </p:cNvPr>
          <p:cNvCxnSpPr>
            <a:cxnSpLocks/>
            <a:stCxn id="84" idx="3"/>
            <a:endCxn id="91" idx="1"/>
          </p:cNvCxnSpPr>
          <p:nvPr/>
        </p:nvCxnSpPr>
        <p:spPr>
          <a:xfrm flipV="1">
            <a:off x="5978180" y="1544370"/>
            <a:ext cx="312858" cy="24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93B982F3-8CAC-4D74-8960-E6AB40007CA6}"/>
              </a:ext>
            </a:extLst>
          </p:cNvPr>
          <p:cNvCxnSpPr>
            <a:cxnSpLocks/>
            <a:stCxn id="85" idx="3"/>
            <a:endCxn id="92" idx="1"/>
          </p:cNvCxnSpPr>
          <p:nvPr/>
        </p:nvCxnSpPr>
        <p:spPr>
          <a:xfrm flipV="1">
            <a:off x="5978180" y="2042127"/>
            <a:ext cx="294064" cy="13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49E8CA41-638C-4134-8522-DD57EC4404FF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978180" y="4109931"/>
            <a:ext cx="312858" cy="111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EFCA451A-EEFD-44E2-B130-4A60CCF4090B}"/>
              </a:ext>
            </a:extLst>
          </p:cNvPr>
          <p:cNvSpPr txBox="1"/>
          <p:nvPr/>
        </p:nvSpPr>
        <p:spPr>
          <a:xfrm>
            <a:off x="7154731" y="120999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5C3C2CD-58E1-449A-86FF-999F52B4E634}"/>
              </a:ext>
            </a:extLst>
          </p:cNvPr>
          <p:cNvCxnSpPr>
            <a:cxnSpLocks/>
            <a:stCxn id="90" idx="3"/>
            <a:endCxn id="98" idx="1"/>
          </p:cNvCxnSpPr>
          <p:nvPr/>
        </p:nvCxnSpPr>
        <p:spPr>
          <a:xfrm flipV="1">
            <a:off x="6831038" y="274888"/>
            <a:ext cx="323693" cy="345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E42C04E9-D4FA-4AAD-A1E7-7A1D364E1E06}"/>
              </a:ext>
            </a:extLst>
          </p:cNvPr>
          <p:cNvSpPr/>
          <p:nvPr/>
        </p:nvSpPr>
        <p:spPr>
          <a:xfrm>
            <a:off x="5000116" y="4474623"/>
            <a:ext cx="252000" cy="2520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5772F328-29DB-4807-B37C-B4744914FC6C}"/>
              </a:ext>
            </a:extLst>
          </p:cNvPr>
          <p:cNvSpPr/>
          <p:nvPr/>
        </p:nvSpPr>
        <p:spPr>
          <a:xfrm>
            <a:off x="5000116" y="5065115"/>
            <a:ext cx="252000" cy="2520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F1D06CCB-67CD-46DA-8877-ED157EB8E01C}"/>
              </a:ext>
            </a:extLst>
          </p:cNvPr>
          <p:cNvSpPr/>
          <p:nvPr/>
        </p:nvSpPr>
        <p:spPr>
          <a:xfrm>
            <a:off x="5007736" y="5748133"/>
            <a:ext cx="252000" cy="274009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FD44F947-0C02-4058-B607-579EE026FD85}"/>
              </a:ext>
            </a:extLst>
          </p:cNvPr>
          <p:cNvSpPr/>
          <p:nvPr/>
        </p:nvSpPr>
        <p:spPr>
          <a:xfrm>
            <a:off x="5000116" y="5429917"/>
            <a:ext cx="252000" cy="2520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B8BC5F6B-D6E5-46AB-9415-209B0905E6D3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5252116" y="5555917"/>
            <a:ext cx="294064" cy="6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0A173D12-3D95-4AE3-A3FA-C4D87A62CB68}"/>
              </a:ext>
            </a:extLst>
          </p:cNvPr>
          <p:cNvSpPr txBox="1"/>
          <p:nvPr/>
        </p:nvSpPr>
        <p:spPr>
          <a:xfrm>
            <a:off x="5546180" y="5408304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5008194B-15B8-43CD-95B6-8C8AECB41189}"/>
              </a:ext>
            </a:extLst>
          </p:cNvPr>
          <p:cNvSpPr txBox="1"/>
          <p:nvPr/>
        </p:nvSpPr>
        <p:spPr>
          <a:xfrm>
            <a:off x="4955092" y="5526036"/>
            <a:ext cx="4732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3B404E68-4096-42AA-9E70-A1B0B81099DC}"/>
              </a:ext>
            </a:extLst>
          </p:cNvPr>
          <p:cNvCxnSpPr>
            <a:cxnSpLocks/>
            <a:stCxn id="89" idx="3"/>
            <a:endCxn id="108" idx="1"/>
          </p:cNvCxnSpPr>
          <p:nvPr/>
        </p:nvCxnSpPr>
        <p:spPr>
          <a:xfrm>
            <a:off x="5978180" y="5066185"/>
            <a:ext cx="312858" cy="35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FCC3DA-4A99-49CD-A2D4-103DC75A8142}"/>
              </a:ext>
            </a:extLst>
          </p:cNvPr>
          <p:cNvSpPr txBox="1"/>
          <p:nvPr/>
        </p:nvSpPr>
        <p:spPr>
          <a:xfrm>
            <a:off x="6291038" y="4915894"/>
            <a:ext cx="5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2243FF3F-F332-4E77-97B6-7443A81E9AF4}"/>
              </a:ext>
            </a:extLst>
          </p:cNvPr>
          <p:cNvCxnSpPr>
            <a:cxnSpLocks/>
            <a:stCxn id="88" idx="3"/>
            <a:endCxn id="110" idx="1"/>
          </p:cNvCxnSpPr>
          <p:nvPr/>
        </p:nvCxnSpPr>
        <p:spPr>
          <a:xfrm flipV="1">
            <a:off x="5978180" y="4599812"/>
            <a:ext cx="312858" cy="19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6EBAFA3A-3288-4407-9AD3-802615B50A27}"/>
              </a:ext>
            </a:extLst>
          </p:cNvPr>
          <p:cNvSpPr txBox="1"/>
          <p:nvPr/>
        </p:nvSpPr>
        <p:spPr>
          <a:xfrm>
            <a:off x="6291038" y="4445923"/>
            <a:ext cx="5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D017C299-270E-4F1C-971A-0A7029C336A4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6831038" y="4109931"/>
            <a:ext cx="32369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B50AF841-684D-4748-B0CE-5E2A71EB2675}"/>
              </a:ext>
            </a:extLst>
          </p:cNvPr>
          <p:cNvSpPr txBox="1"/>
          <p:nvPr/>
        </p:nvSpPr>
        <p:spPr>
          <a:xfrm>
            <a:off x="7154731" y="3956042"/>
            <a:ext cx="684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4B6D3B79-8114-40DB-A7FA-F4809369622A}"/>
              </a:ext>
            </a:extLst>
          </p:cNvPr>
          <p:cNvCxnSpPr>
            <a:cxnSpLocks/>
            <a:stCxn id="92" idx="3"/>
            <a:endCxn id="114" idx="1"/>
          </p:cNvCxnSpPr>
          <p:nvPr/>
        </p:nvCxnSpPr>
        <p:spPr>
          <a:xfrm>
            <a:off x="6812244" y="2042127"/>
            <a:ext cx="323693" cy="2726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0E83ECE1-2748-4898-80CF-2753A363FC64}"/>
              </a:ext>
            </a:extLst>
          </p:cNvPr>
          <p:cNvSpPr txBox="1"/>
          <p:nvPr/>
        </p:nvSpPr>
        <p:spPr>
          <a:xfrm>
            <a:off x="7135937" y="1915503"/>
            <a:ext cx="684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EADA1BBD-F098-4C52-90D9-42E975B13E66}"/>
              </a:ext>
            </a:extLst>
          </p:cNvPr>
          <p:cNvCxnSpPr>
            <a:cxnSpLocks/>
            <a:stCxn id="91" idx="3"/>
            <a:endCxn id="150" idx="1"/>
          </p:cNvCxnSpPr>
          <p:nvPr/>
        </p:nvCxnSpPr>
        <p:spPr>
          <a:xfrm>
            <a:off x="6831038" y="1544370"/>
            <a:ext cx="340680" cy="2338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11FBE9EF-7149-4ED6-8C2B-6670612CC4DC}"/>
              </a:ext>
            </a:extLst>
          </p:cNvPr>
          <p:cNvCxnSpPr>
            <a:cxnSpLocks/>
            <a:stCxn id="98" idx="3"/>
            <a:endCxn id="118" idx="1"/>
          </p:cNvCxnSpPr>
          <p:nvPr/>
        </p:nvCxnSpPr>
        <p:spPr>
          <a:xfrm>
            <a:off x="7838731" y="274888"/>
            <a:ext cx="32369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EC592322-C56E-4B80-ABA1-88C47ED23F38}"/>
              </a:ext>
            </a:extLst>
          </p:cNvPr>
          <p:cNvSpPr txBox="1"/>
          <p:nvPr/>
        </p:nvSpPr>
        <p:spPr>
          <a:xfrm>
            <a:off x="8162424" y="120999"/>
            <a:ext cx="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B2C43190-E3E2-4698-9385-3CC5582BEEAA}"/>
              </a:ext>
            </a:extLst>
          </p:cNvPr>
          <p:cNvSpPr txBox="1"/>
          <p:nvPr/>
        </p:nvSpPr>
        <p:spPr>
          <a:xfrm>
            <a:off x="5541910" y="3259647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D374A7A3-A4A3-48FB-9B46-CB29E5A9F991}"/>
              </a:ext>
            </a:extLst>
          </p:cNvPr>
          <p:cNvSpPr txBox="1"/>
          <p:nvPr/>
        </p:nvSpPr>
        <p:spPr>
          <a:xfrm>
            <a:off x="6291038" y="2844438"/>
            <a:ext cx="5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70983487-328D-4704-B0F0-57AFF9A3762B}"/>
              </a:ext>
            </a:extLst>
          </p:cNvPr>
          <p:cNvSpPr txBox="1"/>
          <p:nvPr/>
        </p:nvSpPr>
        <p:spPr>
          <a:xfrm>
            <a:off x="6291038" y="2601194"/>
            <a:ext cx="5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F3CBCE7F-53A9-4E90-960F-F416E0A7568D}"/>
              </a:ext>
            </a:extLst>
          </p:cNvPr>
          <p:cNvSpPr txBox="1"/>
          <p:nvPr/>
        </p:nvSpPr>
        <p:spPr>
          <a:xfrm>
            <a:off x="6291038" y="1626250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62373DD2-BEEE-44B9-B6E1-19E56AD471D7}"/>
              </a:ext>
            </a:extLst>
          </p:cNvPr>
          <p:cNvSpPr txBox="1"/>
          <p:nvPr/>
        </p:nvSpPr>
        <p:spPr>
          <a:xfrm>
            <a:off x="7154731" y="845606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F447C779-DF7E-4AEC-8FCB-DB8B3B16F8DA}"/>
              </a:ext>
            </a:extLst>
          </p:cNvPr>
          <p:cNvCxnSpPr>
            <a:cxnSpLocks/>
            <a:stCxn id="84" idx="3"/>
            <a:endCxn id="122" idx="1"/>
          </p:cNvCxnSpPr>
          <p:nvPr/>
        </p:nvCxnSpPr>
        <p:spPr>
          <a:xfrm flipV="1">
            <a:off x="5978180" y="1780139"/>
            <a:ext cx="312858" cy="103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9AAE1212-F03D-4BBC-B60E-4CE0DC739082}"/>
              </a:ext>
            </a:extLst>
          </p:cNvPr>
          <p:cNvCxnSpPr>
            <a:cxnSpLocks/>
            <a:stCxn id="85" idx="3"/>
            <a:endCxn id="121" idx="1"/>
          </p:cNvCxnSpPr>
          <p:nvPr/>
        </p:nvCxnSpPr>
        <p:spPr>
          <a:xfrm>
            <a:off x="5978180" y="2177288"/>
            <a:ext cx="312858" cy="5777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A655E37F-F561-4E2C-BC6E-63C3F88DE6C0}"/>
              </a:ext>
            </a:extLst>
          </p:cNvPr>
          <p:cNvCxnSpPr>
            <a:cxnSpLocks/>
            <a:stCxn id="71" idx="3"/>
            <a:endCxn id="119" idx="1"/>
          </p:cNvCxnSpPr>
          <p:nvPr/>
        </p:nvCxnSpPr>
        <p:spPr>
          <a:xfrm>
            <a:off x="5252116" y="2647398"/>
            <a:ext cx="289794" cy="766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9315FFFD-4258-45B7-8873-496D1715BAF1}"/>
              </a:ext>
            </a:extLst>
          </p:cNvPr>
          <p:cNvCxnSpPr>
            <a:cxnSpLocks/>
            <a:stCxn id="90" idx="3"/>
            <a:endCxn id="123" idx="1"/>
          </p:cNvCxnSpPr>
          <p:nvPr/>
        </p:nvCxnSpPr>
        <p:spPr>
          <a:xfrm>
            <a:off x="6831038" y="619891"/>
            <a:ext cx="323693" cy="3796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EEBB1789-FF1B-403B-9B5E-04B6EC2E8D0B}"/>
              </a:ext>
            </a:extLst>
          </p:cNvPr>
          <p:cNvSpPr txBox="1"/>
          <p:nvPr/>
        </p:nvSpPr>
        <p:spPr>
          <a:xfrm>
            <a:off x="6291038" y="4200901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5E06CD1B-02C1-410E-BA00-708350500A3B}"/>
              </a:ext>
            </a:extLst>
          </p:cNvPr>
          <p:cNvSpPr txBox="1"/>
          <p:nvPr/>
        </p:nvSpPr>
        <p:spPr>
          <a:xfrm>
            <a:off x="5546180" y="5167424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639B47E0-CC85-43FB-B143-17A18DECCB9D}"/>
              </a:ext>
            </a:extLst>
          </p:cNvPr>
          <p:cNvCxnSpPr>
            <a:cxnSpLocks/>
            <a:stCxn id="101" idx="3"/>
            <a:endCxn id="130" idx="1"/>
          </p:cNvCxnSpPr>
          <p:nvPr/>
        </p:nvCxnSpPr>
        <p:spPr>
          <a:xfrm>
            <a:off x="5252116" y="5191115"/>
            <a:ext cx="294064" cy="1301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FEA722A8-F2EF-486C-A209-2BDC46F82CBA}"/>
              </a:ext>
            </a:extLst>
          </p:cNvPr>
          <p:cNvSpPr txBox="1"/>
          <p:nvPr/>
        </p:nvSpPr>
        <p:spPr>
          <a:xfrm>
            <a:off x="5546180" y="4695330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A43541B-3AE7-4CA1-A6C4-E22BE3DDA416}"/>
              </a:ext>
            </a:extLst>
          </p:cNvPr>
          <p:cNvCxnSpPr>
            <a:cxnSpLocks/>
            <a:stCxn id="100" idx="3"/>
            <a:endCxn id="132" idx="1"/>
          </p:cNvCxnSpPr>
          <p:nvPr/>
        </p:nvCxnSpPr>
        <p:spPr>
          <a:xfrm>
            <a:off x="5252116" y="4600623"/>
            <a:ext cx="294064" cy="2485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6D4C0E39-8C80-48F5-901A-D6D2E3320BCF}"/>
              </a:ext>
            </a:extLst>
          </p:cNvPr>
          <p:cNvCxnSpPr>
            <a:cxnSpLocks/>
            <a:stCxn id="87" idx="3"/>
            <a:endCxn id="129" idx="1"/>
          </p:cNvCxnSpPr>
          <p:nvPr/>
        </p:nvCxnSpPr>
        <p:spPr>
          <a:xfrm>
            <a:off x="5978180" y="4221929"/>
            <a:ext cx="312858" cy="1328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Figura a mano libera: forma 134">
            <a:extLst>
              <a:ext uri="{FF2B5EF4-FFF2-40B4-BE49-F238E27FC236}">
                <a16:creationId xmlns:a16="http://schemas.microsoft.com/office/drawing/2014/main" id="{FF5B3293-937A-4717-8A01-5705BF98FDEA}"/>
              </a:ext>
            </a:extLst>
          </p:cNvPr>
          <p:cNvSpPr/>
          <p:nvPr/>
        </p:nvSpPr>
        <p:spPr>
          <a:xfrm>
            <a:off x="1212850" y="1612900"/>
            <a:ext cx="996950" cy="1117600"/>
          </a:xfrm>
          <a:custGeom>
            <a:avLst/>
            <a:gdLst>
              <a:gd name="connsiteX0" fmla="*/ 6350 w 996950"/>
              <a:gd name="connsiteY0" fmla="*/ 1117600 h 1117600"/>
              <a:gd name="connsiteX1" fmla="*/ 6350 w 996950"/>
              <a:gd name="connsiteY1" fmla="*/ 1022350 h 1117600"/>
              <a:gd name="connsiteX2" fmla="*/ 0 w 996950"/>
              <a:gd name="connsiteY2" fmla="*/ 768350 h 1117600"/>
              <a:gd name="connsiteX3" fmla="*/ 44450 w 996950"/>
              <a:gd name="connsiteY3" fmla="*/ 654050 h 1117600"/>
              <a:gd name="connsiteX4" fmla="*/ 304800 w 996950"/>
              <a:gd name="connsiteY4" fmla="*/ 406400 h 1117600"/>
              <a:gd name="connsiteX5" fmla="*/ 774700 w 996950"/>
              <a:gd name="connsiteY5" fmla="*/ 0 h 1117600"/>
              <a:gd name="connsiteX6" fmla="*/ 996950 w 996950"/>
              <a:gd name="connsiteY6" fmla="*/ 101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6950" h="1117600">
                <a:moveTo>
                  <a:pt x="6350" y="1117600"/>
                </a:moveTo>
                <a:lnTo>
                  <a:pt x="6350" y="1022350"/>
                </a:lnTo>
                <a:lnTo>
                  <a:pt x="0" y="768350"/>
                </a:lnTo>
                <a:lnTo>
                  <a:pt x="44450" y="654050"/>
                </a:lnTo>
                <a:lnTo>
                  <a:pt x="304800" y="406400"/>
                </a:lnTo>
                <a:lnTo>
                  <a:pt x="774700" y="0"/>
                </a:lnTo>
                <a:lnTo>
                  <a:pt x="996950" y="10160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66A8AE5E-8087-44B4-975B-EDE78EC0945B}"/>
              </a:ext>
            </a:extLst>
          </p:cNvPr>
          <p:cNvSpPr/>
          <p:nvPr/>
        </p:nvSpPr>
        <p:spPr>
          <a:xfrm>
            <a:off x="1219200" y="1835150"/>
            <a:ext cx="787400" cy="889000"/>
          </a:xfrm>
          <a:custGeom>
            <a:avLst/>
            <a:gdLst>
              <a:gd name="connsiteX0" fmla="*/ 6350 w 787400"/>
              <a:gd name="connsiteY0" fmla="*/ 889000 h 889000"/>
              <a:gd name="connsiteX1" fmla="*/ 0 w 787400"/>
              <a:gd name="connsiteY1" fmla="*/ 717550 h 889000"/>
              <a:gd name="connsiteX2" fmla="*/ 184150 w 787400"/>
              <a:gd name="connsiteY2" fmla="*/ 552450 h 889000"/>
              <a:gd name="connsiteX3" fmla="*/ 457200 w 787400"/>
              <a:gd name="connsiteY3" fmla="*/ 298450 h 889000"/>
              <a:gd name="connsiteX4" fmla="*/ 787400 w 787400"/>
              <a:gd name="connsiteY4" fmla="*/ 0 h 889000"/>
              <a:gd name="connsiteX5" fmla="*/ 781050 w 787400"/>
              <a:gd name="connsiteY5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400" h="889000">
                <a:moveTo>
                  <a:pt x="6350" y="889000"/>
                </a:moveTo>
                <a:lnTo>
                  <a:pt x="0" y="717550"/>
                </a:lnTo>
                <a:lnTo>
                  <a:pt x="184150" y="552450"/>
                </a:lnTo>
                <a:lnTo>
                  <a:pt x="457200" y="298450"/>
                </a:lnTo>
                <a:lnTo>
                  <a:pt x="787400" y="0"/>
                </a:lnTo>
                <a:lnTo>
                  <a:pt x="78105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4" name="Figura a mano libera: forma 143">
            <a:extLst>
              <a:ext uri="{FF2B5EF4-FFF2-40B4-BE49-F238E27FC236}">
                <a16:creationId xmlns:a16="http://schemas.microsoft.com/office/drawing/2014/main" id="{0958C1AF-AC30-4CF6-9E1D-F6779DF05F41}"/>
              </a:ext>
            </a:extLst>
          </p:cNvPr>
          <p:cNvSpPr/>
          <p:nvPr/>
        </p:nvSpPr>
        <p:spPr>
          <a:xfrm>
            <a:off x="3528060" y="3992880"/>
            <a:ext cx="540000" cy="701040"/>
          </a:xfrm>
          <a:custGeom>
            <a:avLst/>
            <a:gdLst>
              <a:gd name="connsiteX0" fmla="*/ 0 w 510540"/>
              <a:gd name="connsiteY0" fmla="*/ 685800 h 701040"/>
              <a:gd name="connsiteX1" fmla="*/ 243840 w 510540"/>
              <a:gd name="connsiteY1" fmla="*/ 701040 h 701040"/>
              <a:gd name="connsiteX2" fmla="*/ 510540 w 510540"/>
              <a:gd name="connsiteY2" fmla="*/ 541020 h 701040"/>
              <a:gd name="connsiteX3" fmla="*/ 495300 w 510540"/>
              <a:gd name="connsiteY3" fmla="*/ 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" h="701040">
                <a:moveTo>
                  <a:pt x="0" y="685800"/>
                </a:moveTo>
                <a:lnTo>
                  <a:pt x="243840" y="701040"/>
                </a:lnTo>
                <a:lnTo>
                  <a:pt x="510540" y="541020"/>
                </a:lnTo>
                <a:lnTo>
                  <a:pt x="495300" y="0"/>
                </a:lnTo>
              </a:path>
            </a:pathLst>
          </a:cu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5" name="Figura a mano libera: forma 144">
            <a:extLst>
              <a:ext uri="{FF2B5EF4-FFF2-40B4-BE49-F238E27FC236}">
                <a16:creationId xmlns:a16="http://schemas.microsoft.com/office/drawing/2014/main" id="{455BAA1D-8396-4DBF-B241-167570D11C57}"/>
              </a:ext>
            </a:extLst>
          </p:cNvPr>
          <p:cNvSpPr/>
          <p:nvPr/>
        </p:nvSpPr>
        <p:spPr>
          <a:xfrm>
            <a:off x="3421380" y="4312920"/>
            <a:ext cx="776978" cy="243840"/>
          </a:xfrm>
          <a:custGeom>
            <a:avLst/>
            <a:gdLst>
              <a:gd name="connsiteX0" fmla="*/ 0 w 845820"/>
              <a:gd name="connsiteY0" fmla="*/ 243840 h 243840"/>
              <a:gd name="connsiteX1" fmla="*/ 274320 w 845820"/>
              <a:gd name="connsiteY1" fmla="*/ 175260 h 243840"/>
              <a:gd name="connsiteX2" fmla="*/ 662940 w 845820"/>
              <a:gd name="connsiteY2" fmla="*/ 15240 h 243840"/>
              <a:gd name="connsiteX3" fmla="*/ 845820 w 845820"/>
              <a:gd name="connsiteY3" fmla="*/ 0 h 243840"/>
              <a:gd name="connsiteX4" fmla="*/ 822960 w 845820"/>
              <a:gd name="connsiteY4" fmla="*/ 762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" h="243840">
                <a:moveTo>
                  <a:pt x="0" y="243840"/>
                </a:moveTo>
                <a:lnTo>
                  <a:pt x="274320" y="175260"/>
                </a:lnTo>
                <a:lnTo>
                  <a:pt x="662940" y="15240"/>
                </a:lnTo>
                <a:lnTo>
                  <a:pt x="845820" y="0"/>
                </a:lnTo>
                <a:lnTo>
                  <a:pt x="822960" y="7620"/>
                </a:ln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7" name="Figura a mano libera: forma 146">
            <a:extLst>
              <a:ext uri="{FF2B5EF4-FFF2-40B4-BE49-F238E27FC236}">
                <a16:creationId xmlns:a16="http://schemas.microsoft.com/office/drawing/2014/main" id="{40D190DF-6E4D-4627-88C3-6FD8E7950712}"/>
              </a:ext>
            </a:extLst>
          </p:cNvPr>
          <p:cNvSpPr/>
          <p:nvPr/>
        </p:nvSpPr>
        <p:spPr>
          <a:xfrm>
            <a:off x="1219200" y="1958340"/>
            <a:ext cx="1021080" cy="784860"/>
          </a:xfrm>
          <a:custGeom>
            <a:avLst/>
            <a:gdLst>
              <a:gd name="connsiteX0" fmla="*/ 1021080 w 1021080"/>
              <a:gd name="connsiteY0" fmla="*/ 190500 h 784860"/>
              <a:gd name="connsiteX1" fmla="*/ 861060 w 1021080"/>
              <a:gd name="connsiteY1" fmla="*/ 0 h 784860"/>
              <a:gd name="connsiteX2" fmla="*/ 632460 w 1021080"/>
              <a:gd name="connsiteY2" fmla="*/ 182880 h 784860"/>
              <a:gd name="connsiteX3" fmla="*/ 0 w 1021080"/>
              <a:gd name="connsiteY3" fmla="*/ 784860 h 784860"/>
              <a:gd name="connsiteX4" fmla="*/ 0 w 1021080"/>
              <a:gd name="connsiteY4" fmla="*/ 78486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80" h="784860">
                <a:moveTo>
                  <a:pt x="1021080" y="190500"/>
                </a:moveTo>
                <a:lnTo>
                  <a:pt x="861060" y="0"/>
                </a:lnTo>
                <a:lnTo>
                  <a:pt x="632460" y="182880"/>
                </a:lnTo>
                <a:lnTo>
                  <a:pt x="0" y="784860"/>
                </a:lnTo>
                <a:lnTo>
                  <a:pt x="0" y="784860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37" name="Rettangolo 73">
            <a:extLst>
              <a:ext uri="{FF2B5EF4-FFF2-40B4-BE49-F238E27FC236}">
                <a16:creationId xmlns:a16="http://schemas.microsoft.com/office/drawing/2014/main" id="{0B74512F-0EEB-4B50-AA67-E9C004046C56}"/>
              </a:ext>
            </a:extLst>
          </p:cNvPr>
          <p:cNvSpPr/>
          <p:nvPr/>
        </p:nvSpPr>
        <p:spPr>
          <a:xfrm>
            <a:off x="2109370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8" name="Rettangolo 75">
            <a:extLst>
              <a:ext uri="{FF2B5EF4-FFF2-40B4-BE49-F238E27FC236}">
                <a16:creationId xmlns:a16="http://schemas.microsoft.com/office/drawing/2014/main" id="{5E9B102C-C225-4001-ABF8-D0C3074A4688}"/>
              </a:ext>
            </a:extLst>
          </p:cNvPr>
          <p:cNvSpPr/>
          <p:nvPr/>
        </p:nvSpPr>
        <p:spPr>
          <a:xfrm>
            <a:off x="2109370" y="2084247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39" name="CasellaDiTesto 118">
            <a:extLst>
              <a:ext uri="{FF2B5EF4-FFF2-40B4-BE49-F238E27FC236}">
                <a16:creationId xmlns:a16="http://schemas.microsoft.com/office/drawing/2014/main" id="{318D1C37-7555-4B82-80F4-0A9EDE59531E}"/>
              </a:ext>
            </a:extLst>
          </p:cNvPr>
          <p:cNvSpPr txBox="1"/>
          <p:nvPr/>
        </p:nvSpPr>
        <p:spPr>
          <a:xfrm>
            <a:off x="5550450" y="2654962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CasellaDiTesto 118">
            <a:extLst>
              <a:ext uri="{FF2B5EF4-FFF2-40B4-BE49-F238E27FC236}">
                <a16:creationId xmlns:a16="http://schemas.microsoft.com/office/drawing/2014/main" id="{FE709C28-6A67-42F6-8C95-EA8DF710AD4D}"/>
              </a:ext>
            </a:extLst>
          </p:cNvPr>
          <p:cNvSpPr txBox="1"/>
          <p:nvPr/>
        </p:nvSpPr>
        <p:spPr>
          <a:xfrm>
            <a:off x="5546180" y="2956087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a,f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Connettore 2 126">
            <a:extLst>
              <a:ext uri="{FF2B5EF4-FFF2-40B4-BE49-F238E27FC236}">
                <a16:creationId xmlns:a16="http://schemas.microsoft.com/office/drawing/2014/main" id="{1FEE876E-A6DF-426B-819C-9CBDE08602BB}"/>
              </a:ext>
            </a:extLst>
          </p:cNvPr>
          <p:cNvCxnSpPr>
            <a:cxnSpLocks/>
            <a:stCxn id="71" idx="3"/>
            <a:endCxn id="139" idx="1"/>
          </p:cNvCxnSpPr>
          <p:nvPr/>
        </p:nvCxnSpPr>
        <p:spPr>
          <a:xfrm>
            <a:off x="5252116" y="2647398"/>
            <a:ext cx="298334" cy="1614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ttore 2 126">
            <a:extLst>
              <a:ext uri="{FF2B5EF4-FFF2-40B4-BE49-F238E27FC236}">
                <a16:creationId xmlns:a16="http://schemas.microsoft.com/office/drawing/2014/main" id="{A8787CA9-6AFB-4BA7-81AB-8D69D49FD366}"/>
              </a:ext>
            </a:extLst>
          </p:cNvPr>
          <p:cNvCxnSpPr>
            <a:cxnSpLocks/>
            <a:stCxn id="71" idx="3"/>
            <a:endCxn id="140" idx="1"/>
          </p:cNvCxnSpPr>
          <p:nvPr/>
        </p:nvCxnSpPr>
        <p:spPr>
          <a:xfrm>
            <a:off x="5252116" y="2647398"/>
            <a:ext cx="294064" cy="4625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CasellaDiTesto 97">
            <a:extLst>
              <a:ext uri="{FF2B5EF4-FFF2-40B4-BE49-F238E27FC236}">
                <a16:creationId xmlns:a16="http://schemas.microsoft.com/office/drawing/2014/main" id="{EFB2550B-3E46-420F-81A7-23694C0C9929}"/>
              </a:ext>
            </a:extLst>
          </p:cNvPr>
          <p:cNvSpPr txBox="1"/>
          <p:nvPr/>
        </p:nvSpPr>
        <p:spPr>
          <a:xfrm>
            <a:off x="7145208" y="378593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CasellaDiTesto 97">
            <a:extLst>
              <a:ext uri="{FF2B5EF4-FFF2-40B4-BE49-F238E27FC236}">
                <a16:creationId xmlns:a16="http://schemas.microsoft.com/office/drawing/2014/main" id="{14EB0E66-69EF-4D3A-8514-9B15D1BD9FE8}"/>
              </a:ext>
            </a:extLst>
          </p:cNvPr>
          <p:cNvSpPr txBox="1"/>
          <p:nvPr/>
        </p:nvSpPr>
        <p:spPr>
          <a:xfrm>
            <a:off x="7154731" y="612100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Connettore 2 98">
            <a:extLst>
              <a:ext uri="{FF2B5EF4-FFF2-40B4-BE49-F238E27FC236}">
                <a16:creationId xmlns:a16="http://schemas.microsoft.com/office/drawing/2014/main" id="{F17F3479-BE84-426E-8400-030B8059054D}"/>
              </a:ext>
            </a:extLst>
          </p:cNvPr>
          <p:cNvCxnSpPr>
            <a:cxnSpLocks/>
            <a:stCxn id="90" idx="3"/>
            <a:endCxn id="143" idx="1"/>
          </p:cNvCxnSpPr>
          <p:nvPr/>
        </p:nvCxnSpPr>
        <p:spPr>
          <a:xfrm flipV="1">
            <a:off x="6831038" y="532482"/>
            <a:ext cx="314170" cy="87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ttore 2 98">
            <a:extLst>
              <a:ext uri="{FF2B5EF4-FFF2-40B4-BE49-F238E27FC236}">
                <a16:creationId xmlns:a16="http://schemas.microsoft.com/office/drawing/2014/main" id="{9F84C224-6DCD-496C-A951-88BF66773F4B}"/>
              </a:ext>
            </a:extLst>
          </p:cNvPr>
          <p:cNvCxnSpPr>
            <a:cxnSpLocks/>
            <a:stCxn id="90" idx="3"/>
            <a:endCxn id="146" idx="1"/>
          </p:cNvCxnSpPr>
          <p:nvPr/>
        </p:nvCxnSpPr>
        <p:spPr>
          <a:xfrm>
            <a:off x="6831038" y="619891"/>
            <a:ext cx="323693" cy="146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CasellaDiTesto 122">
            <a:extLst>
              <a:ext uri="{FF2B5EF4-FFF2-40B4-BE49-F238E27FC236}">
                <a16:creationId xmlns:a16="http://schemas.microsoft.com/office/drawing/2014/main" id="{0DFFE2F7-F168-448E-9908-AA5163826F97}"/>
              </a:ext>
            </a:extLst>
          </p:cNvPr>
          <p:cNvSpPr txBox="1"/>
          <p:nvPr/>
        </p:nvSpPr>
        <p:spPr>
          <a:xfrm>
            <a:off x="7171718" y="1624313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CasellaDiTesto 97">
            <a:extLst>
              <a:ext uri="{FF2B5EF4-FFF2-40B4-BE49-F238E27FC236}">
                <a16:creationId xmlns:a16="http://schemas.microsoft.com/office/drawing/2014/main" id="{FBE89E48-C6BB-4ADB-A06D-0926E16DED9A}"/>
              </a:ext>
            </a:extLst>
          </p:cNvPr>
          <p:cNvSpPr txBox="1"/>
          <p:nvPr/>
        </p:nvSpPr>
        <p:spPr>
          <a:xfrm>
            <a:off x="7162195" y="1157300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CasellaDiTesto 97">
            <a:extLst>
              <a:ext uri="{FF2B5EF4-FFF2-40B4-BE49-F238E27FC236}">
                <a16:creationId xmlns:a16="http://schemas.microsoft.com/office/drawing/2014/main" id="{B8A52C63-D865-472E-B58B-B2A342892204}"/>
              </a:ext>
            </a:extLst>
          </p:cNvPr>
          <p:cNvSpPr txBox="1"/>
          <p:nvPr/>
        </p:nvSpPr>
        <p:spPr>
          <a:xfrm>
            <a:off x="7171718" y="1390807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Connettore 2 98">
            <a:extLst>
              <a:ext uri="{FF2B5EF4-FFF2-40B4-BE49-F238E27FC236}">
                <a16:creationId xmlns:a16="http://schemas.microsoft.com/office/drawing/2014/main" id="{F0CE9F7F-CA4C-406D-81CB-C5B8B9F004A6}"/>
              </a:ext>
            </a:extLst>
          </p:cNvPr>
          <p:cNvCxnSpPr>
            <a:cxnSpLocks/>
            <a:stCxn id="91" idx="3"/>
            <a:endCxn id="152" idx="1"/>
          </p:cNvCxnSpPr>
          <p:nvPr/>
        </p:nvCxnSpPr>
        <p:spPr>
          <a:xfrm>
            <a:off x="6831038" y="1544370"/>
            <a:ext cx="340680" cy="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ttore 2 98">
            <a:extLst>
              <a:ext uri="{FF2B5EF4-FFF2-40B4-BE49-F238E27FC236}">
                <a16:creationId xmlns:a16="http://schemas.microsoft.com/office/drawing/2014/main" id="{89A08409-8665-4BF6-AB34-BC467232C10A}"/>
              </a:ext>
            </a:extLst>
          </p:cNvPr>
          <p:cNvCxnSpPr>
            <a:cxnSpLocks/>
            <a:stCxn id="91" idx="3"/>
            <a:endCxn id="151" idx="1"/>
          </p:cNvCxnSpPr>
          <p:nvPr/>
        </p:nvCxnSpPr>
        <p:spPr>
          <a:xfrm flipV="1">
            <a:off x="6831038" y="1311189"/>
            <a:ext cx="331157" cy="233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sellaDiTesto 91">
            <a:extLst>
              <a:ext uri="{FF2B5EF4-FFF2-40B4-BE49-F238E27FC236}">
                <a16:creationId xmlns:a16="http://schemas.microsoft.com/office/drawing/2014/main" id="{FFA5C391-208E-4B96-8ED3-1ADD63788157}"/>
              </a:ext>
            </a:extLst>
          </p:cNvPr>
          <p:cNvSpPr txBox="1"/>
          <p:nvPr/>
        </p:nvSpPr>
        <p:spPr>
          <a:xfrm>
            <a:off x="6283079" y="2114425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CasellaDiTesto 91">
            <a:extLst>
              <a:ext uri="{FF2B5EF4-FFF2-40B4-BE49-F238E27FC236}">
                <a16:creationId xmlns:a16="http://schemas.microsoft.com/office/drawing/2014/main" id="{51BF867E-BE2A-4F7B-8A3F-5B8E5956394C}"/>
              </a:ext>
            </a:extLst>
          </p:cNvPr>
          <p:cNvSpPr txBox="1"/>
          <p:nvPr/>
        </p:nvSpPr>
        <p:spPr>
          <a:xfrm>
            <a:off x="6283079" y="2370361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Connettore 2 95">
            <a:extLst>
              <a:ext uri="{FF2B5EF4-FFF2-40B4-BE49-F238E27FC236}">
                <a16:creationId xmlns:a16="http://schemas.microsoft.com/office/drawing/2014/main" id="{9116964F-4071-43AE-9287-0FCB10455C82}"/>
              </a:ext>
            </a:extLst>
          </p:cNvPr>
          <p:cNvCxnSpPr>
            <a:cxnSpLocks/>
            <a:stCxn id="85" idx="3"/>
            <a:endCxn id="155" idx="1"/>
          </p:cNvCxnSpPr>
          <p:nvPr/>
        </p:nvCxnSpPr>
        <p:spPr>
          <a:xfrm>
            <a:off x="5978180" y="2177288"/>
            <a:ext cx="304899" cy="9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ttore 2 95">
            <a:extLst>
              <a:ext uri="{FF2B5EF4-FFF2-40B4-BE49-F238E27FC236}">
                <a16:creationId xmlns:a16="http://schemas.microsoft.com/office/drawing/2014/main" id="{DC04476C-66B4-411D-878E-A09BB484A1C0}"/>
              </a:ext>
            </a:extLst>
          </p:cNvPr>
          <p:cNvCxnSpPr>
            <a:cxnSpLocks/>
            <a:stCxn id="85" idx="3"/>
            <a:endCxn id="156" idx="1"/>
          </p:cNvCxnSpPr>
          <p:nvPr/>
        </p:nvCxnSpPr>
        <p:spPr>
          <a:xfrm>
            <a:off x="5978180" y="2177288"/>
            <a:ext cx="304899" cy="346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CasellaDiTesto 97">
            <a:extLst>
              <a:ext uri="{FF2B5EF4-FFF2-40B4-BE49-F238E27FC236}">
                <a16:creationId xmlns:a16="http://schemas.microsoft.com/office/drawing/2014/main" id="{3A638E5A-86F5-4E18-8308-3438EF7BAB69}"/>
              </a:ext>
            </a:extLst>
          </p:cNvPr>
          <p:cNvSpPr txBox="1"/>
          <p:nvPr/>
        </p:nvSpPr>
        <p:spPr>
          <a:xfrm>
            <a:off x="9162247" y="2296728"/>
            <a:ext cx="2602405" cy="372541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Inizialmente le celle sono: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b,c,d,e,f,x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Sì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Scarto un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se: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size(X) + size(R) &lt;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{b}}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{{b}, {c}}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{{c}, {}}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Connettore 2 95">
            <a:extLst>
              <a:ext uri="{FF2B5EF4-FFF2-40B4-BE49-F238E27FC236}">
                <a16:creationId xmlns:a16="http://schemas.microsoft.com/office/drawing/2014/main" id="{4790FB8D-3937-4DCE-A817-6E0A4F0506F2}"/>
              </a:ext>
            </a:extLst>
          </p:cNvPr>
          <p:cNvCxnSpPr>
            <a:cxnSpLocks/>
            <a:stCxn id="86" idx="3"/>
            <a:endCxn id="120" idx="1"/>
          </p:cNvCxnSpPr>
          <p:nvPr/>
        </p:nvCxnSpPr>
        <p:spPr>
          <a:xfrm>
            <a:off x="5978180" y="2506505"/>
            <a:ext cx="312858" cy="491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ttangolo 72">
            <a:extLst>
              <a:ext uri="{FF2B5EF4-FFF2-40B4-BE49-F238E27FC236}">
                <a16:creationId xmlns:a16="http://schemas.microsoft.com/office/drawing/2014/main" id="{669F33FC-47A1-452A-95E8-BF8C6AD30F0E}"/>
              </a:ext>
            </a:extLst>
          </p:cNvPr>
          <p:cNvSpPr/>
          <p:nvPr/>
        </p:nvSpPr>
        <p:spPr>
          <a:xfrm>
            <a:off x="1053019" y="583381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Rettangolo 73">
            <a:extLst>
              <a:ext uri="{FF2B5EF4-FFF2-40B4-BE49-F238E27FC236}">
                <a16:creationId xmlns:a16="http://schemas.microsoft.com/office/drawing/2014/main" id="{00A66DC6-7A59-4AAC-A6EE-8E046A1957C4}"/>
              </a:ext>
            </a:extLst>
          </p:cNvPr>
          <p:cNvSpPr/>
          <p:nvPr/>
        </p:nvSpPr>
        <p:spPr>
          <a:xfrm>
            <a:off x="1592898" y="583381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3" name="Rettangolo 73">
            <a:extLst>
              <a:ext uri="{FF2B5EF4-FFF2-40B4-BE49-F238E27FC236}">
                <a16:creationId xmlns:a16="http://schemas.microsoft.com/office/drawing/2014/main" id="{4ED1D543-C704-446D-BB43-3D1B9B1B3081}"/>
              </a:ext>
            </a:extLst>
          </p:cNvPr>
          <p:cNvSpPr/>
          <p:nvPr/>
        </p:nvSpPr>
        <p:spPr>
          <a:xfrm>
            <a:off x="2130589" y="583381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1882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magine 71">
            <a:extLst>
              <a:ext uri="{FF2B5EF4-FFF2-40B4-BE49-F238E27FC236}">
                <a16:creationId xmlns:a16="http://schemas.microsoft.com/office/drawing/2014/main" id="{61845FCC-3A67-43F4-BA01-C2530968F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834" t="4273" r="5991" b="6172"/>
          <a:stretch/>
        </p:blipFill>
        <p:spPr>
          <a:xfrm>
            <a:off x="953050" y="1459345"/>
            <a:ext cx="3332623" cy="3362038"/>
          </a:xfrm>
          <a:prstGeom prst="rect">
            <a:avLst/>
          </a:prstGeom>
        </p:spPr>
      </p:pic>
      <p:sp>
        <p:nvSpPr>
          <p:cNvPr id="73" name="Rettangolo 72">
            <a:extLst>
              <a:ext uri="{FF2B5EF4-FFF2-40B4-BE49-F238E27FC236}">
                <a16:creationId xmlns:a16="http://schemas.microsoft.com/office/drawing/2014/main" id="{E85DAE7B-2635-4D41-B6AB-140E2DFB85F1}"/>
              </a:ext>
            </a:extLst>
          </p:cNvPr>
          <p:cNvSpPr/>
          <p:nvPr/>
        </p:nvSpPr>
        <p:spPr>
          <a:xfrm>
            <a:off x="1031800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59CA520E-05C9-4E81-AA58-13DCF74562B0}"/>
              </a:ext>
            </a:extLst>
          </p:cNvPr>
          <p:cNvSpPr/>
          <p:nvPr/>
        </p:nvSpPr>
        <p:spPr>
          <a:xfrm>
            <a:off x="1571679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FC6DC300-90F0-4AE2-AF58-5EC35147C487}"/>
              </a:ext>
            </a:extLst>
          </p:cNvPr>
          <p:cNvSpPr/>
          <p:nvPr/>
        </p:nvSpPr>
        <p:spPr>
          <a:xfrm>
            <a:off x="1031800" y="209367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E3608EA3-2429-4412-9164-9EA192B6D8E1}"/>
              </a:ext>
            </a:extLst>
          </p:cNvPr>
          <p:cNvSpPr/>
          <p:nvPr/>
        </p:nvSpPr>
        <p:spPr>
          <a:xfrm>
            <a:off x="1571679" y="2084247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1C59279B-4DBB-477B-9F1F-EFAC042AE57F}"/>
              </a:ext>
            </a:extLst>
          </p:cNvPr>
          <p:cNvSpPr/>
          <p:nvPr/>
        </p:nvSpPr>
        <p:spPr>
          <a:xfrm>
            <a:off x="3650738" y="4213377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Figura a mano libera: forma 134">
            <a:extLst>
              <a:ext uri="{FF2B5EF4-FFF2-40B4-BE49-F238E27FC236}">
                <a16:creationId xmlns:a16="http://schemas.microsoft.com/office/drawing/2014/main" id="{FF5B3293-937A-4717-8A01-5705BF98FDEA}"/>
              </a:ext>
            </a:extLst>
          </p:cNvPr>
          <p:cNvSpPr/>
          <p:nvPr/>
        </p:nvSpPr>
        <p:spPr>
          <a:xfrm>
            <a:off x="1212850" y="1612900"/>
            <a:ext cx="996950" cy="1117600"/>
          </a:xfrm>
          <a:custGeom>
            <a:avLst/>
            <a:gdLst>
              <a:gd name="connsiteX0" fmla="*/ 6350 w 996950"/>
              <a:gd name="connsiteY0" fmla="*/ 1117600 h 1117600"/>
              <a:gd name="connsiteX1" fmla="*/ 6350 w 996950"/>
              <a:gd name="connsiteY1" fmla="*/ 1022350 h 1117600"/>
              <a:gd name="connsiteX2" fmla="*/ 0 w 996950"/>
              <a:gd name="connsiteY2" fmla="*/ 768350 h 1117600"/>
              <a:gd name="connsiteX3" fmla="*/ 44450 w 996950"/>
              <a:gd name="connsiteY3" fmla="*/ 654050 h 1117600"/>
              <a:gd name="connsiteX4" fmla="*/ 304800 w 996950"/>
              <a:gd name="connsiteY4" fmla="*/ 406400 h 1117600"/>
              <a:gd name="connsiteX5" fmla="*/ 774700 w 996950"/>
              <a:gd name="connsiteY5" fmla="*/ 0 h 1117600"/>
              <a:gd name="connsiteX6" fmla="*/ 996950 w 996950"/>
              <a:gd name="connsiteY6" fmla="*/ 101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6950" h="1117600">
                <a:moveTo>
                  <a:pt x="6350" y="1117600"/>
                </a:moveTo>
                <a:lnTo>
                  <a:pt x="6350" y="1022350"/>
                </a:lnTo>
                <a:lnTo>
                  <a:pt x="0" y="768350"/>
                </a:lnTo>
                <a:lnTo>
                  <a:pt x="44450" y="654050"/>
                </a:lnTo>
                <a:lnTo>
                  <a:pt x="304800" y="406400"/>
                </a:lnTo>
                <a:lnTo>
                  <a:pt x="774700" y="0"/>
                </a:lnTo>
                <a:lnTo>
                  <a:pt x="996950" y="10160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66A8AE5E-8087-44B4-975B-EDE78EC0945B}"/>
              </a:ext>
            </a:extLst>
          </p:cNvPr>
          <p:cNvSpPr/>
          <p:nvPr/>
        </p:nvSpPr>
        <p:spPr>
          <a:xfrm>
            <a:off x="1219200" y="1835150"/>
            <a:ext cx="787400" cy="889000"/>
          </a:xfrm>
          <a:custGeom>
            <a:avLst/>
            <a:gdLst>
              <a:gd name="connsiteX0" fmla="*/ 6350 w 787400"/>
              <a:gd name="connsiteY0" fmla="*/ 889000 h 889000"/>
              <a:gd name="connsiteX1" fmla="*/ 0 w 787400"/>
              <a:gd name="connsiteY1" fmla="*/ 717550 h 889000"/>
              <a:gd name="connsiteX2" fmla="*/ 184150 w 787400"/>
              <a:gd name="connsiteY2" fmla="*/ 552450 h 889000"/>
              <a:gd name="connsiteX3" fmla="*/ 457200 w 787400"/>
              <a:gd name="connsiteY3" fmla="*/ 298450 h 889000"/>
              <a:gd name="connsiteX4" fmla="*/ 787400 w 787400"/>
              <a:gd name="connsiteY4" fmla="*/ 0 h 889000"/>
              <a:gd name="connsiteX5" fmla="*/ 781050 w 787400"/>
              <a:gd name="connsiteY5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400" h="889000">
                <a:moveTo>
                  <a:pt x="6350" y="889000"/>
                </a:moveTo>
                <a:lnTo>
                  <a:pt x="0" y="717550"/>
                </a:lnTo>
                <a:lnTo>
                  <a:pt x="184150" y="552450"/>
                </a:lnTo>
                <a:lnTo>
                  <a:pt x="457200" y="298450"/>
                </a:lnTo>
                <a:lnTo>
                  <a:pt x="787400" y="0"/>
                </a:lnTo>
                <a:lnTo>
                  <a:pt x="78105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4" name="Figura a mano libera: forma 143">
            <a:extLst>
              <a:ext uri="{FF2B5EF4-FFF2-40B4-BE49-F238E27FC236}">
                <a16:creationId xmlns:a16="http://schemas.microsoft.com/office/drawing/2014/main" id="{0958C1AF-AC30-4CF6-9E1D-F6779DF05F41}"/>
              </a:ext>
            </a:extLst>
          </p:cNvPr>
          <p:cNvSpPr/>
          <p:nvPr/>
        </p:nvSpPr>
        <p:spPr>
          <a:xfrm>
            <a:off x="3528060" y="3992880"/>
            <a:ext cx="540000" cy="701040"/>
          </a:xfrm>
          <a:custGeom>
            <a:avLst/>
            <a:gdLst>
              <a:gd name="connsiteX0" fmla="*/ 0 w 510540"/>
              <a:gd name="connsiteY0" fmla="*/ 685800 h 701040"/>
              <a:gd name="connsiteX1" fmla="*/ 243840 w 510540"/>
              <a:gd name="connsiteY1" fmla="*/ 701040 h 701040"/>
              <a:gd name="connsiteX2" fmla="*/ 510540 w 510540"/>
              <a:gd name="connsiteY2" fmla="*/ 541020 h 701040"/>
              <a:gd name="connsiteX3" fmla="*/ 495300 w 510540"/>
              <a:gd name="connsiteY3" fmla="*/ 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" h="701040">
                <a:moveTo>
                  <a:pt x="0" y="685800"/>
                </a:moveTo>
                <a:lnTo>
                  <a:pt x="243840" y="701040"/>
                </a:lnTo>
                <a:lnTo>
                  <a:pt x="510540" y="541020"/>
                </a:lnTo>
                <a:lnTo>
                  <a:pt x="495300" y="0"/>
                </a:lnTo>
              </a:path>
            </a:pathLst>
          </a:cu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5" name="Figura a mano libera: forma 144">
            <a:extLst>
              <a:ext uri="{FF2B5EF4-FFF2-40B4-BE49-F238E27FC236}">
                <a16:creationId xmlns:a16="http://schemas.microsoft.com/office/drawing/2014/main" id="{455BAA1D-8396-4DBF-B241-167570D11C57}"/>
              </a:ext>
            </a:extLst>
          </p:cNvPr>
          <p:cNvSpPr/>
          <p:nvPr/>
        </p:nvSpPr>
        <p:spPr>
          <a:xfrm>
            <a:off x="3421380" y="4312920"/>
            <a:ext cx="776978" cy="243840"/>
          </a:xfrm>
          <a:custGeom>
            <a:avLst/>
            <a:gdLst>
              <a:gd name="connsiteX0" fmla="*/ 0 w 845820"/>
              <a:gd name="connsiteY0" fmla="*/ 243840 h 243840"/>
              <a:gd name="connsiteX1" fmla="*/ 274320 w 845820"/>
              <a:gd name="connsiteY1" fmla="*/ 175260 h 243840"/>
              <a:gd name="connsiteX2" fmla="*/ 662940 w 845820"/>
              <a:gd name="connsiteY2" fmla="*/ 15240 h 243840"/>
              <a:gd name="connsiteX3" fmla="*/ 845820 w 845820"/>
              <a:gd name="connsiteY3" fmla="*/ 0 h 243840"/>
              <a:gd name="connsiteX4" fmla="*/ 822960 w 845820"/>
              <a:gd name="connsiteY4" fmla="*/ 762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" h="243840">
                <a:moveTo>
                  <a:pt x="0" y="243840"/>
                </a:moveTo>
                <a:lnTo>
                  <a:pt x="274320" y="175260"/>
                </a:lnTo>
                <a:lnTo>
                  <a:pt x="662940" y="15240"/>
                </a:lnTo>
                <a:lnTo>
                  <a:pt x="845820" y="0"/>
                </a:lnTo>
                <a:lnTo>
                  <a:pt x="822960" y="7620"/>
                </a:ln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7" name="Figura a mano libera: forma 146">
            <a:extLst>
              <a:ext uri="{FF2B5EF4-FFF2-40B4-BE49-F238E27FC236}">
                <a16:creationId xmlns:a16="http://schemas.microsoft.com/office/drawing/2014/main" id="{40D190DF-6E4D-4627-88C3-6FD8E7950712}"/>
              </a:ext>
            </a:extLst>
          </p:cNvPr>
          <p:cNvSpPr/>
          <p:nvPr/>
        </p:nvSpPr>
        <p:spPr>
          <a:xfrm>
            <a:off x="1219200" y="1958340"/>
            <a:ext cx="1021080" cy="784860"/>
          </a:xfrm>
          <a:custGeom>
            <a:avLst/>
            <a:gdLst>
              <a:gd name="connsiteX0" fmla="*/ 1021080 w 1021080"/>
              <a:gd name="connsiteY0" fmla="*/ 190500 h 784860"/>
              <a:gd name="connsiteX1" fmla="*/ 861060 w 1021080"/>
              <a:gd name="connsiteY1" fmla="*/ 0 h 784860"/>
              <a:gd name="connsiteX2" fmla="*/ 632460 w 1021080"/>
              <a:gd name="connsiteY2" fmla="*/ 182880 h 784860"/>
              <a:gd name="connsiteX3" fmla="*/ 0 w 1021080"/>
              <a:gd name="connsiteY3" fmla="*/ 784860 h 784860"/>
              <a:gd name="connsiteX4" fmla="*/ 0 w 1021080"/>
              <a:gd name="connsiteY4" fmla="*/ 78486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80" h="784860">
                <a:moveTo>
                  <a:pt x="1021080" y="190500"/>
                </a:moveTo>
                <a:lnTo>
                  <a:pt x="861060" y="0"/>
                </a:lnTo>
                <a:lnTo>
                  <a:pt x="632460" y="182880"/>
                </a:lnTo>
                <a:lnTo>
                  <a:pt x="0" y="784860"/>
                </a:lnTo>
                <a:lnTo>
                  <a:pt x="0" y="784860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37" name="Rettangolo 73">
            <a:extLst>
              <a:ext uri="{FF2B5EF4-FFF2-40B4-BE49-F238E27FC236}">
                <a16:creationId xmlns:a16="http://schemas.microsoft.com/office/drawing/2014/main" id="{0B74512F-0EEB-4B50-AA67-E9C004046C56}"/>
              </a:ext>
            </a:extLst>
          </p:cNvPr>
          <p:cNvSpPr/>
          <p:nvPr/>
        </p:nvSpPr>
        <p:spPr>
          <a:xfrm>
            <a:off x="2109370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8" name="Rettangolo 75">
            <a:extLst>
              <a:ext uri="{FF2B5EF4-FFF2-40B4-BE49-F238E27FC236}">
                <a16:creationId xmlns:a16="http://schemas.microsoft.com/office/drawing/2014/main" id="{5E9B102C-C225-4001-ABF8-D0C3074A4688}"/>
              </a:ext>
            </a:extLst>
          </p:cNvPr>
          <p:cNvSpPr/>
          <p:nvPr/>
        </p:nvSpPr>
        <p:spPr>
          <a:xfrm>
            <a:off x="2109370" y="2084247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59" name="CasellaDiTesto 97">
            <a:extLst>
              <a:ext uri="{FF2B5EF4-FFF2-40B4-BE49-F238E27FC236}">
                <a16:creationId xmlns:a16="http://schemas.microsoft.com/office/drawing/2014/main" id="{3A638E5A-86F5-4E18-8308-3438EF7BAB69}"/>
              </a:ext>
            </a:extLst>
          </p:cNvPr>
          <p:cNvSpPr txBox="1"/>
          <p:nvPr/>
        </p:nvSpPr>
        <p:spPr>
          <a:xfrm>
            <a:off x="5134684" y="968505"/>
            <a:ext cx="5776035" cy="46215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Inizialmente le celle sono: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{X={a}, R={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b,c,d,e,f,x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pratica, definiti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R, considero solo le celle di R che si trovano nel vicinato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almeno una cella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Devo assicurarmi che queste celle non siano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già contenute in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Celle considerate = (R and vicinato(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andnot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Incrocio a e b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c,d,e,f,x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1) X =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celle considerate 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2) Y = d,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celle considerate =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c,e,f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vicinato di una cella è parametrico, quindi va calcolato e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broadcastato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36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ttangolo 72">
            <a:extLst>
              <a:ext uri="{FF2B5EF4-FFF2-40B4-BE49-F238E27FC236}">
                <a16:creationId xmlns:a16="http://schemas.microsoft.com/office/drawing/2014/main" id="{DC170101-02C9-4A47-A9F4-EC7A51B48DDE}"/>
              </a:ext>
            </a:extLst>
          </p:cNvPr>
          <p:cNvSpPr/>
          <p:nvPr/>
        </p:nvSpPr>
        <p:spPr>
          <a:xfrm>
            <a:off x="1854298" y="2402456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ttangolo 73">
            <a:extLst>
              <a:ext uri="{FF2B5EF4-FFF2-40B4-BE49-F238E27FC236}">
                <a16:creationId xmlns:a16="http://schemas.microsoft.com/office/drawing/2014/main" id="{DAFA76DF-D394-4B1C-9F00-6C211A615B90}"/>
              </a:ext>
            </a:extLst>
          </p:cNvPr>
          <p:cNvSpPr/>
          <p:nvPr/>
        </p:nvSpPr>
        <p:spPr>
          <a:xfrm>
            <a:off x="2394177" y="2402456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4" name="Rettangolo 73">
            <a:extLst>
              <a:ext uri="{FF2B5EF4-FFF2-40B4-BE49-F238E27FC236}">
                <a16:creationId xmlns:a16="http://schemas.microsoft.com/office/drawing/2014/main" id="{A4E4C23A-AA2E-4335-9287-9752AF35B077}"/>
              </a:ext>
            </a:extLst>
          </p:cNvPr>
          <p:cNvSpPr/>
          <p:nvPr/>
        </p:nvSpPr>
        <p:spPr>
          <a:xfrm>
            <a:off x="2931868" y="2402456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65" name="Connettore 2 77">
            <a:extLst>
              <a:ext uri="{FF2B5EF4-FFF2-40B4-BE49-F238E27FC236}">
                <a16:creationId xmlns:a16="http://schemas.microsoft.com/office/drawing/2014/main" id="{04E7AE4B-FB56-416A-9350-5AD0F6545A2A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5252116" y="1790519"/>
            <a:ext cx="294064" cy="8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CasellaDiTesto 83">
            <a:extLst>
              <a:ext uri="{FF2B5EF4-FFF2-40B4-BE49-F238E27FC236}">
                <a16:creationId xmlns:a16="http://schemas.microsoft.com/office/drawing/2014/main" id="{861104F6-B80B-47F7-9331-084998640150}"/>
              </a:ext>
            </a:extLst>
          </p:cNvPr>
          <p:cNvSpPr txBox="1"/>
          <p:nvPr/>
        </p:nvSpPr>
        <p:spPr>
          <a:xfrm>
            <a:off x="5546180" y="1636630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CasellaDiTesto 89">
            <a:extLst>
              <a:ext uri="{FF2B5EF4-FFF2-40B4-BE49-F238E27FC236}">
                <a16:creationId xmlns:a16="http://schemas.microsoft.com/office/drawing/2014/main" id="{BA9385C6-0D83-4716-A1CE-E96B4360AB0F}"/>
              </a:ext>
            </a:extLst>
          </p:cNvPr>
          <p:cNvSpPr txBox="1"/>
          <p:nvPr/>
        </p:nvSpPr>
        <p:spPr>
          <a:xfrm>
            <a:off x="6291038" y="466002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Connettore 2 93">
            <a:extLst>
              <a:ext uri="{FF2B5EF4-FFF2-40B4-BE49-F238E27FC236}">
                <a16:creationId xmlns:a16="http://schemas.microsoft.com/office/drawing/2014/main" id="{833A38F8-B680-42D7-80D8-527D91650FCF}"/>
              </a:ext>
            </a:extLst>
          </p:cNvPr>
          <p:cNvCxnSpPr>
            <a:cxnSpLocks/>
            <a:stCxn id="168" idx="3"/>
            <a:endCxn id="171" idx="1"/>
          </p:cNvCxnSpPr>
          <p:nvPr/>
        </p:nvCxnSpPr>
        <p:spPr>
          <a:xfrm flipV="1">
            <a:off x="5978180" y="619891"/>
            <a:ext cx="312858" cy="117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CasellaDiTesto 83">
            <a:extLst>
              <a:ext uri="{FF2B5EF4-FFF2-40B4-BE49-F238E27FC236}">
                <a16:creationId xmlns:a16="http://schemas.microsoft.com/office/drawing/2014/main" id="{3FCDB8D9-CDAC-4970-A2CB-223B21A2115F}"/>
              </a:ext>
            </a:extLst>
          </p:cNvPr>
          <p:cNvSpPr txBox="1"/>
          <p:nvPr/>
        </p:nvSpPr>
        <p:spPr>
          <a:xfrm>
            <a:off x="4967148" y="2493509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CasellaDiTesto 89">
            <a:extLst>
              <a:ext uri="{FF2B5EF4-FFF2-40B4-BE49-F238E27FC236}">
                <a16:creationId xmlns:a16="http://schemas.microsoft.com/office/drawing/2014/main" id="{1CDD73BB-3F28-4391-8DFD-1CC36F017D94}"/>
              </a:ext>
            </a:extLst>
          </p:cNvPr>
          <p:cNvSpPr txBox="1"/>
          <p:nvPr/>
        </p:nvSpPr>
        <p:spPr>
          <a:xfrm>
            <a:off x="5085561" y="5152008"/>
            <a:ext cx="5095387" cy="8133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size(X) + size(R) &lt;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size(X) + size(|Transazioni s.t.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it-IT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&lt; id(Transazione)|) &lt;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Rettangolo 72">
            <a:extLst>
              <a:ext uri="{FF2B5EF4-FFF2-40B4-BE49-F238E27FC236}">
                <a16:creationId xmlns:a16="http://schemas.microsoft.com/office/drawing/2014/main" id="{916CF810-2EC0-4286-BF1E-276CBE4EC55E}"/>
              </a:ext>
            </a:extLst>
          </p:cNvPr>
          <p:cNvSpPr/>
          <p:nvPr/>
        </p:nvSpPr>
        <p:spPr>
          <a:xfrm>
            <a:off x="1854298" y="501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Rettangolo 73">
            <a:extLst>
              <a:ext uri="{FF2B5EF4-FFF2-40B4-BE49-F238E27FC236}">
                <a16:creationId xmlns:a16="http://schemas.microsoft.com/office/drawing/2014/main" id="{AE3123C1-FB3F-4D83-AB39-A6B6931169EC}"/>
              </a:ext>
            </a:extLst>
          </p:cNvPr>
          <p:cNvSpPr/>
          <p:nvPr/>
        </p:nvSpPr>
        <p:spPr>
          <a:xfrm>
            <a:off x="2394177" y="501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5" name="Rettangolo 73">
            <a:extLst>
              <a:ext uri="{FF2B5EF4-FFF2-40B4-BE49-F238E27FC236}">
                <a16:creationId xmlns:a16="http://schemas.microsoft.com/office/drawing/2014/main" id="{F170DA0A-5170-4859-B6E5-1E23BB6189FA}"/>
              </a:ext>
            </a:extLst>
          </p:cNvPr>
          <p:cNvSpPr/>
          <p:nvPr/>
        </p:nvSpPr>
        <p:spPr>
          <a:xfrm>
            <a:off x="2931868" y="501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6" name="Rettangolo 72">
            <a:extLst>
              <a:ext uri="{FF2B5EF4-FFF2-40B4-BE49-F238E27FC236}">
                <a16:creationId xmlns:a16="http://schemas.microsoft.com/office/drawing/2014/main" id="{A343322B-0AB2-47F4-8C47-769DD071EBCA}"/>
              </a:ext>
            </a:extLst>
          </p:cNvPr>
          <p:cNvSpPr/>
          <p:nvPr/>
        </p:nvSpPr>
        <p:spPr>
          <a:xfrm>
            <a:off x="1854298" y="555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ttangolo 73">
            <a:extLst>
              <a:ext uri="{FF2B5EF4-FFF2-40B4-BE49-F238E27FC236}">
                <a16:creationId xmlns:a16="http://schemas.microsoft.com/office/drawing/2014/main" id="{0E6B04BB-151D-44DB-8D3C-1D5B365DA3E2}"/>
              </a:ext>
            </a:extLst>
          </p:cNvPr>
          <p:cNvSpPr/>
          <p:nvPr/>
        </p:nvSpPr>
        <p:spPr>
          <a:xfrm>
            <a:off x="2394177" y="555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18" name="Rettangolo 73">
            <a:extLst>
              <a:ext uri="{FF2B5EF4-FFF2-40B4-BE49-F238E27FC236}">
                <a16:creationId xmlns:a16="http://schemas.microsoft.com/office/drawing/2014/main" id="{01FAD5E9-4E00-40A7-869D-0D528A1AEFFB}"/>
              </a:ext>
            </a:extLst>
          </p:cNvPr>
          <p:cNvSpPr/>
          <p:nvPr/>
        </p:nvSpPr>
        <p:spPr>
          <a:xfrm>
            <a:off x="2931868" y="555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19" name="CasellaDiTesto 83">
            <a:extLst>
              <a:ext uri="{FF2B5EF4-FFF2-40B4-BE49-F238E27FC236}">
                <a16:creationId xmlns:a16="http://schemas.microsoft.com/office/drawing/2014/main" id="{1EE747C3-6E23-4CC9-A55A-3D5C9D44395C}"/>
              </a:ext>
            </a:extLst>
          </p:cNvPr>
          <p:cNvSpPr txBox="1"/>
          <p:nvPr/>
        </p:nvSpPr>
        <p:spPr>
          <a:xfrm>
            <a:off x="6723038" y="1489673"/>
            <a:ext cx="520186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Cella di partenza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{b},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Primo incrocio: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Situazione attuale, non va bene. Non riesco a generare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perché c non è nel vicinato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Invece, se dopo aver fatto l’incrocio aggiungo a R il vicinato di b, allora ottengo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R={c},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2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ttangolo 72">
            <a:extLst>
              <a:ext uri="{FF2B5EF4-FFF2-40B4-BE49-F238E27FC236}">
                <a16:creationId xmlns:a16="http://schemas.microsoft.com/office/drawing/2014/main" id="{916CF810-2EC0-4286-BF1E-276CBE4EC55E}"/>
              </a:ext>
            </a:extLst>
          </p:cNvPr>
          <p:cNvSpPr/>
          <p:nvPr/>
        </p:nvSpPr>
        <p:spPr>
          <a:xfrm>
            <a:off x="1580921" y="205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Rettangolo 73">
            <a:extLst>
              <a:ext uri="{FF2B5EF4-FFF2-40B4-BE49-F238E27FC236}">
                <a16:creationId xmlns:a16="http://schemas.microsoft.com/office/drawing/2014/main" id="{AE3123C1-FB3F-4D83-AB39-A6B6931169EC}"/>
              </a:ext>
            </a:extLst>
          </p:cNvPr>
          <p:cNvSpPr/>
          <p:nvPr/>
        </p:nvSpPr>
        <p:spPr>
          <a:xfrm>
            <a:off x="2120800" y="205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5" name="Rettangolo 73">
            <a:extLst>
              <a:ext uri="{FF2B5EF4-FFF2-40B4-BE49-F238E27FC236}">
                <a16:creationId xmlns:a16="http://schemas.microsoft.com/office/drawing/2014/main" id="{F170DA0A-5170-4859-B6E5-1E23BB6189FA}"/>
              </a:ext>
            </a:extLst>
          </p:cNvPr>
          <p:cNvSpPr/>
          <p:nvPr/>
        </p:nvSpPr>
        <p:spPr>
          <a:xfrm>
            <a:off x="2658491" y="205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6" name="Rettangolo 72">
            <a:extLst>
              <a:ext uri="{FF2B5EF4-FFF2-40B4-BE49-F238E27FC236}">
                <a16:creationId xmlns:a16="http://schemas.microsoft.com/office/drawing/2014/main" id="{A343322B-0AB2-47F4-8C47-769DD071EBCA}"/>
              </a:ext>
            </a:extLst>
          </p:cNvPr>
          <p:cNvSpPr/>
          <p:nvPr/>
        </p:nvSpPr>
        <p:spPr>
          <a:xfrm>
            <a:off x="1580921" y="259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ttangolo 73">
            <a:extLst>
              <a:ext uri="{FF2B5EF4-FFF2-40B4-BE49-F238E27FC236}">
                <a16:creationId xmlns:a16="http://schemas.microsoft.com/office/drawing/2014/main" id="{0E6B04BB-151D-44DB-8D3C-1D5B365DA3E2}"/>
              </a:ext>
            </a:extLst>
          </p:cNvPr>
          <p:cNvSpPr/>
          <p:nvPr/>
        </p:nvSpPr>
        <p:spPr>
          <a:xfrm>
            <a:off x="2120800" y="259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18" name="Rettangolo 73">
            <a:extLst>
              <a:ext uri="{FF2B5EF4-FFF2-40B4-BE49-F238E27FC236}">
                <a16:creationId xmlns:a16="http://schemas.microsoft.com/office/drawing/2014/main" id="{01FAD5E9-4E00-40A7-869D-0D528A1AEFFB}"/>
              </a:ext>
            </a:extLst>
          </p:cNvPr>
          <p:cNvSpPr/>
          <p:nvPr/>
        </p:nvSpPr>
        <p:spPr>
          <a:xfrm>
            <a:off x="2658491" y="259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19" name="CasellaDiTesto 83">
            <a:extLst>
              <a:ext uri="{FF2B5EF4-FFF2-40B4-BE49-F238E27FC236}">
                <a16:creationId xmlns:a16="http://schemas.microsoft.com/office/drawing/2014/main" id="{1EE747C3-6E23-4CC9-A55A-3D5C9D44395C}"/>
              </a:ext>
            </a:extLst>
          </p:cNvPr>
          <p:cNvSpPr txBox="1"/>
          <p:nvPr/>
        </p:nvSpPr>
        <p:spPr>
          <a:xfrm>
            <a:off x="5043340" y="1489672"/>
            <a:ext cx="6881567" cy="51279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Cella di partenza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b,d,e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iterazione: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Incrocio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</a:t>
            </a:r>
            <a:r>
              <a:rPr lang="it-I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,f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…}, </a:t>
            </a:r>
            <a:r>
              <a:rPr lang="it-I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d,e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vicini di a; </a:t>
            </a:r>
            <a:r>
              <a:rPr lang="it-I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c,f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vicini di b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Incrocio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R={e},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 iterazione: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e,f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traiettorie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passano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b e 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Y={b, d}. Devo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aggiungere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b e d</a:t>
            </a:r>
          </a:p>
        </p:txBody>
      </p:sp>
    </p:spTree>
    <p:extLst>
      <p:ext uri="{BB962C8B-B14F-4D97-AF65-F5344CB8AC3E}">
        <p14:creationId xmlns:p14="http://schemas.microsoft.com/office/powerpoint/2010/main" val="420545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ttangolo 72">
            <a:extLst>
              <a:ext uri="{FF2B5EF4-FFF2-40B4-BE49-F238E27FC236}">
                <a16:creationId xmlns:a16="http://schemas.microsoft.com/office/drawing/2014/main" id="{916CF810-2EC0-4286-BF1E-276CBE4EC55E}"/>
              </a:ext>
            </a:extLst>
          </p:cNvPr>
          <p:cNvSpPr/>
          <p:nvPr/>
        </p:nvSpPr>
        <p:spPr>
          <a:xfrm>
            <a:off x="1275818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Rettangolo 73">
            <a:extLst>
              <a:ext uri="{FF2B5EF4-FFF2-40B4-BE49-F238E27FC236}">
                <a16:creationId xmlns:a16="http://schemas.microsoft.com/office/drawing/2014/main" id="{AE3123C1-FB3F-4D83-AB39-A6B6931169EC}"/>
              </a:ext>
            </a:extLst>
          </p:cNvPr>
          <p:cNvSpPr/>
          <p:nvPr/>
        </p:nvSpPr>
        <p:spPr>
          <a:xfrm>
            <a:off x="1815697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5" name="Rettangolo 73">
            <a:extLst>
              <a:ext uri="{FF2B5EF4-FFF2-40B4-BE49-F238E27FC236}">
                <a16:creationId xmlns:a16="http://schemas.microsoft.com/office/drawing/2014/main" id="{F170DA0A-5170-4859-B6E5-1E23BB6189FA}"/>
              </a:ext>
            </a:extLst>
          </p:cNvPr>
          <p:cNvSpPr/>
          <p:nvPr/>
        </p:nvSpPr>
        <p:spPr>
          <a:xfrm>
            <a:off x="2353388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6" name="Rettangolo 72">
            <a:extLst>
              <a:ext uri="{FF2B5EF4-FFF2-40B4-BE49-F238E27FC236}">
                <a16:creationId xmlns:a16="http://schemas.microsoft.com/office/drawing/2014/main" id="{A343322B-0AB2-47F4-8C47-769DD071EBCA}"/>
              </a:ext>
            </a:extLst>
          </p:cNvPr>
          <p:cNvSpPr/>
          <p:nvPr/>
        </p:nvSpPr>
        <p:spPr>
          <a:xfrm>
            <a:off x="2890958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ttangolo 73">
            <a:extLst>
              <a:ext uri="{FF2B5EF4-FFF2-40B4-BE49-F238E27FC236}">
                <a16:creationId xmlns:a16="http://schemas.microsoft.com/office/drawing/2014/main" id="{0E6B04BB-151D-44DB-8D3C-1D5B365DA3E2}"/>
              </a:ext>
            </a:extLst>
          </p:cNvPr>
          <p:cNvSpPr/>
          <p:nvPr/>
        </p:nvSpPr>
        <p:spPr>
          <a:xfrm>
            <a:off x="3430837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18" name="Rettangolo 73">
            <a:extLst>
              <a:ext uri="{FF2B5EF4-FFF2-40B4-BE49-F238E27FC236}">
                <a16:creationId xmlns:a16="http://schemas.microsoft.com/office/drawing/2014/main" id="{01FAD5E9-4E00-40A7-869D-0D528A1AEFFB}"/>
              </a:ext>
            </a:extLst>
          </p:cNvPr>
          <p:cNvSpPr/>
          <p:nvPr/>
        </p:nvSpPr>
        <p:spPr>
          <a:xfrm>
            <a:off x="3977955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Rettangolo 73">
            <a:extLst>
              <a:ext uri="{FF2B5EF4-FFF2-40B4-BE49-F238E27FC236}">
                <a16:creationId xmlns:a16="http://schemas.microsoft.com/office/drawing/2014/main" id="{F8415594-2EA5-4CD1-81CC-693D6B27C138}"/>
              </a:ext>
            </a:extLst>
          </p:cNvPr>
          <p:cNvSpPr/>
          <p:nvPr/>
        </p:nvSpPr>
        <p:spPr>
          <a:xfrm>
            <a:off x="4525073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10" name="Connettore 2 77">
            <a:extLst>
              <a:ext uri="{FF2B5EF4-FFF2-40B4-BE49-F238E27FC236}">
                <a16:creationId xmlns:a16="http://schemas.microsoft.com/office/drawing/2014/main" id="{01B0EBA6-C1FD-4C25-A878-C216C651CFB9}"/>
              </a:ext>
            </a:extLst>
          </p:cNvPr>
          <p:cNvCxnSpPr>
            <a:cxnSpLocks/>
          </p:cNvCxnSpPr>
          <p:nvPr/>
        </p:nvCxnSpPr>
        <p:spPr>
          <a:xfrm>
            <a:off x="1108918" y="2535236"/>
            <a:ext cx="3686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77">
            <a:extLst>
              <a:ext uri="{FF2B5EF4-FFF2-40B4-BE49-F238E27FC236}">
                <a16:creationId xmlns:a16="http://schemas.microsoft.com/office/drawing/2014/main" id="{58A1CACE-D812-4609-AADD-ED748598ACA9}"/>
              </a:ext>
            </a:extLst>
          </p:cNvPr>
          <p:cNvCxnSpPr>
            <a:cxnSpLocks/>
          </p:cNvCxnSpPr>
          <p:nvPr/>
        </p:nvCxnSpPr>
        <p:spPr>
          <a:xfrm>
            <a:off x="1122438" y="2819611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102894F-FA81-4998-A815-26F91DCCEAFE}"/>
              </a:ext>
            </a:extLst>
          </p:cNvPr>
          <p:cNvSpPr/>
          <p:nvPr/>
        </p:nvSpPr>
        <p:spPr>
          <a:xfrm>
            <a:off x="1516781" y="24992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A0C81B-FD19-40C6-8567-4DF3A235359D}"/>
              </a:ext>
            </a:extLst>
          </p:cNvPr>
          <p:cNvSpPr/>
          <p:nvPr/>
        </p:nvSpPr>
        <p:spPr>
          <a:xfrm>
            <a:off x="2061837" y="24992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39F7A-DA24-4624-8943-99A77F21F8B6}"/>
              </a:ext>
            </a:extLst>
          </p:cNvPr>
          <p:cNvSpPr/>
          <p:nvPr/>
        </p:nvSpPr>
        <p:spPr>
          <a:xfrm>
            <a:off x="1518489" y="27836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E45DBA-984C-4768-9C2F-4391BD51B088}"/>
              </a:ext>
            </a:extLst>
          </p:cNvPr>
          <p:cNvSpPr/>
          <p:nvPr/>
        </p:nvSpPr>
        <p:spPr>
          <a:xfrm>
            <a:off x="2060962" y="27836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87DB15-9CC6-4047-9ABE-D576FB9B2956}"/>
              </a:ext>
            </a:extLst>
          </p:cNvPr>
          <p:cNvSpPr/>
          <p:nvPr/>
        </p:nvSpPr>
        <p:spPr>
          <a:xfrm>
            <a:off x="3674261" y="27836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2CD74D-141A-44B4-8435-F92B745FD236}"/>
              </a:ext>
            </a:extLst>
          </p:cNvPr>
          <p:cNvSpPr/>
          <p:nvPr/>
        </p:nvSpPr>
        <p:spPr>
          <a:xfrm>
            <a:off x="3664837" y="24992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D9BCF1-983E-4166-93A3-91789FC669FC}"/>
              </a:ext>
            </a:extLst>
          </p:cNvPr>
          <p:cNvSpPr/>
          <p:nvPr/>
        </p:nvSpPr>
        <p:spPr>
          <a:xfrm>
            <a:off x="4590272" y="24992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9DF653-53AB-4C4A-9D9C-A1AE36D02D21}"/>
              </a:ext>
            </a:extLst>
          </p:cNvPr>
          <p:cNvSpPr/>
          <p:nvPr/>
        </p:nvSpPr>
        <p:spPr>
          <a:xfrm>
            <a:off x="4590272" y="277589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6ED05-BEA1-42AC-9238-59615FA523FA}"/>
              </a:ext>
            </a:extLst>
          </p:cNvPr>
          <p:cNvSpPr txBox="1"/>
          <p:nvPr/>
        </p:nvSpPr>
        <p:spPr>
          <a:xfrm>
            <a:off x="782280" y="229872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C73E93-6591-4058-AA1D-A64996F49322}"/>
              </a:ext>
            </a:extLst>
          </p:cNvPr>
          <p:cNvSpPr txBox="1"/>
          <p:nvPr/>
        </p:nvSpPr>
        <p:spPr>
          <a:xfrm>
            <a:off x="794384" y="258708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EE3AB-2395-4F38-9231-B62C8911F01B}"/>
              </a:ext>
            </a:extLst>
          </p:cNvPr>
          <p:cNvSpPr txBox="1"/>
          <p:nvPr/>
        </p:nvSpPr>
        <p:spPr>
          <a:xfrm>
            <a:off x="5502161" y="394692"/>
            <a:ext cx="590755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Sei 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situazione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 filter </a:t>
            </a:r>
            <a:r>
              <a:rPr lang="en-US" dirty="0" err="1"/>
              <a:t>sembra</a:t>
            </a:r>
            <a:r>
              <a:rPr lang="en-US" dirty="0"/>
              <a:t> </a:t>
            </a:r>
            <a:r>
              <a:rPr lang="en-US" dirty="0" err="1"/>
              <a:t>funzionare</a:t>
            </a:r>
            <a:r>
              <a:rPr lang="en-US" dirty="0"/>
              <a:t>.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funziona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vincolo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cella</a:t>
            </a:r>
            <a:r>
              <a:rPr lang="en-US" dirty="0"/>
              <a:t> di  </a:t>
            </a:r>
            <a:r>
              <a:rPr lang="en-US" dirty="0" err="1"/>
              <a:t>partenza</a:t>
            </a:r>
            <a:r>
              <a:rPr lang="en-US" dirty="0"/>
              <a:t> 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cluster </a:t>
            </a:r>
            <a:r>
              <a:rPr lang="en-US" dirty="0" err="1"/>
              <a:t>che</a:t>
            </a:r>
            <a:r>
              <a:rPr lang="en-US" dirty="0"/>
              <a:t> “</a:t>
            </a:r>
            <a:r>
              <a:rPr lang="en-US" dirty="0" err="1"/>
              <a:t>nasce</a:t>
            </a:r>
            <a:r>
              <a:rPr lang="en-US" dirty="0"/>
              <a:t>” in “e” è </a:t>
            </a:r>
            <a:r>
              <a:rPr lang="en-US" dirty="0" err="1"/>
              <a:t>troppo</a:t>
            </a:r>
            <a:r>
              <a:rPr lang="en-US" dirty="0"/>
              <a:t> </a:t>
            </a:r>
            <a:r>
              <a:rPr lang="en-US" dirty="0" err="1"/>
              <a:t>lontano</a:t>
            </a:r>
            <a:r>
              <a:rPr lang="en-US" dirty="0"/>
              <a:t> da “</a:t>
            </a:r>
            <a:r>
              <a:rPr lang="en-US" dirty="0" err="1"/>
              <a:t>a,b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occhio</a:t>
            </a:r>
            <a:r>
              <a:rPr lang="en-US" dirty="0"/>
              <a:t> e </a:t>
            </a:r>
            <a:r>
              <a:rPr lang="en-US" dirty="0" err="1"/>
              <a:t>croce</a:t>
            </a:r>
            <a:r>
              <a:rPr lang="en-US" dirty="0"/>
              <a:t>, </a:t>
            </a:r>
            <a:r>
              <a:rPr lang="en-US" dirty="0" err="1"/>
              <a:t>dato</a:t>
            </a:r>
            <a:r>
              <a:rPr lang="en-US" dirty="0"/>
              <a:t> X </a:t>
            </a:r>
            <a:r>
              <a:rPr lang="en-US" i="1" dirty="0" err="1"/>
              <a:t>sembrerebbe</a:t>
            </a:r>
            <a:r>
              <a:rPr lang="en-US" i="1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necessario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un cluster </a:t>
            </a:r>
            <a:r>
              <a:rPr lang="en-US" dirty="0" err="1"/>
              <a:t>si</a:t>
            </a:r>
            <a:r>
              <a:rPr lang="en-US" dirty="0"/>
              <a:t> “</a:t>
            </a:r>
            <a:r>
              <a:rPr lang="en-US" dirty="0" err="1"/>
              <a:t>spezza</a:t>
            </a:r>
            <a:r>
              <a:rPr lang="en-US" dirty="0"/>
              <a:t>”, </a:t>
            </a:r>
            <a:r>
              <a:rPr lang="en-US" dirty="0" err="1"/>
              <a:t>cioè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cluster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nasce</a:t>
            </a:r>
            <a:r>
              <a:rPr lang="en-US" dirty="0"/>
              <a:t> in “e” non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generato</a:t>
            </a:r>
            <a:r>
              <a:rPr lang="en-US" dirty="0"/>
              <a:t> da “</a:t>
            </a:r>
            <a:r>
              <a:rPr lang="en-US" dirty="0" err="1"/>
              <a:t>a,b</a:t>
            </a:r>
            <a:r>
              <a:rPr lang="en-US" dirty="0"/>
              <a:t>”. Un cluster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spezza</a:t>
            </a:r>
            <a:r>
              <a:rPr lang="en-US" dirty="0"/>
              <a:t> con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supporto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buchi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lunghi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soglia</a:t>
            </a:r>
            <a:r>
              <a:rPr lang="en-US" dirty="0"/>
              <a:t> </a:t>
            </a:r>
            <a:r>
              <a:rPr lang="en-US" dirty="0" err="1"/>
              <a:t>parametrica</a:t>
            </a:r>
            <a:r>
              <a:rPr lang="en-US" dirty="0"/>
              <a:t>.</a:t>
            </a:r>
          </a:p>
          <a:p>
            <a:endParaRPr lang="en-US" i="1" dirty="0"/>
          </a:p>
          <a:p>
            <a:r>
              <a:rPr lang="en-US" i="1" dirty="0"/>
              <a:t>sup({T</a:t>
            </a:r>
            <a:r>
              <a:rPr lang="en-US" i="1" baseline="-25000" dirty="0"/>
              <a:t>1</a:t>
            </a:r>
            <a:r>
              <a:rPr lang="en-US" i="1" dirty="0"/>
              <a:t>,T</a:t>
            </a:r>
            <a:r>
              <a:rPr lang="en-US" i="1" baseline="-25000" dirty="0"/>
              <a:t>2</a:t>
            </a:r>
            <a:r>
              <a:rPr lang="en-US" i="1" dirty="0"/>
              <a:t>})={</a:t>
            </a:r>
            <a:r>
              <a:rPr lang="en-US" i="1" dirty="0" err="1"/>
              <a:t>a,b,e,g</a:t>
            </a:r>
            <a:r>
              <a:rPr lang="en-US" i="1" dirty="0"/>
              <a:t>}</a:t>
            </a:r>
          </a:p>
          <a:p>
            <a:r>
              <a:rPr lang="en-US" dirty="0" err="1"/>
              <a:t>dato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cluster {X={e}, R={</a:t>
            </a:r>
            <a:r>
              <a:rPr lang="en-US" i="1" dirty="0" err="1"/>
              <a:t>f,g</a:t>
            </a:r>
            <a:r>
              <a:rPr lang="en-US" i="1" dirty="0"/>
              <a:t>}, … }</a:t>
            </a:r>
          </a:p>
          <a:p>
            <a:endParaRPr lang="en-US" dirty="0"/>
          </a:p>
          <a:p>
            <a:r>
              <a:rPr lang="en-US" dirty="0" err="1"/>
              <a:t>Questo</a:t>
            </a:r>
            <a:r>
              <a:rPr lang="en-US" dirty="0"/>
              <a:t> cluster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percorso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breve… </a:t>
            </a:r>
            <a:r>
              <a:rPr lang="en-US" dirty="0" err="1"/>
              <a:t>perché</a:t>
            </a:r>
            <a:r>
              <a:rPr lang="en-US" dirty="0"/>
              <a:t>? </a:t>
            </a:r>
            <a:r>
              <a:rPr lang="en-US" dirty="0" err="1"/>
              <a:t>Dobbiamo</a:t>
            </a:r>
            <a:r>
              <a:rPr lang="en-US" dirty="0"/>
              <a:t> </a:t>
            </a:r>
            <a:r>
              <a:rPr lang="en-US" dirty="0" err="1"/>
              <a:t>ragionare</a:t>
            </a:r>
            <a:r>
              <a:rPr lang="en-US" dirty="0"/>
              <a:t> e </a:t>
            </a:r>
            <a:r>
              <a:rPr lang="en-US" dirty="0" err="1"/>
              <a:t>formalizzare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E.g.,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i="1" dirty="0" err="1"/>
              <a:t>id</a:t>
            </a:r>
            <a:r>
              <a:rPr lang="en-US" i="1" baseline="-25000" dirty="0" err="1"/>
              <a:t>min</a:t>
            </a:r>
            <a:r>
              <a:rPr lang="en-US" i="1" dirty="0"/>
              <a:t>(X)</a:t>
            </a:r>
            <a:r>
              <a:rPr lang="en-US" dirty="0"/>
              <a:t> non è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vicinato</a:t>
            </a:r>
            <a:r>
              <a:rPr lang="en-US" dirty="0"/>
              <a:t> di </a:t>
            </a:r>
            <a:r>
              <a:rPr lang="en-US" dirty="0" err="1"/>
              <a:t>nessuna</a:t>
            </a:r>
            <a:r>
              <a:rPr lang="en-US" dirty="0"/>
              <a:t> </a:t>
            </a:r>
            <a:r>
              <a:rPr lang="en-US" dirty="0" err="1"/>
              <a:t>cella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in </a:t>
            </a:r>
            <a:r>
              <a:rPr lang="en-US" i="1" dirty="0"/>
              <a:t>sup(X)</a:t>
            </a:r>
            <a:r>
              <a:rPr lang="en-US" dirty="0"/>
              <a:t> tale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i="1" dirty="0"/>
              <a:t>id(c) &lt; </a:t>
            </a:r>
            <a:r>
              <a:rPr lang="en-US" i="1" dirty="0" err="1"/>
              <a:t>id</a:t>
            </a:r>
            <a:r>
              <a:rPr lang="en-US" i="1" baseline="-25000" dirty="0" err="1"/>
              <a:t>min</a:t>
            </a:r>
            <a:r>
              <a:rPr lang="en-US" i="1" dirty="0"/>
              <a:t>(X), </a:t>
            </a:r>
            <a:r>
              <a:rPr lang="en-US" i="1" dirty="0" err="1"/>
              <a:t>allora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cluster è </a:t>
            </a:r>
            <a:r>
              <a:rPr lang="en-US" i="1" dirty="0" err="1"/>
              <a:t>sul</a:t>
            </a:r>
            <a:r>
              <a:rPr lang="en-US" i="1" dirty="0"/>
              <a:t> </a:t>
            </a:r>
            <a:r>
              <a:rPr lang="en-US" i="1" dirty="0" err="1"/>
              <a:t>percorso</a:t>
            </a:r>
            <a:r>
              <a:rPr lang="en-US" i="1" dirty="0"/>
              <a:t> giusto.</a:t>
            </a:r>
          </a:p>
          <a:p>
            <a:endParaRPr lang="en-US" dirty="0"/>
          </a:p>
          <a:p>
            <a:r>
              <a:rPr lang="en-US" dirty="0"/>
              <a:t>E’ </a:t>
            </a:r>
            <a:r>
              <a:rPr lang="en-US" dirty="0" err="1"/>
              <a:t>un’ipotesi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2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ttangolo 72">
            <a:extLst>
              <a:ext uri="{FF2B5EF4-FFF2-40B4-BE49-F238E27FC236}">
                <a16:creationId xmlns:a16="http://schemas.microsoft.com/office/drawing/2014/main" id="{916CF810-2EC0-4286-BF1E-276CBE4EC55E}"/>
              </a:ext>
            </a:extLst>
          </p:cNvPr>
          <p:cNvSpPr/>
          <p:nvPr/>
        </p:nvSpPr>
        <p:spPr>
          <a:xfrm>
            <a:off x="1275818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Rettangolo 73">
            <a:extLst>
              <a:ext uri="{FF2B5EF4-FFF2-40B4-BE49-F238E27FC236}">
                <a16:creationId xmlns:a16="http://schemas.microsoft.com/office/drawing/2014/main" id="{AE3123C1-FB3F-4D83-AB39-A6B6931169EC}"/>
              </a:ext>
            </a:extLst>
          </p:cNvPr>
          <p:cNvSpPr/>
          <p:nvPr/>
        </p:nvSpPr>
        <p:spPr>
          <a:xfrm>
            <a:off x="1815697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5" name="Rettangolo 73">
            <a:extLst>
              <a:ext uri="{FF2B5EF4-FFF2-40B4-BE49-F238E27FC236}">
                <a16:creationId xmlns:a16="http://schemas.microsoft.com/office/drawing/2014/main" id="{F170DA0A-5170-4859-B6E5-1E23BB6189FA}"/>
              </a:ext>
            </a:extLst>
          </p:cNvPr>
          <p:cNvSpPr/>
          <p:nvPr/>
        </p:nvSpPr>
        <p:spPr>
          <a:xfrm>
            <a:off x="2353388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6" name="Rettangolo 72">
            <a:extLst>
              <a:ext uri="{FF2B5EF4-FFF2-40B4-BE49-F238E27FC236}">
                <a16:creationId xmlns:a16="http://schemas.microsoft.com/office/drawing/2014/main" id="{A343322B-0AB2-47F4-8C47-769DD071EBCA}"/>
              </a:ext>
            </a:extLst>
          </p:cNvPr>
          <p:cNvSpPr/>
          <p:nvPr/>
        </p:nvSpPr>
        <p:spPr>
          <a:xfrm>
            <a:off x="2890958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ttangolo 73">
            <a:extLst>
              <a:ext uri="{FF2B5EF4-FFF2-40B4-BE49-F238E27FC236}">
                <a16:creationId xmlns:a16="http://schemas.microsoft.com/office/drawing/2014/main" id="{0E6B04BB-151D-44DB-8D3C-1D5B365DA3E2}"/>
              </a:ext>
            </a:extLst>
          </p:cNvPr>
          <p:cNvSpPr/>
          <p:nvPr/>
        </p:nvSpPr>
        <p:spPr>
          <a:xfrm>
            <a:off x="3430837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0" name="Connettore 2 77">
            <a:extLst>
              <a:ext uri="{FF2B5EF4-FFF2-40B4-BE49-F238E27FC236}">
                <a16:creationId xmlns:a16="http://schemas.microsoft.com/office/drawing/2014/main" id="{01B0EBA6-C1FD-4C25-A878-C216C651CFB9}"/>
              </a:ext>
            </a:extLst>
          </p:cNvPr>
          <p:cNvCxnSpPr>
            <a:cxnSpLocks/>
          </p:cNvCxnSpPr>
          <p:nvPr/>
        </p:nvCxnSpPr>
        <p:spPr>
          <a:xfrm>
            <a:off x="1108918" y="2535236"/>
            <a:ext cx="3686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77">
            <a:extLst>
              <a:ext uri="{FF2B5EF4-FFF2-40B4-BE49-F238E27FC236}">
                <a16:creationId xmlns:a16="http://schemas.microsoft.com/office/drawing/2014/main" id="{58A1CACE-D812-4609-AADD-ED748598ACA9}"/>
              </a:ext>
            </a:extLst>
          </p:cNvPr>
          <p:cNvCxnSpPr>
            <a:cxnSpLocks/>
          </p:cNvCxnSpPr>
          <p:nvPr/>
        </p:nvCxnSpPr>
        <p:spPr>
          <a:xfrm>
            <a:off x="1108918" y="2819611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102894F-FA81-4998-A815-26F91DCCEAFE}"/>
              </a:ext>
            </a:extLst>
          </p:cNvPr>
          <p:cNvSpPr/>
          <p:nvPr/>
        </p:nvSpPr>
        <p:spPr>
          <a:xfrm>
            <a:off x="1516781" y="2499236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A0C81B-FD19-40C6-8567-4DF3A235359D}"/>
              </a:ext>
            </a:extLst>
          </p:cNvPr>
          <p:cNvSpPr/>
          <p:nvPr/>
        </p:nvSpPr>
        <p:spPr>
          <a:xfrm>
            <a:off x="2051293" y="2499236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39F7A-DA24-4624-8943-99A77F21F8B6}"/>
              </a:ext>
            </a:extLst>
          </p:cNvPr>
          <p:cNvSpPr/>
          <p:nvPr/>
        </p:nvSpPr>
        <p:spPr>
          <a:xfrm>
            <a:off x="1516781" y="2783611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E45DBA-984C-4768-9C2F-4391BD51B088}"/>
              </a:ext>
            </a:extLst>
          </p:cNvPr>
          <p:cNvSpPr/>
          <p:nvPr/>
        </p:nvSpPr>
        <p:spPr>
          <a:xfrm>
            <a:off x="2051293" y="2783611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87DB15-9CC6-4047-9ABE-D576FB9B2956}"/>
              </a:ext>
            </a:extLst>
          </p:cNvPr>
          <p:cNvSpPr/>
          <p:nvPr/>
        </p:nvSpPr>
        <p:spPr>
          <a:xfrm>
            <a:off x="3118080" y="2783611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2CD74D-141A-44B4-8435-F92B745FD236}"/>
              </a:ext>
            </a:extLst>
          </p:cNvPr>
          <p:cNvSpPr/>
          <p:nvPr/>
        </p:nvSpPr>
        <p:spPr>
          <a:xfrm>
            <a:off x="3118080" y="2499236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D9BCF1-983E-4166-93A3-91789FC669FC}"/>
              </a:ext>
            </a:extLst>
          </p:cNvPr>
          <p:cNvSpPr/>
          <p:nvPr/>
        </p:nvSpPr>
        <p:spPr>
          <a:xfrm>
            <a:off x="3638163" y="2499236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9DF653-53AB-4C4A-9D9C-A1AE36D02D21}"/>
              </a:ext>
            </a:extLst>
          </p:cNvPr>
          <p:cNvSpPr/>
          <p:nvPr/>
        </p:nvSpPr>
        <p:spPr>
          <a:xfrm>
            <a:off x="3638163" y="2775892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6ED05-BEA1-42AC-9238-59615FA523FA}"/>
              </a:ext>
            </a:extLst>
          </p:cNvPr>
          <p:cNvSpPr txBox="1"/>
          <p:nvPr/>
        </p:nvSpPr>
        <p:spPr>
          <a:xfrm>
            <a:off x="780931" y="229872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C73E93-6591-4058-AA1D-A64996F49322}"/>
              </a:ext>
            </a:extLst>
          </p:cNvPr>
          <p:cNvSpPr txBox="1"/>
          <p:nvPr/>
        </p:nvSpPr>
        <p:spPr>
          <a:xfrm>
            <a:off x="780931" y="258708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EE3AB-2395-4F38-9231-B62C8911F01B}"/>
              </a:ext>
            </a:extLst>
          </p:cNvPr>
          <p:cNvSpPr txBox="1"/>
          <p:nvPr/>
        </p:nvSpPr>
        <p:spPr>
          <a:xfrm>
            <a:off x="5053196" y="433605"/>
            <a:ext cx="69188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Considera</a:t>
            </a:r>
            <a:r>
              <a:rPr lang="en-US" dirty="0"/>
              <a:t> flock, </a:t>
            </a:r>
            <a:r>
              <a:rPr lang="en-US" dirty="0" err="1"/>
              <a:t>minSup</a:t>
            </a:r>
            <a:r>
              <a:rPr lang="en-US" dirty="0"/>
              <a:t> = 1, </a:t>
            </a:r>
            <a:r>
              <a:rPr lang="en-US" dirty="0" err="1"/>
              <a:t>minSize</a:t>
            </a:r>
            <a:r>
              <a:rPr lang="en-US" dirty="0"/>
              <a:t> = 2</a:t>
            </a:r>
          </a:p>
          <a:p>
            <a:endParaRPr lang="en-US" dirty="0"/>
          </a:p>
          <a:p>
            <a:r>
              <a:rPr lang="en-US" dirty="0" err="1"/>
              <a:t>L’itemset</a:t>
            </a:r>
            <a:r>
              <a:rPr lang="en-US" dirty="0"/>
              <a:t> (i.e., cluster)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 è </a:t>
            </a:r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dall’incrocio</a:t>
            </a:r>
            <a:r>
              <a:rPr lang="en-US" dirty="0"/>
              <a:t> “</a:t>
            </a:r>
            <a:r>
              <a:rPr lang="en-US" dirty="0" err="1"/>
              <a:t>a,b</a:t>
            </a:r>
            <a:r>
              <a:rPr lang="en-US" dirty="0"/>
              <a:t>”  e “</a:t>
            </a:r>
            <a:r>
              <a:rPr lang="en-US" dirty="0" err="1"/>
              <a:t>d,e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In output </a:t>
            </a:r>
            <a:r>
              <a:rPr lang="en-US" dirty="0" err="1"/>
              <a:t>quante</a:t>
            </a:r>
            <a:r>
              <a:rPr lang="en-US" dirty="0"/>
              <a:t> volte </a:t>
            </a:r>
            <a:r>
              <a:rPr lang="en-US" dirty="0" err="1"/>
              <a:t>trovo</a:t>
            </a:r>
            <a:r>
              <a:rPr lang="en-US" dirty="0"/>
              <a:t>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?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più</a:t>
            </a:r>
            <a:r>
              <a:rPr lang="en-US" dirty="0"/>
              <a:t> di 1, </a:t>
            </a:r>
            <a:r>
              <a:rPr lang="en-US" dirty="0" err="1"/>
              <a:t>perché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esattamente</a:t>
            </a:r>
            <a:r>
              <a:rPr lang="en-US" dirty="0"/>
              <a:t> 1, </a:t>
            </a:r>
            <a:r>
              <a:rPr lang="en-US" dirty="0" err="1"/>
              <a:t>perché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Dove è </a:t>
            </a:r>
            <a:r>
              <a:rPr lang="en-US" dirty="0" err="1"/>
              <a:t>il</a:t>
            </a:r>
            <a:r>
              <a:rPr lang="en-US" dirty="0"/>
              <a:t> punto cui in </a:t>
            </a:r>
            <a:r>
              <a:rPr lang="en-US" dirty="0" err="1"/>
              <a:t>decidiamo</a:t>
            </a:r>
            <a:r>
              <a:rPr lang="en-US" dirty="0"/>
              <a:t> di </a:t>
            </a:r>
            <a:r>
              <a:rPr lang="en-US" dirty="0" err="1"/>
              <a:t>scartare</a:t>
            </a:r>
            <a:r>
              <a:rPr lang="en-US" dirty="0"/>
              <a:t> 1 </a:t>
            </a:r>
            <a:r>
              <a:rPr lang="en-US" dirty="0" err="1"/>
              <a:t>dei</a:t>
            </a:r>
            <a:r>
              <a:rPr lang="en-US" dirty="0"/>
              <a:t> due itemset?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è la </a:t>
            </a:r>
            <a:r>
              <a:rPr lang="en-US" i="1" dirty="0" err="1"/>
              <a:t>filterCluster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lo </a:t>
            </a:r>
            <a:r>
              <a:rPr lang="en-US" dirty="0" err="1"/>
              <a:t>scarta</a:t>
            </a:r>
            <a:r>
              <a:rPr lang="en-US" dirty="0"/>
              <a:t> o la </a:t>
            </a:r>
            <a:r>
              <a:rPr lang="en-US" i="1" dirty="0" err="1"/>
              <a:t>toExtend</a:t>
            </a:r>
            <a:r>
              <a:rPr lang="en-US" dirty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Cosa </a:t>
            </a:r>
            <a:r>
              <a:rPr lang="en-US" dirty="0" err="1"/>
              <a:t>succede</a:t>
            </a:r>
            <a:r>
              <a:rPr lang="en-US" dirty="0"/>
              <a:t> a Y una </a:t>
            </a:r>
            <a:r>
              <a:rPr lang="en-US" dirty="0" err="1"/>
              <a:t>volta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l’itemset</a:t>
            </a:r>
            <a:r>
              <a:rPr lang="en-US" dirty="0"/>
              <a:t>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 </a:t>
            </a:r>
            <a:r>
              <a:rPr lang="en-US" dirty="0"/>
              <a:t>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generato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Sei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condizione</a:t>
            </a:r>
            <a:r>
              <a:rPr lang="en-US" dirty="0"/>
              <a:t> in cui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 </a:t>
            </a:r>
            <a:r>
              <a:rPr lang="en-US" dirty="0"/>
              <a:t>ha X={</a:t>
            </a:r>
            <a:r>
              <a:rPr lang="en-US" dirty="0" err="1"/>
              <a:t>a,b</a:t>
            </a:r>
            <a:r>
              <a:rPr lang="en-US" dirty="0"/>
              <a:t>} e R={</a:t>
            </a:r>
            <a:r>
              <a:rPr lang="en-US" dirty="0" err="1"/>
              <a:t>c,d,e,f</a:t>
            </a:r>
            <a:r>
              <a:rPr lang="en-US" dirty="0"/>
              <a:t>}.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celle</a:t>
            </a:r>
            <a:r>
              <a:rPr lang="en-US" dirty="0"/>
              <a:t> in R, T</a:t>
            </a:r>
            <a:r>
              <a:rPr lang="en-US" baseline="-25000" dirty="0"/>
              <a:t>1 </a:t>
            </a:r>
            <a:r>
              <a:rPr lang="en-US" dirty="0"/>
              <a:t>e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2 </a:t>
            </a:r>
            <a:r>
              <a:rPr lang="en-US" dirty="0" err="1"/>
              <a:t>condividono</a:t>
            </a:r>
            <a:r>
              <a:rPr lang="en-US" dirty="0"/>
              <a:t> {</a:t>
            </a:r>
            <a:r>
              <a:rPr lang="en-US" dirty="0" err="1"/>
              <a:t>d,e,f</a:t>
            </a:r>
            <a:r>
              <a:rPr lang="en-US" dirty="0"/>
              <a:t>}, </a:t>
            </a:r>
            <a:r>
              <a:rPr lang="en-US" dirty="0" err="1"/>
              <a:t>quindi</a:t>
            </a:r>
            <a:r>
              <a:rPr lang="en-US" dirty="0"/>
              <a:t> Y={</a:t>
            </a:r>
            <a:r>
              <a:rPr lang="en-US" dirty="0" err="1"/>
              <a:t>d,e,f</a:t>
            </a:r>
            <a:r>
              <a:rPr lang="en-US" dirty="0"/>
              <a:t>}. </a:t>
            </a:r>
            <a:r>
              <a:rPr lang="en-US" dirty="0" err="1"/>
              <a:t>XplusY</a:t>
            </a:r>
            <a:r>
              <a:rPr lang="en-US" dirty="0"/>
              <a:t>={</a:t>
            </a:r>
            <a:r>
              <a:rPr lang="en-US" dirty="0" err="1"/>
              <a:t>a,b,d,e,f</a:t>
            </a:r>
            <a:r>
              <a:rPr lang="en-US" dirty="0"/>
              <a:t>}. A </a:t>
            </a:r>
            <a:r>
              <a:rPr lang="en-US" dirty="0" err="1"/>
              <a:t>questo</a:t>
            </a:r>
            <a:r>
              <a:rPr lang="en-US" dirty="0"/>
              <a:t> punto sup({T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}) = </a:t>
            </a:r>
            <a:r>
              <a:rPr lang="en-US" dirty="0" err="1"/>
              <a:t>XplusY</a:t>
            </a:r>
            <a:r>
              <a:rPr lang="en-US" dirty="0"/>
              <a:t>, la </a:t>
            </a:r>
            <a:r>
              <a:rPr lang="en-US" i="1" dirty="0" err="1"/>
              <a:t>toExtend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i="1" dirty="0"/>
              <a:t>false </a:t>
            </a:r>
            <a:r>
              <a:rPr lang="en-US" dirty="0"/>
              <a:t>in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l’itemset</a:t>
            </a:r>
            <a:r>
              <a:rPr lang="en-US" dirty="0"/>
              <a:t> è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sviluppato</a:t>
            </a:r>
            <a:r>
              <a:rPr lang="en-US" dirty="0"/>
              <a:t>. </a:t>
            </a:r>
            <a:r>
              <a:rPr lang="en-US" b="1" dirty="0"/>
              <a:t>Se </a:t>
            </a:r>
            <a:r>
              <a:rPr lang="en-US" b="1" dirty="0" err="1"/>
              <a:t>vuoi</a:t>
            </a:r>
            <a:r>
              <a:rPr lang="en-US" b="1" dirty="0"/>
              <a:t> </a:t>
            </a:r>
            <a:r>
              <a:rPr lang="en-US" b="1" dirty="0" err="1"/>
              <a:t>restituire</a:t>
            </a:r>
            <a:r>
              <a:rPr lang="en-US" b="1" dirty="0"/>
              <a:t> in output </a:t>
            </a:r>
            <a:r>
              <a:rPr lang="en-US" b="1" dirty="0" err="1"/>
              <a:t>il</a:t>
            </a:r>
            <a:r>
              <a:rPr lang="en-US" b="1" dirty="0"/>
              <a:t> </a:t>
            </a:r>
            <a:r>
              <a:rPr lang="en-US" b="1" dirty="0" err="1"/>
              <a:t>percorso</a:t>
            </a:r>
            <a:r>
              <a:rPr lang="en-US" b="1" dirty="0"/>
              <a:t> </a:t>
            </a:r>
            <a:r>
              <a:rPr lang="en-US" b="1" dirty="0" err="1"/>
              <a:t>più</a:t>
            </a:r>
            <a:r>
              <a:rPr lang="en-US" b="1" dirty="0"/>
              <a:t> </a:t>
            </a:r>
            <a:r>
              <a:rPr lang="en-US" b="1" dirty="0" err="1"/>
              <a:t>lungo</a:t>
            </a:r>
            <a:r>
              <a:rPr lang="en-US" b="1" dirty="0"/>
              <a:t> </a:t>
            </a:r>
            <a:r>
              <a:rPr lang="en-US" dirty="0"/>
              <a:t>non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itemset, </a:t>
            </a:r>
            <a:r>
              <a:rPr lang="en-US" dirty="0" err="1"/>
              <a:t>devi</a:t>
            </a:r>
            <a:r>
              <a:rPr lang="en-US" dirty="0"/>
              <a:t> </a:t>
            </a:r>
            <a:r>
              <a:rPr lang="en-US" dirty="0" err="1"/>
              <a:t>aspettare</a:t>
            </a:r>
            <a:r>
              <a:rPr lang="en-US" dirty="0"/>
              <a:t> di </a:t>
            </a:r>
            <a:r>
              <a:rPr lang="en-US" dirty="0" err="1"/>
              <a:t>generarlo</a:t>
            </a:r>
            <a:r>
              <a:rPr lang="en-US" dirty="0"/>
              <a:t> da {</a:t>
            </a:r>
            <a:r>
              <a:rPr lang="en-US" dirty="0" err="1"/>
              <a:t>d,e,f</a:t>
            </a:r>
            <a:r>
              <a:rPr lang="en-US" dirty="0"/>
              <a:t>}</a:t>
            </a:r>
            <a:endParaRPr lang="en-US" b="1" i="1" dirty="0"/>
          </a:p>
        </p:txBody>
      </p:sp>
      <p:cxnSp>
        <p:nvCxnSpPr>
          <p:cNvPr id="24" name="Connettore 2 77">
            <a:extLst>
              <a:ext uri="{FF2B5EF4-FFF2-40B4-BE49-F238E27FC236}">
                <a16:creationId xmlns:a16="http://schemas.microsoft.com/office/drawing/2014/main" id="{3700AFF6-E6D4-4BC2-9EA1-59E945770C25}"/>
              </a:ext>
            </a:extLst>
          </p:cNvPr>
          <p:cNvCxnSpPr>
            <a:cxnSpLocks/>
          </p:cNvCxnSpPr>
          <p:nvPr/>
        </p:nvCxnSpPr>
        <p:spPr>
          <a:xfrm>
            <a:off x="1108918" y="3112955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31BB054-539E-4F4F-B629-CF8B159F8C34}"/>
              </a:ext>
            </a:extLst>
          </p:cNvPr>
          <p:cNvSpPr/>
          <p:nvPr/>
        </p:nvSpPr>
        <p:spPr>
          <a:xfrm>
            <a:off x="1516781" y="3076955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AB2189-32CD-45B5-9C2A-87485E95DB38}"/>
              </a:ext>
            </a:extLst>
          </p:cNvPr>
          <p:cNvSpPr txBox="1"/>
          <p:nvPr/>
        </p:nvSpPr>
        <p:spPr>
          <a:xfrm>
            <a:off x="780931" y="288042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31" name="Connettore 2 77">
            <a:extLst>
              <a:ext uri="{FF2B5EF4-FFF2-40B4-BE49-F238E27FC236}">
                <a16:creationId xmlns:a16="http://schemas.microsoft.com/office/drawing/2014/main" id="{64953ADC-F197-44BB-98B5-6EAF0041FC41}"/>
              </a:ext>
            </a:extLst>
          </p:cNvPr>
          <p:cNvCxnSpPr>
            <a:cxnSpLocks/>
          </p:cNvCxnSpPr>
          <p:nvPr/>
        </p:nvCxnSpPr>
        <p:spPr>
          <a:xfrm>
            <a:off x="1108918" y="3380861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BF5142-533B-41A9-BD7C-49BBA7972AD1}"/>
              </a:ext>
            </a:extLst>
          </p:cNvPr>
          <p:cNvSpPr txBox="1"/>
          <p:nvPr/>
        </p:nvSpPr>
        <p:spPr>
          <a:xfrm>
            <a:off x="780931" y="31483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cxnSp>
        <p:nvCxnSpPr>
          <p:cNvPr id="37" name="Connettore 2 77">
            <a:extLst>
              <a:ext uri="{FF2B5EF4-FFF2-40B4-BE49-F238E27FC236}">
                <a16:creationId xmlns:a16="http://schemas.microsoft.com/office/drawing/2014/main" id="{3DE94718-5681-4F79-9319-7E06434A4494}"/>
              </a:ext>
            </a:extLst>
          </p:cNvPr>
          <p:cNvCxnSpPr>
            <a:cxnSpLocks/>
          </p:cNvCxnSpPr>
          <p:nvPr/>
        </p:nvCxnSpPr>
        <p:spPr>
          <a:xfrm>
            <a:off x="1108918" y="3860221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B31593-D869-49C7-8F36-F04F29D9D24F}"/>
              </a:ext>
            </a:extLst>
          </p:cNvPr>
          <p:cNvSpPr txBox="1"/>
          <p:nvPr/>
        </p:nvSpPr>
        <p:spPr>
          <a:xfrm>
            <a:off x="780931" y="362769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cxnSp>
        <p:nvCxnSpPr>
          <p:cNvPr id="40" name="Connettore 2 77">
            <a:extLst>
              <a:ext uri="{FF2B5EF4-FFF2-40B4-BE49-F238E27FC236}">
                <a16:creationId xmlns:a16="http://schemas.microsoft.com/office/drawing/2014/main" id="{3F99DFAE-14A9-4CB9-B5F5-A5AC22123ED1}"/>
              </a:ext>
            </a:extLst>
          </p:cNvPr>
          <p:cNvCxnSpPr>
            <a:cxnSpLocks/>
          </p:cNvCxnSpPr>
          <p:nvPr/>
        </p:nvCxnSpPr>
        <p:spPr>
          <a:xfrm>
            <a:off x="1108918" y="4193153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FC40C29-03B0-4F4E-8D99-C12C7369D420}"/>
              </a:ext>
            </a:extLst>
          </p:cNvPr>
          <p:cNvSpPr txBox="1"/>
          <p:nvPr/>
        </p:nvSpPr>
        <p:spPr>
          <a:xfrm>
            <a:off x="780931" y="396062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338E86-3E71-47CB-8B02-86F607371707}"/>
              </a:ext>
            </a:extLst>
          </p:cNvPr>
          <p:cNvSpPr/>
          <p:nvPr/>
        </p:nvSpPr>
        <p:spPr>
          <a:xfrm>
            <a:off x="2051293" y="3336701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75133A-66A5-464D-B53E-ECDB893EC40D}"/>
              </a:ext>
            </a:extLst>
          </p:cNvPr>
          <p:cNvSpPr/>
          <p:nvPr/>
        </p:nvSpPr>
        <p:spPr>
          <a:xfrm>
            <a:off x="3638163" y="4155314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F190AB-E7B4-466E-9690-FBE283300C33}"/>
              </a:ext>
            </a:extLst>
          </p:cNvPr>
          <p:cNvSpPr/>
          <p:nvPr/>
        </p:nvSpPr>
        <p:spPr>
          <a:xfrm>
            <a:off x="3118080" y="3818602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73">
            <a:extLst>
              <a:ext uri="{FF2B5EF4-FFF2-40B4-BE49-F238E27FC236}">
                <a16:creationId xmlns:a16="http://schemas.microsoft.com/office/drawing/2014/main" id="{3AA99AD2-59DB-4BAE-ABBF-126B8D8E024C}"/>
              </a:ext>
            </a:extLst>
          </p:cNvPr>
          <p:cNvSpPr/>
          <p:nvPr/>
        </p:nvSpPr>
        <p:spPr>
          <a:xfrm>
            <a:off x="3968286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C4EBDE8-BAD4-4A3E-843E-9D2F6FF8A5B5}"/>
              </a:ext>
            </a:extLst>
          </p:cNvPr>
          <p:cNvSpPr/>
          <p:nvPr/>
        </p:nvSpPr>
        <p:spPr>
          <a:xfrm>
            <a:off x="4192960" y="2507359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E5A6BB0-6C68-4EC9-A44C-E5E670F8F9FC}"/>
              </a:ext>
            </a:extLst>
          </p:cNvPr>
          <p:cNvSpPr/>
          <p:nvPr/>
        </p:nvSpPr>
        <p:spPr>
          <a:xfrm>
            <a:off x="4192960" y="2784015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53A6D-0013-4611-9628-FA3A084EFB0D}"/>
              </a:ext>
            </a:extLst>
          </p:cNvPr>
          <p:cNvSpPr txBox="1"/>
          <p:nvPr/>
        </p:nvSpPr>
        <p:spPr>
          <a:xfrm>
            <a:off x="861391" y="954157"/>
            <a:ext cx="87207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Parameters</a:t>
            </a:r>
            <a:r>
              <a:rPr lang="it-IT" sz="2000" dirty="0"/>
              <a:t>:</a:t>
            </a:r>
          </a:p>
          <a:p>
            <a:endParaRPr lang="it-IT" sz="2000" dirty="0"/>
          </a:p>
          <a:p>
            <a:pPr marL="342900" indent="-342900">
              <a:buFont typeface="+mj-lt"/>
              <a:buAutoNum type="arabicPeriod"/>
            </a:pPr>
            <a:r>
              <a:rPr lang="it-IT" sz="2000" dirty="0" err="1"/>
              <a:t>minSize</a:t>
            </a:r>
            <a:r>
              <a:rPr lang="it-IT" sz="2000" dirty="0"/>
              <a:t>: </a:t>
            </a:r>
            <a:r>
              <a:rPr lang="it-IT" sz="2000" dirty="0" err="1"/>
              <a:t>keep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the groups </a:t>
            </a:r>
            <a:r>
              <a:rPr lang="it-IT" sz="2000" dirty="0" err="1"/>
              <a:t>bigger</a:t>
            </a:r>
            <a:r>
              <a:rPr lang="it-IT" sz="2000" dirty="0"/>
              <a:t> </a:t>
            </a:r>
            <a:r>
              <a:rPr lang="it-IT" sz="2000" dirty="0" err="1"/>
              <a:t>than</a:t>
            </a:r>
            <a:r>
              <a:rPr lang="it-IT" sz="2000" dirty="0"/>
              <a:t> a </a:t>
            </a:r>
            <a:r>
              <a:rPr lang="it-IT" sz="2000" dirty="0" err="1"/>
              <a:t>minSize</a:t>
            </a:r>
            <a:endParaRPr lang="it-IT" sz="2000" dirty="0"/>
          </a:p>
          <a:p>
            <a:pPr marL="342900" indent="-342900">
              <a:buFont typeface="+mj-lt"/>
              <a:buAutoNum type="arabicPeriod"/>
            </a:pPr>
            <a:r>
              <a:rPr lang="it-IT" sz="2000" dirty="0" err="1"/>
              <a:t>minSup</a:t>
            </a:r>
            <a:r>
              <a:rPr lang="it-IT" sz="2000" dirty="0"/>
              <a:t>: </a:t>
            </a:r>
            <a:r>
              <a:rPr lang="it-IT" sz="2000" dirty="0" err="1"/>
              <a:t>keep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the groups </a:t>
            </a:r>
            <a:r>
              <a:rPr lang="it-IT" sz="2000" dirty="0" err="1"/>
              <a:t>that</a:t>
            </a:r>
            <a:r>
              <a:rPr lang="it-IT" sz="2000" dirty="0"/>
              <a:t> shares a minimum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  <a:r>
              <a:rPr lang="it-IT" sz="2000" dirty="0" err="1"/>
              <a:t>longer</a:t>
            </a:r>
            <a:r>
              <a:rPr lang="it-IT" sz="2000" dirty="0"/>
              <a:t> </a:t>
            </a:r>
            <a:r>
              <a:rPr lang="it-IT" sz="2000" dirty="0" err="1"/>
              <a:t>than</a:t>
            </a:r>
            <a:r>
              <a:rPr lang="it-IT" sz="2000" dirty="0"/>
              <a:t> </a:t>
            </a:r>
            <a:r>
              <a:rPr lang="it-IT" sz="2000" dirty="0" err="1"/>
              <a:t>minSup</a:t>
            </a:r>
            <a:endParaRPr lang="it-IT" sz="2000" dirty="0"/>
          </a:p>
          <a:p>
            <a:pPr marL="342900" indent="-342900">
              <a:buFont typeface="+mj-lt"/>
              <a:buAutoNum type="arabicPeriod"/>
            </a:pPr>
            <a:r>
              <a:rPr lang="it-IT" sz="2000" dirty="0" err="1"/>
              <a:t>minCoh</a:t>
            </a:r>
            <a:r>
              <a:rPr lang="it-IT" sz="2000" dirty="0"/>
              <a:t>: </a:t>
            </a:r>
            <a:r>
              <a:rPr lang="it-IT" sz="2000" dirty="0" err="1"/>
              <a:t>keep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the group </a:t>
            </a:r>
            <a:r>
              <a:rPr lang="it-IT" sz="2000" dirty="0" err="1"/>
              <a:t>having</a:t>
            </a:r>
            <a:r>
              <a:rPr lang="it-IT" sz="2000" dirty="0"/>
              <a:t> a </a:t>
            </a:r>
            <a:r>
              <a:rPr lang="it-IT" sz="2000" dirty="0" err="1"/>
              <a:t>cohesion</a:t>
            </a:r>
            <a:r>
              <a:rPr lang="it-IT" sz="2000" dirty="0"/>
              <a:t> </a:t>
            </a:r>
            <a:r>
              <a:rPr lang="it-IT" sz="2000" dirty="0" err="1"/>
              <a:t>higher</a:t>
            </a:r>
            <a:r>
              <a:rPr lang="it-IT" sz="2000" dirty="0"/>
              <a:t> </a:t>
            </a:r>
            <a:r>
              <a:rPr lang="it-IT" sz="2000" dirty="0" err="1"/>
              <a:t>than</a:t>
            </a:r>
            <a:r>
              <a:rPr lang="it-IT" sz="2000" dirty="0"/>
              <a:t> </a:t>
            </a:r>
            <a:r>
              <a:rPr lang="it-IT" sz="2000" dirty="0" err="1"/>
              <a:t>minCoh</a:t>
            </a:r>
            <a:endParaRPr lang="it-IT" sz="2000" dirty="0"/>
          </a:p>
          <a:p>
            <a:r>
              <a:rPr lang="it-IT" sz="2000" dirty="0"/>
              <a:t>	</a:t>
            </a:r>
            <a:r>
              <a:rPr lang="it-IT" sz="2000" dirty="0" err="1"/>
              <a:t>Coh</a:t>
            </a:r>
            <a:r>
              <a:rPr lang="it-IT" sz="2000" dirty="0"/>
              <a:t> = |</a:t>
            </a:r>
            <a:r>
              <a:rPr lang="it-IT" sz="2000" dirty="0" err="1"/>
              <a:t>sharedCell</a:t>
            </a:r>
            <a:r>
              <a:rPr lang="it-IT" sz="2000" dirty="0"/>
              <a:t>| / |</a:t>
            </a:r>
            <a:r>
              <a:rPr lang="it-IT" sz="2000" dirty="0" err="1"/>
              <a:t>unionCell</a:t>
            </a:r>
            <a:r>
              <a:rPr lang="it-IT" sz="2000" dirty="0"/>
              <a:t>| = support / |</a:t>
            </a:r>
            <a:r>
              <a:rPr lang="it-IT" sz="2000" dirty="0" err="1"/>
              <a:t>unionCell</a:t>
            </a:r>
            <a:r>
              <a:rPr lang="it-IT" sz="2000" dirty="0"/>
              <a:t>|</a:t>
            </a:r>
          </a:p>
          <a:p>
            <a:endParaRPr lang="it-IT" sz="2000" dirty="0"/>
          </a:p>
          <a:p>
            <a:pPr marL="342900" indent="-342900">
              <a:buFontTx/>
              <a:buChar char="-"/>
            </a:pPr>
            <a:r>
              <a:rPr lang="it-IT" sz="2000" dirty="0" err="1"/>
              <a:t>We</a:t>
            </a:r>
            <a:r>
              <a:rPr lang="it-IT" sz="2000" dirty="0"/>
              <a:t> do </a:t>
            </a:r>
            <a:r>
              <a:rPr lang="it-IT" sz="2000" dirty="0" err="1"/>
              <a:t>not</a:t>
            </a:r>
            <a:r>
              <a:rPr lang="it-IT" sz="2000" dirty="0"/>
              <a:t> support </a:t>
            </a:r>
            <a:r>
              <a:rPr lang="it-IT" sz="2000" dirty="0" err="1"/>
              <a:t>contiguity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4794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79FC35AF-911B-453B-B29A-821FC981CA77}"/>
              </a:ext>
            </a:extLst>
          </p:cNvPr>
          <p:cNvSpPr/>
          <p:nvPr/>
        </p:nvSpPr>
        <p:spPr>
          <a:xfrm>
            <a:off x="6655352" y="3827428"/>
            <a:ext cx="809206" cy="4034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E9DE1A-8C3C-4EE6-81FA-EAAC74FC73A3}"/>
              </a:ext>
            </a:extLst>
          </p:cNvPr>
          <p:cNvSpPr/>
          <p:nvPr/>
        </p:nvSpPr>
        <p:spPr>
          <a:xfrm>
            <a:off x="5838671" y="4224153"/>
            <a:ext cx="1625887" cy="392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E663B15-6C68-4B9A-B2B1-9ED7FE5836F6}"/>
              </a:ext>
            </a:extLst>
          </p:cNvPr>
          <p:cNvSpPr/>
          <p:nvPr/>
        </p:nvSpPr>
        <p:spPr>
          <a:xfrm>
            <a:off x="5838671" y="2989925"/>
            <a:ext cx="817167" cy="416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1FFFCF2-FC8B-48F3-B493-3D954B8BAC98}"/>
              </a:ext>
            </a:extLst>
          </p:cNvPr>
          <p:cNvSpPr/>
          <p:nvPr/>
        </p:nvSpPr>
        <p:spPr>
          <a:xfrm>
            <a:off x="3678308" y="3403772"/>
            <a:ext cx="407240" cy="8469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257E653-FF73-4921-9335-B230509653C7}"/>
              </a:ext>
            </a:extLst>
          </p:cNvPr>
          <p:cNvSpPr/>
          <p:nvPr/>
        </p:nvSpPr>
        <p:spPr>
          <a:xfrm>
            <a:off x="3267123" y="2994485"/>
            <a:ext cx="817167" cy="4167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814469B-8DBA-418C-8B8E-94A5C02D1B62}"/>
              </a:ext>
            </a:extLst>
          </p:cNvPr>
          <p:cNvGrpSpPr/>
          <p:nvPr/>
        </p:nvGrpSpPr>
        <p:grpSpPr>
          <a:xfrm>
            <a:off x="655432" y="3005819"/>
            <a:ext cx="1627633" cy="1625389"/>
            <a:chOff x="4934395" y="4377797"/>
            <a:chExt cx="1627633" cy="1625389"/>
          </a:xfrm>
        </p:grpSpPr>
        <p:cxnSp>
          <p:nvCxnSpPr>
            <p:cNvPr id="324" name="Connettore diritto 323">
              <a:extLst>
                <a:ext uri="{FF2B5EF4-FFF2-40B4-BE49-F238E27FC236}">
                  <a16:creationId xmlns:a16="http://schemas.microsoft.com/office/drawing/2014/main" id="{144B3AF6-4915-40B4-9521-B6A1DFF00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4396" y="4379388"/>
              <a:ext cx="0" cy="1623798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ttore diritto 320">
              <a:extLst>
                <a:ext uri="{FF2B5EF4-FFF2-40B4-BE49-F238E27FC236}">
                  <a16:creationId xmlns:a16="http://schemas.microsoft.com/office/drawing/2014/main" id="{85657491-6113-4BFF-B830-223CB2EAE667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5207919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ttore diritto 321">
              <a:extLst>
                <a:ext uri="{FF2B5EF4-FFF2-40B4-BE49-F238E27FC236}">
                  <a16:creationId xmlns:a16="http://schemas.microsoft.com/office/drawing/2014/main" id="{7DA1D12D-C1DC-422E-BB69-B3BC47BFA4E2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5622186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ttore diritto 322">
              <a:extLst>
                <a:ext uri="{FF2B5EF4-FFF2-40B4-BE49-F238E27FC236}">
                  <a16:creationId xmlns:a16="http://schemas.microsoft.com/office/drawing/2014/main" id="{508A26D9-6466-42BF-9E7F-69BBDD1B3F20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4377797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ttore diritto 324">
              <a:extLst>
                <a:ext uri="{FF2B5EF4-FFF2-40B4-BE49-F238E27FC236}">
                  <a16:creationId xmlns:a16="http://schemas.microsoft.com/office/drawing/2014/main" id="{70BBEDA0-98F5-422A-9403-888EC2896B4B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4793654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ttore diritto 325">
              <a:extLst>
                <a:ext uri="{FF2B5EF4-FFF2-40B4-BE49-F238E27FC236}">
                  <a16:creationId xmlns:a16="http://schemas.microsoft.com/office/drawing/2014/main" id="{D5002626-23BC-4065-AB7A-7CD013D3F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1304" y="4379023"/>
              <a:ext cx="0" cy="1624163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ttore diritto 326">
              <a:extLst>
                <a:ext uri="{FF2B5EF4-FFF2-40B4-BE49-F238E27FC236}">
                  <a16:creationId xmlns:a16="http://schemas.microsoft.com/office/drawing/2014/main" id="{518C3D02-1F2F-47DD-9F4F-79413727C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212" y="4380807"/>
              <a:ext cx="0" cy="1622379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ttore diritto 327">
              <a:extLst>
                <a:ext uri="{FF2B5EF4-FFF2-40B4-BE49-F238E27FC236}">
                  <a16:creationId xmlns:a16="http://schemas.microsoft.com/office/drawing/2014/main" id="{1877D40A-8AFC-4D33-9C83-A4E32458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120" y="4379023"/>
              <a:ext cx="0" cy="1624163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ttore diritto 328">
              <a:extLst>
                <a:ext uri="{FF2B5EF4-FFF2-40B4-BE49-F238E27FC236}">
                  <a16:creationId xmlns:a16="http://schemas.microsoft.com/office/drawing/2014/main" id="{3453A7B7-7CE3-4EB8-9CBA-E68F88B97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852" y="4378975"/>
              <a:ext cx="0" cy="1624211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ttore diritto 332">
              <a:extLst>
                <a:ext uri="{FF2B5EF4-FFF2-40B4-BE49-F238E27FC236}">
                  <a16:creationId xmlns:a16="http://schemas.microsoft.com/office/drawing/2014/main" id="{EDAEAECB-0E5F-451E-91C0-A5A4E447817B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5" y="6003186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2118F2F4-E4DA-4E5E-9A25-C37E2E03DFE0}"/>
              </a:ext>
            </a:extLst>
          </p:cNvPr>
          <p:cNvCxnSpPr>
            <a:cxnSpLocks/>
            <a:stCxn id="110" idx="6"/>
            <a:endCxn id="111" idx="2"/>
          </p:cNvCxnSpPr>
          <p:nvPr/>
        </p:nvCxnSpPr>
        <p:spPr>
          <a:xfrm>
            <a:off x="829968" y="3334438"/>
            <a:ext cx="300370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DA3CF11B-4FD4-4216-9119-665253831C8E}"/>
              </a:ext>
            </a:extLst>
          </p:cNvPr>
          <p:cNvCxnSpPr>
            <a:cxnSpLocks/>
            <a:stCxn id="115" idx="2"/>
            <a:endCxn id="117" idx="6"/>
          </p:cNvCxnSpPr>
          <p:nvPr/>
        </p:nvCxnSpPr>
        <p:spPr>
          <a:xfrm flipH="1">
            <a:off x="800434" y="4471225"/>
            <a:ext cx="329904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ED96454F-6840-4B70-80F0-C94FEC04801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829968" y="3198034"/>
            <a:ext cx="532733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D5706070-7ABF-4C6A-BB20-D52A51E0E36E}"/>
              </a:ext>
            </a:extLst>
          </p:cNvPr>
          <p:cNvCxnSpPr>
            <a:cxnSpLocks/>
            <a:stCxn id="102" idx="4"/>
            <a:endCxn id="104" idx="0"/>
          </p:cNvCxnSpPr>
          <p:nvPr/>
        </p:nvCxnSpPr>
        <p:spPr>
          <a:xfrm>
            <a:off x="1408421" y="3243754"/>
            <a:ext cx="0" cy="3654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5522B825-D60F-4CC7-AF9B-CFB1CC5EBF6E}"/>
              </a:ext>
            </a:extLst>
          </p:cNvPr>
          <p:cNvCxnSpPr>
            <a:cxnSpLocks/>
            <a:stCxn id="104" idx="4"/>
            <a:endCxn id="105" idx="0"/>
          </p:cNvCxnSpPr>
          <p:nvPr/>
        </p:nvCxnSpPr>
        <p:spPr>
          <a:xfrm>
            <a:off x="1408421" y="3700649"/>
            <a:ext cx="0" cy="3702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03780C0C-46F7-4D62-85F6-61FD0EB3406A}"/>
              </a:ext>
            </a:extLst>
          </p:cNvPr>
          <p:cNvCxnSpPr>
            <a:cxnSpLocks/>
            <a:stCxn id="105" idx="6"/>
            <a:endCxn id="108" idx="2"/>
          </p:cNvCxnSpPr>
          <p:nvPr/>
        </p:nvCxnSpPr>
        <p:spPr>
          <a:xfrm>
            <a:off x="1454141" y="4116614"/>
            <a:ext cx="70306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FB9EC165-DFC4-41C6-A143-030716EB2077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827721" y="3071156"/>
            <a:ext cx="3915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37E730B1-D90F-4A6F-9AD1-6EF4B1C2E3E4}"/>
              </a:ext>
            </a:extLst>
          </p:cNvPr>
          <p:cNvCxnSpPr>
            <a:cxnSpLocks/>
            <a:stCxn id="96" idx="6"/>
            <a:endCxn id="98" idx="2"/>
          </p:cNvCxnSpPr>
          <p:nvPr/>
        </p:nvCxnSpPr>
        <p:spPr>
          <a:xfrm>
            <a:off x="1310698" y="3071156"/>
            <a:ext cx="39265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Connettore 2 147">
            <a:extLst>
              <a:ext uri="{FF2B5EF4-FFF2-40B4-BE49-F238E27FC236}">
                <a16:creationId xmlns:a16="http://schemas.microsoft.com/office/drawing/2014/main" id="{6B62A67E-6C32-45B0-815F-DE63CD0067EC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1794795" y="3071156"/>
            <a:ext cx="26490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70CD01BC-D5EA-472B-B6FD-C08FE909185A}"/>
              </a:ext>
            </a:extLst>
          </p:cNvPr>
          <p:cNvSpPr txBox="1"/>
          <p:nvPr/>
        </p:nvSpPr>
        <p:spPr>
          <a:xfrm>
            <a:off x="710348" y="45766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1FC03F75-A52A-4876-B920-9CF732EB7F9B}"/>
              </a:ext>
            </a:extLst>
          </p:cNvPr>
          <p:cNvSpPr txBox="1"/>
          <p:nvPr/>
        </p:nvSpPr>
        <p:spPr>
          <a:xfrm>
            <a:off x="1109829" y="45766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DC6A370D-22B6-474D-BF1A-C57F4AEBC999}"/>
              </a:ext>
            </a:extLst>
          </p:cNvPr>
          <p:cNvSpPr txBox="1"/>
          <p:nvPr/>
        </p:nvSpPr>
        <p:spPr>
          <a:xfrm>
            <a:off x="1509310" y="45766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4F7E3F3F-BAF8-4F95-B335-5DEC68B98EAB}"/>
              </a:ext>
            </a:extLst>
          </p:cNvPr>
          <p:cNvSpPr txBox="1"/>
          <p:nvPr/>
        </p:nvSpPr>
        <p:spPr>
          <a:xfrm>
            <a:off x="1920013" y="45766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FF0B47BE-BD8B-48BB-9BB2-72E4A8E03B74}"/>
              </a:ext>
            </a:extLst>
          </p:cNvPr>
          <p:cNvSpPr txBox="1"/>
          <p:nvPr/>
        </p:nvSpPr>
        <p:spPr>
          <a:xfrm>
            <a:off x="2239067" y="303787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5849A2A7-1E0E-4243-BBD9-516F109CFD0F}"/>
              </a:ext>
            </a:extLst>
          </p:cNvPr>
          <p:cNvSpPr txBox="1"/>
          <p:nvPr/>
        </p:nvSpPr>
        <p:spPr>
          <a:xfrm>
            <a:off x="2239067" y="344823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E71C088E-A05E-4D3C-AA5B-D1A642001595}"/>
              </a:ext>
            </a:extLst>
          </p:cNvPr>
          <p:cNvSpPr txBox="1"/>
          <p:nvPr/>
        </p:nvSpPr>
        <p:spPr>
          <a:xfrm>
            <a:off x="2239067" y="385859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88F56A2A-4AED-429F-B322-E16CF252CB6F}"/>
              </a:ext>
            </a:extLst>
          </p:cNvPr>
          <p:cNvSpPr txBox="1"/>
          <p:nvPr/>
        </p:nvSpPr>
        <p:spPr>
          <a:xfrm>
            <a:off x="2239067" y="426894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DF57EAAC-1399-4B4F-8128-FE742C4982F4}"/>
              </a:ext>
            </a:extLst>
          </p:cNvPr>
          <p:cNvSpPr txBox="1"/>
          <p:nvPr/>
        </p:nvSpPr>
        <p:spPr>
          <a:xfrm>
            <a:off x="470781" y="294837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AFF76DF1-C35D-4945-AA8E-D4B1A0464D60}"/>
              </a:ext>
            </a:extLst>
          </p:cNvPr>
          <p:cNvSpPr txBox="1"/>
          <p:nvPr/>
        </p:nvSpPr>
        <p:spPr>
          <a:xfrm>
            <a:off x="477131" y="317697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2B4EF20A-4D95-4A1A-AD5B-51DA0197D07A}"/>
              </a:ext>
            </a:extLst>
          </p:cNvPr>
          <p:cNvSpPr txBox="1"/>
          <p:nvPr/>
        </p:nvSpPr>
        <p:spPr>
          <a:xfrm>
            <a:off x="1901687" y="3835941"/>
            <a:ext cx="30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077DDAAD-E9C6-49ED-B0AD-9DC1C526FED2}"/>
              </a:ext>
            </a:extLst>
          </p:cNvPr>
          <p:cNvCxnSpPr>
            <a:cxnSpLocks/>
            <a:stCxn id="99" idx="4"/>
            <a:endCxn id="144" idx="0"/>
          </p:cNvCxnSpPr>
          <p:nvPr/>
        </p:nvCxnSpPr>
        <p:spPr>
          <a:xfrm>
            <a:off x="2105422" y="3116876"/>
            <a:ext cx="557" cy="11934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FF411753-3465-475C-9587-2B25114ECBA6}"/>
              </a:ext>
            </a:extLst>
          </p:cNvPr>
          <p:cNvCxnSpPr>
            <a:cxnSpLocks/>
            <a:stCxn id="144" idx="2"/>
            <a:endCxn id="146" idx="6"/>
          </p:cNvCxnSpPr>
          <p:nvPr/>
        </p:nvCxnSpPr>
        <p:spPr>
          <a:xfrm flipH="1">
            <a:off x="1791875" y="3281945"/>
            <a:ext cx="268384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3DFC0B-F45F-48AA-8356-64AC50F17085}"/>
              </a:ext>
            </a:extLst>
          </p:cNvPr>
          <p:cNvSpPr txBox="1"/>
          <p:nvPr/>
        </p:nvSpPr>
        <p:spPr>
          <a:xfrm>
            <a:off x="1212024" y="359255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8" name="Gruppo 11">
            <a:extLst>
              <a:ext uri="{FF2B5EF4-FFF2-40B4-BE49-F238E27FC236}">
                <a16:creationId xmlns:a16="http://schemas.microsoft.com/office/drawing/2014/main" id="{48FEE6F5-6C8A-45D1-B3B6-BE3F65C7677F}"/>
              </a:ext>
            </a:extLst>
          </p:cNvPr>
          <p:cNvGrpSpPr/>
          <p:nvPr/>
        </p:nvGrpSpPr>
        <p:grpSpPr>
          <a:xfrm>
            <a:off x="3268554" y="2996933"/>
            <a:ext cx="1627633" cy="1625389"/>
            <a:chOff x="4934395" y="4377797"/>
            <a:chExt cx="1627633" cy="1625389"/>
          </a:xfrm>
        </p:grpSpPr>
        <p:cxnSp>
          <p:nvCxnSpPr>
            <p:cNvPr id="169" name="Connettore diritto 323">
              <a:extLst>
                <a:ext uri="{FF2B5EF4-FFF2-40B4-BE49-F238E27FC236}">
                  <a16:creationId xmlns:a16="http://schemas.microsoft.com/office/drawing/2014/main" id="{E4C2F7AB-44BA-4F9A-A87F-6013CBBEA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4396" y="4379388"/>
              <a:ext cx="0" cy="1623798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320">
              <a:extLst>
                <a:ext uri="{FF2B5EF4-FFF2-40B4-BE49-F238E27FC236}">
                  <a16:creationId xmlns:a16="http://schemas.microsoft.com/office/drawing/2014/main" id="{C1F847E1-DC4F-41A2-8058-4F68D7E6E9D7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5207919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321">
              <a:extLst>
                <a:ext uri="{FF2B5EF4-FFF2-40B4-BE49-F238E27FC236}">
                  <a16:creationId xmlns:a16="http://schemas.microsoft.com/office/drawing/2014/main" id="{5CF73960-E8CC-4B3F-BAD9-8B87ACC260F2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5622186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diritto 322">
              <a:extLst>
                <a:ext uri="{FF2B5EF4-FFF2-40B4-BE49-F238E27FC236}">
                  <a16:creationId xmlns:a16="http://schemas.microsoft.com/office/drawing/2014/main" id="{79A33818-C57A-4B98-8AB2-D4EE55174AAF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4377797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diritto 324">
              <a:extLst>
                <a:ext uri="{FF2B5EF4-FFF2-40B4-BE49-F238E27FC236}">
                  <a16:creationId xmlns:a16="http://schemas.microsoft.com/office/drawing/2014/main" id="{17522257-DFDA-4432-9314-08DF0FA61852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4793654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diritto 325">
              <a:extLst>
                <a:ext uri="{FF2B5EF4-FFF2-40B4-BE49-F238E27FC236}">
                  <a16:creationId xmlns:a16="http://schemas.microsoft.com/office/drawing/2014/main" id="{107E2F01-FDFC-4B32-8B9E-191AE6272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1304" y="4379023"/>
              <a:ext cx="0" cy="1624163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326">
              <a:extLst>
                <a:ext uri="{FF2B5EF4-FFF2-40B4-BE49-F238E27FC236}">
                  <a16:creationId xmlns:a16="http://schemas.microsoft.com/office/drawing/2014/main" id="{746F2BB1-466A-4AAC-8A30-6E4494165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212" y="4380807"/>
              <a:ext cx="0" cy="1622379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327">
              <a:extLst>
                <a:ext uri="{FF2B5EF4-FFF2-40B4-BE49-F238E27FC236}">
                  <a16:creationId xmlns:a16="http://schemas.microsoft.com/office/drawing/2014/main" id="{5BF26612-BA69-4E3B-BE8F-90C95E7EA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120" y="4379023"/>
              <a:ext cx="0" cy="1624163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328">
              <a:extLst>
                <a:ext uri="{FF2B5EF4-FFF2-40B4-BE49-F238E27FC236}">
                  <a16:creationId xmlns:a16="http://schemas.microsoft.com/office/drawing/2014/main" id="{6392E88C-75A2-415B-8B78-E7E13D1BA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852" y="4378975"/>
              <a:ext cx="0" cy="1624211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332">
              <a:extLst>
                <a:ext uri="{FF2B5EF4-FFF2-40B4-BE49-F238E27FC236}">
                  <a16:creationId xmlns:a16="http://schemas.microsoft.com/office/drawing/2014/main" id="{9A512FD7-13D2-4D78-9489-89C521939757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5" y="6003186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8" name="Connettore 2 117">
            <a:extLst>
              <a:ext uri="{FF2B5EF4-FFF2-40B4-BE49-F238E27FC236}">
                <a16:creationId xmlns:a16="http://schemas.microsoft.com/office/drawing/2014/main" id="{DAAD3BE6-388F-4577-96CE-B1E164A882CF}"/>
              </a:ext>
            </a:extLst>
          </p:cNvPr>
          <p:cNvCxnSpPr>
            <a:cxnSpLocks/>
            <a:stCxn id="272" idx="6"/>
            <a:endCxn id="273" idx="2"/>
          </p:cNvCxnSpPr>
          <p:nvPr/>
        </p:nvCxnSpPr>
        <p:spPr>
          <a:xfrm>
            <a:off x="3443090" y="3325552"/>
            <a:ext cx="300370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Connettore 2 118">
            <a:extLst>
              <a:ext uri="{FF2B5EF4-FFF2-40B4-BE49-F238E27FC236}">
                <a16:creationId xmlns:a16="http://schemas.microsoft.com/office/drawing/2014/main" id="{D310C2F4-F12C-4FD2-987C-48911AE52F03}"/>
              </a:ext>
            </a:extLst>
          </p:cNvPr>
          <p:cNvCxnSpPr>
            <a:cxnSpLocks/>
          </p:cNvCxnSpPr>
          <p:nvPr/>
        </p:nvCxnSpPr>
        <p:spPr>
          <a:xfrm>
            <a:off x="3789180" y="3371272"/>
            <a:ext cx="0" cy="1147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0" name="Connettore 2 119">
            <a:extLst>
              <a:ext uri="{FF2B5EF4-FFF2-40B4-BE49-F238E27FC236}">
                <a16:creationId xmlns:a16="http://schemas.microsoft.com/office/drawing/2014/main" id="{BA692E51-C5AD-4EE5-841F-AF8DD505E490}"/>
              </a:ext>
            </a:extLst>
          </p:cNvPr>
          <p:cNvCxnSpPr>
            <a:cxnSpLocks/>
          </p:cNvCxnSpPr>
          <p:nvPr/>
        </p:nvCxnSpPr>
        <p:spPr>
          <a:xfrm>
            <a:off x="3789180" y="3577461"/>
            <a:ext cx="2239" cy="12116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Connettore 2 120">
            <a:extLst>
              <a:ext uri="{FF2B5EF4-FFF2-40B4-BE49-F238E27FC236}">
                <a16:creationId xmlns:a16="http://schemas.microsoft.com/office/drawing/2014/main" id="{2E8A3816-0B35-4FD8-AF25-C77B9563B381}"/>
              </a:ext>
            </a:extLst>
          </p:cNvPr>
          <p:cNvCxnSpPr>
            <a:cxnSpLocks/>
          </p:cNvCxnSpPr>
          <p:nvPr/>
        </p:nvCxnSpPr>
        <p:spPr>
          <a:xfrm>
            <a:off x="3789180" y="4002665"/>
            <a:ext cx="0" cy="41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2" name="Connettore 2 121">
            <a:extLst>
              <a:ext uri="{FF2B5EF4-FFF2-40B4-BE49-F238E27FC236}">
                <a16:creationId xmlns:a16="http://schemas.microsoft.com/office/drawing/2014/main" id="{717B051A-5E76-4D9B-854A-CEB86A4D30FD}"/>
              </a:ext>
            </a:extLst>
          </p:cNvPr>
          <p:cNvCxnSpPr>
            <a:cxnSpLocks/>
            <a:stCxn id="276" idx="2"/>
            <a:endCxn id="277" idx="6"/>
          </p:cNvCxnSpPr>
          <p:nvPr/>
        </p:nvCxnSpPr>
        <p:spPr>
          <a:xfrm flipH="1">
            <a:off x="3413556" y="4462339"/>
            <a:ext cx="329904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3" name="Connettore 2 125">
            <a:extLst>
              <a:ext uri="{FF2B5EF4-FFF2-40B4-BE49-F238E27FC236}">
                <a16:creationId xmlns:a16="http://schemas.microsoft.com/office/drawing/2014/main" id="{29FCF2FA-37DD-4590-BE62-6EDF07DDB52F}"/>
              </a:ext>
            </a:extLst>
          </p:cNvPr>
          <p:cNvCxnSpPr>
            <a:cxnSpLocks/>
            <a:stCxn id="267" idx="6"/>
            <a:endCxn id="268" idx="2"/>
          </p:cNvCxnSpPr>
          <p:nvPr/>
        </p:nvCxnSpPr>
        <p:spPr>
          <a:xfrm>
            <a:off x="3443090" y="3189148"/>
            <a:ext cx="532733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Connettore 2 128">
            <a:extLst>
              <a:ext uri="{FF2B5EF4-FFF2-40B4-BE49-F238E27FC236}">
                <a16:creationId xmlns:a16="http://schemas.microsoft.com/office/drawing/2014/main" id="{B5C0D7B9-224E-4726-82DB-5A8ADAD129DD}"/>
              </a:ext>
            </a:extLst>
          </p:cNvPr>
          <p:cNvCxnSpPr>
            <a:cxnSpLocks/>
            <a:stCxn id="268" idx="4"/>
            <a:endCxn id="269" idx="0"/>
          </p:cNvCxnSpPr>
          <p:nvPr/>
        </p:nvCxnSpPr>
        <p:spPr>
          <a:xfrm>
            <a:off x="4021543" y="3234868"/>
            <a:ext cx="0" cy="3654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Connettore 2 131">
            <a:extLst>
              <a:ext uri="{FF2B5EF4-FFF2-40B4-BE49-F238E27FC236}">
                <a16:creationId xmlns:a16="http://schemas.microsoft.com/office/drawing/2014/main" id="{633E9775-52E1-4157-BB11-168B8AFD4272}"/>
              </a:ext>
            </a:extLst>
          </p:cNvPr>
          <p:cNvCxnSpPr>
            <a:cxnSpLocks/>
            <a:stCxn id="269" idx="4"/>
            <a:endCxn id="270" idx="0"/>
          </p:cNvCxnSpPr>
          <p:nvPr/>
        </p:nvCxnSpPr>
        <p:spPr>
          <a:xfrm>
            <a:off x="4021543" y="3691763"/>
            <a:ext cx="0" cy="3702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6" name="Connettore 2 137">
            <a:extLst>
              <a:ext uri="{FF2B5EF4-FFF2-40B4-BE49-F238E27FC236}">
                <a16:creationId xmlns:a16="http://schemas.microsoft.com/office/drawing/2014/main" id="{CE1098AF-FD56-4C57-B851-1DBE40973966}"/>
              </a:ext>
            </a:extLst>
          </p:cNvPr>
          <p:cNvCxnSpPr>
            <a:cxnSpLocks/>
            <a:stCxn id="270" idx="6"/>
            <a:endCxn id="271" idx="2"/>
          </p:cNvCxnSpPr>
          <p:nvPr/>
        </p:nvCxnSpPr>
        <p:spPr>
          <a:xfrm>
            <a:off x="4067263" y="4107728"/>
            <a:ext cx="70306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Connettore 2 140">
            <a:extLst>
              <a:ext uri="{FF2B5EF4-FFF2-40B4-BE49-F238E27FC236}">
                <a16:creationId xmlns:a16="http://schemas.microsoft.com/office/drawing/2014/main" id="{07BDFFF8-A57A-4054-A285-BCCFCC19CD09}"/>
              </a:ext>
            </a:extLst>
          </p:cNvPr>
          <p:cNvCxnSpPr>
            <a:cxnSpLocks/>
            <a:stCxn id="179" idx="6"/>
            <a:endCxn id="180" idx="2"/>
          </p:cNvCxnSpPr>
          <p:nvPr/>
        </p:nvCxnSpPr>
        <p:spPr>
          <a:xfrm>
            <a:off x="3440843" y="3062270"/>
            <a:ext cx="3915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Connettore 2 144">
            <a:extLst>
              <a:ext uri="{FF2B5EF4-FFF2-40B4-BE49-F238E27FC236}">
                <a16:creationId xmlns:a16="http://schemas.microsoft.com/office/drawing/2014/main" id="{E7BFEAB3-FF52-40E6-B037-2BB897A2E254}"/>
              </a:ext>
            </a:extLst>
          </p:cNvPr>
          <p:cNvCxnSpPr>
            <a:cxnSpLocks/>
            <a:stCxn id="180" idx="6"/>
            <a:endCxn id="181" idx="2"/>
          </p:cNvCxnSpPr>
          <p:nvPr/>
        </p:nvCxnSpPr>
        <p:spPr>
          <a:xfrm>
            <a:off x="3923820" y="3062270"/>
            <a:ext cx="39265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Connettore 2 147">
            <a:extLst>
              <a:ext uri="{FF2B5EF4-FFF2-40B4-BE49-F238E27FC236}">
                <a16:creationId xmlns:a16="http://schemas.microsoft.com/office/drawing/2014/main" id="{05EEE434-51CB-4F25-BD58-E9D830A79BB5}"/>
              </a:ext>
            </a:extLst>
          </p:cNvPr>
          <p:cNvCxnSpPr>
            <a:cxnSpLocks/>
            <a:stCxn id="181" idx="6"/>
            <a:endCxn id="266" idx="2"/>
          </p:cNvCxnSpPr>
          <p:nvPr/>
        </p:nvCxnSpPr>
        <p:spPr>
          <a:xfrm>
            <a:off x="4407917" y="3062270"/>
            <a:ext cx="26490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0" name="CasellaDiTesto 150">
            <a:extLst>
              <a:ext uri="{FF2B5EF4-FFF2-40B4-BE49-F238E27FC236}">
                <a16:creationId xmlns:a16="http://schemas.microsoft.com/office/drawing/2014/main" id="{F2D5AC3F-3C99-4981-920B-44B0CE2930C9}"/>
              </a:ext>
            </a:extLst>
          </p:cNvPr>
          <p:cNvSpPr txBox="1"/>
          <p:nvPr/>
        </p:nvSpPr>
        <p:spPr>
          <a:xfrm>
            <a:off x="3323470" y="456771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CasellaDiTesto 151">
            <a:extLst>
              <a:ext uri="{FF2B5EF4-FFF2-40B4-BE49-F238E27FC236}">
                <a16:creationId xmlns:a16="http://schemas.microsoft.com/office/drawing/2014/main" id="{0FC65F9B-DFA8-4551-A17B-0BB725027E09}"/>
              </a:ext>
            </a:extLst>
          </p:cNvPr>
          <p:cNvSpPr txBox="1"/>
          <p:nvPr/>
        </p:nvSpPr>
        <p:spPr>
          <a:xfrm>
            <a:off x="3722951" y="45677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CasellaDiTesto 152">
            <a:extLst>
              <a:ext uri="{FF2B5EF4-FFF2-40B4-BE49-F238E27FC236}">
                <a16:creationId xmlns:a16="http://schemas.microsoft.com/office/drawing/2014/main" id="{90768F23-C8DF-4A9A-98E6-83B938F58E0A}"/>
              </a:ext>
            </a:extLst>
          </p:cNvPr>
          <p:cNvSpPr txBox="1"/>
          <p:nvPr/>
        </p:nvSpPr>
        <p:spPr>
          <a:xfrm>
            <a:off x="4122432" y="45677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CasellaDiTesto 153">
            <a:extLst>
              <a:ext uri="{FF2B5EF4-FFF2-40B4-BE49-F238E27FC236}">
                <a16:creationId xmlns:a16="http://schemas.microsoft.com/office/drawing/2014/main" id="{CB1247E1-DC38-4D1D-9376-C402502DE0B2}"/>
              </a:ext>
            </a:extLst>
          </p:cNvPr>
          <p:cNvSpPr txBox="1"/>
          <p:nvPr/>
        </p:nvSpPr>
        <p:spPr>
          <a:xfrm>
            <a:off x="4533135" y="456771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CasellaDiTesto 154">
            <a:extLst>
              <a:ext uri="{FF2B5EF4-FFF2-40B4-BE49-F238E27FC236}">
                <a16:creationId xmlns:a16="http://schemas.microsoft.com/office/drawing/2014/main" id="{2CB5190C-F210-4D19-B8CC-806BEC209B49}"/>
              </a:ext>
            </a:extLst>
          </p:cNvPr>
          <p:cNvSpPr txBox="1"/>
          <p:nvPr/>
        </p:nvSpPr>
        <p:spPr>
          <a:xfrm>
            <a:off x="4852189" y="302898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CasellaDiTesto 155">
            <a:extLst>
              <a:ext uri="{FF2B5EF4-FFF2-40B4-BE49-F238E27FC236}">
                <a16:creationId xmlns:a16="http://schemas.microsoft.com/office/drawing/2014/main" id="{C4E80DF8-BA2D-49D8-9729-8DA36BD29E7D}"/>
              </a:ext>
            </a:extLst>
          </p:cNvPr>
          <p:cNvSpPr txBox="1"/>
          <p:nvPr/>
        </p:nvSpPr>
        <p:spPr>
          <a:xfrm>
            <a:off x="4852189" y="343934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CasellaDiTesto 157">
            <a:extLst>
              <a:ext uri="{FF2B5EF4-FFF2-40B4-BE49-F238E27FC236}">
                <a16:creationId xmlns:a16="http://schemas.microsoft.com/office/drawing/2014/main" id="{AD4AB2A8-277F-4F6A-A173-ADF23D5FE306}"/>
              </a:ext>
            </a:extLst>
          </p:cNvPr>
          <p:cNvSpPr txBox="1"/>
          <p:nvPr/>
        </p:nvSpPr>
        <p:spPr>
          <a:xfrm>
            <a:off x="4852189" y="38497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CasellaDiTesto 158">
            <a:extLst>
              <a:ext uri="{FF2B5EF4-FFF2-40B4-BE49-F238E27FC236}">
                <a16:creationId xmlns:a16="http://schemas.microsoft.com/office/drawing/2014/main" id="{C4A9E4D3-47BD-42E8-B368-E09E07FDDE5D}"/>
              </a:ext>
            </a:extLst>
          </p:cNvPr>
          <p:cNvSpPr txBox="1"/>
          <p:nvPr/>
        </p:nvSpPr>
        <p:spPr>
          <a:xfrm>
            <a:off x="4852189" y="426006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CasellaDiTesto 182">
            <a:extLst>
              <a:ext uri="{FF2B5EF4-FFF2-40B4-BE49-F238E27FC236}">
                <a16:creationId xmlns:a16="http://schemas.microsoft.com/office/drawing/2014/main" id="{B8889A0B-E617-4935-8546-2E5FDB810014}"/>
              </a:ext>
            </a:extLst>
          </p:cNvPr>
          <p:cNvSpPr txBox="1"/>
          <p:nvPr/>
        </p:nvSpPr>
        <p:spPr>
          <a:xfrm>
            <a:off x="3083903" y="293948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CasellaDiTesto 183">
            <a:extLst>
              <a:ext uri="{FF2B5EF4-FFF2-40B4-BE49-F238E27FC236}">
                <a16:creationId xmlns:a16="http://schemas.microsoft.com/office/drawing/2014/main" id="{0E4F1644-56A1-415D-8B22-3D9768734D21}"/>
              </a:ext>
            </a:extLst>
          </p:cNvPr>
          <p:cNvSpPr txBox="1"/>
          <p:nvPr/>
        </p:nvSpPr>
        <p:spPr>
          <a:xfrm>
            <a:off x="3090253" y="316808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CasellaDiTesto 184">
            <a:extLst>
              <a:ext uri="{FF2B5EF4-FFF2-40B4-BE49-F238E27FC236}">
                <a16:creationId xmlns:a16="http://schemas.microsoft.com/office/drawing/2014/main" id="{8F8A44A6-06C0-4FAA-BE6D-F9C3FADFC1A1}"/>
              </a:ext>
            </a:extLst>
          </p:cNvPr>
          <p:cNvSpPr txBox="1"/>
          <p:nvPr/>
        </p:nvSpPr>
        <p:spPr>
          <a:xfrm>
            <a:off x="4514809" y="3827055"/>
            <a:ext cx="30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Connettore 2 136">
            <a:extLst>
              <a:ext uri="{FF2B5EF4-FFF2-40B4-BE49-F238E27FC236}">
                <a16:creationId xmlns:a16="http://schemas.microsoft.com/office/drawing/2014/main" id="{0A7A3EC1-9BDB-48D1-A0B5-5F7B55942F6B}"/>
              </a:ext>
            </a:extLst>
          </p:cNvPr>
          <p:cNvCxnSpPr>
            <a:cxnSpLocks/>
          </p:cNvCxnSpPr>
          <p:nvPr/>
        </p:nvCxnSpPr>
        <p:spPr>
          <a:xfrm>
            <a:off x="3789180" y="3790063"/>
            <a:ext cx="0" cy="12116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Connettore 2 141">
            <a:extLst>
              <a:ext uri="{FF2B5EF4-FFF2-40B4-BE49-F238E27FC236}">
                <a16:creationId xmlns:a16="http://schemas.microsoft.com/office/drawing/2014/main" id="{CE435EB0-2E10-4E8B-B092-BE0A336D3976}"/>
              </a:ext>
            </a:extLst>
          </p:cNvPr>
          <p:cNvCxnSpPr>
            <a:cxnSpLocks/>
          </p:cNvCxnSpPr>
          <p:nvPr/>
        </p:nvCxnSpPr>
        <p:spPr>
          <a:xfrm>
            <a:off x="3789180" y="4002665"/>
            <a:ext cx="0" cy="121163"/>
          </a:xfrm>
          <a:prstGeom prst="straightConnector1">
            <a:avLst/>
          </a:prstGeom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ttore 2 146">
            <a:extLst>
              <a:ext uri="{FF2B5EF4-FFF2-40B4-BE49-F238E27FC236}">
                <a16:creationId xmlns:a16="http://schemas.microsoft.com/office/drawing/2014/main" id="{C604B9E1-64F6-46DC-8AB6-40DC680B133E}"/>
              </a:ext>
            </a:extLst>
          </p:cNvPr>
          <p:cNvCxnSpPr>
            <a:cxnSpLocks/>
            <a:stCxn id="266" idx="4"/>
            <a:endCxn id="305" idx="0"/>
          </p:cNvCxnSpPr>
          <p:nvPr/>
        </p:nvCxnSpPr>
        <p:spPr>
          <a:xfrm>
            <a:off x="4718544" y="3107990"/>
            <a:ext cx="557" cy="11934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8" name="Connettore 2 148">
            <a:extLst>
              <a:ext uri="{FF2B5EF4-FFF2-40B4-BE49-F238E27FC236}">
                <a16:creationId xmlns:a16="http://schemas.microsoft.com/office/drawing/2014/main" id="{96065B49-B46A-47E6-B73D-B27E1F551FD0}"/>
              </a:ext>
            </a:extLst>
          </p:cNvPr>
          <p:cNvCxnSpPr>
            <a:cxnSpLocks/>
            <a:stCxn id="305" idx="2"/>
            <a:endCxn id="306" idx="6"/>
          </p:cNvCxnSpPr>
          <p:nvPr/>
        </p:nvCxnSpPr>
        <p:spPr>
          <a:xfrm flipH="1">
            <a:off x="4404997" y="3273059"/>
            <a:ext cx="268384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CAD7827-40D6-47FD-A25F-645728E51AF2}"/>
              </a:ext>
            </a:extLst>
          </p:cNvPr>
          <p:cNvSpPr/>
          <p:nvPr/>
        </p:nvSpPr>
        <p:spPr>
          <a:xfrm>
            <a:off x="3679074" y="3405485"/>
            <a:ext cx="414380" cy="837139"/>
          </a:xfrm>
          <a:prstGeom prst="rect">
            <a:avLst/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6" name="Connettore diritto 323">
            <a:extLst>
              <a:ext uri="{FF2B5EF4-FFF2-40B4-BE49-F238E27FC236}">
                <a16:creationId xmlns:a16="http://schemas.microsoft.com/office/drawing/2014/main" id="{EFA38661-B62D-4E4C-A01B-BEBB0F9D230C}"/>
              </a:ext>
            </a:extLst>
          </p:cNvPr>
          <p:cNvCxnSpPr>
            <a:cxnSpLocks/>
          </p:cNvCxnSpPr>
          <p:nvPr/>
        </p:nvCxnSpPr>
        <p:spPr>
          <a:xfrm flipV="1">
            <a:off x="5840103" y="2987614"/>
            <a:ext cx="0" cy="1623798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nettore diritto 320">
            <a:extLst>
              <a:ext uri="{FF2B5EF4-FFF2-40B4-BE49-F238E27FC236}">
                <a16:creationId xmlns:a16="http://schemas.microsoft.com/office/drawing/2014/main" id="{096CA6C8-55BE-456D-9A22-4644A0E1DC27}"/>
              </a:ext>
            </a:extLst>
          </p:cNvPr>
          <p:cNvCxnSpPr>
            <a:cxnSpLocks/>
          </p:cNvCxnSpPr>
          <p:nvPr/>
        </p:nvCxnSpPr>
        <p:spPr>
          <a:xfrm>
            <a:off x="5840103" y="3816145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ttore diritto 321">
            <a:extLst>
              <a:ext uri="{FF2B5EF4-FFF2-40B4-BE49-F238E27FC236}">
                <a16:creationId xmlns:a16="http://schemas.microsoft.com/office/drawing/2014/main" id="{6F9BB81C-AD42-4028-9EA0-6F3A2775954B}"/>
              </a:ext>
            </a:extLst>
          </p:cNvPr>
          <p:cNvCxnSpPr>
            <a:cxnSpLocks/>
          </p:cNvCxnSpPr>
          <p:nvPr/>
        </p:nvCxnSpPr>
        <p:spPr>
          <a:xfrm>
            <a:off x="5840103" y="4230412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ttore diritto 322">
            <a:extLst>
              <a:ext uri="{FF2B5EF4-FFF2-40B4-BE49-F238E27FC236}">
                <a16:creationId xmlns:a16="http://schemas.microsoft.com/office/drawing/2014/main" id="{56EB6C3A-A236-4972-A9B5-C9342DE5CA62}"/>
              </a:ext>
            </a:extLst>
          </p:cNvPr>
          <p:cNvCxnSpPr>
            <a:cxnSpLocks/>
          </p:cNvCxnSpPr>
          <p:nvPr/>
        </p:nvCxnSpPr>
        <p:spPr>
          <a:xfrm>
            <a:off x="5840103" y="2986023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ttore diritto 324">
            <a:extLst>
              <a:ext uri="{FF2B5EF4-FFF2-40B4-BE49-F238E27FC236}">
                <a16:creationId xmlns:a16="http://schemas.microsoft.com/office/drawing/2014/main" id="{FC0CACB6-95A9-4B94-8D13-A4BEBEEF1300}"/>
              </a:ext>
            </a:extLst>
          </p:cNvPr>
          <p:cNvCxnSpPr>
            <a:cxnSpLocks/>
          </p:cNvCxnSpPr>
          <p:nvPr/>
        </p:nvCxnSpPr>
        <p:spPr>
          <a:xfrm>
            <a:off x="5840103" y="3401880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ttore diritto 325">
            <a:extLst>
              <a:ext uri="{FF2B5EF4-FFF2-40B4-BE49-F238E27FC236}">
                <a16:creationId xmlns:a16="http://schemas.microsoft.com/office/drawing/2014/main" id="{6702A0A7-5EE0-4BAD-839F-C48A0832115F}"/>
              </a:ext>
            </a:extLst>
          </p:cNvPr>
          <p:cNvCxnSpPr>
            <a:cxnSpLocks/>
          </p:cNvCxnSpPr>
          <p:nvPr/>
        </p:nvCxnSpPr>
        <p:spPr>
          <a:xfrm flipV="1">
            <a:off x="6247011" y="2987249"/>
            <a:ext cx="0" cy="1624163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ttore diritto 326">
            <a:extLst>
              <a:ext uri="{FF2B5EF4-FFF2-40B4-BE49-F238E27FC236}">
                <a16:creationId xmlns:a16="http://schemas.microsoft.com/office/drawing/2014/main" id="{FA9031F4-FC3C-4D72-A27A-2DAB4CDB056C}"/>
              </a:ext>
            </a:extLst>
          </p:cNvPr>
          <p:cNvCxnSpPr>
            <a:cxnSpLocks/>
          </p:cNvCxnSpPr>
          <p:nvPr/>
        </p:nvCxnSpPr>
        <p:spPr>
          <a:xfrm flipV="1">
            <a:off x="6653919" y="2989033"/>
            <a:ext cx="0" cy="162237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ttore diritto 327">
            <a:extLst>
              <a:ext uri="{FF2B5EF4-FFF2-40B4-BE49-F238E27FC236}">
                <a16:creationId xmlns:a16="http://schemas.microsoft.com/office/drawing/2014/main" id="{B7808C7A-DD25-4779-8228-5B585B0DE39A}"/>
              </a:ext>
            </a:extLst>
          </p:cNvPr>
          <p:cNvCxnSpPr>
            <a:cxnSpLocks/>
          </p:cNvCxnSpPr>
          <p:nvPr/>
        </p:nvCxnSpPr>
        <p:spPr>
          <a:xfrm flipV="1">
            <a:off x="7060827" y="2987249"/>
            <a:ext cx="0" cy="1624163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ttore diritto 328">
            <a:extLst>
              <a:ext uri="{FF2B5EF4-FFF2-40B4-BE49-F238E27FC236}">
                <a16:creationId xmlns:a16="http://schemas.microsoft.com/office/drawing/2014/main" id="{DDDE660B-96CE-4C4D-A68C-91104EE6F353}"/>
              </a:ext>
            </a:extLst>
          </p:cNvPr>
          <p:cNvCxnSpPr>
            <a:cxnSpLocks/>
          </p:cNvCxnSpPr>
          <p:nvPr/>
        </p:nvCxnSpPr>
        <p:spPr>
          <a:xfrm flipV="1">
            <a:off x="7464559" y="2987201"/>
            <a:ext cx="0" cy="1624211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ttore diritto 332">
            <a:extLst>
              <a:ext uri="{FF2B5EF4-FFF2-40B4-BE49-F238E27FC236}">
                <a16:creationId xmlns:a16="http://schemas.microsoft.com/office/drawing/2014/main" id="{6EEB8626-1AF9-4A2C-8C74-1EBB3C2FC74D}"/>
              </a:ext>
            </a:extLst>
          </p:cNvPr>
          <p:cNvCxnSpPr>
            <a:cxnSpLocks/>
          </p:cNvCxnSpPr>
          <p:nvPr/>
        </p:nvCxnSpPr>
        <p:spPr>
          <a:xfrm>
            <a:off x="5840102" y="4611412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asellaDiTesto 150">
            <a:extLst>
              <a:ext uri="{FF2B5EF4-FFF2-40B4-BE49-F238E27FC236}">
                <a16:creationId xmlns:a16="http://schemas.microsoft.com/office/drawing/2014/main" id="{80CC2E46-3E5E-4414-B4E9-EE9546DC1387}"/>
              </a:ext>
            </a:extLst>
          </p:cNvPr>
          <p:cNvSpPr txBox="1"/>
          <p:nvPr/>
        </p:nvSpPr>
        <p:spPr>
          <a:xfrm>
            <a:off x="5895018" y="455680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CasellaDiTesto 151">
            <a:extLst>
              <a:ext uri="{FF2B5EF4-FFF2-40B4-BE49-F238E27FC236}">
                <a16:creationId xmlns:a16="http://schemas.microsoft.com/office/drawing/2014/main" id="{FF1BBF88-A9B0-4AA6-AFDE-C8C9DF53B9CD}"/>
              </a:ext>
            </a:extLst>
          </p:cNvPr>
          <p:cNvSpPr txBox="1"/>
          <p:nvPr/>
        </p:nvSpPr>
        <p:spPr>
          <a:xfrm>
            <a:off x="6294499" y="455680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CasellaDiTesto 152">
            <a:extLst>
              <a:ext uri="{FF2B5EF4-FFF2-40B4-BE49-F238E27FC236}">
                <a16:creationId xmlns:a16="http://schemas.microsoft.com/office/drawing/2014/main" id="{A3EA28A2-1F23-4CEE-83BE-47D9E001B22E}"/>
              </a:ext>
            </a:extLst>
          </p:cNvPr>
          <p:cNvSpPr txBox="1"/>
          <p:nvPr/>
        </p:nvSpPr>
        <p:spPr>
          <a:xfrm>
            <a:off x="6693980" y="455680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CasellaDiTesto 153">
            <a:extLst>
              <a:ext uri="{FF2B5EF4-FFF2-40B4-BE49-F238E27FC236}">
                <a16:creationId xmlns:a16="http://schemas.microsoft.com/office/drawing/2014/main" id="{88A4ECA9-57D3-49F1-BE5C-62C7006F8902}"/>
              </a:ext>
            </a:extLst>
          </p:cNvPr>
          <p:cNvSpPr txBox="1"/>
          <p:nvPr/>
        </p:nvSpPr>
        <p:spPr>
          <a:xfrm>
            <a:off x="7104683" y="455680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CasellaDiTesto 154">
            <a:extLst>
              <a:ext uri="{FF2B5EF4-FFF2-40B4-BE49-F238E27FC236}">
                <a16:creationId xmlns:a16="http://schemas.microsoft.com/office/drawing/2014/main" id="{9BCA2F4E-65FF-4675-8D1B-3BF3ED79F656}"/>
              </a:ext>
            </a:extLst>
          </p:cNvPr>
          <p:cNvSpPr txBox="1"/>
          <p:nvPr/>
        </p:nvSpPr>
        <p:spPr>
          <a:xfrm>
            <a:off x="7418186" y="3018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CasellaDiTesto 155">
            <a:extLst>
              <a:ext uri="{FF2B5EF4-FFF2-40B4-BE49-F238E27FC236}">
                <a16:creationId xmlns:a16="http://schemas.microsoft.com/office/drawing/2014/main" id="{19B48783-1923-476A-9ED9-EB1C4C961CEC}"/>
              </a:ext>
            </a:extLst>
          </p:cNvPr>
          <p:cNvSpPr txBox="1"/>
          <p:nvPr/>
        </p:nvSpPr>
        <p:spPr>
          <a:xfrm>
            <a:off x="7418186" y="3428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CasellaDiTesto 157">
            <a:extLst>
              <a:ext uri="{FF2B5EF4-FFF2-40B4-BE49-F238E27FC236}">
                <a16:creationId xmlns:a16="http://schemas.microsoft.com/office/drawing/2014/main" id="{806FCB5D-9470-4928-8494-89E31E504599}"/>
              </a:ext>
            </a:extLst>
          </p:cNvPr>
          <p:cNvSpPr txBox="1"/>
          <p:nvPr/>
        </p:nvSpPr>
        <p:spPr>
          <a:xfrm>
            <a:off x="7418186" y="3838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CasellaDiTesto 158">
            <a:extLst>
              <a:ext uri="{FF2B5EF4-FFF2-40B4-BE49-F238E27FC236}">
                <a16:creationId xmlns:a16="http://schemas.microsoft.com/office/drawing/2014/main" id="{124A5F8B-A7F3-4C39-8528-B450044591F2}"/>
              </a:ext>
            </a:extLst>
          </p:cNvPr>
          <p:cNvSpPr txBox="1"/>
          <p:nvPr/>
        </p:nvSpPr>
        <p:spPr>
          <a:xfrm>
            <a:off x="7423737" y="42491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D963B208-8F97-49BD-935C-582C84EEE86F}"/>
              </a:ext>
            </a:extLst>
          </p:cNvPr>
          <p:cNvSpPr/>
          <p:nvPr/>
        </p:nvSpPr>
        <p:spPr>
          <a:xfrm>
            <a:off x="736281" y="30254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538C2FEB-D4F2-4D67-B04C-C8C543D188C4}"/>
              </a:ext>
            </a:extLst>
          </p:cNvPr>
          <p:cNvSpPr/>
          <p:nvPr/>
        </p:nvSpPr>
        <p:spPr>
          <a:xfrm>
            <a:off x="738528" y="315231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3530A38C-81C5-4BFA-9E64-A1C52719C36A}"/>
              </a:ext>
            </a:extLst>
          </p:cNvPr>
          <p:cNvSpPr/>
          <p:nvPr/>
        </p:nvSpPr>
        <p:spPr>
          <a:xfrm>
            <a:off x="738528" y="3288718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1290A748-2906-4995-A4A6-84D3E2223451}"/>
              </a:ext>
            </a:extLst>
          </p:cNvPr>
          <p:cNvCxnSpPr>
            <a:cxnSpLocks/>
            <a:stCxn id="111" idx="4"/>
            <a:endCxn id="112" idx="0"/>
          </p:cNvCxnSpPr>
          <p:nvPr/>
        </p:nvCxnSpPr>
        <p:spPr>
          <a:xfrm>
            <a:off x="1176058" y="3380158"/>
            <a:ext cx="0" cy="1147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50621B56-95B4-4EB8-9F6D-2C44FA9DAB78}"/>
              </a:ext>
            </a:extLst>
          </p:cNvPr>
          <p:cNvCxnSpPr>
            <a:cxnSpLocks/>
            <a:stCxn id="112" idx="4"/>
            <a:endCxn id="134" idx="0"/>
          </p:cNvCxnSpPr>
          <p:nvPr/>
        </p:nvCxnSpPr>
        <p:spPr>
          <a:xfrm>
            <a:off x="1176058" y="3586347"/>
            <a:ext cx="0" cy="12116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0A0F15E0-E1A3-47D4-88AD-F35B4F8C201C}"/>
              </a:ext>
            </a:extLst>
          </p:cNvPr>
          <p:cNvCxnSpPr>
            <a:cxnSpLocks/>
            <a:stCxn id="114" idx="4"/>
            <a:endCxn id="140" idx="0"/>
          </p:cNvCxnSpPr>
          <p:nvPr/>
        </p:nvCxnSpPr>
        <p:spPr>
          <a:xfrm>
            <a:off x="1176058" y="4011551"/>
            <a:ext cx="0" cy="12116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1C42A86A-294F-42BE-B2C3-B45E29F48E01}"/>
              </a:ext>
            </a:extLst>
          </p:cNvPr>
          <p:cNvCxnSpPr>
            <a:cxnSpLocks/>
            <a:stCxn id="134" idx="4"/>
            <a:endCxn id="114" idx="0"/>
          </p:cNvCxnSpPr>
          <p:nvPr/>
        </p:nvCxnSpPr>
        <p:spPr>
          <a:xfrm>
            <a:off x="1176058" y="3798949"/>
            <a:ext cx="0" cy="12116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Connettore 2 120">
            <a:extLst>
              <a:ext uri="{FF2B5EF4-FFF2-40B4-BE49-F238E27FC236}">
                <a16:creationId xmlns:a16="http://schemas.microsoft.com/office/drawing/2014/main" id="{53B3267B-B0D0-4B4D-A3A7-DB9C9689E5B1}"/>
              </a:ext>
            </a:extLst>
          </p:cNvPr>
          <p:cNvCxnSpPr>
            <a:cxnSpLocks/>
            <a:stCxn id="140" idx="4"/>
            <a:endCxn id="115" idx="0"/>
          </p:cNvCxnSpPr>
          <p:nvPr/>
        </p:nvCxnSpPr>
        <p:spPr>
          <a:xfrm>
            <a:off x="1176058" y="4224154"/>
            <a:ext cx="0" cy="20135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Ovale 95">
            <a:extLst>
              <a:ext uri="{FF2B5EF4-FFF2-40B4-BE49-F238E27FC236}">
                <a16:creationId xmlns:a16="http://schemas.microsoft.com/office/drawing/2014/main" id="{96C7EE0E-507B-42B5-8B11-7625D13268FC}"/>
              </a:ext>
            </a:extLst>
          </p:cNvPr>
          <p:cNvSpPr/>
          <p:nvPr/>
        </p:nvSpPr>
        <p:spPr>
          <a:xfrm>
            <a:off x="1219258" y="30254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23BFBC0C-B4CB-4371-AFFD-83C523BD9960}"/>
              </a:ext>
            </a:extLst>
          </p:cNvPr>
          <p:cNvSpPr/>
          <p:nvPr/>
        </p:nvSpPr>
        <p:spPr>
          <a:xfrm>
            <a:off x="1703355" y="30254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FC5E4AEF-D9E0-4A97-B780-BA85C0F5B567}"/>
              </a:ext>
            </a:extLst>
          </p:cNvPr>
          <p:cNvSpPr/>
          <p:nvPr/>
        </p:nvSpPr>
        <p:spPr>
          <a:xfrm>
            <a:off x="2059702" y="30254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59CB86D3-14D8-4D6C-B76E-5166776DF7CF}"/>
              </a:ext>
            </a:extLst>
          </p:cNvPr>
          <p:cNvSpPr/>
          <p:nvPr/>
        </p:nvSpPr>
        <p:spPr>
          <a:xfrm>
            <a:off x="1362701" y="315231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59D19F3E-CB66-4FC9-B163-7785CECF89AC}"/>
              </a:ext>
            </a:extLst>
          </p:cNvPr>
          <p:cNvSpPr/>
          <p:nvPr/>
        </p:nvSpPr>
        <p:spPr>
          <a:xfrm>
            <a:off x="1362701" y="407089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28D9DC18-6582-4A69-9BE0-956F889AA7F9}"/>
              </a:ext>
            </a:extLst>
          </p:cNvPr>
          <p:cNvSpPr/>
          <p:nvPr/>
        </p:nvSpPr>
        <p:spPr>
          <a:xfrm>
            <a:off x="2157203" y="407089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vale 143">
            <a:extLst>
              <a:ext uri="{FF2B5EF4-FFF2-40B4-BE49-F238E27FC236}">
                <a16:creationId xmlns:a16="http://schemas.microsoft.com/office/drawing/2014/main" id="{44FC1E19-F552-45B5-A5B9-BEAED0289A33}"/>
              </a:ext>
            </a:extLst>
          </p:cNvPr>
          <p:cNvSpPr/>
          <p:nvPr/>
        </p:nvSpPr>
        <p:spPr>
          <a:xfrm>
            <a:off x="2060259" y="323622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9C7FF74F-1F40-4E02-AD47-B322A80E6BD4}"/>
              </a:ext>
            </a:extLst>
          </p:cNvPr>
          <p:cNvSpPr/>
          <p:nvPr/>
        </p:nvSpPr>
        <p:spPr>
          <a:xfrm>
            <a:off x="1700435" y="323622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7CE4C51C-5768-40F0-8A62-AEBDE9E7C23C}"/>
              </a:ext>
            </a:extLst>
          </p:cNvPr>
          <p:cNvSpPr/>
          <p:nvPr/>
        </p:nvSpPr>
        <p:spPr>
          <a:xfrm>
            <a:off x="708994" y="4425505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4FBB588F-62D3-4C7B-BE02-25BDC0C6D539}"/>
              </a:ext>
            </a:extLst>
          </p:cNvPr>
          <p:cNvSpPr/>
          <p:nvPr/>
        </p:nvSpPr>
        <p:spPr>
          <a:xfrm>
            <a:off x="1130338" y="3288718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AA4C8864-666F-4487-8DC9-6F84E5CC681A}"/>
              </a:ext>
            </a:extLst>
          </p:cNvPr>
          <p:cNvSpPr/>
          <p:nvPr/>
        </p:nvSpPr>
        <p:spPr>
          <a:xfrm>
            <a:off x="1130338" y="3494907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1AFF2A8C-DA7F-44D9-8E93-860501638188}"/>
              </a:ext>
            </a:extLst>
          </p:cNvPr>
          <p:cNvSpPr/>
          <p:nvPr/>
        </p:nvSpPr>
        <p:spPr>
          <a:xfrm>
            <a:off x="1130338" y="3920111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230837EE-CBD6-4245-8BCD-26753F8FCD3B}"/>
              </a:ext>
            </a:extLst>
          </p:cNvPr>
          <p:cNvSpPr/>
          <p:nvPr/>
        </p:nvSpPr>
        <p:spPr>
          <a:xfrm>
            <a:off x="1130338" y="4425505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40A70157-79B7-425B-BC3A-ACC67D951D7E}"/>
              </a:ext>
            </a:extLst>
          </p:cNvPr>
          <p:cNvSpPr/>
          <p:nvPr/>
        </p:nvSpPr>
        <p:spPr>
          <a:xfrm>
            <a:off x="1130338" y="3707509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vale 139">
            <a:extLst>
              <a:ext uri="{FF2B5EF4-FFF2-40B4-BE49-F238E27FC236}">
                <a16:creationId xmlns:a16="http://schemas.microsoft.com/office/drawing/2014/main" id="{2C2DEFB0-28C8-4B51-B610-7253F35BB0F6}"/>
              </a:ext>
            </a:extLst>
          </p:cNvPr>
          <p:cNvSpPr/>
          <p:nvPr/>
        </p:nvSpPr>
        <p:spPr>
          <a:xfrm>
            <a:off x="1130338" y="4132714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A364FEA5-F8C1-4A4B-B6F5-D8467BD2F1F7}"/>
              </a:ext>
            </a:extLst>
          </p:cNvPr>
          <p:cNvSpPr/>
          <p:nvPr/>
        </p:nvSpPr>
        <p:spPr>
          <a:xfrm>
            <a:off x="1362701" y="3609209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Ovale 94">
            <a:extLst>
              <a:ext uri="{FF2B5EF4-FFF2-40B4-BE49-F238E27FC236}">
                <a16:creationId xmlns:a16="http://schemas.microsoft.com/office/drawing/2014/main" id="{8F1E2D80-5A4F-41D9-96A8-D362038929EC}"/>
              </a:ext>
            </a:extLst>
          </p:cNvPr>
          <p:cNvSpPr/>
          <p:nvPr/>
        </p:nvSpPr>
        <p:spPr>
          <a:xfrm>
            <a:off x="3349403" y="3016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Ovale 95">
            <a:extLst>
              <a:ext uri="{FF2B5EF4-FFF2-40B4-BE49-F238E27FC236}">
                <a16:creationId xmlns:a16="http://schemas.microsoft.com/office/drawing/2014/main" id="{20013D64-6B24-4DC4-977F-031571A2F8D3}"/>
              </a:ext>
            </a:extLst>
          </p:cNvPr>
          <p:cNvSpPr/>
          <p:nvPr/>
        </p:nvSpPr>
        <p:spPr>
          <a:xfrm>
            <a:off x="3832380" y="3016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vale 97">
            <a:extLst>
              <a:ext uri="{FF2B5EF4-FFF2-40B4-BE49-F238E27FC236}">
                <a16:creationId xmlns:a16="http://schemas.microsoft.com/office/drawing/2014/main" id="{91EDAE62-D1A4-4483-8D67-AFB2FFACB397}"/>
              </a:ext>
            </a:extLst>
          </p:cNvPr>
          <p:cNvSpPr/>
          <p:nvPr/>
        </p:nvSpPr>
        <p:spPr>
          <a:xfrm>
            <a:off x="4316477" y="3016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Ovale 98">
            <a:extLst>
              <a:ext uri="{FF2B5EF4-FFF2-40B4-BE49-F238E27FC236}">
                <a16:creationId xmlns:a16="http://schemas.microsoft.com/office/drawing/2014/main" id="{8B4691F5-94C0-4330-92CE-DBE21601748E}"/>
              </a:ext>
            </a:extLst>
          </p:cNvPr>
          <p:cNvSpPr/>
          <p:nvPr/>
        </p:nvSpPr>
        <p:spPr>
          <a:xfrm>
            <a:off x="4672824" y="3016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Ovale 100">
            <a:extLst>
              <a:ext uri="{FF2B5EF4-FFF2-40B4-BE49-F238E27FC236}">
                <a16:creationId xmlns:a16="http://schemas.microsoft.com/office/drawing/2014/main" id="{D2CD0AA2-2694-4CB5-9E11-787F1DEBB761}"/>
              </a:ext>
            </a:extLst>
          </p:cNvPr>
          <p:cNvSpPr/>
          <p:nvPr/>
        </p:nvSpPr>
        <p:spPr>
          <a:xfrm>
            <a:off x="3351650" y="314342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Ovale 101">
            <a:extLst>
              <a:ext uri="{FF2B5EF4-FFF2-40B4-BE49-F238E27FC236}">
                <a16:creationId xmlns:a16="http://schemas.microsoft.com/office/drawing/2014/main" id="{7F2D523B-B36B-47EE-8248-F8AFE4CECFDB}"/>
              </a:ext>
            </a:extLst>
          </p:cNvPr>
          <p:cNvSpPr/>
          <p:nvPr/>
        </p:nvSpPr>
        <p:spPr>
          <a:xfrm>
            <a:off x="3975823" y="314342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Ovale 103">
            <a:extLst>
              <a:ext uri="{FF2B5EF4-FFF2-40B4-BE49-F238E27FC236}">
                <a16:creationId xmlns:a16="http://schemas.microsoft.com/office/drawing/2014/main" id="{70AAD60B-9F72-4329-92A4-31013661CCAA}"/>
              </a:ext>
            </a:extLst>
          </p:cNvPr>
          <p:cNvSpPr/>
          <p:nvPr/>
        </p:nvSpPr>
        <p:spPr>
          <a:xfrm>
            <a:off x="3975823" y="3600323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Ovale 104">
            <a:extLst>
              <a:ext uri="{FF2B5EF4-FFF2-40B4-BE49-F238E27FC236}">
                <a16:creationId xmlns:a16="http://schemas.microsoft.com/office/drawing/2014/main" id="{72CD6F3C-BF30-4B51-838D-733D763047CF}"/>
              </a:ext>
            </a:extLst>
          </p:cNvPr>
          <p:cNvSpPr/>
          <p:nvPr/>
        </p:nvSpPr>
        <p:spPr>
          <a:xfrm>
            <a:off x="3975823" y="406200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Ovale 107">
            <a:extLst>
              <a:ext uri="{FF2B5EF4-FFF2-40B4-BE49-F238E27FC236}">
                <a16:creationId xmlns:a16="http://schemas.microsoft.com/office/drawing/2014/main" id="{B8022D17-465E-4D04-A2D2-AC5E44A175FA}"/>
              </a:ext>
            </a:extLst>
          </p:cNvPr>
          <p:cNvSpPr/>
          <p:nvPr/>
        </p:nvSpPr>
        <p:spPr>
          <a:xfrm>
            <a:off x="4770325" y="406200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Ovale 109">
            <a:extLst>
              <a:ext uri="{FF2B5EF4-FFF2-40B4-BE49-F238E27FC236}">
                <a16:creationId xmlns:a16="http://schemas.microsoft.com/office/drawing/2014/main" id="{5AF67E21-5AFC-454D-9BEE-90C7ACF15485}"/>
              </a:ext>
            </a:extLst>
          </p:cNvPr>
          <p:cNvSpPr/>
          <p:nvPr/>
        </p:nvSpPr>
        <p:spPr>
          <a:xfrm>
            <a:off x="3351650" y="3279832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Ovale 110">
            <a:extLst>
              <a:ext uri="{FF2B5EF4-FFF2-40B4-BE49-F238E27FC236}">
                <a16:creationId xmlns:a16="http://schemas.microsoft.com/office/drawing/2014/main" id="{01B317F4-91A7-4EE3-972C-2A7D21E629D6}"/>
              </a:ext>
            </a:extLst>
          </p:cNvPr>
          <p:cNvSpPr/>
          <p:nvPr/>
        </p:nvSpPr>
        <p:spPr>
          <a:xfrm>
            <a:off x="3743460" y="3279832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Ovale 111">
            <a:extLst>
              <a:ext uri="{FF2B5EF4-FFF2-40B4-BE49-F238E27FC236}">
                <a16:creationId xmlns:a16="http://schemas.microsoft.com/office/drawing/2014/main" id="{A830DB67-B445-4525-A311-5931D71CC34D}"/>
              </a:ext>
            </a:extLst>
          </p:cNvPr>
          <p:cNvSpPr/>
          <p:nvPr/>
        </p:nvSpPr>
        <p:spPr>
          <a:xfrm>
            <a:off x="3743460" y="3486021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Ovale 113">
            <a:extLst>
              <a:ext uri="{FF2B5EF4-FFF2-40B4-BE49-F238E27FC236}">
                <a16:creationId xmlns:a16="http://schemas.microsoft.com/office/drawing/2014/main" id="{3BBCA1A5-49BE-40BC-81D4-8C70FBCF34C9}"/>
              </a:ext>
            </a:extLst>
          </p:cNvPr>
          <p:cNvSpPr/>
          <p:nvPr/>
        </p:nvSpPr>
        <p:spPr>
          <a:xfrm>
            <a:off x="3743460" y="3911225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Ovale 114">
            <a:extLst>
              <a:ext uri="{FF2B5EF4-FFF2-40B4-BE49-F238E27FC236}">
                <a16:creationId xmlns:a16="http://schemas.microsoft.com/office/drawing/2014/main" id="{F9402B87-0AFF-4311-9BE4-4191E84CF95D}"/>
              </a:ext>
            </a:extLst>
          </p:cNvPr>
          <p:cNvSpPr/>
          <p:nvPr/>
        </p:nvSpPr>
        <p:spPr>
          <a:xfrm>
            <a:off x="3743460" y="4416619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Ovale 116">
            <a:extLst>
              <a:ext uri="{FF2B5EF4-FFF2-40B4-BE49-F238E27FC236}">
                <a16:creationId xmlns:a16="http://schemas.microsoft.com/office/drawing/2014/main" id="{6E992877-DA53-4A1D-8E4D-F5E7626EB99E}"/>
              </a:ext>
            </a:extLst>
          </p:cNvPr>
          <p:cNvSpPr/>
          <p:nvPr/>
        </p:nvSpPr>
        <p:spPr>
          <a:xfrm>
            <a:off x="3322116" y="4416619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Ovale 133">
            <a:extLst>
              <a:ext uri="{FF2B5EF4-FFF2-40B4-BE49-F238E27FC236}">
                <a16:creationId xmlns:a16="http://schemas.microsoft.com/office/drawing/2014/main" id="{46BA82A9-0EA6-460C-A141-14ADF7209C70}"/>
              </a:ext>
            </a:extLst>
          </p:cNvPr>
          <p:cNvSpPr/>
          <p:nvPr/>
        </p:nvSpPr>
        <p:spPr>
          <a:xfrm>
            <a:off x="3743460" y="3698623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Ovale 139">
            <a:extLst>
              <a:ext uri="{FF2B5EF4-FFF2-40B4-BE49-F238E27FC236}">
                <a16:creationId xmlns:a16="http://schemas.microsoft.com/office/drawing/2014/main" id="{54761B3F-CCF5-41A8-BB59-2D0E94C2516F}"/>
              </a:ext>
            </a:extLst>
          </p:cNvPr>
          <p:cNvSpPr/>
          <p:nvPr/>
        </p:nvSpPr>
        <p:spPr>
          <a:xfrm>
            <a:off x="3743460" y="4123828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Ovale 143">
            <a:extLst>
              <a:ext uri="{FF2B5EF4-FFF2-40B4-BE49-F238E27FC236}">
                <a16:creationId xmlns:a16="http://schemas.microsoft.com/office/drawing/2014/main" id="{47309EE2-F665-4613-9B6D-AD0E563E3580}"/>
              </a:ext>
            </a:extLst>
          </p:cNvPr>
          <p:cNvSpPr/>
          <p:nvPr/>
        </p:nvSpPr>
        <p:spPr>
          <a:xfrm>
            <a:off x="4673381" y="322733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Ovale 145">
            <a:extLst>
              <a:ext uri="{FF2B5EF4-FFF2-40B4-BE49-F238E27FC236}">
                <a16:creationId xmlns:a16="http://schemas.microsoft.com/office/drawing/2014/main" id="{F772D875-A283-42B9-AF73-2C26C6D278AD}"/>
              </a:ext>
            </a:extLst>
          </p:cNvPr>
          <p:cNvSpPr/>
          <p:nvPr/>
        </p:nvSpPr>
        <p:spPr>
          <a:xfrm>
            <a:off x="4313557" y="322733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0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tangolo 73">
            <a:extLst>
              <a:ext uri="{FF2B5EF4-FFF2-40B4-BE49-F238E27FC236}">
                <a16:creationId xmlns:a16="http://schemas.microsoft.com/office/drawing/2014/main" id="{5108B3D9-E21B-40F3-A3EC-C583C96BD764}"/>
              </a:ext>
            </a:extLst>
          </p:cNvPr>
          <p:cNvSpPr/>
          <p:nvPr/>
        </p:nvSpPr>
        <p:spPr>
          <a:xfrm>
            <a:off x="1360513" y="2006777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0D2D0CA8-D2EF-4E66-85D2-1A253A84D237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>
          <a:xfrm flipV="1">
            <a:off x="1612513" y="1596554"/>
            <a:ext cx="445760" cy="53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9C34FD5A-52A8-441F-AA43-1A9E1620A092}"/>
              </a:ext>
            </a:extLst>
          </p:cNvPr>
          <p:cNvCxnSpPr>
            <a:cxnSpLocks/>
            <a:stCxn id="74" idx="3"/>
            <a:endCxn id="82" idx="1"/>
          </p:cNvCxnSpPr>
          <p:nvPr/>
        </p:nvCxnSpPr>
        <p:spPr>
          <a:xfrm flipV="1">
            <a:off x="1612513" y="1917334"/>
            <a:ext cx="445760" cy="2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96C3D6B2-C151-4E47-8597-985593295DF4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1612513" y="2132777"/>
            <a:ext cx="445760" cy="13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86FC21C1-25EF-488C-A022-CC06EF97A107}"/>
              </a:ext>
            </a:extLst>
          </p:cNvPr>
          <p:cNvCxnSpPr>
            <a:cxnSpLocks/>
            <a:stCxn id="103" idx="3"/>
            <a:endCxn id="85" idx="1"/>
          </p:cNvCxnSpPr>
          <p:nvPr/>
        </p:nvCxnSpPr>
        <p:spPr>
          <a:xfrm flipV="1">
            <a:off x="1621749" y="3280015"/>
            <a:ext cx="445760" cy="47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466D5287-1839-49D8-8478-4A24E14143B9}"/>
              </a:ext>
            </a:extLst>
          </p:cNvPr>
          <p:cNvCxnSpPr>
            <a:cxnSpLocks/>
            <a:stCxn id="103" idx="3"/>
            <a:endCxn id="86" idx="1"/>
          </p:cNvCxnSpPr>
          <p:nvPr/>
        </p:nvCxnSpPr>
        <p:spPr>
          <a:xfrm flipV="1">
            <a:off x="1621749" y="3728473"/>
            <a:ext cx="445760" cy="30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AF074D92-1549-4DE1-87BC-ADDC527074F4}"/>
              </a:ext>
            </a:extLst>
          </p:cNvPr>
          <p:cNvCxnSpPr>
            <a:cxnSpLocks/>
            <a:stCxn id="104" idx="3"/>
            <a:endCxn id="87" idx="1"/>
          </p:cNvCxnSpPr>
          <p:nvPr/>
        </p:nvCxnSpPr>
        <p:spPr>
          <a:xfrm flipV="1">
            <a:off x="1621749" y="5383419"/>
            <a:ext cx="454329" cy="17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D4311DD-7579-4425-849B-F52073C74692}"/>
              </a:ext>
            </a:extLst>
          </p:cNvPr>
          <p:cNvSpPr txBox="1"/>
          <p:nvPr/>
        </p:nvSpPr>
        <p:spPr>
          <a:xfrm>
            <a:off x="2058273" y="144266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9E1D9F52-4FD5-4648-A72C-6C9D592B12A1}"/>
              </a:ext>
            </a:extLst>
          </p:cNvPr>
          <p:cNvSpPr txBox="1"/>
          <p:nvPr/>
        </p:nvSpPr>
        <p:spPr>
          <a:xfrm>
            <a:off x="2058273" y="1763445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09AE71A1-CBA2-40FE-87E8-1A8504C04527}"/>
              </a:ext>
            </a:extLst>
          </p:cNvPr>
          <p:cNvSpPr txBox="1"/>
          <p:nvPr/>
        </p:nvSpPr>
        <p:spPr>
          <a:xfrm>
            <a:off x="2058273" y="2111516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4076F343-565C-49C5-A4C7-B129C2B3C0E0}"/>
              </a:ext>
            </a:extLst>
          </p:cNvPr>
          <p:cNvSpPr txBox="1"/>
          <p:nvPr/>
        </p:nvSpPr>
        <p:spPr>
          <a:xfrm>
            <a:off x="2067509" y="312612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C0688749-4151-43DD-8DFC-644C5E40D387}"/>
              </a:ext>
            </a:extLst>
          </p:cNvPr>
          <p:cNvSpPr txBox="1"/>
          <p:nvPr/>
        </p:nvSpPr>
        <p:spPr>
          <a:xfrm>
            <a:off x="2067509" y="357458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20C4DE3B-85BE-478C-9736-BD80C71BBBE3}"/>
              </a:ext>
            </a:extLst>
          </p:cNvPr>
          <p:cNvSpPr txBox="1"/>
          <p:nvPr/>
        </p:nvSpPr>
        <p:spPr>
          <a:xfrm>
            <a:off x="2076078" y="5229530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595FB94-8836-428C-9510-FCA3F5BD907A}"/>
              </a:ext>
            </a:extLst>
          </p:cNvPr>
          <p:cNvSpPr txBox="1"/>
          <p:nvPr/>
        </p:nvSpPr>
        <p:spPr>
          <a:xfrm>
            <a:off x="2996179" y="90732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B1D13D02-048C-4EDA-8AA2-028D1BCF661C}"/>
              </a:ext>
            </a:extLst>
          </p:cNvPr>
          <p:cNvSpPr txBox="1"/>
          <p:nvPr/>
        </p:nvSpPr>
        <p:spPr>
          <a:xfrm>
            <a:off x="2945133" y="141113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5A8A659B-4172-4BB1-B3BB-A085F6C8A82B}"/>
              </a:ext>
            </a:extLst>
          </p:cNvPr>
          <p:cNvSpPr txBox="1"/>
          <p:nvPr/>
        </p:nvSpPr>
        <p:spPr>
          <a:xfrm>
            <a:off x="2945133" y="197249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8BFD033E-8C2C-4331-BF2E-12274B3C72FD}"/>
              </a:ext>
            </a:extLst>
          </p:cNvPr>
          <p:cNvSpPr txBox="1"/>
          <p:nvPr/>
        </p:nvSpPr>
        <p:spPr>
          <a:xfrm>
            <a:off x="2947205" y="299888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71E06BC1-8C10-4774-A2E6-A5F8B9DA39FA}"/>
              </a:ext>
            </a:extLst>
          </p:cNvPr>
          <p:cNvCxnSpPr>
            <a:cxnSpLocks/>
            <a:stCxn id="81" idx="3"/>
            <a:endCxn id="88" idx="1"/>
          </p:cNvCxnSpPr>
          <p:nvPr/>
        </p:nvCxnSpPr>
        <p:spPr>
          <a:xfrm flipV="1">
            <a:off x="2457741" y="1061212"/>
            <a:ext cx="538438" cy="53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9C55FE33-AE39-4CB2-ACC8-1E2C77E4C500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 flipV="1">
            <a:off x="2457741" y="1565020"/>
            <a:ext cx="487392" cy="3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C144064-71D4-45AD-9187-F310E8CF477C}"/>
              </a:ext>
            </a:extLst>
          </p:cNvPr>
          <p:cNvCxnSpPr>
            <a:cxnSpLocks/>
            <a:stCxn id="82" idx="3"/>
            <a:endCxn id="91" idx="1"/>
          </p:cNvCxnSpPr>
          <p:nvPr/>
        </p:nvCxnSpPr>
        <p:spPr>
          <a:xfrm>
            <a:off x="2448123" y="1917334"/>
            <a:ext cx="497010" cy="20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C71BFD95-866A-4370-A902-4BA4772F490D}"/>
              </a:ext>
            </a:extLst>
          </p:cNvPr>
          <p:cNvCxnSpPr>
            <a:cxnSpLocks/>
            <a:stCxn id="85" idx="3"/>
            <a:endCxn id="92" idx="1"/>
          </p:cNvCxnSpPr>
          <p:nvPr/>
        </p:nvCxnSpPr>
        <p:spPr>
          <a:xfrm flipV="1">
            <a:off x="2466977" y="3152777"/>
            <a:ext cx="480228" cy="127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1D9CB6E5-1E2B-4157-97EE-FEBF8F11923F}"/>
              </a:ext>
            </a:extLst>
          </p:cNvPr>
          <p:cNvSpPr txBox="1"/>
          <p:nvPr/>
        </p:nvSpPr>
        <p:spPr>
          <a:xfrm>
            <a:off x="4043340" y="7543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C49B1ABE-3DBD-4773-B44C-9EE199607973}"/>
              </a:ext>
            </a:extLst>
          </p:cNvPr>
          <p:cNvCxnSpPr>
            <a:cxnSpLocks/>
            <a:stCxn id="88" idx="3"/>
            <a:endCxn id="101" idx="1"/>
          </p:cNvCxnSpPr>
          <p:nvPr/>
        </p:nvCxnSpPr>
        <p:spPr>
          <a:xfrm flipV="1">
            <a:off x="3520682" y="908268"/>
            <a:ext cx="522658" cy="152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CB66E039-F7C0-41A0-BA84-8212DB920DE5}"/>
              </a:ext>
            </a:extLst>
          </p:cNvPr>
          <p:cNvSpPr/>
          <p:nvPr/>
        </p:nvSpPr>
        <p:spPr>
          <a:xfrm>
            <a:off x="1369749" y="3633039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35CCC65B-90C9-4AA9-878C-7D6E32505D5E}"/>
              </a:ext>
            </a:extLst>
          </p:cNvPr>
          <p:cNvSpPr/>
          <p:nvPr/>
        </p:nvSpPr>
        <p:spPr>
          <a:xfrm>
            <a:off x="1369749" y="5428069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D768EC6-27D6-42F5-9020-85C14CC5E3EC}"/>
              </a:ext>
            </a:extLst>
          </p:cNvPr>
          <p:cNvSpPr/>
          <p:nvPr/>
        </p:nvSpPr>
        <p:spPr>
          <a:xfrm>
            <a:off x="1369749" y="6440363"/>
            <a:ext cx="252000" cy="274009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83FCD2B4-6D5C-45B2-A8EC-172BD4B08324}"/>
              </a:ext>
            </a:extLst>
          </p:cNvPr>
          <p:cNvSpPr/>
          <p:nvPr/>
        </p:nvSpPr>
        <p:spPr>
          <a:xfrm>
            <a:off x="1369749" y="5981059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70E177FB-095D-4AAB-8176-138767C55B0B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 flipV="1">
            <a:off x="1621749" y="6105715"/>
            <a:ext cx="439348" cy="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CAF9A444-6B89-4369-BD66-EC6840B1C5F5}"/>
              </a:ext>
            </a:extLst>
          </p:cNvPr>
          <p:cNvSpPr txBox="1"/>
          <p:nvPr/>
        </p:nvSpPr>
        <p:spPr>
          <a:xfrm>
            <a:off x="2061097" y="5951826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5CE9CC11-AFE8-4956-B7C8-1B4D3ABDCB1D}"/>
              </a:ext>
            </a:extLst>
          </p:cNvPr>
          <p:cNvCxnSpPr>
            <a:cxnSpLocks/>
            <a:stCxn id="87" idx="3"/>
            <a:endCxn id="111" idx="1"/>
          </p:cNvCxnSpPr>
          <p:nvPr/>
        </p:nvCxnSpPr>
        <p:spPr>
          <a:xfrm>
            <a:off x="2549284" y="5383419"/>
            <a:ext cx="339987" cy="3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1963BE16-6030-495A-9ED9-9BE83590E0FA}"/>
              </a:ext>
            </a:extLst>
          </p:cNvPr>
          <p:cNvSpPr txBox="1"/>
          <p:nvPr/>
        </p:nvSpPr>
        <p:spPr>
          <a:xfrm>
            <a:off x="2889271" y="5233128"/>
            <a:ext cx="720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020E87A5-B238-4C51-81F9-E5029AA3A9B1}"/>
              </a:ext>
            </a:extLst>
          </p:cNvPr>
          <p:cNvCxnSpPr>
            <a:cxnSpLocks/>
            <a:stCxn id="86" idx="3"/>
            <a:endCxn id="113" idx="1"/>
          </p:cNvCxnSpPr>
          <p:nvPr/>
        </p:nvCxnSpPr>
        <p:spPr>
          <a:xfrm>
            <a:off x="2476595" y="3728473"/>
            <a:ext cx="441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5CCFDE4A-2F85-4B02-80D5-D2FAD9C716A7}"/>
              </a:ext>
            </a:extLst>
          </p:cNvPr>
          <p:cNvSpPr txBox="1"/>
          <p:nvPr/>
        </p:nvSpPr>
        <p:spPr>
          <a:xfrm>
            <a:off x="2918047" y="3574584"/>
            <a:ext cx="668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3CDD090F-FE05-43ED-90A2-58AA535272DA}"/>
              </a:ext>
            </a:extLst>
          </p:cNvPr>
          <p:cNvCxnSpPr>
            <a:cxnSpLocks/>
            <a:stCxn id="92" idx="3"/>
            <a:endCxn id="115" idx="1"/>
          </p:cNvCxnSpPr>
          <p:nvPr/>
        </p:nvCxnSpPr>
        <p:spPr>
          <a:xfrm>
            <a:off x="3481326" y="3152777"/>
            <a:ext cx="4773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2216808-5BDC-44B5-BB2D-3A77BE60FE4E}"/>
              </a:ext>
            </a:extLst>
          </p:cNvPr>
          <p:cNvSpPr txBox="1"/>
          <p:nvPr/>
        </p:nvSpPr>
        <p:spPr>
          <a:xfrm>
            <a:off x="3958704" y="2998888"/>
            <a:ext cx="84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C8C955FD-0BEA-4CC6-81EF-3C0095335542}"/>
              </a:ext>
            </a:extLst>
          </p:cNvPr>
          <p:cNvCxnSpPr>
            <a:cxnSpLocks/>
            <a:stCxn id="91" idx="3"/>
            <a:endCxn id="117" idx="1"/>
          </p:cNvCxnSpPr>
          <p:nvPr/>
        </p:nvCxnSpPr>
        <p:spPr>
          <a:xfrm flipV="1">
            <a:off x="3469636" y="2125798"/>
            <a:ext cx="484435" cy="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B3FDF648-F8FB-4272-80F4-5E8545DD3F88}"/>
              </a:ext>
            </a:extLst>
          </p:cNvPr>
          <p:cNvSpPr txBox="1"/>
          <p:nvPr/>
        </p:nvSpPr>
        <p:spPr>
          <a:xfrm>
            <a:off x="3954071" y="1971909"/>
            <a:ext cx="84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32DAB884-7179-470E-845F-8F15DDD5D8B9}"/>
              </a:ext>
            </a:extLst>
          </p:cNvPr>
          <p:cNvCxnSpPr>
            <a:cxnSpLocks/>
            <a:stCxn id="90" idx="3"/>
            <a:endCxn id="119" idx="1"/>
          </p:cNvCxnSpPr>
          <p:nvPr/>
        </p:nvCxnSpPr>
        <p:spPr>
          <a:xfrm>
            <a:off x="3479254" y="1565020"/>
            <a:ext cx="487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B79415B7-C1ED-4BA8-9C24-F81E63327F51}"/>
              </a:ext>
            </a:extLst>
          </p:cNvPr>
          <p:cNvSpPr txBox="1"/>
          <p:nvPr/>
        </p:nvSpPr>
        <p:spPr>
          <a:xfrm>
            <a:off x="3967146" y="1411131"/>
            <a:ext cx="848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2E1F85C4-8023-465C-ABB7-8E02DB646277}"/>
              </a:ext>
            </a:extLst>
          </p:cNvPr>
          <p:cNvCxnSpPr>
            <a:cxnSpLocks/>
            <a:stCxn id="101" idx="3"/>
            <a:endCxn id="121" idx="1"/>
          </p:cNvCxnSpPr>
          <p:nvPr/>
        </p:nvCxnSpPr>
        <p:spPr>
          <a:xfrm>
            <a:off x="4702495" y="908268"/>
            <a:ext cx="458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3F195644-2005-4A98-8002-EF1A5A229FFC}"/>
              </a:ext>
            </a:extLst>
          </p:cNvPr>
          <p:cNvSpPr txBox="1"/>
          <p:nvPr/>
        </p:nvSpPr>
        <p:spPr>
          <a:xfrm>
            <a:off x="5160997" y="754379"/>
            <a:ext cx="101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A15BA49A-DF1D-4698-B9EB-235D3566117E}"/>
              </a:ext>
            </a:extLst>
          </p:cNvPr>
          <p:cNvSpPr txBox="1"/>
          <p:nvPr/>
        </p:nvSpPr>
        <p:spPr>
          <a:xfrm>
            <a:off x="2028497" y="2468813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3E5A98FC-3C8A-4E61-8867-69A8743E171F}"/>
              </a:ext>
            </a:extLst>
          </p:cNvPr>
          <p:cNvSpPr txBox="1"/>
          <p:nvPr/>
        </p:nvSpPr>
        <p:spPr>
          <a:xfrm>
            <a:off x="2937969" y="2632409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CFB7237E-B243-489A-BA51-EC0989957D03}"/>
              </a:ext>
            </a:extLst>
          </p:cNvPr>
          <p:cNvSpPr txBox="1"/>
          <p:nvPr/>
        </p:nvSpPr>
        <p:spPr>
          <a:xfrm>
            <a:off x="2932309" y="2322663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DB33B085-AC65-4A99-94FC-A2FE72962B10}"/>
              </a:ext>
            </a:extLst>
          </p:cNvPr>
          <p:cNvSpPr txBox="1"/>
          <p:nvPr/>
        </p:nvSpPr>
        <p:spPr>
          <a:xfrm>
            <a:off x="2943674" y="169262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40CB53D4-4064-45D6-903A-849935EF2CE5}"/>
              </a:ext>
            </a:extLst>
          </p:cNvPr>
          <p:cNvSpPr txBox="1"/>
          <p:nvPr/>
        </p:nvSpPr>
        <p:spPr>
          <a:xfrm>
            <a:off x="4005117" y="1061474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80DA19A8-D74F-40E0-BA0B-ECA027F329E7}"/>
              </a:ext>
            </a:extLst>
          </p:cNvPr>
          <p:cNvCxnSpPr>
            <a:cxnSpLocks/>
            <a:stCxn id="81" idx="3"/>
            <a:endCxn id="125" idx="1"/>
          </p:cNvCxnSpPr>
          <p:nvPr/>
        </p:nvCxnSpPr>
        <p:spPr>
          <a:xfrm>
            <a:off x="2457741" y="1596554"/>
            <a:ext cx="485933" cy="249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6636940D-08A1-4C2C-9997-00E5CDCC1132}"/>
              </a:ext>
            </a:extLst>
          </p:cNvPr>
          <p:cNvCxnSpPr>
            <a:cxnSpLocks/>
            <a:stCxn id="82" idx="3"/>
            <a:endCxn id="124" idx="1"/>
          </p:cNvCxnSpPr>
          <p:nvPr/>
        </p:nvCxnSpPr>
        <p:spPr>
          <a:xfrm>
            <a:off x="2448123" y="1917334"/>
            <a:ext cx="484186" cy="55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AF7C180D-17B7-42B4-BAF4-F218B9740C5E}"/>
              </a:ext>
            </a:extLst>
          </p:cNvPr>
          <p:cNvCxnSpPr>
            <a:cxnSpLocks/>
            <a:stCxn id="84" idx="3"/>
            <a:endCxn id="123" idx="1"/>
          </p:cNvCxnSpPr>
          <p:nvPr/>
        </p:nvCxnSpPr>
        <p:spPr>
          <a:xfrm>
            <a:off x="2531479" y="2265405"/>
            <a:ext cx="406490" cy="52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EFE6947D-F58E-4CDC-BBD2-FAFC2F9C587D}"/>
              </a:ext>
            </a:extLst>
          </p:cNvPr>
          <p:cNvCxnSpPr>
            <a:cxnSpLocks/>
            <a:stCxn id="74" idx="3"/>
            <a:endCxn id="122" idx="1"/>
          </p:cNvCxnSpPr>
          <p:nvPr/>
        </p:nvCxnSpPr>
        <p:spPr>
          <a:xfrm>
            <a:off x="1612513" y="2132777"/>
            <a:ext cx="415984" cy="48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6D571A6F-2E22-4C9A-B009-622387E47CCB}"/>
              </a:ext>
            </a:extLst>
          </p:cNvPr>
          <p:cNvCxnSpPr>
            <a:cxnSpLocks/>
            <a:stCxn id="88" idx="3"/>
            <a:endCxn id="126" idx="1"/>
          </p:cNvCxnSpPr>
          <p:nvPr/>
        </p:nvCxnSpPr>
        <p:spPr>
          <a:xfrm>
            <a:off x="3520682" y="1061212"/>
            <a:ext cx="484435" cy="154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4D78003B-DA8E-4082-9AFE-8402FA7727D5}"/>
              </a:ext>
            </a:extLst>
          </p:cNvPr>
          <p:cNvSpPr txBox="1"/>
          <p:nvPr/>
        </p:nvSpPr>
        <p:spPr>
          <a:xfrm>
            <a:off x="2932956" y="328946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741F01F8-0D73-4DBB-B423-6D2E667884EC}"/>
              </a:ext>
            </a:extLst>
          </p:cNvPr>
          <p:cNvSpPr txBox="1"/>
          <p:nvPr/>
        </p:nvSpPr>
        <p:spPr>
          <a:xfrm>
            <a:off x="2067509" y="5484658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F07D696F-7649-4CF0-8A36-5B254FA0BC00}"/>
              </a:ext>
            </a:extLst>
          </p:cNvPr>
          <p:cNvCxnSpPr>
            <a:cxnSpLocks/>
            <a:stCxn id="104" idx="3"/>
            <a:endCxn id="133" idx="1"/>
          </p:cNvCxnSpPr>
          <p:nvPr/>
        </p:nvCxnSpPr>
        <p:spPr>
          <a:xfrm>
            <a:off x="1621749" y="5554069"/>
            <a:ext cx="445760" cy="8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D7AD4265-3667-4FA8-ACC8-E875229AAB47}"/>
              </a:ext>
            </a:extLst>
          </p:cNvPr>
          <p:cNvSpPr txBox="1"/>
          <p:nvPr/>
        </p:nvSpPr>
        <p:spPr>
          <a:xfrm>
            <a:off x="2054685" y="3918056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8F320B6F-F5BD-482D-BCE5-03C2E57F9AFA}"/>
              </a:ext>
            </a:extLst>
          </p:cNvPr>
          <p:cNvCxnSpPr>
            <a:cxnSpLocks/>
            <a:stCxn id="103" idx="3"/>
            <a:endCxn id="135" idx="1"/>
          </p:cNvCxnSpPr>
          <p:nvPr/>
        </p:nvCxnSpPr>
        <p:spPr>
          <a:xfrm>
            <a:off x="1621749" y="3759039"/>
            <a:ext cx="432936" cy="312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72086ECA-2A05-47A6-A8F4-7278E0587B29}"/>
              </a:ext>
            </a:extLst>
          </p:cNvPr>
          <p:cNvCxnSpPr>
            <a:cxnSpLocks/>
            <a:stCxn id="85" idx="3"/>
            <a:endCxn id="132" idx="1"/>
          </p:cNvCxnSpPr>
          <p:nvPr/>
        </p:nvCxnSpPr>
        <p:spPr>
          <a:xfrm>
            <a:off x="2466977" y="3280015"/>
            <a:ext cx="465979" cy="16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EE8A2FED-F45E-47B2-97E0-D7D2A38EE19D}"/>
              </a:ext>
            </a:extLst>
          </p:cNvPr>
          <p:cNvSpPr/>
          <p:nvPr/>
        </p:nvSpPr>
        <p:spPr>
          <a:xfrm>
            <a:off x="1286928" y="758864"/>
            <a:ext cx="4852693" cy="22506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139DA5D4-AF6D-414B-974A-C57353F97C89}"/>
              </a:ext>
            </a:extLst>
          </p:cNvPr>
          <p:cNvSpPr/>
          <p:nvPr/>
        </p:nvSpPr>
        <p:spPr>
          <a:xfrm>
            <a:off x="1284406" y="3060422"/>
            <a:ext cx="4852693" cy="11969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3685F99C-00EE-4B24-9D60-C59691C82B7D}"/>
              </a:ext>
            </a:extLst>
          </p:cNvPr>
          <p:cNvSpPr/>
          <p:nvPr/>
        </p:nvSpPr>
        <p:spPr>
          <a:xfrm>
            <a:off x="1284335" y="5298756"/>
            <a:ext cx="4852693" cy="5625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2CA3C56F-988B-4DAD-AB9A-59266701DF65}"/>
              </a:ext>
            </a:extLst>
          </p:cNvPr>
          <p:cNvSpPr/>
          <p:nvPr/>
        </p:nvSpPr>
        <p:spPr>
          <a:xfrm>
            <a:off x="1284335" y="5910646"/>
            <a:ext cx="4852693" cy="4127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5" name="Rettangolo 174">
            <a:extLst>
              <a:ext uri="{FF2B5EF4-FFF2-40B4-BE49-F238E27FC236}">
                <a16:creationId xmlns:a16="http://schemas.microsoft.com/office/drawing/2014/main" id="{8A6E78A5-D56E-4F21-A165-2C265BD05DFB}"/>
              </a:ext>
            </a:extLst>
          </p:cNvPr>
          <p:cNvSpPr/>
          <p:nvPr/>
        </p:nvSpPr>
        <p:spPr>
          <a:xfrm>
            <a:off x="1284335" y="6368779"/>
            <a:ext cx="4852693" cy="4127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6" name="Rettangolo 175">
            <a:extLst>
              <a:ext uri="{FF2B5EF4-FFF2-40B4-BE49-F238E27FC236}">
                <a16:creationId xmlns:a16="http://schemas.microsoft.com/office/drawing/2014/main" id="{D7540ABF-83BE-4A3A-A8A8-B611DC119310}"/>
              </a:ext>
            </a:extLst>
          </p:cNvPr>
          <p:cNvSpPr/>
          <p:nvPr/>
        </p:nvSpPr>
        <p:spPr>
          <a:xfrm>
            <a:off x="7489619" y="1842824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E66BBAAF-B1C8-448F-9D05-50F5D195F04E}"/>
              </a:ext>
            </a:extLst>
          </p:cNvPr>
          <p:cNvCxnSpPr>
            <a:cxnSpLocks/>
            <a:stCxn id="176" idx="3"/>
            <a:endCxn id="183" idx="1"/>
          </p:cNvCxnSpPr>
          <p:nvPr/>
        </p:nvCxnSpPr>
        <p:spPr>
          <a:xfrm flipV="1">
            <a:off x="7741619" y="1617330"/>
            <a:ext cx="556593" cy="35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2DAE2A8B-8C5E-45B5-84F6-3FF58E6B23BC}"/>
              </a:ext>
            </a:extLst>
          </p:cNvPr>
          <p:cNvCxnSpPr>
            <a:cxnSpLocks/>
            <a:stCxn id="176" idx="3"/>
            <a:endCxn id="184" idx="1"/>
          </p:cNvCxnSpPr>
          <p:nvPr/>
        </p:nvCxnSpPr>
        <p:spPr>
          <a:xfrm flipV="1">
            <a:off x="7741619" y="1938110"/>
            <a:ext cx="556593" cy="3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ttore 2 178">
            <a:extLst>
              <a:ext uri="{FF2B5EF4-FFF2-40B4-BE49-F238E27FC236}">
                <a16:creationId xmlns:a16="http://schemas.microsoft.com/office/drawing/2014/main" id="{3952813F-2FC4-4F39-9E4A-F83AF6378216}"/>
              </a:ext>
            </a:extLst>
          </p:cNvPr>
          <p:cNvCxnSpPr>
            <a:cxnSpLocks/>
            <a:stCxn id="176" idx="3"/>
            <a:endCxn id="185" idx="1"/>
          </p:cNvCxnSpPr>
          <p:nvPr/>
        </p:nvCxnSpPr>
        <p:spPr>
          <a:xfrm>
            <a:off x="7741619" y="1968824"/>
            <a:ext cx="556593" cy="31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6B0543BB-584D-4BA5-9EE1-F050C5CBF294}"/>
              </a:ext>
            </a:extLst>
          </p:cNvPr>
          <p:cNvCxnSpPr>
            <a:cxnSpLocks/>
            <a:stCxn id="199" idx="3"/>
            <a:endCxn id="186" idx="1"/>
          </p:cNvCxnSpPr>
          <p:nvPr/>
        </p:nvCxnSpPr>
        <p:spPr>
          <a:xfrm flipV="1">
            <a:off x="7741619" y="2783556"/>
            <a:ext cx="556593" cy="29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2 180">
            <a:extLst>
              <a:ext uri="{FF2B5EF4-FFF2-40B4-BE49-F238E27FC236}">
                <a16:creationId xmlns:a16="http://schemas.microsoft.com/office/drawing/2014/main" id="{78052B60-164E-400B-BAEB-57771B2B7874}"/>
              </a:ext>
            </a:extLst>
          </p:cNvPr>
          <p:cNvCxnSpPr>
            <a:cxnSpLocks/>
            <a:stCxn id="199" idx="3"/>
            <a:endCxn id="187" idx="1"/>
          </p:cNvCxnSpPr>
          <p:nvPr/>
        </p:nvCxnSpPr>
        <p:spPr>
          <a:xfrm>
            <a:off x="7741619" y="3077851"/>
            <a:ext cx="556593" cy="154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09381CBF-6C38-4EA1-B2D8-15D9AE26F051}"/>
              </a:ext>
            </a:extLst>
          </p:cNvPr>
          <p:cNvCxnSpPr>
            <a:cxnSpLocks/>
            <a:stCxn id="200" idx="3"/>
            <a:endCxn id="188" idx="1"/>
          </p:cNvCxnSpPr>
          <p:nvPr/>
        </p:nvCxnSpPr>
        <p:spPr>
          <a:xfrm>
            <a:off x="7741619" y="3617895"/>
            <a:ext cx="565162" cy="152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38F321AF-EE3A-4CE8-9505-8E81EE2A0E89}"/>
              </a:ext>
            </a:extLst>
          </p:cNvPr>
          <p:cNvSpPr txBox="1"/>
          <p:nvPr/>
        </p:nvSpPr>
        <p:spPr>
          <a:xfrm>
            <a:off x="8298212" y="146344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AA306378-FA33-4B9C-84F3-CCF151A5866E}"/>
              </a:ext>
            </a:extLst>
          </p:cNvPr>
          <p:cNvSpPr txBox="1"/>
          <p:nvPr/>
        </p:nvSpPr>
        <p:spPr>
          <a:xfrm>
            <a:off x="8298212" y="178422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E81ED80A-BF53-4E26-A1E5-19506DAA9FBD}"/>
              </a:ext>
            </a:extLst>
          </p:cNvPr>
          <p:cNvSpPr txBox="1"/>
          <p:nvPr/>
        </p:nvSpPr>
        <p:spPr>
          <a:xfrm>
            <a:off x="8298212" y="2132292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2693FC9C-9786-438C-BF93-496AB55321F8}"/>
              </a:ext>
            </a:extLst>
          </p:cNvPr>
          <p:cNvSpPr txBox="1"/>
          <p:nvPr/>
        </p:nvSpPr>
        <p:spPr>
          <a:xfrm>
            <a:off x="8298212" y="262966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A7AAF3E8-CA54-4835-9ABB-A48D153B837E}"/>
              </a:ext>
            </a:extLst>
          </p:cNvPr>
          <p:cNvSpPr txBox="1"/>
          <p:nvPr/>
        </p:nvSpPr>
        <p:spPr>
          <a:xfrm>
            <a:off x="8298212" y="307812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699F05CB-BF52-4AE4-9CB4-AAF4CA6DBE13}"/>
              </a:ext>
            </a:extLst>
          </p:cNvPr>
          <p:cNvSpPr txBox="1"/>
          <p:nvPr/>
        </p:nvSpPr>
        <p:spPr>
          <a:xfrm>
            <a:off x="8306781" y="3616627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F8E59A76-5A86-4EA0-8F19-D0C74CA5CC9E}"/>
              </a:ext>
            </a:extLst>
          </p:cNvPr>
          <p:cNvSpPr txBox="1"/>
          <p:nvPr/>
        </p:nvSpPr>
        <p:spPr>
          <a:xfrm>
            <a:off x="9234402" y="120002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CasellaDiTesto 189">
            <a:extLst>
              <a:ext uri="{FF2B5EF4-FFF2-40B4-BE49-F238E27FC236}">
                <a16:creationId xmlns:a16="http://schemas.microsoft.com/office/drawing/2014/main" id="{A1119749-7197-43BD-B3C3-1F8338C50E61}"/>
              </a:ext>
            </a:extLst>
          </p:cNvPr>
          <p:cNvSpPr txBox="1"/>
          <p:nvPr/>
        </p:nvSpPr>
        <p:spPr>
          <a:xfrm>
            <a:off x="9277433" y="172746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6121CF23-F288-44FA-AED1-D4F218F2A02B}"/>
              </a:ext>
            </a:extLst>
          </p:cNvPr>
          <p:cNvSpPr txBox="1"/>
          <p:nvPr/>
        </p:nvSpPr>
        <p:spPr>
          <a:xfrm>
            <a:off x="9277433" y="228883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1042C03A-9757-450E-B5AE-B0B3860D8DA0}"/>
              </a:ext>
            </a:extLst>
          </p:cNvPr>
          <p:cNvSpPr txBox="1"/>
          <p:nvPr/>
        </p:nvSpPr>
        <p:spPr>
          <a:xfrm>
            <a:off x="9270269" y="279799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Connettore 2 192">
            <a:extLst>
              <a:ext uri="{FF2B5EF4-FFF2-40B4-BE49-F238E27FC236}">
                <a16:creationId xmlns:a16="http://schemas.microsoft.com/office/drawing/2014/main" id="{CB866C5A-64CD-40CD-BEEC-C3B447426E56}"/>
              </a:ext>
            </a:extLst>
          </p:cNvPr>
          <p:cNvCxnSpPr>
            <a:cxnSpLocks/>
            <a:stCxn id="183" idx="3"/>
            <a:endCxn id="189" idx="1"/>
          </p:cNvCxnSpPr>
          <p:nvPr/>
        </p:nvCxnSpPr>
        <p:spPr>
          <a:xfrm flipV="1">
            <a:off x="8697680" y="1353909"/>
            <a:ext cx="536722" cy="26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1C5D0103-7C8E-46D3-809A-9EEBA051934A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>
            <a:off x="8697680" y="1617330"/>
            <a:ext cx="579753" cy="26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3E7ADF76-7A1A-4381-BB32-0A7C314C54E4}"/>
              </a:ext>
            </a:extLst>
          </p:cNvPr>
          <p:cNvCxnSpPr>
            <a:cxnSpLocks/>
            <a:stCxn id="184" idx="3"/>
            <a:endCxn id="191" idx="1"/>
          </p:cNvCxnSpPr>
          <p:nvPr/>
        </p:nvCxnSpPr>
        <p:spPr>
          <a:xfrm>
            <a:off x="8688062" y="1938110"/>
            <a:ext cx="589371" cy="504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ttore 2 195">
            <a:extLst>
              <a:ext uri="{FF2B5EF4-FFF2-40B4-BE49-F238E27FC236}">
                <a16:creationId xmlns:a16="http://schemas.microsoft.com/office/drawing/2014/main" id="{61820789-BCEC-47CD-8C26-888A3BED9330}"/>
              </a:ext>
            </a:extLst>
          </p:cNvPr>
          <p:cNvCxnSpPr>
            <a:cxnSpLocks/>
            <a:stCxn id="186" idx="3"/>
            <a:endCxn id="192" idx="1"/>
          </p:cNvCxnSpPr>
          <p:nvPr/>
        </p:nvCxnSpPr>
        <p:spPr>
          <a:xfrm>
            <a:off x="8697680" y="2783556"/>
            <a:ext cx="572589" cy="168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sellaDiTesto 196">
            <a:extLst>
              <a:ext uri="{FF2B5EF4-FFF2-40B4-BE49-F238E27FC236}">
                <a16:creationId xmlns:a16="http://schemas.microsoft.com/office/drawing/2014/main" id="{4468F4BF-95CC-41BA-A36B-EB11F77BFA0A}"/>
              </a:ext>
            </a:extLst>
          </p:cNvPr>
          <p:cNvSpPr txBox="1"/>
          <p:nvPr/>
        </p:nvSpPr>
        <p:spPr>
          <a:xfrm>
            <a:off x="10375640" y="120002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364197F5-7C47-4ACE-A2AB-E10B9BC5DEA3}"/>
              </a:ext>
            </a:extLst>
          </p:cNvPr>
          <p:cNvCxnSpPr>
            <a:cxnSpLocks/>
            <a:stCxn id="189" idx="3"/>
            <a:endCxn id="197" idx="1"/>
          </p:cNvCxnSpPr>
          <p:nvPr/>
        </p:nvCxnSpPr>
        <p:spPr>
          <a:xfrm>
            <a:off x="9758905" y="1353909"/>
            <a:ext cx="616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ttangolo 198">
            <a:extLst>
              <a:ext uri="{FF2B5EF4-FFF2-40B4-BE49-F238E27FC236}">
                <a16:creationId xmlns:a16="http://schemas.microsoft.com/office/drawing/2014/main" id="{02742036-9542-44F5-8016-D2482A332131}"/>
              </a:ext>
            </a:extLst>
          </p:cNvPr>
          <p:cNvSpPr/>
          <p:nvPr/>
        </p:nvSpPr>
        <p:spPr>
          <a:xfrm>
            <a:off x="7489619" y="2951851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Rettangolo 199">
            <a:extLst>
              <a:ext uri="{FF2B5EF4-FFF2-40B4-BE49-F238E27FC236}">
                <a16:creationId xmlns:a16="http://schemas.microsoft.com/office/drawing/2014/main" id="{8ACB66DE-D133-4AFB-9802-CD791040532D}"/>
              </a:ext>
            </a:extLst>
          </p:cNvPr>
          <p:cNvSpPr/>
          <p:nvPr/>
        </p:nvSpPr>
        <p:spPr>
          <a:xfrm>
            <a:off x="7489619" y="3491895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Rettangolo 200">
            <a:extLst>
              <a:ext uri="{FF2B5EF4-FFF2-40B4-BE49-F238E27FC236}">
                <a16:creationId xmlns:a16="http://schemas.microsoft.com/office/drawing/2014/main" id="{56C0B39C-4C59-4CA6-85DA-AC0AB78566C8}"/>
              </a:ext>
            </a:extLst>
          </p:cNvPr>
          <p:cNvSpPr/>
          <p:nvPr/>
        </p:nvSpPr>
        <p:spPr>
          <a:xfrm>
            <a:off x="7489619" y="4494953"/>
            <a:ext cx="252000" cy="274009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Rettangolo 201">
            <a:extLst>
              <a:ext uri="{FF2B5EF4-FFF2-40B4-BE49-F238E27FC236}">
                <a16:creationId xmlns:a16="http://schemas.microsoft.com/office/drawing/2014/main" id="{096925A5-6601-42AD-966F-AF2B75BFB3E2}"/>
              </a:ext>
            </a:extLst>
          </p:cNvPr>
          <p:cNvSpPr/>
          <p:nvPr/>
        </p:nvSpPr>
        <p:spPr>
          <a:xfrm>
            <a:off x="7489619" y="3970997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2A469812-DC6F-44D3-8F48-51D1F318D112}"/>
              </a:ext>
            </a:extLst>
          </p:cNvPr>
          <p:cNvSpPr/>
          <p:nvPr/>
        </p:nvSpPr>
        <p:spPr>
          <a:xfrm>
            <a:off x="7345890" y="1638808"/>
            <a:ext cx="540000" cy="16719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5" name="Rettangolo 254">
            <a:extLst>
              <a:ext uri="{FF2B5EF4-FFF2-40B4-BE49-F238E27FC236}">
                <a16:creationId xmlns:a16="http://schemas.microsoft.com/office/drawing/2014/main" id="{78DCA6FF-3564-4990-AA73-6FF3ABB3F7FD}"/>
              </a:ext>
            </a:extLst>
          </p:cNvPr>
          <p:cNvSpPr/>
          <p:nvPr/>
        </p:nvSpPr>
        <p:spPr>
          <a:xfrm>
            <a:off x="7354937" y="3387156"/>
            <a:ext cx="540000" cy="9060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6" name="Rettangolo 255">
            <a:extLst>
              <a:ext uri="{FF2B5EF4-FFF2-40B4-BE49-F238E27FC236}">
                <a16:creationId xmlns:a16="http://schemas.microsoft.com/office/drawing/2014/main" id="{BE94FD96-F289-4D85-A267-6BA330237A04}"/>
              </a:ext>
            </a:extLst>
          </p:cNvPr>
          <p:cNvSpPr/>
          <p:nvPr/>
        </p:nvSpPr>
        <p:spPr>
          <a:xfrm>
            <a:off x="7341022" y="4402182"/>
            <a:ext cx="540000" cy="484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7" name="Rettangolo 256">
            <a:extLst>
              <a:ext uri="{FF2B5EF4-FFF2-40B4-BE49-F238E27FC236}">
                <a16:creationId xmlns:a16="http://schemas.microsoft.com/office/drawing/2014/main" id="{8A21E263-34B9-42A6-8FC7-22B6693652C9}"/>
              </a:ext>
            </a:extLst>
          </p:cNvPr>
          <p:cNvSpPr/>
          <p:nvPr/>
        </p:nvSpPr>
        <p:spPr>
          <a:xfrm>
            <a:off x="8251222" y="1487790"/>
            <a:ext cx="540000" cy="6409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8" name="Rettangolo 257">
            <a:extLst>
              <a:ext uri="{FF2B5EF4-FFF2-40B4-BE49-F238E27FC236}">
                <a16:creationId xmlns:a16="http://schemas.microsoft.com/office/drawing/2014/main" id="{D87AA900-A215-408D-B93A-BF540660ACE3}"/>
              </a:ext>
            </a:extLst>
          </p:cNvPr>
          <p:cNvSpPr/>
          <p:nvPr/>
        </p:nvSpPr>
        <p:spPr>
          <a:xfrm>
            <a:off x="8247342" y="2184481"/>
            <a:ext cx="540000" cy="84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0" name="Rettangolo 259">
            <a:extLst>
              <a:ext uri="{FF2B5EF4-FFF2-40B4-BE49-F238E27FC236}">
                <a16:creationId xmlns:a16="http://schemas.microsoft.com/office/drawing/2014/main" id="{61D0A682-99D2-4901-B8CC-B9FDEECE5A09}"/>
              </a:ext>
            </a:extLst>
          </p:cNvPr>
          <p:cNvSpPr/>
          <p:nvPr/>
        </p:nvSpPr>
        <p:spPr>
          <a:xfrm>
            <a:off x="8246107" y="3089865"/>
            <a:ext cx="540000" cy="8868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1" name="Rettangolo 260">
            <a:extLst>
              <a:ext uri="{FF2B5EF4-FFF2-40B4-BE49-F238E27FC236}">
                <a16:creationId xmlns:a16="http://schemas.microsoft.com/office/drawing/2014/main" id="{A47F7BAC-B0E9-4A4C-B185-7CFAA8B44007}"/>
              </a:ext>
            </a:extLst>
          </p:cNvPr>
          <p:cNvSpPr/>
          <p:nvPr/>
        </p:nvSpPr>
        <p:spPr>
          <a:xfrm>
            <a:off x="9226740" y="1194922"/>
            <a:ext cx="684000" cy="10090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2" name="Rettangolo 261">
            <a:extLst>
              <a:ext uri="{FF2B5EF4-FFF2-40B4-BE49-F238E27FC236}">
                <a16:creationId xmlns:a16="http://schemas.microsoft.com/office/drawing/2014/main" id="{B9646A65-C6C2-4950-9D46-FCC5595F2E18}"/>
              </a:ext>
            </a:extLst>
          </p:cNvPr>
          <p:cNvSpPr/>
          <p:nvPr/>
        </p:nvSpPr>
        <p:spPr>
          <a:xfrm>
            <a:off x="9222836" y="2260014"/>
            <a:ext cx="684000" cy="447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4" name="Rettangolo 263">
            <a:extLst>
              <a:ext uri="{FF2B5EF4-FFF2-40B4-BE49-F238E27FC236}">
                <a16:creationId xmlns:a16="http://schemas.microsoft.com/office/drawing/2014/main" id="{0D6612D3-1A29-43D9-96C7-17282EBF4E53}"/>
              </a:ext>
            </a:extLst>
          </p:cNvPr>
          <p:cNvSpPr/>
          <p:nvPr/>
        </p:nvSpPr>
        <p:spPr>
          <a:xfrm>
            <a:off x="9222836" y="2772834"/>
            <a:ext cx="684000" cy="447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5" name="Rettangolo 264">
            <a:extLst>
              <a:ext uri="{FF2B5EF4-FFF2-40B4-BE49-F238E27FC236}">
                <a16:creationId xmlns:a16="http://schemas.microsoft.com/office/drawing/2014/main" id="{7F835CAB-E465-4A58-886A-71E36B460A15}"/>
              </a:ext>
            </a:extLst>
          </p:cNvPr>
          <p:cNvSpPr/>
          <p:nvPr/>
        </p:nvSpPr>
        <p:spPr>
          <a:xfrm>
            <a:off x="10336608" y="1172844"/>
            <a:ext cx="740751" cy="3921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32E24F-E124-463D-96D1-F9969269728C}"/>
              </a:ext>
            </a:extLst>
          </p:cNvPr>
          <p:cNvSpPr txBox="1"/>
          <p:nvPr/>
        </p:nvSpPr>
        <p:spPr>
          <a:xfrm>
            <a:off x="3351101" y="42896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CasellaDiTesto 266">
            <a:extLst>
              <a:ext uri="{FF2B5EF4-FFF2-40B4-BE49-F238E27FC236}">
                <a16:creationId xmlns:a16="http://schemas.microsoft.com/office/drawing/2014/main" id="{543EF1B8-6DB9-4B08-BD9B-CC08B5B09B22}"/>
              </a:ext>
            </a:extLst>
          </p:cNvPr>
          <p:cNvSpPr txBox="1"/>
          <p:nvPr/>
        </p:nvSpPr>
        <p:spPr>
          <a:xfrm>
            <a:off x="8275769" y="8029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CasellaDiTesto 267">
            <a:extLst>
              <a:ext uri="{FF2B5EF4-FFF2-40B4-BE49-F238E27FC236}">
                <a16:creationId xmlns:a16="http://schemas.microsoft.com/office/drawing/2014/main" id="{6C1C389E-1479-4C80-B91B-45D6DEF5B0FC}"/>
              </a:ext>
            </a:extLst>
          </p:cNvPr>
          <p:cNvSpPr txBox="1"/>
          <p:nvPr/>
        </p:nvSpPr>
        <p:spPr>
          <a:xfrm>
            <a:off x="9264689" y="8029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1335647A-1D8B-4B50-BC34-0F5029BBD9B2}"/>
              </a:ext>
            </a:extLst>
          </p:cNvPr>
          <p:cNvSpPr txBox="1"/>
          <p:nvPr/>
        </p:nvSpPr>
        <p:spPr>
          <a:xfrm>
            <a:off x="10481437" y="8029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359BAA3-51EF-4248-856D-0DE44F3F5DC8}"/>
              </a:ext>
            </a:extLst>
          </p:cNvPr>
          <p:cNvCxnSpPr>
            <a:cxnSpLocks/>
          </p:cNvCxnSpPr>
          <p:nvPr/>
        </p:nvCxnSpPr>
        <p:spPr>
          <a:xfrm>
            <a:off x="8111334" y="837667"/>
            <a:ext cx="0" cy="40638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ttore diritto 270">
            <a:extLst>
              <a:ext uri="{FF2B5EF4-FFF2-40B4-BE49-F238E27FC236}">
                <a16:creationId xmlns:a16="http://schemas.microsoft.com/office/drawing/2014/main" id="{B96EA9E5-4698-4A9A-BBFD-16DB8E44F0FA}"/>
              </a:ext>
            </a:extLst>
          </p:cNvPr>
          <p:cNvCxnSpPr>
            <a:cxnSpLocks/>
          </p:cNvCxnSpPr>
          <p:nvPr/>
        </p:nvCxnSpPr>
        <p:spPr>
          <a:xfrm>
            <a:off x="8965698" y="837667"/>
            <a:ext cx="0" cy="3173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ttore diritto 273">
            <a:extLst>
              <a:ext uri="{FF2B5EF4-FFF2-40B4-BE49-F238E27FC236}">
                <a16:creationId xmlns:a16="http://schemas.microsoft.com/office/drawing/2014/main" id="{9422FB10-1276-4F65-B723-01F13A330382}"/>
              </a:ext>
            </a:extLst>
          </p:cNvPr>
          <p:cNvCxnSpPr>
            <a:cxnSpLocks/>
          </p:cNvCxnSpPr>
          <p:nvPr/>
        </p:nvCxnSpPr>
        <p:spPr>
          <a:xfrm>
            <a:off x="10134098" y="837667"/>
            <a:ext cx="0" cy="2392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asellaDiTesto 274">
            <a:extLst>
              <a:ext uri="{FF2B5EF4-FFF2-40B4-BE49-F238E27FC236}">
                <a16:creationId xmlns:a16="http://schemas.microsoft.com/office/drawing/2014/main" id="{9FD5712E-EC9C-4EC0-A074-E098BC3751D0}"/>
              </a:ext>
            </a:extLst>
          </p:cNvPr>
          <p:cNvSpPr txBox="1"/>
          <p:nvPr/>
        </p:nvSpPr>
        <p:spPr>
          <a:xfrm>
            <a:off x="7347372" y="8029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id="{2C1965F8-54F8-4EB4-9B23-82F925A3390B}"/>
              </a:ext>
            </a:extLst>
          </p:cNvPr>
          <p:cNvSpPr/>
          <p:nvPr/>
        </p:nvSpPr>
        <p:spPr>
          <a:xfrm>
            <a:off x="1292959" y="4312187"/>
            <a:ext cx="4852693" cy="4127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7" name="CasellaDiTesto 276">
            <a:extLst>
              <a:ext uri="{FF2B5EF4-FFF2-40B4-BE49-F238E27FC236}">
                <a16:creationId xmlns:a16="http://schemas.microsoft.com/office/drawing/2014/main" id="{F8564922-A574-47F5-BAF0-11056BEC3D37}"/>
              </a:ext>
            </a:extLst>
          </p:cNvPr>
          <p:cNvSpPr txBox="1"/>
          <p:nvPr/>
        </p:nvSpPr>
        <p:spPr>
          <a:xfrm>
            <a:off x="1305117" y="4321218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5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15632"/>
              </p:ext>
            </p:extLst>
          </p:nvPr>
        </p:nvGraphicFramePr>
        <p:xfrm>
          <a:off x="755182" y="553673"/>
          <a:ext cx="2036660" cy="175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332">
                  <a:extLst>
                    <a:ext uri="{9D8B030D-6E8A-4147-A177-3AD203B41FA5}">
                      <a16:colId xmlns:a16="http://schemas.microsoft.com/office/drawing/2014/main" val="3143698273"/>
                    </a:ext>
                  </a:extLst>
                </a:gridCol>
                <a:gridCol w="407332">
                  <a:extLst>
                    <a:ext uri="{9D8B030D-6E8A-4147-A177-3AD203B41FA5}">
                      <a16:colId xmlns:a16="http://schemas.microsoft.com/office/drawing/2014/main" val="3497281226"/>
                    </a:ext>
                  </a:extLst>
                </a:gridCol>
                <a:gridCol w="407332">
                  <a:extLst>
                    <a:ext uri="{9D8B030D-6E8A-4147-A177-3AD203B41FA5}">
                      <a16:colId xmlns:a16="http://schemas.microsoft.com/office/drawing/2014/main" val="2320346482"/>
                    </a:ext>
                  </a:extLst>
                </a:gridCol>
                <a:gridCol w="407332">
                  <a:extLst>
                    <a:ext uri="{9D8B030D-6E8A-4147-A177-3AD203B41FA5}">
                      <a16:colId xmlns:a16="http://schemas.microsoft.com/office/drawing/2014/main" val="1388167551"/>
                    </a:ext>
                  </a:extLst>
                </a:gridCol>
                <a:gridCol w="407332">
                  <a:extLst>
                    <a:ext uri="{9D8B030D-6E8A-4147-A177-3AD203B41FA5}">
                      <a16:colId xmlns:a16="http://schemas.microsoft.com/office/drawing/2014/main" val="1277289342"/>
                    </a:ext>
                  </a:extLst>
                </a:gridCol>
              </a:tblGrid>
              <a:tr h="3506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95285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416350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518492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367844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712163"/>
                  </a:ext>
                </a:extLst>
              </a:tr>
            </a:tbl>
          </a:graphicData>
        </a:graphic>
      </p:graphicFrame>
      <p:cxnSp>
        <p:nvCxnSpPr>
          <p:cNvPr id="6" name="Connettore diritto 5"/>
          <p:cNvCxnSpPr/>
          <p:nvPr/>
        </p:nvCxnSpPr>
        <p:spPr>
          <a:xfrm>
            <a:off x="838052" y="629174"/>
            <a:ext cx="0" cy="1619075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947956" y="629174"/>
            <a:ext cx="0" cy="1619075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nettore 4 11"/>
          <p:cNvCxnSpPr/>
          <p:nvPr/>
        </p:nvCxnSpPr>
        <p:spPr>
          <a:xfrm rot="16200000" flipH="1">
            <a:off x="662941" y="1048412"/>
            <a:ext cx="1542858" cy="704377"/>
          </a:xfrm>
          <a:prstGeom prst="bentConnector3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>
            <a:off x="1896463" y="650146"/>
            <a:ext cx="0" cy="1598103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3343564" y="590617"/>
            <a:ext cx="3013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size(c) = |c|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coh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= (intersect * |c|) (sum_{t \in c}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(t))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lunghezza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traiettoria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sup(c) = support</a:t>
            </a: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coh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(3 * 3) / (5 + 5 + 6) = 9 / 16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sup(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637614" y="2808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1736705" y="2808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aphicFrame>
        <p:nvGraphicFramePr>
          <p:cNvPr id="26" name="Tabel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98346"/>
              </p:ext>
            </p:extLst>
          </p:nvPr>
        </p:nvGraphicFramePr>
        <p:xfrm>
          <a:off x="430780" y="3770131"/>
          <a:ext cx="429823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907">
                  <a:extLst>
                    <a:ext uri="{9D8B030D-6E8A-4147-A177-3AD203B41FA5}">
                      <a16:colId xmlns:a16="http://schemas.microsoft.com/office/drawing/2014/main" val="1147809549"/>
                    </a:ext>
                  </a:extLst>
                </a:gridCol>
                <a:gridCol w="503628">
                  <a:extLst>
                    <a:ext uri="{9D8B030D-6E8A-4147-A177-3AD203B41FA5}">
                      <a16:colId xmlns:a16="http://schemas.microsoft.com/office/drawing/2014/main" val="4091045745"/>
                    </a:ext>
                  </a:extLst>
                </a:gridCol>
                <a:gridCol w="393788">
                  <a:extLst>
                    <a:ext uri="{9D8B030D-6E8A-4147-A177-3AD203B41FA5}">
                      <a16:colId xmlns:a16="http://schemas.microsoft.com/office/drawing/2014/main" val="2611651913"/>
                    </a:ext>
                  </a:extLst>
                </a:gridCol>
                <a:gridCol w="306899">
                  <a:extLst>
                    <a:ext uri="{9D8B030D-6E8A-4147-A177-3AD203B41FA5}">
                      <a16:colId xmlns:a16="http://schemas.microsoft.com/office/drawing/2014/main" val="748968736"/>
                    </a:ext>
                  </a:extLst>
                </a:gridCol>
                <a:gridCol w="315096">
                  <a:extLst>
                    <a:ext uri="{9D8B030D-6E8A-4147-A177-3AD203B41FA5}">
                      <a16:colId xmlns:a16="http://schemas.microsoft.com/office/drawing/2014/main" val="4231789154"/>
                    </a:ext>
                  </a:extLst>
                </a:gridCol>
                <a:gridCol w="424936">
                  <a:extLst>
                    <a:ext uri="{9D8B030D-6E8A-4147-A177-3AD203B41FA5}">
                      <a16:colId xmlns:a16="http://schemas.microsoft.com/office/drawing/2014/main" val="2896551918"/>
                    </a:ext>
                  </a:extLst>
                </a:gridCol>
                <a:gridCol w="503628">
                  <a:extLst>
                    <a:ext uri="{9D8B030D-6E8A-4147-A177-3AD203B41FA5}">
                      <a16:colId xmlns:a16="http://schemas.microsoft.com/office/drawing/2014/main" val="3459484698"/>
                    </a:ext>
                  </a:extLst>
                </a:gridCol>
                <a:gridCol w="1343355">
                  <a:extLst>
                    <a:ext uri="{9D8B030D-6E8A-4147-A177-3AD203B41FA5}">
                      <a16:colId xmlns:a16="http://schemas.microsoft.com/office/drawing/2014/main" val="3798738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abe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So?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Prop. to cluster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3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Inv. prop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cluster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6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Inv. prop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cluster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06248"/>
                  </a:ext>
                </a:extLst>
              </a:tr>
            </a:tbl>
          </a:graphicData>
        </a:graphic>
      </p:graphicFrame>
      <p:cxnSp>
        <p:nvCxnSpPr>
          <p:cNvPr id="27" name="Connettore diritto 26"/>
          <p:cNvCxnSpPr/>
          <p:nvPr/>
        </p:nvCxnSpPr>
        <p:spPr>
          <a:xfrm>
            <a:off x="1054471" y="2032000"/>
            <a:ext cx="0" cy="216249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920923" y="217202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31" name="Connettore diritto 30"/>
          <p:cNvCxnSpPr/>
          <p:nvPr/>
        </p:nvCxnSpPr>
        <p:spPr>
          <a:xfrm flipH="1">
            <a:off x="1083024" y="2966357"/>
            <a:ext cx="7274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CA2B3A6-5882-4985-8CD2-7E95FADF7E96}"/>
              </a:ext>
            </a:extLst>
          </p:cNvPr>
          <p:cNvCxnSpPr>
            <a:cxnSpLocks/>
            <a:stCxn id="105" idx="3"/>
            <a:endCxn id="109" idx="1"/>
          </p:cNvCxnSpPr>
          <p:nvPr/>
        </p:nvCxnSpPr>
        <p:spPr>
          <a:xfrm flipV="1">
            <a:off x="2346310" y="2283050"/>
            <a:ext cx="362608" cy="3288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DD70967A-2F2F-4CAD-8735-44912F6B0268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2346310" y="2603830"/>
            <a:ext cx="362608" cy="80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0BB7BC70-692C-4CF5-A769-9A805C4CBDDF}"/>
              </a:ext>
            </a:extLst>
          </p:cNvPr>
          <p:cNvCxnSpPr>
            <a:cxnSpLocks/>
            <a:stCxn id="105" idx="3"/>
            <a:endCxn id="111" idx="1"/>
          </p:cNvCxnSpPr>
          <p:nvPr/>
        </p:nvCxnSpPr>
        <p:spPr>
          <a:xfrm>
            <a:off x="2346310" y="2611920"/>
            <a:ext cx="362608" cy="3399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AD5F1DE4-857C-4096-A3F7-7436B927AA2B}"/>
              </a:ext>
            </a:extLst>
          </p:cNvPr>
          <p:cNvCxnSpPr>
            <a:cxnSpLocks/>
            <a:stCxn id="106" idx="3"/>
            <a:endCxn id="112" idx="1"/>
          </p:cNvCxnSpPr>
          <p:nvPr/>
        </p:nvCxnSpPr>
        <p:spPr>
          <a:xfrm flipV="1">
            <a:off x="2346310" y="3458517"/>
            <a:ext cx="362608" cy="1726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C5C2F66D-4695-4106-8727-C9430CF9A621}"/>
              </a:ext>
            </a:extLst>
          </p:cNvPr>
          <p:cNvCxnSpPr>
            <a:cxnSpLocks/>
            <a:stCxn id="106" idx="3"/>
            <a:endCxn id="113" idx="1"/>
          </p:cNvCxnSpPr>
          <p:nvPr/>
        </p:nvCxnSpPr>
        <p:spPr>
          <a:xfrm>
            <a:off x="2346310" y="3631148"/>
            <a:ext cx="362608" cy="2481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2EECE697-F903-48D4-83CB-47692D36E277}"/>
              </a:ext>
            </a:extLst>
          </p:cNvPr>
          <p:cNvCxnSpPr>
            <a:cxnSpLocks/>
            <a:stCxn id="107" idx="3"/>
            <a:endCxn id="114" idx="1"/>
          </p:cNvCxnSpPr>
          <p:nvPr/>
        </p:nvCxnSpPr>
        <p:spPr>
          <a:xfrm flipV="1">
            <a:off x="2333486" y="4397764"/>
            <a:ext cx="375432" cy="21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E56A5C76-93E0-4537-B2DC-8C70C9E86E71}"/>
              </a:ext>
            </a:extLst>
          </p:cNvPr>
          <p:cNvSpPr txBox="1"/>
          <p:nvPr/>
        </p:nvSpPr>
        <p:spPr>
          <a:xfrm>
            <a:off x="2046228" y="2427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11CE18BC-CB8F-402C-A018-8EE1CF47D8D2}"/>
              </a:ext>
            </a:extLst>
          </p:cNvPr>
          <p:cNvSpPr txBox="1"/>
          <p:nvPr/>
        </p:nvSpPr>
        <p:spPr>
          <a:xfrm>
            <a:off x="2046228" y="3446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BC2DFB55-7842-44FD-8B02-AEE64E0B7FCE}"/>
              </a:ext>
            </a:extLst>
          </p:cNvPr>
          <p:cNvSpPr txBox="1"/>
          <p:nvPr/>
        </p:nvSpPr>
        <p:spPr>
          <a:xfrm>
            <a:off x="2046228" y="42152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ED54175A-99EE-4A7A-9C4B-81B736A82762}"/>
              </a:ext>
            </a:extLst>
          </p:cNvPr>
          <p:cNvSpPr txBox="1"/>
          <p:nvPr/>
        </p:nvSpPr>
        <p:spPr>
          <a:xfrm>
            <a:off x="2046228" y="4817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BD623A0C-51C0-40FE-8475-6EC17AA40308}"/>
              </a:ext>
            </a:extLst>
          </p:cNvPr>
          <p:cNvSpPr txBox="1"/>
          <p:nvPr/>
        </p:nvSpPr>
        <p:spPr>
          <a:xfrm>
            <a:off x="2708918" y="209838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24E3A5CD-7511-4D22-8992-60862DF8930E}"/>
              </a:ext>
            </a:extLst>
          </p:cNvPr>
          <p:cNvSpPr txBox="1"/>
          <p:nvPr/>
        </p:nvSpPr>
        <p:spPr>
          <a:xfrm>
            <a:off x="2708918" y="241916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34124A00-50C1-4968-BA1F-4253E7D47761}"/>
              </a:ext>
            </a:extLst>
          </p:cNvPr>
          <p:cNvSpPr txBox="1"/>
          <p:nvPr/>
        </p:nvSpPr>
        <p:spPr>
          <a:xfrm>
            <a:off x="2708918" y="2767235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5131A253-A641-42BE-859F-A9DBA4B06908}"/>
              </a:ext>
            </a:extLst>
          </p:cNvPr>
          <p:cNvSpPr txBox="1"/>
          <p:nvPr/>
        </p:nvSpPr>
        <p:spPr>
          <a:xfrm>
            <a:off x="2708918" y="327385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61751451-6AFB-45B7-B1D5-1D8736D51C28}"/>
              </a:ext>
            </a:extLst>
          </p:cNvPr>
          <p:cNvSpPr txBox="1"/>
          <p:nvPr/>
        </p:nvSpPr>
        <p:spPr>
          <a:xfrm>
            <a:off x="2708918" y="36946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DB9B1092-4C67-4283-AF79-A69717ACA74F}"/>
              </a:ext>
            </a:extLst>
          </p:cNvPr>
          <p:cNvSpPr txBox="1"/>
          <p:nvPr/>
        </p:nvSpPr>
        <p:spPr>
          <a:xfrm>
            <a:off x="2708918" y="4213098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8A48C9ED-22E7-4527-BD2A-DCD8ABAA3EDE}"/>
              </a:ext>
            </a:extLst>
          </p:cNvPr>
          <p:cNvSpPr txBox="1"/>
          <p:nvPr/>
        </p:nvSpPr>
        <p:spPr>
          <a:xfrm>
            <a:off x="3595778" y="185895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BC367B8C-B169-4DF7-9165-3E43637EB64A}"/>
              </a:ext>
            </a:extLst>
          </p:cNvPr>
          <p:cNvSpPr txBox="1"/>
          <p:nvPr/>
        </p:nvSpPr>
        <p:spPr>
          <a:xfrm>
            <a:off x="3595778" y="2270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B602CD3C-E394-4F99-B854-F20BE3FC4472}"/>
              </a:ext>
            </a:extLst>
          </p:cNvPr>
          <p:cNvSpPr txBox="1"/>
          <p:nvPr/>
        </p:nvSpPr>
        <p:spPr>
          <a:xfrm>
            <a:off x="3595778" y="262821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A6E22FDE-92B6-4409-A9AB-7D7049D26CB5}"/>
              </a:ext>
            </a:extLst>
          </p:cNvPr>
          <p:cNvSpPr txBox="1"/>
          <p:nvPr/>
        </p:nvSpPr>
        <p:spPr>
          <a:xfrm>
            <a:off x="3595778" y="327385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4FF3C099-A052-4114-A68E-0A0F62B1269F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 flipV="1">
            <a:off x="3182124" y="2043617"/>
            <a:ext cx="413654" cy="2394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3DF75877-77D6-4603-BB95-AF1FBF23A321}"/>
              </a:ext>
            </a:extLst>
          </p:cNvPr>
          <p:cNvCxnSpPr>
            <a:cxnSpLocks/>
            <a:stCxn id="109" idx="3"/>
            <a:endCxn id="116" idx="1"/>
          </p:cNvCxnSpPr>
          <p:nvPr/>
        </p:nvCxnSpPr>
        <p:spPr>
          <a:xfrm>
            <a:off x="3182124" y="2283050"/>
            <a:ext cx="413654" cy="1723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FBE51D08-6AE3-4A2D-9850-BCEA014D534C}"/>
              </a:ext>
            </a:extLst>
          </p:cNvPr>
          <p:cNvCxnSpPr>
            <a:cxnSpLocks/>
            <a:stCxn id="110" idx="3"/>
            <a:endCxn id="117" idx="1"/>
          </p:cNvCxnSpPr>
          <p:nvPr/>
        </p:nvCxnSpPr>
        <p:spPr>
          <a:xfrm>
            <a:off x="3169300" y="2603830"/>
            <a:ext cx="426478" cy="2090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9B1DFD3B-FEEB-4C17-BD44-350A904C4DDA}"/>
              </a:ext>
            </a:extLst>
          </p:cNvPr>
          <p:cNvCxnSpPr>
            <a:cxnSpLocks/>
            <a:stCxn id="112" idx="3"/>
            <a:endCxn id="118" idx="1"/>
          </p:cNvCxnSpPr>
          <p:nvPr/>
        </p:nvCxnSpPr>
        <p:spPr>
          <a:xfrm>
            <a:off x="3169300" y="3458517"/>
            <a:ext cx="4264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1FD8A542-A641-4931-B978-7940764A5E40}"/>
              </a:ext>
            </a:extLst>
          </p:cNvPr>
          <p:cNvSpPr txBox="1"/>
          <p:nvPr/>
        </p:nvSpPr>
        <p:spPr>
          <a:xfrm>
            <a:off x="4788364" y="185895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2D107F7E-E710-4F25-8925-3644F576EE73}"/>
              </a:ext>
            </a:extLst>
          </p:cNvPr>
          <p:cNvCxnSpPr>
            <a:cxnSpLocks/>
            <a:stCxn id="115" idx="3"/>
            <a:endCxn id="123" idx="1"/>
          </p:cNvCxnSpPr>
          <p:nvPr/>
        </p:nvCxnSpPr>
        <p:spPr>
          <a:xfrm>
            <a:off x="4229285" y="2043617"/>
            <a:ext cx="55907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FF3F97FD-D2B3-4622-893A-E4C1CE4FBAC2}"/>
              </a:ext>
            </a:extLst>
          </p:cNvPr>
          <p:cNvSpPr/>
          <p:nvPr/>
        </p:nvSpPr>
        <p:spPr>
          <a:xfrm>
            <a:off x="1781653" y="2524703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5CE4012-72F4-420D-B750-0075A4F7E9E8}"/>
              </a:ext>
            </a:extLst>
          </p:cNvPr>
          <p:cNvSpPr/>
          <p:nvPr/>
        </p:nvSpPr>
        <p:spPr>
          <a:xfrm>
            <a:off x="1781653" y="3485613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F1CB18C9-9DD1-4AFA-94A4-0A42925FAA0F}"/>
              </a:ext>
            </a:extLst>
          </p:cNvPr>
          <p:cNvSpPr/>
          <p:nvPr/>
        </p:nvSpPr>
        <p:spPr>
          <a:xfrm>
            <a:off x="1781653" y="4284881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74493434-6B79-4516-8BD9-D31641B1FEAC}"/>
              </a:ext>
            </a:extLst>
          </p:cNvPr>
          <p:cNvSpPr/>
          <p:nvPr/>
        </p:nvSpPr>
        <p:spPr>
          <a:xfrm>
            <a:off x="1781653" y="4863190"/>
            <a:ext cx="252000" cy="252000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99C4837A-0E91-4C8C-B91D-2AF9447A5F4A}"/>
              </a:ext>
            </a:extLst>
          </p:cNvPr>
          <p:cNvSpPr/>
          <p:nvPr/>
        </p:nvSpPr>
        <p:spPr>
          <a:xfrm>
            <a:off x="2409803" y="1849334"/>
            <a:ext cx="2913423" cy="1086075"/>
          </a:xfrm>
          <a:custGeom>
            <a:avLst/>
            <a:gdLst>
              <a:gd name="connsiteX0" fmla="*/ 0 w 2854278"/>
              <a:gd name="connsiteY0" fmla="*/ 611652 h 1008816"/>
              <a:gd name="connsiteX1" fmla="*/ 572655 w 2854278"/>
              <a:gd name="connsiteY1" fmla="*/ 251434 h 1008816"/>
              <a:gd name="connsiteX2" fmla="*/ 1533237 w 2854278"/>
              <a:gd name="connsiteY2" fmla="*/ 57470 h 1008816"/>
              <a:gd name="connsiteX3" fmla="*/ 2854037 w 2854278"/>
              <a:gd name="connsiteY3" fmla="*/ 29761 h 1008816"/>
              <a:gd name="connsiteX4" fmla="*/ 1634837 w 2854278"/>
              <a:gd name="connsiteY4" fmla="*/ 445397 h 1008816"/>
              <a:gd name="connsiteX5" fmla="*/ 711200 w 2854278"/>
              <a:gd name="connsiteY5" fmla="*/ 657834 h 1008816"/>
              <a:gd name="connsiteX6" fmla="*/ 1505528 w 2854278"/>
              <a:gd name="connsiteY6" fmla="*/ 851797 h 1008816"/>
              <a:gd name="connsiteX7" fmla="*/ 581891 w 2854278"/>
              <a:gd name="connsiteY7" fmla="*/ 1008816 h 100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278" h="1008816">
                <a:moveTo>
                  <a:pt x="0" y="611652"/>
                </a:moveTo>
                <a:cubicBezTo>
                  <a:pt x="158558" y="477725"/>
                  <a:pt x="317116" y="343798"/>
                  <a:pt x="572655" y="251434"/>
                </a:cubicBezTo>
                <a:cubicBezTo>
                  <a:pt x="828194" y="159070"/>
                  <a:pt x="1153007" y="94415"/>
                  <a:pt x="1533237" y="57470"/>
                </a:cubicBezTo>
                <a:cubicBezTo>
                  <a:pt x="1913467" y="20524"/>
                  <a:pt x="2837104" y="-34893"/>
                  <a:pt x="2854037" y="29761"/>
                </a:cubicBezTo>
                <a:cubicBezTo>
                  <a:pt x="2870970" y="94415"/>
                  <a:pt x="1991976" y="340718"/>
                  <a:pt x="1634837" y="445397"/>
                </a:cubicBezTo>
                <a:cubicBezTo>
                  <a:pt x="1277698" y="550076"/>
                  <a:pt x="732751" y="590101"/>
                  <a:pt x="711200" y="657834"/>
                </a:cubicBezTo>
                <a:cubicBezTo>
                  <a:pt x="689649" y="725567"/>
                  <a:pt x="1527080" y="793300"/>
                  <a:pt x="1505528" y="851797"/>
                </a:cubicBezTo>
                <a:cubicBezTo>
                  <a:pt x="1483977" y="910294"/>
                  <a:pt x="1032934" y="959555"/>
                  <a:pt x="581891" y="1008816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66F32A4D-2EAE-4838-8FB3-E329D4259BE5}"/>
              </a:ext>
            </a:extLst>
          </p:cNvPr>
          <p:cNvCxnSpPr>
            <a:cxnSpLocks/>
            <a:stCxn id="148" idx="3"/>
            <a:endCxn id="152" idx="1"/>
          </p:cNvCxnSpPr>
          <p:nvPr/>
        </p:nvCxnSpPr>
        <p:spPr>
          <a:xfrm flipV="1">
            <a:off x="8597362" y="2283050"/>
            <a:ext cx="418024" cy="328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48EC9FD1-D8DB-4A01-9DCD-4078652FB00D}"/>
              </a:ext>
            </a:extLst>
          </p:cNvPr>
          <p:cNvCxnSpPr>
            <a:cxnSpLocks/>
            <a:stCxn id="148" idx="3"/>
            <a:endCxn id="153" idx="1"/>
          </p:cNvCxnSpPr>
          <p:nvPr/>
        </p:nvCxnSpPr>
        <p:spPr>
          <a:xfrm flipV="1">
            <a:off x="8597362" y="2603830"/>
            <a:ext cx="418024" cy="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4AE70850-CFBD-4039-9A1A-32A8CC49B3F8}"/>
              </a:ext>
            </a:extLst>
          </p:cNvPr>
          <p:cNvCxnSpPr>
            <a:cxnSpLocks/>
            <a:stCxn id="148" idx="3"/>
            <a:endCxn id="154" idx="1"/>
          </p:cNvCxnSpPr>
          <p:nvPr/>
        </p:nvCxnSpPr>
        <p:spPr>
          <a:xfrm>
            <a:off x="8597362" y="2611920"/>
            <a:ext cx="418024" cy="339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04E32C66-843C-4F33-9640-57D353FA7C27}"/>
              </a:ext>
            </a:extLst>
          </p:cNvPr>
          <p:cNvCxnSpPr>
            <a:cxnSpLocks/>
            <a:stCxn id="149" idx="3"/>
            <a:endCxn id="155" idx="1"/>
          </p:cNvCxnSpPr>
          <p:nvPr/>
        </p:nvCxnSpPr>
        <p:spPr>
          <a:xfrm flipV="1">
            <a:off x="8597362" y="3292259"/>
            <a:ext cx="418024" cy="172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04776ECA-8C41-478A-BD07-902367C880DB}"/>
              </a:ext>
            </a:extLst>
          </p:cNvPr>
          <p:cNvCxnSpPr>
            <a:cxnSpLocks/>
            <a:stCxn id="149" idx="3"/>
            <a:endCxn id="156" idx="1"/>
          </p:cNvCxnSpPr>
          <p:nvPr/>
        </p:nvCxnSpPr>
        <p:spPr>
          <a:xfrm>
            <a:off x="8597362" y="3464890"/>
            <a:ext cx="418024" cy="248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9EF844BE-AF01-4215-B889-A85A6E138C81}"/>
              </a:ext>
            </a:extLst>
          </p:cNvPr>
          <p:cNvCxnSpPr>
            <a:cxnSpLocks/>
            <a:stCxn id="150" idx="3"/>
            <a:endCxn id="157" idx="1"/>
          </p:cNvCxnSpPr>
          <p:nvPr/>
        </p:nvCxnSpPr>
        <p:spPr>
          <a:xfrm flipV="1">
            <a:off x="8584538" y="3972891"/>
            <a:ext cx="430848" cy="2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844798AF-BD0B-460E-9D72-F5C27211673E}"/>
              </a:ext>
            </a:extLst>
          </p:cNvPr>
          <p:cNvSpPr txBox="1"/>
          <p:nvPr/>
        </p:nvSpPr>
        <p:spPr>
          <a:xfrm>
            <a:off x="8297280" y="2427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348720CE-E8C4-4ABB-B2D5-7E5CEDF48F2B}"/>
              </a:ext>
            </a:extLst>
          </p:cNvPr>
          <p:cNvSpPr txBox="1"/>
          <p:nvPr/>
        </p:nvSpPr>
        <p:spPr>
          <a:xfrm>
            <a:off x="8297280" y="32802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278463AF-BC0A-4065-870F-B3056D5600A9}"/>
              </a:ext>
            </a:extLst>
          </p:cNvPr>
          <p:cNvSpPr txBox="1"/>
          <p:nvPr/>
        </p:nvSpPr>
        <p:spPr>
          <a:xfrm>
            <a:off x="8297280" y="379040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8959C4F5-A7B7-483D-9A38-9313B04A6593}"/>
              </a:ext>
            </a:extLst>
          </p:cNvPr>
          <p:cNvSpPr txBox="1"/>
          <p:nvPr/>
        </p:nvSpPr>
        <p:spPr>
          <a:xfrm>
            <a:off x="8297280" y="42997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DC3BA26F-86F4-4D70-9308-3DEF59F49948}"/>
              </a:ext>
            </a:extLst>
          </p:cNvPr>
          <p:cNvSpPr txBox="1"/>
          <p:nvPr/>
        </p:nvSpPr>
        <p:spPr>
          <a:xfrm>
            <a:off x="9015386" y="209838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0832AA53-7EF0-4457-8532-0D4AA6F9FA95}"/>
              </a:ext>
            </a:extLst>
          </p:cNvPr>
          <p:cNvSpPr txBox="1"/>
          <p:nvPr/>
        </p:nvSpPr>
        <p:spPr>
          <a:xfrm>
            <a:off x="9015386" y="241916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0218918B-8A30-4772-BC33-22F879A8900D}"/>
              </a:ext>
            </a:extLst>
          </p:cNvPr>
          <p:cNvSpPr txBox="1"/>
          <p:nvPr/>
        </p:nvSpPr>
        <p:spPr>
          <a:xfrm>
            <a:off x="9015386" y="2767235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B4337B4-0F32-48D2-8E2E-55A803FF901D}"/>
              </a:ext>
            </a:extLst>
          </p:cNvPr>
          <p:cNvSpPr txBox="1"/>
          <p:nvPr/>
        </p:nvSpPr>
        <p:spPr>
          <a:xfrm>
            <a:off x="9015386" y="31075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7BE40C95-5D0E-4C4E-AAA2-5A135AF1F595}"/>
              </a:ext>
            </a:extLst>
          </p:cNvPr>
          <p:cNvSpPr txBox="1"/>
          <p:nvPr/>
        </p:nvSpPr>
        <p:spPr>
          <a:xfrm>
            <a:off x="9015386" y="352834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2B679A78-17DA-4E81-B61E-CD115F32B3BF}"/>
              </a:ext>
            </a:extLst>
          </p:cNvPr>
          <p:cNvSpPr txBox="1"/>
          <p:nvPr/>
        </p:nvSpPr>
        <p:spPr>
          <a:xfrm>
            <a:off x="9015386" y="3788225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0DD176CD-36D9-456C-8222-9D83A66F1CD0}"/>
              </a:ext>
            </a:extLst>
          </p:cNvPr>
          <p:cNvSpPr/>
          <p:nvPr/>
        </p:nvSpPr>
        <p:spPr>
          <a:xfrm>
            <a:off x="8032705" y="2524703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F0B8CBC-610A-44CC-B415-9086DC01F580}"/>
              </a:ext>
            </a:extLst>
          </p:cNvPr>
          <p:cNvSpPr/>
          <p:nvPr/>
        </p:nvSpPr>
        <p:spPr>
          <a:xfrm>
            <a:off x="8032705" y="3319355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407A6569-010D-4EE5-B2E0-39FCEEDB9F02}"/>
              </a:ext>
            </a:extLst>
          </p:cNvPr>
          <p:cNvSpPr/>
          <p:nvPr/>
        </p:nvSpPr>
        <p:spPr>
          <a:xfrm>
            <a:off x="8032705" y="3860008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72776B57-9FBA-4833-AE97-EFE0CE175E6F}"/>
              </a:ext>
            </a:extLst>
          </p:cNvPr>
          <p:cNvSpPr/>
          <p:nvPr/>
        </p:nvSpPr>
        <p:spPr>
          <a:xfrm>
            <a:off x="8032705" y="4345959"/>
            <a:ext cx="252000" cy="252000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028A336-F343-4BA8-93C5-90589279FC64}"/>
              </a:ext>
            </a:extLst>
          </p:cNvPr>
          <p:cNvSpPr/>
          <p:nvPr/>
        </p:nvSpPr>
        <p:spPr>
          <a:xfrm>
            <a:off x="1679725" y="1708732"/>
            <a:ext cx="4028349" cy="14317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ttangolo 165">
            <a:extLst>
              <a:ext uri="{FF2B5EF4-FFF2-40B4-BE49-F238E27FC236}">
                <a16:creationId xmlns:a16="http://schemas.microsoft.com/office/drawing/2014/main" id="{455CF931-277D-499A-BAA5-D2CB7D4727E0}"/>
              </a:ext>
            </a:extLst>
          </p:cNvPr>
          <p:cNvSpPr/>
          <p:nvPr/>
        </p:nvSpPr>
        <p:spPr>
          <a:xfrm>
            <a:off x="1679725" y="3191193"/>
            <a:ext cx="4028349" cy="9202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BFD9B669-4E82-4229-8C7E-B26CC76A46A8}"/>
              </a:ext>
            </a:extLst>
          </p:cNvPr>
          <p:cNvSpPr/>
          <p:nvPr/>
        </p:nvSpPr>
        <p:spPr>
          <a:xfrm>
            <a:off x="1679724" y="4177270"/>
            <a:ext cx="4028349" cy="4990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16540FB0-4253-410D-9917-6346FCB3EAE4}"/>
              </a:ext>
            </a:extLst>
          </p:cNvPr>
          <p:cNvSpPr/>
          <p:nvPr/>
        </p:nvSpPr>
        <p:spPr>
          <a:xfrm>
            <a:off x="1679724" y="4736502"/>
            <a:ext cx="4028349" cy="4990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E261DE94-8FBA-42BB-A07F-DAA01BE43B47}"/>
              </a:ext>
            </a:extLst>
          </p:cNvPr>
          <p:cNvSpPr/>
          <p:nvPr/>
        </p:nvSpPr>
        <p:spPr>
          <a:xfrm>
            <a:off x="8852268" y="2154214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86CC8852-925A-47D4-BBC8-032F1E0DA56D}"/>
              </a:ext>
            </a:extLst>
          </p:cNvPr>
          <p:cNvSpPr/>
          <p:nvPr/>
        </p:nvSpPr>
        <p:spPr>
          <a:xfrm>
            <a:off x="8852268" y="2843564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E712D7CA-C6BE-4A8F-85FF-18BC694C3352}"/>
              </a:ext>
            </a:extLst>
          </p:cNvPr>
          <p:cNvSpPr/>
          <p:nvPr/>
        </p:nvSpPr>
        <p:spPr>
          <a:xfrm>
            <a:off x="8862560" y="3544832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C4AADED-3E86-498B-8959-3C8FC298F7AB}"/>
              </a:ext>
            </a:extLst>
          </p:cNvPr>
          <p:cNvSpPr/>
          <p:nvPr/>
        </p:nvSpPr>
        <p:spPr>
          <a:xfrm>
            <a:off x="7822634" y="2318211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E2A6306F-2C4A-4BF3-8C56-1093DE959735}"/>
              </a:ext>
            </a:extLst>
          </p:cNvPr>
          <p:cNvSpPr/>
          <p:nvPr/>
        </p:nvSpPr>
        <p:spPr>
          <a:xfrm>
            <a:off x="7815470" y="3704982"/>
            <a:ext cx="799443" cy="10407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26675679-5AD2-4DC2-AD05-870A976CE83C}"/>
              </a:ext>
            </a:extLst>
          </p:cNvPr>
          <p:cNvSpPr/>
          <p:nvPr/>
        </p:nvSpPr>
        <p:spPr>
          <a:xfrm>
            <a:off x="7822345" y="3008808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94B18AFC-29CE-4111-9727-C856D68C2CFD}"/>
              </a:ext>
            </a:extLst>
          </p:cNvPr>
          <p:cNvSpPr txBox="1"/>
          <p:nvPr/>
        </p:nvSpPr>
        <p:spPr>
          <a:xfrm>
            <a:off x="9899358" y="18773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3BC43503-AEBC-4EC3-9F14-FA032A94E66B}"/>
              </a:ext>
            </a:extLst>
          </p:cNvPr>
          <p:cNvSpPr txBox="1"/>
          <p:nvPr/>
        </p:nvSpPr>
        <p:spPr>
          <a:xfrm>
            <a:off x="9899358" y="22891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18353237-94AE-4B85-BA4E-EE2A8B46251A}"/>
              </a:ext>
            </a:extLst>
          </p:cNvPr>
          <p:cNvSpPr txBox="1"/>
          <p:nvPr/>
        </p:nvSpPr>
        <p:spPr>
          <a:xfrm>
            <a:off x="9899358" y="26466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69B6FA7A-24AC-497D-8CE1-BFA2AE4BB322}"/>
              </a:ext>
            </a:extLst>
          </p:cNvPr>
          <p:cNvSpPr txBox="1"/>
          <p:nvPr/>
        </p:nvSpPr>
        <p:spPr>
          <a:xfrm>
            <a:off x="9899358" y="32922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Connettore 2 178">
            <a:extLst>
              <a:ext uri="{FF2B5EF4-FFF2-40B4-BE49-F238E27FC236}">
                <a16:creationId xmlns:a16="http://schemas.microsoft.com/office/drawing/2014/main" id="{C23FE5BD-E118-4A71-8E11-2A8C5BB1EFF7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9485704" y="2062025"/>
            <a:ext cx="413654" cy="2394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98EE1FAF-F48C-420E-AD53-4C55C2C2AEEE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9485704" y="2301458"/>
            <a:ext cx="413654" cy="1723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2 180">
            <a:extLst>
              <a:ext uri="{FF2B5EF4-FFF2-40B4-BE49-F238E27FC236}">
                <a16:creationId xmlns:a16="http://schemas.microsoft.com/office/drawing/2014/main" id="{ADFD3FFB-5371-4851-86C5-BC5A884086FA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9472880" y="2622238"/>
            <a:ext cx="426478" cy="2090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2F5AF57C-E2CB-4682-A8EA-89056472CE4E}"/>
              </a:ext>
            </a:extLst>
          </p:cNvPr>
          <p:cNvCxnSpPr>
            <a:cxnSpLocks/>
            <a:stCxn id="155" idx="3"/>
            <a:endCxn id="178" idx="1"/>
          </p:cNvCxnSpPr>
          <p:nvPr/>
        </p:nvCxnSpPr>
        <p:spPr>
          <a:xfrm>
            <a:off x="9475768" y="3292259"/>
            <a:ext cx="423590" cy="1846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C211FF0C-4240-4ED4-94E5-C7245D44F287}"/>
              </a:ext>
            </a:extLst>
          </p:cNvPr>
          <p:cNvSpPr txBox="1"/>
          <p:nvPr/>
        </p:nvSpPr>
        <p:spPr>
          <a:xfrm>
            <a:off x="11098043" y="190923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Connettore 2 184">
            <a:extLst>
              <a:ext uri="{FF2B5EF4-FFF2-40B4-BE49-F238E27FC236}">
                <a16:creationId xmlns:a16="http://schemas.microsoft.com/office/drawing/2014/main" id="{A3969B35-A1AB-49B2-97F0-B37775FCB817}"/>
              </a:ext>
            </a:extLst>
          </p:cNvPr>
          <p:cNvCxnSpPr>
            <a:cxnSpLocks/>
            <a:endCxn id="184" idx="1"/>
          </p:cNvCxnSpPr>
          <p:nvPr/>
        </p:nvCxnSpPr>
        <p:spPr>
          <a:xfrm>
            <a:off x="10538964" y="2093904"/>
            <a:ext cx="55907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6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magine 90">
            <a:extLst>
              <a:ext uri="{FF2B5EF4-FFF2-40B4-BE49-F238E27FC236}">
                <a16:creationId xmlns:a16="http://schemas.microsoft.com/office/drawing/2014/main" id="{8163C856-8733-4335-A6C7-0ABF6453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66" y="457200"/>
            <a:ext cx="6343650" cy="5943600"/>
          </a:xfrm>
          <a:prstGeom prst="rect">
            <a:avLst/>
          </a:prstGeom>
        </p:spPr>
      </p:pic>
      <p:sp>
        <p:nvSpPr>
          <p:cNvPr id="133" name="Rettangolo 132">
            <a:extLst>
              <a:ext uri="{FF2B5EF4-FFF2-40B4-BE49-F238E27FC236}">
                <a16:creationId xmlns:a16="http://schemas.microsoft.com/office/drawing/2014/main" id="{EBB29D01-0C37-4836-8A76-70744DBE0A39}"/>
              </a:ext>
            </a:extLst>
          </p:cNvPr>
          <p:cNvSpPr/>
          <p:nvPr/>
        </p:nvSpPr>
        <p:spPr>
          <a:xfrm>
            <a:off x="3810864" y="457200"/>
            <a:ext cx="6343651" cy="5943600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F462939-E100-4D42-9C0F-E6CEAD716979}"/>
              </a:ext>
            </a:extLst>
          </p:cNvPr>
          <p:cNvSpPr/>
          <p:nvPr/>
        </p:nvSpPr>
        <p:spPr>
          <a:xfrm>
            <a:off x="4695193" y="123892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B18506CE-D049-43D4-A3E4-7E2F4E72A2A1}"/>
              </a:ext>
            </a:extLst>
          </p:cNvPr>
          <p:cNvSpPr/>
          <p:nvPr/>
        </p:nvSpPr>
        <p:spPr>
          <a:xfrm>
            <a:off x="5453114" y="123892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D4BADB2C-6C19-4049-8029-1286CB647DDE}"/>
              </a:ext>
            </a:extLst>
          </p:cNvPr>
          <p:cNvSpPr/>
          <p:nvPr/>
        </p:nvSpPr>
        <p:spPr>
          <a:xfrm>
            <a:off x="6207158" y="123892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1D4BB009-FE13-4739-95C4-A5F9B6611CD2}"/>
              </a:ext>
            </a:extLst>
          </p:cNvPr>
          <p:cNvSpPr/>
          <p:nvPr/>
        </p:nvSpPr>
        <p:spPr>
          <a:xfrm>
            <a:off x="6965079" y="123892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139A160C-C764-4763-81F9-BE0D5C42F383}"/>
              </a:ext>
            </a:extLst>
          </p:cNvPr>
          <p:cNvSpPr/>
          <p:nvPr/>
        </p:nvSpPr>
        <p:spPr>
          <a:xfrm>
            <a:off x="4695193" y="200092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C529B532-3371-4F15-B748-A7788A55F182}"/>
              </a:ext>
            </a:extLst>
          </p:cNvPr>
          <p:cNvSpPr/>
          <p:nvPr/>
        </p:nvSpPr>
        <p:spPr>
          <a:xfrm>
            <a:off x="5453114" y="200092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4B6D33AB-EBEA-44C2-8C9D-C20BACE56083}"/>
              </a:ext>
            </a:extLst>
          </p:cNvPr>
          <p:cNvSpPr/>
          <p:nvPr/>
        </p:nvSpPr>
        <p:spPr>
          <a:xfrm>
            <a:off x="6207158" y="200092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37F255F-C0EC-49E8-856A-8140971D7BB7}"/>
              </a:ext>
            </a:extLst>
          </p:cNvPr>
          <p:cNvSpPr/>
          <p:nvPr/>
        </p:nvSpPr>
        <p:spPr>
          <a:xfrm>
            <a:off x="6965079" y="200092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5BBE5E3C-1FC0-4199-BF3B-58BA9C3AEF0A}"/>
              </a:ext>
            </a:extLst>
          </p:cNvPr>
          <p:cNvSpPr/>
          <p:nvPr/>
        </p:nvSpPr>
        <p:spPr>
          <a:xfrm>
            <a:off x="4695193" y="276292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E0B6F1BA-C2D6-4369-BD0F-41078AC39B90}"/>
              </a:ext>
            </a:extLst>
          </p:cNvPr>
          <p:cNvSpPr/>
          <p:nvPr/>
        </p:nvSpPr>
        <p:spPr>
          <a:xfrm>
            <a:off x="5453114" y="276292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EB5F60AE-91C3-4BFA-88A2-1C41FDA4BCF2}"/>
              </a:ext>
            </a:extLst>
          </p:cNvPr>
          <p:cNvSpPr/>
          <p:nvPr/>
        </p:nvSpPr>
        <p:spPr>
          <a:xfrm>
            <a:off x="6207158" y="276292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C2D6D1DA-5757-4A12-9E1D-33F6FB8724BF}"/>
              </a:ext>
            </a:extLst>
          </p:cNvPr>
          <p:cNvSpPr/>
          <p:nvPr/>
        </p:nvSpPr>
        <p:spPr>
          <a:xfrm>
            <a:off x="6965079" y="276292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5B2158CD-B7BC-4ACA-9EA6-B6E79B3FB1FF}"/>
              </a:ext>
            </a:extLst>
          </p:cNvPr>
          <p:cNvSpPr/>
          <p:nvPr/>
        </p:nvSpPr>
        <p:spPr>
          <a:xfrm>
            <a:off x="4695193" y="3524923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CDC088CB-6272-4DE8-A891-27E658C65F78}"/>
              </a:ext>
            </a:extLst>
          </p:cNvPr>
          <p:cNvSpPr/>
          <p:nvPr/>
        </p:nvSpPr>
        <p:spPr>
          <a:xfrm>
            <a:off x="5453114" y="3524923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9101B55F-BF91-43DD-82BA-C98DA56026D8}"/>
              </a:ext>
            </a:extLst>
          </p:cNvPr>
          <p:cNvSpPr/>
          <p:nvPr/>
        </p:nvSpPr>
        <p:spPr>
          <a:xfrm>
            <a:off x="6207158" y="3524923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E97ED2A7-B6B2-4E23-B4B0-D1EF67CF5177}"/>
              </a:ext>
            </a:extLst>
          </p:cNvPr>
          <p:cNvSpPr/>
          <p:nvPr/>
        </p:nvSpPr>
        <p:spPr>
          <a:xfrm>
            <a:off x="6965079" y="3524923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F5CE5B16-357A-4417-9E8F-D0BB1158883F}"/>
              </a:ext>
            </a:extLst>
          </p:cNvPr>
          <p:cNvSpPr/>
          <p:nvPr/>
        </p:nvSpPr>
        <p:spPr>
          <a:xfrm>
            <a:off x="4695193" y="4286924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B5E1AC1-5D19-4231-81CB-6B7F489FF857}"/>
              </a:ext>
            </a:extLst>
          </p:cNvPr>
          <p:cNvSpPr/>
          <p:nvPr/>
        </p:nvSpPr>
        <p:spPr>
          <a:xfrm>
            <a:off x="5453114" y="4286924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A7591EC7-278A-4E74-9ED5-FAAD7ECE2ED9}"/>
              </a:ext>
            </a:extLst>
          </p:cNvPr>
          <p:cNvSpPr/>
          <p:nvPr/>
        </p:nvSpPr>
        <p:spPr>
          <a:xfrm>
            <a:off x="6207158" y="4286924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8BC43450-86FB-4700-AA43-A3B52FAFF1A0}"/>
              </a:ext>
            </a:extLst>
          </p:cNvPr>
          <p:cNvSpPr/>
          <p:nvPr/>
        </p:nvSpPr>
        <p:spPr>
          <a:xfrm>
            <a:off x="6965079" y="4286924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B52D19EC-3125-4458-843E-05EF9FCCAF0C}"/>
              </a:ext>
            </a:extLst>
          </p:cNvPr>
          <p:cNvSpPr/>
          <p:nvPr/>
        </p:nvSpPr>
        <p:spPr>
          <a:xfrm>
            <a:off x="4695193" y="5048925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B3137F6-DCBD-4834-98C4-F7D41D638E2C}"/>
              </a:ext>
            </a:extLst>
          </p:cNvPr>
          <p:cNvSpPr/>
          <p:nvPr/>
        </p:nvSpPr>
        <p:spPr>
          <a:xfrm>
            <a:off x="5453114" y="5048925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2DBF3F10-9074-4873-9608-6E4AC44C80EF}"/>
              </a:ext>
            </a:extLst>
          </p:cNvPr>
          <p:cNvSpPr/>
          <p:nvPr/>
        </p:nvSpPr>
        <p:spPr>
          <a:xfrm>
            <a:off x="6207158" y="5048925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0F044BD-7361-4B8F-8389-5E24C7813B33}"/>
              </a:ext>
            </a:extLst>
          </p:cNvPr>
          <p:cNvSpPr/>
          <p:nvPr/>
        </p:nvSpPr>
        <p:spPr>
          <a:xfrm>
            <a:off x="6965079" y="5048925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8040308F-E5A7-4CE5-916C-A66D70310933}"/>
              </a:ext>
            </a:extLst>
          </p:cNvPr>
          <p:cNvSpPr/>
          <p:nvPr/>
        </p:nvSpPr>
        <p:spPr>
          <a:xfrm>
            <a:off x="7723000" y="1242287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B2CF2496-0104-402F-9E8E-1F0FB6BD2D27}"/>
              </a:ext>
            </a:extLst>
          </p:cNvPr>
          <p:cNvSpPr/>
          <p:nvPr/>
        </p:nvSpPr>
        <p:spPr>
          <a:xfrm>
            <a:off x="8480921" y="1242287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1959D32A-ECAD-4EFC-855B-0051D8952EAF}"/>
              </a:ext>
            </a:extLst>
          </p:cNvPr>
          <p:cNvSpPr/>
          <p:nvPr/>
        </p:nvSpPr>
        <p:spPr>
          <a:xfrm>
            <a:off x="9234965" y="1242287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ttangolo 117">
            <a:extLst>
              <a:ext uri="{FF2B5EF4-FFF2-40B4-BE49-F238E27FC236}">
                <a16:creationId xmlns:a16="http://schemas.microsoft.com/office/drawing/2014/main" id="{5CF6BC3E-9F28-4156-A286-3ACBD62ED179}"/>
              </a:ext>
            </a:extLst>
          </p:cNvPr>
          <p:cNvSpPr/>
          <p:nvPr/>
        </p:nvSpPr>
        <p:spPr>
          <a:xfrm>
            <a:off x="7723000" y="2004288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11B2519-FFE9-4149-849B-294816A8080E}"/>
              </a:ext>
            </a:extLst>
          </p:cNvPr>
          <p:cNvSpPr/>
          <p:nvPr/>
        </p:nvSpPr>
        <p:spPr>
          <a:xfrm>
            <a:off x="8480921" y="2004288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E0A8C6FC-5FD0-42C9-9176-EB379EEFC061}"/>
              </a:ext>
            </a:extLst>
          </p:cNvPr>
          <p:cNvSpPr/>
          <p:nvPr/>
        </p:nvSpPr>
        <p:spPr>
          <a:xfrm>
            <a:off x="9234965" y="2004288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A8B39BD-20EA-4420-AC27-F98FD7563217}"/>
              </a:ext>
            </a:extLst>
          </p:cNvPr>
          <p:cNvSpPr/>
          <p:nvPr/>
        </p:nvSpPr>
        <p:spPr>
          <a:xfrm>
            <a:off x="7723000" y="2766289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7B51FA3C-46AC-4CBE-8B82-80CE4ECBF708}"/>
              </a:ext>
            </a:extLst>
          </p:cNvPr>
          <p:cNvSpPr/>
          <p:nvPr/>
        </p:nvSpPr>
        <p:spPr>
          <a:xfrm>
            <a:off x="8480921" y="2766289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ttangolo 122">
            <a:extLst>
              <a:ext uri="{FF2B5EF4-FFF2-40B4-BE49-F238E27FC236}">
                <a16:creationId xmlns:a16="http://schemas.microsoft.com/office/drawing/2014/main" id="{3E757D6B-3F07-4B85-AB15-E4C2836DB71C}"/>
              </a:ext>
            </a:extLst>
          </p:cNvPr>
          <p:cNvSpPr/>
          <p:nvPr/>
        </p:nvSpPr>
        <p:spPr>
          <a:xfrm>
            <a:off x="9234965" y="2766289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ttangolo 123">
            <a:extLst>
              <a:ext uri="{FF2B5EF4-FFF2-40B4-BE49-F238E27FC236}">
                <a16:creationId xmlns:a16="http://schemas.microsoft.com/office/drawing/2014/main" id="{42945E05-689C-4607-854B-0347B004BD37}"/>
              </a:ext>
            </a:extLst>
          </p:cNvPr>
          <p:cNvSpPr/>
          <p:nvPr/>
        </p:nvSpPr>
        <p:spPr>
          <a:xfrm>
            <a:off x="7723000" y="352829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FEF11178-3A02-41CC-8F08-65664A69F5F9}"/>
              </a:ext>
            </a:extLst>
          </p:cNvPr>
          <p:cNvSpPr/>
          <p:nvPr/>
        </p:nvSpPr>
        <p:spPr>
          <a:xfrm>
            <a:off x="8480921" y="352829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B91C2672-7AD6-447A-AF92-7F5F6132AFC6}"/>
              </a:ext>
            </a:extLst>
          </p:cNvPr>
          <p:cNvSpPr/>
          <p:nvPr/>
        </p:nvSpPr>
        <p:spPr>
          <a:xfrm>
            <a:off x="9234965" y="352829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7047C923-0911-49B7-8014-20D217B74649}"/>
              </a:ext>
            </a:extLst>
          </p:cNvPr>
          <p:cNvSpPr/>
          <p:nvPr/>
        </p:nvSpPr>
        <p:spPr>
          <a:xfrm>
            <a:off x="7723000" y="429029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7FB4D57F-F137-40DC-8C35-36C54A63E5CA}"/>
              </a:ext>
            </a:extLst>
          </p:cNvPr>
          <p:cNvSpPr/>
          <p:nvPr/>
        </p:nvSpPr>
        <p:spPr>
          <a:xfrm>
            <a:off x="8480921" y="429029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DAC85448-F6BB-4A0D-A03F-612B7D839602}"/>
              </a:ext>
            </a:extLst>
          </p:cNvPr>
          <p:cNvSpPr/>
          <p:nvPr/>
        </p:nvSpPr>
        <p:spPr>
          <a:xfrm>
            <a:off x="9234965" y="429029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284F4277-5186-43CC-B69C-216E1991AE97}"/>
              </a:ext>
            </a:extLst>
          </p:cNvPr>
          <p:cNvSpPr/>
          <p:nvPr/>
        </p:nvSpPr>
        <p:spPr>
          <a:xfrm>
            <a:off x="7723000" y="505229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67CDAF71-C0B7-4ADA-B31F-CB16B9855A3A}"/>
              </a:ext>
            </a:extLst>
          </p:cNvPr>
          <p:cNvSpPr/>
          <p:nvPr/>
        </p:nvSpPr>
        <p:spPr>
          <a:xfrm>
            <a:off x="8480921" y="505229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05CEB7F2-2D8A-4210-A39F-1459AF92169F}"/>
              </a:ext>
            </a:extLst>
          </p:cNvPr>
          <p:cNvSpPr/>
          <p:nvPr/>
        </p:nvSpPr>
        <p:spPr>
          <a:xfrm>
            <a:off x="9234965" y="505229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79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tangolo 83">
            <a:extLst>
              <a:ext uri="{FF2B5EF4-FFF2-40B4-BE49-F238E27FC236}">
                <a16:creationId xmlns:a16="http://schemas.microsoft.com/office/drawing/2014/main" id="{AD508248-AA69-4292-BCA3-0B2078483A25}"/>
              </a:ext>
            </a:extLst>
          </p:cNvPr>
          <p:cNvSpPr/>
          <p:nvPr/>
        </p:nvSpPr>
        <p:spPr>
          <a:xfrm>
            <a:off x="6538944" y="1035975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36C81BCA-E27E-49D4-82D4-EDA88D7910CD}"/>
              </a:ext>
            </a:extLst>
          </p:cNvPr>
          <p:cNvSpPr/>
          <p:nvPr/>
        </p:nvSpPr>
        <p:spPr>
          <a:xfrm>
            <a:off x="6538944" y="1858338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2E849C4F-20C8-4A59-B254-47DADE86E849}"/>
              </a:ext>
            </a:extLst>
          </p:cNvPr>
          <p:cNvSpPr/>
          <p:nvPr/>
        </p:nvSpPr>
        <p:spPr>
          <a:xfrm>
            <a:off x="6538944" y="2380519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BCF718FE-CBF3-4480-A6D0-16E1993148C9}"/>
              </a:ext>
            </a:extLst>
          </p:cNvPr>
          <p:cNvSpPr/>
          <p:nvPr/>
        </p:nvSpPr>
        <p:spPr>
          <a:xfrm>
            <a:off x="6538944" y="2783345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4B972764-99D2-4153-B5EC-0E6AF85751D8}"/>
              </a:ext>
            </a:extLst>
          </p:cNvPr>
          <p:cNvCxnSpPr>
            <a:cxnSpLocks/>
            <a:stCxn id="84" idx="3"/>
            <a:endCxn id="155" idx="1"/>
          </p:cNvCxnSpPr>
          <p:nvPr/>
        </p:nvCxnSpPr>
        <p:spPr>
          <a:xfrm flipV="1">
            <a:off x="6790944" y="825839"/>
            <a:ext cx="383116" cy="3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ttore 2 139">
            <a:extLst>
              <a:ext uri="{FF2B5EF4-FFF2-40B4-BE49-F238E27FC236}">
                <a16:creationId xmlns:a16="http://schemas.microsoft.com/office/drawing/2014/main" id="{2498E3DD-0A84-4C24-B5CA-CA5671116717}"/>
              </a:ext>
            </a:extLst>
          </p:cNvPr>
          <p:cNvCxnSpPr>
            <a:cxnSpLocks/>
            <a:stCxn id="84" idx="3"/>
            <a:endCxn id="156" idx="1"/>
          </p:cNvCxnSpPr>
          <p:nvPr/>
        </p:nvCxnSpPr>
        <p:spPr>
          <a:xfrm>
            <a:off x="6790944" y="1161975"/>
            <a:ext cx="38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3FA52672-7C10-46EB-849E-F596AEC81242}"/>
              </a:ext>
            </a:extLst>
          </p:cNvPr>
          <p:cNvCxnSpPr>
            <a:cxnSpLocks/>
            <a:stCxn id="84" idx="3"/>
            <a:endCxn id="157" idx="1"/>
          </p:cNvCxnSpPr>
          <p:nvPr/>
        </p:nvCxnSpPr>
        <p:spPr>
          <a:xfrm>
            <a:off x="6790944" y="1161975"/>
            <a:ext cx="383116" cy="3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876D2231-AAA6-4326-88E2-060E351EF79B}"/>
              </a:ext>
            </a:extLst>
          </p:cNvPr>
          <p:cNvCxnSpPr>
            <a:cxnSpLocks/>
            <a:stCxn id="86" idx="3"/>
            <a:endCxn id="158" idx="1"/>
          </p:cNvCxnSpPr>
          <p:nvPr/>
        </p:nvCxnSpPr>
        <p:spPr>
          <a:xfrm flipV="1">
            <a:off x="6790944" y="1834247"/>
            <a:ext cx="383116" cy="15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D21F4DA8-E2E2-47FC-B11E-406D0BFBA99E}"/>
              </a:ext>
            </a:extLst>
          </p:cNvPr>
          <p:cNvCxnSpPr>
            <a:cxnSpLocks/>
            <a:stCxn id="86" idx="3"/>
            <a:endCxn id="159" idx="1"/>
          </p:cNvCxnSpPr>
          <p:nvPr/>
        </p:nvCxnSpPr>
        <p:spPr>
          <a:xfrm>
            <a:off x="6790944" y="1984338"/>
            <a:ext cx="383116" cy="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E4D4072-42F2-41BD-BD53-9439CBDD36D4}"/>
              </a:ext>
            </a:extLst>
          </p:cNvPr>
          <p:cNvCxnSpPr>
            <a:cxnSpLocks/>
            <a:stCxn id="88" idx="3"/>
            <a:endCxn id="160" idx="1"/>
          </p:cNvCxnSpPr>
          <p:nvPr/>
        </p:nvCxnSpPr>
        <p:spPr>
          <a:xfrm>
            <a:off x="6790944" y="2506519"/>
            <a:ext cx="38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5A3F6CCF-C836-4816-B395-BD4751787FB4}"/>
              </a:ext>
            </a:extLst>
          </p:cNvPr>
          <p:cNvSpPr/>
          <p:nvPr/>
        </p:nvSpPr>
        <p:spPr>
          <a:xfrm>
            <a:off x="7174060" y="699839"/>
            <a:ext cx="252000" cy="252000"/>
          </a:xfrm>
          <a:prstGeom prst="rect">
            <a:avLst/>
          </a:prstGeom>
          <a:solidFill>
            <a:schemeClr val="accent6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01C928F0-A140-495A-A90A-7FAC18D00AB3}"/>
              </a:ext>
            </a:extLst>
          </p:cNvPr>
          <p:cNvSpPr/>
          <p:nvPr/>
        </p:nvSpPr>
        <p:spPr>
          <a:xfrm>
            <a:off x="7174060" y="1035975"/>
            <a:ext cx="252000" cy="252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B81A07A2-B348-4D25-8D3A-778AC69344C7}"/>
              </a:ext>
            </a:extLst>
          </p:cNvPr>
          <p:cNvSpPr/>
          <p:nvPr/>
        </p:nvSpPr>
        <p:spPr>
          <a:xfrm>
            <a:off x="7174060" y="1372111"/>
            <a:ext cx="252000" cy="252000"/>
          </a:xfrm>
          <a:prstGeom prst="rect">
            <a:avLst/>
          </a:prstGeom>
          <a:solidFill>
            <a:schemeClr val="accent4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1ADCD9EB-203E-49A2-917F-27D2B6E8C976}"/>
              </a:ext>
            </a:extLst>
          </p:cNvPr>
          <p:cNvSpPr/>
          <p:nvPr/>
        </p:nvSpPr>
        <p:spPr>
          <a:xfrm>
            <a:off x="7174060" y="1708247"/>
            <a:ext cx="252000" cy="252000"/>
          </a:xfrm>
          <a:prstGeom prst="rect">
            <a:avLst/>
          </a:prstGeom>
          <a:solidFill>
            <a:schemeClr val="accent2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3B430300-8C50-4ABD-93D7-4BD028BDD1BD}"/>
              </a:ext>
            </a:extLst>
          </p:cNvPr>
          <p:cNvSpPr/>
          <p:nvPr/>
        </p:nvSpPr>
        <p:spPr>
          <a:xfrm>
            <a:off x="7174060" y="2044383"/>
            <a:ext cx="252000" cy="252000"/>
          </a:xfrm>
          <a:prstGeom prst="rect">
            <a:avLst/>
          </a:prstGeom>
          <a:solidFill>
            <a:schemeClr val="accent1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B0EA4C56-EDB2-4AE7-BF1F-E2A71D56BB0E}"/>
              </a:ext>
            </a:extLst>
          </p:cNvPr>
          <p:cNvSpPr/>
          <p:nvPr/>
        </p:nvSpPr>
        <p:spPr>
          <a:xfrm>
            <a:off x="7174060" y="2380519"/>
            <a:ext cx="252000" cy="252000"/>
          </a:xfrm>
          <a:prstGeom prst="rect">
            <a:avLst/>
          </a:prstGeom>
          <a:solidFill>
            <a:schemeClr val="bg2">
              <a:lumMod val="1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5792B1E7-0486-4208-B3CF-FE86B860B250}"/>
              </a:ext>
            </a:extLst>
          </p:cNvPr>
          <p:cNvSpPr/>
          <p:nvPr/>
        </p:nvSpPr>
        <p:spPr>
          <a:xfrm>
            <a:off x="7778469" y="530125"/>
            <a:ext cx="252000" cy="252000"/>
          </a:xfrm>
          <a:prstGeom prst="rect">
            <a:avLst/>
          </a:prstGeom>
          <a:solidFill>
            <a:schemeClr val="tx2">
              <a:lumMod val="75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ttangolo 161">
            <a:extLst>
              <a:ext uri="{FF2B5EF4-FFF2-40B4-BE49-F238E27FC236}">
                <a16:creationId xmlns:a16="http://schemas.microsoft.com/office/drawing/2014/main" id="{C2EB77F2-049E-4105-842A-4D5A175715A4}"/>
              </a:ext>
            </a:extLst>
          </p:cNvPr>
          <p:cNvSpPr/>
          <p:nvPr/>
        </p:nvSpPr>
        <p:spPr>
          <a:xfrm>
            <a:off x="7778469" y="866261"/>
            <a:ext cx="252000" cy="252000"/>
          </a:xfrm>
          <a:prstGeom prst="rect">
            <a:avLst/>
          </a:prstGeom>
          <a:solidFill>
            <a:schemeClr val="accent1">
              <a:lumMod val="75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ttangolo 162">
            <a:extLst>
              <a:ext uri="{FF2B5EF4-FFF2-40B4-BE49-F238E27FC236}">
                <a16:creationId xmlns:a16="http://schemas.microsoft.com/office/drawing/2014/main" id="{4B33DEDE-67D5-44A4-8E09-A533FFF60DE3}"/>
              </a:ext>
            </a:extLst>
          </p:cNvPr>
          <p:cNvSpPr/>
          <p:nvPr/>
        </p:nvSpPr>
        <p:spPr>
          <a:xfrm>
            <a:off x="7778469" y="1708247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ttangolo 163">
            <a:extLst>
              <a:ext uri="{FF2B5EF4-FFF2-40B4-BE49-F238E27FC236}">
                <a16:creationId xmlns:a16="http://schemas.microsoft.com/office/drawing/2014/main" id="{5998349C-CF21-41E7-8DAF-9929B027C634}"/>
              </a:ext>
            </a:extLst>
          </p:cNvPr>
          <p:cNvSpPr/>
          <p:nvPr/>
        </p:nvSpPr>
        <p:spPr>
          <a:xfrm>
            <a:off x="8408793" y="530125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ttangolo 164">
            <a:extLst>
              <a:ext uri="{FF2B5EF4-FFF2-40B4-BE49-F238E27FC236}">
                <a16:creationId xmlns:a16="http://schemas.microsoft.com/office/drawing/2014/main" id="{2CF765AA-33E5-4964-8CBB-218536807331}"/>
              </a:ext>
            </a:extLst>
          </p:cNvPr>
          <p:cNvSpPr/>
          <p:nvPr/>
        </p:nvSpPr>
        <p:spPr>
          <a:xfrm>
            <a:off x="7778469" y="1208898"/>
            <a:ext cx="252000" cy="252000"/>
          </a:xfrm>
          <a:prstGeom prst="rect">
            <a:avLst/>
          </a:prstGeom>
          <a:solidFill>
            <a:schemeClr val="accent2">
              <a:lumMod val="75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ttore 2 165">
            <a:extLst>
              <a:ext uri="{FF2B5EF4-FFF2-40B4-BE49-F238E27FC236}">
                <a16:creationId xmlns:a16="http://schemas.microsoft.com/office/drawing/2014/main" id="{7160E04B-59D0-48FD-8E14-B3CFE43AD694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 flipV="1">
            <a:off x="7426060" y="656125"/>
            <a:ext cx="352409" cy="16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66DD99A2-4AB7-4CA1-87F1-AA52B9C84B64}"/>
              </a:ext>
            </a:extLst>
          </p:cNvPr>
          <p:cNvCxnSpPr>
            <a:cxnSpLocks/>
            <a:stCxn id="161" idx="3"/>
            <a:endCxn id="164" idx="1"/>
          </p:cNvCxnSpPr>
          <p:nvPr/>
        </p:nvCxnSpPr>
        <p:spPr>
          <a:xfrm>
            <a:off x="8030469" y="656125"/>
            <a:ext cx="37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F2DA5157-D773-4658-9E59-2C85DE4DAC13}"/>
              </a:ext>
            </a:extLst>
          </p:cNvPr>
          <p:cNvCxnSpPr>
            <a:cxnSpLocks/>
            <a:stCxn id="155" idx="3"/>
            <a:endCxn id="162" idx="1"/>
          </p:cNvCxnSpPr>
          <p:nvPr/>
        </p:nvCxnSpPr>
        <p:spPr>
          <a:xfrm>
            <a:off x="7426060" y="825839"/>
            <a:ext cx="352409" cy="16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ttore 2 168">
            <a:extLst>
              <a:ext uri="{FF2B5EF4-FFF2-40B4-BE49-F238E27FC236}">
                <a16:creationId xmlns:a16="http://schemas.microsoft.com/office/drawing/2014/main" id="{ADE49E5F-0051-48DE-84D4-66ECC605DB7B}"/>
              </a:ext>
            </a:extLst>
          </p:cNvPr>
          <p:cNvCxnSpPr>
            <a:cxnSpLocks/>
            <a:stCxn id="156" idx="3"/>
            <a:endCxn id="165" idx="1"/>
          </p:cNvCxnSpPr>
          <p:nvPr/>
        </p:nvCxnSpPr>
        <p:spPr>
          <a:xfrm>
            <a:off x="7426060" y="1161975"/>
            <a:ext cx="352409" cy="17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1A364425-58A4-4A80-97E4-D75179F24146}"/>
              </a:ext>
            </a:extLst>
          </p:cNvPr>
          <p:cNvCxnSpPr>
            <a:cxnSpLocks/>
            <a:stCxn id="158" idx="3"/>
            <a:endCxn id="163" idx="1"/>
          </p:cNvCxnSpPr>
          <p:nvPr/>
        </p:nvCxnSpPr>
        <p:spPr>
          <a:xfrm>
            <a:off x="7426060" y="1834247"/>
            <a:ext cx="35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0313C6E9-4BC5-444A-84E9-109B0C8FE5B1}"/>
              </a:ext>
            </a:extLst>
          </p:cNvPr>
          <p:cNvSpPr/>
          <p:nvPr/>
        </p:nvSpPr>
        <p:spPr>
          <a:xfrm>
            <a:off x="9838201" y="529109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98112DAD-F1B6-43DD-8A9E-B46992C727D1}"/>
              </a:ext>
            </a:extLst>
          </p:cNvPr>
          <p:cNvSpPr/>
          <p:nvPr/>
        </p:nvSpPr>
        <p:spPr>
          <a:xfrm>
            <a:off x="9838201" y="1035240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655FAEAC-BD85-4E02-8CE5-CC6D5439E9E6}"/>
              </a:ext>
            </a:extLst>
          </p:cNvPr>
          <p:cNvSpPr/>
          <p:nvPr/>
        </p:nvSpPr>
        <p:spPr>
          <a:xfrm>
            <a:off x="9838201" y="1557421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B19463E7-D2EE-4C00-A9D4-665EC735BD43}"/>
              </a:ext>
            </a:extLst>
          </p:cNvPr>
          <p:cNvSpPr/>
          <p:nvPr/>
        </p:nvSpPr>
        <p:spPr>
          <a:xfrm>
            <a:off x="9838201" y="1960247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8F966526-714C-4AD4-A126-BD37035FE508}"/>
              </a:ext>
            </a:extLst>
          </p:cNvPr>
          <p:cNvCxnSpPr>
            <a:cxnSpLocks/>
            <a:stCxn id="171" idx="3"/>
            <a:endCxn id="181" idx="1"/>
          </p:cNvCxnSpPr>
          <p:nvPr/>
        </p:nvCxnSpPr>
        <p:spPr>
          <a:xfrm>
            <a:off x="10090201" y="655109"/>
            <a:ext cx="457006" cy="2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F7EBF710-945D-402D-8B53-8B4ED506F8A5}"/>
              </a:ext>
            </a:extLst>
          </p:cNvPr>
          <p:cNvCxnSpPr>
            <a:cxnSpLocks/>
            <a:stCxn id="171" idx="3"/>
            <a:endCxn id="182" idx="1"/>
          </p:cNvCxnSpPr>
          <p:nvPr/>
        </p:nvCxnSpPr>
        <p:spPr>
          <a:xfrm>
            <a:off x="10090201" y="655109"/>
            <a:ext cx="457006" cy="56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13F76118-A5DB-425A-8C62-2FDC50F49ACC}"/>
              </a:ext>
            </a:extLst>
          </p:cNvPr>
          <p:cNvCxnSpPr>
            <a:cxnSpLocks/>
            <a:stCxn id="171" idx="3"/>
            <a:endCxn id="183" idx="1"/>
          </p:cNvCxnSpPr>
          <p:nvPr/>
        </p:nvCxnSpPr>
        <p:spPr>
          <a:xfrm>
            <a:off x="10090201" y="655109"/>
            <a:ext cx="457006" cy="9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A1E25B4E-EFA1-4C4C-A898-7E93B063F9B4}"/>
              </a:ext>
            </a:extLst>
          </p:cNvPr>
          <p:cNvCxnSpPr>
            <a:cxnSpLocks/>
            <a:stCxn id="172" idx="3"/>
            <a:endCxn id="181" idx="1"/>
          </p:cNvCxnSpPr>
          <p:nvPr/>
        </p:nvCxnSpPr>
        <p:spPr>
          <a:xfrm flipV="1">
            <a:off x="10090201" y="886177"/>
            <a:ext cx="457006" cy="27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A9B3116A-3EA2-447D-9570-458EDE3052A6}"/>
              </a:ext>
            </a:extLst>
          </p:cNvPr>
          <p:cNvCxnSpPr>
            <a:cxnSpLocks/>
            <a:stCxn id="173" idx="3"/>
            <a:endCxn id="182" idx="1"/>
          </p:cNvCxnSpPr>
          <p:nvPr/>
        </p:nvCxnSpPr>
        <p:spPr>
          <a:xfrm flipV="1">
            <a:off x="10090201" y="1222313"/>
            <a:ext cx="457006" cy="46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ttangolo 180">
            <a:extLst>
              <a:ext uri="{FF2B5EF4-FFF2-40B4-BE49-F238E27FC236}">
                <a16:creationId xmlns:a16="http://schemas.microsoft.com/office/drawing/2014/main" id="{2DC01872-1216-493A-9931-707C5395FC79}"/>
              </a:ext>
            </a:extLst>
          </p:cNvPr>
          <p:cNvSpPr/>
          <p:nvPr/>
        </p:nvSpPr>
        <p:spPr>
          <a:xfrm>
            <a:off x="10547207" y="760177"/>
            <a:ext cx="252000" cy="252000"/>
          </a:xfrm>
          <a:prstGeom prst="rect">
            <a:avLst/>
          </a:prstGeom>
          <a:solidFill>
            <a:schemeClr val="accent6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ttangolo 181">
            <a:extLst>
              <a:ext uri="{FF2B5EF4-FFF2-40B4-BE49-F238E27FC236}">
                <a16:creationId xmlns:a16="http://schemas.microsoft.com/office/drawing/2014/main" id="{6B4CA798-5765-4438-92E3-A313342B4E0C}"/>
              </a:ext>
            </a:extLst>
          </p:cNvPr>
          <p:cNvSpPr/>
          <p:nvPr/>
        </p:nvSpPr>
        <p:spPr>
          <a:xfrm>
            <a:off x="10547207" y="1096313"/>
            <a:ext cx="252000" cy="252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ttangolo 182">
            <a:extLst>
              <a:ext uri="{FF2B5EF4-FFF2-40B4-BE49-F238E27FC236}">
                <a16:creationId xmlns:a16="http://schemas.microsoft.com/office/drawing/2014/main" id="{7C475208-632B-48A6-9CD3-3887026BEFE0}"/>
              </a:ext>
            </a:extLst>
          </p:cNvPr>
          <p:cNvSpPr/>
          <p:nvPr/>
        </p:nvSpPr>
        <p:spPr>
          <a:xfrm>
            <a:off x="10547207" y="1432449"/>
            <a:ext cx="252000" cy="252000"/>
          </a:xfrm>
          <a:prstGeom prst="rect">
            <a:avLst/>
          </a:prstGeom>
          <a:solidFill>
            <a:schemeClr val="accent4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7" name="Connettore 2 196">
            <a:extLst>
              <a:ext uri="{FF2B5EF4-FFF2-40B4-BE49-F238E27FC236}">
                <a16:creationId xmlns:a16="http://schemas.microsoft.com/office/drawing/2014/main" id="{7EF349EE-F7EB-48E7-93FE-77778EDB780E}"/>
              </a:ext>
            </a:extLst>
          </p:cNvPr>
          <p:cNvCxnSpPr>
            <a:cxnSpLocks/>
            <a:stCxn id="174" idx="3"/>
            <a:endCxn id="183" idx="1"/>
          </p:cNvCxnSpPr>
          <p:nvPr/>
        </p:nvCxnSpPr>
        <p:spPr>
          <a:xfrm flipV="1">
            <a:off x="10090201" y="1558449"/>
            <a:ext cx="457006" cy="52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17C00807-6FEB-4F71-951A-9B1485EE04D4}"/>
              </a:ext>
            </a:extLst>
          </p:cNvPr>
          <p:cNvCxnSpPr>
            <a:cxnSpLocks/>
            <a:stCxn id="233" idx="3"/>
            <a:endCxn id="243" idx="1"/>
          </p:cNvCxnSpPr>
          <p:nvPr/>
        </p:nvCxnSpPr>
        <p:spPr>
          <a:xfrm flipV="1">
            <a:off x="6525818" y="3879595"/>
            <a:ext cx="362608" cy="3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E7F4E89C-13EB-40BD-8AE8-F9E4AF386949}"/>
              </a:ext>
            </a:extLst>
          </p:cNvPr>
          <p:cNvCxnSpPr>
            <a:cxnSpLocks/>
            <a:stCxn id="233" idx="3"/>
            <a:endCxn id="244" idx="1"/>
          </p:cNvCxnSpPr>
          <p:nvPr/>
        </p:nvCxnSpPr>
        <p:spPr>
          <a:xfrm flipV="1">
            <a:off x="6525818" y="4200375"/>
            <a:ext cx="362608" cy="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E5699073-4C32-4851-AC2E-D63DD953D386}"/>
              </a:ext>
            </a:extLst>
          </p:cNvPr>
          <p:cNvCxnSpPr>
            <a:cxnSpLocks/>
            <a:stCxn id="233" idx="3"/>
            <a:endCxn id="245" idx="1"/>
          </p:cNvCxnSpPr>
          <p:nvPr/>
        </p:nvCxnSpPr>
        <p:spPr>
          <a:xfrm>
            <a:off x="6525818" y="4208465"/>
            <a:ext cx="362608" cy="33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ttore 2 212">
            <a:extLst>
              <a:ext uri="{FF2B5EF4-FFF2-40B4-BE49-F238E27FC236}">
                <a16:creationId xmlns:a16="http://schemas.microsoft.com/office/drawing/2014/main" id="{966F8B20-024C-42E8-BA67-A2A5D7522AF1}"/>
              </a:ext>
            </a:extLst>
          </p:cNvPr>
          <p:cNvCxnSpPr>
            <a:cxnSpLocks/>
            <a:stCxn id="234" idx="3"/>
            <a:endCxn id="246" idx="1"/>
          </p:cNvCxnSpPr>
          <p:nvPr/>
        </p:nvCxnSpPr>
        <p:spPr>
          <a:xfrm flipV="1">
            <a:off x="6525818" y="4851860"/>
            <a:ext cx="362608" cy="17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ttore 2 213">
            <a:extLst>
              <a:ext uri="{FF2B5EF4-FFF2-40B4-BE49-F238E27FC236}">
                <a16:creationId xmlns:a16="http://schemas.microsoft.com/office/drawing/2014/main" id="{9F6127E1-62E7-421B-BDA0-E971C0D6FB96}"/>
              </a:ext>
            </a:extLst>
          </p:cNvPr>
          <p:cNvCxnSpPr>
            <a:cxnSpLocks/>
            <a:stCxn id="234" idx="3"/>
            <a:endCxn id="247" idx="1"/>
          </p:cNvCxnSpPr>
          <p:nvPr/>
        </p:nvCxnSpPr>
        <p:spPr>
          <a:xfrm>
            <a:off x="6525818" y="5024491"/>
            <a:ext cx="362608" cy="24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ttore 2 214">
            <a:extLst>
              <a:ext uri="{FF2B5EF4-FFF2-40B4-BE49-F238E27FC236}">
                <a16:creationId xmlns:a16="http://schemas.microsoft.com/office/drawing/2014/main" id="{70FF85FB-E592-4850-A1A4-0CF22D4B5407}"/>
              </a:ext>
            </a:extLst>
          </p:cNvPr>
          <p:cNvCxnSpPr>
            <a:cxnSpLocks/>
            <a:stCxn id="235" idx="3"/>
            <a:endCxn id="248" idx="1"/>
          </p:cNvCxnSpPr>
          <p:nvPr/>
        </p:nvCxnSpPr>
        <p:spPr>
          <a:xfrm flipV="1">
            <a:off x="6512994" y="5569439"/>
            <a:ext cx="375432" cy="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CasellaDiTesto 232">
            <a:extLst>
              <a:ext uri="{FF2B5EF4-FFF2-40B4-BE49-F238E27FC236}">
                <a16:creationId xmlns:a16="http://schemas.microsoft.com/office/drawing/2014/main" id="{701A37C8-A36F-4E6F-9E08-CA2051757B61}"/>
              </a:ext>
            </a:extLst>
          </p:cNvPr>
          <p:cNvSpPr txBox="1"/>
          <p:nvPr/>
        </p:nvSpPr>
        <p:spPr>
          <a:xfrm>
            <a:off x="6225736" y="40237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CasellaDiTesto 233">
            <a:extLst>
              <a:ext uri="{FF2B5EF4-FFF2-40B4-BE49-F238E27FC236}">
                <a16:creationId xmlns:a16="http://schemas.microsoft.com/office/drawing/2014/main" id="{0F5F477D-F601-41DA-A929-106471AAED5B}"/>
              </a:ext>
            </a:extLst>
          </p:cNvPr>
          <p:cNvSpPr txBox="1"/>
          <p:nvPr/>
        </p:nvSpPr>
        <p:spPr>
          <a:xfrm>
            <a:off x="6225736" y="48398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CasellaDiTesto 234">
            <a:extLst>
              <a:ext uri="{FF2B5EF4-FFF2-40B4-BE49-F238E27FC236}">
                <a16:creationId xmlns:a16="http://schemas.microsoft.com/office/drawing/2014/main" id="{906EA409-C708-4C9E-80CE-1D66AF3DEFAC}"/>
              </a:ext>
            </a:extLst>
          </p:cNvPr>
          <p:cNvSpPr txBox="1"/>
          <p:nvPr/>
        </p:nvSpPr>
        <p:spPr>
          <a:xfrm>
            <a:off x="6225736" y="538695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CasellaDiTesto 235">
            <a:extLst>
              <a:ext uri="{FF2B5EF4-FFF2-40B4-BE49-F238E27FC236}">
                <a16:creationId xmlns:a16="http://schemas.microsoft.com/office/drawing/2014/main" id="{47C210F5-4C2C-412F-90B2-B3D168E792D0}"/>
              </a:ext>
            </a:extLst>
          </p:cNvPr>
          <p:cNvSpPr txBox="1"/>
          <p:nvPr/>
        </p:nvSpPr>
        <p:spPr>
          <a:xfrm>
            <a:off x="6225736" y="5868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1AFC17E0-0464-46AD-97C8-EF5E334919FF}"/>
              </a:ext>
            </a:extLst>
          </p:cNvPr>
          <p:cNvSpPr txBox="1"/>
          <p:nvPr/>
        </p:nvSpPr>
        <p:spPr>
          <a:xfrm>
            <a:off x="6888426" y="369492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CasellaDiTesto 243">
            <a:extLst>
              <a:ext uri="{FF2B5EF4-FFF2-40B4-BE49-F238E27FC236}">
                <a16:creationId xmlns:a16="http://schemas.microsoft.com/office/drawing/2014/main" id="{C3D082A3-EE80-49C9-A05D-8BFB0172DB5A}"/>
              </a:ext>
            </a:extLst>
          </p:cNvPr>
          <p:cNvSpPr txBox="1"/>
          <p:nvPr/>
        </p:nvSpPr>
        <p:spPr>
          <a:xfrm>
            <a:off x="6888426" y="401570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1B693191-5FB6-4A06-963E-8E441779AD11}"/>
              </a:ext>
            </a:extLst>
          </p:cNvPr>
          <p:cNvSpPr txBox="1"/>
          <p:nvPr/>
        </p:nvSpPr>
        <p:spPr>
          <a:xfrm>
            <a:off x="6888426" y="4363780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CasellaDiTesto 245">
            <a:extLst>
              <a:ext uri="{FF2B5EF4-FFF2-40B4-BE49-F238E27FC236}">
                <a16:creationId xmlns:a16="http://schemas.microsoft.com/office/drawing/2014/main" id="{672834E8-C364-4258-8D91-435A0E42E0CE}"/>
              </a:ext>
            </a:extLst>
          </p:cNvPr>
          <p:cNvSpPr txBox="1"/>
          <p:nvPr/>
        </p:nvSpPr>
        <p:spPr>
          <a:xfrm>
            <a:off x="6888426" y="466719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FD472255-6AB7-4B7E-8690-325B4DA564B4}"/>
              </a:ext>
            </a:extLst>
          </p:cNvPr>
          <p:cNvSpPr txBox="1"/>
          <p:nvPr/>
        </p:nvSpPr>
        <p:spPr>
          <a:xfrm>
            <a:off x="6888426" y="508794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DB789442-EAC8-47BF-AE6A-1DCFFD53BF1A}"/>
              </a:ext>
            </a:extLst>
          </p:cNvPr>
          <p:cNvSpPr txBox="1"/>
          <p:nvPr/>
        </p:nvSpPr>
        <p:spPr>
          <a:xfrm>
            <a:off x="6888426" y="5384773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8F36BB1B-0901-44AC-B548-CC9B8A9AF2D4}"/>
              </a:ext>
            </a:extLst>
          </p:cNvPr>
          <p:cNvSpPr txBox="1"/>
          <p:nvPr/>
        </p:nvSpPr>
        <p:spPr>
          <a:xfrm>
            <a:off x="7775286" y="34554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46CF46BE-34F3-4B5D-B49C-829F4C1D269D}"/>
              </a:ext>
            </a:extLst>
          </p:cNvPr>
          <p:cNvSpPr txBox="1"/>
          <p:nvPr/>
        </p:nvSpPr>
        <p:spPr>
          <a:xfrm>
            <a:off x="7775286" y="3867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B3877110-644E-4276-AD32-7F9A4E034283}"/>
              </a:ext>
            </a:extLst>
          </p:cNvPr>
          <p:cNvSpPr txBox="1"/>
          <p:nvPr/>
        </p:nvSpPr>
        <p:spPr>
          <a:xfrm>
            <a:off x="7775286" y="4224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CasellaDiTesto 251">
            <a:extLst>
              <a:ext uri="{FF2B5EF4-FFF2-40B4-BE49-F238E27FC236}">
                <a16:creationId xmlns:a16="http://schemas.microsoft.com/office/drawing/2014/main" id="{352C5522-03DD-4FBE-854C-49C6AD0BA647}"/>
              </a:ext>
            </a:extLst>
          </p:cNvPr>
          <p:cNvSpPr txBox="1"/>
          <p:nvPr/>
        </p:nvSpPr>
        <p:spPr>
          <a:xfrm>
            <a:off x="7775286" y="46671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9" name="Connettore 2 258">
            <a:extLst>
              <a:ext uri="{FF2B5EF4-FFF2-40B4-BE49-F238E27FC236}">
                <a16:creationId xmlns:a16="http://schemas.microsoft.com/office/drawing/2014/main" id="{6954B763-6134-482B-A7A9-772076608CAF}"/>
              </a:ext>
            </a:extLst>
          </p:cNvPr>
          <p:cNvCxnSpPr>
            <a:cxnSpLocks/>
            <a:stCxn id="243" idx="3"/>
            <a:endCxn id="249" idx="1"/>
          </p:cNvCxnSpPr>
          <p:nvPr/>
        </p:nvCxnSpPr>
        <p:spPr>
          <a:xfrm flipV="1">
            <a:off x="7361632" y="3640162"/>
            <a:ext cx="413654" cy="23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Connettore 2 262">
            <a:extLst>
              <a:ext uri="{FF2B5EF4-FFF2-40B4-BE49-F238E27FC236}">
                <a16:creationId xmlns:a16="http://schemas.microsoft.com/office/drawing/2014/main" id="{4CD8B465-A398-4A7F-A3D8-46A4BCA0436D}"/>
              </a:ext>
            </a:extLst>
          </p:cNvPr>
          <p:cNvCxnSpPr>
            <a:cxnSpLocks/>
            <a:stCxn id="243" idx="3"/>
            <a:endCxn id="250" idx="1"/>
          </p:cNvCxnSpPr>
          <p:nvPr/>
        </p:nvCxnSpPr>
        <p:spPr>
          <a:xfrm>
            <a:off x="7361632" y="3879595"/>
            <a:ext cx="413654" cy="17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nettore 2 265">
            <a:extLst>
              <a:ext uri="{FF2B5EF4-FFF2-40B4-BE49-F238E27FC236}">
                <a16:creationId xmlns:a16="http://schemas.microsoft.com/office/drawing/2014/main" id="{59732A74-4BAE-42C3-9EC7-97F48B9A1EE1}"/>
              </a:ext>
            </a:extLst>
          </p:cNvPr>
          <p:cNvCxnSpPr>
            <a:cxnSpLocks/>
            <a:stCxn id="244" idx="3"/>
            <a:endCxn id="251" idx="1"/>
          </p:cNvCxnSpPr>
          <p:nvPr/>
        </p:nvCxnSpPr>
        <p:spPr>
          <a:xfrm>
            <a:off x="7348808" y="4200375"/>
            <a:ext cx="426478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nettore 2 268">
            <a:extLst>
              <a:ext uri="{FF2B5EF4-FFF2-40B4-BE49-F238E27FC236}">
                <a16:creationId xmlns:a16="http://schemas.microsoft.com/office/drawing/2014/main" id="{98118D3D-9D35-4FBD-88FA-10E84D5474CC}"/>
              </a:ext>
            </a:extLst>
          </p:cNvPr>
          <p:cNvCxnSpPr>
            <a:cxnSpLocks/>
            <a:stCxn id="246" idx="3"/>
            <a:endCxn id="252" idx="1"/>
          </p:cNvCxnSpPr>
          <p:nvPr/>
        </p:nvCxnSpPr>
        <p:spPr>
          <a:xfrm>
            <a:off x="7348808" y="4851860"/>
            <a:ext cx="42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2F904CF2-FD86-4216-83EA-86539A5B3D0D}"/>
              </a:ext>
            </a:extLst>
          </p:cNvPr>
          <p:cNvSpPr txBox="1"/>
          <p:nvPr/>
        </p:nvSpPr>
        <p:spPr>
          <a:xfrm>
            <a:off x="8967872" y="345549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71184201-0859-4246-94AD-B01D6C75E5A7}"/>
              </a:ext>
            </a:extLst>
          </p:cNvPr>
          <p:cNvCxnSpPr>
            <a:cxnSpLocks/>
            <a:stCxn id="249" idx="3"/>
            <a:endCxn id="272" idx="1"/>
          </p:cNvCxnSpPr>
          <p:nvPr/>
        </p:nvCxnSpPr>
        <p:spPr>
          <a:xfrm>
            <a:off x="8408793" y="3640162"/>
            <a:ext cx="559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ttangolo 281">
            <a:extLst>
              <a:ext uri="{FF2B5EF4-FFF2-40B4-BE49-F238E27FC236}">
                <a16:creationId xmlns:a16="http://schemas.microsoft.com/office/drawing/2014/main" id="{BB21FC3E-567D-46C0-8227-BA7DE2B12932}"/>
              </a:ext>
            </a:extLst>
          </p:cNvPr>
          <p:cNvSpPr/>
          <p:nvPr/>
        </p:nvSpPr>
        <p:spPr>
          <a:xfrm>
            <a:off x="5961161" y="4121248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ttangolo 282">
            <a:extLst>
              <a:ext uri="{FF2B5EF4-FFF2-40B4-BE49-F238E27FC236}">
                <a16:creationId xmlns:a16="http://schemas.microsoft.com/office/drawing/2014/main" id="{57A34367-02BF-4180-8198-8D0B718D2638}"/>
              </a:ext>
            </a:extLst>
          </p:cNvPr>
          <p:cNvSpPr/>
          <p:nvPr/>
        </p:nvSpPr>
        <p:spPr>
          <a:xfrm>
            <a:off x="5961161" y="4878956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ttangolo 283">
            <a:extLst>
              <a:ext uri="{FF2B5EF4-FFF2-40B4-BE49-F238E27FC236}">
                <a16:creationId xmlns:a16="http://schemas.microsoft.com/office/drawing/2014/main" id="{B3A8F04F-25F7-44AD-9536-2B3C4946DD64}"/>
              </a:ext>
            </a:extLst>
          </p:cNvPr>
          <p:cNvSpPr/>
          <p:nvPr/>
        </p:nvSpPr>
        <p:spPr>
          <a:xfrm>
            <a:off x="5961161" y="5456556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ttangolo 284">
            <a:extLst>
              <a:ext uri="{FF2B5EF4-FFF2-40B4-BE49-F238E27FC236}">
                <a16:creationId xmlns:a16="http://schemas.microsoft.com/office/drawing/2014/main" id="{983FB42C-9E4F-486F-BECC-7305B7190F01}"/>
              </a:ext>
            </a:extLst>
          </p:cNvPr>
          <p:cNvSpPr/>
          <p:nvPr/>
        </p:nvSpPr>
        <p:spPr>
          <a:xfrm>
            <a:off x="5961161" y="5914799"/>
            <a:ext cx="252000" cy="252000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D2459B41-5ED9-45DF-B6FF-B43530F9400C}"/>
              </a:ext>
            </a:extLst>
          </p:cNvPr>
          <p:cNvSpPr/>
          <p:nvPr/>
        </p:nvSpPr>
        <p:spPr>
          <a:xfrm>
            <a:off x="3216145" y="145934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A8258AE3-31C3-4BDE-893C-0130E8EBB435}"/>
              </a:ext>
            </a:extLst>
          </p:cNvPr>
          <p:cNvSpPr/>
          <p:nvPr/>
        </p:nvSpPr>
        <p:spPr>
          <a:xfrm>
            <a:off x="3730654" y="112736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F7C9D42D-5B4E-4CD6-8508-7523A9FEF95A}"/>
              </a:ext>
            </a:extLst>
          </p:cNvPr>
          <p:cNvSpPr/>
          <p:nvPr/>
        </p:nvSpPr>
        <p:spPr>
          <a:xfrm>
            <a:off x="4264101" y="77391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68B081EF-507E-428E-A5A6-69C55DF1A915}"/>
              </a:ext>
            </a:extLst>
          </p:cNvPr>
          <p:cNvSpPr/>
          <p:nvPr/>
        </p:nvSpPr>
        <p:spPr>
          <a:xfrm>
            <a:off x="3730654" y="145938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AC4F8356-128B-4240-9A2F-521AC03065BD}"/>
              </a:ext>
            </a:extLst>
          </p:cNvPr>
          <p:cNvSpPr/>
          <p:nvPr/>
        </p:nvSpPr>
        <p:spPr>
          <a:xfrm>
            <a:off x="4235393" y="112972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A301B65A-D339-46CB-80AF-24AE5D84EE1E}"/>
              </a:ext>
            </a:extLst>
          </p:cNvPr>
          <p:cNvSpPr/>
          <p:nvPr/>
        </p:nvSpPr>
        <p:spPr>
          <a:xfrm>
            <a:off x="3730654" y="179245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90339D85-AAE4-4099-B8FD-1E212537721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3360145" y="1199361"/>
            <a:ext cx="370509" cy="3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B598B35F-3B1C-4E91-9758-67C15C43E86D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3874654" y="845918"/>
            <a:ext cx="389447" cy="35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A9381FF-D012-4232-AB21-809AF9C57ED3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>
            <a:off x="3360145" y="1531345"/>
            <a:ext cx="370509" cy="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FC464CC6-ECAE-4D7F-B5C1-372C8E2A7CD6}"/>
              </a:ext>
            </a:extLst>
          </p:cNvPr>
          <p:cNvCxnSpPr>
            <a:cxnSpLocks/>
            <a:stCxn id="80" idx="6"/>
            <a:endCxn id="87" idx="0"/>
          </p:cNvCxnSpPr>
          <p:nvPr/>
        </p:nvCxnSpPr>
        <p:spPr>
          <a:xfrm>
            <a:off x="3360145" y="1531345"/>
            <a:ext cx="442509" cy="26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e 94">
            <a:extLst>
              <a:ext uri="{FF2B5EF4-FFF2-40B4-BE49-F238E27FC236}">
                <a16:creationId xmlns:a16="http://schemas.microsoft.com/office/drawing/2014/main" id="{F9B4D0AB-8350-47C9-8191-1F77F0F6343E}"/>
              </a:ext>
            </a:extLst>
          </p:cNvPr>
          <p:cNvSpPr/>
          <p:nvPr/>
        </p:nvSpPr>
        <p:spPr>
          <a:xfrm>
            <a:off x="3213995" y="22443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607136A9-1A1C-49AE-B230-0EF9D2638BEA}"/>
              </a:ext>
            </a:extLst>
          </p:cNvPr>
          <p:cNvSpPr/>
          <p:nvPr/>
        </p:nvSpPr>
        <p:spPr>
          <a:xfrm>
            <a:off x="3730654" y="207890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5F65E735-A001-4B0B-9544-3CD4288385CE}"/>
              </a:ext>
            </a:extLst>
          </p:cNvPr>
          <p:cNvSpPr/>
          <p:nvPr/>
        </p:nvSpPr>
        <p:spPr>
          <a:xfrm>
            <a:off x="4247313" y="205930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6A0681C1-FCE7-48EF-9D1E-2E203065E963}"/>
              </a:ext>
            </a:extLst>
          </p:cNvPr>
          <p:cNvSpPr/>
          <p:nvPr/>
        </p:nvSpPr>
        <p:spPr>
          <a:xfrm>
            <a:off x="3732213" y="240410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A80AA108-A971-4067-B618-D3C3E355BF13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 flipV="1">
            <a:off x="3357995" y="2150905"/>
            <a:ext cx="372659" cy="1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A217A2B2-6849-4BD0-9867-A6D8B75C7444}"/>
              </a:ext>
            </a:extLst>
          </p:cNvPr>
          <p:cNvCxnSpPr/>
          <p:nvPr/>
        </p:nvCxnSpPr>
        <p:spPr>
          <a:xfrm>
            <a:off x="3874654" y="2131303"/>
            <a:ext cx="37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3B5F5B83-6C43-4E25-81A9-99C08F98A9A6}"/>
              </a:ext>
            </a:extLst>
          </p:cNvPr>
          <p:cNvCxnSpPr>
            <a:cxnSpLocks/>
            <a:stCxn id="95" idx="6"/>
            <a:endCxn id="98" idx="2"/>
          </p:cNvCxnSpPr>
          <p:nvPr/>
        </p:nvCxnSpPr>
        <p:spPr>
          <a:xfrm>
            <a:off x="3357995" y="2316355"/>
            <a:ext cx="374218" cy="1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e 101">
            <a:extLst>
              <a:ext uri="{FF2B5EF4-FFF2-40B4-BE49-F238E27FC236}">
                <a16:creationId xmlns:a16="http://schemas.microsoft.com/office/drawing/2014/main" id="{22F5EA63-5E80-40B2-B817-FF628A3038BA}"/>
              </a:ext>
            </a:extLst>
          </p:cNvPr>
          <p:cNvSpPr/>
          <p:nvPr/>
        </p:nvSpPr>
        <p:spPr>
          <a:xfrm>
            <a:off x="3206231" y="26745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417A7D68-D71C-4AE5-B021-248FBA8AD96D}"/>
              </a:ext>
            </a:extLst>
          </p:cNvPr>
          <p:cNvSpPr/>
          <p:nvPr/>
        </p:nvSpPr>
        <p:spPr>
          <a:xfrm>
            <a:off x="3728070" y="267559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323AEC9B-958C-4F22-9573-1550726C0BDB}"/>
              </a:ext>
            </a:extLst>
          </p:cNvPr>
          <p:cNvCxnSpPr>
            <a:cxnSpLocks/>
            <a:stCxn id="102" idx="6"/>
            <a:endCxn id="103" idx="2"/>
          </p:cNvCxnSpPr>
          <p:nvPr/>
        </p:nvCxnSpPr>
        <p:spPr>
          <a:xfrm>
            <a:off x="3350231" y="2746559"/>
            <a:ext cx="377839" cy="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>
            <a:extLst>
              <a:ext uri="{FF2B5EF4-FFF2-40B4-BE49-F238E27FC236}">
                <a16:creationId xmlns:a16="http://schemas.microsoft.com/office/drawing/2014/main" id="{AA6771A1-2CEE-46FD-AE36-51285C8A3E46}"/>
              </a:ext>
            </a:extLst>
          </p:cNvPr>
          <p:cNvSpPr/>
          <p:nvPr/>
        </p:nvSpPr>
        <p:spPr>
          <a:xfrm>
            <a:off x="3206231" y="300790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B54E4CBE-284A-40C5-9C8F-3D199CEB3490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3874654" y="1199361"/>
            <a:ext cx="360739" cy="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e 106">
            <a:extLst>
              <a:ext uri="{FF2B5EF4-FFF2-40B4-BE49-F238E27FC236}">
                <a16:creationId xmlns:a16="http://schemas.microsoft.com/office/drawing/2014/main" id="{DEB3C748-64F3-4E81-9C1E-2DBDC84BB567}"/>
              </a:ext>
            </a:extLst>
          </p:cNvPr>
          <p:cNvSpPr/>
          <p:nvPr/>
        </p:nvSpPr>
        <p:spPr>
          <a:xfrm>
            <a:off x="4780760" y="77391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6F58824E-4AF9-40C1-B1BA-5C8AD3E698D6}"/>
              </a:ext>
            </a:extLst>
          </p:cNvPr>
          <p:cNvCxnSpPr>
            <a:cxnSpLocks/>
            <a:stCxn id="82" idx="6"/>
            <a:endCxn id="107" idx="2"/>
          </p:cNvCxnSpPr>
          <p:nvPr/>
        </p:nvCxnSpPr>
        <p:spPr>
          <a:xfrm>
            <a:off x="4408101" y="845918"/>
            <a:ext cx="37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e 108">
            <a:extLst>
              <a:ext uri="{FF2B5EF4-FFF2-40B4-BE49-F238E27FC236}">
                <a16:creationId xmlns:a16="http://schemas.microsoft.com/office/drawing/2014/main" id="{6D926729-F647-4626-AA84-2F0D9A0E581C}"/>
              </a:ext>
            </a:extLst>
          </p:cNvPr>
          <p:cNvSpPr/>
          <p:nvPr/>
        </p:nvSpPr>
        <p:spPr>
          <a:xfrm>
            <a:off x="4243013" y="146685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4CBF2225-BE98-4B71-B9EA-612807E8A96D}"/>
              </a:ext>
            </a:extLst>
          </p:cNvPr>
          <p:cNvCxnSpPr>
            <a:cxnSpLocks/>
            <a:stCxn id="83" idx="6"/>
            <a:endCxn id="109" idx="2"/>
          </p:cNvCxnSpPr>
          <p:nvPr/>
        </p:nvCxnSpPr>
        <p:spPr>
          <a:xfrm>
            <a:off x="3874654" y="1531385"/>
            <a:ext cx="368359" cy="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1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51516" y="51515"/>
            <a:ext cx="120417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1 -&gt; 12 -&gt; 123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2 -&gt; 23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3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fare join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chiavi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(TID) e non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prodotto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cartesiano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List()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List(1)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List(1,2)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(4; def) -&gt; List(1,2,3)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strike="sngStrike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600" b="1" strike="sngStrike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b="1" strike="sngStrike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(1,2; a)    -&gt; </a:t>
            </a:r>
            <a:r>
              <a:rPr lang="en-US" sz="1600" b="1" strike="sngStrik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(1,2,3; -)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(1,2; </a:t>
            </a:r>
            <a:r>
              <a:rPr lang="en-US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(1,2,3; </a:t>
            </a:r>
            <a:r>
              <a:rPr lang="en-US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-&gt; (1,2,3; 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(1,2; d)    -&gt; </a:t>
            </a:r>
            <a:r>
              <a:rPr lang="en-US" sz="16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(1,2,3; </a:t>
            </a:r>
            <a:r>
              <a:rPr lang="en-US" sz="1600" b="1" strike="sngStrik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-&gt; </a:t>
            </a:r>
            <a:r>
              <a:rPr lang="en-US" sz="16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(1,2,3; 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(1,3;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</a:t>
            </a:r>
            <a:r>
              <a:rPr lang="en-US" sz="1600" b="1" strike="sngStrik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(1,4; -)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-&gt; (2,3; a)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(2,3;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(2,3; 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(2,4;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(2,4; 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(2,4;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(3,4; -)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7F3D7EE-2B64-4606-9A57-231BC180D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58985"/>
              </p:ext>
            </p:extLst>
          </p:nvPr>
        </p:nvGraphicFramePr>
        <p:xfrm>
          <a:off x="4714042" y="2181860"/>
          <a:ext cx="6542843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42843">
                  <a:extLst>
                    <a:ext uri="{9D8B030D-6E8A-4147-A177-3AD203B41FA5}">
                      <a16:colId xmlns:a16="http://schemas.microsoft.com/office/drawing/2014/main" val="275363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Pruning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1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Singolo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3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Intersezione nulla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8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ripetuto in singola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tupla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join (padre=elemento creato)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1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ripetuto in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diverse in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6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ripetuto in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diverse in join diversi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sotto soglia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sopra soglia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5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51516" y="51515"/>
            <a:ext cx="120417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Albero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join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TID: 1 -&gt; 12 -&gt; 123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TID: 2 -&gt; 23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TID: 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Step 1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JOIN: Map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),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(4; def) &gt; List( (1; (4; def) ), (2; (4; def) ), (3; (4; def) ) 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JOIN: Reduce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List( (2; a),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(2; d)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List(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(4; def) ) ) &gt; List( (4; -)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</a:t>
            </a:r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; (3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List( (3; a),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(3; d)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(4; def) ) ) &gt; List(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(4; d), (4; e)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(4; def) ) ) &gt; List( (4; -) 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Parentesi graffa chiusa 3"/>
          <p:cNvSpPr/>
          <p:nvPr/>
        </p:nvSpPr>
        <p:spPr>
          <a:xfrm>
            <a:off x="2315361" y="1459684"/>
            <a:ext cx="125835" cy="671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entesi graffa chiusa 5"/>
          <p:cNvSpPr/>
          <p:nvPr/>
        </p:nvSpPr>
        <p:spPr>
          <a:xfrm>
            <a:off x="5219350" y="2316759"/>
            <a:ext cx="125835" cy="671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5553512" y="2467653"/>
            <a:ext cx="339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tree (</a:t>
            </a:r>
            <a:r>
              <a:rPr lang="en-US" dirty="0" err="1"/>
              <a:t>rimane</a:t>
            </a:r>
            <a:r>
              <a:rPr lang="en-US" dirty="0"/>
              <a:t> </a:t>
            </a:r>
            <a:r>
              <a:rPr lang="en-US" dirty="0" err="1"/>
              <a:t>costante</a:t>
            </a:r>
            <a:r>
              <a:rPr lang="en-US" dirty="0"/>
              <a:t>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576819" y="1521095"/>
            <a:ext cx="419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</a:t>
            </a:r>
            <a:r>
              <a:rPr lang="en-US" dirty="0" err="1"/>
              <a:t>correnti</a:t>
            </a:r>
            <a:r>
              <a:rPr lang="en-US" dirty="0"/>
              <a:t> (</a:t>
            </a:r>
            <a:r>
              <a:rPr lang="en-US" dirty="0" err="1"/>
              <a:t>inizialmente</a:t>
            </a:r>
            <a:r>
              <a:rPr lang="en-US" dirty="0"/>
              <a:t> = </a:t>
            </a:r>
            <a:r>
              <a:rPr lang="en-US" dirty="0" err="1"/>
              <a:t>transazioni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72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51516" y="51515"/>
            <a:ext cx="120417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Step 2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JOIN: Map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a)   &gt; List( (2; a)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 &gt; List(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d)   &gt; List( (2; d)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(4; -)   &gt; List(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),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), (2;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), (3;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JOIN: Reduce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a),   (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a),   ( (2; (4; def)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 (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 ( (2; (4; def)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d),   (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d),   ( (2; (4; def)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7017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335560" y="117446"/>
            <a:ext cx="446725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1 -&gt; 12 -&gt; 123 -&gt; 1234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-&gt; 124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13 -&gt; 134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2 -&gt; 23 -&gt; 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3 -&gt; 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4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(se T1 = T3)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-&gt;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2 -&gt;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Il branch di T1 è inutile 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posso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eseguirlo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Date le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transazioni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(12;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 &gt; (123;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&gt; 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(23;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reduce by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itemset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60726" y="4623718"/>
            <a:ext cx="813732" cy="92278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15F1A1-82BD-42C1-BA49-919F02A0F385}"/>
              </a:ext>
            </a:extLst>
          </p:cNvPr>
          <p:cNvSpPr txBox="1"/>
          <p:nvPr/>
        </p:nvSpPr>
        <p:spPr>
          <a:xfrm>
            <a:off x="6096000" y="3568731"/>
            <a:ext cx="57070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List(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), (2; 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(4; def) &gt; List( (1; (4; def) ), (2; (4; def) ), (3; (4; def) ) 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Risultato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 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 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(4; def)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- )</a:t>
            </a:r>
          </a:p>
        </p:txBody>
      </p:sp>
    </p:spTree>
    <p:extLst>
      <p:ext uri="{BB962C8B-B14F-4D97-AF65-F5344CB8AC3E}">
        <p14:creationId xmlns:p14="http://schemas.microsoft.com/office/powerpoint/2010/main" val="779191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209724" y="151001"/>
            <a:ext cx="111625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(se 2 = 13)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1 -&gt;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234</a:t>
            </a:r>
          </a:p>
          <a:p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3 -&gt; 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4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(1234; b)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(124; b)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(13;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(134; b)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&gt; (14; ab)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(23;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(234; b)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(24; b)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(34; bf)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Allo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step 1,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accumulatore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Allo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step 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reduco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(12;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(23;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in (123;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e poi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riduco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accumulatore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e (123;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in (123;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A11ACC8B-11EC-4B48-9982-95574E58EA1C}"/>
              </a:ext>
            </a:extLst>
          </p:cNvPr>
          <p:cNvSpPr/>
          <p:nvPr/>
        </p:nvSpPr>
        <p:spPr>
          <a:xfrm>
            <a:off x="3355759" y="151002"/>
            <a:ext cx="1207363" cy="113634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B3C70FC-A043-46A8-8843-12C6D83366CB}"/>
              </a:ext>
            </a:extLst>
          </p:cNvPr>
          <p:cNvSpPr/>
          <p:nvPr/>
        </p:nvSpPr>
        <p:spPr>
          <a:xfrm>
            <a:off x="4029729" y="151001"/>
            <a:ext cx="1207363" cy="11363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973EADE-EEB8-4FA8-A71D-B6CA94C22DDF}"/>
              </a:ext>
            </a:extLst>
          </p:cNvPr>
          <p:cNvSpPr/>
          <p:nvPr/>
        </p:nvSpPr>
        <p:spPr>
          <a:xfrm>
            <a:off x="3355759" y="791674"/>
            <a:ext cx="2006354" cy="93391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416CF46-AA61-4AE9-A939-67B783725322}"/>
              </a:ext>
            </a:extLst>
          </p:cNvPr>
          <p:cNvSpPr txBox="1"/>
          <p:nvPr/>
        </p:nvSpPr>
        <p:spPr>
          <a:xfrm>
            <a:off x="3572226" y="40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978689-FCB8-4CB9-B1CB-00BBA907E52C}"/>
              </a:ext>
            </a:extLst>
          </p:cNvPr>
          <p:cNvSpPr txBox="1"/>
          <p:nvPr/>
        </p:nvSpPr>
        <p:spPr>
          <a:xfrm>
            <a:off x="4128567" y="589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5739EA-510C-49B6-BA89-0FA296051786}"/>
              </a:ext>
            </a:extLst>
          </p:cNvPr>
          <p:cNvSpPr txBox="1"/>
          <p:nvPr/>
        </p:nvSpPr>
        <p:spPr>
          <a:xfrm>
            <a:off x="4628746" y="446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86C439-7AA2-4ACB-ADB7-5AC0E9032EA1}"/>
              </a:ext>
            </a:extLst>
          </p:cNvPr>
          <p:cNvSpPr txBox="1"/>
          <p:nvPr/>
        </p:nvSpPr>
        <p:spPr>
          <a:xfrm>
            <a:off x="4137740" y="1212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7327642-ED2E-4357-9A23-BC26ACA2ADDB}"/>
              </a:ext>
            </a:extLst>
          </p:cNvPr>
          <p:cNvSpPr/>
          <p:nvPr/>
        </p:nvSpPr>
        <p:spPr>
          <a:xfrm>
            <a:off x="209724" y="2102459"/>
            <a:ext cx="813732" cy="222984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F8CFA0B-ECFB-4C8D-9D91-003AF0083EA2}"/>
              </a:ext>
            </a:extLst>
          </p:cNvPr>
          <p:cNvSpPr/>
          <p:nvPr/>
        </p:nvSpPr>
        <p:spPr>
          <a:xfrm>
            <a:off x="1152237" y="2102459"/>
            <a:ext cx="813732" cy="22298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asellaDiTesto 613">
            <a:extLst>
              <a:ext uri="{FF2B5EF4-FFF2-40B4-BE49-F238E27FC236}">
                <a16:creationId xmlns:a16="http://schemas.microsoft.com/office/drawing/2014/main" id="{EF6EABE7-587D-48C5-9D00-252B5B64F6B8}"/>
              </a:ext>
            </a:extLst>
          </p:cNvPr>
          <p:cNvSpPr txBox="1"/>
          <p:nvPr/>
        </p:nvSpPr>
        <p:spPr>
          <a:xfrm>
            <a:off x="3015663" y="586411"/>
            <a:ext cx="1280160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" name="CasellaDiTesto 615">
            <a:extLst>
              <a:ext uri="{FF2B5EF4-FFF2-40B4-BE49-F238E27FC236}">
                <a16:creationId xmlns:a16="http://schemas.microsoft.com/office/drawing/2014/main" id="{3176B5FF-D6EA-4D2C-BAE3-5C2017745988}"/>
              </a:ext>
            </a:extLst>
          </p:cNvPr>
          <p:cNvSpPr txBox="1"/>
          <p:nvPr/>
        </p:nvSpPr>
        <p:spPr>
          <a:xfrm>
            <a:off x="3015663" y="1247027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" name="CasellaDiTesto 616">
            <a:extLst>
              <a:ext uri="{FF2B5EF4-FFF2-40B4-BE49-F238E27FC236}">
                <a16:creationId xmlns:a16="http://schemas.microsoft.com/office/drawing/2014/main" id="{3FA9DFF6-B975-459C-B72E-CABF997CD690}"/>
              </a:ext>
            </a:extLst>
          </p:cNvPr>
          <p:cNvSpPr txBox="1"/>
          <p:nvPr/>
        </p:nvSpPr>
        <p:spPr>
          <a:xfrm>
            <a:off x="3015663" y="3308003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" name="CasellaDiTesto 617">
            <a:extLst>
              <a:ext uri="{FF2B5EF4-FFF2-40B4-BE49-F238E27FC236}">
                <a16:creationId xmlns:a16="http://schemas.microsoft.com/office/drawing/2014/main" id="{B54C73AB-DA8F-4184-85C0-C3CB27954381}"/>
              </a:ext>
            </a:extLst>
          </p:cNvPr>
          <p:cNvSpPr txBox="1"/>
          <p:nvPr/>
        </p:nvSpPr>
        <p:spPr>
          <a:xfrm>
            <a:off x="3015663" y="3977411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" name="CasellaDiTesto 618">
            <a:extLst>
              <a:ext uri="{FF2B5EF4-FFF2-40B4-BE49-F238E27FC236}">
                <a16:creationId xmlns:a16="http://schemas.microsoft.com/office/drawing/2014/main" id="{59731679-1A72-4021-AFD0-D24AA008441E}"/>
              </a:ext>
            </a:extLst>
          </p:cNvPr>
          <p:cNvSpPr txBox="1"/>
          <p:nvPr/>
        </p:nvSpPr>
        <p:spPr>
          <a:xfrm>
            <a:off x="3015663" y="5307435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CasellaDiTesto 612">
            <a:extLst>
              <a:ext uri="{FF2B5EF4-FFF2-40B4-BE49-F238E27FC236}">
                <a16:creationId xmlns:a16="http://schemas.microsoft.com/office/drawing/2014/main" id="{5792EA74-565A-4244-9A23-25007D6A7173}"/>
              </a:ext>
            </a:extLst>
          </p:cNvPr>
          <p:cNvSpPr txBox="1"/>
          <p:nvPr/>
        </p:nvSpPr>
        <p:spPr>
          <a:xfrm>
            <a:off x="3518462" y="299148"/>
            <a:ext cx="354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Rettangolo 582">
            <a:extLst>
              <a:ext uri="{FF2B5EF4-FFF2-40B4-BE49-F238E27FC236}">
                <a16:creationId xmlns:a16="http://schemas.microsoft.com/office/drawing/2014/main" id="{CDFB77DD-76AB-4EB4-B5E4-8509364F1D3C}"/>
              </a:ext>
            </a:extLst>
          </p:cNvPr>
          <p:cNvSpPr/>
          <p:nvPr/>
        </p:nvSpPr>
        <p:spPr>
          <a:xfrm>
            <a:off x="2994032" y="548890"/>
            <a:ext cx="1324090" cy="26930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Rettangolo 582">
            <a:extLst>
              <a:ext uri="{FF2B5EF4-FFF2-40B4-BE49-F238E27FC236}">
                <a16:creationId xmlns:a16="http://schemas.microsoft.com/office/drawing/2014/main" id="{54563E9F-D2B9-439E-A98E-03655ECBB0F9}"/>
              </a:ext>
            </a:extLst>
          </p:cNvPr>
          <p:cNvSpPr/>
          <p:nvPr/>
        </p:nvSpPr>
        <p:spPr>
          <a:xfrm>
            <a:off x="2994032" y="3277321"/>
            <a:ext cx="1330699" cy="33375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CasellaDiTesto 616">
            <a:extLst>
              <a:ext uri="{FF2B5EF4-FFF2-40B4-BE49-F238E27FC236}">
                <a16:creationId xmlns:a16="http://schemas.microsoft.com/office/drawing/2014/main" id="{4DF50BD3-B2B5-428F-B10E-F22447334D77}"/>
              </a:ext>
            </a:extLst>
          </p:cNvPr>
          <p:cNvSpPr txBox="1"/>
          <p:nvPr/>
        </p:nvSpPr>
        <p:spPr>
          <a:xfrm>
            <a:off x="3015663" y="1907643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CasellaDiTesto 616">
            <a:extLst>
              <a:ext uri="{FF2B5EF4-FFF2-40B4-BE49-F238E27FC236}">
                <a16:creationId xmlns:a16="http://schemas.microsoft.com/office/drawing/2014/main" id="{2919C539-E0AF-4306-A58E-0CD07448423E}"/>
              </a:ext>
            </a:extLst>
          </p:cNvPr>
          <p:cNvSpPr txBox="1"/>
          <p:nvPr/>
        </p:nvSpPr>
        <p:spPr>
          <a:xfrm>
            <a:off x="3015663" y="2568259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CasellaDiTesto 617">
            <a:extLst>
              <a:ext uri="{FF2B5EF4-FFF2-40B4-BE49-F238E27FC236}">
                <a16:creationId xmlns:a16="http://schemas.microsoft.com/office/drawing/2014/main" id="{C819086D-C10C-4930-9F4E-BD0015F5D349}"/>
              </a:ext>
            </a:extLst>
          </p:cNvPr>
          <p:cNvSpPr txBox="1"/>
          <p:nvPr/>
        </p:nvSpPr>
        <p:spPr>
          <a:xfrm>
            <a:off x="3015663" y="4638027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CasellaDiTesto 618">
            <a:extLst>
              <a:ext uri="{FF2B5EF4-FFF2-40B4-BE49-F238E27FC236}">
                <a16:creationId xmlns:a16="http://schemas.microsoft.com/office/drawing/2014/main" id="{15A31FAE-B14F-4CA1-982A-E63C910F861E}"/>
              </a:ext>
            </a:extLst>
          </p:cNvPr>
          <p:cNvSpPr txBox="1"/>
          <p:nvPr/>
        </p:nvSpPr>
        <p:spPr>
          <a:xfrm>
            <a:off x="3015663" y="5968050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CasellaDiTesto 613">
            <a:extLst>
              <a:ext uri="{FF2B5EF4-FFF2-40B4-BE49-F238E27FC236}">
                <a16:creationId xmlns:a16="http://schemas.microsoft.com/office/drawing/2014/main" id="{F45F094A-1EEF-421B-96D5-A4103B71BDE2}"/>
              </a:ext>
            </a:extLst>
          </p:cNvPr>
          <p:cNvSpPr txBox="1"/>
          <p:nvPr/>
        </p:nvSpPr>
        <p:spPr>
          <a:xfrm>
            <a:off x="4564933" y="586411"/>
            <a:ext cx="1298448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135" name="CasellaDiTesto 615">
            <a:extLst>
              <a:ext uri="{FF2B5EF4-FFF2-40B4-BE49-F238E27FC236}">
                <a16:creationId xmlns:a16="http://schemas.microsoft.com/office/drawing/2014/main" id="{BBADEFCD-8EE4-44BF-97C0-28F9DB4A33D3}"/>
              </a:ext>
            </a:extLst>
          </p:cNvPr>
          <p:cNvSpPr txBox="1"/>
          <p:nvPr/>
        </p:nvSpPr>
        <p:spPr>
          <a:xfrm>
            <a:off x="4564933" y="1319385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CasellaDiTesto 612">
            <a:extLst>
              <a:ext uri="{FF2B5EF4-FFF2-40B4-BE49-F238E27FC236}">
                <a16:creationId xmlns:a16="http://schemas.microsoft.com/office/drawing/2014/main" id="{F8BFF2DA-81C2-46A2-98DB-6A561EC85F0D}"/>
              </a:ext>
            </a:extLst>
          </p:cNvPr>
          <p:cNvSpPr txBox="1"/>
          <p:nvPr/>
        </p:nvSpPr>
        <p:spPr>
          <a:xfrm>
            <a:off x="5026737" y="299148"/>
            <a:ext cx="354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Rettangolo 582">
            <a:extLst>
              <a:ext uri="{FF2B5EF4-FFF2-40B4-BE49-F238E27FC236}">
                <a16:creationId xmlns:a16="http://schemas.microsoft.com/office/drawing/2014/main" id="{6EDCA425-C006-49FD-A5B4-D2CA60D942C1}"/>
              </a:ext>
            </a:extLst>
          </p:cNvPr>
          <p:cNvSpPr/>
          <p:nvPr/>
        </p:nvSpPr>
        <p:spPr>
          <a:xfrm>
            <a:off x="4520358" y="548890"/>
            <a:ext cx="1390270" cy="28693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ttangolo 582">
            <a:extLst>
              <a:ext uri="{FF2B5EF4-FFF2-40B4-BE49-F238E27FC236}">
                <a16:creationId xmlns:a16="http://schemas.microsoft.com/office/drawing/2014/main" id="{7A97FA79-1AF1-4457-8B94-263F83843874}"/>
              </a:ext>
            </a:extLst>
          </p:cNvPr>
          <p:cNvSpPr/>
          <p:nvPr/>
        </p:nvSpPr>
        <p:spPr>
          <a:xfrm>
            <a:off x="4523794" y="3483600"/>
            <a:ext cx="1386834" cy="28693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CasellaDiTesto 616">
            <a:extLst>
              <a:ext uri="{FF2B5EF4-FFF2-40B4-BE49-F238E27FC236}">
                <a16:creationId xmlns:a16="http://schemas.microsoft.com/office/drawing/2014/main" id="{F7D438EE-99B5-4D60-AFC9-B383ADE73925}"/>
              </a:ext>
            </a:extLst>
          </p:cNvPr>
          <p:cNvSpPr txBox="1"/>
          <p:nvPr/>
        </p:nvSpPr>
        <p:spPr>
          <a:xfrm>
            <a:off x="4564933" y="2737956"/>
            <a:ext cx="1298448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CasellaDiTesto 616">
            <a:extLst>
              <a:ext uri="{FF2B5EF4-FFF2-40B4-BE49-F238E27FC236}">
                <a16:creationId xmlns:a16="http://schemas.microsoft.com/office/drawing/2014/main" id="{FE5AB89D-3338-44EE-BC3A-F810DB2BB8AB}"/>
              </a:ext>
            </a:extLst>
          </p:cNvPr>
          <p:cNvSpPr txBox="1"/>
          <p:nvPr/>
        </p:nvSpPr>
        <p:spPr>
          <a:xfrm>
            <a:off x="4564933" y="4239957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CasellaDiTesto 615">
            <a:extLst>
              <a:ext uri="{FF2B5EF4-FFF2-40B4-BE49-F238E27FC236}">
                <a16:creationId xmlns:a16="http://schemas.microsoft.com/office/drawing/2014/main" id="{1B7B537C-C216-49BA-B978-D7E7B316CC83}"/>
              </a:ext>
            </a:extLst>
          </p:cNvPr>
          <p:cNvSpPr txBox="1"/>
          <p:nvPr/>
        </p:nvSpPr>
        <p:spPr>
          <a:xfrm>
            <a:off x="4564933" y="2049528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CasellaDiTesto 616">
            <a:extLst>
              <a:ext uri="{FF2B5EF4-FFF2-40B4-BE49-F238E27FC236}">
                <a16:creationId xmlns:a16="http://schemas.microsoft.com/office/drawing/2014/main" id="{09547839-1853-4C5A-A174-91C5E0AE7D84}"/>
              </a:ext>
            </a:extLst>
          </p:cNvPr>
          <p:cNvSpPr txBox="1"/>
          <p:nvPr/>
        </p:nvSpPr>
        <p:spPr>
          <a:xfrm>
            <a:off x="4564933" y="3509814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CasellaDiTesto 616">
            <a:extLst>
              <a:ext uri="{FF2B5EF4-FFF2-40B4-BE49-F238E27FC236}">
                <a16:creationId xmlns:a16="http://schemas.microsoft.com/office/drawing/2014/main" id="{0987FCC7-0AAC-4707-B973-59C0E40CC599}"/>
              </a:ext>
            </a:extLst>
          </p:cNvPr>
          <p:cNvSpPr txBox="1"/>
          <p:nvPr/>
        </p:nvSpPr>
        <p:spPr>
          <a:xfrm>
            <a:off x="4564933" y="4970100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CasellaDiTesto 616">
            <a:extLst>
              <a:ext uri="{FF2B5EF4-FFF2-40B4-BE49-F238E27FC236}">
                <a16:creationId xmlns:a16="http://schemas.microsoft.com/office/drawing/2014/main" id="{4EEFADC7-04E2-4B21-896E-57BE268BC517}"/>
              </a:ext>
            </a:extLst>
          </p:cNvPr>
          <p:cNvSpPr txBox="1"/>
          <p:nvPr/>
        </p:nvSpPr>
        <p:spPr>
          <a:xfrm>
            <a:off x="4564933" y="5700243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25753D-9D7A-466B-8079-AB81AB8147E5}"/>
              </a:ext>
            </a:extLst>
          </p:cNvPr>
          <p:cNvCxnSpPr>
            <a:cxnSpLocks/>
            <a:stCxn id="614" idx="3"/>
            <a:endCxn id="133" idx="1"/>
          </p:cNvCxnSpPr>
          <p:nvPr/>
        </p:nvCxnSpPr>
        <p:spPr>
          <a:xfrm>
            <a:off x="4295823" y="909577"/>
            <a:ext cx="26911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B7A8C6C-654C-497C-B805-5AB5EB10BFEB}"/>
              </a:ext>
            </a:extLst>
          </p:cNvPr>
          <p:cNvCxnSpPr>
            <a:cxnSpLocks/>
            <a:stCxn id="614" idx="3"/>
            <a:endCxn id="135" idx="1"/>
          </p:cNvCxnSpPr>
          <p:nvPr/>
        </p:nvCxnSpPr>
        <p:spPr>
          <a:xfrm>
            <a:off x="4295823" y="909577"/>
            <a:ext cx="269110" cy="7329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A78F791-7E27-4F68-B866-1FAADE291E1E}"/>
              </a:ext>
            </a:extLst>
          </p:cNvPr>
          <p:cNvCxnSpPr>
            <a:cxnSpLocks/>
            <a:stCxn id="614" idx="3"/>
            <a:endCxn id="166" idx="1"/>
          </p:cNvCxnSpPr>
          <p:nvPr/>
        </p:nvCxnSpPr>
        <p:spPr>
          <a:xfrm>
            <a:off x="4295823" y="909577"/>
            <a:ext cx="269110" cy="146311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AD83A69-3744-452C-A85F-F2F411063402}"/>
              </a:ext>
            </a:extLst>
          </p:cNvPr>
          <p:cNvCxnSpPr>
            <a:cxnSpLocks/>
            <a:stCxn id="614" idx="3"/>
            <a:endCxn id="178" idx="1"/>
          </p:cNvCxnSpPr>
          <p:nvPr/>
        </p:nvCxnSpPr>
        <p:spPr>
          <a:xfrm>
            <a:off x="4295823" y="909577"/>
            <a:ext cx="269110" cy="21515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283B6A2-C934-4A64-99AA-42EAD5829C1F}"/>
              </a:ext>
            </a:extLst>
          </p:cNvPr>
          <p:cNvCxnSpPr>
            <a:cxnSpLocks/>
            <a:stCxn id="614" idx="3"/>
            <a:endCxn id="167" idx="1"/>
          </p:cNvCxnSpPr>
          <p:nvPr/>
        </p:nvCxnSpPr>
        <p:spPr>
          <a:xfrm>
            <a:off x="4295823" y="909577"/>
            <a:ext cx="269110" cy="292340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D98C7B3-5097-4BFF-9F95-466EF24086A8}"/>
              </a:ext>
            </a:extLst>
          </p:cNvPr>
          <p:cNvCxnSpPr>
            <a:cxnSpLocks/>
            <a:stCxn id="614" idx="3"/>
            <a:endCxn id="179" idx="1"/>
          </p:cNvCxnSpPr>
          <p:nvPr/>
        </p:nvCxnSpPr>
        <p:spPr>
          <a:xfrm>
            <a:off x="4295823" y="909577"/>
            <a:ext cx="269110" cy="36535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88F435A-DFF7-4356-8AF6-0C1DFF533DB8}"/>
              </a:ext>
            </a:extLst>
          </p:cNvPr>
          <p:cNvCxnSpPr>
            <a:cxnSpLocks/>
            <a:stCxn id="614" idx="3"/>
            <a:endCxn id="168" idx="1"/>
          </p:cNvCxnSpPr>
          <p:nvPr/>
        </p:nvCxnSpPr>
        <p:spPr>
          <a:xfrm>
            <a:off x="4295823" y="909577"/>
            <a:ext cx="269110" cy="438368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0F41358-91D9-40C8-A437-9EAB81D47FFA}"/>
              </a:ext>
            </a:extLst>
          </p:cNvPr>
          <p:cNvCxnSpPr>
            <a:cxnSpLocks/>
            <a:stCxn id="614" idx="3"/>
            <a:endCxn id="169" idx="1"/>
          </p:cNvCxnSpPr>
          <p:nvPr/>
        </p:nvCxnSpPr>
        <p:spPr>
          <a:xfrm>
            <a:off x="4295823" y="909577"/>
            <a:ext cx="269110" cy="511383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sellaDiTesto 613">
            <a:extLst>
              <a:ext uri="{FF2B5EF4-FFF2-40B4-BE49-F238E27FC236}">
                <a16:creationId xmlns:a16="http://schemas.microsoft.com/office/drawing/2014/main" id="{98FDAA61-6AC7-4F19-AE13-7BA1DCD3D28C}"/>
              </a:ext>
            </a:extLst>
          </p:cNvPr>
          <p:cNvSpPr txBox="1"/>
          <p:nvPr/>
        </p:nvSpPr>
        <p:spPr>
          <a:xfrm>
            <a:off x="6104586" y="586411"/>
            <a:ext cx="1865376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191" name="CasellaDiTesto 612">
            <a:extLst>
              <a:ext uri="{FF2B5EF4-FFF2-40B4-BE49-F238E27FC236}">
                <a16:creationId xmlns:a16="http://schemas.microsoft.com/office/drawing/2014/main" id="{47C33BFB-F1EB-4E9C-B734-A895167462E0}"/>
              </a:ext>
            </a:extLst>
          </p:cNvPr>
          <p:cNvSpPr txBox="1"/>
          <p:nvPr/>
        </p:nvSpPr>
        <p:spPr>
          <a:xfrm>
            <a:off x="6799266" y="299148"/>
            <a:ext cx="354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ettangolo 582">
            <a:extLst>
              <a:ext uri="{FF2B5EF4-FFF2-40B4-BE49-F238E27FC236}">
                <a16:creationId xmlns:a16="http://schemas.microsoft.com/office/drawing/2014/main" id="{F99146DA-B206-4908-9D79-1B3BE2E59E12}"/>
              </a:ext>
            </a:extLst>
          </p:cNvPr>
          <p:cNvSpPr/>
          <p:nvPr/>
        </p:nvSpPr>
        <p:spPr>
          <a:xfrm>
            <a:off x="6061477" y="548890"/>
            <a:ext cx="1932260" cy="28047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Rettangolo 582">
            <a:extLst>
              <a:ext uri="{FF2B5EF4-FFF2-40B4-BE49-F238E27FC236}">
                <a16:creationId xmlns:a16="http://schemas.microsoft.com/office/drawing/2014/main" id="{1F3CF7E3-A5BC-4CD9-97B5-E66B968FC9F7}"/>
              </a:ext>
            </a:extLst>
          </p:cNvPr>
          <p:cNvSpPr/>
          <p:nvPr/>
        </p:nvSpPr>
        <p:spPr>
          <a:xfrm>
            <a:off x="6064913" y="3428227"/>
            <a:ext cx="1928823" cy="14173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CasellaDiTesto 616">
            <a:extLst>
              <a:ext uri="{FF2B5EF4-FFF2-40B4-BE49-F238E27FC236}">
                <a16:creationId xmlns:a16="http://schemas.microsoft.com/office/drawing/2014/main" id="{80C3BCBA-9C59-49DF-8C5C-4891DCBB589A}"/>
              </a:ext>
            </a:extLst>
          </p:cNvPr>
          <p:cNvSpPr txBox="1"/>
          <p:nvPr/>
        </p:nvSpPr>
        <p:spPr>
          <a:xfrm>
            <a:off x="6104586" y="1286788"/>
            <a:ext cx="1865376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198" name="CasellaDiTesto 616">
            <a:extLst>
              <a:ext uri="{FF2B5EF4-FFF2-40B4-BE49-F238E27FC236}">
                <a16:creationId xmlns:a16="http://schemas.microsoft.com/office/drawing/2014/main" id="{B5167047-1193-41AD-ABA2-46316D582C9F}"/>
              </a:ext>
            </a:extLst>
          </p:cNvPr>
          <p:cNvSpPr txBox="1"/>
          <p:nvPr/>
        </p:nvSpPr>
        <p:spPr>
          <a:xfrm>
            <a:off x="6107426" y="2687543"/>
            <a:ext cx="1862536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CasellaDiTesto 616">
            <a:extLst>
              <a:ext uri="{FF2B5EF4-FFF2-40B4-BE49-F238E27FC236}">
                <a16:creationId xmlns:a16="http://schemas.microsoft.com/office/drawing/2014/main" id="{4810F6B8-0C5D-461C-8FD6-34946EF7EA92}"/>
              </a:ext>
            </a:extLst>
          </p:cNvPr>
          <p:cNvSpPr txBox="1"/>
          <p:nvPr/>
        </p:nvSpPr>
        <p:spPr>
          <a:xfrm>
            <a:off x="6107425" y="1987165"/>
            <a:ext cx="1862537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CasellaDiTesto 616">
            <a:extLst>
              <a:ext uri="{FF2B5EF4-FFF2-40B4-BE49-F238E27FC236}">
                <a16:creationId xmlns:a16="http://schemas.microsoft.com/office/drawing/2014/main" id="{EC84F37E-9965-4A87-8182-3E9E889B6541}"/>
              </a:ext>
            </a:extLst>
          </p:cNvPr>
          <p:cNvSpPr txBox="1"/>
          <p:nvPr/>
        </p:nvSpPr>
        <p:spPr>
          <a:xfrm>
            <a:off x="6107427" y="3463394"/>
            <a:ext cx="186253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{B4}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CasellaDiTesto 616">
            <a:extLst>
              <a:ext uri="{FF2B5EF4-FFF2-40B4-BE49-F238E27FC236}">
                <a16:creationId xmlns:a16="http://schemas.microsoft.com/office/drawing/2014/main" id="{5AE6B8B1-4732-46EA-9BB2-665E54157809}"/>
              </a:ext>
            </a:extLst>
          </p:cNvPr>
          <p:cNvSpPr txBox="1"/>
          <p:nvPr/>
        </p:nvSpPr>
        <p:spPr>
          <a:xfrm>
            <a:off x="6107428" y="4168917"/>
            <a:ext cx="186253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AAEFA52-FBF7-454B-BE76-B59D5D0A980E}"/>
              </a:ext>
            </a:extLst>
          </p:cNvPr>
          <p:cNvCxnSpPr>
            <a:cxnSpLocks/>
            <a:stCxn id="178" idx="3"/>
            <a:endCxn id="194" idx="1"/>
          </p:cNvCxnSpPr>
          <p:nvPr/>
        </p:nvCxnSpPr>
        <p:spPr>
          <a:xfrm flipV="1">
            <a:off x="5863381" y="1609954"/>
            <a:ext cx="241205" cy="145116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E15AAFF-3F75-4589-8660-F2A820886D94}"/>
              </a:ext>
            </a:extLst>
          </p:cNvPr>
          <p:cNvCxnSpPr>
            <a:cxnSpLocks/>
            <a:stCxn id="178" idx="3"/>
            <a:endCxn id="200" idx="1"/>
          </p:cNvCxnSpPr>
          <p:nvPr/>
        </p:nvCxnSpPr>
        <p:spPr>
          <a:xfrm flipV="1">
            <a:off x="5863381" y="2310331"/>
            <a:ext cx="244044" cy="75079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A974D47-1741-4476-B746-74C24C799E50}"/>
              </a:ext>
            </a:extLst>
          </p:cNvPr>
          <p:cNvCxnSpPr>
            <a:cxnSpLocks/>
            <a:stCxn id="178" idx="3"/>
            <a:endCxn id="198" idx="1"/>
          </p:cNvCxnSpPr>
          <p:nvPr/>
        </p:nvCxnSpPr>
        <p:spPr>
          <a:xfrm flipV="1">
            <a:off x="5863381" y="3010709"/>
            <a:ext cx="244045" cy="504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EED9062-5F75-4123-AB71-B5ED87D18765}"/>
              </a:ext>
            </a:extLst>
          </p:cNvPr>
          <p:cNvCxnSpPr>
            <a:cxnSpLocks/>
            <a:stCxn id="178" idx="3"/>
            <a:endCxn id="201" idx="1"/>
          </p:cNvCxnSpPr>
          <p:nvPr/>
        </p:nvCxnSpPr>
        <p:spPr>
          <a:xfrm>
            <a:off x="5863381" y="3061122"/>
            <a:ext cx="244046" cy="72543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39945DF-B50F-4243-9EE9-975EAF879F67}"/>
              </a:ext>
            </a:extLst>
          </p:cNvPr>
          <p:cNvCxnSpPr>
            <a:cxnSpLocks/>
            <a:stCxn id="178" idx="3"/>
            <a:endCxn id="202" idx="1"/>
          </p:cNvCxnSpPr>
          <p:nvPr/>
        </p:nvCxnSpPr>
        <p:spPr>
          <a:xfrm>
            <a:off x="5863381" y="3061122"/>
            <a:ext cx="244047" cy="14309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CasellaDiTesto 613">
            <a:extLst>
              <a:ext uri="{FF2B5EF4-FFF2-40B4-BE49-F238E27FC236}">
                <a16:creationId xmlns:a16="http://schemas.microsoft.com/office/drawing/2014/main" id="{B2D533A0-D246-4B35-9D9D-2C6B1E2F3E27}"/>
              </a:ext>
            </a:extLst>
          </p:cNvPr>
          <p:cNvSpPr txBox="1"/>
          <p:nvPr/>
        </p:nvSpPr>
        <p:spPr>
          <a:xfrm>
            <a:off x="8135740" y="586411"/>
            <a:ext cx="1554480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218" name="CasellaDiTesto 612">
            <a:extLst>
              <a:ext uri="{FF2B5EF4-FFF2-40B4-BE49-F238E27FC236}">
                <a16:creationId xmlns:a16="http://schemas.microsoft.com/office/drawing/2014/main" id="{E3BC6D5F-3A6C-490F-9781-77B6CE4E76B1}"/>
              </a:ext>
            </a:extLst>
          </p:cNvPr>
          <p:cNvSpPr txBox="1"/>
          <p:nvPr/>
        </p:nvSpPr>
        <p:spPr>
          <a:xfrm>
            <a:off x="8737465" y="299148"/>
            <a:ext cx="354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Rettangolo 582">
            <a:extLst>
              <a:ext uri="{FF2B5EF4-FFF2-40B4-BE49-F238E27FC236}">
                <a16:creationId xmlns:a16="http://schemas.microsoft.com/office/drawing/2014/main" id="{E4275C5C-97CB-4FD8-8ED1-0D856312440B}"/>
              </a:ext>
            </a:extLst>
          </p:cNvPr>
          <p:cNvSpPr/>
          <p:nvPr/>
        </p:nvSpPr>
        <p:spPr>
          <a:xfrm>
            <a:off x="8171760" y="548890"/>
            <a:ext cx="1521406" cy="15290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CasellaDiTesto 616">
            <a:extLst>
              <a:ext uri="{FF2B5EF4-FFF2-40B4-BE49-F238E27FC236}">
                <a16:creationId xmlns:a16="http://schemas.microsoft.com/office/drawing/2014/main" id="{9FE9CADF-1C64-4C07-9181-F20C77E01430}"/>
              </a:ext>
            </a:extLst>
          </p:cNvPr>
          <p:cNvSpPr txBox="1"/>
          <p:nvPr/>
        </p:nvSpPr>
        <p:spPr>
          <a:xfrm>
            <a:off x="8136837" y="1379397"/>
            <a:ext cx="1553383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52" name="CasellaDiTesto 613">
            <a:extLst>
              <a:ext uri="{FF2B5EF4-FFF2-40B4-BE49-F238E27FC236}">
                <a16:creationId xmlns:a16="http://schemas.microsoft.com/office/drawing/2014/main" id="{8295D2F4-DFDD-4757-A80A-43D42EC18C15}"/>
              </a:ext>
            </a:extLst>
          </p:cNvPr>
          <p:cNvSpPr txBox="1"/>
          <p:nvPr/>
        </p:nvSpPr>
        <p:spPr>
          <a:xfrm>
            <a:off x="4001430" y="586411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53" name="CasellaDiTesto 613">
            <a:extLst>
              <a:ext uri="{FF2B5EF4-FFF2-40B4-BE49-F238E27FC236}">
                <a16:creationId xmlns:a16="http://schemas.microsoft.com/office/drawing/2014/main" id="{A53843AA-302B-43B1-8FC3-2EACCA0AE167}"/>
              </a:ext>
            </a:extLst>
          </p:cNvPr>
          <p:cNvSpPr txBox="1"/>
          <p:nvPr/>
        </p:nvSpPr>
        <p:spPr>
          <a:xfrm>
            <a:off x="4001430" y="1247027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54" name="CasellaDiTesto 613">
            <a:extLst>
              <a:ext uri="{FF2B5EF4-FFF2-40B4-BE49-F238E27FC236}">
                <a16:creationId xmlns:a16="http://schemas.microsoft.com/office/drawing/2014/main" id="{40021ABD-0AB8-4D93-844F-06009693D6BE}"/>
              </a:ext>
            </a:extLst>
          </p:cNvPr>
          <p:cNvSpPr txBox="1"/>
          <p:nvPr/>
        </p:nvSpPr>
        <p:spPr>
          <a:xfrm>
            <a:off x="4001430" y="1916333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sp>
        <p:nvSpPr>
          <p:cNvPr id="55" name="CasellaDiTesto 613">
            <a:extLst>
              <a:ext uri="{FF2B5EF4-FFF2-40B4-BE49-F238E27FC236}">
                <a16:creationId xmlns:a16="http://schemas.microsoft.com/office/drawing/2014/main" id="{2E7FC7A8-27C0-4902-BD0B-477C1764F463}"/>
              </a:ext>
            </a:extLst>
          </p:cNvPr>
          <p:cNvSpPr txBox="1"/>
          <p:nvPr/>
        </p:nvSpPr>
        <p:spPr>
          <a:xfrm>
            <a:off x="4001430" y="2570095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</a:p>
        </p:txBody>
      </p:sp>
      <p:sp>
        <p:nvSpPr>
          <p:cNvPr id="56" name="CasellaDiTesto 613">
            <a:extLst>
              <a:ext uri="{FF2B5EF4-FFF2-40B4-BE49-F238E27FC236}">
                <a16:creationId xmlns:a16="http://schemas.microsoft.com/office/drawing/2014/main" id="{FCB36A15-ABF4-4F97-A87D-353565398E2A}"/>
              </a:ext>
            </a:extLst>
          </p:cNvPr>
          <p:cNvSpPr txBox="1"/>
          <p:nvPr/>
        </p:nvSpPr>
        <p:spPr>
          <a:xfrm>
            <a:off x="4001430" y="3314442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</a:p>
        </p:txBody>
      </p:sp>
      <p:sp>
        <p:nvSpPr>
          <p:cNvPr id="57" name="CasellaDiTesto 613">
            <a:extLst>
              <a:ext uri="{FF2B5EF4-FFF2-40B4-BE49-F238E27FC236}">
                <a16:creationId xmlns:a16="http://schemas.microsoft.com/office/drawing/2014/main" id="{CABE3EE4-558F-484E-8EDF-0F14B8C4AFDF}"/>
              </a:ext>
            </a:extLst>
          </p:cNvPr>
          <p:cNvSpPr txBox="1"/>
          <p:nvPr/>
        </p:nvSpPr>
        <p:spPr>
          <a:xfrm>
            <a:off x="4001430" y="3968146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</a:p>
        </p:txBody>
      </p:sp>
      <p:sp>
        <p:nvSpPr>
          <p:cNvPr id="58" name="CasellaDiTesto 613">
            <a:extLst>
              <a:ext uri="{FF2B5EF4-FFF2-40B4-BE49-F238E27FC236}">
                <a16:creationId xmlns:a16="http://schemas.microsoft.com/office/drawing/2014/main" id="{01946F40-70BE-4804-89F4-34DA3DECDC4C}"/>
              </a:ext>
            </a:extLst>
          </p:cNvPr>
          <p:cNvSpPr txBox="1"/>
          <p:nvPr/>
        </p:nvSpPr>
        <p:spPr>
          <a:xfrm>
            <a:off x="4001430" y="4624709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N7</a:t>
            </a:r>
          </a:p>
        </p:txBody>
      </p:sp>
      <p:sp>
        <p:nvSpPr>
          <p:cNvPr id="59" name="CasellaDiTesto 613">
            <a:extLst>
              <a:ext uri="{FF2B5EF4-FFF2-40B4-BE49-F238E27FC236}">
                <a16:creationId xmlns:a16="http://schemas.microsoft.com/office/drawing/2014/main" id="{58B439C1-FD9B-480A-97DA-EF360A5411AA}"/>
              </a:ext>
            </a:extLst>
          </p:cNvPr>
          <p:cNvSpPr txBox="1"/>
          <p:nvPr/>
        </p:nvSpPr>
        <p:spPr>
          <a:xfrm>
            <a:off x="4001430" y="5278471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</a:p>
        </p:txBody>
      </p:sp>
      <p:sp>
        <p:nvSpPr>
          <p:cNvPr id="60" name="CasellaDiTesto 613">
            <a:extLst>
              <a:ext uri="{FF2B5EF4-FFF2-40B4-BE49-F238E27FC236}">
                <a16:creationId xmlns:a16="http://schemas.microsoft.com/office/drawing/2014/main" id="{469338A2-2A7C-4B17-8562-853DEB53C1AC}"/>
              </a:ext>
            </a:extLst>
          </p:cNvPr>
          <p:cNvSpPr txBox="1"/>
          <p:nvPr/>
        </p:nvSpPr>
        <p:spPr>
          <a:xfrm>
            <a:off x="4001430" y="5957904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N9</a:t>
            </a:r>
          </a:p>
        </p:txBody>
      </p:sp>
      <p:sp>
        <p:nvSpPr>
          <p:cNvPr id="61" name="CasellaDiTesto 613">
            <a:extLst>
              <a:ext uri="{FF2B5EF4-FFF2-40B4-BE49-F238E27FC236}">
                <a16:creationId xmlns:a16="http://schemas.microsoft.com/office/drawing/2014/main" id="{94587378-C75C-475E-B56B-F35E86C6A6F0}"/>
              </a:ext>
            </a:extLst>
          </p:cNvPr>
          <p:cNvSpPr txBox="1"/>
          <p:nvPr/>
        </p:nvSpPr>
        <p:spPr>
          <a:xfrm>
            <a:off x="5568988" y="586411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62" name="CasellaDiTesto 613">
            <a:extLst>
              <a:ext uri="{FF2B5EF4-FFF2-40B4-BE49-F238E27FC236}">
                <a16:creationId xmlns:a16="http://schemas.microsoft.com/office/drawing/2014/main" id="{D7D5A0F2-21E3-4CDF-BB88-8AEC04332C5C}"/>
              </a:ext>
            </a:extLst>
          </p:cNvPr>
          <p:cNvSpPr txBox="1"/>
          <p:nvPr/>
        </p:nvSpPr>
        <p:spPr>
          <a:xfrm>
            <a:off x="5527592" y="1319385"/>
            <a:ext cx="335789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N10</a:t>
            </a:r>
          </a:p>
        </p:txBody>
      </p:sp>
      <p:sp>
        <p:nvSpPr>
          <p:cNvPr id="63" name="CasellaDiTesto 613">
            <a:extLst>
              <a:ext uri="{FF2B5EF4-FFF2-40B4-BE49-F238E27FC236}">
                <a16:creationId xmlns:a16="http://schemas.microsoft.com/office/drawing/2014/main" id="{01E17D33-2A90-4DC8-BAB1-C7B470B1F2FC}"/>
              </a:ext>
            </a:extLst>
          </p:cNvPr>
          <p:cNvSpPr txBox="1"/>
          <p:nvPr/>
        </p:nvSpPr>
        <p:spPr>
          <a:xfrm>
            <a:off x="5525053" y="2049528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N11</a:t>
            </a:r>
          </a:p>
        </p:txBody>
      </p:sp>
      <p:sp>
        <p:nvSpPr>
          <p:cNvPr id="64" name="CasellaDiTesto 613">
            <a:extLst>
              <a:ext uri="{FF2B5EF4-FFF2-40B4-BE49-F238E27FC236}">
                <a16:creationId xmlns:a16="http://schemas.microsoft.com/office/drawing/2014/main" id="{2DF971C7-5066-4785-BF2B-211B4A1F29E8}"/>
              </a:ext>
            </a:extLst>
          </p:cNvPr>
          <p:cNvSpPr txBox="1"/>
          <p:nvPr/>
        </p:nvSpPr>
        <p:spPr>
          <a:xfrm>
            <a:off x="5525053" y="2737956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  <p:sp>
        <p:nvSpPr>
          <p:cNvPr id="65" name="CasellaDiTesto 613">
            <a:extLst>
              <a:ext uri="{FF2B5EF4-FFF2-40B4-BE49-F238E27FC236}">
                <a16:creationId xmlns:a16="http://schemas.microsoft.com/office/drawing/2014/main" id="{D62B6023-2848-4837-B633-7CB47DD87F64}"/>
              </a:ext>
            </a:extLst>
          </p:cNvPr>
          <p:cNvSpPr txBox="1"/>
          <p:nvPr/>
        </p:nvSpPr>
        <p:spPr>
          <a:xfrm>
            <a:off x="5525053" y="3509814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N13</a:t>
            </a:r>
          </a:p>
        </p:txBody>
      </p:sp>
      <p:sp>
        <p:nvSpPr>
          <p:cNvPr id="66" name="CasellaDiTesto 613">
            <a:extLst>
              <a:ext uri="{FF2B5EF4-FFF2-40B4-BE49-F238E27FC236}">
                <a16:creationId xmlns:a16="http://schemas.microsoft.com/office/drawing/2014/main" id="{A6AD0C20-3215-4C56-8150-27B6BC97F444}"/>
              </a:ext>
            </a:extLst>
          </p:cNvPr>
          <p:cNvSpPr txBox="1"/>
          <p:nvPr/>
        </p:nvSpPr>
        <p:spPr>
          <a:xfrm>
            <a:off x="5525053" y="4239957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N14</a:t>
            </a:r>
          </a:p>
        </p:txBody>
      </p:sp>
      <p:sp>
        <p:nvSpPr>
          <p:cNvPr id="67" name="CasellaDiTesto 613">
            <a:extLst>
              <a:ext uri="{FF2B5EF4-FFF2-40B4-BE49-F238E27FC236}">
                <a16:creationId xmlns:a16="http://schemas.microsoft.com/office/drawing/2014/main" id="{0045BBF2-C2D0-47BD-98E6-0D22177BB279}"/>
              </a:ext>
            </a:extLst>
          </p:cNvPr>
          <p:cNvSpPr txBox="1"/>
          <p:nvPr/>
        </p:nvSpPr>
        <p:spPr>
          <a:xfrm>
            <a:off x="5525053" y="4970100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N15</a:t>
            </a:r>
          </a:p>
        </p:txBody>
      </p:sp>
      <p:sp>
        <p:nvSpPr>
          <p:cNvPr id="68" name="CasellaDiTesto 613">
            <a:extLst>
              <a:ext uri="{FF2B5EF4-FFF2-40B4-BE49-F238E27FC236}">
                <a16:creationId xmlns:a16="http://schemas.microsoft.com/office/drawing/2014/main" id="{A03B651E-CC90-47FF-8C64-18B6876258B4}"/>
              </a:ext>
            </a:extLst>
          </p:cNvPr>
          <p:cNvSpPr txBox="1"/>
          <p:nvPr/>
        </p:nvSpPr>
        <p:spPr>
          <a:xfrm>
            <a:off x="5525053" y="5700243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N16</a:t>
            </a:r>
          </a:p>
        </p:txBody>
      </p:sp>
      <p:sp>
        <p:nvSpPr>
          <p:cNvPr id="69" name="CasellaDiTesto 613">
            <a:extLst>
              <a:ext uri="{FF2B5EF4-FFF2-40B4-BE49-F238E27FC236}">
                <a16:creationId xmlns:a16="http://schemas.microsoft.com/office/drawing/2014/main" id="{4660D60E-AA3A-4512-9535-0F6B1869FEF5}"/>
              </a:ext>
            </a:extLst>
          </p:cNvPr>
          <p:cNvSpPr txBox="1"/>
          <p:nvPr/>
        </p:nvSpPr>
        <p:spPr>
          <a:xfrm>
            <a:off x="7631634" y="586411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70" name="CasellaDiTesto 613">
            <a:extLst>
              <a:ext uri="{FF2B5EF4-FFF2-40B4-BE49-F238E27FC236}">
                <a16:creationId xmlns:a16="http://schemas.microsoft.com/office/drawing/2014/main" id="{A68D5DE3-394E-4E98-8E49-A61412F5535C}"/>
              </a:ext>
            </a:extLst>
          </p:cNvPr>
          <p:cNvSpPr txBox="1"/>
          <p:nvPr/>
        </p:nvSpPr>
        <p:spPr>
          <a:xfrm>
            <a:off x="7631634" y="1286788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  <p:sp>
        <p:nvSpPr>
          <p:cNvPr id="71" name="CasellaDiTesto 613">
            <a:extLst>
              <a:ext uri="{FF2B5EF4-FFF2-40B4-BE49-F238E27FC236}">
                <a16:creationId xmlns:a16="http://schemas.microsoft.com/office/drawing/2014/main" id="{ACE83382-E3FA-461A-AB93-03DEE5526108}"/>
              </a:ext>
            </a:extLst>
          </p:cNvPr>
          <p:cNvSpPr txBox="1"/>
          <p:nvPr/>
        </p:nvSpPr>
        <p:spPr>
          <a:xfrm>
            <a:off x="7631634" y="1987165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N17</a:t>
            </a:r>
          </a:p>
        </p:txBody>
      </p:sp>
      <p:sp>
        <p:nvSpPr>
          <p:cNvPr id="72" name="CasellaDiTesto 613">
            <a:extLst>
              <a:ext uri="{FF2B5EF4-FFF2-40B4-BE49-F238E27FC236}">
                <a16:creationId xmlns:a16="http://schemas.microsoft.com/office/drawing/2014/main" id="{2DD4F174-28D4-4F6B-A0FC-58BEB2B5D7BC}"/>
              </a:ext>
            </a:extLst>
          </p:cNvPr>
          <p:cNvSpPr txBox="1"/>
          <p:nvPr/>
        </p:nvSpPr>
        <p:spPr>
          <a:xfrm>
            <a:off x="7631634" y="2687543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N18</a:t>
            </a:r>
          </a:p>
        </p:txBody>
      </p:sp>
      <p:sp>
        <p:nvSpPr>
          <p:cNvPr id="73" name="CasellaDiTesto 613">
            <a:extLst>
              <a:ext uri="{FF2B5EF4-FFF2-40B4-BE49-F238E27FC236}">
                <a16:creationId xmlns:a16="http://schemas.microsoft.com/office/drawing/2014/main" id="{A7BE8C78-39C4-4CD0-B3A1-297E5D7554BA}"/>
              </a:ext>
            </a:extLst>
          </p:cNvPr>
          <p:cNvSpPr txBox="1"/>
          <p:nvPr/>
        </p:nvSpPr>
        <p:spPr>
          <a:xfrm>
            <a:off x="7631634" y="3463394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N19</a:t>
            </a:r>
          </a:p>
        </p:txBody>
      </p:sp>
      <p:sp>
        <p:nvSpPr>
          <p:cNvPr id="74" name="CasellaDiTesto 613">
            <a:extLst>
              <a:ext uri="{FF2B5EF4-FFF2-40B4-BE49-F238E27FC236}">
                <a16:creationId xmlns:a16="http://schemas.microsoft.com/office/drawing/2014/main" id="{FBC5CA08-3943-429C-9932-A09BE2090D99}"/>
              </a:ext>
            </a:extLst>
          </p:cNvPr>
          <p:cNvSpPr txBox="1"/>
          <p:nvPr/>
        </p:nvSpPr>
        <p:spPr>
          <a:xfrm>
            <a:off x="7631634" y="4168917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N20</a:t>
            </a:r>
          </a:p>
        </p:txBody>
      </p:sp>
      <p:sp>
        <p:nvSpPr>
          <p:cNvPr id="75" name="CasellaDiTesto 613">
            <a:extLst>
              <a:ext uri="{FF2B5EF4-FFF2-40B4-BE49-F238E27FC236}">
                <a16:creationId xmlns:a16="http://schemas.microsoft.com/office/drawing/2014/main" id="{D2F60026-5031-4D82-86CA-A5FEAE9C7671}"/>
              </a:ext>
            </a:extLst>
          </p:cNvPr>
          <p:cNvSpPr txBox="1"/>
          <p:nvPr/>
        </p:nvSpPr>
        <p:spPr>
          <a:xfrm>
            <a:off x="9351892" y="586411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76" name="CasellaDiTesto 613">
            <a:extLst>
              <a:ext uri="{FF2B5EF4-FFF2-40B4-BE49-F238E27FC236}">
                <a16:creationId xmlns:a16="http://schemas.microsoft.com/office/drawing/2014/main" id="{B8205AA9-2443-41EC-8F71-F1F8BB95EA92}"/>
              </a:ext>
            </a:extLst>
          </p:cNvPr>
          <p:cNvSpPr txBox="1"/>
          <p:nvPr/>
        </p:nvSpPr>
        <p:spPr>
          <a:xfrm>
            <a:off x="9351892" y="1379397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</p:spTree>
    <p:extLst>
      <p:ext uri="{BB962C8B-B14F-4D97-AF65-F5344CB8AC3E}">
        <p14:creationId xmlns:p14="http://schemas.microsoft.com/office/powerpoint/2010/main" val="844919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319558"/>
              </p:ext>
            </p:extLst>
          </p:nvPr>
        </p:nvGraphicFramePr>
        <p:xfrm>
          <a:off x="3555381" y="1434790"/>
          <a:ext cx="5224346" cy="3042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3480284" y="4691014"/>
                <a:ext cx="52314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confronti</a:t>
                </a:r>
                <a:r>
                  <a:rPr lang="en-US" dirty="0"/>
                  <a:t>(</a:t>
                </a:r>
                <a:r>
                  <a:rPr lang="en-US" dirty="0" err="1"/>
                  <a:t>cid</a:t>
                </a:r>
                <a:r>
                  <a:rPr lang="en-US" dirty="0"/>
                  <a:t>) = (N – </a:t>
                </a:r>
                <a:r>
                  <a:rPr lang="en-US" dirty="0" err="1"/>
                  <a:t>cid</a:t>
                </a:r>
                <a:r>
                  <a:rPr lang="en-US" dirty="0"/>
                  <a:t>)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\</m:t>
                    </m:r>
                    <m:r>
                      <m:rPr>
                        <m:nor/>
                      </m:rPr>
                      <a:rPr lang="en-US" dirty="0"/>
                      <m:t>sum</m:t>
                    </m:r>
                    <m:r>
                      <m:rPr>
                        <m:nor/>
                      </m:rPr>
                      <a:rPr lang="en-US" dirty="0"/>
                      <m:t>_{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=0}^{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} 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 ∗ 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 – </m:t>
                    </m:r>
                    <m:r>
                      <m:rPr>
                        <m:nor/>
                      </m:rPr>
                      <a:rPr lang="it-IT" b="0" i="0" dirty="0" smtClean="0"/>
                      <m:t>cid</m:t>
                    </m:r>
                    <m:r>
                      <m:rPr>
                        <m:nor/>
                      </m:rPr>
                      <a:rPr lang="it-IT" b="0" i="0" dirty="0" smtClean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284" y="4691014"/>
                <a:ext cx="5231432" cy="369332"/>
              </a:xfrm>
              <a:prstGeom prst="rect">
                <a:avLst/>
              </a:prstGeom>
              <a:blipFill>
                <a:blip r:embed="rId3"/>
                <a:stretch>
                  <a:fillRect l="-104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90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923034"/>
              </p:ext>
            </p:extLst>
          </p:nvPr>
        </p:nvGraphicFramePr>
        <p:xfrm>
          <a:off x="826324" y="507462"/>
          <a:ext cx="7898375" cy="50066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2189480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1687830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2584060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</a:tblGrid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1 34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12 –   3 (skip)</a:t>
                      </a:r>
                      <a:endParaRPr lang="it-IT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  3 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1234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 23 5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1 3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124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1235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 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123 5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14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125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1345 -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 –  2  5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15 – 1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134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2345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2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 – 123 5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 23 5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135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1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24 –  2  5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234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 2  5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25 -  2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235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 23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  <a:tr h="363134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34 –  2  5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345 –  2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71041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35</a:t>
                      </a:r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123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08559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45 -  2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33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82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3"/>
          <a:ext cx="9007136" cy="37850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6393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2283544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2100247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1916952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</a:tblGrid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 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k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gx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zk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cd    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cdg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14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134 –  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xyz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g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zk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5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x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D62A775-D224-40A7-B6F7-CCC990FB677C}"/>
              </a:ext>
            </a:extLst>
          </p:cNvPr>
          <p:cNvCxnSpPr>
            <a:cxnSpLocks/>
          </p:cNvCxnSpPr>
          <p:nvPr/>
        </p:nvCxnSpPr>
        <p:spPr>
          <a:xfrm>
            <a:off x="2707689" y="2503502"/>
            <a:ext cx="905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6B6D839-3534-41F8-A8FB-27CB092FA5EE}"/>
              </a:ext>
            </a:extLst>
          </p:cNvPr>
          <p:cNvCxnSpPr>
            <a:cxnSpLocks/>
          </p:cNvCxnSpPr>
          <p:nvPr/>
        </p:nvCxnSpPr>
        <p:spPr>
          <a:xfrm>
            <a:off x="2707689" y="2503502"/>
            <a:ext cx="905523" cy="48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0D1F4FF-3358-48FE-95C3-77DC7E3CB2EA}"/>
              </a:ext>
            </a:extLst>
          </p:cNvPr>
          <p:cNvCxnSpPr>
            <a:cxnSpLocks/>
          </p:cNvCxnSpPr>
          <p:nvPr/>
        </p:nvCxnSpPr>
        <p:spPr>
          <a:xfrm>
            <a:off x="2707689" y="2503501"/>
            <a:ext cx="905523" cy="92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7868E39-3B0F-42D8-8438-7FA9DD652165}"/>
              </a:ext>
            </a:extLst>
          </p:cNvPr>
          <p:cNvCxnSpPr>
            <a:cxnSpLocks/>
          </p:cNvCxnSpPr>
          <p:nvPr/>
        </p:nvCxnSpPr>
        <p:spPr>
          <a:xfrm>
            <a:off x="5415380" y="2503501"/>
            <a:ext cx="4527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26345C9-FA95-457D-BD35-21C3EB097BC8}"/>
              </a:ext>
            </a:extLst>
          </p:cNvPr>
          <p:cNvCxnSpPr>
            <a:cxnSpLocks/>
          </p:cNvCxnSpPr>
          <p:nvPr/>
        </p:nvCxnSpPr>
        <p:spPr>
          <a:xfrm>
            <a:off x="5482701" y="2958189"/>
            <a:ext cx="385439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3E3C69C-FE5B-4C01-8648-8C6505F2BE31}"/>
              </a:ext>
            </a:extLst>
          </p:cNvPr>
          <p:cNvCxnSpPr>
            <a:cxnSpLocks/>
          </p:cNvCxnSpPr>
          <p:nvPr/>
        </p:nvCxnSpPr>
        <p:spPr>
          <a:xfrm>
            <a:off x="5415380" y="2503501"/>
            <a:ext cx="452760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F7AEA99-6204-4996-BB63-241548FA5FFA}"/>
              </a:ext>
            </a:extLst>
          </p:cNvPr>
          <p:cNvCxnSpPr>
            <a:cxnSpLocks/>
          </p:cNvCxnSpPr>
          <p:nvPr/>
        </p:nvCxnSpPr>
        <p:spPr>
          <a:xfrm>
            <a:off x="5326602" y="3934732"/>
            <a:ext cx="5415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C0E05BF-2A72-4EE2-AF7D-3D62FB0BCC6E}"/>
              </a:ext>
            </a:extLst>
          </p:cNvPr>
          <p:cNvCxnSpPr>
            <a:cxnSpLocks/>
          </p:cNvCxnSpPr>
          <p:nvPr/>
        </p:nvCxnSpPr>
        <p:spPr>
          <a:xfrm>
            <a:off x="7288568" y="2503501"/>
            <a:ext cx="6835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9EB11C-126D-4A95-8755-5369372AA7B6}"/>
              </a:ext>
            </a:extLst>
          </p:cNvPr>
          <p:cNvCxnSpPr>
            <a:cxnSpLocks/>
          </p:cNvCxnSpPr>
          <p:nvPr/>
        </p:nvCxnSpPr>
        <p:spPr>
          <a:xfrm>
            <a:off x="2707689" y="2991775"/>
            <a:ext cx="905523" cy="92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72556C1-75C4-43AF-AAC3-5AE1558C07AF}"/>
              </a:ext>
            </a:extLst>
          </p:cNvPr>
          <p:cNvCxnSpPr>
            <a:cxnSpLocks/>
          </p:cNvCxnSpPr>
          <p:nvPr/>
        </p:nvCxnSpPr>
        <p:spPr>
          <a:xfrm>
            <a:off x="2707689" y="2991775"/>
            <a:ext cx="905523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29D8859-BE85-4052-8A7E-AA12CD7B76FC}"/>
              </a:ext>
            </a:extLst>
          </p:cNvPr>
          <p:cNvCxnSpPr>
            <a:cxnSpLocks/>
          </p:cNvCxnSpPr>
          <p:nvPr/>
        </p:nvCxnSpPr>
        <p:spPr>
          <a:xfrm>
            <a:off x="2796466" y="3466730"/>
            <a:ext cx="816746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06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21191"/>
              </p:ext>
            </p:extLst>
          </p:nvPr>
        </p:nvGraphicFramePr>
        <p:xfrm>
          <a:off x="200636" y="89102"/>
          <a:ext cx="9007136" cy="37850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6393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2283544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2100247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1916952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</a:tblGrid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gx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cd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cdg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14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134 –  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xyz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g 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5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x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D62A775-D224-40A7-B6F7-CCC990FB677C}"/>
              </a:ext>
            </a:extLst>
          </p:cNvPr>
          <p:cNvCxnSpPr>
            <a:cxnSpLocks/>
          </p:cNvCxnSpPr>
          <p:nvPr/>
        </p:nvCxnSpPr>
        <p:spPr>
          <a:xfrm>
            <a:off x="2070125" y="766981"/>
            <a:ext cx="905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6B6D839-3534-41F8-A8FB-27CB092FA5EE}"/>
              </a:ext>
            </a:extLst>
          </p:cNvPr>
          <p:cNvCxnSpPr>
            <a:cxnSpLocks/>
          </p:cNvCxnSpPr>
          <p:nvPr/>
        </p:nvCxnSpPr>
        <p:spPr>
          <a:xfrm>
            <a:off x="2070125" y="766981"/>
            <a:ext cx="905523" cy="48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0D1F4FF-3358-48FE-95C3-77DC7E3CB2EA}"/>
              </a:ext>
            </a:extLst>
          </p:cNvPr>
          <p:cNvCxnSpPr>
            <a:cxnSpLocks/>
          </p:cNvCxnSpPr>
          <p:nvPr/>
        </p:nvCxnSpPr>
        <p:spPr>
          <a:xfrm>
            <a:off x="2070125" y="766980"/>
            <a:ext cx="905523" cy="92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7868E39-3B0F-42D8-8438-7FA9DD652165}"/>
              </a:ext>
            </a:extLst>
          </p:cNvPr>
          <p:cNvCxnSpPr>
            <a:cxnSpLocks/>
          </p:cNvCxnSpPr>
          <p:nvPr/>
        </p:nvCxnSpPr>
        <p:spPr>
          <a:xfrm>
            <a:off x="4777816" y="766980"/>
            <a:ext cx="4527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26345C9-FA95-457D-BD35-21C3EB097BC8}"/>
              </a:ext>
            </a:extLst>
          </p:cNvPr>
          <p:cNvCxnSpPr>
            <a:cxnSpLocks/>
          </p:cNvCxnSpPr>
          <p:nvPr/>
        </p:nvCxnSpPr>
        <p:spPr>
          <a:xfrm>
            <a:off x="4845137" y="1221668"/>
            <a:ext cx="385439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3E3C69C-FE5B-4C01-8648-8C6505F2BE31}"/>
              </a:ext>
            </a:extLst>
          </p:cNvPr>
          <p:cNvCxnSpPr>
            <a:cxnSpLocks/>
          </p:cNvCxnSpPr>
          <p:nvPr/>
        </p:nvCxnSpPr>
        <p:spPr>
          <a:xfrm>
            <a:off x="4777816" y="766980"/>
            <a:ext cx="452760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F7AEA99-6204-4996-BB63-241548FA5FFA}"/>
              </a:ext>
            </a:extLst>
          </p:cNvPr>
          <p:cNvCxnSpPr>
            <a:cxnSpLocks/>
          </p:cNvCxnSpPr>
          <p:nvPr/>
        </p:nvCxnSpPr>
        <p:spPr>
          <a:xfrm>
            <a:off x="4689038" y="2198211"/>
            <a:ext cx="5415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C0E05BF-2A72-4EE2-AF7D-3D62FB0BCC6E}"/>
              </a:ext>
            </a:extLst>
          </p:cNvPr>
          <p:cNvCxnSpPr>
            <a:cxnSpLocks/>
          </p:cNvCxnSpPr>
          <p:nvPr/>
        </p:nvCxnSpPr>
        <p:spPr>
          <a:xfrm>
            <a:off x="6651004" y="766980"/>
            <a:ext cx="6835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9EB11C-126D-4A95-8755-5369372AA7B6}"/>
              </a:ext>
            </a:extLst>
          </p:cNvPr>
          <p:cNvCxnSpPr>
            <a:cxnSpLocks/>
          </p:cNvCxnSpPr>
          <p:nvPr/>
        </p:nvCxnSpPr>
        <p:spPr>
          <a:xfrm>
            <a:off x="2070125" y="1255254"/>
            <a:ext cx="905523" cy="92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72556C1-75C4-43AF-AAC3-5AE1558C07AF}"/>
              </a:ext>
            </a:extLst>
          </p:cNvPr>
          <p:cNvCxnSpPr>
            <a:cxnSpLocks/>
          </p:cNvCxnSpPr>
          <p:nvPr/>
        </p:nvCxnSpPr>
        <p:spPr>
          <a:xfrm>
            <a:off x="2070125" y="1255254"/>
            <a:ext cx="905523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29D8859-BE85-4052-8A7E-AA12CD7B76FC}"/>
              </a:ext>
            </a:extLst>
          </p:cNvPr>
          <p:cNvCxnSpPr>
            <a:cxnSpLocks/>
          </p:cNvCxnSpPr>
          <p:nvPr/>
        </p:nvCxnSpPr>
        <p:spPr>
          <a:xfrm>
            <a:off x="2158902" y="1730209"/>
            <a:ext cx="816746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82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535185" y="5150840"/>
            <a:ext cx="1082179" cy="107117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388011"/>
              </p:ext>
            </p:extLst>
          </p:nvPr>
        </p:nvGraphicFramePr>
        <p:xfrm>
          <a:off x="200636" y="89102"/>
          <a:ext cx="9007136" cy="37850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6393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2283544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2100247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1916952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</a:tblGrid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gx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45 -  </a:t>
                      </a:r>
                      <a:r>
                        <a:rPr lang="it-IT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cdg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14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125 – </a:t>
                      </a:r>
                      <a:r>
                        <a:rPr lang="it-IT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xyz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 c g 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5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x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15 – </a:t>
                      </a:r>
                      <a:r>
                        <a:rPr lang="it-IT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abcd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25 -  </a:t>
                      </a:r>
                      <a:r>
                        <a:rPr lang="it-IT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D62A775-D224-40A7-B6F7-CCC990FB677C}"/>
              </a:ext>
            </a:extLst>
          </p:cNvPr>
          <p:cNvCxnSpPr>
            <a:cxnSpLocks/>
          </p:cNvCxnSpPr>
          <p:nvPr/>
        </p:nvCxnSpPr>
        <p:spPr>
          <a:xfrm>
            <a:off x="2070125" y="766981"/>
            <a:ext cx="905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0D1F4FF-3358-48FE-95C3-77DC7E3CB2EA}"/>
              </a:ext>
            </a:extLst>
          </p:cNvPr>
          <p:cNvCxnSpPr>
            <a:cxnSpLocks/>
          </p:cNvCxnSpPr>
          <p:nvPr/>
        </p:nvCxnSpPr>
        <p:spPr>
          <a:xfrm>
            <a:off x="2070125" y="766980"/>
            <a:ext cx="905523" cy="92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7868E39-3B0F-42D8-8438-7FA9DD652165}"/>
              </a:ext>
            </a:extLst>
          </p:cNvPr>
          <p:cNvCxnSpPr>
            <a:cxnSpLocks/>
          </p:cNvCxnSpPr>
          <p:nvPr/>
        </p:nvCxnSpPr>
        <p:spPr>
          <a:xfrm>
            <a:off x="4777816" y="766980"/>
            <a:ext cx="4527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3E3C69C-FE5B-4C01-8648-8C6505F2BE31}"/>
              </a:ext>
            </a:extLst>
          </p:cNvPr>
          <p:cNvCxnSpPr>
            <a:cxnSpLocks/>
          </p:cNvCxnSpPr>
          <p:nvPr/>
        </p:nvCxnSpPr>
        <p:spPr>
          <a:xfrm>
            <a:off x="4777816" y="766980"/>
            <a:ext cx="452760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9EB11C-126D-4A95-8755-5369372AA7B6}"/>
              </a:ext>
            </a:extLst>
          </p:cNvPr>
          <p:cNvCxnSpPr>
            <a:cxnSpLocks/>
          </p:cNvCxnSpPr>
          <p:nvPr/>
        </p:nvCxnSpPr>
        <p:spPr>
          <a:xfrm>
            <a:off x="2070125" y="1255254"/>
            <a:ext cx="905523" cy="92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72556C1-75C4-43AF-AAC3-5AE1558C07AF}"/>
              </a:ext>
            </a:extLst>
          </p:cNvPr>
          <p:cNvCxnSpPr>
            <a:cxnSpLocks/>
          </p:cNvCxnSpPr>
          <p:nvPr/>
        </p:nvCxnSpPr>
        <p:spPr>
          <a:xfrm>
            <a:off x="2070125" y="1255254"/>
            <a:ext cx="905523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a 1"/>
          <p:cNvGraphicFramePr>
            <a:graphicFrameLocks noGrp="1"/>
          </p:cNvGraphicFramePr>
          <p:nvPr/>
        </p:nvGraphicFramePr>
        <p:xfrm>
          <a:off x="1889387" y="4727085"/>
          <a:ext cx="11058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52">
                  <a:extLst>
                    <a:ext uri="{9D8B030D-6E8A-4147-A177-3AD203B41FA5}">
                      <a16:colId xmlns:a16="http://schemas.microsoft.com/office/drawing/2014/main" val="121878465"/>
                    </a:ext>
                  </a:extLst>
                </a:gridCol>
                <a:gridCol w="369115">
                  <a:extLst>
                    <a:ext uri="{9D8B030D-6E8A-4147-A177-3AD203B41FA5}">
                      <a16:colId xmlns:a16="http://schemas.microsoft.com/office/drawing/2014/main" val="2291809346"/>
                    </a:ext>
                  </a:extLst>
                </a:gridCol>
                <a:gridCol w="369444">
                  <a:extLst>
                    <a:ext uri="{9D8B030D-6E8A-4147-A177-3AD203B41FA5}">
                      <a16:colId xmlns:a16="http://schemas.microsoft.com/office/drawing/2014/main" val="224386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0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8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4472"/>
                  </a:ext>
                </a:extLst>
              </a:tr>
            </a:tbl>
          </a:graphicData>
        </a:graphic>
      </p:graphicFrame>
      <p:cxnSp>
        <p:nvCxnSpPr>
          <p:cNvPr id="5" name="Connettore 2 4"/>
          <p:cNvCxnSpPr/>
          <p:nvPr/>
        </p:nvCxnSpPr>
        <p:spPr>
          <a:xfrm>
            <a:off x="2239861" y="5914238"/>
            <a:ext cx="3775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58902" y="59142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100m</a:t>
            </a:r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2070125" y="5283345"/>
            <a:ext cx="389500" cy="382411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959604" y="4727085"/>
            <a:ext cx="13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5 -&gt; 4, 3, 2, 1</a:t>
            </a:r>
          </a:p>
          <a:p>
            <a:r>
              <a:rPr lang="en-US" dirty="0"/>
              <a:t>4 -&gt; </a:t>
            </a:r>
            <a:r>
              <a:rPr lang="en-US" strike="sngStrike" dirty="0"/>
              <a:t>3</a:t>
            </a:r>
            <a:r>
              <a:rPr lang="en-US" dirty="0"/>
              <a:t>, 2, 1</a:t>
            </a:r>
          </a:p>
          <a:p>
            <a:r>
              <a:rPr lang="en-US" dirty="0"/>
              <a:t>3 -&gt; 2, </a:t>
            </a:r>
            <a:r>
              <a:rPr lang="en-US" strike="sngStrike" dirty="0"/>
              <a:t>1</a:t>
            </a:r>
          </a:p>
          <a:p>
            <a:r>
              <a:rPr lang="en-US" dirty="0"/>
              <a:t>2 -&gt; 1</a:t>
            </a:r>
          </a:p>
        </p:txBody>
      </p:sp>
      <p:graphicFrame>
        <p:nvGraphicFramePr>
          <p:cNvPr id="25" name="Tabella 24"/>
          <p:cNvGraphicFramePr>
            <a:graphicFrameLocks noGrp="1"/>
          </p:cNvGraphicFramePr>
          <p:nvPr/>
        </p:nvGraphicFramePr>
        <p:xfrm>
          <a:off x="6781678" y="4038320"/>
          <a:ext cx="11058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52">
                  <a:extLst>
                    <a:ext uri="{9D8B030D-6E8A-4147-A177-3AD203B41FA5}">
                      <a16:colId xmlns:a16="http://schemas.microsoft.com/office/drawing/2014/main" val="121878465"/>
                    </a:ext>
                  </a:extLst>
                </a:gridCol>
                <a:gridCol w="369115">
                  <a:extLst>
                    <a:ext uri="{9D8B030D-6E8A-4147-A177-3AD203B41FA5}">
                      <a16:colId xmlns:a16="http://schemas.microsoft.com/office/drawing/2014/main" val="2291809346"/>
                    </a:ext>
                  </a:extLst>
                </a:gridCol>
                <a:gridCol w="369444">
                  <a:extLst>
                    <a:ext uri="{9D8B030D-6E8A-4147-A177-3AD203B41FA5}">
                      <a16:colId xmlns:a16="http://schemas.microsoft.com/office/drawing/2014/main" val="224386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0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8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4472"/>
                  </a:ext>
                </a:extLst>
              </a:tr>
            </a:tbl>
          </a:graphicData>
        </a:graphic>
      </p:graphicFrame>
      <p:cxnSp>
        <p:nvCxnSpPr>
          <p:cNvPr id="27" name="Connettore 2 26"/>
          <p:cNvCxnSpPr/>
          <p:nvPr/>
        </p:nvCxnSpPr>
        <p:spPr>
          <a:xfrm>
            <a:off x="7132152" y="5225473"/>
            <a:ext cx="3775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59462" y="5225473"/>
            <a:ext cx="2492029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lat</a:t>
            </a:r>
            <a:r>
              <a:rPr lang="en-US" sz="1400" dirty="0"/>
              <a:t> 0.001 = 111m</a:t>
            </a:r>
          </a:p>
          <a:p>
            <a:r>
              <a:rPr lang="en-US" sz="1400" dirty="0" err="1"/>
              <a:t>lat</a:t>
            </a:r>
            <a:r>
              <a:rPr lang="en-US" sz="1400" dirty="0"/>
              <a:t> 0.002 = 222m</a:t>
            </a:r>
          </a:p>
          <a:p>
            <a:r>
              <a:rPr lang="en-US" sz="1400" dirty="0" err="1"/>
              <a:t>lon</a:t>
            </a:r>
            <a:r>
              <a:rPr lang="en-US" sz="1400" dirty="0"/>
              <a:t> 0.001 = 70m</a:t>
            </a:r>
          </a:p>
          <a:p>
            <a:r>
              <a:rPr lang="en-US" sz="1400" dirty="0" err="1"/>
              <a:t>lon</a:t>
            </a:r>
            <a:r>
              <a:rPr lang="en-US" sz="1400" dirty="0"/>
              <a:t> 0.002 = 150m</a:t>
            </a:r>
          </a:p>
          <a:p>
            <a:r>
              <a:rPr lang="en-US" sz="1400" dirty="0"/>
              <a:t>1-vicinato con 0.002 circa 270m</a:t>
            </a:r>
          </a:p>
          <a:p>
            <a:r>
              <a:rPr lang="en-US" sz="1400" dirty="0"/>
              <a:t>2-vicinato con 0.002 circa 550m</a:t>
            </a:r>
          </a:p>
          <a:p>
            <a:r>
              <a:rPr lang="en-US" sz="1400" dirty="0"/>
              <a:t>3-vicinato con 0.002 circa 550m</a:t>
            </a:r>
          </a:p>
        </p:txBody>
      </p:sp>
    </p:spTree>
    <p:extLst>
      <p:ext uri="{BB962C8B-B14F-4D97-AF65-F5344CB8AC3E}">
        <p14:creationId xmlns:p14="http://schemas.microsoft.com/office/powerpoint/2010/main" val="1623447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953007"/>
              </p:ext>
            </p:extLst>
          </p:nvPr>
        </p:nvGraphicFramePr>
        <p:xfrm>
          <a:off x="200636" y="89102"/>
          <a:ext cx="9007135" cy="621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31477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1882829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1731697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1580566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  <a:gridCol w="1580566">
                  <a:extLst>
                    <a:ext uri="{9D8B030D-6E8A-4147-A177-3AD203B41FA5}">
                      <a16:colId xmlns:a16="http://schemas.microsoft.com/office/drawing/2014/main" val="1380358933"/>
                    </a:ext>
                  </a:extLst>
                </a:gridCol>
              </a:tblGrid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Step</a:t>
                      </a:r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1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12 –  </a:t>
                      </a:r>
                      <a:r>
                        <a:rPr lang="it-IT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endParaRPr lang="it-IT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123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1234 – 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2 – 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   k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 – </a:t>
                      </a:r>
                      <a:r>
                        <a:rPr lang="it-IT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endParaRPr lang="it-IT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124 – </a:t>
                      </a:r>
                      <a:r>
                        <a:rPr lang="it-IT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endParaRPr lang="it-IT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1246 –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3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   j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14 –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abcd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134 – </a:t>
                      </a:r>
                      <a:r>
                        <a:rPr lang="it-IT" sz="1800" strike="sngStrike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abc</a:t>
                      </a:r>
                      <a:endParaRPr lang="it-IT" sz="1800" strike="sngStrike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1467 –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4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  l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16 – a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136 –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xyz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   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17 -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146 – a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6 – a  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dxy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23 -  </a:t>
                      </a:r>
                      <a:r>
                        <a:rPr lang="it-IT" strike="sngStrike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strike="sngStrike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u="none" strike="sngStrike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147 - 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7 -    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dxy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24 –  </a:t>
                      </a:r>
                      <a:r>
                        <a:rPr lang="it-IT" strike="sngStrike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strike="sngStrike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567 -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xy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34 – </a:t>
                      </a:r>
                      <a:r>
                        <a:rPr lang="it-IT" sz="1800" strike="sngStrike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abc</a:t>
                      </a:r>
                      <a:endParaRPr lang="it-IT" sz="1800" strike="sngStrike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90359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36 -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87790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46 – a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47049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47 -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78632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56 -     </a:t>
                      </a:r>
                      <a:r>
                        <a:rPr lang="it-IT" sz="1800" strike="sngStrike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xy</a:t>
                      </a:r>
                      <a:endParaRPr lang="it-IT" sz="1800" strike="sngStrike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22443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57 -     </a:t>
                      </a:r>
                      <a:r>
                        <a:rPr lang="it-IT" strike="sngStrike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xy</a:t>
                      </a:r>
                      <a:endParaRPr lang="it-IT" strike="sngStrike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68934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67 -    </a:t>
                      </a:r>
                      <a:r>
                        <a:rPr lang="it-IT" sz="1800" strike="sngStrike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dxy</a:t>
                      </a:r>
                      <a:endParaRPr lang="it-IT" sz="1800" strike="sngStrike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5096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89916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04586"/>
                  </a:ext>
                </a:extLst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9924175" y="89102"/>
            <a:ext cx="13244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</a:t>
            </a: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k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j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fontAlgn="t"/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</a:t>
            </a:r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dxy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dxy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dxy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87738"/>
              </p:ext>
            </p:extLst>
          </p:nvPr>
        </p:nvGraphicFramePr>
        <p:xfrm>
          <a:off x="6505413" y="4308876"/>
          <a:ext cx="2028986" cy="175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493">
                  <a:extLst>
                    <a:ext uri="{9D8B030D-6E8A-4147-A177-3AD203B41FA5}">
                      <a16:colId xmlns:a16="http://schemas.microsoft.com/office/drawing/2014/main" val="3143698273"/>
                    </a:ext>
                  </a:extLst>
                </a:gridCol>
                <a:gridCol w="1014493">
                  <a:extLst>
                    <a:ext uri="{9D8B030D-6E8A-4147-A177-3AD203B41FA5}">
                      <a16:colId xmlns:a16="http://schemas.microsoft.com/office/drawing/2014/main" val="3497281226"/>
                    </a:ext>
                  </a:extLst>
                </a:gridCol>
              </a:tblGrid>
              <a:tr h="350660">
                <a:tc>
                  <a:txBody>
                    <a:bodyPr/>
                    <a:lstStyle/>
                    <a:p>
                      <a:r>
                        <a:rPr lang="en-US" sz="1400" dirty="0"/>
                        <a:t>1- </a:t>
                      </a:r>
                      <a:r>
                        <a:rPr lang="en-US" sz="1400" dirty="0" err="1"/>
                        <a:t>abcdm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5- 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195285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r>
                        <a:rPr lang="en-US" sz="1400" dirty="0"/>
                        <a:t>2- </a:t>
                      </a:r>
                      <a:r>
                        <a:rPr lang="en-US" sz="1400" dirty="0" err="1"/>
                        <a:t>bck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6- </a:t>
                      </a:r>
                      <a:r>
                        <a:rPr lang="en-US" sz="1400" dirty="0" err="1"/>
                        <a:t>adxyn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16350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r>
                        <a:rPr lang="en-US" sz="1400" dirty="0"/>
                        <a:t>3- </a:t>
                      </a:r>
                      <a:r>
                        <a:rPr lang="en-US" sz="1400" dirty="0" err="1"/>
                        <a:t>abcj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7- </a:t>
                      </a:r>
                      <a:r>
                        <a:rPr lang="en-US" sz="1400" dirty="0" err="1"/>
                        <a:t>dxyo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18492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r>
                        <a:rPr lang="en-US" sz="1400" dirty="0"/>
                        <a:t>4- </a:t>
                      </a:r>
                      <a:r>
                        <a:rPr lang="en-US" sz="1400" dirty="0" err="1"/>
                        <a:t>abcdl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367844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1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01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Facciamo</a:t>
            </a:r>
            <a:r>
              <a:rPr lang="en-US" dirty="0"/>
              <a:t> </a:t>
            </a:r>
            <a:r>
              <a:rPr lang="en-US" dirty="0" err="1"/>
              <a:t>molta</a:t>
            </a:r>
            <a:r>
              <a:rPr lang="en-US" dirty="0"/>
              <a:t> </a:t>
            </a:r>
            <a:r>
              <a:rPr lang="en-US" dirty="0" err="1"/>
              <a:t>computazione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Dato</a:t>
            </a:r>
            <a:r>
              <a:rPr lang="en-US" dirty="0"/>
              <a:t> un cluster </a:t>
            </a:r>
            <a:r>
              <a:rPr lang="en-US" dirty="0" err="1"/>
              <a:t>voglio</a:t>
            </a:r>
            <a:r>
              <a:rPr lang="en-US" dirty="0"/>
              <a:t> </a:t>
            </a:r>
            <a:r>
              <a:rPr lang="en-US" dirty="0" err="1"/>
              <a:t>stimare</a:t>
            </a:r>
            <a:r>
              <a:rPr lang="en-US" dirty="0"/>
              <a:t> se </a:t>
            </a:r>
            <a:r>
              <a:rPr lang="en-US" dirty="0" err="1"/>
              <a:t>potenzialmente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qualcosa</a:t>
            </a:r>
            <a:r>
              <a:rPr lang="en-US" dirty="0"/>
              <a:t> di utile, per </a:t>
            </a:r>
            <a:r>
              <a:rPr lang="en-US" dirty="0" err="1"/>
              <a:t>saperlo</a:t>
            </a:r>
            <a:r>
              <a:rPr lang="en-US" dirty="0"/>
              <a:t> </a:t>
            </a:r>
            <a:r>
              <a:rPr lang="en-US" dirty="0" err="1"/>
              <a:t>devo</a:t>
            </a:r>
            <a:r>
              <a:rPr lang="en-US" dirty="0"/>
              <a:t>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coh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&gt;= </a:t>
            </a:r>
            <a:r>
              <a:rPr lang="en-US" dirty="0" err="1"/>
              <a:t>minCoh</a:t>
            </a:r>
            <a:r>
              <a:rPr lang="en-US" dirty="0"/>
              <a:t> per </a:t>
            </a:r>
            <a:r>
              <a:rPr lang="en-US" dirty="0" err="1"/>
              <a:t>almeno</a:t>
            </a:r>
            <a:r>
              <a:rPr lang="en-US" dirty="0"/>
              <a:t> un </a:t>
            </a:r>
            <a:r>
              <a:rPr lang="en-US" dirty="0" err="1"/>
              <a:t>elemento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https://www.checkmarket.com/sample-size-calculator/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peggiore</a:t>
            </a:r>
            <a:r>
              <a:rPr lang="en-US" dirty="0"/>
              <a:t> </a:t>
            </a:r>
            <a:r>
              <a:rPr lang="en-US" dirty="0" err="1"/>
              <a:t>combinazioni</a:t>
            </a:r>
            <a:r>
              <a:rPr lang="en-US" dirty="0"/>
              <a:t> con </a:t>
            </a:r>
            <a:r>
              <a:rPr lang="en-US" dirty="0" err="1"/>
              <a:t>reimmissione</a:t>
            </a:r>
            <a:r>
              <a:rPr lang="en-US" dirty="0"/>
              <a:t> (size(c)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miSsize</a:t>
            </a:r>
            <a:r>
              <a:rPr lang="en-US" dirty="0"/>
              <a:t>), se </a:t>
            </a:r>
            <a:r>
              <a:rPr lang="en-US" dirty="0" err="1"/>
              <a:t>voglio</a:t>
            </a:r>
            <a:r>
              <a:rPr lang="en-US" dirty="0"/>
              <a:t> </a:t>
            </a:r>
            <a:r>
              <a:rPr lang="en-US" dirty="0" err="1"/>
              <a:t>un’accuratezza</a:t>
            </a:r>
            <a:r>
              <a:rPr lang="en-US" dirty="0"/>
              <a:t> di 1-eps, 1 &gt; eps &gt; 0, </a:t>
            </a:r>
            <a:r>
              <a:rPr lang="en-US" dirty="0" err="1"/>
              <a:t>assumo</a:t>
            </a:r>
            <a:r>
              <a:rPr lang="en-US" dirty="0"/>
              <a:t> la </a:t>
            </a:r>
            <a:r>
              <a:rPr lang="en-US" dirty="0" err="1"/>
              <a:t>traiettorie</a:t>
            </a:r>
            <a:r>
              <a:rPr lang="en-US" dirty="0"/>
              <a:t> con </a:t>
            </a:r>
            <a:r>
              <a:rPr lang="en-US" dirty="0" err="1"/>
              <a:t>uguale</a:t>
            </a:r>
            <a:r>
              <a:rPr lang="en-US" dirty="0"/>
              <a:t> </a:t>
            </a:r>
            <a:r>
              <a:rPr lang="en-US" dirty="0" err="1"/>
              <a:t>importanza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cluster, </a:t>
            </a:r>
            <a:r>
              <a:rPr lang="en-US" dirty="0" err="1"/>
              <a:t>quante</a:t>
            </a:r>
            <a:r>
              <a:rPr lang="en-US" dirty="0"/>
              <a:t> </a:t>
            </a:r>
            <a:r>
              <a:rPr lang="en-US" dirty="0" err="1"/>
              <a:t>estrazioni</a:t>
            </a:r>
            <a:r>
              <a:rPr lang="en-US" dirty="0"/>
              <a:t> di </a:t>
            </a:r>
            <a:r>
              <a:rPr lang="en-US" dirty="0" err="1"/>
              <a:t>minSize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devo</a:t>
            </a:r>
            <a:r>
              <a:rPr lang="en-US" dirty="0"/>
              <a:t> fare?</a:t>
            </a:r>
          </a:p>
        </p:txBody>
      </p:sp>
    </p:spTree>
    <p:extLst>
      <p:ext uri="{BB962C8B-B14F-4D97-AF65-F5344CB8AC3E}">
        <p14:creationId xmlns:p14="http://schemas.microsoft.com/office/powerpoint/2010/main" val="84707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e 27">
            <a:extLst>
              <a:ext uri="{FF2B5EF4-FFF2-40B4-BE49-F238E27FC236}">
                <a16:creationId xmlns:a16="http://schemas.microsoft.com/office/drawing/2014/main" id="{4ADB6314-A397-4C50-8FB3-C4594118C9DB}"/>
              </a:ext>
            </a:extLst>
          </p:cNvPr>
          <p:cNvSpPr/>
          <p:nvPr/>
        </p:nvSpPr>
        <p:spPr>
          <a:xfrm>
            <a:off x="1797120" y="3856407"/>
            <a:ext cx="1022573" cy="38123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7" name="Gruppo 406">
            <a:extLst>
              <a:ext uri="{FF2B5EF4-FFF2-40B4-BE49-F238E27FC236}">
                <a16:creationId xmlns:a16="http://schemas.microsoft.com/office/drawing/2014/main" id="{25D12ED1-919C-4B33-AD86-59D123B3178F}"/>
              </a:ext>
            </a:extLst>
          </p:cNvPr>
          <p:cNvGrpSpPr/>
          <p:nvPr/>
        </p:nvGrpSpPr>
        <p:grpSpPr>
          <a:xfrm>
            <a:off x="1186837" y="4968642"/>
            <a:ext cx="2244950" cy="1249546"/>
            <a:chOff x="5128470" y="875938"/>
            <a:chExt cx="2244950" cy="1240055"/>
          </a:xfrm>
        </p:grpSpPr>
        <p:cxnSp>
          <p:nvCxnSpPr>
            <p:cNvPr id="408" name="Connettore diritto 407">
              <a:extLst>
                <a:ext uri="{FF2B5EF4-FFF2-40B4-BE49-F238E27FC236}">
                  <a16:creationId xmlns:a16="http://schemas.microsoft.com/office/drawing/2014/main" id="{7C7E62A7-0DEA-498D-A56B-C8A3D017D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" name="Gruppo 408">
              <a:extLst>
                <a:ext uri="{FF2B5EF4-FFF2-40B4-BE49-F238E27FC236}">
                  <a16:creationId xmlns:a16="http://schemas.microsoft.com/office/drawing/2014/main" id="{EB123600-7195-4360-A9E5-6709416ED693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410" name="Connettore diritto 409">
                <a:extLst>
                  <a:ext uri="{FF2B5EF4-FFF2-40B4-BE49-F238E27FC236}">
                    <a16:creationId xmlns:a16="http://schemas.microsoft.com/office/drawing/2014/main" id="{46216D24-5D7B-42AE-BD96-86FD6FD99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onnettore diritto 410">
                <a:extLst>
                  <a:ext uri="{FF2B5EF4-FFF2-40B4-BE49-F238E27FC236}">
                    <a16:creationId xmlns:a16="http://schemas.microsoft.com/office/drawing/2014/main" id="{7FDFB88D-B9B2-48DE-87E4-22BFC1A4D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onnettore diritto 411">
                <a:extLst>
                  <a:ext uri="{FF2B5EF4-FFF2-40B4-BE49-F238E27FC236}">
                    <a16:creationId xmlns:a16="http://schemas.microsoft.com/office/drawing/2014/main" id="{BDDE041D-04A5-4BF1-BA87-649232CCD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Connettore diritto 412">
                <a:extLst>
                  <a:ext uri="{FF2B5EF4-FFF2-40B4-BE49-F238E27FC236}">
                    <a16:creationId xmlns:a16="http://schemas.microsoft.com/office/drawing/2014/main" id="{73CD6E89-026E-4E5B-9DB6-2FDFCDA25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Connettore diritto 413">
                <a:extLst>
                  <a:ext uri="{FF2B5EF4-FFF2-40B4-BE49-F238E27FC236}">
                    <a16:creationId xmlns:a16="http://schemas.microsoft.com/office/drawing/2014/main" id="{B31F2EF1-ACE7-4586-993B-E2B5CC3BD7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Connettore diritto 414">
                <a:extLst>
                  <a:ext uri="{FF2B5EF4-FFF2-40B4-BE49-F238E27FC236}">
                    <a16:creationId xmlns:a16="http://schemas.microsoft.com/office/drawing/2014/main" id="{6F885B2D-998A-48ED-A957-44EC12BB00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Connettore diritto 415">
                <a:extLst>
                  <a:ext uri="{FF2B5EF4-FFF2-40B4-BE49-F238E27FC236}">
                    <a16:creationId xmlns:a16="http://schemas.microsoft.com/office/drawing/2014/main" id="{3C0F7E68-260E-48AE-B133-FA817FAF7A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Connettore diritto 416">
                <a:extLst>
                  <a:ext uri="{FF2B5EF4-FFF2-40B4-BE49-F238E27FC236}">
                    <a16:creationId xmlns:a16="http://schemas.microsoft.com/office/drawing/2014/main" id="{E1310F5E-4326-4F39-B8A8-9616EA6D3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Connettore diritto 417">
                <a:extLst>
                  <a:ext uri="{FF2B5EF4-FFF2-40B4-BE49-F238E27FC236}">
                    <a16:creationId xmlns:a16="http://schemas.microsoft.com/office/drawing/2014/main" id="{2599999F-3CB7-4EE4-AFE5-C37383E6B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Connettore diritto 418">
                <a:extLst>
                  <a:ext uri="{FF2B5EF4-FFF2-40B4-BE49-F238E27FC236}">
                    <a16:creationId xmlns:a16="http://schemas.microsoft.com/office/drawing/2014/main" id="{1F72C93F-C182-4E87-9E56-6B6D4B3EC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Connettore diritto 419">
                <a:extLst>
                  <a:ext uri="{FF2B5EF4-FFF2-40B4-BE49-F238E27FC236}">
                    <a16:creationId xmlns:a16="http://schemas.microsoft.com/office/drawing/2014/main" id="{220E44F5-F327-4D01-B46B-39BEADC2EF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1" name="Ovale 420">
            <a:extLst>
              <a:ext uri="{FF2B5EF4-FFF2-40B4-BE49-F238E27FC236}">
                <a16:creationId xmlns:a16="http://schemas.microsoft.com/office/drawing/2014/main" id="{EBADEAAA-FADB-45B1-A495-A409E7811689}"/>
              </a:ext>
            </a:extLst>
          </p:cNvPr>
          <p:cNvSpPr/>
          <p:nvPr/>
        </p:nvSpPr>
        <p:spPr>
          <a:xfrm>
            <a:off x="1339349" y="54063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2" name="Ovale 421">
            <a:extLst>
              <a:ext uri="{FF2B5EF4-FFF2-40B4-BE49-F238E27FC236}">
                <a16:creationId xmlns:a16="http://schemas.microsoft.com/office/drawing/2014/main" id="{E57E593E-6749-4F57-9E02-8C13FCC7E5A2}"/>
              </a:ext>
            </a:extLst>
          </p:cNvPr>
          <p:cNvSpPr/>
          <p:nvPr/>
        </p:nvSpPr>
        <p:spPr>
          <a:xfrm>
            <a:off x="1682977" y="54063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3" name="Ovale 422">
            <a:extLst>
              <a:ext uri="{FF2B5EF4-FFF2-40B4-BE49-F238E27FC236}">
                <a16:creationId xmlns:a16="http://schemas.microsoft.com/office/drawing/2014/main" id="{C5EC2714-54BD-428B-AEE6-75BDFE2A45BA}"/>
              </a:ext>
            </a:extLst>
          </p:cNvPr>
          <p:cNvSpPr/>
          <p:nvPr/>
        </p:nvSpPr>
        <p:spPr>
          <a:xfrm>
            <a:off x="2039233" y="54063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4" name="Ovale 423">
            <a:extLst>
              <a:ext uri="{FF2B5EF4-FFF2-40B4-BE49-F238E27FC236}">
                <a16:creationId xmlns:a16="http://schemas.microsoft.com/office/drawing/2014/main" id="{69143054-0E65-487F-ADCA-9793D74B681B}"/>
              </a:ext>
            </a:extLst>
          </p:cNvPr>
          <p:cNvSpPr/>
          <p:nvPr/>
        </p:nvSpPr>
        <p:spPr>
          <a:xfrm>
            <a:off x="2358953" y="54063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5" name="Ovale 424">
            <a:extLst>
              <a:ext uri="{FF2B5EF4-FFF2-40B4-BE49-F238E27FC236}">
                <a16:creationId xmlns:a16="http://schemas.microsoft.com/office/drawing/2014/main" id="{134D2E93-1CC3-4FBC-BFE0-76941FE01079}"/>
              </a:ext>
            </a:extLst>
          </p:cNvPr>
          <p:cNvSpPr/>
          <p:nvPr/>
        </p:nvSpPr>
        <p:spPr>
          <a:xfrm>
            <a:off x="2663301" y="509030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6" name="Ovale 425">
            <a:extLst>
              <a:ext uri="{FF2B5EF4-FFF2-40B4-BE49-F238E27FC236}">
                <a16:creationId xmlns:a16="http://schemas.microsoft.com/office/drawing/2014/main" id="{ED3F0310-8F88-456C-9E68-D819DE956D02}"/>
              </a:ext>
            </a:extLst>
          </p:cNvPr>
          <p:cNvSpPr/>
          <p:nvPr/>
        </p:nvSpPr>
        <p:spPr>
          <a:xfrm>
            <a:off x="2960265" y="54027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7" name="Ovale 426">
            <a:extLst>
              <a:ext uri="{FF2B5EF4-FFF2-40B4-BE49-F238E27FC236}">
                <a16:creationId xmlns:a16="http://schemas.microsoft.com/office/drawing/2014/main" id="{E849CC79-FFB5-4E0F-B104-433BEE5A4DFE}"/>
              </a:ext>
            </a:extLst>
          </p:cNvPr>
          <p:cNvSpPr/>
          <p:nvPr/>
        </p:nvSpPr>
        <p:spPr>
          <a:xfrm>
            <a:off x="3278491" y="54027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8" name="Ovale 427">
            <a:extLst>
              <a:ext uri="{FF2B5EF4-FFF2-40B4-BE49-F238E27FC236}">
                <a16:creationId xmlns:a16="http://schemas.microsoft.com/office/drawing/2014/main" id="{5FA85817-5B79-4668-9228-69BDAD6CD521}"/>
              </a:ext>
            </a:extLst>
          </p:cNvPr>
          <p:cNvSpPr/>
          <p:nvPr/>
        </p:nvSpPr>
        <p:spPr>
          <a:xfrm>
            <a:off x="1334870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9" name="Ovale 428">
            <a:extLst>
              <a:ext uri="{FF2B5EF4-FFF2-40B4-BE49-F238E27FC236}">
                <a16:creationId xmlns:a16="http://schemas.microsoft.com/office/drawing/2014/main" id="{3F66E7C0-F9CF-4457-97E9-985D4B9CCC40}"/>
              </a:ext>
            </a:extLst>
          </p:cNvPr>
          <p:cNvSpPr/>
          <p:nvPr/>
        </p:nvSpPr>
        <p:spPr>
          <a:xfrm>
            <a:off x="1678498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4F7FC8E1-4B10-40A2-B1E3-08C6073C76B6}"/>
              </a:ext>
            </a:extLst>
          </p:cNvPr>
          <p:cNvSpPr/>
          <p:nvPr/>
        </p:nvSpPr>
        <p:spPr>
          <a:xfrm>
            <a:off x="2034754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41BFA8B3-6DD2-4969-BC94-1CE5B33B0F2A}"/>
              </a:ext>
            </a:extLst>
          </p:cNvPr>
          <p:cNvSpPr/>
          <p:nvPr/>
        </p:nvSpPr>
        <p:spPr>
          <a:xfrm>
            <a:off x="2354474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3CFBF09C-6B14-439B-AA7E-472C6966F366}"/>
              </a:ext>
            </a:extLst>
          </p:cNvPr>
          <p:cNvSpPr/>
          <p:nvPr/>
        </p:nvSpPr>
        <p:spPr>
          <a:xfrm>
            <a:off x="2658822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3" name="Ovale 432">
            <a:extLst>
              <a:ext uri="{FF2B5EF4-FFF2-40B4-BE49-F238E27FC236}">
                <a16:creationId xmlns:a16="http://schemas.microsoft.com/office/drawing/2014/main" id="{9760C4C9-EF78-42EE-B104-5E8A6A59BA63}"/>
              </a:ext>
            </a:extLst>
          </p:cNvPr>
          <p:cNvSpPr/>
          <p:nvPr/>
        </p:nvSpPr>
        <p:spPr>
          <a:xfrm>
            <a:off x="2970852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4" name="Ovale 433">
            <a:extLst>
              <a:ext uri="{FF2B5EF4-FFF2-40B4-BE49-F238E27FC236}">
                <a16:creationId xmlns:a16="http://schemas.microsoft.com/office/drawing/2014/main" id="{F6A7F336-8551-410F-85DD-1A35A74496A2}"/>
              </a:ext>
            </a:extLst>
          </p:cNvPr>
          <p:cNvSpPr/>
          <p:nvPr/>
        </p:nvSpPr>
        <p:spPr>
          <a:xfrm>
            <a:off x="3289078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5" name="Ovale 434">
            <a:extLst>
              <a:ext uri="{FF2B5EF4-FFF2-40B4-BE49-F238E27FC236}">
                <a16:creationId xmlns:a16="http://schemas.microsoft.com/office/drawing/2014/main" id="{F67AB26A-4CAF-46A2-82D6-927AC2D5E399}"/>
              </a:ext>
            </a:extLst>
          </p:cNvPr>
          <p:cNvSpPr/>
          <p:nvPr/>
        </p:nvSpPr>
        <p:spPr>
          <a:xfrm>
            <a:off x="1334870" y="603445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6" name="Ovale 435">
            <a:extLst>
              <a:ext uri="{FF2B5EF4-FFF2-40B4-BE49-F238E27FC236}">
                <a16:creationId xmlns:a16="http://schemas.microsoft.com/office/drawing/2014/main" id="{4A2800D9-2972-41C1-BC01-160474CD7E80}"/>
              </a:ext>
            </a:extLst>
          </p:cNvPr>
          <p:cNvSpPr/>
          <p:nvPr/>
        </p:nvSpPr>
        <p:spPr>
          <a:xfrm>
            <a:off x="1678498" y="571272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7" name="Ovale 436">
            <a:extLst>
              <a:ext uri="{FF2B5EF4-FFF2-40B4-BE49-F238E27FC236}">
                <a16:creationId xmlns:a16="http://schemas.microsoft.com/office/drawing/2014/main" id="{7E12878F-EE6B-405B-A0A9-2F31AEAAD7F9}"/>
              </a:ext>
            </a:extLst>
          </p:cNvPr>
          <p:cNvSpPr/>
          <p:nvPr/>
        </p:nvSpPr>
        <p:spPr>
          <a:xfrm>
            <a:off x="2034754" y="603445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8" name="Ovale 437">
            <a:extLst>
              <a:ext uri="{FF2B5EF4-FFF2-40B4-BE49-F238E27FC236}">
                <a16:creationId xmlns:a16="http://schemas.microsoft.com/office/drawing/2014/main" id="{5FB8CFCF-27AE-434A-B7D3-03D734C18151}"/>
              </a:ext>
            </a:extLst>
          </p:cNvPr>
          <p:cNvSpPr/>
          <p:nvPr/>
        </p:nvSpPr>
        <p:spPr>
          <a:xfrm>
            <a:off x="2354474" y="603445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9" name="Ovale 438">
            <a:extLst>
              <a:ext uri="{FF2B5EF4-FFF2-40B4-BE49-F238E27FC236}">
                <a16:creationId xmlns:a16="http://schemas.microsoft.com/office/drawing/2014/main" id="{FAED178D-69C6-4EFC-B3BC-1827E7BE636A}"/>
              </a:ext>
            </a:extLst>
          </p:cNvPr>
          <p:cNvSpPr/>
          <p:nvPr/>
        </p:nvSpPr>
        <p:spPr>
          <a:xfrm>
            <a:off x="2658822" y="571272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40" name="Ovale 439">
            <a:extLst>
              <a:ext uri="{FF2B5EF4-FFF2-40B4-BE49-F238E27FC236}">
                <a16:creationId xmlns:a16="http://schemas.microsoft.com/office/drawing/2014/main" id="{863CFCD7-520B-4605-963F-21DC2AD261F8}"/>
              </a:ext>
            </a:extLst>
          </p:cNvPr>
          <p:cNvSpPr/>
          <p:nvPr/>
        </p:nvSpPr>
        <p:spPr>
          <a:xfrm>
            <a:off x="2970852" y="571272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41" name="Ovale 440">
            <a:extLst>
              <a:ext uri="{FF2B5EF4-FFF2-40B4-BE49-F238E27FC236}">
                <a16:creationId xmlns:a16="http://schemas.microsoft.com/office/drawing/2014/main" id="{8357F553-D6BC-4A5C-BBBA-77048DCDBA88}"/>
              </a:ext>
            </a:extLst>
          </p:cNvPr>
          <p:cNvSpPr/>
          <p:nvPr/>
        </p:nvSpPr>
        <p:spPr>
          <a:xfrm>
            <a:off x="3289078" y="603445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442" name="Connettore 2 441">
            <a:extLst>
              <a:ext uri="{FF2B5EF4-FFF2-40B4-BE49-F238E27FC236}">
                <a16:creationId xmlns:a16="http://schemas.microsoft.com/office/drawing/2014/main" id="{5294680F-18C3-45F8-9D66-5E259048892E}"/>
              </a:ext>
            </a:extLst>
          </p:cNvPr>
          <p:cNvCxnSpPr>
            <a:cxnSpLocks/>
            <a:stCxn id="435" idx="6"/>
            <a:endCxn id="436" idx="2"/>
          </p:cNvCxnSpPr>
          <p:nvPr/>
        </p:nvCxnSpPr>
        <p:spPr>
          <a:xfrm flipV="1">
            <a:off x="1398878" y="5744729"/>
            <a:ext cx="279620" cy="32173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3" name="Connettore 2 442">
            <a:extLst>
              <a:ext uri="{FF2B5EF4-FFF2-40B4-BE49-F238E27FC236}">
                <a16:creationId xmlns:a16="http://schemas.microsoft.com/office/drawing/2014/main" id="{F0CBF05D-04EE-4CEE-AD17-58F3338860F4}"/>
              </a:ext>
            </a:extLst>
          </p:cNvPr>
          <p:cNvCxnSpPr>
            <a:cxnSpLocks/>
            <a:stCxn id="436" idx="5"/>
            <a:endCxn id="437" idx="1"/>
          </p:cNvCxnSpPr>
          <p:nvPr/>
        </p:nvCxnSpPr>
        <p:spPr>
          <a:xfrm>
            <a:off x="1733132" y="5767359"/>
            <a:ext cx="31099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4" name="Connettore 2 443">
            <a:extLst>
              <a:ext uri="{FF2B5EF4-FFF2-40B4-BE49-F238E27FC236}">
                <a16:creationId xmlns:a16="http://schemas.microsoft.com/office/drawing/2014/main" id="{31A7C3BF-5B34-4796-B3A1-F164A2511911}"/>
              </a:ext>
            </a:extLst>
          </p:cNvPr>
          <p:cNvCxnSpPr>
            <a:cxnSpLocks/>
          </p:cNvCxnSpPr>
          <p:nvPr/>
        </p:nvCxnSpPr>
        <p:spPr>
          <a:xfrm>
            <a:off x="2098762" y="6066462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5" name="Connettore 2 444">
            <a:extLst>
              <a:ext uri="{FF2B5EF4-FFF2-40B4-BE49-F238E27FC236}">
                <a16:creationId xmlns:a16="http://schemas.microsoft.com/office/drawing/2014/main" id="{CDCFC0C1-A39A-4AD2-BFB8-79BF5F50E152}"/>
              </a:ext>
            </a:extLst>
          </p:cNvPr>
          <p:cNvCxnSpPr>
            <a:cxnSpLocks/>
            <a:stCxn id="438" idx="7"/>
            <a:endCxn id="439" idx="3"/>
          </p:cNvCxnSpPr>
          <p:nvPr/>
        </p:nvCxnSpPr>
        <p:spPr>
          <a:xfrm flipV="1">
            <a:off x="2409108" y="5767359"/>
            <a:ext cx="259088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6" name="Connettore 2 445">
            <a:extLst>
              <a:ext uri="{FF2B5EF4-FFF2-40B4-BE49-F238E27FC236}">
                <a16:creationId xmlns:a16="http://schemas.microsoft.com/office/drawing/2014/main" id="{887A4CF5-C834-4025-B561-CACF253FDD1C}"/>
              </a:ext>
            </a:extLst>
          </p:cNvPr>
          <p:cNvCxnSpPr>
            <a:cxnSpLocks/>
            <a:stCxn id="439" idx="6"/>
            <a:endCxn id="440" idx="2"/>
          </p:cNvCxnSpPr>
          <p:nvPr/>
        </p:nvCxnSpPr>
        <p:spPr>
          <a:xfrm>
            <a:off x="2722830" y="5744729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7" name="Connettore 2 446">
            <a:extLst>
              <a:ext uri="{FF2B5EF4-FFF2-40B4-BE49-F238E27FC236}">
                <a16:creationId xmlns:a16="http://schemas.microsoft.com/office/drawing/2014/main" id="{3DB6FFFF-2441-4393-8F75-0EE974E16C74}"/>
              </a:ext>
            </a:extLst>
          </p:cNvPr>
          <p:cNvCxnSpPr>
            <a:cxnSpLocks/>
            <a:stCxn id="440" idx="5"/>
            <a:endCxn id="441" idx="1"/>
          </p:cNvCxnSpPr>
          <p:nvPr/>
        </p:nvCxnSpPr>
        <p:spPr>
          <a:xfrm>
            <a:off x="3025486" y="5767359"/>
            <a:ext cx="27296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8" name="Connettore 2 447">
            <a:extLst>
              <a:ext uri="{FF2B5EF4-FFF2-40B4-BE49-F238E27FC236}">
                <a16:creationId xmlns:a16="http://schemas.microsoft.com/office/drawing/2014/main" id="{54ACF5AA-93A6-47CE-990D-F6756497B2E1}"/>
              </a:ext>
            </a:extLst>
          </p:cNvPr>
          <p:cNvCxnSpPr>
            <a:cxnSpLocks/>
          </p:cNvCxnSpPr>
          <p:nvPr/>
        </p:nvCxnSpPr>
        <p:spPr>
          <a:xfrm>
            <a:off x="1398878" y="5585163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9" name="Connettore 2 448">
            <a:extLst>
              <a:ext uri="{FF2B5EF4-FFF2-40B4-BE49-F238E27FC236}">
                <a16:creationId xmlns:a16="http://schemas.microsoft.com/office/drawing/2014/main" id="{A460FBC5-D51D-4177-9DF4-F8C085F58B63}"/>
              </a:ext>
            </a:extLst>
          </p:cNvPr>
          <p:cNvCxnSpPr>
            <a:cxnSpLocks/>
          </p:cNvCxnSpPr>
          <p:nvPr/>
        </p:nvCxnSpPr>
        <p:spPr>
          <a:xfrm>
            <a:off x="1742506" y="5585163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0" name="Connettore 2 449">
            <a:extLst>
              <a:ext uri="{FF2B5EF4-FFF2-40B4-BE49-F238E27FC236}">
                <a16:creationId xmlns:a16="http://schemas.microsoft.com/office/drawing/2014/main" id="{589115F6-BEFC-47F7-B360-4FA7BF22938B}"/>
              </a:ext>
            </a:extLst>
          </p:cNvPr>
          <p:cNvCxnSpPr>
            <a:cxnSpLocks/>
          </p:cNvCxnSpPr>
          <p:nvPr/>
        </p:nvCxnSpPr>
        <p:spPr>
          <a:xfrm>
            <a:off x="2098762" y="5585163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1" name="Connettore 2 450">
            <a:extLst>
              <a:ext uri="{FF2B5EF4-FFF2-40B4-BE49-F238E27FC236}">
                <a16:creationId xmlns:a16="http://schemas.microsoft.com/office/drawing/2014/main" id="{30A01301-49B0-4667-A555-3667752E00EE}"/>
              </a:ext>
            </a:extLst>
          </p:cNvPr>
          <p:cNvCxnSpPr>
            <a:cxnSpLocks/>
          </p:cNvCxnSpPr>
          <p:nvPr/>
        </p:nvCxnSpPr>
        <p:spPr>
          <a:xfrm>
            <a:off x="2418482" y="5585163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2" name="Connettore 2 451">
            <a:extLst>
              <a:ext uri="{FF2B5EF4-FFF2-40B4-BE49-F238E27FC236}">
                <a16:creationId xmlns:a16="http://schemas.microsoft.com/office/drawing/2014/main" id="{85108496-3388-4DB4-8137-A326D99380F8}"/>
              </a:ext>
            </a:extLst>
          </p:cNvPr>
          <p:cNvCxnSpPr>
            <a:cxnSpLocks/>
          </p:cNvCxnSpPr>
          <p:nvPr/>
        </p:nvCxnSpPr>
        <p:spPr>
          <a:xfrm>
            <a:off x="2722830" y="5585163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3" name="Connettore 2 452">
            <a:extLst>
              <a:ext uri="{FF2B5EF4-FFF2-40B4-BE49-F238E27FC236}">
                <a16:creationId xmlns:a16="http://schemas.microsoft.com/office/drawing/2014/main" id="{3AB91CC0-5172-4E38-B9B2-0D2E3797BAB3}"/>
              </a:ext>
            </a:extLst>
          </p:cNvPr>
          <p:cNvCxnSpPr>
            <a:cxnSpLocks/>
          </p:cNvCxnSpPr>
          <p:nvPr/>
        </p:nvCxnSpPr>
        <p:spPr>
          <a:xfrm>
            <a:off x="3034860" y="5585163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4" name="Connettore 2 453">
            <a:extLst>
              <a:ext uri="{FF2B5EF4-FFF2-40B4-BE49-F238E27FC236}">
                <a16:creationId xmlns:a16="http://schemas.microsoft.com/office/drawing/2014/main" id="{920EAF7C-8D4A-441A-BFBA-F1E22A65499F}"/>
              </a:ext>
            </a:extLst>
          </p:cNvPr>
          <p:cNvCxnSpPr>
            <a:cxnSpLocks/>
          </p:cNvCxnSpPr>
          <p:nvPr/>
        </p:nvCxnSpPr>
        <p:spPr>
          <a:xfrm>
            <a:off x="1403357" y="5434790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5" name="Connettore 2 454">
            <a:extLst>
              <a:ext uri="{FF2B5EF4-FFF2-40B4-BE49-F238E27FC236}">
                <a16:creationId xmlns:a16="http://schemas.microsoft.com/office/drawing/2014/main" id="{CA3E0D16-7975-4FD4-B417-910313EF605C}"/>
              </a:ext>
            </a:extLst>
          </p:cNvPr>
          <p:cNvCxnSpPr>
            <a:cxnSpLocks/>
          </p:cNvCxnSpPr>
          <p:nvPr/>
        </p:nvCxnSpPr>
        <p:spPr>
          <a:xfrm>
            <a:off x="1746985" y="5434790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6" name="Connettore 2 455">
            <a:extLst>
              <a:ext uri="{FF2B5EF4-FFF2-40B4-BE49-F238E27FC236}">
                <a16:creationId xmlns:a16="http://schemas.microsoft.com/office/drawing/2014/main" id="{F877A820-FB70-47F1-AA30-1BF373B1D781}"/>
              </a:ext>
            </a:extLst>
          </p:cNvPr>
          <p:cNvCxnSpPr>
            <a:cxnSpLocks/>
          </p:cNvCxnSpPr>
          <p:nvPr/>
        </p:nvCxnSpPr>
        <p:spPr>
          <a:xfrm>
            <a:off x="2103241" y="5434790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7" name="Connettore 2 456">
            <a:extLst>
              <a:ext uri="{FF2B5EF4-FFF2-40B4-BE49-F238E27FC236}">
                <a16:creationId xmlns:a16="http://schemas.microsoft.com/office/drawing/2014/main" id="{C569A69A-6A4A-4EBC-879E-F29BFC705CB4}"/>
              </a:ext>
            </a:extLst>
          </p:cNvPr>
          <p:cNvCxnSpPr>
            <a:cxnSpLocks/>
            <a:stCxn id="424" idx="7"/>
            <a:endCxn id="425" idx="3"/>
          </p:cNvCxnSpPr>
          <p:nvPr/>
        </p:nvCxnSpPr>
        <p:spPr>
          <a:xfrm flipV="1">
            <a:off x="2413587" y="5144937"/>
            <a:ext cx="259088" cy="270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8" name="Connettore 2 457">
            <a:extLst>
              <a:ext uri="{FF2B5EF4-FFF2-40B4-BE49-F238E27FC236}">
                <a16:creationId xmlns:a16="http://schemas.microsoft.com/office/drawing/2014/main" id="{C66C30D0-A6CD-487A-9878-E237634732A4}"/>
              </a:ext>
            </a:extLst>
          </p:cNvPr>
          <p:cNvCxnSpPr>
            <a:cxnSpLocks/>
            <a:stCxn id="425" idx="6"/>
            <a:endCxn id="426" idx="2"/>
          </p:cNvCxnSpPr>
          <p:nvPr/>
        </p:nvCxnSpPr>
        <p:spPr>
          <a:xfrm>
            <a:off x="2727309" y="5122307"/>
            <a:ext cx="232956" cy="3124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9" name="Connettore 2 458">
            <a:extLst>
              <a:ext uri="{FF2B5EF4-FFF2-40B4-BE49-F238E27FC236}">
                <a16:creationId xmlns:a16="http://schemas.microsoft.com/office/drawing/2014/main" id="{BB742916-7786-4560-9B37-B71D86138E57}"/>
              </a:ext>
            </a:extLst>
          </p:cNvPr>
          <p:cNvCxnSpPr>
            <a:cxnSpLocks/>
          </p:cNvCxnSpPr>
          <p:nvPr/>
        </p:nvCxnSpPr>
        <p:spPr>
          <a:xfrm>
            <a:off x="3024273" y="5434790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0" name="Connettore 2 459">
            <a:extLst>
              <a:ext uri="{FF2B5EF4-FFF2-40B4-BE49-F238E27FC236}">
                <a16:creationId xmlns:a16="http://schemas.microsoft.com/office/drawing/2014/main" id="{1726D33C-D94B-4B8D-8291-BF8D2A3C150F}"/>
              </a:ext>
            </a:extLst>
          </p:cNvPr>
          <p:cNvCxnSpPr>
            <a:cxnSpLocks/>
          </p:cNvCxnSpPr>
          <p:nvPr/>
        </p:nvCxnSpPr>
        <p:spPr>
          <a:xfrm>
            <a:off x="1157803" y="4950245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ttore 2 460">
            <a:extLst>
              <a:ext uri="{FF2B5EF4-FFF2-40B4-BE49-F238E27FC236}">
                <a16:creationId xmlns:a16="http://schemas.microsoft.com/office/drawing/2014/main" id="{412FCC16-5324-4EB1-A351-206DF14651B1}"/>
              </a:ext>
            </a:extLst>
          </p:cNvPr>
          <p:cNvCxnSpPr>
            <a:cxnSpLocks/>
          </p:cNvCxnSpPr>
          <p:nvPr/>
        </p:nvCxnSpPr>
        <p:spPr>
          <a:xfrm>
            <a:off x="1157803" y="4950245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CasellaDiTesto 461">
            <a:extLst>
              <a:ext uri="{FF2B5EF4-FFF2-40B4-BE49-F238E27FC236}">
                <a16:creationId xmlns:a16="http://schemas.microsoft.com/office/drawing/2014/main" id="{E67A7BA9-EC5A-48A2-98D2-BFA80AF7B661}"/>
              </a:ext>
            </a:extLst>
          </p:cNvPr>
          <p:cNvSpPr txBox="1"/>
          <p:nvPr/>
        </p:nvSpPr>
        <p:spPr>
          <a:xfrm>
            <a:off x="3364175" y="490037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CasellaDiTesto 462">
            <a:extLst>
              <a:ext uri="{FF2B5EF4-FFF2-40B4-BE49-F238E27FC236}">
                <a16:creationId xmlns:a16="http://schemas.microsoft.com/office/drawing/2014/main" id="{494C100F-E754-4D0B-8ED9-318DBEFF68A0}"/>
              </a:ext>
            </a:extLst>
          </p:cNvPr>
          <p:cNvSpPr txBox="1"/>
          <p:nvPr/>
        </p:nvSpPr>
        <p:spPr>
          <a:xfrm>
            <a:off x="1105181" y="616565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" name="Gruppo 306">
            <a:extLst>
              <a:ext uri="{FF2B5EF4-FFF2-40B4-BE49-F238E27FC236}">
                <a16:creationId xmlns:a16="http://schemas.microsoft.com/office/drawing/2014/main" id="{DA1D2A2C-D4D6-4F33-A31A-5234C98C7005}"/>
              </a:ext>
            </a:extLst>
          </p:cNvPr>
          <p:cNvGrpSpPr/>
          <p:nvPr/>
        </p:nvGrpSpPr>
        <p:grpSpPr>
          <a:xfrm>
            <a:off x="1122911" y="3040631"/>
            <a:ext cx="2244950" cy="1249546"/>
            <a:chOff x="5128470" y="875938"/>
            <a:chExt cx="2244950" cy="1240055"/>
          </a:xfrm>
        </p:grpSpPr>
        <p:cxnSp>
          <p:nvCxnSpPr>
            <p:cNvPr id="308" name="Connettore diritto 307">
              <a:extLst>
                <a:ext uri="{FF2B5EF4-FFF2-40B4-BE49-F238E27FC236}">
                  <a16:creationId xmlns:a16="http://schemas.microsoft.com/office/drawing/2014/main" id="{6367EAD3-DCC1-42DC-858E-CCAA8E594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Gruppo 308">
              <a:extLst>
                <a:ext uri="{FF2B5EF4-FFF2-40B4-BE49-F238E27FC236}">
                  <a16:creationId xmlns:a16="http://schemas.microsoft.com/office/drawing/2014/main" id="{2DC28BCC-E901-45AB-811C-6218CA7A3C03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310" name="Connettore diritto 309">
                <a:extLst>
                  <a:ext uri="{FF2B5EF4-FFF2-40B4-BE49-F238E27FC236}">
                    <a16:creationId xmlns:a16="http://schemas.microsoft.com/office/drawing/2014/main" id="{0C48A1CE-5FEE-402D-BCAC-BA30FC352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nettore diritto 310">
                <a:extLst>
                  <a:ext uri="{FF2B5EF4-FFF2-40B4-BE49-F238E27FC236}">
                    <a16:creationId xmlns:a16="http://schemas.microsoft.com/office/drawing/2014/main" id="{C59BFC53-1FD0-4D46-8EA1-22B6E4BBB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nettore diritto 311">
                <a:extLst>
                  <a:ext uri="{FF2B5EF4-FFF2-40B4-BE49-F238E27FC236}">
                    <a16:creationId xmlns:a16="http://schemas.microsoft.com/office/drawing/2014/main" id="{C4DFF50A-68B8-45BE-8F61-56781E45F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nettore diritto 312">
                <a:extLst>
                  <a:ext uri="{FF2B5EF4-FFF2-40B4-BE49-F238E27FC236}">
                    <a16:creationId xmlns:a16="http://schemas.microsoft.com/office/drawing/2014/main" id="{3F544D1D-5702-4151-AD96-CB3DCB787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nettore diritto 313">
                <a:extLst>
                  <a:ext uri="{FF2B5EF4-FFF2-40B4-BE49-F238E27FC236}">
                    <a16:creationId xmlns:a16="http://schemas.microsoft.com/office/drawing/2014/main" id="{7290C8D9-C780-4DC6-B66B-CB5D264A2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ttore diritto 314">
                <a:extLst>
                  <a:ext uri="{FF2B5EF4-FFF2-40B4-BE49-F238E27FC236}">
                    <a16:creationId xmlns:a16="http://schemas.microsoft.com/office/drawing/2014/main" id="{44BF3AE8-8AF4-4862-B75B-F8CAB0134F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ttore diritto 315">
                <a:extLst>
                  <a:ext uri="{FF2B5EF4-FFF2-40B4-BE49-F238E27FC236}">
                    <a16:creationId xmlns:a16="http://schemas.microsoft.com/office/drawing/2014/main" id="{44950BD9-D4DA-4932-B17E-939A67F387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ttore diritto 316">
                <a:extLst>
                  <a:ext uri="{FF2B5EF4-FFF2-40B4-BE49-F238E27FC236}">
                    <a16:creationId xmlns:a16="http://schemas.microsoft.com/office/drawing/2014/main" id="{AF013A70-81B6-46A4-919F-F59F5BA5A1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nettore diritto 317">
                <a:extLst>
                  <a:ext uri="{FF2B5EF4-FFF2-40B4-BE49-F238E27FC236}">
                    <a16:creationId xmlns:a16="http://schemas.microsoft.com/office/drawing/2014/main" id="{DCB9162B-C1B7-41B4-B3E0-6FB3B1595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nettore diritto 318">
                <a:extLst>
                  <a:ext uri="{FF2B5EF4-FFF2-40B4-BE49-F238E27FC236}">
                    <a16:creationId xmlns:a16="http://schemas.microsoft.com/office/drawing/2014/main" id="{B500DE2D-7D54-4B0C-8C4B-E26C946D0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ttore diritto 319">
                <a:extLst>
                  <a:ext uri="{FF2B5EF4-FFF2-40B4-BE49-F238E27FC236}">
                    <a16:creationId xmlns:a16="http://schemas.microsoft.com/office/drawing/2014/main" id="{15188024-2170-4969-A308-B74E446C61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0" name="Ovale 329">
            <a:extLst>
              <a:ext uri="{FF2B5EF4-FFF2-40B4-BE49-F238E27FC236}">
                <a16:creationId xmlns:a16="http://schemas.microsoft.com/office/drawing/2014/main" id="{DB8570C3-5B00-4C55-B773-7F254D545C20}"/>
              </a:ext>
            </a:extLst>
          </p:cNvPr>
          <p:cNvSpPr/>
          <p:nvPr/>
        </p:nvSpPr>
        <p:spPr>
          <a:xfrm>
            <a:off x="1275423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1" name="Ovale 330">
            <a:extLst>
              <a:ext uri="{FF2B5EF4-FFF2-40B4-BE49-F238E27FC236}">
                <a16:creationId xmlns:a16="http://schemas.microsoft.com/office/drawing/2014/main" id="{86EE34F6-06AA-43E2-BD81-2096E564E286}"/>
              </a:ext>
            </a:extLst>
          </p:cNvPr>
          <p:cNvSpPr/>
          <p:nvPr/>
        </p:nvSpPr>
        <p:spPr>
          <a:xfrm>
            <a:off x="1619051" y="347830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2" name="Ovale 331">
            <a:extLst>
              <a:ext uri="{FF2B5EF4-FFF2-40B4-BE49-F238E27FC236}">
                <a16:creationId xmlns:a16="http://schemas.microsoft.com/office/drawing/2014/main" id="{ED4208B3-A082-407A-8422-BBC1ACA274DE}"/>
              </a:ext>
            </a:extLst>
          </p:cNvPr>
          <p:cNvSpPr/>
          <p:nvPr/>
        </p:nvSpPr>
        <p:spPr>
          <a:xfrm>
            <a:off x="1975307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4" name="Ovale 333">
            <a:extLst>
              <a:ext uri="{FF2B5EF4-FFF2-40B4-BE49-F238E27FC236}">
                <a16:creationId xmlns:a16="http://schemas.microsoft.com/office/drawing/2014/main" id="{AE8AD5A1-7334-4729-B278-EF89DC58883A}"/>
              </a:ext>
            </a:extLst>
          </p:cNvPr>
          <p:cNvSpPr/>
          <p:nvPr/>
        </p:nvSpPr>
        <p:spPr>
          <a:xfrm>
            <a:off x="2295027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5" name="Ovale 334">
            <a:extLst>
              <a:ext uri="{FF2B5EF4-FFF2-40B4-BE49-F238E27FC236}">
                <a16:creationId xmlns:a16="http://schemas.microsoft.com/office/drawing/2014/main" id="{28362F92-1768-4738-90A6-9809FF7E6E97}"/>
              </a:ext>
            </a:extLst>
          </p:cNvPr>
          <p:cNvSpPr/>
          <p:nvPr/>
        </p:nvSpPr>
        <p:spPr>
          <a:xfrm>
            <a:off x="2599375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6" name="Ovale 335">
            <a:extLst>
              <a:ext uri="{FF2B5EF4-FFF2-40B4-BE49-F238E27FC236}">
                <a16:creationId xmlns:a16="http://schemas.microsoft.com/office/drawing/2014/main" id="{CCB0FAA5-9B94-42F5-BE8D-9F26319CBEDF}"/>
              </a:ext>
            </a:extLst>
          </p:cNvPr>
          <p:cNvSpPr/>
          <p:nvPr/>
        </p:nvSpPr>
        <p:spPr>
          <a:xfrm>
            <a:off x="2896339" y="347477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7" name="Ovale 336">
            <a:extLst>
              <a:ext uri="{FF2B5EF4-FFF2-40B4-BE49-F238E27FC236}">
                <a16:creationId xmlns:a16="http://schemas.microsoft.com/office/drawing/2014/main" id="{E865F844-BB9D-402F-9BB8-49BAB37E1CEE}"/>
              </a:ext>
            </a:extLst>
          </p:cNvPr>
          <p:cNvSpPr/>
          <p:nvPr/>
        </p:nvSpPr>
        <p:spPr>
          <a:xfrm>
            <a:off x="3214565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8" name="Ovale 337">
            <a:extLst>
              <a:ext uri="{FF2B5EF4-FFF2-40B4-BE49-F238E27FC236}">
                <a16:creationId xmlns:a16="http://schemas.microsoft.com/office/drawing/2014/main" id="{01F8B9DE-2F5A-4A5F-9B19-47205572A362}"/>
              </a:ext>
            </a:extLst>
          </p:cNvPr>
          <p:cNvSpPr/>
          <p:nvPr/>
        </p:nvSpPr>
        <p:spPr>
          <a:xfrm>
            <a:off x="1270944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9" name="Ovale 338">
            <a:extLst>
              <a:ext uri="{FF2B5EF4-FFF2-40B4-BE49-F238E27FC236}">
                <a16:creationId xmlns:a16="http://schemas.microsoft.com/office/drawing/2014/main" id="{AF16A984-415A-4BAC-B30F-18433C0F28D3}"/>
              </a:ext>
            </a:extLst>
          </p:cNvPr>
          <p:cNvSpPr/>
          <p:nvPr/>
        </p:nvSpPr>
        <p:spPr>
          <a:xfrm>
            <a:off x="1614572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EA429904-605F-406C-AC24-A6D7C3BB4903}"/>
              </a:ext>
            </a:extLst>
          </p:cNvPr>
          <p:cNvSpPr/>
          <p:nvPr/>
        </p:nvSpPr>
        <p:spPr>
          <a:xfrm>
            <a:off x="1973764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1" name="Ovale 340">
            <a:extLst>
              <a:ext uri="{FF2B5EF4-FFF2-40B4-BE49-F238E27FC236}">
                <a16:creationId xmlns:a16="http://schemas.microsoft.com/office/drawing/2014/main" id="{9809E147-47B2-488B-AF04-21919D97A6BF}"/>
              </a:ext>
            </a:extLst>
          </p:cNvPr>
          <p:cNvSpPr/>
          <p:nvPr/>
        </p:nvSpPr>
        <p:spPr>
          <a:xfrm>
            <a:off x="2293484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2" name="Ovale 341">
            <a:extLst>
              <a:ext uri="{FF2B5EF4-FFF2-40B4-BE49-F238E27FC236}">
                <a16:creationId xmlns:a16="http://schemas.microsoft.com/office/drawing/2014/main" id="{24C842C0-638D-4DA9-AF72-4C87070693C1}"/>
              </a:ext>
            </a:extLst>
          </p:cNvPr>
          <p:cNvSpPr/>
          <p:nvPr/>
        </p:nvSpPr>
        <p:spPr>
          <a:xfrm>
            <a:off x="2597832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3" name="Ovale 342">
            <a:extLst>
              <a:ext uri="{FF2B5EF4-FFF2-40B4-BE49-F238E27FC236}">
                <a16:creationId xmlns:a16="http://schemas.microsoft.com/office/drawing/2014/main" id="{BA8BF7CB-ECCE-4069-86C7-205DDB4F9F6C}"/>
              </a:ext>
            </a:extLst>
          </p:cNvPr>
          <p:cNvSpPr/>
          <p:nvPr/>
        </p:nvSpPr>
        <p:spPr>
          <a:xfrm>
            <a:off x="2896339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4" name="Ovale 343">
            <a:extLst>
              <a:ext uri="{FF2B5EF4-FFF2-40B4-BE49-F238E27FC236}">
                <a16:creationId xmlns:a16="http://schemas.microsoft.com/office/drawing/2014/main" id="{764E0137-F5EC-41A1-870D-760273B0A7A5}"/>
              </a:ext>
            </a:extLst>
          </p:cNvPr>
          <p:cNvSpPr/>
          <p:nvPr/>
        </p:nvSpPr>
        <p:spPr>
          <a:xfrm>
            <a:off x="3225152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6" name="Ovale 345">
            <a:extLst>
              <a:ext uri="{FF2B5EF4-FFF2-40B4-BE49-F238E27FC236}">
                <a16:creationId xmlns:a16="http://schemas.microsoft.com/office/drawing/2014/main" id="{C71D716B-7D31-4D46-9E43-3719FB903266}"/>
              </a:ext>
            </a:extLst>
          </p:cNvPr>
          <p:cNvSpPr/>
          <p:nvPr/>
        </p:nvSpPr>
        <p:spPr>
          <a:xfrm>
            <a:off x="1270944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7" name="Ovale 346">
            <a:extLst>
              <a:ext uri="{FF2B5EF4-FFF2-40B4-BE49-F238E27FC236}">
                <a16:creationId xmlns:a16="http://schemas.microsoft.com/office/drawing/2014/main" id="{00BAF01C-6692-4397-AFBB-6D0AF2C44592}"/>
              </a:ext>
            </a:extLst>
          </p:cNvPr>
          <p:cNvSpPr/>
          <p:nvPr/>
        </p:nvSpPr>
        <p:spPr>
          <a:xfrm>
            <a:off x="1614572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8" name="Ovale 347">
            <a:extLst>
              <a:ext uri="{FF2B5EF4-FFF2-40B4-BE49-F238E27FC236}">
                <a16:creationId xmlns:a16="http://schemas.microsoft.com/office/drawing/2014/main" id="{A8FED9A2-01AE-4A0E-8AFD-97B66CA43BFC}"/>
              </a:ext>
            </a:extLst>
          </p:cNvPr>
          <p:cNvSpPr/>
          <p:nvPr/>
        </p:nvSpPr>
        <p:spPr>
          <a:xfrm>
            <a:off x="1970828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06" name="Ovale 405">
            <a:extLst>
              <a:ext uri="{FF2B5EF4-FFF2-40B4-BE49-F238E27FC236}">
                <a16:creationId xmlns:a16="http://schemas.microsoft.com/office/drawing/2014/main" id="{3520DDE3-4848-4404-AAAB-F77B4399B5CB}"/>
              </a:ext>
            </a:extLst>
          </p:cNvPr>
          <p:cNvSpPr/>
          <p:nvPr/>
        </p:nvSpPr>
        <p:spPr>
          <a:xfrm>
            <a:off x="2290548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4" name="Ovale 463">
            <a:extLst>
              <a:ext uri="{FF2B5EF4-FFF2-40B4-BE49-F238E27FC236}">
                <a16:creationId xmlns:a16="http://schemas.microsoft.com/office/drawing/2014/main" id="{CE92EB1A-D5B4-4C58-8AC2-4F922C699837}"/>
              </a:ext>
            </a:extLst>
          </p:cNvPr>
          <p:cNvSpPr/>
          <p:nvPr/>
        </p:nvSpPr>
        <p:spPr>
          <a:xfrm>
            <a:off x="2594896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5" name="Ovale 464">
            <a:extLst>
              <a:ext uri="{FF2B5EF4-FFF2-40B4-BE49-F238E27FC236}">
                <a16:creationId xmlns:a16="http://schemas.microsoft.com/office/drawing/2014/main" id="{F6E48EAE-2255-4E3A-BA65-4A6E9F0E659B}"/>
              </a:ext>
            </a:extLst>
          </p:cNvPr>
          <p:cNvSpPr/>
          <p:nvPr/>
        </p:nvSpPr>
        <p:spPr>
          <a:xfrm>
            <a:off x="2906926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6" name="Ovale 465">
            <a:extLst>
              <a:ext uri="{FF2B5EF4-FFF2-40B4-BE49-F238E27FC236}">
                <a16:creationId xmlns:a16="http://schemas.microsoft.com/office/drawing/2014/main" id="{6F816405-F99A-4BF8-B819-C5ED3FBDE080}"/>
              </a:ext>
            </a:extLst>
          </p:cNvPr>
          <p:cNvSpPr/>
          <p:nvPr/>
        </p:nvSpPr>
        <p:spPr>
          <a:xfrm>
            <a:off x="3225152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467" name="Connettore 2 466">
            <a:extLst>
              <a:ext uri="{FF2B5EF4-FFF2-40B4-BE49-F238E27FC236}">
                <a16:creationId xmlns:a16="http://schemas.microsoft.com/office/drawing/2014/main" id="{8460F11B-8A75-4B59-A880-EA3348A526B3}"/>
              </a:ext>
            </a:extLst>
          </p:cNvPr>
          <p:cNvCxnSpPr>
            <a:cxnSpLocks/>
            <a:stCxn id="346" idx="6"/>
            <a:endCxn id="347" idx="2"/>
          </p:cNvCxnSpPr>
          <p:nvPr/>
        </p:nvCxnSpPr>
        <p:spPr>
          <a:xfrm>
            <a:off x="1334952" y="4138451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C9A4400E-19A3-41A8-B284-C3C781E78425}"/>
              </a:ext>
            </a:extLst>
          </p:cNvPr>
          <p:cNvCxnSpPr>
            <a:cxnSpLocks/>
            <a:stCxn id="347" idx="6"/>
            <a:endCxn id="348" idx="2"/>
          </p:cNvCxnSpPr>
          <p:nvPr/>
        </p:nvCxnSpPr>
        <p:spPr>
          <a:xfrm>
            <a:off x="1678580" y="4138451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Connettore 2 468">
            <a:extLst>
              <a:ext uri="{FF2B5EF4-FFF2-40B4-BE49-F238E27FC236}">
                <a16:creationId xmlns:a16="http://schemas.microsoft.com/office/drawing/2014/main" id="{B29D71AB-8AE8-499F-8532-1F0704F5CEF9}"/>
              </a:ext>
            </a:extLst>
          </p:cNvPr>
          <p:cNvCxnSpPr>
            <a:cxnSpLocks/>
          </p:cNvCxnSpPr>
          <p:nvPr/>
        </p:nvCxnSpPr>
        <p:spPr>
          <a:xfrm>
            <a:off x="2034836" y="413845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Connettore 2 469">
            <a:extLst>
              <a:ext uri="{FF2B5EF4-FFF2-40B4-BE49-F238E27FC236}">
                <a16:creationId xmlns:a16="http://schemas.microsoft.com/office/drawing/2014/main" id="{C6DD21D8-BA88-44B2-BBCF-6A6AFEDCC36D}"/>
              </a:ext>
            </a:extLst>
          </p:cNvPr>
          <p:cNvCxnSpPr>
            <a:cxnSpLocks/>
            <a:stCxn id="406" idx="6"/>
            <a:endCxn id="464" idx="2"/>
          </p:cNvCxnSpPr>
          <p:nvPr/>
        </p:nvCxnSpPr>
        <p:spPr>
          <a:xfrm>
            <a:off x="2354556" y="413845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67B0962E-AC54-4EFD-BE7E-62EACE0C16D1}"/>
              </a:ext>
            </a:extLst>
          </p:cNvPr>
          <p:cNvCxnSpPr>
            <a:cxnSpLocks/>
            <a:stCxn id="464" idx="6"/>
            <a:endCxn id="465" idx="2"/>
          </p:cNvCxnSpPr>
          <p:nvPr/>
        </p:nvCxnSpPr>
        <p:spPr>
          <a:xfrm>
            <a:off x="2658904" y="4138451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Connettore 2 471">
            <a:extLst>
              <a:ext uri="{FF2B5EF4-FFF2-40B4-BE49-F238E27FC236}">
                <a16:creationId xmlns:a16="http://schemas.microsoft.com/office/drawing/2014/main" id="{2F1FC9B7-F339-4681-8F1F-CF1F8E89119B}"/>
              </a:ext>
            </a:extLst>
          </p:cNvPr>
          <p:cNvCxnSpPr>
            <a:cxnSpLocks/>
            <a:stCxn id="465" idx="6"/>
            <a:endCxn id="466" idx="2"/>
          </p:cNvCxnSpPr>
          <p:nvPr/>
        </p:nvCxnSpPr>
        <p:spPr>
          <a:xfrm>
            <a:off x="2970934" y="4138451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3" name="Connettore 2 472">
            <a:extLst>
              <a:ext uri="{FF2B5EF4-FFF2-40B4-BE49-F238E27FC236}">
                <a16:creationId xmlns:a16="http://schemas.microsoft.com/office/drawing/2014/main" id="{1547844B-A5E4-4611-8C49-52015AA16249}"/>
              </a:ext>
            </a:extLst>
          </p:cNvPr>
          <p:cNvCxnSpPr>
            <a:cxnSpLocks/>
          </p:cNvCxnSpPr>
          <p:nvPr/>
        </p:nvCxnSpPr>
        <p:spPr>
          <a:xfrm>
            <a:off x="1334952" y="3657152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4" name="Connettore 2 473">
            <a:extLst>
              <a:ext uri="{FF2B5EF4-FFF2-40B4-BE49-F238E27FC236}">
                <a16:creationId xmlns:a16="http://schemas.microsoft.com/office/drawing/2014/main" id="{5182F074-F8C3-42C8-9A4D-89D0CE3D61AA}"/>
              </a:ext>
            </a:extLst>
          </p:cNvPr>
          <p:cNvCxnSpPr>
            <a:cxnSpLocks/>
            <a:endCxn id="340" idx="2"/>
          </p:cNvCxnSpPr>
          <p:nvPr/>
        </p:nvCxnSpPr>
        <p:spPr>
          <a:xfrm>
            <a:off x="1678580" y="3657152"/>
            <a:ext cx="295184" cy="30438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5" name="Connettore 2 474">
            <a:extLst>
              <a:ext uri="{FF2B5EF4-FFF2-40B4-BE49-F238E27FC236}">
                <a16:creationId xmlns:a16="http://schemas.microsoft.com/office/drawing/2014/main" id="{C5881FDD-2FAB-4AB5-BDAB-C6B6F76167F9}"/>
              </a:ext>
            </a:extLst>
          </p:cNvPr>
          <p:cNvCxnSpPr>
            <a:cxnSpLocks/>
            <a:stCxn id="340" idx="6"/>
            <a:endCxn id="341" idx="2"/>
          </p:cNvCxnSpPr>
          <p:nvPr/>
        </p:nvCxnSpPr>
        <p:spPr>
          <a:xfrm>
            <a:off x="2037772" y="3961539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6" name="Connettore 2 475">
            <a:extLst>
              <a:ext uri="{FF2B5EF4-FFF2-40B4-BE49-F238E27FC236}">
                <a16:creationId xmlns:a16="http://schemas.microsoft.com/office/drawing/2014/main" id="{E7DEF6F1-2736-4FB2-AE87-6A803FAA81B4}"/>
              </a:ext>
            </a:extLst>
          </p:cNvPr>
          <p:cNvCxnSpPr>
            <a:cxnSpLocks/>
            <a:stCxn id="341" idx="6"/>
            <a:endCxn id="342" idx="2"/>
          </p:cNvCxnSpPr>
          <p:nvPr/>
        </p:nvCxnSpPr>
        <p:spPr>
          <a:xfrm>
            <a:off x="2357492" y="3961539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9" name="Connettore 2 478">
            <a:extLst>
              <a:ext uri="{FF2B5EF4-FFF2-40B4-BE49-F238E27FC236}">
                <a16:creationId xmlns:a16="http://schemas.microsoft.com/office/drawing/2014/main" id="{E6E4C987-25B2-4435-8119-CC16DE614609}"/>
              </a:ext>
            </a:extLst>
          </p:cNvPr>
          <p:cNvCxnSpPr>
            <a:cxnSpLocks/>
            <a:stCxn id="342" idx="7"/>
          </p:cNvCxnSpPr>
          <p:nvPr/>
        </p:nvCxnSpPr>
        <p:spPr>
          <a:xfrm flipV="1">
            <a:off x="2652466" y="3657153"/>
            <a:ext cx="254460" cy="281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0" name="Connettore 2 479">
            <a:extLst>
              <a:ext uri="{FF2B5EF4-FFF2-40B4-BE49-F238E27FC236}">
                <a16:creationId xmlns:a16="http://schemas.microsoft.com/office/drawing/2014/main" id="{C850D61D-DDD8-4B19-BE3C-1667DC016965}"/>
              </a:ext>
            </a:extLst>
          </p:cNvPr>
          <p:cNvCxnSpPr>
            <a:cxnSpLocks/>
          </p:cNvCxnSpPr>
          <p:nvPr/>
        </p:nvCxnSpPr>
        <p:spPr>
          <a:xfrm>
            <a:off x="2970934" y="3657152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1" name="Connettore 2 480">
            <a:extLst>
              <a:ext uri="{FF2B5EF4-FFF2-40B4-BE49-F238E27FC236}">
                <a16:creationId xmlns:a16="http://schemas.microsoft.com/office/drawing/2014/main" id="{C98DB50C-0BBA-47EE-B855-A569AB4EE73A}"/>
              </a:ext>
            </a:extLst>
          </p:cNvPr>
          <p:cNvCxnSpPr>
            <a:cxnSpLocks/>
            <a:stCxn id="330" idx="5"/>
          </p:cNvCxnSpPr>
          <p:nvPr/>
        </p:nvCxnSpPr>
        <p:spPr>
          <a:xfrm>
            <a:off x="1330057" y="3216926"/>
            <a:ext cx="288994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3" name="Connettore 2 482">
            <a:extLst>
              <a:ext uri="{FF2B5EF4-FFF2-40B4-BE49-F238E27FC236}">
                <a16:creationId xmlns:a16="http://schemas.microsoft.com/office/drawing/2014/main" id="{5BE347D4-5C23-445A-A35E-5940DDB38B69}"/>
              </a:ext>
            </a:extLst>
          </p:cNvPr>
          <p:cNvCxnSpPr>
            <a:cxnSpLocks/>
            <a:endCxn id="332" idx="2"/>
          </p:cNvCxnSpPr>
          <p:nvPr/>
        </p:nvCxnSpPr>
        <p:spPr>
          <a:xfrm flipV="1">
            <a:off x="1683059" y="3194296"/>
            <a:ext cx="292248" cy="31248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4" name="Connettore 2 483">
            <a:extLst>
              <a:ext uri="{FF2B5EF4-FFF2-40B4-BE49-F238E27FC236}">
                <a16:creationId xmlns:a16="http://schemas.microsoft.com/office/drawing/2014/main" id="{6D8C0432-61AE-4827-A7FE-361EB65985F2}"/>
              </a:ext>
            </a:extLst>
          </p:cNvPr>
          <p:cNvCxnSpPr>
            <a:cxnSpLocks/>
            <a:stCxn id="332" idx="6"/>
            <a:endCxn id="334" idx="2"/>
          </p:cNvCxnSpPr>
          <p:nvPr/>
        </p:nvCxnSpPr>
        <p:spPr>
          <a:xfrm>
            <a:off x="2039315" y="3194296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6" name="Connettore 2 485">
            <a:extLst>
              <a:ext uri="{FF2B5EF4-FFF2-40B4-BE49-F238E27FC236}">
                <a16:creationId xmlns:a16="http://schemas.microsoft.com/office/drawing/2014/main" id="{922806FC-7279-46A3-86B9-9C9799A1E9A1}"/>
              </a:ext>
            </a:extLst>
          </p:cNvPr>
          <p:cNvCxnSpPr>
            <a:cxnSpLocks/>
            <a:stCxn id="334" idx="6"/>
            <a:endCxn id="335" idx="2"/>
          </p:cNvCxnSpPr>
          <p:nvPr/>
        </p:nvCxnSpPr>
        <p:spPr>
          <a:xfrm>
            <a:off x="2359035" y="3194296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7" name="Connettore 2 486">
            <a:extLst>
              <a:ext uri="{FF2B5EF4-FFF2-40B4-BE49-F238E27FC236}">
                <a16:creationId xmlns:a16="http://schemas.microsoft.com/office/drawing/2014/main" id="{291C94CE-9939-4CE2-88DE-EB39D3A8931E}"/>
              </a:ext>
            </a:extLst>
          </p:cNvPr>
          <p:cNvCxnSpPr>
            <a:cxnSpLocks/>
            <a:stCxn id="335" idx="5"/>
            <a:endCxn id="336" idx="2"/>
          </p:cNvCxnSpPr>
          <p:nvPr/>
        </p:nvCxnSpPr>
        <p:spPr>
          <a:xfrm>
            <a:off x="2654009" y="3216926"/>
            <a:ext cx="242330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7" name="Connettore 2 496">
            <a:extLst>
              <a:ext uri="{FF2B5EF4-FFF2-40B4-BE49-F238E27FC236}">
                <a16:creationId xmlns:a16="http://schemas.microsoft.com/office/drawing/2014/main" id="{DF72A131-097D-49B5-9C40-504BD9B1C7E3}"/>
              </a:ext>
            </a:extLst>
          </p:cNvPr>
          <p:cNvCxnSpPr>
            <a:cxnSpLocks/>
            <a:endCxn id="337" idx="3"/>
          </p:cNvCxnSpPr>
          <p:nvPr/>
        </p:nvCxnSpPr>
        <p:spPr>
          <a:xfrm flipV="1">
            <a:off x="2960347" y="3216926"/>
            <a:ext cx="263592" cy="28985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Connettore 2 497">
            <a:extLst>
              <a:ext uri="{FF2B5EF4-FFF2-40B4-BE49-F238E27FC236}">
                <a16:creationId xmlns:a16="http://schemas.microsoft.com/office/drawing/2014/main" id="{1C0013C2-7688-4F84-9A9A-DEFE976CEC3B}"/>
              </a:ext>
            </a:extLst>
          </p:cNvPr>
          <p:cNvCxnSpPr>
            <a:cxnSpLocks/>
          </p:cNvCxnSpPr>
          <p:nvPr/>
        </p:nvCxnSpPr>
        <p:spPr>
          <a:xfrm>
            <a:off x="1093877" y="3022234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ttore 2 498">
            <a:extLst>
              <a:ext uri="{FF2B5EF4-FFF2-40B4-BE49-F238E27FC236}">
                <a16:creationId xmlns:a16="http://schemas.microsoft.com/office/drawing/2014/main" id="{247A336E-E460-46DC-9D54-11413FA590A6}"/>
              </a:ext>
            </a:extLst>
          </p:cNvPr>
          <p:cNvCxnSpPr>
            <a:cxnSpLocks/>
          </p:cNvCxnSpPr>
          <p:nvPr/>
        </p:nvCxnSpPr>
        <p:spPr>
          <a:xfrm>
            <a:off x="1093877" y="3022234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sellaDiTesto 499">
            <a:extLst>
              <a:ext uri="{FF2B5EF4-FFF2-40B4-BE49-F238E27FC236}">
                <a16:creationId xmlns:a16="http://schemas.microsoft.com/office/drawing/2014/main" id="{465DE4AF-20ED-4C41-BCFF-E254BDFCAEB2}"/>
              </a:ext>
            </a:extLst>
          </p:cNvPr>
          <p:cNvSpPr txBox="1"/>
          <p:nvPr/>
        </p:nvSpPr>
        <p:spPr>
          <a:xfrm>
            <a:off x="3300249" y="297236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CasellaDiTesto 500">
            <a:extLst>
              <a:ext uri="{FF2B5EF4-FFF2-40B4-BE49-F238E27FC236}">
                <a16:creationId xmlns:a16="http://schemas.microsoft.com/office/drawing/2014/main" id="{60115210-9CBB-4D27-A65A-96685B90DC58}"/>
              </a:ext>
            </a:extLst>
          </p:cNvPr>
          <p:cNvSpPr txBox="1"/>
          <p:nvPr/>
        </p:nvSpPr>
        <p:spPr>
          <a:xfrm>
            <a:off x="1041255" y="4237641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3000C7-87C9-4C94-A32E-109D49A373DF}"/>
              </a:ext>
            </a:extLst>
          </p:cNvPr>
          <p:cNvSpPr txBox="1"/>
          <p:nvPr/>
        </p:nvSpPr>
        <p:spPr>
          <a:xfrm>
            <a:off x="1814098" y="423568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(x, y)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6" name="Ovale 665">
            <a:extLst>
              <a:ext uri="{FF2B5EF4-FFF2-40B4-BE49-F238E27FC236}">
                <a16:creationId xmlns:a16="http://schemas.microsoft.com/office/drawing/2014/main" id="{0770AB1A-8DE0-447B-8BA4-4074750E07A1}"/>
              </a:ext>
            </a:extLst>
          </p:cNvPr>
          <p:cNvSpPr/>
          <p:nvPr/>
        </p:nvSpPr>
        <p:spPr>
          <a:xfrm>
            <a:off x="4410443" y="512082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7" name="Ovale 666">
            <a:extLst>
              <a:ext uri="{FF2B5EF4-FFF2-40B4-BE49-F238E27FC236}">
                <a16:creationId xmlns:a16="http://schemas.microsoft.com/office/drawing/2014/main" id="{A391BC91-C239-4F95-9EC7-8761AAD56483}"/>
              </a:ext>
            </a:extLst>
          </p:cNvPr>
          <p:cNvSpPr/>
          <p:nvPr/>
        </p:nvSpPr>
        <p:spPr>
          <a:xfrm>
            <a:off x="4350247" y="529773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8" name="Ovale 667">
            <a:extLst>
              <a:ext uri="{FF2B5EF4-FFF2-40B4-BE49-F238E27FC236}">
                <a16:creationId xmlns:a16="http://schemas.microsoft.com/office/drawing/2014/main" id="{8F8CC293-EBD2-4B2E-9784-C6BBF11E9E70}"/>
              </a:ext>
            </a:extLst>
          </p:cNvPr>
          <p:cNvSpPr/>
          <p:nvPr/>
        </p:nvSpPr>
        <p:spPr>
          <a:xfrm>
            <a:off x="4748526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9" name="Ovale 668">
            <a:extLst>
              <a:ext uri="{FF2B5EF4-FFF2-40B4-BE49-F238E27FC236}">
                <a16:creationId xmlns:a16="http://schemas.microsoft.com/office/drawing/2014/main" id="{FB8AE809-8187-433D-8854-04E4E561F71C}"/>
              </a:ext>
            </a:extLst>
          </p:cNvPr>
          <p:cNvSpPr/>
          <p:nvPr/>
        </p:nvSpPr>
        <p:spPr>
          <a:xfrm>
            <a:off x="4748526" y="60813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0" name="Ovale 669">
            <a:extLst>
              <a:ext uri="{FF2B5EF4-FFF2-40B4-BE49-F238E27FC236}">
                <a16:creationId xmlns:a16="http://schemas.microsoft.com/office/drawing/2014/main" id="{6CF117F4-73C4-401A-8386-56CBF0C76649}"/>
              </a:ext>
            </a:extLst>
          </p:cNvPr>
          <p:cNvSpPr/>
          <p:nvPr/>
        </p:nvSpPr>
        <p:spPr>
          <a:xfrm>
            <a:off x="5051579" y="51171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1" name="Ovale 670">
            <a:extLst>
              <a:ext uri="{FF2B5EF4-FFF2-40B4-BE49-F238E27FC236}">
                <a16:creationId xmlns:a16="http://schemas.microsoft.com/office/drawing/2014/main" id="{60A186C1-618D-4DA0-8C08-AA0EBED54C8A}"/>
              </a:ext>
            </a:extLst>
          </p:cNvPr>
          <p:cNvSpPr/>
          <p:nvPr/>
        </p:nvSpPr>
        <p:spPr>
          <a:xfrm>
            <a:off x="5100071" y="522129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72" name="Connettore 2 671">
            <a:extLst>
              <a:ext uri="{FF2B5EF4-FFF2-40B4-BE49-F238E27FC236}">
                <a16:creationId xmlns:a16="http://schemas.microsoft.com/office/drawing/2014/main" id="{DC1FD99C-BEAF-4DE7-BF31-2F6716A85C36}"/>
              </a:ext>
            </a:extLst>
          </p:cNvPr>
          <p:cNvCxnSpPr>
            <a:cxnSpLocks/>
            <a:stCxn id="666" idx="5"/>
            <a:endCxn id="719" idx="1"/>
          </p:cNvCxnSpPr>
          <p:nvPr/>
        </p:nvCxnSpPr>
        <p:spPr>
          <a:xfrm>
            <a:off x="4465077" y="5175457"/>
            <a:ext cx="93139" cy="2488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3" name="Connettore 2 672">
            <a:extLst>
              <a:ext uri="{FF2B5EF4-FFF2-40B4-BE49-F238E27FC236}">
                <a16:creationId xmlns:a16="http://schemas.microsoft.com/office/drawing/2014/main" id="{DA9C7818-00FF-4D6B-B71F-D95E431DC319}"/>
              </a:ext>
            </a:extLst>
          </p:cNvPr>
          <p:cNvCxnSpPr>
            <a:cxnSpLocks/>
            <a:stCxn id="720" idx="5"/>
            <a:endCxn id="669" idx="2"/>
          </p:cNvCxnSpPr>
          <p:nvPr/>
        </p:nvCxnSpPr>
        <p:spPr>
          <a:xfrm>
            <a:off x="4582761" y="5715338"/>
            <a:ext cx="165765" cy="39802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4" name="Connettore 2 673">
            <a:extLst>
              <a:ext uri="{FF2B5EF4-FFF2-40B4-BE49-F238E27FC236}">
                <a16:creationId xmlns:a16="http://schemas.microsoft.com/office/drawing/2014/main" id="{7BE07D59-4388-4D5A-9970-E3B6B0C22D85}"/>
              </a:ext>
            </a:extLst>
          </p:cNvPr>
          <p:cNvCxnSpPr>
            <a:cxnSpLocks/>
            <a:stCxn id="668" idx="7"/>
            <a:endCxn id="670" idx="3"/>
          </p:cNvCxnSpPr>
          <p:nvPr/>
        </p:nvCxnSpPr>
        <p:spPr>
          <a:xfrm flipV="1">
            <a:off x="4803160" y="5171790"/>
            <a:ext cx="257793" cy="69653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5" name="Connettore 2 674">
            <a:extLst>
              <a:ext uri="{FF2B5EF4-FFF2-40B4-BE49-F238E27FC236}">
                <a16:creationId xmlns:a16="http://schemas.microsoft.com/office/drawing/2014/main" id="{6290C580-B3E4-46CB-B2BC-B83ACD67C3C6}"/>
              </a:ext>
            </a:extLst>
          </p:cNvPr>
          <p:cNvCxnSpPr>
            <a:cxnSpLocks/>
            <a:stCxn id="669" idx="7"/>
            <a:endCxn id="671" idx="3"/>
          </p:cNvCxnSpPr>
          <p:nvPr/>
        </p:nvCxnSpPr>
        <p:spPr>
          <a:xfrm flipV="1">
            <a:off x="4803160" y="5275933"/>
            <a:ext cx="306285" cy="81479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76" name="Gruppo 675">
            <a:extLst>
              <a:ext uri="{FF2B5EF4-FFF2-40B4-BE49-F238E27FC236}">
                <a16:creationId xmlns:a16="http://schemas.microsoft.com/office/drawing/2014/main" id="{F77D6CE3-210E-486C-A7CF-320F8B5875E0}"/>
              </a:ext>
            </a:extLst>
          </p:cNvPr>
          <p:cNvGrpSpPr/>
          <p:nvPr/>
        </p:nvGrpSpPr>
        <p:grpSpPr>
          <a:xfrm>
            <a:off x="4306214" y="4974853"/>
            <a:ext cx="2244950" cy="1249546"/>
            <a:chOff x="5128470" y="875938"/>
            <a:chExt cx="2244950" cy="1240055"/>
          </a:xfrm>
        </p:grpSpPr>
        <p:cxnSp>
          <p:nvCxnSpPr>
            <p:cNvPr id="677" name="Connettore diritto 676">
              <a:extLst>
                <a:ext uri="{FF2B5EF4-FFF2-40B4-BE49-F238E27FC236}">
                  <a16:creationId xmlns:a16="http://schemas.microsoft.com/office/drawing/2014/main" id="{E87B3685-B4E0-4BE7-881A-60C4068EA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8" name="Gruppo 677">
              <a:extLst>
                <a:ext uri="{FF2B5EF4-FFF2-40B4-BE49-F238E27FC236}">
                  <a16:creationId xmlns:a16="http://schemas.microsoft.com/office/drawing/2014/main" id="{82AB9464-9919-4A65-9966-97F7665437DE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679" name="Connettore diritto 678">
                <a:extLst>
                  <a:ext uri="{FF2B5EF4-FFF2-40B4-BE49-F238E27FC236}">
                    <a16:creationId xmlns:a16="http://schemas.microsoft.com/office/drawing/2014/main" id="{C606ADAB-4A8D-47D1-88AA-5FFA7827C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Connettore diritto 679">
                <a:extLst>
                  <a:ext uri="{FF2B5EF4-FFF2-40B4-BE49-F238E27FC236}">
                    <a16:creationId xmlns:a16="http://schemas.microsoft.com/office/drawing/2014/main" id="{45E1D961-E398-452F-875D-58AC32149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Connettore diritto 680">
                <a:extLst>
                  <a:ext uri="{FF2B5EF4-FFF2-40B4-BE49-F238E27FC236}">
                    <a16:creationId xmlns:a16="http://schemas.microsoft.com/office/drawing/2014/main" id="{943A464F-30B9-4517-B9C1-2198A02D6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ttore diritto 681">
                <a:extLst>
                  <a:ext uri="{FF2B5EF4-FFF2-40B4-BE49-F238E27FC236}">
                    <a16:creationId xmlns:a16="http://schemas.microsoft.com/office/drawing/2014/main" id="{0406C45A-F3ED-4DC3-B6CE-0CD4F6321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ttore diritto 682">
                <a:extLst>
                  <a:ext uri="{FF2B5EF4-FFF2-40B4-BE49-F238E27FC236}">
                    <a16:creationId xmlns:a16="http://schemas.microsoft.com/office/drawing/2014/main" id="{3E1954EF-B2D6-4023-A7A0-0AF3C7C30B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ttore diritto 683">
                <a:extLst>
                  <a:ext uri="{FF2B5EF4-FFF2-40B4-BE49-F238E27FC236}">
                    <a16:creationId xmlns:a16="http://schemas.microsoft.com/office/drawing/2014/main" id="{4EB851E2-9C38-4D42-95C2-9687171E3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Connettore diritto 684">
                <a:extLst>
                  <a:ext uri="{FF2B5EF4-FFF2-40B4-BE49-F238E27FC236}">
                    <a16:creationId xmlns:a16="http://schemas.microsoft.com/office/drawing/2014/main" id="{EC3E688C-CD60-4719-BDEE-520E7A64F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ttore diritto 685">
                <a:extLst>
                  <a:ext uri="{FF2B5EF4-FFF2-40B4-BE49-F238E27FC236}">
                    <a16:creationId xmlns:a16="http://schemas.microsoft.com/office/drawing/2014/main" id="{C80EBFB4-4040-45E2-BADA-96E0FF21A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ttore diritto 686">
                <a:extLst>
                  <a:ext uri="{FF2B5EF4-FFF2-40B4-BE49-F238E27FC236}">
                    <a16:creationId xmlns:a16="http://schemas.microsoft.com/office/drawing/2014/main" id="{31605912-0312-4F1E-8FF2-0A5E74226F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ttore diritto 687">
                <a:extLst>
                  <a:ext uri="{FF2B5EF4-FFF2-40B4-BE49-F238E27FC236}">
                    <a16:creationId xmlns:a16="http://schemas.microsoft.com/office/drawing/2014/main" id="{A8A71C3C-3A3D-47F4-9B8C-1936FCA31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Connettore diritto 688">
                <a:extLst>
                  <a:ext uri="{FF2B5EF4-FFF2-40B4-BE49-F238E27FC236}">
                    <a16:creationId xmlns:a16="http://schemas.microsoft.com/office/drawing/2014/main" id="{141584BA-170B-4853-86A5-3A10DA2DF9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90" name="Connettore 2 689">
            <a:extLst>
              <a:ext uri="{FF2B5EF4-FFF2-40B4-BE49-F238E27FC236}">
                <a16:creationId xmlns:a16="http://schemas.microsoft.com/office/drawing/2014/main" id="{E610A81C-3EA3-44C8-8BF5-EBBD61551746}"/>
              </a:ext>
            </a:extLst>
          </p:cNvPr>
          <p:cNvCxnSpPr>
            <a:cxnSpLocks/>
          </p:cNvCxnSpPr>
          <p:nvPr/>
        </p:nvCxnSpPr>
        <p:spPr>
          <a:xfrm>
            <a:off x="4277180" y="495645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ttore 2 690">
            <a:extLst>
              <a:ext uri="{FF2B5EF4-FFF2-40B4-BE49-F238E27FC236}">
                <a16:creationId xmlns:a16="http://schemas.microsoft.com/office/drawing/2014/main" id="{00976653-A993-48D6-933F-40F3A625DFE2}"/>
              </a:ext>
            </a:extLst>
          </p:cNvPr>
          <p:cNvCxnSpPr>
            <a:cxnSpLocks/>
          </p:cNvCxnSpPr>
          <p:nvPr/>
        </p:nvCxnSpPr>
        <p:spPr>
          <a:xfrm>
            <a:off x="4277180" y="495645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CasellaDiTesto 691">
            <a:extLst>
              <a:ext uri="{FF2B5EF4-FFF2-40B4-BE49-F238E27FC236}">
                <a16:creationId xmlns:a16="http://schemas.microsoft.com/office/drawing/2014/main" id="{E576E7B7-378F-49CA-A0EE-B91302E9E112}"/>
              </a:ext>
            </a:extLst>
          </p:cNvPr>
          <p:cNvSpPr txBox="1"/>
          <p:nvPr/>
        </p:nvSpPr>
        <p:spPr>
          <a:xfrm>
            <a:off x="6483552" y="4906585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3" name="CasellaDiTesto 692">
            <a:extLst>
              <a:ext uri="{FF2B5EF4-FFF2-40B4-BE49-F238E27FC236}">
                <a16:creationId xmlns:a16="http://schemas.microsoft.com/office/drawing/2014/main" id="{95B89C41-7091-40C3-8B81-A756F2DF8EB0}"/>
              </a:ext>
            </a:extLst>
          </p:cNvPr>
          <p:cNvSpPr txBox="1"/>
          <p:nvPr/>
        </p:nvSpPr>
        <p:spPr>
          <a:xfrm>
            <a:off x="4224558" y="6171863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4" name="Ovale 693">
            <a:extLst>
              <a:ext uri="{FF2B5EF4-FFF2-40B4-BE49-F238E27FC236}">
                <a16:creationId xmlns:a16="http://schemas.microsoft.com/office/drawing/2014/main" id="{EEAD8EE0-65D1-494C-AC91-F820B6425E6A}"/>
              </a:ext>
            </a:extLst>
          </p:cNvPr>
          <p:cNvSpPr/>
          <p:nvPr/>
        </p:nvSpPr>
        <p:spPr>
          <a:xfrm>
            <a:off x="5429535" y="511247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5" name="Ovale 694">
            <a:extLst>
              <a:ext uri="{FF2B5EF4-FFF2-40B4-BE49-F238E27FC236}">
                <a16:creationId xmlns:a16="http://schemas.microsoft.com/office/drawing/2014/main" id="{4440484F-848F-4A88-9D8B-F229004DBFEB}"/>
              </a:ext>
            </a:extLst>
          </p:cNvPr>
          <p:cNvSpPr/>
          <p:nvPr/>
        </p:nvSpPr>
        <p:spPr>
          <a:xfrm>
            <a:off x="5372327" y="560495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6" name="Ovale 695">
            <a:extLst>
              <a:ext uri="{FF2B5EF4-FFF2-40B4-BE49-F238E27FC236}">
                <a16:creationId xmlns:a16="http://schemas.microsoft.com/office/drawing/2014/main" id="{42C7CFC5-3120-4EC2-9B62-F70384B16FD3}"/>
              </a:ext>
            </a:extLst>
          </p:cNvPr>
          <p:cNvSpPr/>
          <p:nvPr/>
        </p:nvSpPr>
        <p:spPr>
          <a:xfrm>
            <a:off x="6059753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7" name="Ovale 696">
            <a:extLst>
              <a:ext uri="{FF2B5EF4-FFF2-40B4-BE49-F238E27FC236}">
                <a16:creationId xmlns:a16="http://schemas.microsoft.com/office/drawing/2014/main" id="{57786C0B-F279-4E95-B99F-8EF2B49305AD}"/>
              </a:ext>
            </a:extLst>
          </p:cNvPr>
          <p:cNvSpPr/>
          <p:nvPr/>
        </p:nvSpPr>
        <p:spPr>
          <a:xfrm>
            <a:off x="6106316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3" name="Ovale 702">
            <a:extLst>
              <a:ext uri="{FF2B5EF4-FFF2-40B4-BE49-F238E27FC236}">
                <a16:creationId xmlns:a16="http://schemas.microsoft.com/office/drawing/2014/main" id="{121BB7DE-5918-4055-97A4-D9ED5FA873BD}"/>
              </a:ext>
            </a:extLst>
          </p:cNvPr>
          <p:cNvSpPr/>
          <p:nvPr/>
        </p:nvSpPr>
        <p:spPr>
          <a:xfrm>
            <a:off x="6382928" y="506359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4" name="Ovale 703">
            <a:extLst>
              <a:ext uri="{FF2B5EF4-FFF2-40B4-BE49-F238E27FC236}">
                <a16:creationId xmlns:a16="http://schemas.microsoft.com/office/drawing/2014/main" id="{52A2FD89-9C10-4AF3-9E11-036C6D9B28E5}"/>
              </a:ext>
            </a:extLst>
          </p:cNvPr>
          <p:cNvSpPr/>
          <p:nvPr/>
        </p:nvSpPr>
        <p:spPr>
          <a:xfrm>
            <a:off x="6412559" y="52384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05" name="Connettore 2 704">
            <a:extLst>
              <a:ext uri="{FF2B5EF4-FFF2-40B4-BE49-F238E27FC236}">
                <a16:creationId xmlns:a16="http://schemas.microsoft.com/office/drawing/2014/main" id="{8F8EAF26-91C0-45DA-A23F-9009AC9C585C}"/>
              </a:ext>
            </a:extLst>
          </p:cNvPr>
          <p:cNvCxnSpPr>
            <a:cxnSpLocks/>
            <a:stCxn id="715" idx="5"/>
            <a:endCxn id="696" idx="1"/>
          </p:cNvCxnSpPr>
          <p:nvPr/>
        </p:nvCxnSpPr>
        <p:spPr>
          <a:xfrm>
            <a:off x="5780608" y="5571129"/>
            <a:ext cx="288519" cy="2971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0" name="Connettore 2 709">
            <a:extLst>
              <a:ext uri="{FF2B5EF4-FFF2-40B4-BE49-F238E27FC236}">
                <a16:creationId xmlns:a16="http://schemas.microsoft.com/office/drawing/2014/main" id="{619435FC-4730-4DE3-A8CD-23DA1E4F0878}"/>
              </a:ext>
            </a:extLst>
          </p:cNvPr>
          <p:cNvCxnSpPr>
            <a:cxnSpLocks/>
            <a:stCxn id="695" idx="5"/>
            <a:endCxn id="716" idx="2"/>
          </p:cNvCxnSpPr>
          <p:nvPr/>
        </p:nvCxnSpPr>
        <p:spPr>
          <a:xfrm>
            <a:off x="5426961" y="5659591"/>
            <a:ext cx="347028" cy="35217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1" name="Connettore 2 710">
            <a:extLst>
              <a:ext uri="{FF2B5EF4-FFF2-40B4-BE49-F238E27FC236}">
                <a16:creationId xmlns:a16="http://schemas.microsoft.com/office/drawing/2014/main" id="{96AE90B8-ECD7-408F-B8BA-B793868F8963}"/>
              </a:ext>
            </a:extLst>
          </p:cNvPr>
          <p:cNvCxnSpPr>
            <a:cxnSpLocks/>
            <a:stCxn id="696" idx="7"/>
            <a:endCxn id="703" idx="3"/>
          </p:cNvCxnSpPr>
          <p:nvPr/>
        </p:nvCxnSpPr>
        <p:spPr>
          <a:xfrm flipV="1">
            <a:off x="6114387" y="5118228"/>
            <a:ext cx="277915" cy="750099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2" name="Connettore 2 711">
            <a:extLst>
              <a:ext uri="{FF2B5EF4-FFF2-40B4-BE49-F238E27FC236}">
                <a16:creationId xmlns:a16="http://schemas.microsoft.com/office/drawing/2014/main" id="{140C2C0E-BDAE-4BA8-BEAB-0C17E34E26D2}"/>
              </a:ext>
            </a:extLst>
          </p:cNvPr>
          <p:cNvCxnSpPr>
            <a:cxnSpLocks/>
            <a:stCxn id="697" idx="7"/>
            <a:endCxn id="704" idx="3"/>
          </p:cNvCxnSpPr>
          <p:nvPr/>
        </p:nvCxnSpPr>
        <p:spPr>
          <a:xfrm flipV="1">
            <a:off x="6160950" y="5293087"/>
            <a:ext cx="260983" cy="696051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3" name="Connettore 2 712">
            <a:extLst>
              <a:ext uri="{FF2B5EF4-FFF2-40B4-BE49-F238E27FC236}">
                <a16:creationId xmlns:a16="http://schemas.microsoft.com/office/drawing/2014/main" id="{7C4C12D2-6430-40CA-AF3D-340B6063393E}"/>
              </a:ext>
            </a:extLst>
          </p:cNvPr>
          <p:cNvCxnSpPr>
            <a:cxnSpLocks/>
            <a:stCxn id="670" idx="6"/>
            <a:endCxn id="694" idx="2"/>
          </p:cNvCxnSpPr>
          <p:nvPr/>
        </p:nvCxnSpPr>
        <p:spPr>
          <a:xfrm flipV="1">
            <a:off x="5115587" y="5144474"/>
            <a:ext cx="313948" cy="468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4" name="Connettore 2 713">
            <a:extLst>
              <a:ext uri="{FF2B5EF4-FFF2-40B4-BE49-F238E27FC236}">
                <a16:creationId xmlns:a16="http://schemas.microsoft.com/office/drawing/2014/main" id="{523AD68F-ECAF-42CB-BB53-FD909F016FBF}"/>
              </a:ext>
            </a:extLst>
          </p:cNvPr>
          <p:cNvCxnSpPr>
            <a:cxnSpLocks/>
            <a:stCxn id="671" idx="5"/>
            <a:endCxn id="695" idx="1"/>
          </p:cNvCxnSpPr>
          <p:nvPr/>
        </p:nvCxnSpPr>
        <p:spPr>
          <a:xfrm>
            <a:off x="5154705" y="5275933"/>
            <a:ext cx="226996" cy="3383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5" name="Ovale 714">
            <a:extLst>
              <a:ext uri="{FF2B5EF4-FFF2-40B4-BE49-F238E27FC236}">
                <a16:creationId xmlns:a16="http://schemas.microsoft.com/office/drawing/2014/main" id="{B41023B4-5FA8-4E8F-BECD-4B3A3E709899}"/>
              </a:ext>
            </a:extLst>
          </p:cNvPr>
          <p:cNvSpPr/>
          <p:nvPr/>
        </p:nvSpPr>
        <p:spPr>
          <a:xfrm>
            <a:off x="5725974" y="551649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16" name="Ovale 715">
            <a:extLst>
              <a:ext uri="{FF2B5EF4-FFF2-40B4-BE49-F238E27FC236}">
                <a16:creationId xmlns:a16="http://schemas.microsoft.com/office/drawing/2014/main" id="{1985BB7D-A3A2-4CAD-9025-3C7718F1BEA7}"/>
              </a:ext>
            </a:extLst>
          </p:cNvPr>
          <p:cNvSpPr/>
          <p:nvPr/>
        </p:nvSpPr>
        <p:spPr>
          <a:xfrm>
            <a:off x="5773989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17" name="Connettore 2 716">
            <a:extLst>
              <a:ext uri="{FF2B5EF4-FFF2-40B4-BE49-F238E27FC236}">
                <a16:creationId xmlns:a16="http://schemas.microsoft.com/office/drawing/2014/main" id="{AD4757BB-6BD3-41A6-B01B-D1176323B0BA}"/>
              </a:ext>
            </a:extLst>
          </p:cNvPr>
          <p:cNvCxnSpPr>
            <a:cxnSpLocks/>
            <a:stCxn id="694" idx="5"/>
            <a:endCxn id="715" idx="1"/>
          </p:cNvCxnSpPr>
          <p:nvPr/>
        </p:nvCxnSpPr>
        <p:spPr>
          <a:xfrm>
            <a:off x="5484169" y="5167104"/>
            <a:ext cx="251179" cy="358765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8" name="Connettore 2 717">
            <a:extLst>
              <a:ext uri="{FF2B5EF4-FFF2-40B4-BE49-F238E27FC236}">
                <a16:creationId xmlns:a16="http://schemas.microsoft.com/office/drawing/2014/main" id="{17DFB160-EA0B-40AB-88E0-557288D0315B}"/>
              </a:ext>
            </a:extLst>
          </p:cNvPr>
          <p:cNvCxnSpPr>
            <a:cxnSpLocks/>
            <a:stCxn id="716" idx="6"/>
            <a:endCxn id="697" idx="2"/>
          </p:cNvCxnSpPr>
          <p:nvPr/>
        </p:nvCxnSpPr>
        <p:spPr>
          <a:xfrm>
            <a:off x="5837997" y="6011768"/>
            <a:ext cx="268319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9" name="Ovale 718">
            <a:extLst>
              <a:ext uri="{FF2B5EF4-FFF2-40B4-BE49-F238E27FC236}">
                <a16:creationId xmlns:a16="http://schemas.microsoft.com/office/drawing/2014/main" id="{14BC31E0-3D6A-42BA-892D-FE87EACA57B3}"/>
              </a:ext>
            </a:extLst>
          </p:cNvPr>
          <p:cNvSpPr/>
          <p:nvPr/>
        </p:nvSpPr>
        <p:spPr>
          <a:xfrm>
            <a:off x="4548842" y="541496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20" name="Ovale 719">
            <a:extLst>
              <a:ext uri="{FF2B5EF4-FFF2-40B4-BE49-F238E27FC236}">
                <a16:creationId xmlns:a16="http://schemas.microsoft.com/office/drawing/2014/main" id="{D5EA52E9-EB7B-4968-9C69-44B69F3B604C}"/>
              </a:ext>
            </a:extLst>
          </p:cNvPr>
          <p:cNvSpPr/>
          <p:nvPr/>
        </p:nvSpPr>
        <p:spPr>
          <a:xfrm>
            <a:off x="4528127" y="566070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21" name="Connettore 2 720">
            <a:extLst>
              <a:ext uri="{FF2B5EF4-FFF2-40B4-BE49-F238E27FC236}">
                <a16:creationId xmlns:a16="http://schemas.microsoft.com/office/drawing/2014/main" id="{85995DDF-BE4D-4407-AE91-B1E8438881C6}"/>
              </a:ext>
            </a:extLst>
          </p:cNvPr>
          <p:cNvCxnSpPr>
            <a:cxnSpLocks/>
            <a:stCxn id="719" idx="4"/>
            <a:endCxn id="668" idx="2"/>
          </p:cNvCxnSpPr>
          <p:nvPr/>
        </p:nvCxnSpPr>
        <p:spPr>
          <a:xfrm>
            <a:off x="4580846" y="5478974"/>
            <a:ext cx="167680" cy="4119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2" name="Connettore 2 721">
            <a:extLst>
              <a:ext uri="{FF2B5EF4-FFF2-40B4-BE49-F238E27FC236}">
                <a16:creationId xmlns:a16="http://schemas.microsoft.com/office/drawing/2014/main" id="{A96EFF88-360D-408C-9D73-D5084EA5D5C8}"/>
              </a:ext>
            </a:extLst>
          </p:cNvPr>
          <p:cNvCxnSpPr>
            <a:cxnSpLocks/>
            <a:stCxn id="667" idx="5"/>
            <a:endCxn id="720" idx="1"/>
          </p:cNvCxnSpPr>
          <p:nvPr/>
        </p:nvCxnSpPr>
        <p:spPr>
          <a:xfrm>
            <a:off x="4404881" y="5352370"/>
            <a:ext cx="132620" cy="31770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3" name="Ovale 722">
            <a:extLst>
              <a:ext uri="{FF2B5EF4-FFF2-40B4-BE49-F238E27FC236}">
                <a16:creationId xmlns:a16="http://schemas.microsoft.com/office/drawing/2014/main" id="{60E3CA92-D861-469B-BBF0-F0D82F1C0BE6}"/>
              </a:ext>
            </a:extLst>
          </p:cNvPr>
          <p:cNvSpPr/>
          <p:nvPr/>
        </p:nvSpPr>
        <p:spPr>
          <a:xfrm>
            <a:off x="4251028" y="4942702"/>
            <a:ext cx="1039062" cy="12598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e 614">
            <a:extLst>
              <a:ext uri="{FF2B5EF4-FFF2-40B4-BE49-F238E27FC236}">
                <a16:creationId xmlns:a16="http://schemas.microsoft.com/office/drawing/2014/main" id="{791E63D4-0A19-4912-A4D9-11471DF1B22D}"/>
              </a:ext>
            </a:extLst>
          </p:cNvPr>
          <p:cNvSpPr/>
          <p:nvPr/>
        </p:nvSpPr>
        <p:spPr>
          <a:xfrm>
            <a:off x="1587573" y="5303764"/>
            <a:ext cx="243683" cy="56997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e 631">
            <a:extLst>
              <a:ext uri="{FF2B5EF4-FFF2-40B4-BE49-F238E27FC236}">
                <a16:creationId xmlns:a16="http://schemas.microsoft.com/office/drawing/2014/main" id="{B1C517C0-D56F-4060-9C7B-02C9B44A0B30}"/>
              </a:ext>
            </a:extLst>
          </p:cNvPr>
          <p:cNvSpPr/>
          <p:nvPr/>
        </p:nvSpPr>
        <p:spPr>
          <a:xfrm>
            <a:off x="2865322" y="5306555"/>
            <a:ext cx="246888" cy="58462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e 501">
            <a:extLst>
              <a:ext uri="{FF2B5EF4-FFF2-40B4-BE49-F238E27FC236}">
                <a16:creationId xmlns:a16="http://schemas.microsoft.com/office/drawing/2014/main" id="{21D5DD62-E36F-437A-BEEB-0AE7B93DBE5B}"/>
              </a:ext>
            </a:extLst>
          </p:cNvPr>
          <p:cNvSpPr/>
          <p:nvPr/>
        </p:nvSpPr>
        <p:spPr>
          <a:xfrm>
            <a:off x="4524494" y="3327206"/>
            <a:ext cx="190016" cy="4520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4" name="Gruppo 503">
            <a:extLst>
              <a:ext uri="{FF2B5EF4-FFF2-40B4-BE49-F238E27FC236}">
                <a16:creationId xmlns:a16="http://schemas.microsoft.com/office/drawing/2014/main" id="{BF40A134-A129-4C7C-BB73-AE167C996F4D}"/>
              </a:ext>
            </a:extLst>
          </p:cNvPr>
          <p:cNvGrpSpPr/>
          <p:nvPr/>
        </p:nvGrpSpPr>
        <p:grpSpPr>
          <a:xfrm>
            <a:off x="4099851" y="3012323"/>
            <a:ext cx="2244950" cy="1249546"/>
            <a:chOff x="5128470" y="875938"/>
            <a:chExt cx="2244950" cy="1240055"/>
          </a:xfrm>
        </p:grpSpPr>
        <p:cxnSp>
          <p:nvCxnSpPr>
            <p:cNvPr id="505" name="Connettore diritto 504">
              <a:extLst>
                <a:ext uri="{FF2B5EF4-FFF2-40B4-BE49-F238E27FC236}">
                  <a16:creationId xmlns:a16="http://schemas.microsoft.com/office/drawing/2014/main" id="{913E5DB1-EDCC-4124-AEC7-AB7F29B57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uppo 505">
              <a:extLst>
                <a:ext uri="{FF2B5EF4-FFF2-40B4-BE49-F238E27FC236}">
                  <a16:creationId xmlns:a16="http://schemas.microsoft.com/office/drawing/2014/main" id="{EA6F9E08-AC77-4006-BCA8-541EDC4FF0BB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507" name="Connettore diritto 506">
                <a:extLst>
                  <a:ext uri="{FF2B5EF4-FFF2-40B4-BE49-F238E27FC236}">
                    <a16:creationId xmlns:a16="http://schemas.microsoft.com/office/drawing/2014/main" id="{C8330DD8-B504-475B-A8E9-AB5BE6C36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Connettore diritto 507">
                <a:extLst>
                  <a:ext uri="{FF2B5EF4-FFF2-40B4-BE49-F238E27FC236}">
                    <a16:creationId xmlns:a16="http://schemas.microsoft.com/office/drawing/2014/main" id="{C55C1B6F-A71C-4C0A-8A0A-69E481551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Connettore diritto 508">
                <a:extLst>
                  <a:ext uri="{FF2B5EF4-FFF2-40B4-BE49-F238E27FC236}">
                    <a16:creationId xmlns:a16="http://schemas.microsoft.com/office/drawing/2014/main" id="{81DF0175-21A0-472F-8D88-16120F878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Connettore diritto 509">
                <a:extLst>
                  <a:ext uri="{FF2B5EF4-FFF2-40B4-BE49-F238E27FC236}">
                    <a16:creationId xmlns:a16="http://schemas.microsoft.com/office/drawing/2014/main" id="{B67DE586-87EE-48FB-9B4F-FA9CB2001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Connettore diritto 510">
                <a:extLst>
                  <a:ext uri="{FF2B5EF4-FFF2-40B4-BE49-F238E27FC236}">
                    <a16:creationId xmlns:a16="http://schemas.microsoft.com/office/drawing/2014/main" id="{5C3F95E1-A1E8-4660-9932-A77CB7C36D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Connettore diritto 511">
                <a:extLst>
                  <a:ext uri="{FF2B5EF4-FFF2-40B4-BE49-F238E27FC236}">
                    <a16:creationId xmlns:a16="http://schemas.microsoft.com/office/drawing/2014/main" id="{DEDB4E08-ADD8-4365-9E47-22A6D3018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nettore diritto 512">
                <a:extLst>
                  <a:ext uri="{FF2B5EF4-FFF2-40B4-BE49-F238E27FC236}">
                    <a16:creationId xmlns:a16="http://schemas.microsoft.com/office/drawing/2014/main" id="{95943D04-ADBD-4355-9EC7-8C24DE7CB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nettore diritto 513">
                <a:extLst>
                  <a:ext uri="{FF2B5EF4-FFF2-40B4-BE49-F238E27FC236}">
                    <a16:creationId xmlns:a16="http://schemas.microsoft.com/office/drawing/2014/main" id="{6AAA90EB-19B4-4C52-8AD1-1ADE2956D6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Connettore diritto 514">
                <a:extLst>
                  <a:ext uri="{FF2B5EF4-FFF2-40B4-BE49-F238E27FC236}">
                    <a16:creationId xmlns:a16="http://schemas.microsoft.com/office/drawing/2014/main" id="{A767D6C0-2751-4100-AFD8-5EC6D539B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Connettore diritto 515">
                <a:extLst>
                  <a:ext uri="{FF2B5EF4-FFF2-40B4-BE49-F238E27FC236}">
                    <a16:creationId xmlns:a16="http://schemas.microsoft.com/office/drawing/2014/main" id="{0F448F92-2184-4009-8A06-6CE8B82881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ttore diritto 516">
                <a:extLst>
                  <a:ext uri="{FF2B5EF4-FFF2-40B4-BE49-F238E27FC236}">
                    <a16:creationId xmlns:a16="http://schemas.microsoft.com/office/drawing/2014/main" id="{BB543E5F-0C2F-4B19-BCF9-75C7A922E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8" name="Ovale 517">
            <a:extLst>
              <a:ext uri="{FF2B5EF4-FFF2-40B4-BE49-F238E27FC236}">
                <a16:creationId xmlns:a16="http://schemas.microsoft.com/office/drawing/2014/main" id="{5A690EBE-A364-4998-B793-D27E8DF9FA9A}"/>
              </a:ext>
            </a:extLst>
          </p:cNvPr>
          <p:cNvSpPr/>
          <p:nvPr/>
        </p:nvSpPr>
        <p:spPr>
          <a:xfrm>
            <a:off x="4252363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19" name="Ovale 518">
            <a:extLst>
              <a:ext uri="{FF2B5EF4-FFF2-40B4-BE49-F238E27FC236}">
                <a16:creationId xmlns:a16="http://schemas.microsoft.com/office/drawing/2014/main" id="{9812B5BB-7A2C-42EF-8695-EAEDC7B814F4}"/>
              </a:ext>
            </a:extLst>
          </p:cNvPr>
          <p:cNvSpPr/>
          <p:nvPr/>
        </p:nvSpPr>
        <p:spPr>
          <a:xfrm>
            <a:off x="4595991" y="345000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0" name="Ovale 519">
            <a:extLst>
              <a:ext uri="{FF2B5EF4-FFF2-40B4-BE49-F238E27FC236}">
                <a16:creationId xmlns:a16="http://schemas.microsoft.com/office/drawing/2014/main" id="{8F31E54B-07BF-4B77-99E6-7A97B5F68072}"/>
              </a:ext>
            </a:extLst>
          </p:cNvPr>
          <p:cNvSpPr/>
          <p:nvPr/>
        </p:nvSpPr>
        <p:spPr>
          <a:xfrm>
            <a:off x="4952247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1" name="Ovale 520">
            <a:extLst>
              <a:ext uri="{FF2B5EF4-FFF2-40B4-BE49-F238E27FC236}">
                <a16:creationId xmlns:a16="http://schemas.microsoft.com/office/drawing/2014/main" id="{8EE346E8-FCDE-481E-A67D-52100E11B015}"/>
              </a:ext>
            </a:extLst>
          </p:cNvPr>
          <p:cNvSpPr/>
          <p:nvPr/>
        </p:nvSpPr>
        <p:spPr>
          <a:xfrm>
            <a:off x="5271967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2" name="Ovale 521">
            <a:extLst>
              <a:ext uri="{FF2B5EF4-FFF2-40B4-BE49-F238E27FC236}">
                <a16:creationId xmlns:a16="http://schemas.microsoft.com/office/drawing/2014/main" id="{F3AE4DD0-9E47-4115-920F-1784D393CF80}"/>
              </a:ext>
            </a:extLst>
          </p:cNvPr>
          <p:cNvSpPr/>
          <p:nvPr/>
        </p:nvSpPr>
        <p:spPr>
          <a:xfrm>
            <a:off x="5576315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3" name="Ovale 522">
            <a:extLst>
              <a:ext uri="{FF2B5EF4-FFF2-40B4-BE49-F238E27FC236}">
                <a16:creationId xmlns:a16="http://schemas.microsoft.com/office/drawing/2014/main" id="{AF4694F8-AF37-43F4-BD6D-8CA9370EA06D}"/>
              </a:ext>
            </a:extLst>
          </p:cNvPr>
          <p:cNvSpPr/>
          <p:nvPr/>
        </p:nvSpPr>
        <p:spPr>
          <a:xfrm>
            <a:off x="5873279" y="344646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4" name="Ovale 523">
            <a:extLst>
              <a:ext uri="{FF2B5EF4-FFF2-40B4-BE49-F238E27FC236}">
                <a16:creationId xmlns:a16="http://schemas.microsoft.com/office/drawing/2014/main" id="{FF2440AD-94BA-4908-AB3D-E02D7497DAFC}"/>
              </a:ext>
            </a:extLst>
          </p:cNvPr>
          <p:cNvSpPr/>
          <p:nvPr/>
        </p:nvSpPr>
        <p:spPr>
          <a:xfrm>
            <a:off x="6191505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5" name="Ovale 524">
            <a:extLst>
              <a:ext uri="{FF2B5EF4-FFF2-40B4-BE49-F238E27FC236}">
                <a16:creationId xmlns:a16="http://schemas.microsoft.com/office/drawing/2014/main" id="{4BF332CC-1C33-4469-8B92-4C49F30886CA}"/>
              </a:ext>
            </a:extLst>
          </p:cNvPr>
          <p:cNvSpPr/>
          <p:nvPr/>
        </p:nvSpPr>
        <p:spPr>
          <a:xfrm>
            <a:off x="4247884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6" name="Ovale 525">
            <a:extLst>
              <a:ext uri="{FF2B5EF4-FFF2-40B4-BE49-F238E27FC236}">
                <a16:creationId xmlns:a16="http://schemas.microsoft.com/office/drawing/2014/main" id="{5321FB7C-62BC-4509-88C3-50571432484C}"/>
              </a:ext>
            </a:extLst>
          </p:cNvPr>
          <p:cNvSpPr/>
          <p:nvPr/>
        </p:nvSpPr>
        <p:spPr>
          <a:xfrm>
            <a:off x="4591512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7" name="Ovale 526">
            <a:extLst>
              <a:ext uri="{FF2B5EF4-FFF2-40B4-BE49-F238E27FC236}">
                <a16:creationId xmlns:a16="http://schemas.microsoft.com/office/drawing/2014/main" id="{BBAF3A21-03D2-43CD-A730-4BCC3CCCCFBF}"/>
              </a:ext>
            </a:extLst>
          </p:cNvPr>
          <p:cNvSpPr/>
          <p:nvPr/>
        </p:nvSpPr>
        <p:spPr>
          <a:xfrm>
            <a:off x="4950704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8" name="Ovale 527">
            <a:extLst>
              <a:ext uri="{FF2B5EF4-FFF2-40B4-BE49-F238E27FC236}">
                <a16:creationId xmlns:a16="http://schemas.microsoft.com/office/drawing/2014/main" id="{C7B4AEC3-0862-417E-AA57-EC9DDD1C49D7}"/>
              </a:ext>
            </a:extLst>
          </p:cNvPr>
          <p:cNvSpPr/>
          <p:nvPr/>
        </p:nvSpPr>
        <p:spPr>
          <a:xfrm>
            <a:off x="5270424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9" name="Ovale 528">
            <a:extLst>
              <a:ext uri="{FF2B5EF4-FFF2-40B4-BE49-F238E27FC236}">
                <a16:creationId xmlns:a16="http://schemas.microsoft.com/office/drawing/2014/main" id="{BFFF16C4-ED50-4643-936C-A763F3F5E953}"/>
              </a:ext>
            </a:extLst>
          </p:cNvPr>
          <p:cNvSpPr/>
          <p:nvPr/>
        </p:nvSpPr>
        <p:spPr>
          <a:xfrm>
            <a:off x="5574772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30" name="Ovale 529">
            <a:extLst>
              <a:ext uri="{FF2B5EF4-FFF2-40B4-BE49-F238E27FC236}">
                <a16:creationId xmlns:a16="http://schemas.microsoft.com/office/drawing/2014/main" id="{01658BF9-1876-44F5-B901-969BD884A389}"/>
              </a:ext>
            </a:extLst>
          </p:cNvPr>
          <p:cNvSpPr/>
          <p:nvPr/>
        </p:nvSpPr>
        <p:spPr>
          <a:xfrm>
            <a:off x="5873279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31" name="Ovale 530">
            <a:extLst>
              <a:ext uri="{FF2B5EF4-FFF2-40B4-BE49-F238E27FC236}">
                <a16:creationId xmlns:a16="http://schemas.microsoft.com/office/drawing/2014/main" id="{C9520A29-D841-4EE7-925F-EEC634377475}"/>
              </a:ext>
            </a:extLst>
          </p:cNvPr>
          <p:cNvSpPr/>
          <p:nvPr/>
        </p:nvSpPr>
        <p:spPr>
          <a:xfrm>
            <a:off x="6202092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545" name="Connettore 2 544">
            <a:extLst>
              <a:ext uri="{FF2B5EF4-FFF2-40B4-BE49-F238E27FC236}">
                <a16:creationId xmlns:a16="http://schemas.microsoft.com/office/drawing/2014/main" id="{E6382E3C-8E26-4D19-B1C7-E8A513EC70A4}"/>
              </a:ext>
            </a:extLst>
          </p:cNvPr>
          <p:cNvCxnSpPr>
            <a:cxnSpLocks/>
          </p:cNvCxnSpPr>
          <p:nvPr/>
        </p:nvCxnSpPr>
        <p:spPr>
          <a:xfrm>
            <a:off x="4311892" y="3628844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6" name="Connettore 2 545">
            <a:extLst>
              <a:ext uri="{FF2B5EF4-FFF2-40B4-BE49-F238E27FC236}">
                <a16:creationId xmlns:a16="http://schemas.microsoft.com/office/drawing/2014/main" id="{F0E39218-1C0B-4F7C-B39A-8D94EDB568A5}"/>
              </a:ext>
            </a:extLst>
          </p:cNvPr>
          <p:cNvCxnSpPr>
            <a:cxnSpLocks/>
            <a:endCxn id="527" idx="2"/>
          </p:cNvCxnSpPr>
          <p:nvPr/>
        </p:nvCxnSpPr>
        <p:spPr>
          <a:xfrm>
            <a:off x="4655520" y="3628844"/>
            <a:ext cx="295184" cy="30438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7" name="Connettore 2 546">
            <a:extLst>
              <a:ext uri="{FF2B5EF4-FFF2-40B4-BE49-F238E27FC236}">
                <a16:creationId xmlns:a16="http://schemas.microsoft.com/office/drawing/2014/main" id="{876F25B5-A1F8-4963-8E56-100670E44502}"/>
              </a:ext>
            </a:extLst>
          </p:cNvPr>
          <p:cNvCxnSpPr>
            <a:cxnSpLocks/>
            <a:stCxn id="527" idx="6"/>
            <a:endCxn id="528" idx="2"/>
          </p:cNvCxnSpPr>
          <p:nvPr/>
        </p:nvCxnSpPr>
        <p:spPr>
          <a:xfrm>
            <a:off x="5014712" y="393323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9" name="Connettore 2 548">
            <a:extLst>
              <a:ext uri="{FF2B5EF4-FFF2-40B4-BE49-F238E27FC236}">
                <a16:creationId xmlns:a16="http://schemas.microsoft.com/office/drawing/2014/main" id="{3DDCA5E2-68A7-498A-BED7-6DB912F42984}"/>
              </a:ext>
            </a:extLst>
          </p:cNvPr>
          <p:cNvCxnSpPr>
            <a:cxnSpLocks/>
            <a:stCxn id="528" idx="6"/>
            <a:endCxn id="529" idx="2"/>
          </p:cNvCxnSpPr>
          <p:nvPr/>
        </p:nvCxnSpPr>
        <p:spPr>
          <a:xfrm>
            <a:off x="5334432" y="393323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0" name="Connettore 2 549">
            <a:extLst>
              <a:ext uri="{FF2B5EF4-FFF2-40B4-BE49-F238E27FC236}">
                <a16:creationId xmlns:a16="http://schemas.microsoft.com/office/drawing/2014/main" id="{C92F995C-5A41-4A39-A84F-0EDC18FBE8EA}"/>
              </a:ext>
            </a:extLst>
          </p:cNvPr>
          <p:cNvCxnSpPr>
            <a:cxnSpLocks/>
            <a:stCxn id="529" idx="7"/>
          </p:cNvCxnSpPr>
          <p:nvPr/>
        </p:nvCxnSpPr>
        <p:spPr>
          <a:xfrm flipV="1">
            <a:off x="5629406" y="3628845"/>
            <a:ext cx="254460" cy="281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1" name="Connettore 2 550">
            <a:extLst>
              <a:ext uri="{FF2B5EF4-FFF2-40B4-BE49-F238E27FC236}">
                <a16:creationId xmlns:a16="http://schemas.microsoft.com/office/drawing/2014/main" id="{677DE835-4FA5-48FC-A943-BE2DD152BF45}"/>
              </a:ext>
            </a:extLst>
          </p:cNvPr>
          <p:cNvCxnSpPr>
            <a:cxnSpLocks/>
          </p:cNvCxnSpPr>
          <p:nvPr/>
        </p:nvCxnSpPr>
        <p:spPr>
          <a:xfrm>
            <a:off x="5947874" y="3628844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2" name="Connettore 2 551">
            <a:extLst>
              <a:ext uri="{FF2B5EF4-FFF2-40B4-BE49-F238E27FC236}">
                <a16:creationId xmlns:a16="http://schemas.microsoft.com/office/drawing/2014/main" id="{4B71CBBB-8F0B-4A7B-B531-3B46CE3EC825}"/>
              </a:ext>
            </a:extLst>
          </p:cNvPr>
          <p:cNvCxnSpPr>
            <a:cxnSpLocks/>
            <a:stCxn id="518" idx="5"/>
          </p:cNvCxnSpPr>
          <p:nvPr/>
        </p:nvCxnSpPr>
        <p:spPr>
          <a:xfrm>
            <a:off x="4306997" y="3188618"/>
            <a:ext cx="288994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3" name="Connettore 2 552">
            <a:extLst>
              <a:ext uri="{FF2B5EF4-FFF2-40B4-BE49-F238E27FC236}">
                <a16:creationId xmlns:a16="http://schemas.microsoft.com/office/drawing/2014/main" id="{4DCCD6BA-495A-4E5C-8FF3-64B7B111FA10}"/>
              </a:ext>
            </a:extLst>
          </p:cNvPr>
          <p:cNvCxnSpPr>
            <a:cxnSpLocks/>
            <a:endCxn id="520" idx="2"/>
          </p:cNvCxnSpPr>
          <p:nvPr/>
        </p:nvCxnSpPr>
        <p:spPr>
          <a:xfrm flipV="1">
            <a:off x="4659999" y="3165988"/>
            <a:ext cx="292248" cy="31248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4" name="Connettore 2 553">
            <a:extLst>
              <a:ext uri="{FF2B5EF4-FFF2-40B4-BE49-F238E27FC236}">
                <a16:creationId xmlns:a16="http://schemas.microsoft.com/office/drawing/2014/main" id="{71DCE578-742B-4562-9DAA-3358299D5D5C}"/>
              </a:ext>
            </a:extLst>
          </p:cNvPr>
          <p:cNvCxnSpPr>
            <a:cxnSpLocks/>
            <a:stCxn id="520" idx="6"/>
            <a:endCxn id="521" idx="2"/>
          </p:cNvCxnSpPr>
          <p:nvPr/>
        </p:nvCxnSpPr>
        <p:spPr>
          <a:xfrm>
            <a:off x="5016255" y="3165988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5" name="Connettore 2 554">
            <a:extLst>
              <a:ext uri="{FF2B5EF4-FFF2-40B4-BE49-F238E27FC236}">
                <a16:creationId xmlns:a16="http://schemas.microsoft.com/office/drawing/2014/main" id="{3898BEB7-8159-4CD3-8491-915F3B42E726}"/>
              </a:ext>
            </a:extLst>
          </p:cNvPr>
          <p:cNvCxnSpPr>
            <a:cxnSpLocks/>
            <a:stCxn id="521" idx="6"/>
            <a:endCxn id="522" idx="2"/>
          </p:cNvCxnSpPr>
          <p:nvPr/>
        </p:nvCxnSpPr>
        <p:spPr>
          <a:xfrm>
            <a:off x="5335975" y="3165988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6" name="Connettore 2 555">
            <a:extLst>
              <a:ext uri="{FF2B5EF4-FFF2-40B4-BE49-F238E27FC236}">
                <a16:creationId xmlns:a16="http://schemas.microsoft.com/office/drawing/2014/main" id="{40112833-264A-4906-93A0-142B258117BC}"/>
              </a:ext>
            </a:extLst>
          </p:cNvPr>
          <p:cNvCxnSpPr>
            <a:cxnSpLocks/>
            <a:stCxn id="522" idx="5"/>
            <a:endCxn id="523" idx="2"/>
          </p:cNvCxnSpPr>
          <p:nvPr/>
        </p:nvCxnSpPr>
        <p:spPr>
          <a:xfrm>
            <a:off x="5630949" y="3188618"/>
            <a:ext cx="242330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7" name="Connettore 2 556">
            <a:extLst>
              <a:ext uri="{FF2B5EF4-FFF2-40B4-BE49-F238E27FC236}">
                <a16:creationId xmlns:a16="http://schemas.microsoft.com/office/drawing/2014/main" id="{09B65BE2-C786-45EA-A2E1-51173BF1C8CA}"/>
              </a:ext>
            </a:extLst>
          </p:cNvPr>
          <p:cNvCxnSpPr>
            <a:cxnSpLocks/>
            <a:endCxn id="524" idx="3"/>
          </p:cNvCxnSpPr>
          <p:nvPr/>
        </p:nvCxnSpPr>
        <p:spPr>
          <a:xfrm flipV="1">
            <a:off x="5937287" y="3188618"/>
            <a:ext cx="263592" cy="28985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8" name="Connettore 2 557">
            <a:extLst>
              <a:ext uri="{FF2B5EF4-FFF2-40B4-BE49-F238E27FC236}">
                <a16:creationId xmlns:a16="http://schemas.microsoft.com/office/drawing/2014/main" id="{13D11B8D-FD6C-433A-A6A0-2B3125AB2546}"/>
              </a:ext>
            </a:extLst>
          </p:cNvPr>
          <p:cNvCxnSpPr>
            <a:cxnSpLocks/>
          </p:cNvCxnSpPr>
          <p:nvPr/>
        </p:nvCxnSpPr>
        <p:spPr>
          <a:xfrm>
            <a:off x="4070817" y="299392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onnettore 2 558">
            <a:extLst>
              <a:ext uri="{FF2B5EF4-FFF2-40B4-BE49-F238E27FC236}">
                <a16:creationId xmlns:a16="http://schemas.microsoft.com/office/drawing/2014/main" id="{325151C9-ECB7-472B-ADD9-CEE7E31F096B}"/>
              </a:ext>
            </a:extLst>
          </p:cNvPr>
          <p:cNvCxnSpPr>
            <a:cxnSpLocks/>
          </p:cNvCxnSpPr>
          <p:nvPr/>
        </p:nvCxnSpPr>
        <p:spPr>
          <a:xfrm>
            <a:off x="4070817" y="299392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CasellaDiTesto 559">
            <a:extLst>
              <a:ext uri="{FF2B5EF4-FFF2-40B4-BE49-F238E27FC236}">
                <a16:creationId xmlns:a16="http://schemas.microsoft.com/office/drawing/2014/main" id="{1684AB57-44E2-465E-8BCC-277894C65935}"/>
              </a:ext>
            </a:extLst>
          </p:cNvPr>
          <p:cNvSpPr txBox="1"/>
          <p:nvPr/>
        </p:nvSpPr>
        <p:spPr>
          <a:xfrm>
            <a:off x="6277189" y="2944055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CasellaDiTesto 560">
            <a:extLst>
              <a:ext uri="{FF2B5EF4-FFF2-40B4-BE49-F238E27FC236}">
                <a16:creationId xmlns:a16="http://schemas.microsoft.com/office/drawing/2014/main" id="{81653CA2-343E-45D8-9F31-B17FE2696443}"/>
              </a:ext>
            </a:extLst>
          </p:cNvPr>
          <p:cNvSpPr txBox="1"/>
          <p:nvPr/>
        </p:nvSpPr>
        <p:spPr>
          <a:xfrm>
            <a:off x="4018195" y="420933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CasellaDiTesto 561">
            <a:extLst>
              <a:ext uri="{FF2B5EF4-FFF2-40B4-BE49-F238E27FC236}">
                <a16:creationId xmlns:a16="http://schemas.microsoft.com/office/drawing/2014/main" id="{3BA6030E-A72E-415E-AD1D-D77D4EBE4D01}"/>
              </a:ext>
            </a:extLst>
          </p:cNvPr>
          <p:cNvSpPr txBox="1"/>
          <p:nvPr/>
        </p:nvSpPr>
        <p:spPr>
          <a:xfrm>
            <a:off x="4791038" y="420737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(x, y)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Ovale 562">
            <a:extLst>
              <a:ext uri="{FF2B5EF4-FFF2-40B4-BE49-F238E27FC236}">
                <a16:creationId xmlns:a16="http://schemas.microsoft.com/office/drawing/2014/main" id="{35112C84-12B1-4684-B902-C6AF72B98F2D}"/>
              </a:ext>
            </a:extLst>
          </p:cNvPr>
          <p:cNvSpPr/>
          <p:nvPr/>
        </p:nvSpPr>
        <p:spPr>
          <a:xfrm>
            <a:off x="5804578" y="3327206"/>
            <a:ext cx="190016" cy="4520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hart, radar chart&#10;&#10;Description automatically generated">
            <a:extLst>
              <a:ext uri="{FF2B5EF4-FFF2-40B4-BE49-F238E27FC236}">
                <a16:creationId xmlns:a16="http://schemas.microsoft.com/office/drawing/2014/main" id="{8F932AB9-8237-4470-B1BE-39F0B94CD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8245" r="21019"/>
          <a:stretch/>
        </p:blipFill>
        <p:spPr>
          <a:xfrm>
            <a:off x="959555" y="1622629"/>
            <a:ext cx="8252178" cy="5798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182835" lon="1692986" rev="20100000"/>
            </a:camera>
            <a:lightRig rig="glow" dir="t"/>
          </a:scene3d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19588B-87C7-447C-8503-D1476DFE461B}"/>
              </a:ext>
            </a:extLst>
          </p:cNvPr>
          <p:cNvCxnSpPr/>
          <p:nvPr/>
        </p:nvCxnSpPr>
        <p:spPr>
          <a:xfrm flipH="1">
            <a:off x="4978400" y="4406900"/>
            <a:ext cx="381000" cy="55880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9DA05E-259D-4483-9823-76583B187C48}"/>
              </a:ext>
            </a:extLst>
          </p:cNvPr>
          <p:cNvCxnSpPr>
            <a:cxnSpLocks/>
          </p:cNvCxnSpPr>
          <p:nvPr/>
        </p:nvCxnSpPr>
        <p:spPr>
          <a:xfrm flipH="1">
            <a:off x="4978400" y="4965700"/>
            <a:ext cx="125730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8CDE8E-91C5-4962-9F0C-067783D6DD3A}"/>
              </a:ext>
            </a:extLst>
          </p:cNvPr>
          <p:cNvCxnSpPr>
            <a:cxnSpLocks/>
          </p:cNvCxnSpPr>
          <p:nvPr/>
        </p:nvCxnSpPr>
        <p:spPr>
          <a:xfrm flipH="1">
            <a:off x="6235701" y="3581400"/>
            <a:ext cx="745337" cy="13843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C8955C-430C-42F8-83BD-D4ADDABAB9BB}"/>
              </a:ext>
            </a:extLst>
          </p:cNvPr>
          <p:cNvCxnSpPr>
            <a:cxnSpLocks/>
          </p:cNvCxnSpPr>
          <p:nvPr/>
        </p:nvCxnSpPr>
        <p:spPr>
          <a:xfrm flipV="1">
            <a:off x="9880599" y="688434"/>
            <a:ext cx="0" cy="529102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B2D7D2F-D3E9-4557-9CD9-FE7FB2204EC7}"/>
              </a:ext>
            </a:extLst>
          </p:cNvPr>
          <p:cNvSpPr txBox="1"/>
          <p:nvPr/>
        </p:nvSpPr>
        <p:spPr>
          <a:xfrm>
            <a:off x="9847941" y="4521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0EDC0-A835-4A3D-91C3-4DD6B6514C77}"/>
              </a:ext>
            </a:extLst>
          </p:cNvPr>
          <p:cNvSpPr txBox="1"/>
          <p:nvPr/>
        </p:nvSpPr>
        <p:spPr>
          <a:xfrm>
            <a:off x="9847940" y="19166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Afternoon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Map&#10;&#10;Description automatically generated">
            <a:extLst>
              <a:ext uri="{FF2B5EF4-FFF2-40B4-BE49-F238E27FC236}">
                <a16:creationId xmlns:a16="http://schemas.microsoft.com/office/drawing/2014/main" id="{59A3C7DF-53DE-455F-9CDD-63F135CD87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5566" r="16111"/>
          <a:stretch/>
        </p:blipFill>
        <p:spPr>
          <a:xfrm>
            <a:off x="959555" y="-866280"/>
            <a:ext cx="8252178" cy="5967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180000" lon="1692000" rev="20100000"/>
            </a:camera>
            <a:lightRig rig="glow" dir="t"/>
          </a:scene3d>
          <a:sp3d prstMaterial="matte"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D39611-E515-401A-AC92-8C73A0B2DBA4}"/>
              </a:ext>
            </a:extLst>
          </p:cNvPr>
          <p:cNvCxnSpPr>
            <a:cxnSpLocks/>
          </p:cNvCxnSpPr>
          <p:nvPr/>
        </p:nvCxnSpPr>
        <p:spPr>
          <a:xfrm flipH="1">
            <a:off x="7518400" y="1866900"/>
            <a:ext cx="330200" cy="71646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A23D3B-E384-4852-B65B-BF3C87E6F7F7}"/>
              </a:ext>
            </a:extLst>
          </p:cNvPr>
          <p:cNvCxnSpPr>
            <a:cxnSpLocks/>
          </p:cNvCxnSpPr>
          <p:nvPr/>
        </p:nvCxnSpPr>
        <p:spPr>
          <a:xfrm>
            <a:off x="6711950" y="1866900"/>
            <a:ext cx="113665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588594-5A58-41FB-B90C-B0BE46C41896}"/>
              </a:ext>
            </a:extLst>
          </p:cNvPr>
          <p:cNvCxnSpPr>
            <a:cxnSpLocks/>
          </p:cNvCxnSpPr>
          <p:nvPr/>
        </p:nvCxnSpPr>
        <p:spPr>
          <a:xfrm>
            <a:off x="6235700" y="1397000"/>
            <a:ext cx="476250" cy="46989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E8A38B-B770-4E19-962C-1BD472FE511D}"/>
              </a:ext>
            </a:extLst>
          </p:cNvPr>
          <p:cNvCxnSpPr>
            <a:cxnSpLocks/>
          </p:cNvCxnSpPr>
          <p:nvPr/>
        </p:nvCxnSpPr>
        <p:spPr>
          <a:xfrm flipH="1">
            <a:off x="6956425" y="2583369"/>
            <a:ext cx="561976" cy="1046938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DA55-D160-44AE-91AB-096BD35F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E4B7-53DE-4DC9-BC9C-9AE7D89C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46">
            <a:extLst>
              <a:ext uri="{FF2B5EF4-FFF2-40B4-BE49-F238E27FC236}">
                <a16:creationId xmlns:a16="http://schemas.microsoft.com/office/drawing/2014/main" id="{2C19BC65-AF1E-41BC-80EE-1451961FC1B8}"/>
              </a:ext>
            </a:extLst>
          </p:cNvPr>
          <p:cNvSpPr>
            <a:spLocks/>
          </p:cNvSpPr>
          <p:nvPr/>
        </p:nvSpPr>
        <p:spPr bwMode="auto">
          <a:xfrm>
            <a:off x="4234198" y="3071745"/>
            <a:ext cx="1216025" cy="665163"/>
          </a:xfrm>
          <a:custGeom>
            <a:avLst/>
            <a:gdLst>
              <a:gd name="T0" fmla="*/ 0 w 4570"/>
              <a:gd name="T1" fmla="*/ 0 h 2826"/>
              <a:gd name="T2" fmla="*/ 849 w 4570"/>
              <a:gd name="T3" fmla="*/ 432 h 2826"/>
              <a:gd name="T4" fmla="*/ 1767 w 4570"/>
              <a:gd name="T5" fmla="*/ 929 h 2826"/>
              <a:gd name="T6" fmla="*/ 2582 w 4570"/>
              <a:gd name="T7" fmla="*/ 1351 h 2826"/>
              <a:gd name="T8" fmla="*/ 3434 w 4570"/>
              <a:gd name="T9" fmla="*/ 2073 h 2826"/>
              <a:gd name="T10" fmla="*/ 4129 w 4570"/>
              <a:gd name="T11" fmla="*/ 2826 h 2826"/>
              <a:gd name="T12" fmla="*/ 4455 w 4570"/>
              <a:gd name="T13" fmla="*/ 2621 h 2826"/>
              <a:gd name="T14" fmla="*/ 4570 w 4570"/>
              <a:gd name="T15" fmla="*/ 2730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0" h="2826">
                <a:moveTo>
                  <a:pt x="0" y="0"/>
                </a:moveTo>
                <a:cubicBezTo>
                  <a:pt x="0" y="0"/>
                  <a:pt x="595" y="308"/>
                  <a:pt x="849" y="432"/>
                </a:cubicBezTo>
                <a:cubicBezTo>
                  <a:pt x="1103" y="556"/>
                  <a:pt x="1589" y="832"/>
                  <a:pt x="1767" y="929"/>
                </a:cubicBezTo>
                <a:cubicBezTo>
                  <a:pt x="1946" y="1027"/>
                  <a:pt x="2392" y="1291"/>
                  <a:pt x="2582" y="1351"/>
                </a:cubicBezTo>
                <a:cubicBezTo>
                  <a:pt x="2773" y="1410"/>
                  <a:pt x="3155" y="1769"/>
                  <a:pt x="3434" y="2073"/>
                </a:cubicBezTo>
                <a:cubicBezTo>
                  <a:pt x="3713" y="2377"/>
                  <a:pt x="4129" y="2826"/>
                  <a:pt x="4129" y="2826"/>
                </a:cubicBezTo>
                <a:lnTo>
                  <a:pt x="4455" y="2621"/>
                </a:lnTo>
                <a:lnTo>
                  <a:pt x="4570" y="2730"/>
                </a:ln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Freeform 181">
            <a:extLst>
              <a:ext uri="{FF2B5EF4-FFF2-40B4-BE49-F238E27FC236}">
                <a16:creationId xmlns:a16="http://schemas.microsoft.com/office/drawing/2014/main" id="{31AAB295-70B8-4848-9E73-566D8A04D157}"/>
              </a:ext>
            </a:extLst>
          </p:cNvPr>
          <p:cNvSpPr>
            <a:spLocks/>
          </p:cNvSpPr>
          <p:nvPr/>
        </p:nvSpPr>
        <p:spPr bwMode="auto">
          <a:xfrm>
            <a:off x="4602498" y="3011416"/>
            <a:ext cx="644524" cy="781051"/>
          </a:xfrm>
          <a:custGeom>
            <a:avLst/>
            <a:gdLst>
              <a:gd name="T0" fmla="*/ 2637 w 2637"/>
              <a:gd name="T1" fmla="*/ 128 h 3318"/>
              <a:gd name="T2" fmla="*/ 2432 w 2637"/>
              <a:gd name="T3" fmla="*/ 0 h 3318"/>
              <a:gd name="T4" fmla="*/ 2011 w 2637"/>
              <a:gd name="T5" fmla="*/ 606 h 3318"/>
              <a:gd name="T6" fmla="*/ 1711 w 2637"/>
              <a:gd name="T7" fmla="*/ 975 h 3318"/>
              <a:gd name="T8" fmla="*/ 1037 w 2637"/>
              <a:gd name="T9" fmla="*/ 1661 h 3318"/>
              <a:gd name="T10" fmla="*/ 0 w 2637"/>
              <a:gd name="T11" fmla="*/ 3318 h 3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7" h="3318">
                <a:moveTo>
                  <a:pt x="2637" y="128"/>
                </a:moveTo>
                <a:lnTo>
                  <a:pt x="2432" y="0"/>
                </a:lnTo>
                <a:lnTo>
                  <a:pt x="2011" y="606"/>
                </a:lnTo>
                <a:lnTo>
                  <a:pt x="1711" y="975"/>
                </a:lnTo>
                <a:cubicBezTo>
                  <a:pt x="1711" y="975"/>
                  <a:pt x="1297" y="1256"/>
                  <a:pt x="1037" y="1661"/>
                </a:cubicBezTo>
                <a:cubicBezTo>
                  <a:pt x="776" y="2065"/>
                  <a:pt x="0" y="3318"/>
                  <a:pt x="0" y="3318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Line 219">
            <a:extLst>
              <a:ext uri="{FF2B5EF4-FFF2-40B4-BE49-F238E27FC236}">
                <a16:creationId xmlns:a16="http://schemas.microsoft.com/office/drawing/2014/main" id="{A9E1261C-95E0-492C-9622-45ECE5940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9285" y="3508304"/>
            <a:ext cx="458788" cy="3111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A340D-8F04-4A1B-B676-685CC0D61878}"/>
              </a:ext>
            </a:extLst>
          </p:cNvPr>
          <p:cNvSpPr txBox="1"/>
          <p:nvPr/>
        </p:nvSpPr>
        <p:spPr>
          <a:xfrm>
            <a:off x="5099385" y="3369803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F332B-7DE9-4C31-8F7D-BCE047CD7294}"/>
              </a:ext>
            </a:extLst>
          </p:cNvPr>
          <p:cNvGrpSpPr/>
          <p:nvPr/>
        </p:nvGrpSpPr>
        <p:grpSpPr>
          <a:xfrm>
            <a:off x="4219909" y="2822503"/>
            <a:ext cx="1131889" cy="882653"/>
            <a:chOff x="3119437" y="903287"/>
            <a:chExt cx="1131889" cy="8826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F5A507-6600-46F7-BA78-3603BDAD3745}"/>
                </a:ext>
              </a:extLst>
            </p:cNvPr>
            <p:cNvSpPr/>
            <p:nvPr/>
          </p:nvSpPr>
          <p:spPr>
            <a:xfrm>
              <a:off x="3133727" y="1103312"/>
              <a:ext cx="1098549" cy="682628"/>
            </a:xfrm>
            <a:prstGeom prst="rect">
              <a:avLst/>
            </a:prstGeom>
            <a:solidFill>
              <a:srgbClr val="D6D9D2"/>
            </a:solidFill>
            <a:ln>
              <a:solidFill>
                <a:srgbClr val="D6D9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FC7622DC-B818-4C6D-BC2D-AD5A375A5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6" y="1296988"/>
              <a:ext cx="282574" cy="341309"/>
            </a:xfrm>
            <a:custGeom>
              <a:avLst/>
              <a:gdLst>
                <a:gd name="T0" fmla="*/ 808 w 808"/>
                <a:gd name="T1" fmla="*/ 0 h 1024"/>
                <a:gd name="T2" fmla="*/ 0 w 808"/>
                <a:gd name="T3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1024">
                  <a:moveTo>
                    <a:pt x="808" y="0"/>
                  </a:moveTo>
                  <a:cubicBezTo>
                    <a:pt x="808" y="0"/>
                    <a:pt x="535" y="542"/>
                    <a:pt x="0" y="1024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92933D2C-F588-4F7E-BD35-7C4018116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2" y="1036638"/>
              <a:ext cx="534988" cy="712788"/>
            </a:xfrm>
            <a:custGeom>
              <a:avLst/>
              <a:gdLst>
                <a:gd name="T0" fmla="*/ 0 w 2772"/>
                <a:gd name="T1" fmla="*/ 4436 h 4436"/>
                <a:gd name="T2" fmla="*/ 199 w 2772"/>
                <a:gd name="T3" fmla="*/ 4081 h 4436"/>
                <a:gd name="T4" fmla="*/ 499 w 2772"/>
                <a:gd name="T5" fmla="*/ 3478 h 4436"/>
                <a:gd name="T6" fmla="*/ 808 w 2772"/>
                <a:gd name="T7" fmla="*/ 2805 h 4436"/>
                <a:gd name="T8" fmla="*/ 1147 w 2772"/>
                <a:gd name="T9" fmla="*/ 2427 h 4436"/>
                <a:gd name="T10" fmla="*/ 1663 w 2772"/>
                <a:gd name="T11" fmla="*/ 1692 h 4436"/>
                <a:gd name="T12" fmla="*/ 2057 w 2772"/>
                <a:gd name="T13" fmla="*/ 1015 h 4436"/>
                <a:gd name="T14" fmla="*/ 2376 w 2772"/>
                <a:gd name="T15" fmla="*/ 683 h 4436"/>
                <a:gd name="T16" fmla="*/ 2772 w 2772"/>
                <a:gd name="T17" fmla="*/ 0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2" h="4436">
                  <a:moveTo>
                    <a:pt x="0" y="4436"/>
                  </a:moveTo>
                  <a:cubicBezTo>
                    <a:pt x="0" y="4436"/>
                    <a:pt x="125" y="4255"/>
                    <a:pt x="199" y="4081"/>
                  </a:cubicBezTo>
                  <a:cubicBezTo>
                    <a:pt x="274" y="3907"/>
                    <a:pt x="393" y="3759"/>
                    <a:pt x="499" y="3478"/>
                  </a:cubicBezTo>
                  <a:cubicBezTo>
                    <a:pt x="606" y="3198"/>
                    <a:pt x="658" y="3001"/>
                    <a:pt x="808" y="2805"/>
                  </a:cubicBezTo>
                  <a:cubicBezTo>
                    <a:pt x="957" y="2608"/>
                    <a:pt x="1012" y="2594"/>
                    <a:pt x="1147" y="2427"/>
                  </a:cubicBezTo>
                  <a:cubicBezTo>
                    <a:pt x="1283" y="2260"/>
                    <a:pt x="1467" y="2082"/>
                    <a:pt x="1663" y="1692"/>
                  </a:cubicBezTo>
                  <a:cubicBezTo>
                    <a:pt x="1860" y="1302"/>
                    <a:pt x="1895" y="1138"/>
                    <a:pt x="2057" y="1015"/>
                  </a:cubicBezTo>
                  <a:cubicBezTo>
                    <a:pt x="2218" y="893"/>
                    <a:pt x="2273" y="883"/>
                    <a:pt x="2376" y="683"/>
                  </a:cubicBezTo>
                  <a:cubicBezTo>
                    <a:pt x="2479" y="483"/>
                    <a:pt x="2685" y="109"/>
                    <a:pt x="2772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2" name="Line 165">
              <a:extLst>
                <a:ext uri="{FF2B5EF4-FFF2-40B4-BE49-F238E27FC236}">
                  <a16:creationId xmlns:a16="http://schemas.microsoft.com/office/drawing/2014/main" id="{3C2083EC-6803-4854-ACD5-B2F9D03EF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6463" y="1168400"/>
              <a:ext cx="55563" cy="8572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" name="Freeform 172">
              <a:extLst>
                <a:ext uri="{FF2B5EF4-FFF2-40B4-BE49-F238E27FC236}">
                  <a16:creationId xmlns:a16="http://schemas.microsoft.com/office/drawing/2014/main" id="{B54BEFA4-735D-44D7-9E7D-F8D4CA1D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701" y="1077912"/>
              <a:ext cx="214313" cy="434975"/>
            </a:xfrm>
            <a:custGeom>
              <a:avLst/>
              <a:gdLst>
                <a:gd name="T0" fmla="*/ 571 w 571"/>
                <a:gd name="T1" fmla="*/ 0 h 1155"/>
                <a:gd name="T2" fmla="*/ 492 w 571"/>
                <a:gd name="T3" fmla="*/ 80 h 1155"/>
                <a:gd name="T4" fmla="*/ 0 w 571"/>
                <a:gd name="T5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1" h="1155">
                  <a:moveTo>
                    <a:pt x="571" y="0"/>
                  </a:moveTo>
                  <a:lnTo>
                    <a:pt x="492" y="80"/>
                  </a:lnTo>
                  <a:lnTo>
                    <a:pt x="0" y="115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" name="Freeform 180">
              <a:extLst>
                <a:ext uri="{FF2B5EF4-FFF2-40B4-BE49-F238E27FC236}">
                  <a16:creationId xmlns:a16="http://schemas.microsoft.com/office/drawing/2014/main" id="{57030992-4285-463B-8F68-DF01D33B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601" y="903287"/>
              <a:ext cx="506413" cy="322263"/>
            </a:xfrm>
            <a:custGeom>
              <a:avLst/>
              <a:gdLst>
                <a:gd name="T0" fmla="*/ 0 w 1344"/>
                <a:gd name="T1" fmla="*/ 0 h 856"/>
                <a:gd name="T2" fmla="*/ 973 w 1344"/>
                <a:gd name="T3" fmla="*/ 566 h 856"/>
                <a:gd name="T4" fmla="*/ 1344 w 1344"/>
                <a:gd name="T5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856">
                  <a:moveTo>
                    <a:pt x="0" y="0"/>
                  </a:moveTo>
                  <a:lnTo>
                    <a:pt x="973" y="566"/>
                  </a:lnTo>
                  <a:lnTo>
                    <a:pt x="1344" y="85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" name="Line 182">
              <a:extLst>
                <a:ext uri="{FF2B5EF4-FFF2-40B4-BE49-F238E27FC236}">
                  <a16:creationId xmlns:a16="http://schemas.microsoft.com/office/drawing/2014/main" id="{49AD5EBB-5E9E-4635-A084-D78428C08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966787"/>
              <a:ext cx="630238" cy="3714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6" name="Line 183">
              <a:extLst>
                <a:ext uri="{FF2B5EF4-FFF2-40B4-BE49-F238E27FC236}">
                  <a16:creationId xmlns:a16="http://schemas.microsoft.com/office/drawing/2014/main" id="{AC3F41C3-7EB9-428E-AF51-B7D63544C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2038" y="1000125"/>
              <a:ext cx="355600" cy="2111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7" name="Freeform 184">
              <a:extLst>
                <a:ext uri="{FF2B5EF4-FFF2-40B4-BE49-F238E27FC236}">
                  <a16:creationId xmlns:a16="http://schemas.microsoft.com/office/drawing/2014/main" id="{E25DD7BE-031D-4F68-8259-049C00FFC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626" y="1003300"/>
              <a:ext cx="279400" cy="182563"/>
            </a:xfrm>
            <a:custGeom>
              <a:avLst/>
              <a:gdLst>
                <a:gd name="T0" fmla="*/ 738 w 738"/>
                <a:gd name="T1" fmla="*/ 485 h 485"/>
                <a:gd name="T2" fmla="*/ 559 w 738"/>
                <a:gd name="T3" fmla="*/ 330 h 485"/>
                <a:gd name="T4" fmla="*/ 253 w 738"/>
                <a:gd name="T5" fmla="*/ 137 h 485"/>
                <a:gd name="T6" fmla="*/ 0 w 738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8" h="485">
                  <a:moveTo>
                    <a:pt x="738" y="485"/>
                  </a:moveTo>
                  <a:cubicBezTo>
                    <a:pt x="524" y="399"/>
                    <a:pt x="559" y="330"/>
                    <a:pt x="559" y="330"/>
                  </a:cubicBezTo>
                  <a:lnTo>
                    <a:pt x="253" y="13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8" name="Line 185">
              <a:extLst>
                <a:ext uri="{FF2B5EF4-FFF2-40B4-BE49-F238E27FC236}">
                  <a16:creationId xmlns:a16="http://schemas.microsoft.com/office/drawing/2014/main" id="{2C035582-6FFB-438B-B3D0-BBE89A7DA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888" y="1103312"/>
              <a:ext cx="455613" cy="2984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9" name="Line 186">
              <a:extLst>
                <a:ext uri="{FF2B5EF4-FFF2-40B4-BE49-F238E27FC236}">
                  <a16:creationId xmlns:a16="http://schemas.microsoft.com/office/drawing/2014/main" id="{50453BA1-AD61-49D4-91D6-466AF39B6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08438" y="1384300"/>
              <a:ext cx="211138" cy="1127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0" name="Line 187">
              <a:extLst>
                <a:ext uri="{FF2B5EF4-FFF2-40B4-BE49-F238E27FC236}">
                  <a16:creationId xmlns:a16="http://schemas.microsoft.com/office/drawing/2014/main" id="{3C5F58DA-FDFA-40C9-95EE-08711DEC6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4476" y="1282700"/>
              <a:ext cx="177800" cy="1031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1" name="Freeform 188">
              <a:extLst>
                <a:ext uri="{FF2B5EF4-FFF2-40B4-BE49-F238E27FC236}">
                  <a16:creationId xmlns:a16="http://schemas.microsoft.com/office/drawing/2014/main" id="{5C38D686-B8EE-491B-9EA3-4E2926AF0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6" y="1385887"/>
              <a:ext cx="98425" cy="195263"/>
            </a:xfrm>
            <a:custGeom>
              <a:avLst/>
              <a:gdLst>
                <a:gd name="T0" fmla="*/ 258 w 258"/>
                <a:gd name="T1" fmla="*/ 0 h 517"/>
                <a:gd name="T2" fmla="*/ 114 w 258"/>
                <a:gd name="T3" fmla="*/ 206 h 517"/>
                <a:gd name="T4" fmla="*/ 0 w 258"/>
                <a:gd name="T5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517">
                  <a:moveTo>
                    <a:pt x="258" y="0"/>
                  </a:moveTo>
                  <a:lnTo>
                    <a:pt x="114" y="206"/>
                  </a:lnTo>
                  <a:lnTo>
                    <a:pt x="0" y="51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2" name="Line 189">
              <a:extLst>
                <a:ext uri="{FF2B5EF4-FFF2-40B4-BE49-F238E27FC236}">
                  <a16:creationId xmlns:a16="http://schemas.microsoft.com/office/drawing/2014/main" id="{8F74D423-7EB8-4857-AB3E-03A43543B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2101" y="1473200"/>
              <a:ext cx="71438" cy="1508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3" name="Line 191">
              <a:extLst>
                <a:ext uri="{FF2B5EF4-FFF2-40B4-BE49-F238E27FC236}">
                  <a16:creationId xmlns:a16="http://schemas.microsoft.com/office/drawing/2014/main" id="{62D0D495-D82E-4CE1-8251-BE1109E41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3138" y="1160462"/>
              <a:ext cx="541338" cy="3540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4" name="Line 198">
              <a:extLst>
                <a:ext uri="{FF2B5EF4-FFF2-40B4-BE49-F238E27FC236}">
                  <a16:creationId xmlns:a16="http://schemas.microsoft.com/office/drawing/2014/main" id="{6E00B669-DB9A-4BD3-BB1A-7562D3192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376" y="1571625"/>
              <a:ext cx="307975" cy="20796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5" name="Line 200">
              <a:extLst>
                <a:ext uri="{FF2B5EF4-FFF2-40B4-BE49-F238E27FC236}">
                  <a16:creationId xmlns:a16="http://schemas.microsoft.com/office/drawing/2014/main" id="{690A81A2-AF9B-43FE-A726-2216F0E69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3501" y="1571625"/>
              <a:ext cx="111125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" name="Line 201">
              <a:extLst>
                <a:ext uri="{FF2B5EF4-FFF2-40B4-BE49-F238E27FC236}">
                  <a16:creationId xmlns:a16="http://schemas.microsoft.com/office/drawing/2014/main" id="{C9C5E059-4384-4DDD-8421-DAD429783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8276" y="1589087"/>
              <a:ext cx="41275" cy="920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" name="Line 206">
              <a:extLst>
                <a:ext uri="{FF2B5EF4-FFF2-40B4-BE49-F238E27FC236}">
                  <a16:creationId xmlns:a16="http://schemas.microsoft.com/office/drawing/2014/main" id="{AB17145A-42F0-4BD2-8B52-80449E62C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4438" y="1490663"/>
              <a:ext cx="87313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" name="Freeform 208">
              <a:extLst>
                <a:ext uri="{FF2B5EF4-FFF2-40B4-BE49-F238E27FC236}">
                  <a16:creationId xmlns:a16="http://schemas.microsoft.com/office/drawing/2014/main" id="{DB75DCFA-4F44-4B94-BF41-617AB4DEA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0" y="1320800"/>
              <a:ext cx="320675" cy="250825"/>
            </a:xfrm>
            <a:custGeom>
              <a:avLst/>
              <a:gdLst>
                <a:gd name="T0" fmla="*/ 849 w 849"/>
                <a:gd name="T1" fmla="*/ 664 h 664"/>
                <a:gd name="T2" fmla="*/ 446 w 849"/>
                <a:gd name="T3" fmla="*/ 318 h 664"/>
                <a:gd name="T4" fmla="*/ 0 w 849"/>
                <a:gd name="T5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664">
                  <a:moveTo>
                    <a:pt x="849" y="664"/>
                  </a:moveTo>
                  <a:lnTo>
                    <a:pt x="446" y="318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" name="Freeform 209">
              <a:extLst>
                <a:ext uri="{FF2B5EF4-FFF2-40B4-BE49-F238E27FC236}">
                  <a16:creationId xmlns:a16="http://schemas.microsoft.com/office/drawing/2014/main" id="{64B24A68-745D-4017-87FC-B95C4BD7C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0" y="1176338"/>
              <a:ext cx="509588" cy="371475"/>
            </a:xfrm>
            <a:custGeom>
              <a:avLst/>
              <a:gdLst>
                <a:gd name="T0" fmla="*/ 110 w 1352"/>
                <a:gd name="T1" fmla="*/ 0 h 987"/>
                <a:gd name="T2" fmla="*/ 0 w 1352"/>
                <a:gd name="T3" fmla="*/ 148 h 987"/>
                <a:gd name="T4" fmla="*/ 1352 w 1352"/>
                <a:gd name="T5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2" h="987">
                  <a:moveTo>
                    <a:pt x="110" y="0"/>
                  </a:moveTo>
                  <a:lnTo>
                    <a:pt x="0" y="148"/>
                  </a:lnTo>
                  <a:lnTo>
                    <a:pt x="1352" y="98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0" name="Line 210">
              <a:extLst>
                <a:ext uri="{FF2B5EF4-FFF2-40B4-BE49-F238E27FC236}">
                  <a16:creationId xmlns:a16="http://schemas.microsoft.com/office/drawing/2014/main" id="{CCA1D1D2-CC1F-439B-BE88-3BAA973FF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282700"/>
              <a:ext cx="484188" cy="3063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" name="Line 212">
              <a:extLst>
                <a:ext uri="{FF2B5EF4-FFF2-40B4-BE49-F238E27FC236}">
                  <a16:creationId xmlns:a16="http://schemas.microsoft.com/office/drawing/2014/main" id="{EF646D54-16DC-4EFA-A6B4-24D295BDE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338263"/>
              <a:ext cx="639764" cy="4349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" name="Line 215">
              <a:extLst>
                <a:ext uri="{FF2B5EF4-FFF2-40B4-BE49-F238E27FC236}">
                  <a16:creationId xmlns:a16="http://schemas.microsoft.com/office/drawing/2014/main" id="{F23D6FFE-1684-4ACC-8AB6-0760E24E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59138" y="1522413"/>
              <a:ext cx="260350" cy="1905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" name="Line 216">
              <a:extLst>
                <a:ext uri="{FF2B5EF4-FFF2-40B4-BE49-F238E27FC236}">
                  <a16:creationId xmlns:a16="http://schemas.microsoft.com/office/drawing/2014/main" id="{2F2962E8-49E6-454A-ACB3-B65F6E03E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401763"/>
              <a:ext cx="146050" cy="952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4" name="Line 217">
              <a:extLst>
                <a:ext uri="{FF2B5EF4-FFF2-40B4-BE49-F238E27FC236}">
                  <a16:creationId xmlns:a16="http://schemas.microsoft.com/office/drawing/2014/main" id="{4722D8D9-D246-4D55-A7E8-DB8F15A1A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463675"/>
              <a:ext cx="115888" cy="698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5" name="Line 218">
              <a:extLst>
                <a:ext uri="{FF2B5EF4-FFF2-40B4-BE49-F238E27FC236}">
                  <a16:creationId xmlns:a16="http://schemas.microsoft.com/office/drawing/2014/main" id="{D5F7EC6D-4DCE-44D9-817E-7034ECCBF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522413"/>
              <a:ext cx="79375" cy="508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DBA400F-3632-4789-B607-4E3979D4EFEC}"/>
                </a:ext>
              </a:extLst>
            </p:cNvPr>
            <p:cNvSpPr/>
            <p:nvPr/>
          </p:nvSpPr>
          <p:spPr>
            <a:xfrm>
              <a:off x="3167061" y="1157286"/>
              <a:ext cx="1033463" cy="628650"/>
            </a:xfrm>
            <a:custGeom>
              <a:avLst/>
              <a:gdLst>
                <a:gd name="connsiteX0" fmla="*/ 0 w 1033463"/>
                <a:gd name="connsiteY0" fmla="*/ 0 h 628650"/>
                <a:gd name="connsiteX1" fmla="*/ 252413 w 1033463"/>
                <a:gd name="connsiteY1" fmla="*/ 119062 h 628650"/>
                <a:gd name="connsiteX2" fmla="*/ 433388 w 1033463"/>
                <a:gd name="connsiteY2" fmla="*/ 204787 h 628650"/>
                <a:gd name="connsiteX3" fmla="*/ 681038 w 1033463"/>
                <a:gd name="connsiteY3" fmla="*/ 304800 h 628650"/>
                <a:gd name="connsiteX4" fmla="*/ 762000 w 1033463"/>
                <a:gd name="connsiteY4" fmla="*/ 371475 h 628650"/>
                <a:gd name="connsiteX5" fmla="*/ 1033463 w 1033463"/>
                <a:gd name="connsiteY5" fmla="*/ 628650 h 628650"/>
                <a:gd name="connsiteX6" fmla="*/ 1033463 w 1033463"/>
                <a:gd name="connsiteY6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3463" h="628650">
                  <a:moveTo>
                    <a:pt x="0" y="0"/>
                  </a:moveTo>
                  <a:lnTo>
                    <a:pt x="252413" y="119062"/>
                  </a:lnTo>
                  <a:lnTo>
                    <a:pt x="433388" y="204787"/>
                  </a:lnTo>
                  <a:lnTo>
                    <a:pt x="681038" y="304800"/>
                  </a:lnTo>
                  <a:lnTo>
                    <a:pt x="762000" y="371475"/>
                  </a:lnTo>
                  <a:lnTo>
                    <a:pt x="1033463" y="628650"/>
                  </a:lnTo>
                  <a:lnTo>
                    <a:pt x="1033463" y="628650"/>
                  </a:lnTo>
                </a:path>
              </a:pathLst>
            </a:cu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11266A3-8399-4002-9E5F-D100ED505D97}"/>
                </a:ext>
              </a:extLst>
            </p:cNvPr>
            <p:cNvSpPr/>
            <p:nvPr/>
          </p:nvSpPr>
          <p:spPr>
            <a:xfrm>
              <a:off x="3387725" y="1322391"/>
              <a:ext cx="517525" cy="363534"/>
            </a:xfrm>
            <a:custGeom>
              <a:avLst/>
              <a:gdLst>
                <a:gd name="connsiteX0" fmla="*/ 0 w 533400"/>
                <a:gd name="connsiteY0" fmla="*/ 361950 h 361950"/>
                <a:gd name="connsiteX1" fmla="*/ 85725 w 533400"/>
                <a:gd name="connsiteY1" fmla="*/ 223837 h 361950"/>
                <a:gd name="connsiteX2" fmla="*/ 100012 w 533400"/>
                <a:gd name="connsiteY2" fmla="*/ 157162 h 361950"/>
                <a:gd name="connsiteX3" fmla="*/ 233362 w 533400"/>
                <a:gd name="connsiteY3" fmla="*/ 61912 h 361950"/>
                <a:gd name="connsiteX4" fmla="*/ 423862 w 533400"/>
                <a:gd name="connsiteY4" fmla="*/ 119062 h 361950"/>
                <a:gd name="connsiteX5" fmla="*/ 533400 w 533400"/>
                <a:gd name="connsiteY5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361950">
                  <a:moveTo>
                    <a:pt x="0" y="361950"/>
                  </a:moveTo>
                  <a:lnTo>
                    <a:pt x="85725" y="223837"/>
                  </a:lnTo>
                  <a:lnTo>
                    <a:pt x="100012" y="157162"/>
                  </a:lnTo>
                  <a:lnTo>
                    <a:pt x="233362" y="61912"/>
                  </a:lnTo>
                  <a:lnTo>
                    <a:pt x="423862" y="119062"/>
                  </a:lnTo>
                  <a:lnTo>
                    <a:pt x="533400" y="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2F942-939E-4846-892D-D7DD812584D1}"/>
                </a:ext>
              </a:extLst>
            </p:cNvPr>
            <p:cNvSpPr/>
            <p:nvPr/>
          </p:nvSpPr>
          <p:spPr>
            <a:xfrm rot="21420025">
              <a:off x="3338513" y="1285876"/>
              <a:ext cx="661987" cy="266700"/>
            </a:xfrm>
            <a:custGeom>
              <a:avLst/>
              <a:gdLst>
                <a:gd name="connsiteX0" fmla="*/ 0 w 661987"/>
                <a:gd name="connsiteY0" fmla="*/ 133350 h 266700"/>
                <a:gd name="connsiteX1" fmla="*/ 100012 w 661987"/>
                <a:gd name="connsiteY1" fmla="*/ 0 h 266700"/>
                <a:gd name="connsiteX2" fmla="*/ 271462 w 661987"/>
                <a:gd name="connsiteY2" fmla="*/ 109538 h 266700"/>
                <a:gd name="connsiteX3" fmla="*/ 514350 w 661987"/>
                <a:gd name="connsiteY3" fmla="*/ 204788 h 266700"/>
                <a:gd name="connsiteX4" fmla="*/ 604837 w 661987"/>
                <a:gd name="connsiteY4" fmla="*/ 266700 h 266700"/>
                <a:gd name="connsiteX5" fmla="*/ 661987 w 661987"/>
                <a:gd name="connsiteY5" fmla="*/ 11906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7" h="266700">
                  <a:moveTo>
                    <a:pt x="0" y="133350"/>
                  </a:moveTo>
                  <a:lnTo>
                    <a:pt x="100012" y="0"/>
                  </a:lnTo>
                  <a:lnTo>
                    <a:pt x="271462" y="109538"/>
                  </a:lnTo>
                  <a:lnTo>
                    <a:pt x="514350" y="204788"/>
                  </a:lnTo>
                  <a:lnTo>
                    <a:pt x="604837" y="266700"/>
                  </a:lnTo>
                  <a:lnTo>
                    <a:pt x="661987" y="119063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CF8142-C0DD-4159-BA7C-E6955664D9C7}"/>
                </a:ext>
              </a:extLst>
            </p:cNvPr>
            <p:cNvSpPr txBox="1"/>
            <p:nvPr/>
          </p:nvSpPr>
          <p:spPr>
            <a:xfrm>
              <a:off x="3119437" y="1305739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755284-82BF-4C9E-B15E-B05E79FF5B15}"/>
                </a:ext>
              </a:extLst>
            </p:cNvPr>
            <p:cNvSpPr txBox="1"/>
            <p:nvPr/>
          </p:nvSpPr>
          <p:spPr>
            <a:xfrm>
              <a:off x="3776153" y="1110069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E642A7D-ADE7-4F1E-950D-53A9CC5FB3FA}"/>
              </a:ext>
            </a:extLst>
          </p:cNvPr>
          <p:cNvSpPr/>
          <p:nvPr/>
        </p:nvSpPr>
        <p:spPr>
          <a:xfrm>
            <a:off x="5519282" y="3022528"/>
            <a:ext cx="1098549" cy="682628"/>
          </a:xfrm>
          <a:prstGeom prst="rect">
            <a:avLst/>
          </a:prstGeom>
          <a:solidFill>
            <a:srgbClr val="D6D9D2"/>
          </a:solidFill>
          <a:ln>
            <a:solidFill>
              <a:srgbClr val="D6D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2AA731D-1A4A-47B0-956A-FD578601AA4C}"/>
              </a:ext>
            </a:extLst>
          </p:cNvPr>
          <p:cNvSpPr>
            <a:spLocks/>
          </p:cNvSpPr>
          <p:nvPr/>
        </p:nvSpPr>
        <p:spPr bwMode="auto">
          <a:xfrm>
            <a:off x="5614531" y="3071749"/>
            <a:ext cx="1216025" cy="665163"/>
          </a:xfrm>
          <a:custGeom>
            <a:avLst/>
            <a:gdLst>
              <a:gd name="T0" fmla="*/ 0 w 4570"/>
              <a:gd name="T1" fmla="*/ 0 h 2826"/>
              <a:gd name="T2" fmla="*/ 849 w 4570"/>
              <a:gd name="T3" fmla="*/ 432 h 2826"/>
              <a:gd name="T4" fmla="*/ 1767 w 4570"/>
              <a:gd name="T5" fmla="*/ 929 h 2826"/>
              <a:gd name="T6" fmla="*/ 2582 w 4570"/>
              <a:gd name="T7" fmla="*/ 1351 h 2826"/>
              <a:gd name="T8" fmla="*/ 3434 w 4570"/>
              <a:gd name="T9" fmla="*/ 2073 h 2826"/>
              <a:gd name="T10" fmla="*/ 4129 w 4570"/>
              <a:gd name="T11" fmla="*/ 2826 h 2826"/>
              <a:gd name="T12" fmla="*/ 4455 w 4570"/>
              <a:gd name="T13" fmla="*/ 2621 h 2826"/>
              <a:gd name="T14" fmla="*/ 4570 w 4570"/>
              <a:gd name="T15" fmla="*/ 2730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0" h="2826">
                <a:moveTo>
                  <a:pt x="0" y="0"/>
                </a:moveTo>
                <a:cubicBezTo>
                  <a:pt x="0" y="0"/>
                  <a:pt x="595" y="308"/>
                  <a:pt x="849" y="432"/>
                </a:cubicBezTo>
                <a:cubicBezTo>
                  <a:pt x="1103" y="556"/>
                  <a:pt x="1589" y="832"/>
                  <a:pt x="1767" y="929"/>
                </a:cubicBezTo>
                <a:cubicBezTo>
                  <a:pt x="1946" y="1027"/>
                  <a:pt x="2392" y="1291"/>
                  <a:pt x="2582" y="1351"/>
                </a:cubicBezTo>
                <a:cubicBezTo>
                  <a:pt x="2773" y="1410"/>
                  <a:pt x="3155" y="1769"/>
                  <a:pt x="3434" y="2073"/>
                </a:cubicBezTo>
                <a:cubicBezTo>
                  <a:pt x="3713" y="2377"/>
                  <a:pt x="4129" y="2826"/>
                  <a:pt x="4129" y="2826"/>
                </a:cubicBezTo>
                <a:lnTo>
                  <a:pt x="4455" y="2621"/>
                </a:lnTo>
                <a:lnTo>
                  <a:pt x="4570" y="2730"/>
                </a:ln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3" name="Freeform 47">
            <a:extLst>
              <a:ext uri="{FF2B5EF4-FFF2-40B4-BE49-F238E27FC236}">
                <a16:creationId xmlns:a16="http://schemas.microsoft.com/office/drawing/2014/main" id="{BA7233F6-0704-45D3-8A82-D3694EE4AF19}"/>
              </a:ext>
            </a:extLst>
          </p:cNvPr>
          <p:cNvSpPr>
            <a:spLocks/>
          </p:cNvSpPr>
          <p:nvPr/>
        </p:nvSpPr>
        <p:spPr bwMode="auto">
          <a:xfrm>
            <a:off x="5533571" y="3216204"/>
            <a:ext cx="282574" cy="341309"/>
          </a:xfrm>
          <a:custGeom>
            <a:avLst/>
            <a:gdLst>
              <a:gd name="T0" fmla="*/ 808 w 808"/>
              <a:gd name="T1" fmla="*/ 0 h 1024"/>
              <a:gd name="T2" fmla="*/ 0 w 808"/>
              <a:gd name="T3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08" h="1024">
                <a:moveTo>
                  <a:pt x="808" y="0"/>
                </a:moveTo>
                <a:cubicBezTo>
                  <a:pt x="808" y="0"/>
                  <a:pt x="535" y="542"/>
                  <a:pt x="0" y="1024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4" name="Freeform 48">
            <a:extLst>
              <a:ext uri="{FF2B5EF4-FFF2-40B4-BE49-F238E27FC236}">
                <a16:creationId xmlns:a16="http://schemas.microsoft.com/office/drawing/2014/main" id="{6A83D4EB-DB2B-41D5-BC28-10A2239D6EF2}"/>
              </a:ext>
            </a:extLst>
          </p:cNvPr>
          <p:cNvSpPr>
            <a:spLocks/>
          </p:cNvSpPr>
          <p:nvPr/>
        </p:nvSpPr>
        <p:spPr bwMode="auto">
          <a:xfrm>
            <a:off x="5724067" y="2955854"/>
            <a:ext cx="534988" cy="712788"/>
          </a:xfrm>
          <a:custGeom>
            <a:avLst/>
            <a:gdLst>
              <a:gd name="T0" fmla="*/ 0 w 2772"/>
              <a:gd name="T1" fmla="*/ 4436 h 4436"/>
              <a:gd name="T2" fmla="*/ 199 w 2772"/>
              <a:gd name="T3" fmla="*/ 4081 h 4436"/>
              <a:gd name="T4" fmla="*/ 499 w 2772"/>
              <a:gd name="T5" fmla="*/ 3478 h 4436"/>
              <a:gd name="T6" fmla="*/ 808 w 2772"/>
              <a:gd name="T7" fmla="*/ 2805 h 4436"/>
              <a:gd name="T8" fmla="*/ 1147 w 2772"/>
              <a:gd name="T9" fmla="*/ 2427 h 4436"/>
              <a:gd name="T10" fmla="*/ 1663 w 2772"/>
              <a:gd name="T11" fmla="*/ 1692 h 4436"/>
              <a:gd name="T12" fmla="*/ 2057 w 2772"/>
              <a:gd name="T13" fmla="*/ 1015 h 4436"/>
              <a:gd name="T14" fmla="*/ 2376 w 2772"/>
              <a:gd name="T15" fmla="*/ 683 h 4436"/>
              <a:gd name="T16" fmla="*/ 2772 w 2772"/>
              <a:gd name="T17" fmla="*/ 0 h 4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2" h="4436">
                <a:moveTo>
                  <a:pt x="0" y="4436"/>
                </a:moveTo>
                <a:cubicBezTo>
                  <a:pt x="0" y="4436"/>
                  <a:pt x="125" y="4255"/>
                  <a:pt x="199" y="4081"/>
                </a:cubicBezTo>
                <a:cubicBezTo>
                  <a:pt x="274" y="3907"/>
                  <a:pt x="393" y="3759"/>
                  <a:pt x="499" y="3478"/>
                </a:cubicBezTo>
                <a:cubicBezTo>
                  <a:pt x="606" y="3198"/>
                  <a:pt x="658" y="3001"/>
                  <a:pt x="808" y="2805"/>
                </a:cubicBezTo>
                <a:cubicBezTo>
                  <a:pt x="957" y="2608"/>
                  <a:pt x="1012" y="2594"/>
                  <a:pt x="1147" y="2427"/>
                </a:cubicBezTo>
                <a:cubicBezTo>
                  <a:pt x="1283" y="2260"/>
                  <a:pt x="1467" y="2082"/>
                  <a:pt x="1663" y="1692"/>
                </a:cubicBezTo>
                <a:cubicBezTo>
                  <a:pt x="1860" y="1302"/>
                  <a:pt x="1895" y="1138"/>
                  <a:pt x="2057" y="1015"/>
                </a:cubicBezTo>
                <a:cubicBezTo>
                  <a:pt x="2218" y="893"/>
                  <a:pt x="2273" y="883"/>
                  <a:pt x="2376" y="683"/>
                </a:cubicBezTo>
                <a:cubicBezTo>
                  <a:pt x="2479" y="483"/>
                  <a:pt x="2685" y="109"/>
                  <a:pt x="2772" y="0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5" name="Line 165">
            <a:extLst>
              <a:ext uri="{FF2B5EF4-FFF2-40B4-BE49-F238E27FC236}">
                <a16:creationId xmlns:a16="http://schemas.microsoft.com/office/drawing/2014/main" id="{8CA3150B-C098-411F-AEF9-7B2A698D9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2018" y="3087616"/>
            <a:ext cx="55563" cy="857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6" name="Freeform 172">
            <a:extLst>
              <a:ext uri="{FF2B5EF4-FFF2-40B4-BE49-F238E27FC236}">
                <a16:creationId xmlns:a16="http://schemas.microsoft.com/office/drawing/2014/main" id="{A5C5A3A8-D1EF-411B-A1E8-189ADF9403D5}"/>
              </a:ext>
            </a:extLst>
          </p:cNvPr>
          <p:cNvSpPr>
            <a:spLocks/>
          </p:cNvSpPr>
          <p:nvPr/>
        </p:nvSpPr>
        <p:spPr bwMode="auto">
          <a:xfrm>
            <a:off x="6335256" y="2997128"/>
            <a:ext cx="214313" cy="434975"/>
          </a:xfrm>
          <a:custGeom>
            <a:avLst/>
            <a:gdLst>
              <a:gd name="T0" fmla="*/ 571 w 571"/>
              <a:gd name="T1" fmla="*/ 0 h 1155"/>
              <a:gd name="T2" fmla="*/ 492 w 571"/>
              <a:gd name="T3" fmla="*/ 80 h 1155"/>
              <a:gd name="T4" fmla="*/ 0 w 571"/>
              <a:gd name="T5" fmla="*/ 1155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1" h="1155">
                <a:moveTo>
                  <a:pt x="571" y="0"/>
                </a:moveTo>
                <a:lnTo>
                  <a:pt x="492" y="80"/>
                </a:lnTo>
                <a:lnTo>
                  <a:pt x="0" y="1155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7" name="Freeform 180">
            <a:extLst>
              <a:ext uri="{FF2B5EF4-FFF2-40B4-BE49-F238E27FC236}">
                <a16:creationId xmlns:a16="http://schemas.microsoft.com/office/drawing/2014/main" id="{AC9D22B4-3ADC-4D3E-9C74-69573679BEB3}"/>
              </a:ext>
            </a:extLst>
          </p:cNvPr>
          <p:cNvSpPr>
            <a:spLocks/>
          </p:cNvSpPr>
          <p:nvPr/>
        </p:nvSpPr>
        <p:spPr bwMode="auto">
          <a:xfrm>
            <a:off x="6138406" y="2817744"/>
            <a:ext cx="506413" cy="322263"/>
          </a:xfrm>
          <a:custGeom>
            <a:avLst/>
            <a:gdLst>
              <a:gd name="T0" fmla="*/ 0 w 1344"/>
              <a:gd name="T1" fmla="*/ 0 h 856"/>
              <a:gd name="T2" fmla="*/ 973 w 1344"/>
              <a:gd name="T3" fmla="*/ 566 h 856"/>
              <a:gd name="T4" fmla="*/ 1344 w 1344"/>
              <a:gd name="T5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856">
                <a:moveTo>
                  <a:pt x="0" y="0"/>
                </a:moveTo>
                <a:lnTo>
                  <a:pt x="973" y="566"/>
                </a:lnTo>
                <a:lnTo>
                  <a:pt x="1344" y="85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8" name="Freeform 181">
            <a:extLst>
              <a:ext uri="{FF2B5EF4-FFF2-40B4-BE49-F238E27FC236}">
                <a16:creationId xmlns:a16="http://schemas.microsoft.com/office/drawing/2014/main" id="{D75B3CEC-5854-4598-8079-8FE77D465B6B}"/>
              </a:ext>
            </a:extLst>
          </p:cNvPr>
          <p:cNvSpPr>
            <a:spLocks/>
          </p:cNvSpPr>
          <p:nvPr/>
        </p:nvSpPr>
        <p:spPr bwMode="auto">
          <a:xfrm>
            <a:off x="5887581" y="3011416"/>
            <a:ext cx="644524" cy="781051"/>
          </a:xfrm>
          <a:custGeom>
            <a:avLst/>
            <a:gdLst>
              <a:gd name="T0" fmla="*/ 2637 w 2637"/>
              <a:gd name="T1" fmla="*/ 128 h 3318"/>
              <a:gd name="T2" fmla="*/ 2432 w 2637"/>
              <a:gd name="T3" fmla="*/ 0 h 3318"/>
              <a:gd name="T4" fmla="*/ 2011 w 2637"/>
              <a:gd name="T5" fmla="*/ 606 h 3318"/>
              <a:gd name="T6" fmla="*/ 1711 w 2637"/>
              <a:gd name="T7" fmla="*/ 975 h 3318"/>
              <a:gd name="T8" fmla="*/ 1037 w 2637"/>
              <a:gd name="T9" fmla="*/ 1661 h 3318"/>
              <a:gd name="T10" fmla="*/ 0 w 2637"/>
              <a:gd name="T11" fmla="*/ 3318 h 3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7" h="3318">
                <a:moveTo>
                  <a:pt x="2637" y="128"/>
                </a:moveTo>
                <a:lnTo>
                  <a:pt x="2432" y="0"/>
                </a:lnTo>
                <a:lnTo>
                  <a:pt x="2011" y="606"/>
                </a:lnTo>
                <a:lnTo>
                  <a:pt x="1711" y="975"/>
                </a:lnTo>
                <a:cubicBezTo>
                  <a:pt x="1711" y="975"/>
                  <a:pt x="1297" y="1256"/>
                  <a:pt x="1037" y="1661"/>
                </a:cubicBezTo>
                <a:cubicBezTo>
                  <a:pt x="776" y="2065"/>
                  <a:pt x="0" y="3318"/>
                  <a:pt x="0" y="3318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9" name="Line 182">
            <a:extLst>
              <a:ext uri="{FF2B5EF4-FFF2-40B4-BE49-F238E27FC236}">
                <a16:creationId xmlns:a16="http://schemas.microsoft.com/office/drawing/2014/main" id="{CE7888B2-4076-4202-9BB7-7FB55DB70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6643" y="2886003"/>
            <a:ext cx="630238" cy="3714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0" name="Line 183">
            <a:extLst>
              <a:ext uri="{FF2B5EF4-FFF2-40B4-BE49-F238E27FC236}">
                <a16:creationId xmlns:a16="http://schemas.microsoft.com/office/drawing/2014/main" id="{671C1E4A-2C3F-4A77-9543-63E7AC31A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593" y="2919341"/>
            <a:ext cx="355600" cy="2111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1" name="Freeform 184">
            <a:extLst>
              <a:ext uri="{FF2B5EF4-FFF2-40B4-BE49-F238E27FC236}">
                <a16:creationId xmlns:a16="http://schemas.microsoft.com/office/drawing/2014/main" id="{8C5A3056-2E2F-4AAC-A18B-AC99DEB38AA9}"/>
              </a:ext>
            </a:extLst>
          </p:cNvPr>
          <p:cNvSpPr>
            <a:spLocks/>
          </p:cNvSpPr>
          <p:nvPr/>
        </p:nvSpPr>
        <p:spPr bwMode="auto">
          <a:xfrm>
            <a:off x="5862181" y="2922516"/>
            <a:ext cx="279400" cy="182563"/>
          </a:xfrm>
          <a:custGeom>
            <a:avLst/>
            <a:gdLst>
              <a:gd name="T0" fmla="*/ 738 w 738"/>
              <a:gd name="T1" fmla="*/ 485 h 485"/>
              <a:gd name="T2" fmla="*/ 559 w 738"/>
              <a:gd name="T3" fmla="*/ 330 h 485"/>
              <a:gd name="T4" fmla="*/ 253 w 738"/>
              <a:gd name="T5" fmla="*/ 137 h 485"/>
              <a:gd name="T6" fmla="*/ 0 w 738"/>
              <a:gd name="T7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8" h="485">
                <a:moveTo>
                  <a:pt x="738" y="485"/>
                </a:moveTo>
                <a:cubicBezTo>
                  <a:pt x="524" y="399"/>
                  <a:pt x="559" y="330"/>
                  <a:pt x="559" y="330"/>
                </a:cubicBezTo>
                <a:lnTo>
                  <a:pt x="253" y="137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2" name="Line 185">
            <a:extLst>
              <a:ext uri="{FF2B5EF4-FFF2-40B4-BE49-F238E27FC236}">
                <a16:creationId xmlns:a16="http://schemas.microsoft.com/office/drawing/2014/main" id="{2BA0EAE9-BC80-46B9-8C66-98B70B2D5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443" y="3022528"/>
            <a:ext cx="455613" cy="2984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3" name="Line 186">
            <a:extLst>
              <a:ext uri="{FF2B5EF4-FFF2-40B4-BE49-F238E27FC236}">
                <a16:creationId xmlns:a16="http://schemas.microsoft.com/office/drawing/2014/main" id="{8BC72DAF-F152-4DB5-9AE6-DDE51CD7B6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3993" y="3303516"/>
            <a:ext cx="211138" cy="1127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4" name="Line 187">
            <a:extLst>
              <a:ext uri="{FF2B5EF4-FFF2-40B4-BE49-F238E27FC236}">
                <a16:creationId xmlns:a16="http://schemas.microsoft.com/office/drawing/2014/main" id="{CE0B84EF-42D8-4746-89CE-E978AC2A4D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40031" y="3201916"/>
            <a:ext cx="177800" cy="1031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5" name="Freeform 188">
            <a:extLst>
              <a:ext uri="{FF2B5EF4-FFF2-40B4-BE49-F238E27FC236}">
                <a16:creationId xmlns:a16="http://schemas.microsoft.com/office/drawing/2014/main" id="{19399365-4615-4425-B772-EBD4C74AE9F2}"/>
              </a:ext>
            </a:extLst>
          </p:cNvPr>
          <p:cNvSpPr>
            <a:spLocks/>
          </p:cNvSpPr>
          <p:nvPr/>
        </p:nvSpPr>
        <p:spPr bwMode="auto">
          <a:xfrm>
            <a:off x="6414631" y="3305103"/>
            <a:ext cx="98425" cy="195263"/>
          </a:xfrm>
          <a:custGeom>
            <a:avLst/>
            <a:gdLst>
              <a:gd name="T0" fmla="*/ 258 w 258"/>
              <a:gd name="T1" fmla="*/ 0 h 517"/>
              <a:gd name="T2" fmla="*/ 114 w 258"/>
              <a:gd name="T3" fmla="*/ 206 h 517"/>
              <a:gd name="T4" fmla="*/ 0 w 258"/>
              <a:gd name="T5" fmla="*/ 517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8" h="517">
                <a:moveTo>
                  <a:pt x="258" y="0"/>
                </a:moveTo>
                <a:lnTo>
                  <a:pt x="114" y="206"/>
                </a:lnTo>
                <a:lnTo>
                  <a:pt x="0" y="51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6" name="Line 189">
            <a:extLst>
              <a:ext uri="{FF2B5EF4-FFF2-40B4-BE49-F238E27FC236}">
                <a16:creationId xmlns:a16="http://schemas.microsoft.com/office/drawing/2014/main" id="{F5B5F973-87E5-4778-A2B5-17DD1CF185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7656" y="3392416"/>
            <a:ext cx="71438" cy="1508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7" name="Line 191">
            <a:extLst>
              <a:ext uri="{FF2B5EF4-FFF2-40B4-BE49-F238E27FC236}">
                <a16:creationId xmlns:a16="http://schemas.microsoft.com/office/drawing/2014/main" id="{2BC37618-CE64-4BBA-A7A7-2D2DA3A63E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8693" y="3079678"/>
            <a:ext cx="541338" cy="3540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8" name="Line 198">
            <a:extLst>
              <a:ext uri="{FF2B5EF4-FFF2-40B4-BE49-F238E27FC236}">
                <a16:creationId xmlns:a16="http://schemas.microsoft.com/office/drawing/2014/main" id="{CE1EF0AE-0843-4902-9636-862F46923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0931" y="3490841"/>
            <a:ext cx="307975" cy="2079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9" name="Line 200">
            <a:extLst>
              <a:ext uri="{FF2B5EF4-FFF2-40B4-BE49-F238E27FC236}">
                <a16:creationId xmlns:a16="http://schemas.microsoft.com/office/drawing/2014/main" id="{43D7CE0F-A044-4197-AFEC-65B4445D7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9056" y="3490841"/>
            <a:ext cx="111125" cy="1635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0" name="Line 201">
            <a:extLst>
              <a:ext uri="{FF2B5EF4-FFF2-40B4-BE49-F238E27FC236}">
                <a16:creationId xmlns:a16="http://schemas.microsoft.com/office/drawing/2014/main" id="{33B85F54-1BE8-4F13-970E-E99BF204F1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3831" y="3508303"/>
            <a:ext cx="41275" cy="920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1" name="Line 206">
            <a:extLst>
              <a:ext uri="{FF2B5EF4-FFF2-40B4-BE49-F238E27FC236}">
                <a16:creationId xmlns:a16="http://schemas.microsoft.com/office/drawing/2014/main" id="{E8E0970C-ADB0-4DF2-A08C-F0DDEB51D4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9993" y="3409879"/>
            <a:ext cx="87313" cy="1635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2" name="Freeform 208">
            <a:extLst>
              <a:ext uri="{FF2B5EF4-FFF2-40B4-BE49-F238E27FC236}">
                <a16:creationId xmlns:a16="http://schemas.microsoft.com/office/drawing/2014/main" id="{6309A086-4E4B-423D-8E3A-77CAD8D059A2}"/>
              </a:ext>
            </a:extLst>
          </p:cNvPr>
          <p:cNvSpPr>
            <a:spLocks/>
          </p:cNvSpPr>
          <p:nvPr/>
        </p:nvSpPr>
        <p:spPr bwMode="auto">
          <a:xfrm>
            <a:off x="5789155" y="3240016"/>
            <a:ext cx="320675" cy="250825"/>
          </a:xfrm>
          <a:custGeom>
            <a:avLst/>
            <a:gdLst>
              <a:gd name="T0" fmla="*/ 849 w 849"/>
              <a:gd name="T1" fmla="*/ 664 h 664"/>
              <a:gd name="T2" fmla="*/ 446 w 849"/>
              <a:gd name="T3" fmla="*/ 318 h 664"/>
              <a:gd name="T4" fmla="*/ 0 w 849"/>
              <a:gd name="T5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9" h="664">
                <a:moveTo>
                  <a:pt x="849" y="664"/>
                </a:moveTo>
                <a:lnTo>
                  <a:pt x="446" y="318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3" name="Freeform 209">
            <a:extLst>
              <a:ext uri="{FF2B5EF4-FFF2-40B4-BE49-F238E27FC236}">
                <a16:creationId xmlns:a16="http://schemas.microsoft.com/office/drawing/2014/main" id="{37C84301-225A-4EFD-AB71-C101BFE139F8}"/>
              </a:ext>
            </a:extLst>
          </p:cNvPr>
          <p:cNvSpPr>
            <a:spLocks/>
          </p:cNvSpPr>
          <p:nvPr/>
        </p:nvSpPr>
        <p:spPr bwMode="auto">
          <a:xfrm>
            <a:off x="5528805" y="3095554"/>
            <a:ext cx="509588" cy="371475"/>
          </a:xfrm>
          <a:custGeom>
            <a:avLst/>
            <a:gdLst>
              <a:gd name="T0" fmla="*/ 110 w 1352"/>
              <a:gd name="T1" fmla="*/ 0 h 987"/>
              <a:gd name="T2" fmla="*/ 0 w 1352"/>
              <a:gd name="T3" fmla="*/ 148 h 987"/>
              <a:gd name="T4" fmla="*/ 1352 w 1352"/>
              <a:gd name="T5" fmla="*/ 98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2" h="987">
                <a:moveTo>
                  <a:pt x="110" y="0"/>
                </a:moveTo>
                <a:lnTo>
                  <a:pt x="0" y="148"/>
                </a:lnTo>
                <a:lnTo>
                  <a:pt x="1352" y="98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4" name="Line 210">
            <a:extLst>
              <a:ext uri="{FF2B5EF4-FFF2-40B4-BE49-F238E27FC236}">
                <a16:creationId xmlns:a16="http://schemas.microsoft.com/office/drawing/2014/main" id="{0E81C2E8-7D2C-48CE-8D9A-764512B05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201916"/>
            <a:ext cx="484188" cy="3063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5" name="Line 212">
            <a:extLst>
              <a:ext uri="{FF2B5EF4-FFF2-40B4-BE49-F238E27FC236}">
                <a16:creationId xmlns:a16="http://schemas.microsoft.com/office/drawing/2014/main" id="{6233EF68-A88B-4052-9627-22B9431BB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257479"/>
            <a:ext cx="639764" cy="4349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6" name="Line 215">
            <a:extLst>
              <a:ext uri="{FF2B5EF4-FFF2-40B4-BE49-F238E27FC236}">
                <a16:creationId xmlns:a16="http://schemas.microsoft.com/office/drawing/2014/main" id="{C4699264-9279-49A4-8B1E-4C46A8ED99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44693" y="3441629"/>
            <a:ext cx="260350" cy="1905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7" name="Line 216">
            <a:extLst>
              <a:ext uri="{FF2B5EF4-FFF2-40B4-BE49-F238E27FC236}">
                <a16:creationId xmlns:a16="http://schemas.microsoft.com/office/drawing/2014/main" id="{8C7DEA68-DA5A-4C9A-8179-27249B115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320979"/>
            <a:ext cx="146050" cy="952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8" name="Line 217">
            <a:extLst>
              <a:ext uri="{FF2B5EF4-FFF2-40B4-BE49-F238E27FC236}">
                <a16:creationId xmlns:a16="http://schemas.microsoft.com/office/drawing/2014/main" id="{5CE825E8-A973-4211-8D63-DB4656274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382891"/>
            <a:ext cx="115888" cy="698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9" name="Line 218">
            <a:extLst>
              <a:ext uri="{FF2B5EF4-FFF2-40B4-BE49-F238E27FC236}">
                <a16:creationId xmlns:a16="http://schemas.microsoft.com/office/drawing/2014/main" id="{4D93027E-A312-4C31-8439-FAE25AB48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441629"/>
            <a:ext cx="79375" cy="508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0" name="Line 219">
            <a:extLst>
              <a:ext uri="{FF2B5EF4-FFF2-40B4-BE49-F238E27FC236}">
                <a16:creationId xmlns:a16="http://schemas.microsoft.com/office/drawing/2014/main" id="{C7667281-10C7-441C-A6EF-A0216CA95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9618" y="3503545"/>
            <a:ext cx="458788" cy="3111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2C20815-F239-43D6-BEE6-5E7CFF880D4B}"/>
              </a:ext>
            </a:extLst>
          </p:cNvPr>
          <p:cNvSpPr/>
          <p:nvPr/>
        </p:nvSpPr>
        <p:spPr>
          <a:xfrm>
            <a:off x="5608184" y="3078104"/>
            <a:ext cx="999332" cy="562756"/>
          </a:xfrm>
          <a:custGeom>
            <a:avLst/>
            <a:gdLst>
              <a:gd name="connsiteX0" fmla="*/ 0 w 1033463"/>
              <a:gd name="connsiteY0" fmla="*/ 0 h 628650"/>
              <a:gd name="connsiteX1" fmla="*/ 252413 w 1033463"/>
              <a:gd name="connsiteY1" fmla="*/ 119062 h 628650"/>
              <a:gd name="connsiteX2" fmla="*/ 433388 w 1033463"/>
              <a:gd name="connsiteY2" fmla="*/ 204787 h 628650"/>
              <a:gd name="connsiteX3" fmla="*/ 681038 w 1033463"/>
              <a:gd name="connsiteY3" fmla="*/ 304800 h 628650"/>
              <a:gd name="connsiteX4" fmla="*/ 762000 w 1033463"/>
              <a:gd name="connsiteY4" fmla="*/ 371475 h 628650"/>
              <a:gd name="connsiteX5" fmla="*/ 1033463 w 1033463"/>
              <a:gd name="connsiteY5" fmla="*/ 628650 h 628650"/>
              <a:gd name="connsiteX6" fmla="*/ 1033463 w 1033463"/>
              <a:gd name="connsiteY6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3463" h="628650">
                <a:moveTo>
                  <a:pt x="0" y="0"/>
                </a:moveTo>
                <a:lnTo>
                  <a:pt x="252413" y="119062"/>
                </a:lnTo>
                <a:lnTo>
                  <a:pt x="433388" y="204787"/>
                </a:lnTo>
                <a:lnTo>
                  <a:pt x="681038" y="304800"/>
                </a:lnTo>
                <a:lnTo>
                  <a:pt x="762000" y="371475"/>
                </a:lnTo>
                <a:lnTo>
                  <a:pt x="1033463" y="628650"/>
                </a:lnTo>
                <a:lnTo>
                  <a:pt x="1033463" y="628650"/>
                </a:lnTo>
              </a:path>
            </a:pathLst>
          </a:cu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5053E47-6869-4BFF-98C9-328005A32D26}"/>
              </a:ext>
            </a:extLst>
          </p:cNvPr>
          <p:cNvSpPr/>
          <p:nvPr/>
        </p:nvSpPr>
        <p:spPr>
          <a:xfrm>
            <a:off x="5787377" y="3216702"/>
            <a:ext cx="517525" cy="363534"/>
          </a:xfrm>
          <a:custGeom>
            <a:avLst/>
            <a:gdLst>
              <a:gd name="connsiteX0" fmla="*/ 0 w 533400"/>
              <a:gd name="connsiteY0" fmla="*/ 361950 h 361950"/>
              <a:gd name="connsiteX1" fmla="*/ 85725 w 533400"/>
              <a:gd name="connsiteY1" fmla="*/ 223837 h 361950"/>
              <a:gd name="connsiteX2" fmla="*/ 100012 w 533400"/>
              <a:gd name="connsiteY2" fmla="*/ 157162 h 361950"/>
              <a:gd name="connsiteX3" fmla="*/ 233362 w 533400"/>
              <a:gd name="connsiteY3" fmla="*/ 61912 h 361950"/>
              <a:gd name="connsiteX4" fmla="*/ 423862 w 533400"/>
              <a:gd name="connsiteY4" fmla="*/ 119062 h 361950"/>
              <a:gd name="connsiteX5" fmla="*/ 533400 w 533400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400" h="361950">
                <a:moveTo>
                  <a:pt x="0" y="361950"/>
                </a:moveTo>
                <a:lnTo>
                  <a:pt x="85725" y="223837"/>
                </a:lnTo>
                <a:lnTo>
                  <a:pt x="100012" y="157162"/>
                </a:lnTo>
                <a:lnTo>
                  <a:pt x="233362" y="61912"/>
                </a:lnTo>
                <a:lnTo>
                  <a:pt x="423862" y="119062"/>
                </a:lnTo>
                <a:lnTo>
                  <a:pt x="533400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63DCDD7-3894-4E00-82F6-53E46B45F9A4}"/>
              </a:ext>
            </a:extLst>
          </p:cNvPr>
          <p:cNvSpPr/>
          <p:nvPr/>
        </p:nvSpPr>
        <p:spPr>
          <a:xfrm rot="21420025">
            <a:off x="5738569" y="3181602"/>
            <a:ext cx="661987" cy="266700"/>
          </a:xfrm>
          <a:custGeom>
            <a:avLst/>
            <a:gdLst>
              <a:gd name="connsiteX0" fmla="*/ 0 w 661987"/>
              <a:gd name="connsiteY0" fmla="*/ 133350 h 266700"/>
              <a:gd name="connsiteX1" fmla="*/ 100012 w 661987"/>
              <a:gd name="connsiteY1" fmla="*/ 0 h 266700"/>
              <a:gd name="connsiteX2" fmla="*/ 271462 w 661987"/>
              <a:gd name="connsiteY2" fmla="*/ 109538 h 266700"/>
              <a:gd name="connsiteX3" fmla="*/ 514350 w 661987"/>
              <a:gd name="connsiteY3" fmla="*/ 204788 h 266700"/>
              <a:gd name="connsiteX4" fmla="*/ 604837 w 661987"/>
              <a:gd name="connsiteY4" fmla="*/ 266700 h 266700"/>
              <a:gd name="connsiteX5" fmla="*/ 661987 w 661987"/>
              <a:gd name="connsiteY5" fmla="*/ 11906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87" h="266700">
                <a:moveTo>
                  <a:pt x="0" y="133350"/>
                </a:moveTo>
                <a:lnTo>
                  <a:pt x="100012" y="0"/>
                </a:lnTo>
                <a:lnTo>
                  <a:pt x="271462" y="109538"/>
                </a:lnTo>
                <a:lnTo>
                  <a:pt x="514350" y="204788"/>
                </a:lnTo>
                <a:lnTo>
                  <a:pt x="604837" y="266700"/>
                </a:lnTo>
                <a:lnTo>
                  <a:pt x="661987" y="119063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442BFA-586D-4697-A81F-1364DEFD311E}"/>
              </a:ext>
            </a:extLst>
          </p:cNvPr>
          <p:cNvSpPr txBox="1"/>
          <p:nvPr/>
        </p:nvSpPr>
        <p:spPr>
          <a:xfrm>
            <a:off x="5504992" y="3224955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AEE6EC-8816-4199-9FDD-101E9A595DA9}"/>
              </a:ext>
            </a:extLst>
          </p:cNvPr>
          <p:cNvSpPr txBox="1"/>
          <p:nvPr/>
        </p:nvSpPr>
        <p:spPr>
          <a:xfrm>
            <a:off x="6176269" y="2999934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6" name="Freeform 180">
            <a:extLst>
              <a:ext uri="{FF2B5EF4-FFF2-40B4-BE49-F238E27FC236}">
                <a16:creationId xmlns:a16="http://schemas.microsoft.com/office/drawing/2014/main" id="{BA08989C-B18C-48AC-8BA7-E22E2D6729EF}"/>
              </a:ext>
            </a:extLst>
          </p:cNvPr>
          <p:cNvSpPr>
            <a:spLocks/>
          </p:cNvSpPr>
          <p:nvPr/>
        </p:nvSpPr>
        <p:spPr bwMode="auto">
          <a:xfrm>
            <a:off x="4758073" y="3678166"/>
            <a:ext cx="506413" cy="322263"/>
          </a:xfrm>
          <a:custGeom>
            <a:avLst/>
            <a:gdLst>
              <a:gd name="T0" fmla="*/ 0 w 1344"/>
              <a:gd name="T1" fmla="*/ 0 h 856"/>
              <a:gd name="T2" fmla="*/ 973 w 1344"/>
              <a:gd name="T3" fmla="*/ 566 h 856"/>
              <a:gd name="T4" fmla="*/ 1344 w 1344"/>
              <a:gd name="T5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856">
                <a:moveTo>
                  <a:pt x="0" y="0"/>
                </a:moveTo>
                <a:lnTo>
                  <a:pt x="973" y="566"/>
                </a:lnTo>
                <a:lnTo>
                  <a:pt x="1344" y="85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7" name="Line 182">
            <a:extLst>
              <a:ext uri="{FF2B5EF4-FFF2-40B4-BE49-F238E27FC236}">
                <a16:creationId xmlns:a16="http://schemas.microsoft.com/office/drawing/2014/main" id="{DFD04EAB-7730-4521-B612-C256343C7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560" y="3741666"/>
            <a:ext cx="630238" cy="3714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8" name="Freeform 180">
            <a:extLst>
              <a:ext uri="{FF2B5EF4-FFF2-40B4-BE49-F238E27FC236}">
                <a16:creationId xmlns:a16="http://schemas.microsoft.com/office/drawing/2014/main" id="{E22A5972-7C0B-459A-A5AA-2BBFC3241CF2}"/>
              </a:ext>
            </a:extLst>
          </p:cNvPr>
          <p:cNvSpPr>
            <a:spLocks/>
          </p:cNvSpPr>
          <p:nvPr/>
        </p:nvSpPr>
        <p:spPr bwMode="auto">
          <a:xfrm>
            <a:off x="4773952" y="3687367"/>
            <a:ext cx="506413" cy="322263"/>
          </a:xfrm>
          <a:custGeom>
            <a:avLst/>
            <a:gdLst>
              <a:gd name="T0" fmla="*/ 0 w 1344"/>
              <a:gd name="T1" fmla="*/ 0 h 856"/>
              <a:gd name="T2" fmla="*/ 973 w 1344"/>
              <a:gd name="T3" fmla="*/ 566 h 856"/>
              <a:gd name="T4" fmla="*/ 1344 w 1344"/>
              <a:gd name="T5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856">
                <a:moveTo>
                  <a:pt x="0" y="0"/>
                </a:moveTo>
                <a:lnTo>
                  <a:pt x="973" y="566"/>
                </a:lnTo>
                <a:lnTo>
                  <a:pt x="1344" y="85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F73304-3133-4B52-A663-D2F44E894972}"/>
              </a:ext>
            </a:extLst>
          </p:cNvPr>
          <p:cNvGrpSpPr/>
          <p:nvPr/>
        </p:nvGrpSpPr>
        <p:grpSpPr>
          <a:xfrm>
            <a:off x="4234197" y="3750867"/>
            <a:ext cx="1216026" cy="1000458"/>
            <a:chOff x="3133725" y="1831651"/>
            <a:chExt cx="1216026" cy="1000458"/>
          </a:xfrm>
        </p:grpSpPr>
        <p:sp>
          <p:nvSpPr>
            <p:cNvPr id="80" name="Line 183">
              <a:extLst>
                <a:ext uri="{FF2B5EF4-FFF2-40B4-BE49-F238E27FC236}">
                  <a16:creationId xmlns:a16="http://schemas.microsoft.com/office/drawing/2014/main" id="{F9E805B2-58B4-479F-9AEA-ACC7D5A07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2038" y="1884366"/>
              <a:ext cx="355600" cy="2111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1" name="Line 182">
              <a:extLst>
                <a:ext uri="{FF2B5EF4-FFF2-40B4-BE49-F238E27FC236}">
                  <a16:creationId xmlns:a16="http://schemas.microsoft.com/office/drawing/2014/main" id="{4994F1DA-97A0-4E6F-A608-52DF05C90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967" y="1831651"/>
              <a:ext cx="630238" cy="3714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BE5638F-4F07-4E89-86D6-28A99307F19B}"/>
                </a:ext>
              </a:extLst>
            </p:cNvPr>
            <p:cNvSpPr/>
            <p:nvPr/>
          </p:nvSpPr>
          <p:spPr>
            <a:xfrm>
              <a:off x="3133727" y="2035183"/>
              <a:ext cx="1098549" cy="682628"/>
            </a:xfrm>
            <a:prstGeom prst="rect">
              <a:avLst/>
            </a:prstGeom>
            <a:solidFill>
              <a:srgbClr val="D6D9D2"/>
            </a:solidFill>
            <a:ln>
              <a:solidFill>
                <a:srgbClr val="D6D9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A698E537-D826-4F54-B3EB-28F318589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726" y="2084400"/>
              <a:ext cx="1216025" cy="665163"/>
            </a:xfrm>
            <a:custGeom>
              <a:avLst/>
              <a:gdLst>
                <a:gd name="T0" fmla="*/ 0 w 4570"/>
                <a:gd name="T1" fmla="*/ 0 h 2826"/>
                <a:gd name="T2" fmla="*/ 849 w 4570"/>
                <a:gd name="T3" fmla="*/ 432 h 2826"/>
                <a:gd name="T4" fmla="*/ 1767 w 4570"/>
                <a:gd name="T5" fmla="*/ 929 h 2826"/>
                <a:gd name="T6" fmla="*/ 2582 w 4570"/>
                <a:gd name="T7" fmla="*/ 1351 h 2826"/>
                <a:gd name="T8" fmla="*/ 3434 w 4570"/>
                <a:gd name="T9" fmla="*/ 2073 h 2826"/>
                <a:gd name="T10" fmla="*/ 4129 w 4570"/>
                <a:gd name="T11" fmla="*/ 2826 h 2826"/>
                <a:gd name="T12" fmla="*/ 4455 w 4570"/>
                <a:gd name="T13" fmla="*/ 2621 h 2826"/>
                <a:gd name="T14" fmla="*/ 4570 w 4570"/>
                <a:gd name="T15" fmla="*/ 2730 h 2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0" h="2826">
                  <a:moveTo>
                    <a:pt x="0" y="0"/>
                  </a:moveTo>
                  <a:cubicBezTo>
                    <a:pt x="0" y="0"/>
                    <a:pt x="595" y="308"/>
                    <a:pt x="849" y="432"/>
                  </a:cubicBezTo>
                  <a:cubicBezTo>
                    <a:pt x="1103" y="556"/>
                    <a:pt x="1589" y="832"/>
                    <a:pt x="1767" y="929"/>
                  </a:cubicBezTo>
                  <a:cubicBezTo>
                    <a:pt x="1946" y="1027"/>
                    <a:pt x="2392" y="1291"/>
                    <a:pt x="2582" y="1351"/>
                  </a:cubicBezTo>
                  <a:cubicBezTo>
                    <a:pt x="2773" y="1410"/>
                    <a:pt x="3155" y="1769"/>
                    <a:pt x="3434" y="2073"/>
                  </a:cubicBezTo>
                  <a:cubicBezTo>
                    <a:pt x="3713" y="2377"/>
                    <a:pt x="4129" y="2826"/>
                    <a:pt x="4129" y="2826"/>
                  </a:cubicBezTo>
                  <a:lnTo>
                    <a:pt x="4455" y="2621"/>
                  </a:lnTo>
                  <a:lnTo>
                    <a:pt x="4570" y="2730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3E307536-319F-4978-8E14-759127A2D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6" y="2228859"/>
              <a:ext cx="282574" cy="341309"/>
            </a:xfrm>
            <a:custGeom>
              <a:avLst/>
              <a:gdLst>
                <a:gd name="T0" fmla="*/ 808 w 808"/>
                <a:gd name="T1" fmla="*/ 0 h 1024"/>
                <a:gd name="T2" fmla="*/ 0 w 808"/>
                <a:gd name="T3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1024">
                  <a:moveTo>
                    <a:pt x="808" y="0"/>
                  </a:moveTo>
                  <a:cubicBezTo>
                    <a:pt x="808" y="0"/>
                    <a:pt x="535" y="542"/>
                    <a:pt x="0" y="1024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02622BCB-20A9-4444-9ED0-AE1EB18F3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2" y="1968509"/>
              <a:ext cx="534988" cy="712788"/>
            </a:xfrm>
            <a:custGeom>
              <a:avLst/>
              <a:gdLst>
                <a:gd name="T0" fmla="*/ 0 w 2772"/>
                <a:gd name="T1" fmla="*/ 4436 h 4436"/>
                <a:gd name="T2" fmla="*/ 199 w 2772"/>
                <a:gd name="T3" fmla="*/ 4081 h 4436"/>
                <a:gd name="T4" fmla="*/ 499 w 2772"/>
                <a:gd name="T5" fmla="*/ 3478 h 4436"/>
                <a:gd name="T6" fmla="*/ 808 w 2772"/>
                <a:gd name="T7" fmla="*/ 2805 h 4436"/>
                <a:gd name="T8" fmla="*/ 1147 w 2772"/>
                <a:gd name="T9" fmla="*/ 2427 h 4436"/>
                <a:gd name="T10" fmla="*/ 1663 w 2772"/>
                <a:gd name="T11" fmla="*/ 1692 h 4436"/>
                <a:gd name="T12" fmla="*/ 2057 w 2772"/>
                <a:gd name="T13" fmla="*/ 1015 h 4436"/>
                <a:gd name="T14" fmla="*/ 2376 w 2772"/>
                <a:gd name="T15" fmla="*/ 683 h 4436"/>
                <a:gd name="T16" fmla="*/ 2772 w 2772"/>
                <a:gd name="T17" fmla="*/ 0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2" h="4436">
                  <a:moveTo>
                    <a:pt x="0" y="4436"/>
                  </a:moveTo>
                  <a:cubicBezTo>
                    <a:pt x="0" y="4436"/>
                    <a:pt x="125" y="4255"/>
                    <a:pt x="199" y="4081"/>
                  </a:cubicBezTo>
                  <a:cubicBezTo>
                    <a:pt x="274" y="3907"/>
                    <a:pt x="393" y="3759"/>
                    <a:pt x="499" y="3478"/>
                  </a:cubicBezTo>
                  <a:cubicBezTo>
                    <a:pt x="606" y="3198"/>
                    <a:pt x="658" y="3001"/>
                    <a:pt x="808" y="2805"/>
                  </a:cubicBezTo>
                  <a:cubicBezTo>
                    <a:pt x="957" y="2608"/>
                    <a:pt x="1012" y="2594"/>
                    <a:pt x="1147" y="2427"/>
                  </a:cubicBezTo>
                  <a:cubicBezTo>
                    <a:pt x="1283" y="2260"/>
                    <a:pt x="1467" y="2082"/>
                    <a:pt x="1663" y="1692"/>
                  </a:cubicBezTo>
                  <a:cubicBezTo>
                    <a:pt x="1860" y="1302"/>
                    <a:pt x="1895" y="1138"/>
                    <a:pt x="2057" y="1015"/>
                  </a:cubicBezTo>
                  <a:cubicBezTo>
                    <a:pt x="2218" y="893"/>
                    <a:pt x="2273" y="883"/>
                    <a:pt x="2376" y="683"/>
                  </a:cubicBezTo>
                  <a:cubicBezTo>
                    <a:pt x="2479" y="483"/>
                    <a:pt x="2685" y="109"/>
                    <a:pt x="2772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6" name="Line 165">
              <a:extLst>
                <a:ext uri="{FF2B5EF4-FFF2-40B4-BE49-F238E27FC236}">
                  <a16:creationId xmlns:a16="http://schemas.microsoft.com/office/drawing/2014/main" id="{378CF55C-AB68-49AC-9BB5-FD7F868A0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6463" y="2100271"/>
              <a:ext cx="55563" cy="8572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7" name="Freeform 172">
              <a:extLst>
                <a:ext uri="{FF2B5EF4-FFF2-40B4-BE49-F238E27FC236}">
                  <a16:creationId xmlns:a16="http://schemas.microsoft.com/office/drawing/2014/main" id="{412E11D7-D016-4189-90F3-366E3651A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701" y="2009783"/>
              <a:ext cx="214313" cy="434975"/>
            </a:xfrm>
            <a:custGeom>
              <a:avLst/>
              <a:gdLst>
                <a:gd name="T0" fmla="*/ 571 w 571"/>
                <a:gd name="T1" fmla="*/ 0 h 1155"/>
                <a:gd name="T2" fmla="*/ 492 w 571"/>
                <a:gd name="T3" fmla="*/ 80 h 1155"/>
                <a:gd name="T4" fmla="*/ 0 w 571"/>
                <a:gd name="T5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1" h="1155">
                  <a:moveTo>
                    <a:pt x="571" y="0"/>
                  </a:moveTo>
                  <a:lnTo>
                    <a:pt x="492" y="80"/>
                  </a:lnTo>
                  <a:lnTo>
                    <a:pt x="0" y="115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8" name="Freeform 181">
              <a:extLst>
                <a:ext uri="{FF2B5EF4-FFF2-40B4-BE49-F238E27FC236}">
                  <a16:creationId xmlns:a16="http://schemas.microsoft.com/office/drawing/2014/main" id="{4273AB70-FCE5-43CA-A420-BB04C511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026" y="2024071"/>
              <a:ext cx="644524" cy="781051"/>
            </a:xfrm>
            <a:custGeom>
              <a:avLst/>
              <a:gdLst>
                <a:gd name="T0" fmla="*/ 2637 w 2637"/>
                <a:gd name="T1" fmla="*/ 128 h 3318"/>
                <a:gd name="T2" fmla="*/ 2432 w 2637"/>
                <a:gd name="T3" fmla="*/ 0 h 3318"/>
                <a:gd name="T4" fmla="*/ 2011 w 2637"/>
                <a:gd name="T5" fmla="*/ 606 h 3318"/>
                <a:gd name="T6" fmla="*/ 1711 w 2637"/>
                <a:gd name="T7" fmla="*/ 975 h 3318"/>
                <a:gd name="T8" fmla="*/ 1037 w 2637"/>
                <a:gd name="T9" fmla="*/ 1661 h 3318"/>
                <a:gd name="T10" fmla="*/ 0 w 2637"/>
                <a:gd name="T11" fmla="*/ 33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7" h="3318">
                  <a:moveTo>
                    <a:pt x="2637" y="128"/>
                  </a:moveTo>
                  <a:lnTo>
                    <a:pt x="2432" y="0"/>
                  </a:lnTo>
                  <a:lnTo>
                    <a:pt x="2011" y="606"/>
                  </a:lnTo>
                  <a:lnTo>
                    <a:pt x="1711" y="975"/>
                  </a:lnTo>
                  <a:cubicBezTo>
                    <a:pt x="1711" y="975"/>
                    <a:pt x="1297" y="1256"/>
                    <a:pt x="1037" y="1661"/>
                  </a:cubicBezTo>
                  <a:cubicBezTo>
                    <a:pt x="776" y="2065"/>
                    <a:pt x="0" y="3318"/>
                    <a:pt x="0" y="33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9" name="Freeform 184">
              <a:extLst>
                <a:ext uri="{FF2B5EF4-FFF2-40B4-BE49-F238E27FC236}">
                  <a16:creationId xmlns:a16="http://schemas.microsoft.com/office/drawing/2014/main" id="{0718910B-A66A-4C9E-94A1-55E8D7AE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626" y="1887541"/>
              <a:ext cx="279400" cy="182563"/>
            </a:xfrm>
            <a:custGeom>
              <a:avLst/>
              <a:gdLst>
                <a:gd name="T0" fmla="*/ 738 w 738"/>
                <a:gd name="T1" fmla="*/ 485 h 485"/>
                <a:gd name="T2" fmla="*/ 559 w 738"/>
                <a:gd name="T3" fmla="*/ 330 h 485"/>
                <a:gd name="T4" fmla="*/ 253 w 738"/>
                <a:gd name="T5" fmla="*/ 137 h 485"/>
                <a:gd name="T6" fmla="*/ 0 w 738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8" h="485">
                  <a:moveTo>
                    <a:pt x="738" y="485"/>
                  </a:moveTo>
                  <a:cubicBezTo>
                    <a:pt x="524" y="399"/>
                    <a:pt x="559" y="330"/>
                    <a:pt x="559" y="330"/>
                  </a:cubicBezTo>
                  <a:lnTo>
                    <a:pt x="253" y="13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0" name="Line 185">
              <a:extLst>
                <a:ext uri="{FF2B5EF4-FFF2-40B4-BE49-F238E27FC236}">
                  <a16:creationId xmlns:a16="http://schemas.microsoft.com/office/drawing/2014/main" id="{2ABCE9D0-51A3-4AEF-AEEB-403B9D1FE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888" y="2035183"/>
              <a:ext cx="455613" cy="2984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1" name="Line 186">
              <a:extLst>
                <a:ext uri="{FF2B5EF4-FFF2-40B4-BE49-F238E27FC236}">
                  <a16:creationId xmlns:a16="http://schemas.microsoft.com/office/drawing/2014/main" id="{E69639B1-0560-499A-AE22-D92556779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08438" y="2316171"/>
              <a:ext cx="211138" cy="1127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2" name="Line 187">
              <a:extLst>
                <a:ext uri="{FF2B5EF4-FFF2-40B4-BE49-F238E27FC236}">
                  <a16:creationId xmlns:a16="http://schemas.microsoft.com/office/drawing/2014/main" id="{31ED4008-2115-4370-8BDB-68DE58840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4476" y="2214571"/>
              <a:ext cx="177800" cy="1031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3" name="Freeform 188">
              <a:extLst>
                <a:ext uri="{FF2B5EF4-FFF2-40B4-BE49-F238E27FC236}">
                  <a16:creationId xmlns:a16="http://schemas.microsoft.com/office/drawing/2014/main" id="{8C6E8769-AF54-4170-BF5C-7B8378CBA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6" y="2317758"/>
              <a:ext cx="98425" cy="195263"/>
            </a:xfrm>
            <a:custGeom>
              <a:avLst/>
              <a:gdLst>
                <a:gd name="T0" fmla="*/ 258 w 258"/>
                <a:gd name="T1" fmla="*/ 0 h 517"/>
                <a:gd name="T2" fmla="*/ 114 w 258"/>
                <a:gd name="T3" fmla="*/ 206 h 517"/>
                <a:gd name="T4" fmla="*/ 0 w 258"/>
                <a:gd name="T5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517">
                  <a:moveTo>
                    <a:pt x="258" y="0"/>
                  </a:moveTo>
                  <a:lnTo>
                    <a:pt x="114" y="206"/>
                  </a:lnTo>
                  <a:lnTo>
                    <a:pt x="0" y="51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4" name="Line 189">
              <a:extLst>
                <a:ext uri="{FF2B5EF4-FFF2-40B4-BE49-F238E27FC236}">
                  <a16:creationId xmlns:a16="http://schemas.microsoft.com/office/drawing/2014/main" id="{D9D5D869-DBBB-493C-A9BE-D428BC101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2101" y="2405071"/>
              <a:ext cx="71438" cy="1508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5" name="Line 191">
              <a:extLst>
                <a:ext uri="{FF2B5EF4-FFF2-40B4-BE49-F238E27FC236}">
                  <a16:creationId xmlns:a16="http://schemas.microsoft.com/office/drawing/2014/main" id="{1DF3E0E1-B724-4BFA-8F43-7A9F977B6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3138" y="2092333"/>
              <a:ext cx="541338" cy="3540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6" name="Line 198">
              <a:extLst>
                <a:ext uri="{FF2B5EF4-FFF2-40B4-BE49-F238E27FC236}">
                  <a16:creationId xmlns:a16="http://schemas.microsoft.com/office/drawing/2014/main" id="{CDD08103-5E36-4F9C-A218-CD2D2C1FF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376" y="2503496"/>
              <a:ext cx="307975" cy="20796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7" name="Line 200">
              <a:extLst>
                <a:ext uri="{FF2B5EF4-FFF2-40B4-BE49-F238E27FC236}">
                  <a16:creationId xmlns:a16="http://schemas.microsoft.com/office/drawing/2014/main" id="{FE51303E-D655-4946-B6D5-88D1D76D8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3501" y="2503496"/>
              <a:ext cx="111125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8" name="Line 201">
              <a:extLst>
                <a:ext uri="{FF2B5EF4-FFF2-40B4-BE49-F238E27FC236}">
                  <a16:creationId xmlns:a16="http://schemas.microsoft.com/office/drawing/2014/main" id="{970CB14A-CF86-4581-9DD2-9D1E448BB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8276" y="2520958"/>
              <a:ext cx="41275" cy="920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9" name="Line 206">
              <a:extLst>
                <a:ext uri="{FF2B5EF4-FFF2-40B4-BE49-F238E27FC236}">
                  <a16:creationId xmlns:a16="http://schemas.microsoft.com/office/drawing/2014/main" id="{3F6C5FE9-DFC6-47DC-82D9-1066583D1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4438" y="2422534"/>
              <a:ext cx="87313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0" name="Freeform 208">
              <a:extLst>
                <a:ext uri="{FF2B5EF4-FFF2-40B4-BE49-F238E27FC236}">
                  <a16:creationId xmlns:a16="http://schemas.microsoft.com/office/drawing/2014/main" id="{D360134F-4DA6-47EB-9334-B69F7E275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0" y="2252671"/>
              <a:ext cx="320675" cy="250825"/>
            </a:xfrm>
            <a:custGeom>
              <a:avLst/>
              <a:gdLst>
                <a:gd name="T0" fmla="*/ 849 w 849"/>
                <a:gd name="T1" fmla="*/ 664 h 664"/>
                <a:gd name="T2" fmla="*/ 446 w 849"/>
                <a:gd name="T3" fmla="*/ 318 h 664"/>
                <a:gd name="T4" fmla="*/ 0 w 849"/>
                <a:gd name="T5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664">
                  <a:moveTo>
                    <a:pt x="849" y="664"/>
                  </a:moveTo>
                  <a:lnTo>
                    <a:pt x="446" y="318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1" name="Freeform 209">
              <a:extLst>
                <a:ext uri="{FF2B5EF4-FFF2-40B4-BE49-F238E27FC236}">
                  <a16:creationId xmlns:a16="http://schemas.microsoft.com/office/drawing/2014/main" id="{79FEEADA-058C-493C-A4E8-7752379CE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0" y="2108209"/>
              <a:ext cx="509588" cy="371475"/>
            </a:xfrm>
            <a:custGeom>
              <a:avLst/>
              <a:gdLst>
                <a:gd name="T0" fmla="*/ 110 w 1352"/>
                <a:gd name="T1" fmla="*/ 0 h 987"/>
                <a:gd name="T2" fmla="*/ 0 w 1352"/>
                <a:gd name="T3" fmla="*/ 148 h 987"/>
                <a:gd name="T4" fmla="*/ 1352 w 1352"/>
                <a:gd name="T5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2" h="987">
                  <a:moveTo>
                    <a:pt x="110" y="0"/>
                  </a:moveTo>
                  <a:lnTo>
                    <a:pt x="0" y="148"/>
                  </a:lnTo>
                  <a:lnTo>
                    <a:pt x="1352" y="98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2" name="Line 210">
              <a:extLst>
                <a:ext uri="{FF2B5EF4-FFF2-40B4-BE49-F238E27FC236}">
                  <a16:creationId xmlns:a16="http://schemas.microsoft.com/office/drawing/2014/main" id="{99B4C9A1-1EBE-4D10-9804-E42D4962B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214571"/>
              <a:ext cx="484188" cy="3063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3" name="Line 212">
              <a:extLst>
                <a:ext uri="{FF2B5EF4-FFF2-40B4-BE49-F238E27FC236}">
                  <a16:creationId xmlns:a16="http://schemas.microsoft.com/office/drawing/2014/main" id="{CD1A831B-5228-4A50-9C10-D2D297A71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270134"/>
              <a:ext cx="639764" cy="4349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4" name="Line 215">
              <a:extLst>
                <a:ext uri="{FF2B5EF4-FFF2-40B4-BE49-F238E27FC236}">
                  <a16:creationId xmlns:a16="http://schemas.microsoft.com/office/drawing/2014/main" id="{EC9775AD-724B-4B7B-9F86-68A3F5E8F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59138" y="2454284"/>
              <a:ext cx="260350" cy="1905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5" name="Line 216">
              <a:extLst>
                <a:ext uri="{FF2B5EF4-FFF2-40B4-BE49-F238E27FC236}">
                  <a16:creationId xmlns:a16="http://schemas.microsoft.com/office/drawing/2014/main" id="{F113A08D-F5B5-4A8B-AEE4-F049F1A99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333634"/>
              <a:ext cx="146050" cy="952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6" name="Line 217">
              <a:extLst>
                <a:ext uri="{FF2B5EF4-FFF2-40B4-BE49-F238E27FC236}">
                  <a16:creationId xmlns:a16="http://schemas.microsoft.com/office/drawing/2014/main" id="{6B57DB2C-5E71-4D75-9BEB-DFF282BFB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395546"/>
              <a:ext cx="115888" cy="698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7" name="Line 218">
              <a:extLst>
                <a:ext uri="{FF2B5EF4-FFF2-40B4-BE49-F238E27FC236}">
                  <a16:creationId xmlns:a16="http://schemas.microsoft.com/office/drawing/2014/main" id="{F2402275-C12F-4189-B0C5-CA4EDD767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454284"/>
              <a:ext cx="79375" cy="508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8" name="Line 219">
              <a:extLst>
                <a:ext uri="{FF2B5EF4-FFF2-40B4-BE49-F238E27FC236}">
                  <a16:creationId xmlns:a16="http://schemas.microsoft.com/office/drawing/2014/main" id="{F0F49E7C-C55A-4AFA-9316-D9A2633E8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813" y="2520959"/>
              <a:ext cx="458788" cy="3111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6D07231-834F-48BB-83ED-52205D279F5B}"/>
                </a:ext>
              </a:extLst>
            </p:cNvPr>
            <p:cNvSpPr/>
            <p:nvPr/>
          </p:nvSpPr>
          <p:spPr>
            <a:xfrm>
              <a:off x="3182138" y="2100267"/>
              <a:ext cx="256381" cy="114300"/>
            </a:xfrm>
            <a:custGeom>
              <a:avLst/>
              <a:gdLst>
                <a:gd name="connsiteX0" fmla="*/ 0 w 260350"/>
                <a:gd name="connsiteY0" fmla="*/ 0 h 127000"/>
                <a:gd name="connsiteX1" fmla="*/ 260350 w 260350"/>
                <a:gd name="connsiteY1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350" h="127000">
                  <a:moveTo>
                    <a:pt x="0" y="0"/>
                  </a:moveTo>
                  <a:lnTo>
                    <a:pt x="260350" y="12700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53F99CF-D3B6-4C5C-A9A1-3235532FAAF5}"/>
                </a:ext>
              </a:extLst>
            </p:cNvPr>
            <p:cNvSpPr/>
            <p:nvPr/>
          </p:nvSpPr>
          <p:spPr>
            <a:xfrm>
              <a:off x="3438520" y="2214566"/>
              <a:ext cx="188916" cy="98430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2D652A2-9D5D-4AB0-ACE4-2826BBF37005}"/>
                </a:ext>
              </a:extLst>
            </p:cNvPr>
            <p:cNvSpPr/>
            <p:nvPr/>
          </p:nvSpPr>
          <p:spPr>
            <a:xfrm>
              <a:off x="3614982" y="2308233"/>
              <a:ext cx="323605" cy="15398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52514EF-0029-4C29-9495-0EB7DE03513C}"/>
                </a:ext>
              </a:extLst>
            </p:cNvPr>
            <p:cNvSpPr/>
            <p:nvPr/>
          </p:nvSpPr>
          <p:spPr>
            <a:xfrm flipH="1">
              <a:off x="3779837" y="2266955"/>
              <a:ext cx="117647" cy="112722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2E0FCAC-88C4-4A5C-BB72-B8F77AB758AB}"/>
                </a:ext>
              </a:extLst>
            </p:cNvPr>
            <p:cNvSpPr/>
            <p:nvPr/>
          </p:nvSpPr>
          <p:spPr>
            <a:xfrm flipV="1">
              <a:off x="3492502" y="2316167"/>
              <a:ext cx="125412" cy="101604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9671444-F116-4219-BBC4-A978984059FA}"/>
                </a:ext>
              </a:extLst>
            </p:cNvPr>
            <p:cNvSpPr/>
            <p:nvPr/>
          </p:nvSpPr>
          <p:spPr>
            <a:xfrm flipV="1">
              <a:off x="3376615" y="2412211"/>
              <a:ext cx="125412" cy="206377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25BF411-323B-4354-B740-8686296805F5}"/>
                </a:ext>
              </a:extLst>
            </p:cNvPr>
            <p:cNvSpPr/>
            <p:nvPr/>
          </p:nvSpPr>
          <p:spPr>
            <a:xfrm flipV="1">
              <a:off x="3943352" y="2333228"/>
              <a:ext cx="65053" cy="13851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DAB902D-BD8E-49AF-85E6-1B58763A6E62}"/>
                </a:ext>
              </a:extLst>
            </p:cNvPr>
            <p:cNvSpPr/>
            <p:nvPr/>
          </p:nvSpPr>
          <p:spPr>
            <a:xfrm>
              <a:off x="3939384" y="2466984"/>
              <a:ext cx="258759" cy="239712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0EEEE91-AB81-47D5-9BFF-2AA352C44809}"/>
                </a:ext>
              </a:extLst>
            </p:cNvPr>
            <p:cNvSpPr/>
            <p:nvPr/>
          </p:nvSpPr>
          <p:spPr>
            <a:xfrm flipV="1">
              <a:off x="3340094" y="2220123"/>
              <a:ext cx="100019" cy="13970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681370A-FD41-42EA-962B-FD0B5BB09A79}"/>
                </a:ext>
              </a:extLst>
            </p:cNvPr>
            <p:cNvSpPr txBox="1"/>
            <p:nvPr/>
          </p:nvSpPr>
          <p:spPr>
            <a:xfrm>
              <a:off x="3193000" y="1928840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C45FD1E-4F43-4D3C-9DC6-478947968008}"/>
                </a:ext>
              </a:extLst>
            </p:cNvPr>
            <p:cNvSpPr txBox="1"/>
            <p:nvPr/>
          </p:nvSpPr>
          <p:spPr>
            <a:xfrm>
              <a:off x="3136763" y="221935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A077D9C-8C22-482A-941A-758281D0B727}"/>
                </a:ext>
              </a:extLst>
            </p:cNvPr>
            <p:cNvSpPr txBox="1"/>
            <p:nvPr/>
          </p:nvSpPr>
          <p:spPr>
            <a:xfrm>
              <a:off x="3310090" y="2453896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558393-82FB-4A88-802C-3C07F816C7A9}"/>
                </a:ext>
              </a:extLst>
            </p:cNvPr>
            <p:cNvSpPr txBox="1"/>
            <p:nvPr/>
          </p:nvSpPr>
          <p:spPr>
            <a:xfrm>
              <a:off x="3511985" y="2085215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E8A5F8B-52F2-4B29-A425-F9904AFB84AF}"/>
                </a:ext>
              </a:extLst>
            </p:cNvPr>
            <p:cNvSpPr txBox="1"/>
            <p:nvPr/>
          </p:nvSpPr>
          <p:spPr>
            <a:xfrm>
              <a:off x="3783715" y="2039579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D71D818-BE5E-4047-ADF4-237E496AC93A}"/>
                </a:ext>
              </a:extLst>
            </p:cNvPr>
            <p:cNvSpPr txBox="1"/>
            <p:nvPr/>
          </p:nvSpPr>
          <p:spPr>
            <a:xfrm>
              <a:off x="3951444" y="2361032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4" name="Line 183">
              <a:extLst>
                <a:ext uri="{FF2B5EF4-FFF2-40B4-BE49-F238E27FC236}">
                  <a16:creationId xmlns:a16="http://schemas.microsoft.com/office/drawing/2014/main" id="{81657699-6C02-4FAB-BF49-A1A57F940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917" y="1893567"/>
              <a:ext cx="355600" cy="2111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25" name="Freeform 184">
              <a:extLst>
                <a:ext uri="{FF2B5EF4-FFF2-40B4-BE49-F238E27FC236}">
                  <a16:creationId xmlns:a16="http://schemas.microsoft.com/office/drawing/2014/main" id="{A63F52A1-3B1A-4C54-A041-C8F117C59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5" y="1896742"/>
              <a:ext cx="279400" cy="182563"/>
            </a:xfrm>
            <a:custGeom>
              <a:avLst/>
              <a:gdLst>
                <a:gd name="T0" fmla="*/ 738 w 738"/>
                <a:gd name="T1" fmla="*/ 485 h 485"/>
                <a:gd name="T2" fmla="*/ 559 w 738"/>
                <a:gd name="T3" fmla="*/ 330 h 485"/>
                <a:gd name="T4" fmla="*/ 253 w 738"/>
                <a:gd name="T5" fmla="*/ 137 h 485"/>
                <a:gd name="T6" fmla="*/ 0 w 738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8" h="485">
                  <a:moveTo>
                    <a:pt x="738" y="485"/>
                  </a:moveTo>
                  <a:cubicBezTo>
                    <a:pt x="524" y="399"/>
                    <a:pt x="559" y="330"/>
                    <a:pt x="559" y="330"/>
                  </a:cubicBezTo>
                  <a:lnTo>
                    <a:pt x="253" y="13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73F670D-FF16-43A8-B5F0-DE0C537483AC}"/>
              </a:ext>
            </a:extLst>
          </p:cNvPr>
          <p:cNvGrpSpPr/>
          <p:nvPr/>
        </p:nvGrpSpPr>
        <p:grpSpPr>
          <a:xfrm>
            <a:off x="5535946" y="3889311"/>
            <a:ext cx="1216026" cy="858837"/>
            <a:chOff x="4428331" y="1970095"/>
            <a:chExt cx="1216026" cy="85883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718B632-BDC8-4143-9D01-50814B5DAE6D}"/>
                </a:ext>
              </a:extLst>
            </p:cNvPr>
            <p:cNvSpPr/>
            <p:nvPr/>
          </p:nvSpPr>
          <p:spPr>
            <a:xfrm>
              <a:off x="4428333" y="2032006"/>
              <a:ext cx="1098549" cy="682628"/>
            </a:xfrm>
            <a:prstGeom prst="rect">
              <a:avLst/>
            </a:prstGeom>
            <a:solidFill>
              <a:srgbClr val="D6D9D2"/>
            </a:solidFill>
            <a:ln>
              <a:solidFill>
                <a:srgbClr val="D6D9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8" name="Freeform 46">
              <a:extLst>
                <a:ext uri="{FF2B5EF4-FFF2-40B4-BE49-F238E27FC236}">
                  <a16:creationId xmlns:a16="http://schemas.microsoft.com/office/drawing/2014/main" id="{369D97C8-6D78-4519-AC06-844FD91CD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332" y="2081223"/>
              <a:ext cx="1216025" cy="665163"/>
            </a:xfrm>
            <a:custGeom>
              <a:avLst/>
              <a:gdLst>
                <a:gd name="T0" fmla="*/ 0 w 4570"/>
                <a:gd name="T1" fmla="*/ 0 h 2826"/>
                <a:gd name="T2" fmla="*/ 849 w 4570"/>
                <a:gd name="T3" fmla="*/ 432 h 2826"/>
                <a:gd name="T4" fmla="*/ 1767 w 4570"/>
                <a:gd name="T5" fmla="*/ 929 h 2826"/>
                <a:gd name="T6" fmla="*/ 2582 w 4570"/>
                <a:gd name="T7" fmla="*/ 1351 h 2826"/>
                <a:gd name="T8" fmla="*/ 3434 w 4570"/>
                <a:gd name="T9" fmla="*/ 2073 h 2826"/>
                <a:gd name="T10" fmla="*/ 4129 w 4570"/>
                <a:gd name="T11" fmla="*/ 2826 h 2826"/>
                <a:gd name="T12" fmla="*/ 4455 w 4570"/>
                <a:gd name="T13" fmla="*/ 2621 h 2826"/>
                <a:gd name="T14" fmla="*/ 4570 w 4570"/>
                <a:gd name="T15" fmla="*/ 2730 h 2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0" h="2826">
                  <a:moveTo>
                    <a:pt x="0" y="0"/>
                  </a:moveTo>
                  <a:cubicBezTo>
                    <a:pt x="0" y="0"/>
                    <a:pt x="595" y="308"/>
                    <a:pt x="849" y="432"/>
                  </a:cubicBezTo>
                  <a:cubicBezTo>
                    <a:pt x="1103" y="556"/>
                    <a:pt x="1589" y="832"/>
                    <a:pt x="1767" y="929"/>
                  </a:cubicBezTo>
                  <a:cubicBezTo>
                    <a:pt x="1946" y="1027"/>
                    <a:pt x="2392" y="1291"/>
                    <a:pt x="2582" y="1351"/>
                  </a:cubicBezTo>
                  <a:cubicBezTo>
                    <a:pt x="2773" y="1410"/>
                    <a:pt x="3155" y="1769"/>
                    <a:pt x="3434" y="2073"/>
                  </a:cubicBezTo>
                  <a:cubicBezTo>
                    <a:pt x="3713" y="2377"/>
                    <a:pt x="4129" y="2826"/>
                    <a:pt x="4129" y="2826"/>
                  </a:cubicBezTo>
                  <a:lnTo>
                    <a:pt x="4455" y="2621"/>
                  </a:lnTo>
                  <a:lnTo>
                    <a:pt x="4570" y="2730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29" name="Freeform 47">
              <a:extLst>
                <a:ext uri="{FF2B5EF4-FFF2-40B4-BE49-F238E27FC236}">
                  <a16:creationId xmlns:a16="http://schemas.microsoft.com/office/drawing/2014/main" id="{A787CDC8-CE8C-4A35-A6D5-B159FE497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622" y="2225682"/>
              <a:ext cx="282574" cy="341309"/>
            </a:xfrm>
            <a:custGeom>
              <a:avLst/>
              <a:gdLst>
                <a:gd name="T0" fmla="*/ 808 w 808"/>
                <a:gd name="T1" fmla="*/ 0 h 1024"/>
                <a:gd name="T2" fmla="*/ 0 w 808"/>
                <a:gd name="T3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1024">
                  <a:moveTo>
                    <a:pt x="808" y="0"/>
                  </a:moveTo>
                  <a:cubicBezTo>
                    <a:pt x="808" y="0"/>
                    <a:pt x="535" y="542"/>
                    <a:pt x="0" y="1024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0" name="Freeform 48">
              <a:extLst>
                <a:ext uri="{FF2B5EF4-FFF2-40B4-BE49-F238E27FC236}">
                  <a16:creationId xmlns:a16="http://schemas.microsoft.com/office/drawing/2014/main" id="{21370449-1BF8-45B5-A842-F52D8D6C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118" y="1970095"/>
              <a:ext cx="534988" cy="712788"/>
            </a:xfrm>
            <a:custGeom>
              <a:avLst/>
              <a:gdLst>
                <a:gd name="T0" fmla="*/ 0 w 2772"/>
                <a:gd name="T1" fmla="*/ 4436 h 4436"/>
                <a:gd name="T2" fmla="*/ 199 w 2772"/>
                <a:gd name="T3" fmla="*/ 4081 h 4436"/>
                <a:gd name="T4" fmla="*/ 499 w 2772"/>
                <a:gd name="T5" fmla="*/ 3478 h 4436"/>
                <a:gd name="T6" fmla="*/ 808 w 2772"/>
                <a:gd name="T7" fmla="*/ 2805 h 4436"/>
                <a:gd name="T8" fmla="*/ 1147 w 2772"/>
                <a:gd name="T9" fmla="*/ 2427 h 4436"/>
                <a:gd name="T10" fmla="*/ 1663 w 2772"/>
                <a:gd name="T11" fmla="*/ 1692 h 4436"/>
                <a:gd name="T12" fmla="*/ 2057 w 2772"/>
                <a:gd name="T13" fmla="*/ 1015 h 4436"/>
                <a:gd name="T14" fmla="*/ 2376 w 2772"/>
                <a:gd name="T15" fmla="*/ 683 h 4436"/>
                <a:gd name="T16" fmla="*/ 2772 w 2772"/>
                <a:gd name="T17" fmla="*/ 0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2" h="4436">
                  <a:moveTo>
                    <a:pt x="0" y="4436"/>
                  </a:moveTo>
                  <a:cubicBezTo>
                    <a:pt x="0" y="4436"/>
                    <a:pt x="125" y="4255"/>
                    <a:pt x="199" y="4081"/>
                  </a:cubicBezTo>
                  <a:cubicBezTo>
                    <a:pt x="274" y="3907"/>
                    <a:pt x="393" y="3759"/>
                    <a:pt x="499" y="3478"/>
                  </a:cubicBezTo>
                  <a:cubicBezTo>
                    <a:pt x="606" y="3198"/>
                    <a:pt x="658" y="3001"/>
                    <a:pt x="808" y="2805"/>
                  </a:cubicBezTo>
                  <a:cubicBezTo>
                    <a:pt x="957" y="2608"/>
                    <a:pt x="1012" y="2594"/>
                    <a:pt x="1147" y="2427"/>
                  </a:cubicBezTo>
                  <a:cubicBezTo>
                    <a:pt x="1283" y="2260"/>
                    <a:pt x="1467" y="2082"/>
                    <a:pt x="1663" y="1692"/>
                  </a:cubicBezTo>
                  <a:cubicBezTo>
                    <a:pt x="1860" y="1302"/>
                    <a:pt x="1895" y="1138"/>
                    <a:pt x="2057" y="1015"/>
                  </a:cubicBezTo>
                  <a:cubicBezTo>
                    <a:pt x="2218" y="893"/>
                    <a:pt x="2273" y="883"/>
                    <a:pt x="2376" y="683"/>
                  </a:cubicBezTo>
                  <a:cubicBezTo>
                    <a:pt x="2479" y="483"/>
                    <a:pt x="2685" y="109"/>
                    <a:pt x="2772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1" name="Line 165">
              <a:extLst>
                <a:ext uri="{FF2B5EF4-FFF2-40B4-BE49-F238E27FC236}">
                  <a16:creationId xmlns:a16="http://schemas.microsoft.com/office/drawing/2014/main" id="{B70363A8-6050-4BB4-8C17-F9A2CEEC9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1069" y="2097094"/>
              <a:ext cx="55563" cy="8572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2" name="Freeform 172">
              <a:extLst>
                <a:ext uri="{FF2B5EF4-FFF2-40B4-BE49-F238E27FC236}">
                  <a16:creationId xmlns:a16="http://schemas.microsoft.com/office/drawing/2014/main" id="{22F7D8D9-7339-4498-A20B-47849C5E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4307" y="2006606"/>
              <a:ext cx="214313" cy="434975"/>
            </a:xfrm>
            <a:custGeom>
              <a:avLst/>
              <a:gdLst>
                <a:gd name="T0" fmla="*/ 571 w 571"/>
                <a:gd name="T1" fmla="*/ 0 h 1155"/>
                <a:gd name="T2" fmla="*/ 492 w 571"/>
                <a:gd name="T3" fmla="*/ 80 h 1155"/>
                <a:gd name="T4" fmla="*/ 0 w 571"/>
                <a:gd name="T5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1" h="1155">
                  <a:moveTo>
                    <a:pt x="571" y="0"/>
                  </a:moveTo>
                  <a:lnTo>
                    <a:pt x="492" y="80"/>
                  </a:lnTo>
                  <a:lnTo>
                    <a:pt x="0" y="115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3" name="Freeform 181">
              <a:extLst>
                <a:ext uri="{FF2B5EF4-FFF2-40B4-BE49-F238E27FC236}">
                  <a16:creationId xmlns:a16="http://schemas.microsoft.com/office/drawing/2014/main" id="{99A4A539-A898-498D-868F-85BE3B740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632" y="2020894"/>
              <a:ext cx="644524" cy="781051"/>
            </a:xfrm>
            <a:custGeom>
              <a:avLst/>
              <a:gdLst>
                <a:gd name="T0" fmla="*/ 2637 w 2637"/>
                <a:gd name="T1" fmla="*/ 128 h 3318"/>
                <a:gd name="T2" fmla="*/ 2432 w 2637"/>
                <a:gd name="T3" fmla="*/ 0 h 3318"/>
                <a:gd name="T4" fmla="*/ 2011 w 2637"/>
                <a:gd name="T5" fmla="*/ 606 h 3318"/>
                <a:gd name="T6" fmla="*/ 1711 w 2637"/>
                <a:gd name="T7" fmla="*/ 975 h 3318"/>
                <a:gd name="T8" fmla="*/ 1037 w 2637"/>
                <a:gd name="T9" fmla="*/ 1661 h 3318"/>
                <a:gd name="T10" fmla="*/ 0 w 2637"/>
                <a:gd name="T11" fmla="*/ 33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7" h="3318">
                  <a:moveTo>
                    <a:pt x="2637" y="128"/>
                  </a:moveTo>
                  <a:lnTo>
                    <a:pt x="2432" y="0"/>
                  </a:lnTo>
                  <a:lnTo>
                    <a:pt x="2011" y="606"/>
                  </a:lnTo>
                  <a:lnTo>
                    <a:pt x="1711" y="975"/>
                  </a:lnTo>
                  <a:cubicBezTo>
                    <a:pt x="1711" y="975"/>
                    <a:pt x="1297" y="1256"/>
                    <a:pt x="1037" y="1661"/>
                  </a:cubicBezTo>
                  <a:cubicBezTo>
                    <a:pt x="776" y="2065"/>
                    <a:pt x="0" y="3318"/>
                    <a:pt x="0" y="33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4" name="Line 185">
              <a:extLst>
                <a:ext uri="{FF2B5EF4-FFF2-40B4-BE49-F238E27FC236}">
                  <a16:creationId xmlns:a16="http://schemas.microsoft.com/office/drawing/2014/main" id="{2ECAB6C3-BC88-414F-B72B-56F5D4057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494" y="2032006"/>
              <a:ext cx="455613" cy="2984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5" name="Line 186">
              <a:extLst>
                <a:ext uri="{FF2B5EF4-FFF2-40B4-BE49-F238E27FC236}">
                  <a16:creationId xmlns:a16="http://schemas.microsoft.com/office/drawing/2014/main" id="{69C0CF4E-8F1F-4C67-BFF0-48F60BF52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03044" y="2312994"/>
              <a:ext cx="211138" cy="1127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6" name="Line 187">
              <a:extLst>
                <a:ext uri="{FF2B5EF4-FFF2-40B4-BE49-F238E27FC236}">
                  <a16:creationId xmlns:a16="http://schemas.microsoft.com/office/drawing/2014/main" id="{AEEC03DD-E3A6-4BFA-B5F5-B33E3F2D3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49082" y="2211394"/>
              <a:ext cx="177800" cy="1031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7" name="Freeform 188">
              <a:extLst>
                <a:ext uri="{FF2B5EF4-FFF2-40B4-BE49-F238E27FC236}">
                  <a16:creationId xmlns:a16="http://schemas.microsoft.com/office/drawing/2014/main" id="{7EEA7C67-3C95-4D0A-B801-381496DC6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682" y="2314581"/>
              <a:ext cx="98425" cy="195263"/>
            </a:xfrm>
            <a:custGeom>
              <a:avLst/>
              <a:gdLst>
                <a:gd name="T0" fmla="*/ 258 w 258"/>
                <a:gd name="T1" fmla="*/ 0 h 517"/>
                <a:gd name="T2" fmla="*/ 114 w 258"/>
                <a:gd name="T3" fmla="*/ 206 h 517"/>
                <a:gd name="T4" fmla="*/ 0 w 258"/>
                <a:gd name="T5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517">
                  <a:moveTo>
                    <a:pt x="258" y="0"/>
                  </a:moveTo>
                  <a:lnTo>
                    <a:pt x="114" y="206"/>
                  </a:lnTo>
                  <a:lnTo>
                    <a:pt x="0" y="51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8" name="Line 189">
              <a:extLst>
                <a:ext uri="{FF2B5EF4-FFF2-40B4-BE49-F238E27FC236}">
                  <a16:creationId xmlns:a16="http://schemas.microsoft.com/office/drawing/2014/main" id="{02401A2C-639F-4DD3-A763-7A96A9FCB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6707" y="2401894"/>
              <a:ext cx="71438" cy="1508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9" name="Line 191">
              <a:extLst>
                <a:ext uri="{FF2B5EF4-FFF2-40B4-BE49-F238E27FC236}">
                  <a16:creationId xmlns:a16="http://schemas.microsoft.com/office/drawing/2014/main" id="{C3160793-0689-4D2D-8D89-DAEB803E3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7744" y="2089156"/>
              <a:ext cx="541338" cy="3540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0" name="Line 198">
              <a:extLst>
                <a:ext uri="{FF2B5EF4-FFF2-40B4-BE49-F238E27FC236}">
                  <a16:creationId xmlns:a16="http://schemas.microsoft.com/office/drawing/2014/main" id="{B9F6FD37-0616-4A03-85D1-251CE0278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982" y="2500319"/>
              <a:ext cx="307975" cy="20796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1" name="Line 200">
              <a:extLst>
                <a:ext uri="{FF2B5EF4-FFF2-40B4-BE49-F238E27FC236}">
                  <a16:creationId xmlns:a16="http://schemas.microsoft.com/office/drawing/2014/main" id="{6C672FB6-0D1B-42D0-AADF-A6F0BD83C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8107" y="2500319"/>
              <a:ext cx="111125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2" name="Line 201">
              <a:extLst>
                <a:ext uri="{FF2B5EF4-FFF2-40B4-BE49-F238E27FC236}">
                  <a16:creationId xmlns:a16="http://schemas.microsoft.com/office/drawing/2014/main" id="{B9544446-5914-44F7-928E-DBDE49691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2882" y="2517781"/>
              <a:ext cx="41275" cy="920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3" name="Line 206">
              <a:extLst>
                <a:ext uri="{FF2B5EF4-FFF2-40B4-BE49-F238E27FC236}">
                  <a16:creationId xmlns:a16="http://schemas.microsoft.com/office/drawing/2014/main" id="{2B6D620D-20AA-4002-90B9-8BDD89852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9044" y="2419357"/>
              <a:ext cx="87313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4" name="Freeform 208">
              <a:extLst>
                <a:ext uri="{FF2B5EF4-FFF2-40B4-BE49-F238E27FC236}">
                  <a16:creationId xmlns:a16="http://schemas.microsoft.com/office/drawing/2014/main" id="{CD42843B-14A0-45BD-B445-F1EE8497A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206" y="2249494"/>
              <a:ext cx="320675" cy="250825"/>
            </a:xfrm>
            <a:custGeom>
              <a:avLst/>
              <a:gdLst>
                <a:gd name="T0" fmla="*/ 849 w 849"/>
                <a:gd name="T1" fmla="*/ 664 h 664"/>
                <a:gd name="T2" fmla="*/ 446 w 849"/>
                <a:gd name="T3" fmla="*/ 318 h 664"/>
                <a:gd name="T4" fmla="*/ 0 w 849"/>
                <a:gd name="T5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664">
                  <a:moveTo>
                    <a:pt x="849" y="664"/>
                  </a:moveTo>
                  <a:lnTo>
                    <a:pt x="446" y="318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5" name="Freeform 209">
              <a:extLst>
                <a:ext uri="{FF2B5EF4-FFF2-40B4-BE49-F238E27FC236}">
                  <a16:creationId xmlns:a16="http://schemas.microsoft.com/office/drawing/2014/main" id="{C4D93367-C5A2-4C6D-80E6-708C91B59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856" y="2105032"/>
              <a:ext cx="509588" cy="371475"/>
            </a:xfrm>
            <a:custGeom>
              <a:avLst/>
              <a:gdLst>
                <a:gd name="T0" fmla="*/ 110 w 1352"/>
                <a:gd name="T1" fmla="*/ 0 h 987"/>
                <a:gd name="T2" fmla="*/ 0 w 1352"/>
                <a:gd name="T3" fmla="*/ 148 h 987"/>
                <a:gd name="T4" fmla="*/ 1352 w 1352"/>
                <a:gd name="T5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2" h="987">
                  <a:moveTo>
                    <a:pt x="110" y="0"/>
                  </a:moveTo>
                  <a:lnTo>
                    <a:pt x="0" y="148"/>
                  </a:lnTo>
                  <a:lnTo>
                    <a:pt x="1352" y="98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6" name="Line 210">
              <a:extLst>
                <a:ext uri="{FF2B5EF4-FFF2-40B4-BE49-F238E27FC236}">
                  <a16:creationId xmlns:a16="http://schemas.microsoft.com/office/drawing/2014/main" id="{4A37000D-2ED5-45B8-AEDD-6D871F31C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211394"/>
              <a:ext cx="484188" cy="3063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7" name="Line 212">
              <a:extLst>
                <a:ext uri="{FF2B5EF4-FFF2-40B4-BE49-F238E27FC236}">
                  <a16:creationId xmlns:a16="http://schemas.microsoft.com/office/drawing/2014/main" id="{5A69D7D8-F273-4CB8-BE78-8C6DAD6CC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266957"/>
              <a:ext cx="639764" cy="4349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8" name="Line 215">
              <a:extLst>
                <a:ext uri="{FF2B5EF4-FFF2-40B4-BE49-F238E27FC236}">
                  <a16:creationId xmlns:a16="http://schemas.microsoft.com/office/drawing/2014/main" id="{A7878DFA-CD29-46E9-B804-2899EB3FE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3744" y="2451107"/>
              <a:ext cx="260350" cy="1905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9" name="Line 216">
              <a:extLst>
                <a:ext uri="{FF2B5EF4-FFF2-40B4-BE49-F238E27FC236}">
                  <a16:creationId xmlns:a16="http://schemas.microsoft.com/office/drawing/2014/main" id="{F31BADF7-B6CA-4CB5-AED4-875744D8C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330457"/>
              <a:ext cx="146050" cy="952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0" name="Line 217">
              <a:extLst>
                <a:ext uri="{FF2B5EF4-FFF2-40B4-BE49-F238E27FC236}">
                  <a16:creationId xmlns:a16="http://schemas.microsoft.com/office/drawing/2014/main" id="{6A1AA56F-5A7B-4B07-B905-CBC7E6FBE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392369"/>
              <a:ext cx="115888" cy="698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1" name="Line 218">
              <a:extLst>
                <a:ext uri="{FF2B5EF4-FFF2-40B4-BE49-F238E27FC236}">
                  <a16:creationId xmlns:a16="http://schemas.microsoft.com/office/drawing/2014/main" id="{B7FA4B52-8B89-4F1A-AA82-36417189B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451107"/>
              <a:ext cx="79375" cy="508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2" name="Line 219">
              <a:extLst>
                <a:ext uri="{FF2B5EF4-FFF2-40B4-BE49-F238E27FC236}">
                  <a16:creationId xmlns:a16="http://schemas.microsoft.com/office/drawing/2014/main" id="{CDB61AB5-677F-4744-A162-AC7911483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3419" y="2517782"/>
              <a:ext cx="458788" cy="3111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7F6149F-A2FA-4AF1-8B5E-FBF21F26CC3E}"/>
                </a:ext>
              </a:extLst>
            </p:cNvPr>
            <p:cNvSpPr/>
            <p:nvPr/>
          </p:nvSpPr>
          <p:spPr>
            <a:xfrm>
              <a:off x="4476744" y="2097090"/>
              <a:ext cx="256381" cy="114300"/>
            </a:xfrm>
            <a:custGeom>
              <a:avLst/>
              <a:gdLst>
                <a:gd name="connsiteX0" fmla="*/ 0 w 260350"/>
                <a:gd name="connsiteY0" fmla="*/ 0 h 127000"/>
                <a:gd name="connsiteX1" fmla="*/ 260350 w 260350"/>
                <a:gd name="connsiteY1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350" h="127000">
                  <a:moveTo>
                    <a:pt x="0" y="0"/>
                  </a:moveTo>
                  <a:lnTo>
                    <a:pt x="260350" y="12700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DE18B8F-BA52-4C24-8240-66E72F036F03}"/>
                </a:ext>
              </a:extLst>
            </p:cNvPr>
            <p:cNvSpPr/>
            <p:nvPr/>
          </p:nvSpPr>
          <p:spPr>
            <a:xfrm>
              <a:off x="4733126" y="2211389"/>
              <a:ext cx="188916" cy="98430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7EC8F70-72BD-42D1-84E2-51A197B1A473}"/>
                </a:ext>
              </a:extLst>
            </p:cNvPr>
            <p:cNvSpPr/>
            <p:nvPr/>
          </p:nvSpPr>
          <p:spPr>
            <a:xfrm>
              <a:off x="4909588" y="2305056"/>
              <a:ext cx="323605" cy="15398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098DBA8-41E8-43CF-85AB-6DF21B1C7947}"/>
                </a:ext>
              </a:extLst>
            </p:cNvPr>
            <p:cNvSpPr/>
            <p:nvPr/>
          </p:nvSpPr>
          <p:spPr>
            <a:xfrm flipH="1">
              <a:off x="5074443" y="2263778"/>
              <a:ext cx="117647" cy="112722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EAC0274-6D15-473A-B7BD-9AF78D685057}"/>
                </a:ext>
              </a:extLst>
            </p:cNvPr>
            <p:cNvSpPr/>
            <p:nvPr/>
          </p:nvSpPr>
          <p:spPr>
            <a:xfrm flipV="1">
              <a:off x="4787108" y="2312990"/>
              <a:ext cx="125412" cy="101604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656EF25-D5CA-459E-BDD1-4489C141796A}"/>
                </a:ext>
              </a:extLst>
            </p:cNvPr>
            <p:cNvSpPr/>
            <p:nvPr/>
          </p:nvSpPr>
          <p:spPr>
            <a:xfrm flipV="1">
              <a:off x="4671221" y="2409034"/>
              <a:ext cx="125412" cy="206377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F27DBA1-9A5E-4FFA-824D-B2F6F8B92409}"/>
                </a:ext>
              </a:extLst>
            </p:cNvPr>
            <p:cNvSpPr/>
            <p:nvPr/>
          </p:nvSpPr>
          <p:spPr>
            <a:xfrm flipV="1">
              <a:off x="5237958" y="2330051"/>
              <a:ext cx="65053" cy="13851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4244E1C-400E-4D23-B939-871488B4FDE5}"/>
                </a:ext>
              </a:extLst>
            </p:cNvPr>
            <p:cNvSpPr/>
            <p:nvPr/>
          </p:nvSpPr>
          <p:spPr>
            <a:xfrm>
              <a:off x="5227640" y="2457457"/>
              <a:ext cx="258759" cy="239712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C146F02-77CF-4D0C-91D3-D880B9641DF8}"/>
                </a:ext>
              </a:extLst>
            </p:cNvPr>
            <p:cNvSpPr/>
            <p:nvPr/>
          </p:nvSpPr>
          <p:spPr>
            <a:xfrm flipV="1">
              <a:off x="4634700" y="2216946"/>
              <a:ext cx="100019" cy="13970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962EA5-53ED-4FC3-9B65-28259619039E}"/>
                </a:ext>
              </a:extLst>
            </p:cNvPr>
            <p:cNvSpPr txBox="1"/>
            <p:nvPr/>
          </p:nvSpPr>
          <p:spPr>
            <a:xfrm>
              <a:off x="4779409" y="201720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6AC775B-A80D-449F-A149-A1621890C696}"/>
                </a:ext>
              </a:extLst>
            </p:cNvPr>
            <p:cNvSpPr txBox="1"/>
            <p:nvPr/>
          </p:nvSpPr>
          <p:spPr>
            <a:xfrm>
              <a:off x="4431369" y="22161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6CC19DC-DBFD-41BA-BFDC-35A8F58D1D05}"/>
                </a:ext>
              </a:extLst>
            </p:cNvPr>
            <p:cNvSpPr txBox="1"/>
            <p:nvPr/>
          </p:nvSpPr>
          <p:spPr>
            <a:xfrm>
              <a:off x="4636458" y="244992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EDEE7E5-8562-4421-BC9E-C0FA83A39B84}"/>
                </a:ext>
              </a:extLst>
            </p:cNvPr>
            <p:cNvSpPr txBox="1"/>
            <p:nvPr/>
          </p:nvSpPr>
          <p:spPr>
            <a:xfrm>
              <a:off x="5247480" y="218758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1EEE40B-1FE0-4191-9399-2B54031F7816}"/>
                </a:ext>
              </a:extLst>
            </p:cNvPr>
            <p:cNvSpPr txBox="1"/>
            <p:nvPr/>
          </p:nvSpPr>
          <p:spPr>
            <a:xfrm>
              <a:off x="5078321" y="203640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CAC36367-57A0-4926-B6CC-3342AEC83B63}"/>
              </a:ext>
            </a:extLst>
          </p:cNvPr>
          <p:cNvSpPr txBox="1"/>
          <p:nvPr/>
        </p:nvSpPr>
        <p:spPr>
          <a:xfrm>
            <a:off x="4603752" y="365376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D90A18-1EB7-4C94-9FFD-E3794387547D}"/>
              </a:ext>
            </a:extLst>
          </p:cNvPr>
          <p:cNvSpPr txBox="1"/>
          <p:nvPr/>
        </p:nvSpPr>
        <p:spPr>
          <a:xfrm>
            <a:off x="4603752" y="458037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3FC934C-525B-4895-A842-0343F98C77EE}"/>
              </a:ext>
            </a:extLst>
          </p:cNvPr>
          <p:cNvSpPr txBox="1"/>
          <p:nvPr/>
        </p:nvSpPr>
        <p:spPr>
          <a:xfrm>
            <a:off x="5913899" y="364323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73C372-DAD5-472A-98B2-13CF0399D8CC}"/>
              </a:ext>
            </a:extLst>
          </p:cNvPr>
          <p:cNvSpPr txBox="1"/>
          <p:nvPr/>
        </p:nvSpPr>
        <p:spPr>
          <a:xfrm>
            <a:off x="5913899" y="457937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95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Rettangolo 531">
            <a:extLst>
              <a:ext uri="{FF2B5EF4-FFF2-40B4-BE49-F238E27FC236}">
                <a16:creationId xmlns:a16="http://schemas.microsoft.com/office/drawing/2014/main" id="{C8ECA75D-3B74-406C-99E7-8E23DD6133F3}"/>
              </a:ext>
            </a:extLst>
          </p:cNvPr>
          <p:cNvSpPr/>
          <p:nvPr/>
        </p:nvSpPr>
        <p:spPr>
          <a:xfrm>
            <a:off x="3289423" y="2793702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3" name="Connettore 2 532">
            <a:extLst>
              <a:ext uri="{FF2B5EF4-FFF2-40B4-BE49-F238E27FC236}">
                <a16:creationId xmlns:a16="http://schemas.microsoft.com/office/drawing/2014/main" id="{6824D77F-3196-488D-A8CC-0ECA0751EB3C}"/>
              </a:ext>
            </a:extLst>
          </p:cNvPr>
          <p:cNvCxnSpPr>
            <a:cxnSpLocks/>
            <a:stCxn id="532" idx="3"/>
            <a:endCxn id="539" idx="1"/>
          </p:cNvCxnSpPr>
          <p:nvPr/>
        </p:nvCxnSpPr>
        <p:spPr>
          <a:xfrm flipV="1">
            <a:off x="3563743" y="2494018"/>
            <a:ext cx="540000" cy="40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Connettore 2 533">
            <a:extLst>
              <a:ext uri="{FF2B5EF4-FFF2-40B4-BE49-F238E27FC236}">
                <a16:creationId xmlns:a16="http://schemas.microsoft.com/office/drawing/2014/main" id="{462D9F9C-01B1-4C17-8AE7-9AE05B5D0E48}"/>
              </a:ext>
            </a:extLst>
          </p:cNvPr>
          <p:cNvCxnSpPr>
            <a:cxnSpLocks/>
            <a:stCxn id="532" idx="3"/>
            <a:endCxn id="540" idx="1"/>
          </p:cNvCxnSpPr>
          <p:nvPr/>
        </p:nvCxnSpPr>
        <p:spPr>
          <a:xfrm flipV="1">
            <a:off x="3563743" y="2842910"/>
            <a:ext cx="540000" cy="5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Connettore 2 534">
            <a:extLst>
              <a:ext uri="{FF2B5EF4-FFF2-40B4-BE49-F238E27FC236}">
                <a16:creationId xmlns:a16="http://schemas.microsoft.com/office/drawing/2014/main" id="{73E81F21-063C-4B01-B570-E40EF06DEC99}"/>
              </a:ext>
            </a:extLst>
          </p:cNvPr>
          <p:cNvCxnSpPr>
            <a:cxnSpLocks/>
            <a:stCxn id="532" idx="3"/>
            <a:endCxn id="541" idx="1"/>
          </p:cNvCxnSpPr>
          <p:nvPr/>
        </p:nvCxnSpPr>
        <p:spPr>
          <a:xfrm>
            <a:off x="3563743" y="2901424"/>
            <a:ext cx="571401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Connettore 2 535">
            <a:extLst>
              <a:ext uri="{FF2B5EF4-FFF2-40B4-BE49-F238E27FC236}">
                <a16:creationId xmlns:a16="http://schemas.microsoft.com/office/drawing/2014/main" id="{31697592-313F-4178-9A5F-EDFEF43C4582}"/>
              </a:ext>
            </a:extLst>
          </p:cNvPr>
          <p:cNvCxnSpPr>
            <a:cxnSpLocks/>
            <a:stCxn id="579" idx="3"/>
            <a:endCxn id="542" idx="1"/>
          </p:cNvCxnSpPr>
          <p:nvPr/>
        </p:nvCxnSpPr>
        <p:spPr>
          <a:xfrm>
            <a:off x="3563743" y="4010451"/>
            <a:ext cx="575747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Connettore 2 536">
            <a:extLst>
              <a:ext uri="{FF2B5EF4-FFF2-40B4-BE49-F238E27FC236}">
                <a16:creationId xmlns:a16="http://schemas.microsoft.com/office/drawing/2014/main" id="{078C0526-5ABB-4BDB-81D8-A765DBEAA7FB}"/>
              </a:ext>
            </a:extLst>
          </p:cNvPr>
          <p:cNvCxnSpPr>
            <a:cxnSpLocks/>
            <a:stCxn id="579" idx="3"/>
            <a:endCxn id="543" idx="1"/>
          </p:cNvCxnSpPr>
          <p:nvPr/>
        </p:nvCxnSpPr>
        <p:spPr>
          <a:xfrm>
            <a:off x="3563743" y="4010451"/>
            <a:ext cx="604336" cy="102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Connettore 2 537">
            <a:extLst>
              <a:ext uri="{FF2B5EF4-FFF2-40B4-BE49-F238E27FC236}">
                <a16:creationId xmlns:a16="http://schemas.microsoft.com/office/drawing/2014/main" id="{127AAFEE-AF99-441F-BE30-46272B47B39B}"/>
              </a:ext>
            </a:extLst>
          </p:cNvPr>
          <p:cNvCxnSpPr>
            <a:cxnSpLocks/>
            <a:stCxn id="582" idx="3"/>
            <a:endCxn id="544" idx="1"/>
          </p:cNvCxnSpPr>
          <p:nvPr/>
        </p:nvCxnSpPr>
        <p:spPr>
          <a:xfrm>
            <a:off x="3563743" y="5029597"/>
            <a:ext cx="604336" cy="542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CasellaDiTesto 538">
            <a:extLst>
              <a:ext uri="{FF2B5EF4-FFF2-40B4-BE49-F238E27FC236}">
                <a16:creationId xmlns:a16="http://schemas.microsoft.com/office/drawing/2014/main" id="{DCF8586E-A521-40DC-A546-D01D98FDEB0A}"/>
              </a:ext>
            </a:extLst>
          </p:cNvPr>
          <p:cNvSpPr txBox="1"/>
          <p:nvPr/>
        </p:nvSpPr>
        <p:spPr>
          <a:xfrm>
            <a:off x="4103743" y="2386296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0" name="CasellaDiTesto 539">
            <a:extLst>
              <a:ext uri="{FF2B5EF4-FFF2-40B4-BE49-F238E27FC236}">
                <a16:creationId xmlns:a16="http://schemas.microsoft.com/office/drawing/2014/main" id="{CFC8A2FB-364D-4A85-8D8B-9E4F74C023B1}"/>
              </a:ext>
            </a:extLst>
          </p:cNvPr>
          <p:cNvSpPr txBox="1"/>
          <p:nvPr/>
        </p:nvSpPr>
        <p:spPr>
          <a:xfrm>
            <a:off x="4103743" y="2735188"/>
            <a:ext cx="3751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A1,B2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1" name="CasellaDiTesto 540">
            <a:extLst>
              <a:ext uri="{FF2B5EF4-FFF2-40B4-BE49-F238E27FC236}">
                <a16:creationId xmlns:a16="http://schemas.microsoft.com/office/drawing/2014/main" id="{D48DF78A-6236-45F8-A5B2-F476BE94E5D6}"/>
              </a:ext>
            </a:extLst>
          </p:cNvPr>
          <p:cNvSpPr txBox="1"/>
          <p:nvPr/>
        </p:nvSpPr>
        <p:spPr>
          <a:xfrm>
            <a:off x="4135144" y="3721350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A1,D4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" name="CasellaDiTesto 541">
            <a:extLst>
              <a:ext uri="{FF2B5EF4-FFF2-40B4-BE49-F238E27FC236}">
                <a16:creationId xmlns:a16="http://schemas.microsoft.com/office/drawing/2014/main" id="{CC4E9D2F-F5AE-418D-ADD3-FFECD46BA33D}"/>
              </a:ext>
            </a:extLst>
          </p:cNvPr>
          <p:cNvSpPr txBox="1"/>
          <p:nvPr/>
        </p:nvSpPr>
        <p:spPr>
          <a:xfrm>
            <a:off x="4139490" y="3912714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B1,C1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" name="CasellaDiTesto 542">
            <a:extLst>
              <a:ext uri="{FF2B5EF4-FFF2-40B4-BE49-F238E27FC236}">
                <a16:creationId xmlns:a16="http://schemas.microsoft.com/office/drawing/2014/main" id="{41CF80B8-6A41-4E57-9077-36E3323DFA3A}"/>
              </a:ext>
            </a:extLst>
          </p:cNvPr>
          <p:cNvSpPr txBox="1"/>
          <p:nvPr/>
        </p:nvSpPr>
        <p:spPr>
          <a:xfrm>
            <a:off x="4168079" y="4925793"/>
            <a:ext cx="45720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A1,D4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CasellaDiTesto 543">
            <a:extLst>
              <a:ext uri="{FF2B5EF4-FFF2-40B4-BE49-F238E27FC236}">
                <a16:creationId xmlns:a16="http://schemas.microsoft.com/office/drawing/2014/main" id="{C6C3C602-20DE-4008-A24C-284B4D27F5AC}"/>
              </a:ext>
            </a:extLst>
          </p:cNvPr>
          <p:cNvSpPr txBox="1"/>
          <p:nvPr/>
        </p:nvSpPr>
        <p:spPr>
          <a:xfrm>
            <a:off x="4168079" y="5464295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D3,D4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4" name="CasellaDiTesto 563">
            <a:extLst>
              <a:ext uri="{FF2B5EF4-FFF2-40B4-BE49-F238E27FC236}">
                <a16:creationId xmlns:a16="http://schemas.microsoft.com/office/drawing/2014/main" id="{FACBBE75-C8C9-4FFE-993F-A5BE93ADCEAF}"/>
              </a:ext>
            </a:extLst>
          </p:cNvPr>
          <p:cNvSpPr txBox="1"/>
          <p:nvPr/>
        </p:nvSpPr>
        <p:spPr>
          <a:xfrm>
            <a:off x="5044261" y="2132620"/>
            <a:ext cx="5450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5" name="CasellaDiTesto 564">
            <a:extLst>
              <a:ext uri="{FF2B5EF4-FFF2-40B4-BE49-F238E27FC236}">
                <a16:creationId xmlns:a16="http://schemas.microsoft.com/office/drawing/2014/main" id="{1AC4AE48-C99D-46A2-A6B3-8BE2F5A45556}"/>
              </a:ext>
            </a:extLst>
          </p:cNvPr>
          <p:cNvSpPr txBox="1"/>
          <p:nvPr/>
        </p:nvSpPr>
        <p:spPr>
          <a:xfrm>
            <a:off x="5087292" y="2660068"/>
            <a:ext cx="5450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A1,B1,C2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CasellaDiTesto 566">
            <a:extLst>
              <a:ext uri="{FF2B5EF4-FFF2-40B4-BE49-F238E27FC236}">
                <a16:creationId xmlns:a16="http://schemas.microsoft.com/office/drawing/2014/main" id="{C7C59D73-7B38-4D6A-B86C-7952D2322BD5}"/>
              </a:ext>
            </a:extLst>
          </p:cNvPr>
          <p:cNvSpPr txBox="1"/>
          <p:nvPr/>
        </p:nvSpPr>
        <p:spPr>
          <a:xfrm>
            <a:off x="5087292" y="3221435"/>
            <a:ext cx="5450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CasellaDiTesto 567">
            <a:extLst>
              <a:ext uri="{FF2B5EF4-FFF2-40B4-BE49-F238E27FC236}">
                <a16:creationId xmlns:a16="http://schemas.microsoft.com/office/drawing/2014/main" id="{B2E826C5-8A23-4FD5-944F-E41FABD751A4}"/>
              </a:ext>
            </a:extLst>
          </p:cNvPr>
          <p:cNvSpPr txBox="1"/>
          <p:nvPr/>
        </p:nvSpPr>
        <p:spPr>
          <a:xfrm>
            <a:off x="5080128" y="3730590"/>
            <a:ext cx="5450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9" name="Connettore 2 568">
            <a:extLst>
              <a:ext uri="{FF2B5EF4-FFF2-40B4-BE49-F238E27FC236}">
                <a16:creationId xmlns:a16="http://schemas.microsoft.com/office/drawing/2014/main" id="{48A6C551-AE57-4FEE-8D7E-B796B1699D02}"/>
              </a:ext>
            </a:extLst>
          </p:cNvPr>
          <p:cNvCxnSpPr>
            <a:cxnSpLocks/>
            <a:stCxn id="539" idx="3"/>
            <a:endCxn id="564" idx="1"/>
          </p:cNvCxnSpPr>
          <p:nvPr/>
        </p:nvCxnSpPr>
        <p:spPr>
          <a:xfrm flipV="1">
            <a:off x="4560943" y="2240342"/>
            <a:ext cx="483318" cy="25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4" name="Connettore 2 573">
            <a:extLst>
              <a:ext uri="{FF2B5EF4-FFF2-40B4-BE49-F238E27FC236}">
                <a16:creationId xmlns:a16="http://schemas.microsoft.com/office/drawing/2014/main" id="{836AF8CB-8F28-4777-8133-54579C56052F}"/>
              </a:ext>
            </a:extLst>
          </p:cNvPr>
          <p:cNvCxnSpPr>
            <a:cxnSpLocks/>
            <a:stCxn id="539" idx="3"/>
            <a:endCxn id="565" idx="1"/>
          </p:cNvCxnSpPr>
          <p:nvPr/>
        </p:nvCxnSpPr>
        <p:spPr>
          <a:xfrm>
            <a:off x="4560943" y="2494018"/>
            <a:ext cx="526349" cy="273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5" name="Connettore 2 574">
            <a:extLst>
              <a:ext uri="{FF2B5EF4-FFF2-40B4-BE49-F238E27FC236}">
                <a16:creationId xmlns:a16="http://schemas.microsoft.com/office/drawing/2014/main" id="{61546594-DAB1-4152-84BC-1D3A1F804C00}"/>
              </a:ext>
            </a:extLst>
          </p:cNvPr>
          <p:cNvCxnSpPr>
            <a:cxnSpLocks/>
            <a:stCxn id="540" idx="3"/>
            <a:endCxn id="567" idx="1"/>
          </p:cNvCxnSpPr>
          <p:nvPr/>
        </p:nvCxnSpPr>
        <p:spPr>
          <a:xfrm>
            <a:off x="4478846" y="2842910"/>
            <a:ext cx="608446" cy="486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Connettore 2 575">
            <a:extLst>
              <a:ext uri="{FF2B5EF4-FFF2-40B4-BE49-F238E27FC236}">
                <a16:creationId xmlns:a16="http://schemas.microsoft.com/office/drawing/2014/main" id="{982240B8-BE9E-4201-AAD1-47477A42D63D}"/>
              </a:ext>
            </a:extLst>
          </p:cNvPr>
          <p:cNvCxnSpPr>
            <a:cxnSpLocks/>
            <a:stCxn id="542" idx="3"/>
            <a:endCxn id="568" idx="1"/>
          </p:cNvCxnSpPr>
          <p:nvPr/>
        </p:nvCxnSpPr>
        <p:spPr>
          <a:xfrm flipV="1">
            <a:off x="4508181" y="3838312"/>
            <a:ext cx="571947" cy="182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7" name="CasellaDiTesto 576">
            <a:extLst>
              <a:ext uri="{FF2B5EF4-FFF2-40B4-BE49-F238E27FC236}">
                <a16:creationId xmlns:a16="http://schemas.microsoft.com/office/drawing/2014/main" id="{FC9BC060-A31D-4760-B011-4009F94D37FA}"/>
              </a:ext>
            </a:extLst>
          </p:cNvPr>
          <p:cNvSpPr txBox="1"/>
          <p:nvPr/>
        </p:nvSpPr>
        <p:spPr>
          <a:xfrm>
            <a:off x="6185499" y="2132620"/>
            <a:ext cx="7213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A1,B1,C1,D1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8" name="Connettore 2 577">
            <a:extLst>
              <a:ext uri="{FF2B5EF4-FFF2-40B4-BE49-F238E27FC236}">
                <a16:creationId xmlns:a16="http://schemas.microsoft.com/office/drawing/2014/main" id="{EBD1985F-E334-4F82-99AE-3380E70D3ECB}"/>
              </a:ext>
            </a:extLst>
          </p:cNvPr>
          <p:cNvCxnSpPr>
            <a:cxnSpLocks/>
            <a:stCxn id="564" idx="3"/>
            <a:endCxn id="577" idx="1"/>
          </p:cNvCxnSpPr>
          <p:nvPr/>
        </p:nvCxnSpPr>
        <p:spPr>
          <a:xfrm>
            <a:off x="5589282" y="2240342"/>
            <a:ext cx="596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9" name="Rettangolo 578">
            <a:extLst>
              <a:ext uri="{FF2B5EF4-FFF2-40B4-BE49-F238E27FC236}">
                <a16:creationId xmlns:a16="http://schemas.microsoft.com/office/drawing/2014/main" id="{1BF52C2B-E6DC-4443-87EA-C954E36506F8}"/>
              </a:ext>
            </a:extLst>
          </p:cNvPr>
          <p:cNvSpPr/>
          <p:nvPr/>
        </p:nvSpPr>
        <p:spPr>
          <a:xfrm>
            <a:off x="3289423" y="3902729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Rettangolo 579">
            <a:extLst>
              <a:ext uri="{FF2B5EF4-FFF2-40B4-BE49-F238E27FC236}">
                <a16:creationId xmlns:a16="http://schemas.microsoft.com/office/drawing/2014/main" id="{98ABCF71-5E5A-45F2-9A08-22ACFA244131}"/>
              </a:ext>
            </a:extLst>
          </p:cNvPr>
          <p:cNvSpPr/>
          <p:nvPr/>
        </p:nvSpPr>
        <p:spPr>
          <a:xfrm>
            <a:off x="3289423" y="4442773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1" name="Rettangolo 580">
            <a:extLst>
              <a:ext uri="{FF2B5EF4-FFF2-40B4-BE49-F238E27FC236}">
                <a16:creationId xmlns:a16="http://schemas.microsoft.com/office/drawing/2014/main" id="{F6A91B7D-733E-467A-8C3B-C344B9AE0217}"/>
              </a:ext>
            </a:extLst>
          </p:cNvPr>
          <p:cNvSpPr/>
          <p:nvPr/>
        </p:nvSpPr>
        <p:spPr>
          <a:xfrm>
            <a:off x="3289423" y="5456835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D4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" name="Rettangolo 581">
            <a:extLst>
              <a:ext uri="{FF2B5EF4-FFF2-40B4-BE49-F238E27FC236}">
                <a16:creationId xmlns:a16="http://schemas.microsoft.com/office/drawing/2014/main" id="{A76424F1-983C-410E-9E30-6290E2EECFAE}"/>
              </a:ext>
            </a:extLst>
          </p:cNvPr>
          <p:cNvSpPr/>
          <p:nvPr/>
        </p:nvSpPr>
        <p:spPr>
          <a:xfrm>
            <a:off x="3289423" y="4921875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" name="Rettangolo 582">
            <a:extLst>
              <a:ext uri="{FF2B5EF4-FFF2-40B4-BE49-F238E27FC236}">
                <a16:creationId xmlns:a16="http://schemas.microsoft.com/office/drawing/2014/main" id="{0A8F09DA-456B-44BC-BDAC-82B8E39D2182}"/>
              </a:ext>
            </a:extLst>
          </p:cNvPr>
          <p:cNvSpPr/>
          <p:nvPr/>
        </p:nvSpPr>
        <p:spPr>
          <a:xfrm>
            <a:off x="3155749" y="2571408"/>
            <a:ext cx="540000" cy="16719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98" name="Rettangolo 597">
            <a:extLst>
              <a:ext uri="{FF2B5EF4-FFF2-40B4-BE49-F238E27FC236}">
                <a16:creationId xmlns:a16="http://schemas.microsoft.com/office/drawing/2014/main" id="{3D5BEC46-3A08-49D8-AE9E-1CC52E86894A}"/>
              </a:ext>
            </a:extLst>
          </p:cNvPr>
          <p:cNvSpPr/>
          <p:nvPr/>
        </p:nvSpPr>
        <p:spPr>
          <a:xfrm>
            <a:off x="3164796" y="4319756"/>
            <a:ext cx="540000" cy="9060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99" name="Rettangolo 598">
            <a:extLst>
              <a:ext uri="{FF2B5EF4-FFF2-40B4-BE49-F238E27FC236}">
                <a16:creationId xmlns:a16="http://schemas.microsoft.com/office/drawing/2014/main" id="{4E482B66-4F97-40F5-AA72-9F1074554F9E}"/>
              </a:ext>
            </a:extLst>
          </p:cNvPr>
          <p:cNvSpPr/>
          <p:nvPr/>
        </p:nvSpPr>
        <p:spPr>
          <a:xfrm>
            <a:off x="3150881" y="5334782"/>
            <a:ext cx="540000" cy="484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0" name="Rettangolo 599">
            <a:extLst>
              <a:ext uri="{FF2B5EF4-FFF2-40B4-BE49-F238E27FC236}">
                <a16:creationId xmlns:a16="http://schemas.microsoft.com/office/drawing/2014/main" id="{9CE1D41F-0B77-4697-A567-BB281E8FFFD1}"/>
              </a:ext>
            </a:extLst>
          </p:cNvPr>
          <p:cNvSpPr/>
          <p:nvPr/>
        </p:nvSpPr>
        <p:spPr>
          <a:xfrm>
            <a:off x="4061081" y="2283788"/>
            <a:ext cx="540000" cy="7775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1" name="Rettangolo 600">
            <a:extLst>
              <a:ext uri="{FF2B5EF4-FFF2-40B4-BE49-F238E27FC236}">
                <a16:creationId xmlns:a16="http://schemas.microsoft.com/office/drawing/2014/main" id="{BCF1E32D-A7F5-4714-9264-6E3A697B71AB}"/>
              </a:ext>
            </a:extLst>
          </p:cNvPr>
          <p:cNvSpPr/>
          <p:nvPr/>
        </p:nvSpPr>
        <p:spPr>
          <a:xfrm>
            <a:off x="4076072" y="3467528"/>
            <a:ext cx="540000" cy="84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2" name="Rettangolo 601">
            <a:extLst>
              <a:ext uri="{FF2B5EF4-FFF2-40B4-BE49-F238E27FC236}">
                <a16:creationId xmlns:a16="http://schemas.microsoft.com/office/drawing/2014/main" id="{3C44080B-D1E2-4E32-91A3-C4619B2B0E65}"/>
              </a:ext>
            </a:extLst>
          </p:cNvPr>
          <p:cNvSpPr/>
          <p:nvPr/>
        </p:nvSpPr>
        <p:spPr>
          <a:xfrm>
            <a:off x="4084954" y="4909825"/>
            <a:ext cx="540000" cy="8868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3" name="Rettangolo 602">
            <a:extLst>
              <a:ext uri="{FF2B5EF4-FFF2-40B4-BE49-F238E27FC236}">
                <a16:creationId xmlns:a16="http://schemas.microsoft.com/office/drawing/2014/main" id="{21994817-C36D-485E-87C2-81DB54FFC0BB}"/>
              </a:ext>
            </a:extLst>
          </p:cNvPr>
          <p:cNvSpPr/>
          <p:nvPr/>
        </p:nvSpPr>
        <p:spPr>
          <a:xfrm>
            <a:off x="5036599" y="2127522"/>
            <a:ext cx="684000" cy="10090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4" name="Rettangolo 603">
            <a:extLst>
              <a:ext uri="{FF2B5EF4-FFF2-40B4-BE49-F238E27FC236}">
                <a16:creationId xmlns:a16="http://schemas.microsoft.com/office/drawing/2014/main" id="{16932C0D-5636-4AA9-9F9D-3158FB8A6FF0}"/>
              </a:ext>
            </a:extLst>
          </p:cNvPr>
          <p:cNvSpPr/>
          <p:nvPr/>
        </p:nvSpPr>
        <p:spPr>
          <a:xfrm>
            <a:off x="5032695" y="3192614"/>
            <a:ext cx="684000" cy="447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5" name="Rettangolo 604">
            <a:extLst>
              <a:ext uri="{FF2B5EF4-FFF2-40B4-BE49-F238E27FC236}">
                <a16:creationId xmlns:a16="http://schemas.microsoft.com/office/drawing/2014/main" id="{671AC07F-7CBB-4C7B-AF51-53EDDD48B14F}"/>
              </a:ext>
            </a:extLst>
          </p:cNvPr>
          <p:cNvSpPr/>
          <p:nvPr/>
        </p:nvSpPr>
        <p:spPr>
          <a:xfrm>
            <a:off x="5032695" y="3705434"/>
            <a:ext cx="684000" cy="447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6" name="Rettangolo 605">
            <a:extLst>
              <a:ext uri="{FF2B5EF4-FFF2-40B4-BE49-F238E27FC236}">
                <a16:creationId xmlns:a16="http://schemas.microsoft.com/office/drawing/2014/main" id="{5D6989B1-98B3-4356-ACAD-29CB2B38BBC3}"/>
              </a:ext>
            </a:extLst>
          </p:cNvPr>
          <p:cNvSpPr/>
          <p:nvPr/>
        </p:nvSpPr>
        <p:spPr>
          <a:xfrm>
            <a:off x="6146467" y="2105444"/>
            <a:ext cx="740751" cy="3921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7" name="CasellaDiTesto 606">
            <a:extLst>
              <a:ext uri="{FF2B5EF4-FFF2-40B4-BE49-F238E27FC236}">
                <a16:creationId xmlns:a16="http://schemas.microsoft.com/office/drawing/2014/main" id="{03BB321D-92F3-4270-809B-D29ACEEE96EB}"/>
              </a:ext>
            </a:extLst>
          </p:cNvPr>
          <p:cNvSpPr txBox="1"/>
          <p:nvPr/>
        </p:nvSpPr>
        <p:spPr>
          <a:xfrm>
            <a:off x="4085628" y="1735580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8" name="CasellaDiTesto 607">
            <a:extLst>
              <a:ext uri="{FF2B5EF4-FFF2-40B4-BE49-F238E27FC236}">
                <a16:creationId xmlns:a16="http://schemas.microsoft.com/office/drawing/2014/main" id="{4C139A2D-D00F-4B8D-8AA3-1640D7755459}"/>
              </a:ext>
            </a:extLst>
          </p:cNvPr>
          <p:cNvSpPr txBox="1"/>
          <p:nvPr/>
        </p:nvSpPr>
        <p:spPr>
          <a:xfrm>
            <a:off x="5074548" y="1735580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CasellaDiTesto 608">
            <a:extLst>
              <a:ext uri="{FF2B5EF4-FFF2-40B4-BE49-F238E27FC236}">
                <a16:creationId xmlns:a16="http://schemas.microsoft.com/office/drawing/2014/main" id="{B34D5BB4-62FF-4ACA-8486-79DEA0A436D5}"/>
              </a:ext>
            </a:extLst>
          </p:cNvPr>
          <p:cNvSpPr txBox="1"/>
          <p:nvPr/>
        </p:nvSpPr>
        <p:spPr>
          <a:xfrm>
            <a:off x="6291296" y="1735580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0" name="Connettore diritto 609">
            <a:extLst>
              <a:ext uri="{FF2B5EF4-FFF2-40B4-BE49-F238E27FC236}">
                <a16:creationId xmlns:a16="http://schemas.microsoft.com/office/drawing/2014/main" id="{7E8D32C6-0878-4D1A-9867-F273A44BC7E1}"/>
              </a:ext>
            </a:extLst>
          </p:cNvPr>
          <p:cNvCxnSpPr>
            <a:cxnSpLocks/>
          </p:cNvCxnSpPr>
          <p:nvPr/>
        </p:nvCxnSpPr>
        <p:spPr>
          <a:xfrm>
            <a:off x="3921193" y="1770267"/>
            <a:ext cx="0" cy="40638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ttore diritto 610">
            <a:extLst>
              <a:ext uri="{FF2B5EF4-FFF2-40B4-BE49-F238E27FC236}">
                <a16:creationId xmlns:a16="http://schemas.microsoft.com/office/drawing/2014/main" id="{A9170E4B-2CEC-4E18-86B1-70B450F769B9}"/>
              </a:ext>
            </a:extLst>
          </p:cNvPr>
          <p:cNvCxnSpPr>
            <a:cxnSpLocks/>
          </p:cNvCxnSpPr>
          <p:nvPr/>
        </p:nvCxnSpPr>
        <p:spPr>
          <a:xfrm>
            <a:off x="4775557" y="1770267"/>
            <a:ext cx="0" cy="3173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Connettore diritto 611">
            <a:extLst>
              <a:ext uri="{FF2B5EF4-FFF2-40B4-BE49-F238E27FC236}">
                <a16:creationId xmlns:a16="http://schemas.microsoft.com/office/drawing/2014/main" id="{6A0CC90F-324A-4229-BEB8-5E009CC73024}"/>
              </a:ext>
            </a:extLst>
          </p:cNvPr>
          <p:cNvCxnSpPr>
            <a:cxnSpLocks/>
          </p:cNvCxnSpPr>
          <p:nvPr/>
        </p:nvCxnSpPr>
        <p:spPr>
          <a:xfrm>
            <a:off x="5943957" y="1770267"/>
            <a:ext cx="0" cy="2392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CasellaDiTesto 612">
            <a:extLst>
              <a:ext uri="{FF2B5EF4-FFF2-40B4-BE49-F238E27FC236}">
                <a16:creationId xmlns:a16="http://schemas.microsoft.com/office/drawing/2014/main" id="{E32D42DF-F642-423E-821F-FB91EAF0E852}"/>
              </a:ext>
            </a:extLst>
          </p:cNvPr>
          <p:cNvSpPr txBox="1"/>
          <p:nvPr/>
        </p:nvSpPr>
        <p:spPr>
          <a:xfrm>
            <a:off x="3157231" y="1735580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CasellaDiTesto 540">
            <a:extLst>
              <a:ext uri="{FF2B5EF4-FFF2-40B4-BE49-F238E27FC236}">
                <a16:creationId xmlns:a16="http://schemas.microsoft.com/office/drawing/2014/main" id="{BDB8CC09-0B5C-4524-8FC0-5A3FBE762BC1}"/>
              </a:ext>
            </a:extLst>
          </p:cNvPr>
          <p:cNvSpPr txBox="1"/>
          <p:nvPr/>
        </p:nvSpPr>
        <p:spPr>
          <a:xfrm>
            <a:off x="4135144" y="3444272"/>
            <a:ext cx="457200" cy="143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Connettore 2 533">
            <a:extLst>
              <a:ext uri="{FF2B5EF4-FFF2-40B4-BE49-F238E27FC236}">
                <a16:creationId xmlns:a16="http://schemas.microsoft.com/office/drawing/2014/main" id="{C2D7444D-C222-4C40-95EF-561CE99B9C3B}"/>
              </a:ext>
            </a:extLst>
          </p:cNvPr>
          <p:cNvCxnSpPr>
            <a:cxnSpLocks/>
            <a:stCxn id="532" idx="3"/>
            <a:endCxn id="139" idx="1"/>
          </p:cNvCxnSpPr>
          <p:nvPr/>
        </p:nvCxnSpPr>
        <p:spPr>
          <a:xfrm>
            <a:off x="3563743" y="2901424"/>
            <a:ext cx="571401" cy="61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CasellaDiTesto 540">
            <a:extLst>
              <a:ext uri="{FF2B5EF4-FFF2-40B4-BE49-F238E27FC236}">
                <a16:creationId xmlns:a16="http://schemas.microsoft.com/office/drawing/2014/main" id="{BF943DF3-A994-4889-B8B8-7E1E5016CBE7}"/>
              </a:ext>
            </a:extLst>
          </p:cNvPr>
          <p:cNvSpPr txBox="1"/>
          <p:nvPr/>
        </p:nvSpPr>
        <p:spPr>
          <a:xfrm>
            <a:off x="4167917" y="5204714"/>
            <a:ext cx="457200" cy="143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Connettore 2 537">
            <a:extLst>
              <a:ext uri="{FF2B5EF4-FFF2-40B4-BE49-F238E27FC236}">
                <a16:creationId xmlns:a16="http://schemas.microsoft.com/office/drawing/2014/main" id="{4DA883A5-129B-4E9F-802D-B68F96041F2C}"/>
              </a:ext>
            </a:extLst>
          </p:cNvPr>
          <p:cNvCxnSpPr>
            <a:cxnSpLocks/>
            <a:stCxn id="580" idx="3"/>
            <a:endCxn id="157" idx="1"/>
          </p:cNvCxnSpPr>
          <p:nvPr/>
        </p:nvCxnSpPr>
        <p:spPr>
          <a:xfrm>
            <a:off x="3563743" y="4550495"/>
            <a:ext cx="604174" cy="72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8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ruppo 495">
            <a:extLst>
              <a:ext uri="{FF2B5EF4-FFF2-40B4-BE49-F238E27FC236}">
                <a16:creationId xmlns:a16="http://schemas.microsoft.com/office/drawing/2014/main" id="{227BD315-93D9-45D8-B677-359B3AA03194}"/>
              </a:ext>
            </a:extLst>
          </p:cNvPr>
          <p:cNvGrpSpPr/>
          <p:nvPr/>
        </p:nvGrpSpPr>
        <p:grpSpPr>
          <a:xfrm>
            <a:off x="11527190" y="3607803"/>
            <a:ext cx="2244950" cy="1249546"/>
            <a:chOff x="5128470" y="875938"/>
            <a:chExt cx="2244950" cy="1240055"/>
          </a:xfrm>
        </p:grpSpPr>
        <p:cxnSp>
          <p:nvCxnSpPr>
            <p:cNvPr id="482" name="Connettore diritto 481">
              <a:extLst>
                <a:ext uri="{FF2B5EF4-FFF2-40B4-BE49-F238E27FC236}">
                  <a16:creationId xmlns:a16="http://schemas.microsoft.com/office/drawing/2014/main" id="{F2FDED8A-547D-42E8-8C41-D68AA410F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5" name="Gruppo 494">
              <a:extLst>
                <a:ext uri="{FF2B5EF4-FFF2-40B4-BE49-F238E27FC236}">
                  <a16:creationId xmlns:a16="http://schemas.microsoft.com/office/drawing/2014/main" id="{1FF25EDF-5241-484B-88ED-A495951CBB91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143" name="Connettore diritto 142">
                <a:extLst>
                  <a:ext uri="{FF2B5EF4-FFF2-40B4-BE49-F238E27FC236}">
                    <a16:creationId xmlns:a16="http://schemas.microsoft.com/office/drawing/2014/main" id="{C80EDC77-FCD1-40D2-AD98-818EB6873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Connettore diritto 476">
                <a:extLst>
                  <a:ext uri="{FF2B5EF4-FFF2-40B4-BE49-F238E27FC236}">
                    <a16:creationId xmlns:a16="http://schemas.microsoft.com/office/drawing/2014/main" id="{B920758B-BB12-4D4E-9318-12B755703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Connettore diritto 477">
                <a:extLst>
                  <a:ext uri="{FF2B5EF4-FFF2-40B4-BE49-F238E27FC236}">
                    <a16:creationId xmlns:a16="http://schemas.microsoft.com/office/drawing/2014/main" id="{F8338254-9D09-4C62-B548-B27BBA135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Connettore diritto 484">
                <a:extLst>
                  <a:ext uri="{FF2B5EF4-FFF2-40B4-BE49-F238E27FC236}">
                    <a16:creationId xmlns:a16="http://schemas.microsoft.com/office/drawing/2014/main" id="{EFA23732-4706-4101-A8B1-82549A3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Connettore diritto 487">
                <a:extLst>
                  <a:ext uri="{FF2B5EF4-FFF2-40B4-BE49-F238E27FC236}">
                    <a16:creationId xmlns:a16="http://schemas.microsoft.com/office/drawing/2014/main" id="{A5342236-0AC5-46BA-9EE6-3F7B9BA33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Connettore diritto 488">
                <a:extLst>
                  <a:ext uri="{FF2B5EF4-FFF2-40B4-BE49-F238E27FC236}">
                    <a16:creationId xmlns:a16="http://schemas.microsoft.com/office/drawing/2014/main" id="{AEA6239C-D4C1-451F-82E1-772AC77DB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Connettore diritto 489">
                <a:extLst>
                  <a:ext uri="{FF2B5EF4-FFF2-40B4-BE49-F238E27FC236}">
                    <a16:creationId xmlns:a16="http://schemas.microsoft.com/office/drawing/2014/main" id="{CBBBF126-D65A-45C0-9D80-746773A86F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Connettore diritto 490">
                <a:extLst>
                  <a:ext uri="{FF2B5EF4-FFF2-40B4-BE49-F238E27FC236}">
                    <a16:creationId xmlns:a16="http://schemas.microsoft.com/office/drawing/2014/main" id="{57BD3CB6-8BE9-49BA-8AEC-635B7BF42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Connettore diritto 491">
                <a:extLst>
                  <a:ext uri="{FF2B5EF4-FFF2-40B4-BE49-F238E27FC236}">
                    <a16:creationId xmlns:a16="http://schemas.microsoft.com/office/drawing/2014/main" id="{15CCF442-39EA-4CD5-B58C-84B0DFDA41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ttore diritto 492">
                <a:extLst>
                  <a:ext uri="{FF2B5EF4-FFF2-40B4-BE49-F238E27FC236}">
                    <a16:creationId xmlns:a16="http://schemas.microsoft.com/office/drawing/2014/main" id="{1FBE6F5E-A0EE-4B43-9BAB-4877856A87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Connettore diritto 493">
                <a:extLst>
                  <a:ext uri="{FF2B5EF4-FFF2-40B4-BE49-F238E27FC236}">
                    <a16:creationId xmlns:a16="http://schemas.microsoft.com/office/drawing/2014/main" id="{06B6359D-51DB-4F58-A157-1DA049A37B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0" name="Gruppo 749">
            <a:extLst>
              <a:ext uri="{FF2B5EF4-FFF2-40B4-BE49-F238E27FC236}">
                <a16:creationId xmlns:a16="http://schemas.microsoft.com/office/drawing/2014/main" id="{3BE89205-4BF5-41D3-BB58-078A4F378CE3}"/>
              </a:ext>
            </a:extLst>
          </p:cNvPr>
          <p:cNvGrpSpPr/>
          <p:nvPr/>
        </p:nvGrpSpPr>
        <p:grpSpPr>
          <a:xfrm>
            <a:off x="11289279" y="2194796"/>
            <a:ext cx="1552564" cy="828944"/>
            <a:chOff x="4860537" y="877114"/>
            <a:chExt cx="1552564" cy="822648"/>
          </a:xfrm>
        </p:grpSpPr>
        <p:cxnSp>
          <p:nvCxnSpPr>
            <p:cNvPr id="751" name="Connettore diritto 750">
              <a:extLst>
                <a:ext uri="{FF2B5EF4-FFF2-40B4-BE49-F238E27FC236}">
                  <a16:creationId xmlns:a16="http://schemas.microsoft.com/office/drawing/2014/main" id="{24D25213-3DCD-4A44-B0F0-1FAC48113E7E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37" y="1699762"/>
              <a:ext cx="1549767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Connettore diritto 752">
              <a:extLst>
                <a:ext uri="{FF2B5EF4-FFF2-40B4-BE49-F238E27FC236}">
                  <a16:creationId xmlns:a16="http://schemas.microsoft.com/office/drawing/2014/main" id="{FA7A22D8-93AA-4B24-8830-C1584E0DCEAB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37" y="877524"/>
              <a:ext cx="1549767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Connettore diritto 753">
              <a:extLst>
                <a:ext uri="{FF2B5EF4-FFF2-40B4-BE49-F238E27FC236}">
                  <a16:creationId xmlns:a16="http://schemas.microsoft.com/office/drawing/2014/main" id="{9CCA66D2-6C59-4E5B-92C1-86062D0A7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0537" y="877524"/>
              <a:ext cx="0" cy="8222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Connettore diritto 754">
              <a:extLst>
                <a:ext uri="{FF2B5EF4-FFF2-40B4-BE49-F238E27FC236}">
                  <a16:creationId xmlns:a16="http://schemas.microsoft.com/office/drawing/2014/main" id="{FFCDF015-39A2-4C33-8219-73F2B6181029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37" y="1288643"/>
              <a:ext cx="1549767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Connettore diritto 755">
              <a:extLst>
                <a:ext uri="{FF2B5EF4-FFF2-40B4-BE49-F238E27FC236}">
                  <a16:creationId xmlns:a16="http://schemas.microsoft.com/office/drawing/2014/main" id="{965CD1B1-373C-4889-8EA0-76492D24D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2677" y="877162"/>
              <a:ext cx="0" cy="81516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Connettore diritto 756">
              <a:extLst>
                <a:ext uri="{FF2B5EF4-FFF2-40B4-BE49-F238E27FC236}">
                  <a16:creationId xmlns:a16="http://schemas.microsoft.com/office/drawing/2014/main" id="{3C7B3923-8227-4154-8BB4-1ED0EC7EC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2783" y="878932"/>
              <a:ext cx="0" cy="813393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Connettore diritto 757">
              <a:extLst>
                <a:ext uri="{FF2B5EF4-FFF2-40B4-BE49-F238E27FC236}">
                  <a16:creationId xmlns:a16="http://schemas.microsoft.com/office/drawing/2014/main" id="{06F6DDE2-BD55-4E0A-ABC7-5FA2BA7E1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889" y="877162"/>
              <a:ext cx="0" cy="81516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Connettore diritto 758">
              <a:extLst>
                <a:ext uri="{FF2B5EF4-FFF2-40B4-BE49-F238E27FC236}">
                  <a16:creationId xmlns:a16="http://schemas.microsoft.com/office/drawing/2014/main" id="{0847A262-64CB-4694-928B-D13509FC1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2995" y="877114"/>
              <a:ext cx="0" cy="822648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Connettore diritto 759">
              <a:extLst>
                <a:ext uri="{FF2B5EF4-FFF2-40B4-BE49-F238E27FC236}">
                  <a16:creationId xmlns:a16="http://schemas.microsoft.com/office/drawing/2014/main" id="{1C0753AB-7641-4508-8E54-215E5105A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3101" y="878932"/>
              <a:ext cx="0" cy="82082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FE12FB75-8462-46D5-BC48-271D9B5F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66" y="222394"/>
            <a:ext cx="1819275" cy="1752600"/>
          </a:xfrm>
          <a:prstGeom prst="rect">
            <a:avLst/>
          </a:prstGeom>
        </p:spPr>
      </p:pic>
      <p:sp>
        <p:nvSpPr>
          <p:cNvPr id="41" name="Rettangolo 40">
            <a:extLst>
              <a:ext uri="{FF2B5EF4-FFF2-40B4-BE49-F238E27FC236}">
                <a16:creationId xmlns:a16="http://schemas.microsoft.com/office/drawing/2014/main" id="{0F9F2E2C-15BE-4F1E-A1F4-514BF42E3A0E}"/>
              </a:ext>
            </a:extLst>
          </p:cNvPr>
          <p:cNvSpPr/>
          <p:nvPr/>
        </p:nvSpPr>
        <p:spPr>
          <a:xfrm>
            <a:off x="730406" y="360054"/>
            <a:ext cx="84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53E1B5D-F66C-48A6-A226-84A22ED343A6}"/>
              </a:ext>
            </a:extLst>
          </p:cNvPr>
          <p:cNvSpPr/>
          <p:nvPr/>
        </p:nvSpPr>
        <p:spPr>
          <a:xfrm>
            <a:off x="1577270" y="360054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BF68B3AE-78AD-4F67-9992-BF6BCDDD73DA}"/>
              </a:ext>
            </a:extLst>
          </p:cNvPr>
          <p:cNvSpPr/>
          <p:nvPr/>
        </p:nvSpPr>
        <p:spPr>
          <a:xfrm>
            <a:off x="1218116" y="1080265"/>
            <a:ext cx="108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1840A9A7-A7C0-4D15-996B-49BD96944A2B}"/>
              </a:ext>
            </a:extLst>
          </p:cNvPr>
          <p:cNvSpPr/>
          <p:nvPr/>
        </p:nvSpPr>
        <p:spPr>
          <a:xfrm>
            <a:off x="730406" y="1080265"/>
            <a:ext cx="48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75CB831-C5AE-404E-B37F-52562FC37025}"/>
              </a:ext>
            </a:extLst>
          </p:cNvPr>
          <p:cNvSpPr txBox="1"/>
          <p:nvPr/>
        </p:nvSpPr>
        <p:spPr>
          <a:xfrm>
            <a:off x="687539" y="2945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CE8D6852-C5A5-413F-9807-58F12B9868FA}"/>
              </a:ext>
            </a:extLst>
          </p:cNvPr>
          <p:cNvSpPr txBox="1"/>
          <p:nvPr/>
        </p:nvSpPr>
        <p:spPr>
          <a:xfrm>
            <a:off x="2042685" y="2945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687539" y="1023109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01646D1-03AF-4B93-96CF-8A3377CCFF54}"/>
              </a:ext>
            </a:extLst>
          </p:cNvPr>
          <p:cNvSpPr txBox="1"/>
          <p:nvPr/>
        </p:nvSpPr>
        <p:spPr>
          <a:xfrm>
            <a:off x="2042685" y="102310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d</a:t>
            </a:r>
            <a:endParaRPr lang="en-US" baseline="-25000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02291FE-458E-45AC-BAAA-8C9FEFFE97CA}"/>
              </a:ext>
            </a:extLst>
          </p:cNvPr>
          <p:cNvSpPr txBox="1"/>
          <p:nvPr/>
        </p:nvSpPr>
        <p:spPr>
          <a:xfrm>
            <a:off x="1406003" y="784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8BE78E53-78C5-4994-97BE-7960C3B12C35}"/>
              </a:ext>
            </a:extLst>
          </p:cNvPr>
          <p:cNvSpPr/>
          <p:nvPr/>
        </p:nvSpPr>
        <p:spPr>
          <a:xfrm>
            <a:off x="955375" y="1550403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50C69E2B-0A68-44AB-8827-6ED5C93185ED}"/>
              </a:ext>
            </a:extLst>
          </p:cNvPr>
          <p:cNvSpPr/>
          <p:nvPr/>
        </p:nvSpPr>
        <p:spPr>
          <a:xfrm>
            <a:off x="1577457" y="1097488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071A25D2-3804-420D-9122-DDE7BFBA3EE5}"/>
              </a:ext>
            </a:extLst>
          </p:cNvPr>
          <p:cNvSpPr/>
          <p:nvPr/>
        </p:nvSpPr>
        <p:spPr>
          <a:xfrm>
            <a:off x="1776564" y="785327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B5FC66B7-4A08-4D6E-81FF-209C5A2CA674}"/>
              </a:ext>
            </a:extLst>
          </p:cNvPr>
          <p:cNvSpPr/>
          <p:nvPr/>
        </p:nvSpPr>
        <p:spPr>
          <a:xfrm>
            <a:off x="1853574" y="481838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8E6A8C5-72AA-44BD-B033-07277D916D5E}"/>
              </a:ext>
            </a:extLst>
          </p:cNvPr>
          <p:cNvSpPr/>
          <p:nvPr/>
        </p:nvSpPr>
        <p:spPr>
          <a:xfrm>
            <a:off x="1337603" y="1319219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1326400" y="133313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1584381" y="110987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1508227" y="6289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1582606" y="33961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3896C8B-3908-4C64-B9DE-26922D2E84F6}"/>
              </a:ext>
            </a:extLst>
          </p:cNvPr>
          <p:cNvSpPr txBox="1"/>
          <p:nvPr/>
        </p:nvSpPr>
        <p:spPr>
          <a:xfrm>
            <a:off x="361278" y="162121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9073E98-E288-4CC9-A02C-086CC37F22BD}"/>
              </a:ext>
            </a:extLst>
          </p:cNvPr>
          <p:cNvSpPr/>
          <p:nvPr/>
        </p:nvSpPr>
        <p:spPr>
          <a:xfrm>
            <a:off x="1904934" y="1290301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E9CB6C8B-63E6-43FB-8A61-F698C2486CD8}"/>
              </a:ext>
            </a:extLst>
          </p:cNvPr>
          <p:cNvSpPr/>
          <p:nvPr/>
        </p:nvSpPr>
        <p:spPr>
          <a:xfrm>
            <a:off x="1627099" y="1604762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8B90D182-C0A4-4F72-AC4F-C7A26F35E1AF}"/>
              </a:ext>
            </a:extLst>
          </p:cNvPr>
          <p:cNvSpPr/>
          <p:nvPr/>
        </p:nvSpPr>
        <p:spPr>
          <a:xfrm>
            <a:off x="2057925" y="916675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803A934C-021F-4A15-AB94-6C1FADBAD677}"/>
              </a:ext>
            </a:extLst>
          </p:cNvPr>
          <p:cNvSpPr/>
          <p:nvPr/>
        </p:nvSpPr>
        <p:spPr>
          <a:xfrm rot="4573954">
            <a:off x="354720" y="18539"/>
            <a:ext cx="2243342" cy="3187791"/>
          </a:xfrm>
          <a:prstGeom prst="arc">
            <a:avLst>
              <a:gd name="adj1" fmla="val 16625641"/>
              <a:gd name="adj2" fmla="val 19672180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i="1">
              <a:solidFill>
                <a:schemeClr val="lt1"/>
              </a:solidFill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874432" y="156550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09C4724-0C36-4708-B3C9-055E6B3DA5EE}"/>
              </a:ext>
            </a:extLst>
          </p:cNvPr>
          <p:cNvSpPr txBox="1"/>
          <p:nvPr/>
        </p:nvSpPr>
        <p:spPr>
          <a:xfrm>
            <a:off x="1183941" y="178603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608DE305-6ABB-40F7-BA56-2593396AF8DA}"/>
              </a:ext>
            </a:extLst>
          </p:cNvPr>
          <p:cNvSpPr/>
          <p:nvPr/>
        </p:nvSpPr>
        <p:spPr>
          <a:xfrm rot="4573954">
            <a:off x="141339" y="-321616"/>
            <a:ext cx="2243342" cy="3187791"/>
          </a:xfrm>
          <a:prstGeom prst="arc">
            <a:avLst>
              <a:gd name="adj1" fmla="val 16200000"/>
              <a:gd name="adj2" fmla="val 2147699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i="1">
              <a:solidFill>
                <a:schemeClr val="lt1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CDF9BA0D-14D4-415C-B01F-DDBEE5E18F7A}"/>
              </a:ext>
            </a:extLst>
          </p:cNvPr>
          <p:cNvSpPr/>
          <p:nvPr/>
        </p:nvSpPr>
        <p:spPr>
          <a:xfrm>
            <a:off x="11679702" y="404548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F4AF10-5F7F-4C49-886C-DAFC7AC4C5BF}"/>
              </a:ext>
            </a:extLst>
          </p:cNvPr>
          <p:cNvSpPr/>
          <p:nvPr/>
        </p:nvSpPr>
        <p:spPr>
          <a:xfrm>
            <a:off x="12023330" y="404548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B6D4CD0-098E-4CA4-9A71-C44B9397D9B5}"/>
              </a:ext>
            </a:extLst>
          </p:cNvPr>
          <p:cNvSpPr/>
          <p:nvPr/>
        </p:nvSpPr>
        <p:spPr>
          <a:xfrm>
            <a:off x="12379586" y="404548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45590A04-D949-4164-B8F6-E42AA6B37E5E}"/>
              </a:ext>
            </a:extLst>
          </p:cNvPr>
          <p:cNvSpPr/>
          <p:nvPr/>
        </p:nvSpPr>
        <p:spPr>
          <a:xfrm>
            <a:off x="12699306" y="404548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590FCEF-8071-4A1B-AF25-7567ABD310F3}"/>
              </a:ext>
            </a:extLst>
          </p:cNvPr>
          <p:cNvSpPr/>
          <p:nvPr/>
        </p:nvSpPr>
        <p:spPr>
          <a:xfrm>
            <a:off x="13003654" y="37294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8BD127B5-1DE8-4141-95E9-74F736DF4C26}"/>
              </a:ext>
            </a:extLst>
          </p:cNvPr>
          <p:cNvSpPr/>
          <p:nvPr/>
        </p:nvSpPr>
        <p:spPr>
          <a:xfrm>
            <a:off x="13300618" y="40419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C618E378-1244-4264-8624-2ECFB7304BF6}"/>
              </a:ext>
            </a:extLst>
          </p:cNvPr>
          <p:cNvSpPr/>
          <p:nvPr/>
        </p:nvSpPr>
        <p:spPr>
          <a:xfrm>
            <a:off x="13618844" y="40419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6FECACEF-FFFF-4EDC-B71F-6015225C07B1}"/>
              </a:ext>
            </a:extLst>
          </p:cNvPr>
          <p:cNvSpPr/>
          <p:nvPr/>
        </p:nvSpPr>
        <p:spPr>
          <a:xfrm>
            <a:off x="11675223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B6FA00F1-EF53-46B4-A932-E0CE71ECF332}"/>
              </a:ext>
            </a:extLst>
          </p:cNvPr>
          <p:cNvSpPr/>
          <p:nvPr/>
        </p:nvSpPr>
        <p:spPr>
          <a:xfrm>
            <a:off x="12018851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7416E308-6A10-464A-AB6A-D7330F18D7D9}"/>
              </a:ext>
            </a:extLst>
          </p:cNvPr>
          <p:cNvSpPr/>
          <p:nvPr/>
        </p:nvSpPr>
        <p:spPr>
          <a:xfrm>
            <a:off x="12375107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3B4289FF-2AED-4E0A-95AC-85DC609509CD}"/>
              </a:ext>
            </a:extLst>
          </p:cNvPr>
          <p:cNvSpPr/>
          <p:nvPr/>
        </p:nvSpPr>
        <p:spPr>
          <a:xfrm>
            <a:off x="12694827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22395D7-F81D-479E-BDE6-AC111D4388C0}"/>
              </a:ext>
            </a:extLst>
          </p:cNvPr>
          <p:cNvSpPr/>
          <p:nvPr/>
        </p:nvSpPr>
        <p:spPr>
          <a:xfrm>
            <a:off x="12999175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2A2F0B6B-FEE4-4FF5-9328-6183076778B5}"/>
              </a:ext>
            </a:extLst>
          </p:cNvPr>
          <p:cNvSpPr/>
          <p:nvPr/>
        </p:nvSpPr>
        <p:spPr>
          <a:xfrm>
            <a:off x="13311205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8D43E8A8-25FC-46FD-86BC-8010C73E1DEF}"/>
              </a:ext>
            </a:extLst>
          </p:cNvPr>
          <p:cNvSpPr/>
          <p:nvPr/>
        </p:nvSpPr>
        <p:spPr>
          <a:xfrm>
            <a:off x="13629431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F206FD2C-50D7-474B-9C1D-9B2D3F02110B}"/>
              </a:ext>
            </a:extLst>
          </p:cNvPr>
          <p:cNvSpPr/>
          <p:nvPr/>
        </p:nvSpPr>
        <p:spPr>
          <a:xfrm>
            <a:off x="11675223" y="46736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4FA0E2B6-98D3-4987-BAE7-93CFB0763E6B}"/>
              </a:ext>
            </a:extLst>
          </p:cNvPr>
          <p:cNvSpPr/>
          <p:nvPr/>
        </p:nvSpPr>
        <p:spPr>
          <a:xfrm>
            <a:off x="12018851" y="43518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E9D06D41-F418-4D8E-9DF0-FD02176F35B9}"/>
              </a:ext>
            </a:extLst>
          </p:cNvPr>
          <p:cNvSpPr/>
          <p:nvPr/>
        </p:nvSpPr>
        <p:spPr>
          <a:xfrm>
            <a:off x="12375107" y="46736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482571FF-C4E2-45EE-B0A3-74D4611AE3CD}"/>
              </a:ext>
            </a:extLst>
          </p:cNvPr>
          <p:cNvSpPr/>
          <p:nvPr/>
        </p:nvSpPr>
        <p:spPr>
          <a:xfrm>
            <a:off x="12694827" y="46736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C4359CD8-1D5B-4B66-B500-2FF744030896}"/>
              </a:ext>
            </a:extLst>
          </p:cNvPr>
          <p:cNvSpPr/>
          <p:nvPr/>
        </p:nvSpPr>
        <p:spPr>
          <a:xfrm>
            <a:off x="12999175" y="43518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7DB1CAE2-ADD3-4FF4-A86E-831149C19E5A}"/>
              </a:ext>
            </a:extLst>
          </p:cNvPr>
          <p:cNvSpPr/>
          <p:nvPr/>
        </p:nvSpPr>
        <p:spPr>
          <a:xfrm>
            <a:off x="13311205" y="43518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5EC634E6-5267-4CF0-BDFA-375584400AFA}"/>
              </a:ext>
            </a:extLst>
          </p:cNvPr>
          <p:cNvSpPr/>
          <p:nvPr/>
        </p:nvSpPr>
        <p:spPr>
          <a:xfrm>
            <a:off x="13629431" y="46736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CEBD7450-9BD2-4440-A2CD-90DCFAA10B7D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 flipV="1">
            <a:off x="11739231" y="4383890"/>
            <a:ext cx="279620" cy="32173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EDF51C29-D99E-409A-8B35-5027EB25EE1D}"/>
              </a:ext>
            </a:extLst>
          </p:cNvPr>
          <p:cNvCxnSpPr>
            <a:cxnSpLocks/>
            <a:stCxn id="70" idx="5"/>
            <a:endCxn id="71" idx="1"/>
          </p:cNvCxnSpPr>
          <p:nvPr/>
        </p:nvCxnSpPr>
        <p:spPr>
          <a:xfrm>
            <a:off x="12073485" y="4406520"/>
            <a:ext cx="31099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CF4F3BE0-2745-4F91-8FDD-FD62E8F00166}"/>
              </a:ext>
            </a:extLst>
          </p:cNvPr>
          <p:cNvCxnSpPr>
            <a:cxnSpLocks/>
          </p:cNvCxnSpPr>
          <p:nvPr/>
        </p:nvCxnSpPr>
        <p:spPr>
          <a:xfrm>
            <a:off x="12439115" y="4705623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A4353212-AA87-48BA-92B5-0142A7BE6B1C}"/>
              </a:ext>
            </a:extLst>
          </p:cNvPr>
          <p:cNvCxnSpPr>
            <a:cxnSpLocks/>
            <a:stCxn id="72" idx="7"/>
            <a:endCxn id="73" idx="3"/>
          </p:cNvCxnSpPr>
          <p:nvPr/>
        </p:nvCxnSpPr>
        <p:spPr>
          <a:xfrm flipV="1">
            <a:off x="12749461" y="4406520"/>
            <a:ext cx="259088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7FF8856B-6BCD-450F-BE6C-6207098A6785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13063183" y="4383890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E9893DCB-0BD7-4BBD-84AC-818DF4869870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3365839" y="4406520"/>
            <a:ext cx="27296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4C8BBEDD-6FA4-4B7F-9884-45E026E0B71B}"/>
              </a:ext>
            </a:extLst>
          </p:cNvPr>
          <p:cNvCxnSpPr>
            <a:cxnSpLocks/>
          </p:cNvCxnSpPr>
          <p:nvPr/>
        </p:nvCxnSpPr>
        <p:spPr>
          <a:xfrm>
            <a:off x="11739231" y="4224324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2214FC7A-B1D4-477F-B9E6-E31DF90E3471}"/>
              </a:ext>
            </a:extLst>
          </p:cNvPr>
          <p:cNvCxnSpPr>
            <a:cxnSpLocks/>
          </p:cNvCxnSpPr>
          <p:nvPr/>
        </p:nvCxnSpPr>
        <p:spPr>
          <a:xfrm>
            <a:off x="12082859" y="4224324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93BA3F38-70CD-480A-884F-441DD5888664}"/>
              </a:ext>
            </a:extLst>
          </p:cNvPr>
          <p:cNvCxnSpPr>
            <a:cxnSpLocks/>
          </p:cNvCxnSpPr>
          <p:nvPr/>
        </p:nvCxnSpPr>
        <p:spPr>
          <a:xfrm>
            <a:off x="12439115" y="4224324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45839284-C11F-4AC9-9A2D-878309D881E4}"/>
              </a:ext>
            </a:extLst>
          </p:cNvPr>
          <p:cNvCxnSpPr>
            <a:cxnSpLocks/>
          </p:cNvCxnSpPr>
          <p:nvPr/>
        </p:nvCxnSpPr>
        <p:spPr>
          <a:xfrm>
            <a:off x="12758835" y="4224324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021EED54-1E71-4E14-8C59-CEE190EB7750}"/>
              </a:ext>
            </a:extLst>
          </p:cNvPr>
          <p:cNvCxnSpPr>
            <a:cxnSpLocks/>
          </p:cNvCxnSpPr>
          <p:nvPr/>
        </p:nvCxnSpPr>
        <p:spPr>
          <a:xfrm>
            <a:off x="13063183" y="4224324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AB9FED4-AC11-4991-BD9A-764394D4A93B}"/>
              </a:ext>
            </a:extLst>
          </p:cNvPr>
          <p:cNvCxnSpPr>
            <a:cxnSpLocks/>
          </p:cNvCxnSpPr>
          <p:nvPr/>
        </p:nvCxnSpPr>
        <p:spPr>
          <a:xfrm>
            <a:off x="13375213" y="4224324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92600FB5-FF42-4D5B-8A6D-E530D2E433CE}"/>
              </a:ext>
            </a:extLst>
          </p:cNvPr>
          <p:cNvCxnSpPr>
            <a:cxnSpLocks/>
          </p:cNvCxnSpPr>
          <p:nvPr/>
        </p:nvCxnSpPr>
        <p:spPr>
          <a:xfrm>
            <a:off x="11743710" y="4073951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F21F2C56-DC1B-4A2E-BB5C-F5729AFDCA7A}"/>
              </a:ext>
            </a:extLst>
          </p:cNvPr>
          <p:cNvCxnSpPr>
            <a:cxnSpLocks/>
          </p:cNvCxnSpPr>
          <p:nvPr/>
        </p:nvCxnSpPr>
        <p:spPr>
          <a:xfrm>
            <a:off x="12087338" y="4073951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4F9554A2-5E20-40B7-83E8-E2E320AFE8B1}"/>
              </a:ext>
            </a:extLst>
          </p:cNvPr>
          <p:cNvCxnSpPr>
            <a:cxnSpLocks/>
          </p:cNvCxnSpPr>
          <p:nvPr/>
        </p:nvCxnSpPr>
        <p:spPr>
          <a:xfrm>
            <a:off x="12443594" y="407395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4926860F-20B8-4CF5-BC8C-B324715434ED}"/>
              </a:ext>
            </a:extLst>
          </p:cNvPr>
          <p:cNvCxnSpPr>
            <a:cxnSpLocks/>
            <a:stCxn id="36" idx="7"/>
            <a:endCxn id="37" idx="3"/>
          </p:cNvCxnSpPr>
          <p:nvPr/>
        </p:nvCxnSpPr>
        <p:spPr>
          <a:xfrm flipV="1">
            <a:off x="12753940" y="3784098"/>
            <a:ext cx="259088" cy="270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D21CDAF8-E4A1-410B-8EA9-018754D0E33A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13067662" y="3761468"/>
            <a:ext cx="232956" cy="3124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651E2A1B-18CC-42DE-AF2C-63D67AD91383}"/>
              </a:ext>
            </a:extLst>
          </p:cNvPr>
          <p:cNvCxnSpPr>
            <a:cxnSpLocks/>
          </p:cNvCxnSpPr>
          <p:nvPr/>
        </p:nvCxnSpPr>
        <p:spPr>
          <a:xfrm>
            <a:off x="13364626" y="4073951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53FC2E91-34B6-4B24-9036-CA53AFACFF5B}"/>
              </a:ext>
            </a:extLst>
          </p:cNvPr>
          <p:cNvCxnSpPr>
            <a:cxnSpLocks/>
          </p:cNvCxnSpPr>
          <p:nvPr/>
        </p:nvCxnSpPr>
        <p:spPr>
          <a:xfrm>
            <a:off x="11498156" y="358940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2 160">
            <a:extLst>
              <a:ext uri="{FF2B5EF4-FFF2-40B4-BE49-F238E27FC236}">
                <a16:creationId xmlns:a16="http://schemas.microsoft.com/office/drawing/2014/main" id="{BA165887-0465-4F6C-A062-535BDC9165DA}"/>
              </a:ext>
            </a:extLst>
          </p:cNvPr>
          <p:cNvCxnSpPr>
            <a:cxnSpLocks/>
          </p:cNvCxnSpPr>
          <p:nvPr/>
        </p:nvCxnSpPr>
        <p:spPr>
          <a:xfrm>
            <a:off x="11498156" y="358940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9A88988B-141B-43DE-99C6-22A450A63045}"/>
              </a:ext>
            </a:extLst>
          </p:cNvPr>
          <p:cNvSpPr txBox="1"/>
          <p:nvPr/>
        </p:nvSpPr>
        <p:spPr>
          <a:xfrm>
            <a:off x="13704528" y="35395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CAD965B0-E9C5-45AE-9DAD-8565810749DD}"/>
              </a:ext>
            </a:extLst>
          </p:cNvPr>
          <p:cNvSpPr txBox="1"/>
          <p:nvPr/>
        </p:nvSpPr>
        <p:spPr>
          <a:xfrm>
            <a:off x="11445534" y="480481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885481-ACDE-4426-9D77-3B7F3548A87E}"/>
              </a:ext>
            </a:extLst>
          </p:cNvPr>
          <p:cNvGrpSpPr/>
          <p:nvPr/>
        </p:nvGrpSpPr>
        <p:grpSpPr>
          <a:xfrm>
            <a:off x="8161458" y="4589356"/>
            <a:ext cx="2042720" cy="1936003"/>
            <a:chOff x="8161458" y="4589356"/>
            <a:chExt cx="2042720" cy="1936003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B814469B-8DBA-418C-8B8E-94A5C02D1B62}"/>
                </a:ext>
              </a:extLst>
            </p:cNvPr>
            <p:cNvGrpSpPr/>
            <p:nvPr/>
          </p:nvGrpSpPr>
          <p:grpSpPr>
            <a:xfrm>
              <a:off x="8346109" y="4646801"/>
              <a:ext cx="1627633" cy="1625389"/>
              <a:chOff x="4934395" y="4377797"/>
              <a:chExt cx="1627633" cy="1625389"/>
            </a:xfrm>
          </p:grpSpPr>
          <p:cxnSp>
            <p:nvCxnSpPr>
              <p:cNvPr id="324" name="Connettore diritto 323">
                <a:extLst>
                  <a:ext uri="{FF2B5EF4-FFF2-40B4-BE49-F238E27FC236}">
                    <a16:creationId xmlns:a16="http://schemas.microsoft.com/office/drawing/2014/main" id="{144B3AF6-4915-40B4-9521-B6A1DFF004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4396" y="4379388"/>
                <a:ext cx="0" cy="1623798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ttore diritto 320">
                <a:extLst>
                  <a:ext uri="{FF2B5EF4-FFF2-40B4-BE49-F238E27FC236}">
                    <a16:creationId xmlns:a16="http://schemas.microsoft.com/office/drawing/2014/main" id="{85657491-6113-4BFF-B830-223CB2EAE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6" y="5207919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ttore diritto 321">
                <a:extLst>
                  <a:ext uri="{FF2B5EF4-FFF2-40B4-BE49-F238E27FC236}">
                    <a16:creationId xmlns:a16="http://schemas.microsoft.com/office/drawing/2014/main" id="{7DA1D12D-C1DC-422E-BB69-B3BC47BFA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6" y="5622186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ttore diritto 322">
                <a:extLst>
                  <a:ext uri="{FF2B5EF4-FFF2-40B4-BE49-F238E27FC236}">
                    <a16:creationId xmlns:a16="http://schemas.microsoft.com/office/drawing/2014/main" id="{508A26D9-6466-42BF-9E7F-69BBDD1B3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6" y="4377797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ttore diritto 324">
                <a:extLst>
                  <a:ext uri="{FF2B5EF4-FFF2-40B4-BE49-F238E27FC236}">
                    <a16:creationId xmlns:a16="http://schemas.microsoft.com/office/drawing/2014/main" id="{70BBEDA0-98F5-422A-9403-888EC2896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6" y="4793654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nettore diritto 325">
                <a:extLst>
                  <a:ext uri="{FF2B5EF4-FFF2-40B4-BE49-F238E27FC236}">
                    <a16:creationId xmlns:a16="http://schemas.microsoft.com/office/drawing/2014/main" id="{D5002626-23BC-4065-AB7A-7CD013D3F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1304" y="4379023"/>
                <a:ext cx="0" cy="1624163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nettore diritto 326">
                <a:extLst>
                  <a:ext uri="{FF2B5EF4-FFF2-40B4-BE49-F238E27FC236}">
                    <a16:creationId xmlns:a16="http://schemas.microsoft.com/office/drawing/2014/main" id="{518C3D02-1F2F-47DD-9F4F-79413727C9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212" y="4380807"/>
                <a:ext cx="0" cy="1622379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ttore diritto 327">
                <a:extLst>
                  <a:ext uri="{FF2B5EF4-FFF2-40B4-BE49-F238E27FC236}">
                    <a16:creationId xmlns:a16="http://schemas.microsoft.com/office/drawing/2014/main" id="{1877D40A-8AFC-4D33-9C83-A4E32458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5120" y="4379023"/>
                <a:ext cx="0" cy="1624163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ttore diritto 328">
                <a:extLst>
                  <a:ext uri="{FF2B5EF4-FFF2-40B4-BE49-F238E27FC236}">
                    <a16:creationId xmlns:a16="http://schemas.microsoft.com/office/drawing/2014/main" id="{3453A7B7-7CE3-4EB8-9CBA-E68F88B97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8852" y="4378975"/>
                <a:ext cx="0" cy="1624211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nettore diritto 332">
                <a:extLst>
                  <a:ext uri="{FF2B5EF4-FFF2-40B4-BE49-F238E27FC236}">
                    <a16:creationId xmlns:a16="http://schemas.microsoft.com/office/drawing/2014/main" id="{EDAEAECB-0E5F-451E-91C0-A5A4E4478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5" y="6003186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Ovale 94">
              <a:extLst>
                <a:ext uri="{FF2B5EF4-FFF2-40B4-BE49-F238E27FC236}">
                  <a16:creationId xmlns:a16="http://schemas.microsoft.com/office/drawing/2014/main" id="{D963B208-8F97-49BD-935C-582C84EEE86F}"/>
                </a:ext>
              </a:extLst>
            </p:cNvPr>
            <p:cNvSpPr/>
            <p:nvPr/>
          </p:nvSpPr>
          <p:spPr>
            <a:xfrm>
              <a:off x="8426958" y="46664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96C7EE0E-507B-42B5-8B11-7625D13268FC}"/>
                </a:ext>
              </a:extLst>
            </p:cNvPr>
            <p:cNvSpPr/>
            <p:nvPr/>
          </p:nvSpPr>
          <p:spPr>
            <a:xfrm>
              <a:off x="8909935" y="46664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e 97">
              <a:extLst>
                <a:ext uri="{FF2B5EF4-FFF2-40B4-BE49-F238E27FC236}">
                  <a16:creationId xmlns:a16="http://schemas.microsoft.com/office/drawing/2014/main" id="{23BFBC0C-B4CB-4371-AFFD-83C523BD9960}"/>
                </a:ext>
              </a:extLst>
            </p:cNvPr>
            <p:cNvSpPr/>
            <p:nvPr/>
          </p:nvSpPr>
          <p:spPr>
            <a:xfrm>
              <a:off x="9394032" y="46664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e 98">
              <a:extLst>
                <a:ext uri="{FF2B5EF4-FFF2-40B4-BE49-F238E27FC236}">
                  <a16:creationId xmlns:a16="http://schemas.microsoft.com/office/drawing/2014/main" id="{FC5E4AEF-D9E0-4A97-B780-BA85C0F5B567}"/>
                </a:ext>
              </a:extLst>
            </p:cNvPr>
            <p:cNvSpPr/>
            <p:nvPr/>
          </p:nvSpPr>
          <p:spPr>
            <a:xfrm>
              <a:off x="9750379" y="46664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538C2FEB-D4F2-4D67-B04C-C8C543D188C4}"/>
                </a:ext>
              </a:extLst>
            </p:cNvPr>
            <p:cNvSpPr/>
            <p:nvPr/>
          </p:nvSpPr>
          <p:spPr>
            <a:xfrm>
              <a:off x="8429205" y="479329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vale 101">
              <a:extLst>
                <a:ext uri="{FF2B5EF4-FFF2-40B4-BE49-F238E27FC236}">
                  <a16:creationId xmlns:a16="http://schemas.microsoft.com/office/drawing/2014/main" id="{59CB86D3-14D8-4D6C-B76E-5166776DF7CF}"/>
                </a:ext>
              </a:extLst>
            </p:cNvPr>
            <p:cNvSpPr/>
            <p:nvPr/>
          </p:nvSpPr>
          <p:spPr>
            <a:xfrm>
              <a:off x="9053378" y="479329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A364FEA5-F8C1-4A4B-B6F5-D8467BD2F1F7}"/>
                </a:ext>
              </a:extLst>
            </p:cNvPr>
            <p:cNvSpPr/>
            <p:nvPr/>
          </p:nvSpPr>
          <p:spPr>
            <a:xfrm>
              <a:off x="9053378" y="5250191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59D19F3E-CB66-4FC9-B163-7785CECF89AC}"/>
                </a:ext>
              </a:extLst>
            </p:cNvPr>
            <p:cNvSpPr/>
            <p:nvPr/>
          </p:nvSpPr>
          <p:spPr>
            <a:xfrm>
              <a:off x="9053378" y="571187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e 107">
              <a:extLst>
                <a:ext uri="{FF2B5EF4-FFF2-40B4-BE49-F238E27FC236}">
                  <a16:creationId xmlns:a16="http://schemas.microsoft.com/office/drawing/2014/main" id="{28D9DC18-6582-4A69-9BE0-956F889AA7F9}"/>
                </a:ext>
              </a:extLst>
            </p:cNvPr>
            <p:cNvSpPr/>
            <p:nvPr/>
          </p:nvSpPr>
          <p:spPr>
            <a:xfrm>
              <a:off x="9847880" y="571187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e 109">
              <a:extLst>
                <a:ext uri="{FF2B5EF4-FFF2-40B4-BE49-F238E27FC236}">
                  <a16:creationId xmlns:a16="http://schemas.microsoft.com/office/drawing/2014/main" id="{3530A38C-81C5-4BFA-9E64-A1C52719C36A}"/>
                </a:ext>
              </a:extLst>
            </p:cNvPr>
            <p:cNvSpPr/>
            <p:nvPr/>
          </p:nvSpPr>
          <p:spPr>
            <a:xfrm>
              <a:off x="8429205" y="4929700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vale 110">
              <a:extLst>
                <a:ext uri="{FF2B5EF4-FFF2-40B4-BE49-F238E27FC236}">
                  <a16:creationId xmlns:a16="http://schemas.microsoft.com/office/drawing/2014/main" id="{4FBB588F-62D3-4C7B-BE02-25BDC0C6D539}"/>
                </a:ext>
              </a:extLst>
            </p:cNvPr>
            <p:cNvSpPr/>
            <p:nvPr/>
          </p:nvSpPr>
          <p:spPr>
            <a:xfrm>
              <a:off x="8818777" y="4929700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vale 111">
              <a:extLst>
                <a:ext uri="{FF2B5EF4-FFF2-40B4-BE49-F238E27FC236}">
                  <a16:creationId xmlns:a16="http://schemas.microsoft.com/office/drawing/2014/main" id="{AA4C8864-666F-4487-8DC9-6F84E5CC681A}"/>
                </a:ext>
              </a:extLst>
            </p:cNvPr>
            <p:cNvSpPr/>
            <p:nvPr/>
          </p:nvSpPr>
          <p:spPr>
            <a:xfrm>
              <a:off x="8818777" y="5135889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e 113">
              <a:extLst>
                <a:ext uri="{FF2B5EF4-FFF2-40B4-BE49-F238E27FC236}">
                  <a16:creationId xmlns:a16="http://schemas.microsoft.com/office/drawing/2014/main" id="{1AFF2A8C-DA7F-44D9-8E93-860501638188}"/>
                </a:ext>
              </a:extLst>
            </p:cNvPr>
            <p:cNvSpPr/>
            <p:nvPr/>
          </p:nvSpPr>
          <p:spPr>
            <a:xfrm>
              <a:off x="8818777" y="5561093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vale 114">
              <a:extLst>
                <a:ext uri="{FF2B5EF4-FFF2-40B4-BE49-F238E27FC236}">
                  <a16:creationId xmlns:a16="http://schemas.microsoft.com/office/drawing/2014/main" id="{230837EE-CBD6-4245-8BCD-26753F8FCD3B}"/>
                </a:ext>
              </a:extLst>
            </p:cNvPr>
            <p:cNvSpPr/>
            <p:nvPr/>
          </p:nvSpPr>
          <p:spPr>
            <a:xfrm>
              <a:off x="8818777" y="6066487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vale 116">
              <a:extLst>
                <a:ext uri="{FF2B5EF4-FFF2-40B4-BE49-F238E27FC236}">
                  <a16:creationId xmlns:a16="http://schemas.microsoft.com/office/drawing/2014/main" id="{7CE4C51C-5768-40F0-8A62-AEBDE9E7C23C}"/>
                </a:ext>
              </a:extLst>
            </p:cNvPr>
            <p:cNvSpPr/>
            <p:nvPr/>
          </p:nvSpPr>
          <p:spPr>
            <a:xfrm>
              <a:off x="8399671" y="6066487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id="{2118F2F4-E4DA-4E5E-9A25-C37E2E03DFE0}"/>
                </a:ext>
              </a:extLst>
            </p:cNvPr>
            <p:cNvCxnSpPr>
              <a:cxnSpLocks/>
              <a:stCxn id="110" idx="6"/>
              <a:endCxn id="111" idx="2"/>
            </p:cNvCxnSpPr>
            <p:nvPr/>
          </p:nvCxnSpPr>
          <p:spPr>
            <a:xfrm>
              <a:off x="8520645" y="4975420"/>
              <a:ext cx="29813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" name="Connettore 2 118">
              <a:extLst>
                <a:ext uri="{FF2B5EF4-FFF2-40B4-BE49-F238E27FC236}">
                  <a16:creationId xmlns:a16="http://schemas.microsoft.com/office/drawing/2014/main" id="{1290A748-2906-4995-A4A6-84D3E2223451}"/>
                </a:ext>
              </a:extLst>
            </p:cNvPr>
            <p:cNvCxnSpPr>
              <a:cxnSpLocks/>
              <a:stCxn id="111" idx="4"/>
              <a:endCxn id="112" idx="0"/>
            </p:cNvCxnSpPr>
            <p:nvPr/>
          </p:nvCxnSpPr>
          <p:spPr>
            <a:xfrm>
              <a:off x="8864497" y="5021140"/>
              <a:ext cx="0" cy="11474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Connettore 2 119">
              <a:extLst>
                <a:ext uri="{FF2B5EF4-FFF2-40B4-BE49-F238E27FC236}">
                  <a16:creationId xmlns:a16="http://schemas.microsoft.com/office/drawing/2014/main" id="{50621B56-95B4-4EB8-9F6D-2C44FA9DAB78}"/>
                </a:ext>
              </a:extLst>
            </p:cNvPr>
            <p:cNvCxnSpPr>
              <a:cxnSpLocks/>
              <a:stCxn id="112" idx="4"/>
              <a:endCxn id="134" idx="0"/>
            </p:cNvCxnSpPr>
            <p:nvPr/>
          </p:nvCxnSpPr>
          <p:spPr>
            <a:xfrm>
              <a:off x="8864497" y="5227329"/>
              <a:ext cx="4477" cy="121162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Connettore 2 120">
              <a:extLst>
                <a:ext uri="{FF2B5EF4-FFF2-40B4-BE49-F238E27FC236}">
                  <a16:creationId xmlns:a16="http://schemas.microsoft.com/office/drawing/2014/main" id="{0A0F15E0-E1A3-47D4-88AD-F35B4F8C201C}"/>
                </a:ext>
              </a:extLst>
            </p:cNvPr>
            <p:cNvCxnSpPr>
              <a:cxnSpLocks/>
              <a:stCxn id="114" idx="4"/>
              <a:endCxn id="115" idx="0"/>
            </p:cNvCxnSpPr>
            <p:nvPr/>
          </p:nvCxnSpPr>
          <p:spPr>
            <a:xfrm>
              <a:off x="8864497" y="5652533"/>
              <a:ext cx="0" cy="413954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Connettore 2 121">
              <a:extLst>
                <a:ext uri="{FF2B5EF4-FFF2-40B4-BE49-F238E27FC236}">
                  <a16:creationId xmlns:a16="http://schemas.microsoft.com/office/drawing/2014/main" id="{DA3CF11B-4FD4-4216-9119-665253831C8E}"/>
                </a:ext>
              </a:extLst>
            </p:cNvPr>
            <p:cNvCxnSpPr>
              <a:cxnSpLocks/>
              <a:stCxn id="115" idx="2"/>
              <a:endCxn id="117" idx="6"/>
            </p:cNvCxnSpPr>
            <p:nvPr/>
          </p:nvCxnSpPr>
          <p:spPr>
            <a:xfrm flipH="1">
              <a:off x="8491111" y="6112207"/>
              <a:ext cx="327666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Connettore 2 125">
              <a:extLst>
                <a:ext uri="{FF2B5EF4-FFF2-40B4-BE49-F238E27FC236}">
                  <a16:creationId xmlns:a16="http://schemas.microsoft.com/office/drawing/2014/main" id="{ED96454F-6840-4B70-80F0-C94FEC048017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8520645" y="4839016"/>
              <a:ext cx="532733" cy="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Connettore 2 128">
              <a:extLst>
                <a:ext uri="{FF2B5EF4-FFF2-40B4-BE49-F238E27FC236}">
                  <a16:creationId xmlns:a16="http://schemas.microsoft.com/office/drawing/2014/main" id="{D5706070-7ABF-4C6A-BB20-D52A51E0E36E}"/>
                </a:ext>
              </a:extLst>
            </p:cNvPr>
            <p:cNvCxnSpPr>
              <a:cxnSpLocks/>
              <a:stCxn id="102" idx="4"/>
              <a:endCxn id="104" idx="0"/>
            </p:cNvCxnSpPr>
            <p:nvPr/>
          </p:nvCxnSpPr>
          <p:spPr>
            <a:xfrm>
              <a:off x="9099098" y="4884736"/>
              <a:ext cx="0" cy="365455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2" name="Connettore 2 131">
              <a:extLst>
                <a:ext uri="{FF2B5EF4-FFF2-40B4-BE49-F238E27FC236}">
                  <a16:creationId xmlns:a16="http://schemas.microsoft.com/office/drawing/2014/main" id="{5522B825-D60F-4CC7-AF9B-CFB1CC5EBF6E}"/>
                </a:ext>
              </a:extLst>
            </p:cNvPr>
            <p:cNvCxnSpPr>
              <a:cxnSpLocks/>
              <a:stCxn id="104" idx="4"/>
              <a:endCxn id="105" idx="0"/>
            </p:cNvCxnSpPr>
            <p:nvPr/>
          </p:nvCxnSpPr>
          <p:spPr>
            <a:xfrm>
              <a:off x="9099098" y="5341631"/>
              <a:ext cx="0" cy="370245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8" name="Connettore 2 137">
              <a:extLst>
                <a:ext uri="{FF2B5EF4-FFF2-40B4-BE49-F238E27FC236}">
                  <a16:creationId xmlns:a16="http://schemas.microsoft.com/office/drawing/2014/main" id="{03780C0C-46F7-4D62-85F6-61FD0EB3406A}"/>
                </a:ext>
              </a:extLst>
            </p:cNvPr>
            <p:cNvCxnSpPr>
              <a:cxnSpLocks/>
              <a:stCxn id="105" idx="6"/>
              <a:endCxn id="108" idx="2"/>
            </p:cNvCxnSpPr>
            <p:nvPr/>
          </p:nvCxnSpPr>
          <p:spPr>
            <a:xfrm>
              <a:off x="9144818" y="5757596"/>
              <a:ext cx="703062" cy="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1" name="Connettore 2 140">
              <a:extLst>
                <a:ext uri="{FF2B5EF4-FFF2-40B4-BE49-F238E27FC236}">
                  <a16:creationId xmlns:a16="http://schemas.microsoft.com/office/drawing/2014/main" id="{FB9EC165-DFC4-41C6-A143-030716EB2077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>
              <a:off x="8518398" y="4712138"/>
              <a:ext cx="391537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Connettore 2 144">
              <a:extLst>
                <a:ext uri="{FF2B5EF4-FFF2-40B4-BE49-F238E27FC236}">
                  <a16:creationId xmlns:a16="http://schemas.microsoft.com/office/drawing/2014/main" id="{37E730B1-D90F-4A6F-9AD1-6EF4B1C2E3E4}"/>
                </a:ext>
              </a:extLst>
            </p:cNvPr>
            <p:cNvCxnSpPr>
              <a:cxnSpLocks/>
              <a:stCxn id="96" idx="6"/>
              <a:endCxn id="98" idx="2"/>
            </p:cNvCxnSpPr>
            <p:nvPr/>
          </p:nvCxnSpPr>
          <p:spPr>
            <a:xfrm>
              <a:off x="9001375" y="4712138"/>
              <a:ext cx="392657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Connettore 2 147">
              <a:extLst>
                <a:ext uri="{FF2B5EF4-FFF2-40B4-BE49-F238E27FC236}">
                  <a16:creationId xmlns:a16="http://schemas.microsoft.com/office/drawing/2014/main" id="{6B62A67E-6C32-45B0-815F-DE63CD0067EC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9485472" y="4712138"/>
              <a:ext cx="264907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1" name="CasellaDiTesto 150">
              <a:extLst>
                <a:ext uri="{FF2B5EF4-FFF2-40B4-BE49-F238E27FC236}">
                  <a16:creationId xmlns:a16="http://schemas.microsoft.com/office/drawing/2014/main" id="{70CD01BC-D5EA-472B-B6FD-C08FE909185A}"/>
                </a:ext>
              </a:extLst>
            </p:cNvPr>
            <p:cNvSpPr txBox="1"/>
            <p:nvPr/>
          </p:nvSpPr>
          <p:spPr>
            <a:xfrm>
              <a:off x="8401025" y="621758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CasellaDiTesto 151">
              <a:extLst>
                <a:ext uri="{FF2B5EF4-FFF2-40B4-BE49-F238E27FC236}">
                  <a16:creationId xmlns:a16="http://schemas.microsoft.com/office/drawing/2014/main" id="{1FC03F75-A52A-4876-B920-9CF732EB7F9B}"/>
                </a:ext>
              </a:extLst>
            </p:cNvPr>
            <p:cNvSpPr txBox="1"/>
            <p:nvPr/>
          </p:nvSpPr>
          <p:spPr>
            <a:xfrm>
              <a:off x="8800506" y="621758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CasellaDiTesto 152">
              <a:extLst>
                <a:ext uri="{FF2B5EF4-FFF2-40B4-BE49-F238E27FC236}">
                  <a16:creationId xmlns:a16="http://schemas.microsoft.com/office/drawing/2014/main" id="{DC6A370D-22B6-474D-BF1A-C57F4AEBC999}"/>
                </a:ext>
              </a:extLst>
            </p:cNvPr>
            <p:cNvSpPr txBox="1"/>
            <p:nvPr/>
          </p:nvSpPr>
          <p:spPr>
            <a:xfrm>
              <a:off x="9199987" y="6217582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CasellaDiTesto 153">
              <a:extLst>
                <a:ext uri="{FF2B5EF4-FFF2-40B4-BE49-F238E27FC236}">
                  <a16:creationId xmlns:a16="http://schemas.microsoft.com/office/drawing/2014/main" id="{4F7E3F3F-BAF8-4F95-B335-5DEC68B98EAB}"/>
                </a:ext>
              </a:extLst>
            </p:cNvPr>
            <p:cNvSpPr txBox="1"/>
            <p:nvPr/>
          </p:nvSpPr>
          <p:spPr>
            <a:xfrm>
              <a:off x="9610690" y="621758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CasellaDiTesto 154">
              <a:extLst>
                <a:ext uri="{FF2B5EF4-FFF2-40B4-BE49-F238E27FC236}">
                  <a16:creationId xmlns:a16="http://schemas.microsoft.com/office/drawing/2014/main" id="{FF0B47BE-BD8B-48BB-9BB2-72E4A8E03B74}"/>
                </a:ext>
              </a:extLst>
            </p:cNvPr>
            <p:cNvSpPr txBox="1"/>
            <p:nvPr/>
          </p:nvSpPr>
          <p:spPr>
            <a:xfrm>
              <a:off x="9924193" y="467885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CasellaDiTesto 155">
              <a:extLst>
                <a:ext uri="{FF2B5EF4-FFF2-40B4-BE49-F238E27FC236}">
                  <a16:creationId xmlns:a16="http://schemas.microsoft.com/office/drawing/2014/main" id="{5849A2A7-1E0E-4243-BBD9-516F109CFD0F}"/>
                </a:ext>
              </a:extLst>
            </p:cNvPr>
            <p:cNvSpPr txBox="1"/>
            <p:nvPr/>
          </p:nvSpPr>
          <p:spPr>
            <a:xfrm>
              <a:off x="9924193" y="508921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CasellaDiTesto 157">
              <a:extLst>
                <a:ext uri="{FF2B5EF4-FFF2-40B4-BE49-F238E27FC236}">
                  <a16:creationId xmlns:a16="http://schemas.microsoft.com/office/drawing/2014/main" id="{E71C088E-A05E-4D3C-AA5B-D1A642001595}"/>
                </a:ext>
              </a:extLst>
            </p:cNvPr>
            <p:cNvSpPr txBox="1"/>
            <p:nvPr/>
          </p:nvSpPr>
          <p:spPr>
            <a:xfrm>
              <a:off x="9924193" y="54995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CasellaDiTesto 158">
              <a:extLst>
                <a:ext uri="{FF2B5EF4-FFF2-40B4-BE49-F238E27FC236}">
                  <a16:creationId xmlns:a16="http://schemas.microsoft.com/office/drawing/2014/main" id="{88F56A2A-4AED-429F-B322-E16CF252CB6F}"/>
                </a:ext>
              </a:extLst>
            </p:cNvPr>
            <p:cNvSpPr txBox="1"/>
            <p:nvPr/>
          </p:nvSpPr>
          <p:spPr>
            <a:xfrm>
              <a:off x="9929744" y="59099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CasellaDiTesto 182">
              <a:extLst>
                <a:ext uri="{FF2B5EF4-FFF2-40B4-BE49-F238E27FC236}">
                  <a16:creationId xmlns:a16="http://schemas.microsoft.com/office/drawing/2014/main" id="{DF57EAAC-1399-4B4F-8128-FE742C4982F4}"/>
                </a:ext>
              </a:extLst>
            </p:cNvPr>
            <p:cNvSpPr txBox="1"/>
            <p:nvPr/>
          </p:nvSpPr>
          <p:spPr>
            <a:xfrm>
              <a:off x="8161458" y="4589356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it-IT" sz="12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CasellaDiTesto 183">
              <a:extLst>
                <a:ext uri="{FF2B5EF4-FFF2-40B4-BE49-F238E27FC236}">
                  <a16:creationId xmlns:a16="http://schemas.microsoft.com/office/drawing/2014/main" id="{AFF76DF1-C35D-4945-AA8E-D4B1A0464D60}"/>
                </a:ext>
              </a:extLst>
            </p:cNvPr>
            <p:cNvSpPr txBox="1"/>
            <p:nvPr/>
          </p:nvSpPr>
          <p:spPr>
            <a:xfrm>
              <a:off x="8167808" y="4817956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it-IT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CasellaDiTesto 184">
              <a:extLst>
                <a:ext uri="{FF2B5EF4-FFF2-40B4-BE49-F238E27FC236}">
                  <a16:creationId xmlns:a16="http://schemas.microsoft.com/office/drawing/2014/main" id="{2B4EF20A-4D95-4A1A-AD5B-51DA0197D07A}"/>
                </a:ext>
              </a:extLst>
            </p:cNvPr>
            <p:cNvSpPr txBox="1"/>
            <p:nvPr/>
          </p:nvSpPr>
          <p:spPr>
            <a:xfrm>
              <a:off x="9592364" y="5476923"/>
              <a:ext cx="301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it-IT" sz="12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vale 133">
              <a:extLst>
                <a:ext uri="{FF2B5EF4-FFF2-40B4-BE49-F238E27FC236}">
                  <a16:creationId xmlns:a16="http://schemas.microsoft.com/office/drawing/2014/main" id="{40A70157-79B7-425B-BC3A-ACC67D951D7E}"/>
                </a:ext>
              </a:extLst>
            </p:cNvPr>
            <p:cNvSpPr/>
            <p:nvPr/>
          </p:nvSpPr>
          <p:spPr>
            <a:xfrm>
              <a:off x="8823254" y="5348491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Connettore 2 136">
              <a:extLst>
                <a:ext uri="{FF2B5EF4-FFF2-40B4-BE49-F238E27FC236}">
                  <a16:creationId xmlns:a16="http://schemas.microsoft.com/office/drawing/2014/main" id="{1C42A86A-294F-42BE-B2C3-B45E29F48E01}"/>
                </a:ext>
              </a:extLst>
            </p:cNvPr>
            <p:cNvCxnSpPr>
              <a:cxnSpLocks/>
              <a:stCxn id="134" idx="4"/>
              <a:endCxn id="114" idx="0"/>
            </p:cNvCxnSpPr>
            <p:nvPr/>
          </p:nvCxnSpPr>
          <p:spPr>
            <a:xfrm flipH="1">
              <a:off x="8864497" y="5439931"/>
              <a:ext cx="4477" cy="121162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2C2DEFB0-28C8-4B51-B610-7253F35BB0F6}"/>
                </a:ext>
              </a:extLst>
            </p:cNvPr>
            <p:cNvSpPr/>
            <p:nvPr/>
          </p:nvSpPr>
          <p:spPr>
            <a:xfrm>
              <a:off x="8818777" y="5773696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2" name="Connettore 2 141">
              <a:extLst>
                <a:ext uri="{FF2B5EF4-FFF2-40B4-BE49-F238E27FC236}">
                  <a16:creationId xmlns:a16="http://schemas.microsoft.com/office/drawing/2014/main" id="{20612E5C-E949-428D-A74F-F41E49E91E04}"/>
                </a:ext>
              </a:extLst>
            </p:cNvPr>
            <p:cNvCxnSpPr>
              <a:cxnSpLocks/>
              <a:stCxn id="114" idx="4"/>
              <a:endCxn id="140" idx="0"/>
            </p:cNvCxnSpPr>
            <p:nvPr/>
          </p:nvCxnSpPr>
          <p:spPr>
            <a:xfrm>
              <a:off x="8864497" y="5652533"/>
              <a:ext cx="0" cy="121163"/>
            </a:xfrm>
            <a:prstGeom prst="straightConnector1">
              <a:avLst/>
            </a:prstGeom>
            <a:ln w="63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4" name="Ovale 143">
              <a:extLst>
                <a:ext uri="{FF2B5EF4-FFF2-40B4-BE49-F238E27FC236}">
                  <a16:creationId xmlns:a16="http://schemas.microsoft.com/office/drawing/2014/main" id="{44FC1E19-F552-45B5-A5B9-BEAED0289A33}"/>
                </a:ext>
              </a:extLst>
            </p:cNvPr>
            <p:cNvSpPr/>
            <p:nvPr/>
          </p:nvSpPr>
          <p:spPr>
            <a:xfrm>
              <a:off x="9750936" y="487720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Ovale 145">
              <a:extLst>
                <a:ext uri="{FF2B5EF4-FFF2-40B4-BE49-F238E27FC236}">
                  <a16:creationId xmlns:a16="http://schemas.microsoft.com/office/drawing/2014/main" id="{9C7FF74F-1F40-4E02-AD47-B322A80E6BD4}"/>
                </a:ext>
              </a:extLst>
            </p:cNvPr>
            <p:cNvSpPr/>
            <p:nvPr/>
          </p:nvSpPr>
          <p:spPr>
            <a:xfrm>
              <a:off x="9391112" y="487720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Connettore 2 146">
              <a:extLst>
                <a:ext uri="{FF2B5EF4-FFF2-40B4-BE49-F238E27FC236}">
                  <a16:creationId xmlns:a16="http://schemas.microsoft.com/office/drawing/2014/main" id="{077DDAAD-E9C6-49ED-B0AD-9DC1C526FED2}"/>
                </a:ext>
              </a:extLst>
            </p:cNvPr>
            <p:cNvCxnSpPr>
              <a:cxnSpLocks/>
              <a:stCxn id="99" idx="4"/>
              <a:endCxn id="144" idx="0"/>
            </p:cNvCxnSpPr>
            <p:nvPr/>
          </p:nvCxnSpPr>
          <p:spPr>
            <a:xfrm>
              <a:off x="9796099" y="4757858"/>
              <a:ext cx="557" cy="119349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Connettore 2 148">
              <a:extLst>
                <a:ext uri="{FF2B5EF4-FFF2-40B4-BE49-F238E27FC236}">
                  <a16:creationId xmlns:a16="http://schemas.microsoft.com/office/drawing/2014/main" id="{FF411753-3465-475C-9587-2B25114ECBA6}"/>
                </a:ext>
              </a:extLst>
            </p:cNvPr>
            <p:cNvCxnSpPr>
              <a:cxnSpLocks/>
              <a:stCxn id="144" idx="2"/>
              <a:endCxn id="146" idx="6"/>
            </p:cNvCxnSpPr>
            <p:nvPr/>
          </p:nvCxnSpPr>
          <p:spPr>
            <a:xfrm flipH="1">
              <a:off x="9482552" y="4922927"/>
              <a:ext cx="268384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C03DFC0B-F45F-48AA-8356-64AC50F17085}"/>
                </a:ext>
              </a:extLst>
            </p:cNvPr>
            <p:cNvSpPr txBox="1"/>
            <p:nvPr/>
          </p:nvSpPr>
          <p:spPr>
            <a:xfrm>
              <a:off x="8902701" y="523354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Ovale 27">
            <a:extLst>
              <a:ext uri="{FF2B5EF4-FFF2-40B4-BE49-F238E27FC236}">
                <a16:creationId xmlns:a16="http://schemas.microsoft.com/office/drawing/2014/main" id="{4ADB6314-A397-4C50-8FB3-C4594118C9DB}"/>
              </a:ext>
            </a:extLst>
          </p:cNvPr>
          <p:cNvSpPr/>
          <p:nvPr/>
        </p:nvSpPr>
        <p:spPr>
          <a:xfrm>
            <a:off x="1797120" y="3856407"/>
            <a:ext cx="1022573" cy="38123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2E2CBDC5-42F6-46B4-B324-2CD541C9AA62}"/>
              </a:ext>
            </a:extLst>
          </p:cNvPr>
          <p:cNvSpPr/>
          <p:nvPr/>
        </p:nvSpPr>
        <p:spPr>
          <a:xfrm>
            <a:off x="12194805" y="2195663"/>
            <a:ext cx="681482" cy="47355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e 344">
            <a:extLst>
              <a:ext uri="{FF2B5EF4-FFF2-40B4-BE49-F238E27FC236}">
                <a16:creationId xmlns:a16="http://schemas.microsoft.com/office/drawing/2014/main" id="{E6010704-A33F-48C8-A3B1-C239BD7DD9D4}"/>
              </a:ext>
            </a:extLst>
          </p:cNvPr>
          <p:cNvSpPr/>
          <p:nvPr/>
        </p:nvSpPr>
        <p:spPr>
          <a:xfrm>
            <a:off x="11530327" y="3938024"/>
            <a:ext cx="1385258" cy="4175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e 547">
            <a:extLst>
              <a:ext uri="{FF2B5EF4-FFF2-40B4-BE49-F238E27FC236}">
                <a16:creationId xmlns:a16="http://schemas.microsoft.com/office/drawing/2014/main" id="{65C91966-C315-4609-AEE8-23454F69FB8F}"/>
              </a:ext>
            </a:extLst>
          </p:cNvPr>
          <p:cNvSpPr/>
          <p:nvPr/>
        </p:nvSpPr>
        <p:spPr>
          <a:xfrm>
            <a:off x="11081082" y="683675"/>
            <a:ext cx="1385258" cy="4175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e 565">
            <a:extLst>
              <a:ext uri="{FF2B5EF4-FFF2-40B4-BE49-F238E27FC236}">
                <a16:creationId xmlns:a16="http://schemas.microsoft.com/office/drawing/2014/main" id="{6A1896F9-1521-4D9E-82F4-EC89D5E71DC0}"/>
              </a:ext>
            </a:extLst>
          </p:cNvPr>
          <p:cNvSpPr/>
          <p:nvPr/>
        </p:nvSpPr>
        <p:spPr>
          <a:xfrm>
            <a:off x="12668518" y="673814"/>
            <a:ext cx="671669" cy="4175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e 697">
            <a:extLst>
              <a:ext uri="{FF2B5EF4-FFF2-40B4-BE49-F238E27FC236}">
                <a16:creationId xmlns:a16="http://schemas.microsoft.com/office/drawing/2014/main" id="{3D083FED-4C77-4453-A484-C76A86825A88}"/>
              </a:ext>
            </a:extLst>
          </p:cNvPr>
          <p:cNvSpPr/>
          <p:nvPr/>
        </p:nvSpPr>
        <p:spPr>
          <a:xfrm>
            <a:off x="11367617" y="231527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9" name="Ovale 698">
            <a:extLst>
              <a:ext uri="{FF2B5EF4-FFF2-40B4-BE49-F238E27FC236}">
                <a16:creationId xmlns:a16="http://schemas.microsoft.com/office/drawing/2014/main" id="{1E14D057-6FC0-4034-A287-2AE51E86A196}"/>
              </a:ext>
            </a:extLst>
          </p:cNvPr>
          <p:cNvSpPr/>
          <p:nvPr/>
        </p:nvSpPr>
        <p:spPr>
          <a:xfrm>
            <a:off x="11709724" y="263128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0" name="Ovale 699">
            <a:extLst>
              <a:ext uri="{FF2B5EF4-FFF2-40B4-BE49-F238E27FC236}">
                <a16:creationId xmlns:a16="http://schemas.microsoft.com/office/drawing/2014/main" id="{2BCFCD31-0146-428E-AB87-F664B67A0E28}"/>
              </a:ext>
            </a:extLst>
          </p:cNvPr>
          <p:cNvSpPr/>
          <p:nvPr/>
        </p:nvSpPr>
        <p:spPr>
          <a:xfrm>
            <a:off x="12053352" y="263128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1" name="Ovale 700">
            <a:extLst>
              <a:ext uri="{FF2B5EF4-FFF2-40B4-BE49-F238E27FC236}">
                <a16:creationId xmlns:a16="http://schemas.microsoft.com/office/drawing/2014/main" id="{78B34CBA-A715-436F-A87B-D0B428853616}"/>
              </a:ext>
            </a:extLst>
          </p:cNvPr>
          <p:cNvSpPr/>
          <p:nvPr/>
        </p:nvSpPr>
        <p:spPr>
          <a:xfrm>
            <a:off x="12384616" y="231807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2" name="Ovale 701">
            <a:extLst>
              <a:ext uri="{FF2B5EF4-FFF2-40B4-BE49-F238E27FC236}">
                <a16:creationId xmlns:a16="http://schemas.microsoft.com/office/drawing/2014/main" id="{77BE2356-DD99-4BC0-A8C8-701885D2633B}"/>
              </a:ext>
            </a:extLst>
          </p:cNvPr>
          <p:cNvSpPr/>
          <p:nvPr/>
        </p:nvSpPr>
        <p:spPr>
          <a:xfrm>
            <a:off x="12704336" y="231807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6" name="Ovale 705">
            <a:extLst>
              <a:ext uri="{FF2B5EF4-FFF2-40B4-BE49-F238E27FC236}">
                <a16:creationId xmlns:a16="http://schemas.microsoft.com/office/drawing/2014/main" id="{62BFBFA1-06C1-4F31-8104-30A2B14A63D2}"/>
              </a:ext>
            </a:extLst>
          </p:cNvPr>
          <p:cNvSpPr/>
          <p:nvPr/>
        </p:nvSpPr>
        <p:spPr>
          <a:xfrm>
            <a:off x="11705245" y="277812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7" name="Ovale 706">
            <a:extLst>
              <a:ext uri="{FF2B5EF4-FFF2-40B4-BE49-F238E27FC236}">
                <a16:creationId xmlns:a16="http://schemas.microsoft.com/office/drawing/2014/main" id="{2A9430D2-67A3-4407-A861-A1BB9F95DADF}"/>
              </a:ext>
            </a:extLst>
          </p:cNvPr>
          <p:cNvSpPr/>
          <p:nvPr/>
        </p:nvSpPr>
        <p:spPr>
          <a:xfrm>
            <a:off x="12048873" y="277812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8" name="Ovale 707">
            <a:extLst>
              <a:ext uri="{FF2B5EF4-FFF2-40B4-BE49-F238E27FC236}">
                <a16:creationId xmlns:a16="http://schemas.microsoft.com/office/drawing/2014/main" id="{774FA22D-A473-40BD-983D-971C0EE0A6C1}"/>
              </a:ext>
            </a:extLst>
          </p:cNvPr>
          <p:cNvSpPr/>
          <p:nvPr/>
        </p:nvSpPr>
        <p:spPr>
          <a:xfrm>
            <a:off x="12380137" y="2464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9" name="Ovale 708">
            <a:extLst>
              <a:ext uri="{FF2B5EF4-FFF2-40B4-BE49-F238E27FC236}">
                <a16:creationId xmlns:a16="http://schemas.microsoft.com/office/drawing/2014/main" id="{66D29E19-C36E-48F0-8F2E-8408E158B26A}"/>
              </a:ext>
            </a:extLst>
          </p:cNvPr>
          <p:cNvSpPr/>
          <p:nvPr/>
        </p:nvSpPr>
        <p:spPr>
          <a:xfrm>
            <a:off x="12699857" y="2464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28" name="Connettore 2 727">
            <a:extLst>
              <a:ext uri="{FF2B5EF4-FFF2-40B4-BE49-F238E27FC236}">
                <a16:creationId xmlns:a16="http://schemas.microsoft.com/office/drawing/2014/main" id="{104D6B4E-3B3F-4889-9514-78B240A84876}"/>
              </a:ext>
            </a:extLst>
          </p:cNvPr>
          <p:cNvCxnSpPr>
            <a:cxnSpLocks/>
            <a:stCxn id="747" idx="6"/>
          </p:cNvCxnSpPr>
          <p:nvPr/>
        </p:nvCxnSpPr>
        <p:spPr>
          <a:xfrm>
            <a:off x="11438864" y="2522280"/>
            <a:ext cx="266381" cy="28785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9" name="Connettore 2 728">
            <a:extLst>
              <a:ext uri="{FF2B5EF4-FFF2-40B4-BE49-F238E27FC236}">
                <a16:creationId xmlns:a16="http://schemas.microsoft.com/office/drawing/2014/main" id="{8D0918E9-AD67-4067-BD52-E348C9F58373}"/>
              </a:ext>
            </a:extLst>
          </p:cNvPr>
          <p:cNvCxnSpPr>
            <a:cxnSpLocks/>
          </p:cNvCxnSpPr>
          <p:nvPr/>
        </p:nvCxnSpPr>
        <p:spPr>
          <a:xfrm>
            <a:off x="11769253" y="2810132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0" name="Connettore 2 729">
            <a:extLst>
              <a:ext uri="{FF2B5EF4-FFF2-40B4-BE49-F238E27FC236}">
                <a16:creationId xmlns:a16="http://schemas.microsoft.com/office/drawing/2014/main" id="{1A037DFC-D615-4B95-89B5-5B2E11679B71}"/>
              </a:ext>
            </a:extLst>
          </p:cNvPr>
          <p:cNvCxnSpPr>
            <a:cxnSpLocks/>
            <a:stCxn id="707" idx="6"/>
            <a:endCxn id="708" idx="2"/>
          </p:cNvCxnSpPr>
          <p:nvPr/>
        </p:nvCxnSpPr>
        <p:spPr>
          <a:xfrm flipV="1">
            <a:off x="12112881" y="2496917"/>
            <a:ext cx="267256" cy="313215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1" name="Connettore 2 730">
            <a:extLst>
              <a:ext uri="{FF2B5EF4-FFF2-40B4-BE49-F238E27FC236}">
                <a16:creationId xmlns:a16="http://schemas.microsoft.com/office/drawing/2014/main" id="{2A9DEA29-586B-48B9-AC2E-7547E3CB5B82}"/>
              </a:ext>
            </a:extLst>
          </p:cNvPr>
          <p:cNvCxnSpPr>
            <a:cxnSpLocks/>
          </p:cNvCxnSpPr>
          <p:nvPr/>
        </p:nvCxnSpPr>
        <p:spPr>
          <a:xfrm>
            <a:off x="12444145" y="2496917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5" name="Connettore 2 734">
            <a:extLst>
              <a:ext uri="{FF2B5EF4-FFF2-40B4-BE49-F238E27FC236}">
                <a16:creationId xmlns:a16="http://schemas.microsoft.com/office/drawing/2014/main" id="{97DC42D4-1B8B-4549-ABF0-EB51FFDEAC7C}"/>
              </a:ext>
            </a:extLst>
          </p:cNvPr>
          <p:cNvCxnSpPr>
            <a:cxnSpLocks/>
            <a:stCxn id="698" idx="6"/>
            <a:endCxn id="699" idx="2"/>
          </p:cNvCxnSpPr>
          <p:nvPr/>
        </p:nvCxnSpPr>
        <p:spPr>
          <a:xfrm>
            <a:off x="11431625" y="2347276"/>
            <a:ext cx="278099" cy="31601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6" name="Connettore 2 735">
            <a:extLst>
              <a:ext uri="{FF2B5EF4-FFF2-40B4-BE49-F238E27FC236}">
                <a16:creationId xmlns:a16="http://schemas.microsoft.com/office/drawing/2014/main" id="{8FEB9433-7246-4E89-8B6D-86FAAA3E1249}"/>
              </a:ext>
            </a:extLst>
          </p:cNvPr>
          <p:cNvCxnSpPr>
            <a:cxnSpLocks/>
          </p:cNvCxnSpPr>
          <p:nvPr/>
        </p:nvCxnSpPr>
        <p:spPr>
          <a:xfrm>
            <a:off x="11773732" y="2659759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7" name="Connettore 2 736">
            <a:extLst>
              <a:ext uri="{FF2B5EF4-FFF2-40B4-BE49-F238E27FC236}">
                <a16:creationId xmlns:a16="http://schemas.microsoft.com/office/drawing/2014/main" id="{5D678848-3346-4DF6-A672-9FDE2CF21736}"/>
              </a:ext>
            </a:extLst>
          </p:cNvPr>
          <p:cNvCxnSpPr>
            <a:cxnSpLocks/>
            <a:endCxn id="701" idx="2"/>
          </p:cNvCxnSpPr>
          <p:nvPr/>
        </p:nvCxnSpPr>
        <p:spPr>
          <a:xfrm flipV="1">
            <a:off x="12117360" y="2350077"/>
            <a:ext cx="267256" cy="30968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8" name="Connettore 2 737">
            <a:extLst>
              <a:ext uri="{FF2B5EF4-FFF2-40B4-BE49-F238E27FC236}">
                <a16:creationId xmlns:a16="http://schemas.microsoft.com/office/drawing/2014/main" id="{B8E9FCCA-595C-43EE-A970-4AEE2C932DBD}"/>
              </a:ext>
            </a:extLst>
          </p:cNvPr>
          <p:cNvCxnSpPr>
            <a:cxnSpLocks/>
          </p:cNvCxnSpPr>
          <p:nvPr/>
        </p:nvCxnSpPr>
        <p:spPr>
          <a:xfrm>
            <a:off x="12448624" y="2346544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2" name="Connettore 2 741">
            <a:extLst>
              <a:ext uri="{FF2B5EF4-FFF2-40B4-BE49-F238E27FC236}">
                <a16:creationId xmlns:a16="http://schemas.microsoft.com/office/drawing/2014/main" id="{98582733-7F14-499B-9DA3-649F46B39E88}"/>
              </a:ext>
            </a:extLst>
          </p:cNvPr>
          <p:cNvCxnSpPr>
            <a:cxnSpLocks/>
          </p:cNvCxnSpPr>
          <p:nvPr/>
        </p:nvCxnSpPr>
        <p:spPr>
          <a:xfrm>
            <a:off x="11268837" y="2175214"/>
            <a:ext cx="17016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nettore 2 742">
            <a:extLst>
              <a:ext uri="{FF2B5EF4-FFF2-40B4-BE49-F238E27FC236}">
                <a16:creationId xmlns:a16="http://schemas.microsoft.com/office/drawing/2014/main" id="{78207245-52F1-486C-8BE3-5989C2E81C63}"/>
              </a:ext>
            </a:extLst>
          </p:cNvPr>
          <p:cNvCxnSpPr>
            <a:cxnSpLocks/>
          </p:cNvCxnSpPr>
          <p:nvPr/>
        </p:nvCxnSpPr>
        <p:spPr>
          <a:xfrm>
            <a:off x="11271003" y="2175214"/>
            <a:ext cx="0" cy="956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CasellaDiTesto 743">
            <a:extLst>
              <a:ext uri="{FF2B5EF4-FFF2-40B4-BE49-F238E27FC236}">
                <a16:creationId xmlns:a16="http://schemas.microsoft.com/office/drawing/2014/main" id="{FAFD4029-25B7-4DEB-A02D-F997A61C67B5}"/>
              </a:ext>
            </a:extLst>
          </p:cNvPr>
          <p:cNvSpPr txBox="1"/>
          <p:nvPr/>
        </p:nvSpPr>
        <p:spPr>
          <a:xfrm>
            <a:off x="12797185" y="2126558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5" name="CasellaDiTesto 744">
            <a:extLst>
              <a:ext uri="{FF2B5EF4-FFF2-40B4-BE49-F238E27FC236}">
                <a16:creationId xmlns:a16="http://schemas.microsoft.com/office/drawing/2014/main" id="{56549ABA-5749-4F1A-892F-081DB93F7B5E}"/>
              </a:ext>
            </a:extLst>
          </p:cNvPr>
          <p:cNvSpPr txBox="1"/>
          <p:nvPr/>
        </p:nvSpPr>
        <p:spPr>
          <a:xfrm>
            <a:off x="11215942" y="2978767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" name="Ovale 746">
            <a:extLst>
              <a:ext uri="{FF2B5EF4-FFF2-40B4-BE49-F238E27FC236}">
                <a16:creationId xmlns:a16="http://schemas.microsoft.com/office/drawing/2014/main" id="{1617C454-CAE2-4043-8A57-1E7F0409F5A6}"/>
              </a:ext>
            </a:extLst>
          </p:cNvPr>
          <p:cNvSpPr/>
          <p:nvPr/>
        </p:nvSpPr>
        <p:spPr>
          <a:xfrm>
            <a:off x="11374856" y="249027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73" name="Ovale 772">
            <a:extLst>
              <a:ext uri="{FF2B5EF4-FFF2-40B4-BE49-F238E27FC236}">
                <a16:creationId xmlns:a16="http://schemas.microsoft.com/office/drawing/2014/main" id="{471173C0-90C8-4571-B065-C61D671659D5}"/>
              </a:ext>
            </a:extLst>
          </p:cNvPr>
          <p:cNvSpPr/>
          <p:nvPr/>
        </p:nvSpPr>
        <p:spPr>
          <a:xfrm>
            <a:off x="11702448" y="290569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74" name="Ovale 773">
            <a:extLst>
              <a:ext uri="{FF2B5EF4-FFF2-40B4-BE49-F238E27FC236}">
                <a16:creationId xmlns:a16="http://schemas.microsoft.com/office/drawing/2014/main" id="{C6688F26-863A-4F32-BB43-EA810A45BBB7}"/>
              </a:ext>
            </a:extLst>
          </p:cNvPr>
          <p:cNvSpPr/>
          <p:nvPr/>
        </p:nvSpPr>
        <p:spPr>
          <a:xfrm>
            <a:off x="12046076" y="290569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75" name="Ovale 774">
            <a:extLst>
              <a:ext uri="{FF2B5EF4-FFF2-40B4-BE49-F238E27FC236}">
                <a16:creationId xmlns:a16="http://schemas.microsoft.com/office/drawing/2014/main" id="{53EC6CC2-3D1E-44B1-A975-55428F5C2742}"/>
              </a:ext>
            </a:extLst>
          </p:cNvPr>
          <p:cNvSpPr/>
          <p:nvPr/>
        </p:nvSpPr>
        <p:spPr>
          <a:xfrm>
            <a:off x="12402332" y="290569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76" name="Connettore 2 775">
            <a:extLst>
              <a:ext uri="{FF2B5EF4-FFF2-40B4-BE49-F238E27FC236}">
                <a16:creationId xmlns:a16="http://schemas.microsoft.com/office/drawing/2014/main" id="{D1B63A59-AB33-4A1B-94B0-46967555EB5F}"/>
              </a:ext>
            </a:extLst>
          </p:cNvPr>
          <p:cNvCxnSpPr>
            <a:cxnSpLocks/>
          </p:cNvCxnSpPr>
          <p:nvPr/>
        </p:nvCxnSpPr>
        <p:spPr>
          <a:xfrm>
            <a:off x="11436067" y="2937694"/>
            <a:ext cx="266381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7" name="Connettore 2 776">
            <a:extLst>
              <a:ext uri="{FF2B5EF4-FFF2-40B4-BE49-F238E27FC236}">
                <a16:creationId xmlns:a16="http://schemas.microsoft.com/office/drawing/2014/main" id="{894F7194-DF1A-4AD9-91F8-B7AB5F955D26}"/>
              </a:ext>
            </a:extLst>
          </p:cNvPr>
          <p:cNvCxnSpPr>
            <a:cxnSpLocks/>
          </p:cNvCxnSpPr>
          <p:nvPr/>
        </p:nvCxnSpPr>
        <p:spPr>
          <a:xfrm>
            <a:off x="11766456" y="2937694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8" name="Connettore 2 777">
            <a:extLst>
              <a:ext uri="{FF2B5EF4-FFF2-40B4-BE49-F238E27FC236}">
                <a16:creationId xmlns:a16="http://schemas.microsoft.com/office/drawing/2014/main" id="{0867A525-F177-4367-9528-AC8719387E76}"/>
              </a:ext>
            </a:extLst>
          </p:cNvPr>
          <p:cNvCxnSpPr>
            <a:cxnSpLocks/>
          </p:cNvCxnSpPr>
          <p:nvPr/>
        </p:nvCxnSpPr>
        <p:spPr>
          <a:xfrm>
            <a:off x="12110084" y="2937694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9" name="Ovale 778">
            <a:extLst>
              <a:ext uri="{FF2B5EF4-FFF2-40B4-BE49-F238E27FC236}">
                <a16:creationId xmlns:a16="http://schemas.microsoft.com/office/drawing/2014/main" id="{4FB0DAFA-04E1-420B-9318-5F162C539408}"/>
              </a:ext>
            </a:extLst>
          </p:cNvPr>
          <p:cNvSpPr/>
          <p:nvPr/>
        </p:nvSpPr>
        <p:spPr>
          <a:xfrm>
            <a:off x="11372059" y="290569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grpSp>
        <p:nvGrpSpPr>
          <p:cNvPr id="349" name="Gruppo 348">
            <a:extLst>
              <a:ext uri="{FF2B5EF4-FFF2-40B4-BE49-F238E27FC236}">
                <a16:creationId xmlns:a16="http://schemas.microsoft.com/office/drawing/2014/main" id="{369B5BE9-7D0A-4EB1-8756-5FA11146408E}"/>
              </a:ext>
            </a:extLst>
          </p:cNvPr>
          <p:cNvGrpSpPr/>
          <p:nvPr/>
        </p:nvGrpSpPr>
        <p:grpSpPr>
          <a:xfrm>
            <a:off x="11054274" y="359952"/>
            <a:ext cx="2244950" cy="1249546"/>
            <a:chOff x="5128470" y="875938"/>
            <a:chExt cx="2244950" cy="1240055"/>
          </a:xfrm>
        </p:grpSpPr>
        <p:cxnSp>
          <p:nvCxnSpPr>
            <p:cNvPr id="350" name="Connettore diritto 349">
              <a:extLst>
                <a:ext uri="{FF2B5EF4-FFF2-40B4-BE49-F238E27FC236}">
                  <a16:creationId xmlns:a16="http://schemas.microsoft.com/office/drawing/2014/main" id="{DFC40857-E2BD-487C-AC16-17FB764A8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uppo 350">
              <a:extLst>
                <a:ext uri="{FF2B5EF4-FFF2-40B4-BE49-F238E27FC236}">
                  <a16:creationId xmlns:a16="http://schemas.microsoft.com/office/drawing/2014/main" id="{A31E6A74-3CE1-44FC-A264-81CC18CBDBB5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352" name="Connettore diritto 351">
                <a:extLst>
                  <a:ext uri="{FF2B5EF4-FFF2-40B4-BE49-F238E27FC236}">
                    <a16:creationId xmlns:a16="http://schemas.microsoft.com/office/drawing/2014/main" id="{F0ED51A9-134E-45E3-BD31-562F72271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nettore diritto 352">
                <a:extLst>
                  <a:ext uri="{FF2B5EF4-FFF2-40B4-BE49-F238E27FC236}">
                    <a16:creationId xmlns:a16="http://schemas.microsoft.com/office/drawing/2014/main" id="{7882421D-FDF5-4C5D-95E9-8F4BE222F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nettore diritto 353">
                <a:extLst>
                  <a:ext uri="{FF2B5EF4-FFF2-40B4-BE49-F238E27FC236}">
                    <a16:creationId xmlns:a16="http://schemas.microsoft.com/office/drawing/2014/main" id="{ED737A96-78E2-4D1B-980F-B40B0B614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Connettore diritto 354">
                <a:extLst>
                  <a:ext uri="{FF2B5EF4-FFF2-40B4-BE49-F238E27FC236}">
                    <a16:creationId xmlns:a16="http://schemas.microsoft.com/office/drawing/2014/main" id="{6A1FBBA0-2DB6-40D2-912F-32EAB029A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nettore diritto 355">
                <a:extLst>
                  <a:ext uri="{FF2B5EF4-FFF2-40B4-BE49-F238E27FC236}">
                    <a16:creationId xmlns:a16="http://schemas.microsoft.com/office/drawing/2014/main" id="{E113F48F-26FF-41B2-8CB2-23ED120A2F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nettore diritto 356">
                <a:extLst>
                  <a:ext uri="{FF2B5EF4-FFF2-40B4-BE49-F238E27FC236}">
                    <a16:creationId xmlns:a16="http://schemas.microsoft.com/office/drawing/2014/main" id="{A1C59F35-877C-4370-8025-ECBFEEC59C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Connettore diritto 357">
                <a:extLst>
                  <a:ext uri="{FF2B5EF4-FFF2-40B4-BE49-F238E27FC236}">
                    <a16:creationId xmlns:a16="http://schemas.microsoft.com/office/drawing/2014/main" id="{DBC59084-B100-4E86-A90F-954A2671A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Connettore diritto 358">
                <a:extLst>
                  <a:ext uri="{FF2B5EF4-FFF2-40B4-BE49-F238E27FC236}">
                    <a16:creationId xmlns:a16="http://schemas.microsoft.com/office/drawing/2014/main" id="{408FA5E8-FB95-4371-8EC5-002F3B3B8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Connettore diritto 359">
                <a:extLst>
                  <a:ext uri="{FF2B5EF4-FFF2-40B4-BE49-F238E27FC236}">
                    <a16:creationId xmlns:a16="http://schemas.microsoft.com/office/drawing/2014/main" id="{CB38AAA6-BCB4-432D-BE00-A21893E09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Connettore diritto 360">
                <a:extLst>
                  <a:ext uri="{FF2B5EF4-FFF2-40B4-BE49-F238E27FC236}">
                    <a16:creationId xmlns:a16="http://schemas.microsoft.com/office/drawing/2014/main" id="{CBAA6D89-37FE-4F54-A88E-56BFA8343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Connettore diritto 361">
                <a:extLst>
                  <a:ext uri="{FF2B5EF4-FFF2-40B4-BE49-F238E27FC236}">
                    <a16:creationId xmlns:a16="http://schemas.microsoft.com/office/drawing/2014/main" id="{E31B4915-86D8-4A2C-A704-7D4D38ADA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3" name="Ovale 362">
            <a:extLst>
              <a:ext uri="{FF2B5EF4-FFF2-40B4-BE49-F238E27FC236}">
                <a16:creationId xmlns:a16="http://schemas.microsoft.com/office/drawing/2014/main" id="{09E2407A-D122-4A4B-95B1-09B983E6F79C}"/>
              </a:ext>
            </a:extLst>
          </p:cNvPr>
          <p:cNvSpPr/>
          <p:nvPr/>
        </p:nvSpPr>
        <p:spPr>
          <a:xfrm>
            <a:off x="11206786" y="79762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4" name="Ovale 363">
            <a:extLst>
              <a:ext uri="{FF2B5EF4-FFF2-40B4-BE49-F238E27FC236}">
                <a16:creationId xmlns:a16="http://schemas.microsoft.com/office/drawing/2014/main" id="{DC89E72E-828C-49C0-ADAA-CF6A3E647C14}"/>
              </a:ext>
            </a:extLst>
          </p:cNvPr>
          <p:cNvSpPr/>
          <p:nvPr/>
        </p:nvSpPr>
        <p:spPr>
          <a:xfrm>
            <a:off x="11550414" y="79762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5" name="Ovale 364">
            <a:extLst>
              <a:ext uri="{FF2B5EF4-FFF2-40B4-BE49-F238E27FC236}">
                <a16:creationId xmlns:a16="http://schemas.microsoft.com/office/drawing/2014/main" id="{F179D7A8-CDF2-43BA-9BB1-7768C9FE41A8}"/>
              </a:ext>
            </a:extLst>
          </p:cNvPr>
          <p:cNvSpPr/>
          <p:nvPr/>
        </p:nvSpPr>
        <p:spPr>
          <a:xfrm>
            <a:off x="11906670" y="79762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6" name="Ovale 365">
            <a:extLst>
              <a:ext uri="{FF2B5EF4-FFF2-40B4-BE49-F238E27FC236}">
                <a16:creationId xmlns:a16="http://schemas.microsoft.com/office/drawing/2014/main" id="{B14D99E5-53E6-43CE-AC2B-2211FA0A8170}"/>
              </a:ext>
            </a:extLst>
          </p:cNvPr>
          <p:cNvSpPr/>
          <p:nvPr/>
        </p:nvSpPr>
        <p:spPr>
          <a:xfrm>
            <a:off x="12226390" y="79762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7" name="Ovale 366">
            <a:extLst>
              <a:ext uri="{FF2B5EF4-FFF2-40B4-BE49-F238E27FC236}">
                <a16:creationId xmlns:a16="http://schemas.microsoft.com/office/drawing/2014/main" id="{B2066E22-361B-4AA4-8D52-56737D5D0471}"/>
              </a:ext>
            </a:extLst>
          </p:cNvPr>
          <p:cNvSpPr/>
          <p:nvPr/>
        </p:nvSpPr>
        <p:spPr>
          <a:xfrm>
            <a:off x="12530738" y="4816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8" name="Ovale 367">
            <a:extLst>
              <a:ext uri="{FF2B5EF4-FFF2-40B4-BE49-F238E27FC236}">
                <a16:creationId xmlns:a16="http://schemas.microsoft.com/office/drawing/2014/main" id="{ED7C9388-6F71-4196-B127-D53631564A66}"/>
              </a:ext>
            </a:extLst>
          </p:cNvPr>
          <p:cNvSpPr/>
          <p:nvPr/>
        </p:nvSpPr>
        <p:spPr>
          <a:xfrm>
            <a:off x="12827702" y="79409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9" name="Ovale 368">
            <a:extLst>
              <a:ext uri="{FF2B5EF4-FFF2-40B4-BE49-F238E27FC236}">
                <a16:creationId xmlns:a16="http://schemas.microsoft.com/office/drawing/2014/main" id="{7B73954B-C2CB-4506-A0EF-03BD3C137D3E}"/>
              </a:ext>
            </a:extLst>
          </p:cNvPr>
          <p:cNvSpPr/>
          <p:nvPr/>
        </p:nvSpPr>
        <p:spPr>
          <a:xfrm>
            <a:off x="13145928" y="79409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0" name="Ovale 369">
            <a:extLst>
              <a:ext uri="{FF2B5EF4-FFF2-40B4-BE49-F238E27FC236}">
                <a16:creationId xmlns:a16="http://schemas.microsoft.com/office/drawing/2014/main" id="{48DC43FE-168A-43CD-9D1C-E2E9119BCE73}"/>
              </a:ext>
            </a:extLst>
          </p:cNvPr>
          <p:cNvSpPr/>
          <p:nvPr/>
        </p:nvSpPr>
        <p:spPr>
          <a:xfrm>
            <a:off x="11202307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1" name="Ovale 370">
            <a:extLst>
              <a:ext uri="{FF2B5EF4-FFF2-40B4-BE49-F238E27FC236}">
                <a16:creationId xmlns:a16="http://schemas.microsoft.com/office/drawing/2014/main" id="{9F7EB095-A966-42F2-BAF7-93D0C415028B}"/>
              </a:ext>
            </a:extLst>
          </p:cNvPr>
          <p:cNvSpPr/>
          <p:nvPr/>
        </p:nvSpPr>
        <p:spPr>
          <a:xfrm>
            <a:off x="11545935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2" name="Ovale 371">
            <a:extLst>
              <a:ext uri="{FF2B5EF4-FFF2-40B4-BE49-F238E27FC236}">
                <a16:creationId xmlns:a16="http://schemas.microsoft.com/office/drawing/2014/main" id="{C35E717A-95E9-4D6F-994C-4E84E65DAEF0}"/>
              </a:ext>
            </a:extLst>
          </p:cNvPr>
          <p:cNvSpPr/>
          <p:nvPr/>
        </p:nvSpPr>
        <p:spPr>
          <a:xfrm>
            <a:off x="11902191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3" name="Ovale 372">
            <a:extLst>
              <a:ext uri="{FF2B5EF4-FFF2-40B4-BE49-F238E27FC236}">
                <a16:creationId xmlns:a16="http://schemas.microsoft.com/office/drawing/2014/main" id="{23D21D66-B02F-428D-BBFA-01FA6FB888A6}"/>
              </a:ext>
            </a:extLst>
          </p:cNvPr>
          <p:cNvSpPr/>
          <p:nvPr/>
        </p:nvSpPr>
        <p:spPr>
          <a:xfrm>
            <a:off x="12221911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4" name="Ovale 373">
            <a:extLst>
              <a:ext uri="{FF2B5EF4-FFF2-40B4-BE49-F238E27FC236}">
                <a16:creationId xmlns:a16="http://schemas.microsoft.com/office/drawing/2014/main" id="{6A7DBD5F-2E16-4163-A292-160A9B4B0516}"/>
              </a:ext>
            </a:extLst>
          </p:cNvPr>
          <p:cNvSpPr/>
          <p:nvPr/>
        </p:nvSpPr>
        <p:spPr>
          <a:xfrm>
            <a:off x="12526259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5" name="Ovale 374">
            <a:extLst>
              <a:ext uri="{FF2B5EF4-FFF2-40B4-BE49-F238E27FC236}">
                <a16:creationId xmlns:a16="http://schemas.microsoft.com/office/drawing/2014/main" id="{36E802DB-34C4-46F4-937F-42F93C576551}"/>
              </a:ext>
            </a:extLst>
          </p:cNvPr>
          <p:cNvSpPr/>
          <p:nvPr/>
        </p:nvSpPr>
        <p:spPr>
          <a:xfrm>
            <a:off x="12838289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6" name="Ovale 375">
            <a:extLst>
              <a:ext uri="{FF2B5EF4-FFF2-40B4-BE49-F238E27FC236}">
                <a16:creationId xmlns:a16="http://schemas.microsoft.com/office/drawing/2014/main" id="{BA3C8A4B-B3AE-4ABB-AABA-30957FB09857}"/>
              </a:ext>
            </a:extLst>
          </p:cNvPr>
          <p:cNvSpPr/>
          <p:nvPr/>
        </p:nvSpPr>
        <p:spPr>
          <a:xfrm>
            <a:off x="13156515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7" name="Ovale 376">
            <a:extLst>
              <a:ext uri="{FF2B5EF4-FFF2-40B4-BE49-F238E27FC236}">
                <a16:creationId xmlns:a16="http://schemas.microsoft.com/office/drawing/2014/main" id="{56861EBA-3DBD-4A4B-9D8E-5D2FC3536909}"/>
              </a:ext>
            </a:extLst>
          </p:cNvPr>
          <p:cNvSpPr/>
          <p:nvPr/>
        </p:nvSpPr>
        <p:spPr>
          <a:xfrm>
            <a:off x="11202307" y="142576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8" name="Ovale 377">
            <a:extLst>
              <a:ext uri="{FF2B5EF4-FFF2-40B4-BE49-F238E27FC236}">
                <a16:creationId xmlns:a16="http://schemas.microsoft.com/office/drawing/2014/main" id="{F5F8DCB6-A95C-4313-8EE4-C51CF8956A1D}"/>
              </a:ext>
            </a:extLst>
          </p:cNvPr>
          <p:cNvSpPr/>
          <p:nvPr/>
        </p:nvSpPr>
        <p:spPr>
          <a:xfrm>
            <a:off x="11545935" y="11040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9" name="Ovale 378">
            <a:extLst>
              <a:ext uri="{FF2B5EF4-FFF2-40B4-BE49-F238E27FC236}">
                <a16:creationId xmlns:a16="http://schemas.microsoft.com/office/drawing/2014/main" id="{52EE37EA-45C2-4675-9B22-4301F495956C}"/>
              </a:ext>
            </a:extLst>
          </p:cNvPr>
          <p:cNvSpPr/>
          <p:nvPr/>
        </p:nvSpPr>
        <p:spPr>
          <a:xfrm>
            <a:off x="11902191" y="142576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0" name="Ovale 379">
            <a:extLst>
              <a:ext uri="{FF2B5EF4-FFF2-40B4-BE49-F238E27FC236}">
                <a16:creationId xmlns:a16="http://schemas.microsoft.com/office/drawing/2014/main" id="{83647104-5B87-4DAE-9E62-2AFA1A7EC2AC}"/>
              </a:ext>
            </a:extLst>
          </p:cNvPr>
          <p:cNvSpPr/>
          <p:nvPr/>
        </p:nvSpPr>
        <p:spPr>
          <a:xfrm>
            <a:off x="12221911" y="142576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1" name="Ovale 380">
            <a:extLst>
              <a:ext uri="{FF2B5EF4-FFF2-40B4-BE49-F238E27FC236}">
                <a16:creationId xmlns:a16="http://schemas.microsoft.com/office/drawing/2014/main" id="{BB621713-F1E4-4D6E-B67D-5D31638F596C}"/>
              </a:ext>
            </a:extLst>
          </p:cNvPr>
          <p:cNvSpPr/>
          <p:nvPr/>
        </p:nvSpPr>
        <p:spPr>
          <a:xfrm>
            <a:off x="12526259" y="11040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2" name="Ovale 381">
            <a:extLst>
              <a:ext uri="{FF2B5EF4-FFF2-40B4-BE49-F238E27FC236}">
                <a16:creationId xmlns:a16="http://schemas.microsoft.com/office/drawing/2014/main" id="{6A226D7D-B586-4C2D-96DA-DF7BCE890412}"/>
              </a:ext>
            </a:extLst>
          </p:cNvPr>
          <p:cNvSpPr/>
          <p:nvPr/>
        </p:nvSpPr>
        <p:spPr>
          <a:xfrm>
            <a:off x="12838289" y="11040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3" name="Ovale 382">
            <a:extLst>
              <a:ext uri="{FF2B5EF4-FFF2-40B4-BE49-F238E27FC236}">
                <a16:creationId xmlns:a16="http://schemas.microsoft.com/office/drawing/2014/main" id="{41C77CC3-8F95-4027-A23C-7B942BD42A42}"/>
              </a:ext>
            </a:extLst>
          </p:cNvPr>
          <p:cNvSpPr/>
          <p:nvPr/>
        </p:nvSpPr>
        <p:spPr>
          <a:xfrm>
            <a:off x="13156515" y="142576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384" name="Connettore 2 383">
            <a:extLst>
              <a:ext uri="{FF2B5EF4-FFF2-40B4-BE49-F238E27FC236}">
                <a16:creationId xmlns:a16="http://schemas.microsoft.com/office/drawing/2014/main" id="{2A8C52D9-2901-4487-8779-5679EAA9A5CF}"/>
              </a:ext>
            </a:extLst>
          </p:cNvPr>
          <p:cNvCxnSpPr>
            <a:cxnSpLocks/>
            <a:stCxn id="377" idx="6"/>
            <a:endCxn id="378" idx="2"/>
          </p:cNvCxnSpPr>
          <p:nvPr/>
        </p:nvCxnSpPr>
        <p:spPr>
          <a:xfrm flipV="1">
            <a:off x="11266315" y="1136039"/>
            <a:ext cx="279620" cy="32173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5" name="Connettore 2 384">
            <a:extLst>
              <a:ext uri="{FF2B5EF4-FFF2-40B4-BE49-F238E27FC236}">
                <a16:creationId xmlns:a16="http://schemas.microsoft.com/office/drawing/2014/main" id="{DB8D5B9F-DF1A-427C-B339-2B50C14F2437}"/>
              </a:ext>
            </a:extLst>
          </p:cNvPr>
          <p:cNvCxnSpPr>
            <a:cxnSpLocks/>
            <a:stCxn id="378" idx="5"/>
            <a:endCxn id="379" idx="1"/>
          </p:cNvCxnSpPr>
          <p:nvPr/>
        </p:nvCxnSpPr>
        <p:spPr>
          <a:xfrm>
            <a:off x="11600569" y="1158669"/>
            <a:ext cx="31099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Connettore 2 385">
            <a:extLst>
              <a:ext uri="{FF2B5EF4-FFF2-40B4-BE49-F238E27FC236}">
                <a16:creationId xmlns:a16="http://schemas.microsoft.com/office/drawing/2014/main" id="{9EE8BD00-6BCA-492E-AD01-C0AF4C0F88A1}"/>
              </a:ext>
            </a:extLst>
          </p:cNvPr>
          <p:cNvCxnSpPr>
            <a:cxnSpLocks/>
          </p:cNvCxnSpPr>
          <p:nvPr/>
        </p:nvCxnSpPr>
        <p:spPr>
          <a:xfrm>
            <a:off x="11966199" y="1457772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7" name="Connettore 2 386">
            <a:extLst>
              <a:ext uri="{FF2B5EF4-FFF2-40B4-BE49-F238E27FC236}">
                <a16:creationId xmlns:a16="http://schemas.microsoft.com/office/drawing/2014/main" id="{05708B3C-E512-4C5F-8F65-371A0F4B9808}"/>
              </a:ext>
            </a:extLst>
          </p:cNvPr>
          <p:cNvCxnSpPr>
            <a:cxnSpLocks/>
            <a:stCxn id="380" idx="7"/>
            <a:endCxn id="381" idx="3"/>
          </p:cNvCxnSpPr>
          <p:nvPr/>
        </p:nvCxnSpPr>
        <p:spPr>
          <a:xfrm flipV="1">
            <a:off x="12276545" y="1158669"/>
            <a:ext cx="259088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8" name="Connettore 2 387">
            <a:extLst>
              <a:ext uri="{FF2B5EF4-FFF2-40B4-BE49-F238E27FC236}">
                <a16:creationId xmlns:a16="http://schemas.microsoft.com/office/drawing/2014/main" id="{46117367-53F4-4DAD-A79E-9662C2A79074}"/>
              </a:ext>
            </a:extLst>
          </p:cNvPr>
          <p:cNvCxnSpPr>
            <a:cxnSpLocks/>
            <a:stCxn id="381" idx="6"/>
            <a:endCxn id="382" idx="2"/>
          </p:cNvCxnSpPr>
          <p:nvPr/>
        </p:nvCxnSpPr>
        <p:spPr>
          <a:xfrm>
            <a:off x="12590267" y="1136039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Connettore 2 388">
            <a:extLst>
              <a:ext uri="{FF2B5EF4-FFF2-40B4-BE49-F238E27FC236}">
                <a16:creationId xmlns:a16="http://schemas.microsoft.com/office/drawing/2014/main" id="{7689C834-22DA-4111-88EC-1625DAA61334}"/>
              </a:ext>
            </a:extLst>
          </p:cNvPr>
          <p:cNvCxnSpPr>
            <a:cxnSpLocks/>
            <a:stCxn id="382" idx="5"/>
            <a:endCxn id="383" idx="1"/>
          </p:cNvCxnSpPr>
          <p:nvPr/>
        </p:nvCxnSpPr>
        <p:spPr>
          <a:xfrm>
            <a:off x="12892923" y="1158669"/>
            <a:ext cx="27296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CBF213F2-8467-49BB-A749-42D4359C7CAE}"/>
              </a:ext>
            </a:extLst>
          </p:cNvPr>
          <p:cNvCxnSpPr>
            <a:cxnSpLocks/>
          </p:cNvCxnSpPr>
          <p:nvPr/>
        </p:nvCxnSpPr>
        <p:spPr>
          <a:xfrm>
            <a:off x="11266315" y="976473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1" name="Connettore 2 390">
            <a:extLst>
              <a:ext uri="{FF2B5EF4-FFF2-40B4-BE49-F238E27FC236}">
                <a16:creationId xmlns:a16="http://schemas.microsoft.com/office/drawing/2014/main" id="{D9A70856-D5C7-43B4-9838-47A0B6BD65BC}"/>
              </a:ext>
            </a:extLst>
          </p:cNvPr>
          <p:cNvCxnSpPr>
            <a:cxnSpLocks/>
          </p:cNvCxnSpPr>
          <p:nvPr/>
        </p:nvCxnSpPr>
        <p:spPr>
          <a:xfrm>
            <a:off x="11609943" y="976473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Connettore 2 391">
            <a:extLst>
              <a:ext uri="{FF2B5EF4-FFF2-40B4-BE49-F238E27FC236}">
                <a16:creationId xmlns:a16="http://schemas.microsoft.com/office/drawing/2014/main" id="{01A51E26-874E-4E10-AAA0-B55F23989DD5}"/>
              </a:ext>
            </a:extLst>
          </p:cNvPr>
          <p:cNvCxnSpPr>
            <a:cxnSpLocks/>
          </p:cNvCxnSpPr>
          <p:nvPr/>
        </p:nvCxnSpPr>
        <p:spPr>
          <a:xfrm>
            <a:off x="11966199" y="976473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3" name="Connettore 2 392">
            <a:extLst>
              <a:ext uri="{FF2B5EF4-FFF2-40B4-BE49-F238E27FC236}">
                <a16:creationId xmlns:a16="http://schemas.microsoft.com/office/drawing/2014/main" id="{511D12B5-FF81-4C78-92C9-37E9D8D2E96C}"/>
              </a:ext>
            </a:extLst>
          </p:cNvPr>
          <p:cNvCxnSpPr>
            <a:cxnSpLocks/>
          </p:cNvCxnSpPr>
          <p:nvPr/>
        </p:nvCxnSpPr>
        <p:spPr>
          <a:xfrm>
            <a:off x="12285919" y="976473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4" name="Connettore 2 393">
            <a:extLst>
              <a:ext uri="{FF2B5EF4-FFF2-40B4-BE49-F238E27FC236}">
                <a16:creationId xmlns:a16="http://schemas.microsoft.com/office/drawing/2014/main" id="{177DD70D-B9C0-40F3-AFC3-394D7CD756D4}"/>
              </a:ext>
            </a:extLst>
          </p:cNvPr>
          <p:cNvCxnSpPr>
            <a:cxnSpLocks/>
          </p:cNvCxnSpPr>
          <p:nvPr/>
        </p:nvCxnSpPr>
        <p:spPr>
          <a:xfrm>
            <a:off x="12590267" y="976473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Connettore 2 394">
            <a:extLst>
              <a:ext uri="{FF2B5EF4-FFF2-40B4-BE49-F238E27FC236}">
                <a16:creationId xmlns:a16="http://schemas.microsoft.com/office/drawing/2014/main" id="{4FBCF707-9689-4386-8FE2-13D17A7ADAAA}"/>
              </a:ext>
            </a:extLst>
          </p:cNvPr>
          <p:cNvCxnSpPr>
            <a:cxnSpLocks/>
          </p:cNvCxnSpPr>
          <p:nvPr/>
        </p:nvCxnSpPr>
        <p:spPr>
          <a:xfrm>
            <a:off x="12902297" y="976473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6" name="Connettore 2 395">
            <a:extLst>
              <a:ext uri="{FF2B5EF4-FFF2-40B4-BE49-F238E27FC236}">
                <a16:creationId xmlns:a16="http://schemas.microsoft.com/office/drawing/2014/main" id="{08F984D6-7444-41CB-97BC-D1F5F3660F82}"/>
              </a:ext>
            </a:extLst>
          </p:cNvPr>
          <p:cNvCxnSpPr>
            <a:cxnSpLocks/>
          </p:cNvCxnSpPr>
          <p:nvPr/>
        </p:nvCxnSpPr>
        <p:spPr>
          <a:xfrm>
            <a:off x="11270794" y="826100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7" name="Connettore 2 396">
            <a:extLst>
              <a:ext uri="{FF2B5EF4-FFF2-40B4-BE49-F238E27FC236}">
                <a16:creationId xmlns:a16="http://schemas.microsoft.com/office/drawing/2014/main" id="{2DA81AC7-98D3-4F5C-B66C-FB2831DF09AE}"/>
              </a:ext>
            </a:extLst>
          </p:cNvPr>
          <p:cNvCxnSpPr>
            <a:cxnSpLocks/>
          </p:cNvCxnSpPr>
          <p:nvPr/>
        </p:nvCxnSpPr>
        <p:spPr>
          <a:xfrm>
            <a:off x="11614422" y="826100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Connettore 2 397">
            <a:extLst>
              <a:ext uri="{FF2B5EF4-FFF2-40B4-BE49-F238E27FC236}">
                <a16:creationId xmlns:a16="http://schemas.microsoft.com/office/drawing/2014/main" id="{AB32BEAE-09FD-44DD-96D7-E7B4EA99E16F}"/>
              </a:ext>
            </a:extLst>
          </p:cNvPr>
          <p:cNvCxnSpPr>
            <a:cxnSpLocks/>
          </p:cNvCxnSpPr>
          <p:nvPr/>
        </p:nvCxnSpPr>
        <p:spPr>
          <a:xfrm>
            <a:off x="11970678" y="826100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9" name="Connettore 2 398">
            <a:extLst>
              <a:ext uri="{FF2B5EF4-FFF2-40B4-BE49-F238E27FC236}">
                <a16:creationId xmlns:a16="http://schemas.microsoft.com/office/drawing/2014/main" id="{B55478CD-2B48-4C72-A255-3295B2F20878}"/>
              </a:ext>
            </a:extLst>
          </p:cNvPr>
          <p:cNvCxnSpPr>
            <a:cxnSpLocks/>
            <a:stCxn id="366" idx="7"/>
            <a:endCxn id="367" idx="3"/>
          </p:cNvCxnSpPr>
          <p:nvPr/>
        </p:nvCxnSpPr>
        <p:spPr>
          <a:xfrm flipV="1">
            <a:off x="12281024" y="536247"/>
            <a:ext cx="259088" cy="270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0" name="Connettore 2 399">
            <a:extLst>
              <a:ext uri="{FF2B5EF4-FFF2-40B4-BE49-F238E27FC236}">
                <a16:creationId xmlns:a16="http://schemas.microsoft.com/office/drawing/2014/main" id="{C32F16CF-11A1-41EE-9091-64D36EB9B794}"/>
              </a:ext>
            </a:extLst>
          </p:cNvPr>
          <p:cNvCxnSpPr>
            <a:cxnSpLocks/>
            <a:stCxn id="367" idx="6"/>
            <a:endCxn id="368" idx="2"/>
          </p:cNvCxnSpPr>
          <p:nvPr/>
        </p:nvCxnSpPr>
        <p:spPr>
          <a:xfrm>
            <a:off x="12594746" y="513617"/>
            <a:ext cx="232956" cy="3124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Connettore 2 400">
            <a:extLst>
              <a:ext uri="{FF2B5EF4-FFF2-40B4-BE49-F238E27FC236}">
                <a16:creationId xmlns:a16="http://schemas.microsoft.com/office/drawing/2014/main" id="{0FD7A8B5-3875-4655-9F6A-E1A485CFC182}"/>
              </a:ext>
            </a:extLst>
          </p:cNvPr>
          <p:cNvCxnSpPr>
            <a:cxnSpLocks/>
          </p:cNvCxnSpPr>
          <p:nvPr/>
        </p:nvCxnSpPr>
        <p:spPr>
          <a:xfrm>
            <a:off x="12891710" y="826100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2" name="Connettore 2 401">
            <a:extLst>
              <a:ext uri="{FF2B5EF4-FFF2-40B4-BE49-F238E27FC236}">
                <a16:creationId xmlns:a16="http://schemas.microsoft.com/office/drawing/2014/main" id="{3D077ED6-054D-4727-89F2-1984D770E8AE}"/>
              </a:ext>
            </a:extLst>
          </p:cNvPr>
          <p:cNvCxnSpPr>
            <a:cxnSpLocks/>
          </p:cNvCxnSpPr>
          <p:nvPr/>
        </p:nvCxnSpPr>
        <p:spPr>
          <a:xfrm>
            <a:off x="11025240" y="341555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ttore 2 402">
            <a:extLst>
              <a:ext uri="{FF2B5EF4-FFF2-40B4-BE49-F238E27FC236}">
                <a16:creationId xmlns:a16="http://schemas.microsoft.com/office/drawing/2014/main" id="{932F9AED-DEFF-45F4-A5E8-09E44E3F5B58}"/>
              </a:ext>
            </a:extLst>
          </p:cNvPr>
          <p:cNvCxnSpPr>
            <a:cxnSpLocks/>
          </p:cNvCxnSpPr>
          <p:nvPr/>
        </p:nvCxnSpPr>
        <p:spPr>
          <a:xfrm>
            <a:off x="11025240" y="341555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sellaDiTesto 403">
            <a:extLst>
              <a:ext uri="{FF2B5EF4-FFF2-40B4-BE49-F238E27FC236}">
                <a16:creationId xmlns:a16="http://schemas.microsoft.com/office/drawing/2014/main" id="{94A9B6E7-438F-47E5-AC0E-DBC0D7BBB07A}"/>
              </a:ext>
            </a:extLst>
          </p:cNvPr>
          <p:cNvSpPr txBox="1"/>
          <p:nvPr/>
        </p:nvSpPr>
        <p:spPr>
          <a:xfrm>
            <a:off x="13231612" y="2916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CasellaDiTesto 404">
            <a:extLst>
              <a:ext uri="{FF2B5EF4-FFF2-40B4-BE49-F238E27FC236}">
                <a16:creationId xmlns:a16="http://schemas.microsoft.com/office/drawing/2014/main" id="{631EFAC9-F651-411F-8FFB-744A13698C9E}"/>
              </a:ext>
            </a:extLst>
          </p:cNvPr>
          <p:cNvSpPr txBox="1"/>
          <p:nvPr/>
        </p:nvSpPr>
        <p:spPr>
          <a:xfrm>
            <a:off x="10972618" y="155696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7" name="Gruppo 406">
            <a:extLst>
              <a:ext uri="{FF2B5EF4-FFF2-40B4-BE49-F238E27FC236}">
                <a16:creationId xmlns:a16="http://schemas.microsoft.com/office/drawing/2014/main" id="{25D12ED1-919C-4B33-AD86-59D123B3178F}"/>
              </a:ext>
            </a:extLst>
          </p:cNvPr>
          <p:cNvGrpSpPr/>
          <p:nvPr/>
        </p:nvGrpSpPr>
        <p:grpSpPr>
          <a:xfrm>
            <a:off x="7705698" y="2521830"/>
            <a:ext cx="2244950" cy="1249546"/>
            <a:chOff x="5128470" y="875938"/>
            <a:chExt cx="2244950" cy="1240055"/>
          </a:xfrm>
        </p:grpSpPr>
        <p:cxnSp>
          <p:nvCxnSpPr>
            <p:cNvPr id="408" name="Connettore diritto 407">
              <a:extLst>
                <a:ext uri="{FF2B5EF4-FFF2-40B4-BE49-F238E27FC236}">
                  <a16:creationId xmlns:a16="http://schemas.microsoft.com/office/drawing/2014/main" id="{7C7E62A7-0DEA-498D-A56B-C8A3D017D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" name="Gruppo 408">
              <a:extLst>
                <a:ext uri="{FF2B5EF4-FFF2-40B4-BE49-F238E27FC236}">
                  <a16:creationId xmlns:a16="http://schemas.microsoft.com/office/drawing/2014/main" id="{EB123600-7195-4360-A9E5-6709416ED693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410" name="Connettore diritto 409">
                <a:extLst>
                  <a:ext uri="{FF2B5EF4-FFF2-40B4-BE49-F238E27FC236}">
                    <a16:creationId xmlns:a16="http://schemas.microsoft.com/office/drawing/2014/main" id="{46216D24-5D7B-42AE-BD96-86FD6FD99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onnettore diritto 410">
                <a:extLst>
                  <a:ext uri="{FF2B5EF4-FFF2-40B4-BE49-F238E27FC236}">
                    <a16:creationId xmlns:a16="http://schemas.microsoft.com/office/drawing/2014/main" id="{7FDFB88D-B9B2-48DE-87E4-22BFC1A4D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onnettore diritto 411">
                <a:extLst>
                  <a:ext uri="{FF2B5EF4-FFF2-40B4-BE49-F238E27FC236}">
                    <a16:creationId xmlns:a16="http://schemas.microsoft.com/office/drawing/2014/main" id="{BDDE041D-04A5-4BF1-BA87-649232CCD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Connettore diritto 412">
                <a:extLst>
                  <a:ext uri="{FF2B5EF4-FFF2-40B4-BE49-F238E27FC236}">
                    <a16:creationId xmlns:a16="http://schemas.microsoft.com/office/drawing/2014/main" id="{73CD6E89-026E-4E5B-9DB6-2FDFCDA25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Connettore diritto 413">
                <a:extLst>
                  <a:ext uri="{FF2B5EF4-FFF2-40B4-BE49-F238E27FC236}">
                    <a16:creationId xmlns:a16="http://schemas.microsoft.com/office/drawing/2014/main" id="{B31F2EF1-ACE7-4586-993B-E2B5CC3BD7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Connettore diritto 414">
                <a:extLst>
                  <a:ext uri="{FF2B5EF4-FFF2-40B4-BE49-F238E27FC236}">
                    <a16:creationId xmlns:a16="http://schemas.microsoft.com/office/drawing/2014/main" id="{6F885B2D-998A-48ED-A957-44EC12BB00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Connettore diritto 415">
                <a:extLst>
                  <a:ext uri="{FF2B5EF4-FFF2-40B4-BE49-F238E27FC236}">
                    <a16:creationId xmlns:a16="http://schemas.microsoft.com/office/drawing/2014/main" id="{3C0F7E68-260E-48AE-B133-FA817FAF7A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Connettore diritto 416">
                <a:extLst>
                  <a:ext uri="{FF2B5EF4-FFF2-40B4-BE49-F238E27FC236}">
                    <a16:creationId xmlns:a16="http://schemas.microsoft.com/office/drawing/2014/main" id="{E1310F5E-4326-4F39-B8A8-9616EA6D3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Connettore diritto 417">
                <a:extLst>
                  <a:ext uri="{FF2B5EF4-FFF2-40B4-BE49-F238E27FC236}">
                    <a16:creationId xmlns:a16="http://schemas.microsoft.com/office/drawing/2014/main" id="{2599999F-3CB7-4EE4-AFE5-C37383E6B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Connettore diritto 418">
                <a:extLst>
                  <a:ext uri="{FF2B5EF4-FFF2-40B4-BE49-F238E27FC236}">
                    <a16:creationId xmlns:a16="http://schemas.microsoft.com/office/drawing/2014/main" id="{1F72C93F-C182-4E87-9E56-6B6D4B3EC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Connettore diritto 419">
                <a:extLst>
                  <a:ext uri="{FF2B5EF4-FFF2-40B4-BE49-F238E27FC236}">
                    <a16:creationId xmlns:a16="http://schemas.microsoft.com/office/drawing/2014/main" id="{220E44F5-F327-4D01-B46B-39BEADC2EF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1" name="Ovale 420">
            <a:extLst>
              <a:ext uri="{FF2B5EF4-FFF2-40B4-BE49-F238E27FC236}">
                <a16:creationId xmlns:a16="http://schemas.microsoft.com/office/drawing/2014/main" id="{EBADEAAA-FADB-45B1-A495-A409E7811689}"/>
              </a:ext>
            </a:extLst>
          </p:cNvPr>
          <p:cNvSpPr/>
          <p:nvPr/>
        </p:nvSpPr>
        <p:spPr>
          <a:xfrm>
            <a:off x="7858210" y="295950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2" name="Ovale 421">
            <a:extLst>
              <a:ext uri="{FF2B5EF4-FFF2-40B4-BE49-F238E27FC236}">
                <a16:creationId xmlns:a16="http://schemas.microsoft.com/office/drawing/2014/main" id="{E57E593E-6749-4F57-9E02-8C13FCC7E5A2}"/>
              </a:ext>
            </a:extLst>
          </p:cNvPr>
          <p:cNvSpPr/>
          <p:nvPr/>
        </p:nvSpPr>
        <p:spPr>
          <a:xfrm>
            <a:off x="8201838" y="295950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3" name="Ovale 422">
            <a:extLst>
              <a:ext uri="{FF2B5EF4-FFF2-40B4-BE49-F238E27FC236}">
                <a16:creationId xmlns:a16="http://schemas.microsoft.com/office/drawing/2014/main" id="{C5EC2714-54BD-428B-AEE6-75BDFE2A45BA}"/>
              </a:ext>
            </a:extLst>
          </p:cNvPr>
          <p:cNvSpPr/>
          <p:nvPr/>
        </p:nvSpPr>
        <p:spPr>
          <a:xfrm>
            <a:off x="8558094" y="295950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4" name="Ovale 423">
            <a:extLst>
              <a:ext uri="{FF2B5EF4-FFF2-40B4-BE49-F238E27FC236}">
                <a16:creationId xmlns:a16="http://schemas.microsoft.com/office/drawing/2014/main" id="{69143054-0E65-487F-ADCA-9793D74B681B}"/>
              </a:ext>
            </a:extLst>
          </p:cNvPr>
          <p:cNvSpPr/>
          <p:nvPr/>
        </p:nvSpPr>
        <p:spPr>
          <a:xfrm>
            <a:off x="8877814" y="295950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5" name="Ovale 424">
            <a:extLst>
              <a:ext uri="{FF2B5EF4-FFF2-40B4-BE49-F238E27FC236}">
                <a16:creationId xmlns:a16="http://schemas.microsoft.com/office/drawing/2014/main" id="{134D2E93-1CC3-4FBC-BFE0-76941FE01079}"/>
              </a:ext>
            </a:extLst>
          </p:cNvPr>
          <p:cNvSpPr/>
          <p:nvPr/>
        </p:nvSpPr>
        <p:spPr>
          <a:xfrm>
            <a:off x="9182162" y="2643491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6" name="Ovale 425">
            <a:extLst>
              <a:ext uri="{FF2B5EF4-FFF2-40B4-BE49-F238E27FC236}">
                <a16:creationId xmlns:a16="http://schemas.microsoft.com/office/drawing/2014/main" id="{ED3F0310-8F88-456C-9E68-D819DE956D02}"/>
              </a:ext>
            </a:extLst>
          </p:cNvPr>
          <p:cNvSpPr/>
          <p:nvPr/>
        </p:nvSpPr>
        <p:spPr>
          <a:xfrm>
            <a:off x="9479126" y="295597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7" name="Ovale 426">
            <a:extLst>
              <a:ext uri="{FF2B5EF4-FFF2-40B4-BE49-F238E27FC236}">
                <a16:creationId xmlns:a16="http://schemas.microsoft.com/office/drawing/2014/main" id="{E849CC79-FFB5-4E0F-B104-433BEE5A4DFE}"/>
              </a:ext>
            </a:extLst>
          </p:cNvPr>
          <p:cNvSpPr/>
          <p:nvPr/>
        </p:nvSpPr>
        <p:spPr>
          <a:xfrm>
            <a:off x="9797352" y="295597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8" name="Ovale 427">
            <a:extLst>
              <a:ext uri="{FF2B5EF4-FFF2-40B4-BE49-F238E27FC236}">
                <a16:creationId xmlns:a16="http://schemas.microsoft.com/office/drawing/2014/main" id="{5FA85817-5B79-4668-9228-69BDAD6CD521}"/>
              </a:ext>
            </a:extLst>
          </p:cNvPr>
          <p:cNvSpPr/>
          <p:nvPr/>
        </p:nvSpPr>
        <p:spPr>
          <a:xfrm>
            <a:off x="7853731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9" name="Ovale 428">
            <a:extLst>
              <a:ext uri="{FF2B5EF4-FFF2-40B4-BE49-F238E27FC236}">
                <a16:creationId xmlns:a16="http://schemas.microsoft.com/office/drawing/2014/main" id="{3F66E7C0-F9CF-4457-97E9-985D4B9CCC40}"/>
              </a:ext>
            </a:extLst>
          </p:cNvPr>
          <p:cNvSpPr/>
          <p:nvPr/>
        </p:nvSpPr>
        <p:spPr>
          <a:xfrm>
            <a:off x="8197359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4F7FC8E1-4B10-40A2-B1E3-08C6073C76B6}"/>
              </a:ext>
            </a:extLst>
          </p:cNvPr>
          <p:cNvSpPr/>
          <p:nvPr/>
        </p:nvSpPr>
        <p:spPr>
          <a:xfrm>
            <a:off x="8553615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41BFA8B3-6DD2-4969-BC94-1CE5B33B0F2A}"/>
              </a:ext>
            </a:extLst>
          </p:cNvPr>
          <p:cNvSpPr/>
          <p:nvPr/>
        </p:nvSpPr>
        <p:spPr>
          <a:xfrm>
            <a:off x="8873335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3CFBF09C-6B14-439B-AA7E-472C6966F366}"/>
              </a:ext>
            </a:extLst>
          </p:cNvPr>
          <p:cNvSpPr/>
          <p:nvPr/>
        </p:nvSpPr>
        <p:spPr>
          <a:xfrm>
            <a:off x="9177683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3" name="Ovale 432">
            <a:extLst>
              <a:ext uri="{FF2B5EF4-FFF2-40B4-BE49-F238E27FC236}">
                <a16:creationId xmlns:a16="http://schemas.microsoft.com/office/drawing/2014/main" id="{9760C4C9-EF78-42EE-B104-5E8A6A59BA63}"/>
              </a:ext>
            </a:extLst>
          </p:cNvPr>
          <p:cNvSpPr/>
          <p:nvPr/>
        </p:nvSpPr>
        <p:spPr>
          <a:xfrm>
            <a:off x="9489713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4" name="Ovale 433">
            <a:extLst>
              <a:ext uri="{FF2B5EF4-FFF2-40B4-BE49-F238E27FC236}">
                <a16:creationId xmlns:a16="http://schemas.microsoft.com/office/drawing/2014/main" id="{F6A7F336-8551-410F-85DD-1A35A74496A2}"/>
              </a:ext>
            </a:extLst>
          </p:cNvPr>
          <p:cNvSpPr/>
          <p:nvPr/>
        </p:nvSpPr>
        <p:spPr>
          <a:xfrm>
            <a:off x="9807939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5" name="Ovale 434">
            <a:extLst>
              <a:ext uri="{FF2B5EF4-FFF2-40B4-BE49-F238E27FC236}">
                <a16:creationId xmlns:a16="http://schemas.microsoft.com/office/drawing/2014/main" id="{F67AB26A-4CAF-46A2-82D6-927AC2D5E399}"/>
              </a:ext>
            </a:extLst>
          </p:cNvPr>
          <p:cNvSpPr/>
          <p:nvPr/>
        </p:nvSpPr>
        <p:spPr>
          <a:xfrm>
            <a:off x="7853731" y="358764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6" name="Ovale 435">
            <a:extLst>
              <a:ext uri="{FF2B5EF4-FFF2-40B4-BE49-F238E27FC236}">
                <a16:creationId xmlns:a16="http://schemas.microsoft.com/office/drawing/2014/main" id="{4A2800D9-2972-41C1-BC01-160474CD7E80}"/>
              </a:ext>
            </a:extLst>
          </p:cNvPr>
          <p:cNvSpPr/>
          <p:nvPr/>
        </p:nvSpPr>
        <p:spPr>
          <a:xfrm>
            <a:off x="8197359" y="3265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7" name="Ovale 436">
            <a:extLst>
              <a:ext uri="{FF2B5EF4-FFF2-40B4-BE49-F238E27FC236}">
                <a16:creationId xmlns:a16="http://schemas.microsoft.com/office/drawing/2014/main" id="{7E12878F-EE6B-405B-A0A9-2F31AEAAD7F9}"/>
              </a:ext>
            </a:extLst>
          </p:cNvPr>
          <p:cNvSpPr/>
          <p:nvPr/>
        </p:nvSpPr>
        <p:spPr>
          <a:xfrm>
            <a:off x="8553615" y="358764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8" name="Ovale 437">
            <a:extLst>
              <a:ext uri="{FF2B5EF4-FFF2-40B4-BE49-F238E27FC236}">
                <a16:creationId xmlns:a16="http://schemas.microsoft.com/office/drawing/2014/main" id="{5FB8CFCF-27AE-434A-B7D3-03D734C18151}"/>
              </a:ext>
            </a:extLst>
          </p:cNvPr>
          <p:cNvSpPr/>
          <p:nvPr/>
        </p:nvSpPr>
        <p:spPr>
          <a:xfrm>
            <a:off x="8873335" y="358764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9" name="Ovale 438">
            <a:extLst>
              <a:ext uri="{FF2B5EF4-FFF2-40B4-BE49-F238E27FC236}">
                <a16:creationId xmlns:a16="http://schemas.microsoft.com/office/drawing/2014/main" id="{FAED178D-69C6-4EFC-B3BC-1827E7BE636A}"/>
              </a:ext>
            </a:extLst>
          </p:cNvPr>
          <p:cNvSpPr/>
          <p:nvPr/>
        </p:nvSpPr>
        <p:spPr>
          <a:xfrm>
            <a:off x="9177683" y="3265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40" name="Ovale 439">
            <a:extLst>
              <a:ext uri="{FF2B5EF4-FFF2-40B4-BE49-F238E27FC236}">
                <a16:creationId xmlns:a16="http://schemas.microsoft.com/office/drawing/2014/main" id="{863CFCD7-520B-4605-963F-21DC2AD261F8}"/>
              </a:ext>
            </a:extLst>
          </p:cNvPr>
          <p:cNvSpPr/>
          <p:nvPr/>
        </p:nvSpPr>
        <p:spPr>
          <a:xfrm>
            <a:off x="9489713" y="3265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41" name="Ovale 440">
            <a:extLst>
              <a:ext uri="{FF2B5EF4-FFF2-40B4-BE49-F238E27FC236}">
                <a16:creationId xmlns:a16="http://schemas.microsoft.com/office/drawing/2014/main" id="{8357F553-D6BC-4A5C-BBBA-77048DCDBA88}"/>
              </a:ext>
            </a:extLst>
          </p:cNvPr>
          <p:cNvSpPr/>
          <p:nvPr/>
        </p:nvSpPr>
        <p:spPr>
          <a:xfrm>
            <a:off x="9807939" y="358764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442" name="Connettore 2 441">
            <a:extLst>
              <a:ext uri="{FF2B5EF4-FFF2-40B4-BE49-F238E27FC236}">
                <a16:creationId xmlns:a16="http://schemas.microsoft.com/office/drawing/2014/main" id="{5294680F-18C3-45F8-9D66-5E259048892E}"/>
              </a:ext>
            </a:extLst>
          </p:cNvPr>
          <p:cNvCxnSpPr>
            <a:cxnSpLocks/>
            <a:stCxn id="435" idx="6"/>
            <a:endCxn id="436" idx="2"/>
          </p:cNvCxnSpPr>
          <p:nvPr/>
        </p:nvCxnSpPr>
        <p:spPr>
          <a:xfrm flipV="1">
            <a:off x="7917739" y="3297917"/>
            <a:ext cx="279620" cy="32173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3" name="Connettore 2 442">
            <a:extLst>
              <a:ext uri="{FF2B5EF4-FFF2-40B4-BE49-F238E27FC236}">
                <a16:creationId xmlns:a16="http://schemas.microsoft.com/office/drawing/2014/main" id="{F0CBF05D-04EE-4CEE-AD17-58F3338860F4}"/>
              </a:ext>
            </a:extLst>
          </p:cNvPr>
          <p:cNvCxnSpPr>
            <a:cxnSpLocks/>
            <a:stCxn id="436" idx="5"/>
            <a:endCxn id="437" idx="1"/>
          </p:cNvCxnSpPr>
          <p:nvPr/>
        </p:nvCxnSpPr>
        <p:spPr>
          <a:xfrm>
            <a:off x="8251993" y="3320547"/>
            <a:ext cx="31099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4" name="Connettore 2 443">
            <a:extLst>
              <a:ext uri="{FF2B5EF4-FFF2-40B4-BE49-F238E27FC236}">
                <a16:creationId xmlns:a16="http://schemas.microsoft.com/office/drawing/2014/main" id="{31A7C3BF-5B34-4796-B3A1-F164A2511911}"/>
              </a:ext>
            </a:extLst>
          </p:cNvPr>
          <p:cNvCxnSpPr>
            <a:cxnSpLocks/>
          </p:cNvCxnSpPr>
          <p:nvPr/>
        </p:nvCxnSpPr>
        <p:spPr>
          <a:xfrm>
            <a:off x="8617623" y="3619650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5" name="Connettore 2 444">
            <a:extLst>
              <a:ext uri="{FF2B5EF4-FFF2-40B4-BE49-F238E27FC236}">
                <a16:creationId xmlns:a16="http://schemas.microsoft.com/office/drawing/2014/main" id="{CDCFC0C1-A39A-4AD2-BFB8-79BF5F50E152}"/>
              </a:ext>
            </a:extLst>
          </p:cNvPr>
          <p:cNvCxnSpPr>
            <a:cxnSpLocks/>
            <a:stCxn id="438" idx="7"/>
            <a:endCxn id="439" idx="3"/>
          </p:cNvCxnSpPr>
          <p:nvPr/>
        </p:nvCxnSpPr>
        <p:spPr>
          <a:xfrm flipV="1">
            <a:off x="8927969" y="3320547"/>
            <a:ext cx="259088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6" name="Connettore 2 445">
            <a:extLst>
              <a:ext uri="{FF2B5EF4-FFF2-40B4-BE49-F238E27FC236}">
                <a16:creationId xmlns:a16="http://schemas.microsoft.com/office/drawing/2014/main" id="{887A4CF5-C834-4025-B561-CACF253FDD1C}"/>
              </a:ext>
            </a:extLst>
          </p:cNvPr>
          <p:cNvCxnSpPr>
            <a:cxnSpLocks/>
            <a:stCxn id="439" idx="6"/>
            <a:endCxn id="440" idx="2"/>
          </p:cNvCxnSpPr>
          <p:nvPr/>
        </p:nvCxnSpPr>
        <p:spPr>
          <a:xfrm>
            <a:off x="9241691" y="3297917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7" name="Connettore 2 446">
            <a:extLst>
              <a:ext uri="{FF2B5EF4-FFF2-40B4-BE49-F238E27FC236}">
                <a16:creationId xmlns:a16="http://schemas.microsoft.com/office/drawing/2014/main" id="{3DB6FFFF-2441-4393-8F75-0EE974E16C74}"/>
              </a:ext>
            </a:extLst>
          </p:cNvPr>
          <p:cNvCxnSpPr>
            <a:cxnSpLocks/>
            <a:stCxn id="440" idx="5"/>
            <a:endCxn id="441" idx="1"/>
          </p:cNvCxnSpPr>
          <p:nvPr/>
        </p:nvCxnSpPr>
        <p:spPr>
          <a:xfrm>
            <a:off x="9544347" y="3320547"/>
            <a:ext cx="27296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8" name="Connettore 2 447">
            <a:extLst>
              <a:ext uri="{FF2B5EF4-FFF2-40B4-BE49-F238E27FC236}">
                <a16:creationId xmlns:a16="http://schemas.microsoft.com/office/drawing/2014/main" id="{54ACF5AA-93A6-47CE-990D-F6756497B2E1}"/>
              </a:ext>
            </a:extLst>
          </p:cNvPr>
          <p:cNvCxnSpPr>
            <a:cxnSpLocks/>
          </p:cNvCxnSpPr>
          <p:nvPr/>
        </p:nvCxnSpPr>
        <p:spPr>
          <a:xfrm>
            <a:off x="7917739" y="3138351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9" name="Connettore 2 448">
            <a:extLst>
              <a:ext uri="{FF2B5EF4-FFF2-40B4-BE49-F238E27FC236}">
                <a16:creationId xmlns:a16="http://schemas.microsoft.com/office/drawing/2014/main" id="{A460FBC5-D51D-4177-9DF4-F8C085F58B63}"/>
              </a:ext>
            </a:extLst>
          </p:cNvPr>
          <p:cNvCxnSpPr>
            <a:cxnSpLocks/>
          </p:cNvCxnSpPr>
          <p:nvPr/>
        </p:nvCxnSpPr>
        <p:spPr>
          <a:xfrm>
            <a:off x="8261367" y="3138351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0" name="Connettore 2 449">
            <a:extLst>
              <a:ext uri="{FF2B5EF4-FFF2-40B4-BE49-F238E27FC236}">
                <a16:creationId xmlns:a16="http://schemas.microsoft.com/office/drawing/2014/main" id="{589115F6-BEFC-47F7-B360-4FA7BF22938B}"/>
              </a:ext>
            </a:extLst>
          </p:cNvPr>
          <p:cNvCxnSpPr>
            <a:cxnSpLocks/>
          </p:cNvCxnSpPr>
          <p:nvPr/>
        </p:nvCxnSpPr>
        <p:spPr>
          <a:xfrm>
            <a:off x="8617623" y="313835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1" name="Connettore 2 450">
            <a:extLst>
              <a:ext uri="{FF2B5EF4-FFF2-40B4-BE49-F238E27FC236}">
                <a16:creationId xmlns:a16="http://schemas.microsoft.com/office/drawing/2014/main" id="{30A01301-49B0-4667-A555-3667752E00EE}"/>
              </a:ext>
            </a:extLst>
          </p:cNvPr>
          <p:cNvCxnSpPr>
            <a:cxnSpLocks/>
          </p:cNvCxnSpPr>
          <p:nvPr/>
        </p:nvCxnSpPr>
        <p:spPr>
          <a:xfrm>
            <a:off x="8937343" y="313835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2" name="Connettore 2 451">
            <a:extLst>
              <a:ext uri="{FF2B5EF4-FFF2-40B4-BE49-F238E27FC236}">
                <a16:creationId xmlns:a16="http://schemas.microsoft.com/office/drawing/2014/main" id="{85108496-3388-4DB4-8137-A326D99380F8}"/>
              </a:ext>
            </a:extLst>
          </p:cNvPr>
          <p:cNvCxnSpPr>
            <a:cxnSpLocks/>
          </p:cNvCxnSpPr>
          <p:nvPr/>
        </p:nvCxnSpPr>
        <p:spPr>
          <a:xfrm>
            <a:off x="9241691" y="3138351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3" name="Connettore 2 452">
            <a:extLst>
              <a:ext uri="{FF2B5EF4-FFF2-40B4-BE49-F238E27FC236}">
                <a16:creationId xmlns:a16="http://schemas.microsoft.com/office/drawing/2014/main" id="{3AB91CC0-5172-4E38-B9B2-0D2E3797BAB3}"/>
              </a:ext>
            </a:extLst>
          </p:cNvPr>
          <p:cNvCxnSpPr>
            <a:cxnSpLocks/>
          </p:cNvCxnSpPr>
          <p:nvPr/>
        </p:nvCxnSpPr>
        <p:spPr>
          <a:xfrm>
            <a:off x="9553721" y="3138351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4" name="Connettore 2 453">
            <a:extLst>
              <a:ext uri="{FF2B5EF4-FFF2-40B4-BE49-F238E27FC236}">
                <a16:creationId xmlns:a16="http://schemas.microsoft.com/office/drawing/2014/main" id="{920EAF7C-8D4A-441A-BFBA-F1E22A65499F}"/>
              </a:ext>
            </a:extLst>
          </p:cNvPr>
          <p:cNvCxnSpPr>
            <a:cxnSpLocks/>
          </p:cNvCxnSpPr>
          <p:nvPr/>
        </p:nvCxnSpPr>
        <p:spPr>
          <a:xfrm>
            <a:off x="7922218" y="2987978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5" name="Connettore 2 454">
            <a:extLst>
              <a:ext uri="{FF2B5EF4-FFF2-40B4-BE49-F238E27FC236}">
                <a16:creationId xmlns:a16="http://schemas.microsoft.com/office/drawing/2014/main" id="{CA3E0D16-7975-4FD4-B417-910313EF605C}"/>
              </a:ext>
            </a:extLst>
          </p:cNvPr>
          <p:cNvCxnSpPr>
            <a:cxnSpLocks/>
          </p:cNvCxnSpPr>
          <p:nvPr/>
        </p:nvCxnSpPr>
        <p:spPr>
          <a:xfrm>
            <a:off x="8265846" y="2987978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6" name="Connettore 2 455">
            <a:extLst>
              <a:ext uri="{FF2B5EF4-FFF2-40B4-BE49-F238E27FC236}">
                <a16:creationId xmlns:a16="http://schemas.microsoft.com/office/drawing/2014/main" id="{F877A820-FB70-47F1-AA30-1BF373B1D781}"/>
              </a:ext>
            </a:extLst>
          </p:cNvPr>
          <p:cNvCxnSpPr>
            <a:cxnSpLocks/>
          </p:cNvCxnSpPr>
          <p:nvPr/>
        </p:nvCxnSpPr>
        <p:spPr>
          <a:xfrm>
            <a:off x="8622102" y="2987978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7" name="Connettore 2 456">
            <a:extLst>
              <a:ext uri="{FF2B5EF4-FFF2-40B4-BE49-F238E27FC236}">
                <a16:creationId xmlns:a16="http://schemas.microsoft.com/office/drawing/2014/main" id="{C569A69A-6A4A-4EBC-879E-F29BFC705CB4}"/>
              </a:ext>
            </a:extLst>
          </p:cNvPr>
          <p:cNvCxnSpPr>
            <a:cxnSpLocks/>
            <a:stCxn id="424" idx="7"/>
            <a:endCxn id="425" idx="3"/>
          </p:cNvCxnSpPr>
          <p:nvPr/>
        </p:nvCxnSpPr>
        <p:spPr>
          <a:xfrm flipV="1">
            <a:off x="8932448" y="2698125"/>
            <a:ext cx="259088" cy="270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8" name="Connettore 2 457">
            <a:extLst>
              <a:ext uri="{FF2B5EF4-FFF2-40B4-BE49-F238E27FC236}">
                <a16:creationId xmlns:a16="http://schemas.microsoft.com/office/drawing/2014/main" id="{C66C30D0-A6CD-487A-9878-E237634732A4}"/>
              </a:ext>
            </a:extLst>
          </p:cNvPr>
          <p:cNvCxnSpPr>
            <a:cxnSpLocks/>
            <a:stCxn id="425" idx="6"/>
            <a:endCxn id="426" idx="2"/>
          </p:cNvCxnSpPr>
          <p:nvPr/>
        </p:nvCxnSpPr>
        <p:spPr>
          <a:xfrm>
            <a:off x="9246170" y="2675495"/>
            <a:ext cx="232956" cy="3124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9" name="Connettore 2 458">
            <a:extLst>
              <a:ext uri="{FF2B5EF4-FFF2-40B4-BE49-F238E27FC236}">
                <a16:creationId xmlns:a16="http://schemas.microsoft.com/office/drawing/2014/main" id="{BB742916-7786-4560-9B37-B71D86138E57}"/>
              </a:ext>
            </a:extLst>
          </p:cNvPr>
          <p:cNvCxnSpPr>
            <a:cxnSpLocks/>
          </p:cNvCxnSpPr>
          <p:nvPr/>
        </p:nvCxnSpPr>
        <p:spPr>
          <a:xfrm>
            <a:off x="9543134" y="2987978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0" name="Connettore 2 459">
            <a:extLst>
              <a:ext uri="{FF2B5EF4-FFF2-40B4-BE49-F238E27FC236}">
                <a16:creationId xmlns:a16="http://schemas.microsoft.com/office/drawing/2014/main" id="{1726D33C-D94B-4B8D-8291-BF8D2A3C150F}"/>
              </a:ext>
            </a:extLst>
          </p:cNvPr>
          <p:cNvCxnSpPr>
            <a:cxnSpLocks/>
          </p:cNvCxnSpPr>
          <p:nvPr/>
        </p:nvCxnSpPr>
        <p:spPr>
          <a:xfrm>
            <a:off x="7676664" y="2503433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ttore 2 460">
            <a:extLst>
              <a:ext uri="{FF2B5EF4-FFF2-40B4-BE49-F238E27FC236}">
                <a16:creationId xmlns:a16="http://schemas.microsoft.com/office/drawing/2014/main" id="{412FCC16-5324-4EB1-A351-206DF14651B1}"/>
              </a:ext>
            </a:extLst>
          </p:cNvPr>
          <p:cNvCxnSpPr>
            <a:cxnSpLocks/>
          </p:cNvCxnSpPr>
          <p:nvPr/>
        </p:nvCxnSpPr>
        <p:spPr>
          <a:xfrm>
            <a:off x="7676664" y="2503433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CasellaDiTesto 461">
            <a:extLst>
              <a:ext uri="{FF2B5EF4-FFF2-40B4-BE49-F238E27FC236}">
                <a16:creationId xmlns:a16="http://schemas.microsoft.com/office/drawing/2014/main" id="{E67A7BA9-EC5A-48A2-98D2-BFA80AF7B661}"/>
              </a:ext>
            </a:extLst>
          </p:cNvPr>
          <p:cNvSpPr txBox="1"/>
          <p:nvPr/>
        </p:nvSpPr>
        <p:spPr>
          <a:xfrm>
            <a:off x="9883036" y="24535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CasellaDiTesto 462">
            <a:extLst>
              <a:ext uri="{FF2B5EF4-FFF2-40B4-BE49-F238E27FC236}">
                <a16:creationId xmlns:a16="http://schemas.microsoft.com/office/drawing/2014/main" id="{494C100F-E754-4D0B-8ED9-318DBEFF68A0}"/>
              </a:ext>
            </a:extLst>
          </p:cNvPr>
          <p:cNvSpPr txBox="1"/>
          <p:nvPr/>
        </p:nvSpPr>
        <p:spPr>
          <a:xfrm>
            <a:off x="7624042" y="37188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" name="Gruppo 306">
            <a:extLst>
              <a:ext uri="{FF2B5EF4-FFF2-40B4-BE49-F238E27FC236}">
                <a16:creationId xmlns:a16="http://schemas.microsoft.com/office/drawing/2014/main" id="{DA1D2A2C-D4D6-4F33-A31A-5234C98C7005}"/>
              </a:ext>
            </a:extLst>
          </p:cNvPr>
          <p:cNvGrpSpPr/>
          <p:nvPr/>
        </p:nvGrpSpPr>
        <p:grpSpPr>
          <a:xfrm>
            <a:off x="1122911" y="3040631"/>
            <a:ext cx="2244950" cy="1249546"/>
            <a:chOff x="5128470" y="875938"/>
            <a:chExt cx="2244950" cy="1240055"/>
          </a:xfrm>
        </p:grpSpPr>
        <p:cxnSp>
          <p:nvCxnSpPr>
            <p:cNvPr id="308" name="Connettore diritto 307">
              <a:extLst>
                <a:ext uri="{FF2B5EF4-FFF2-40B4-BE49-F238E27FC236}">
                  <a16:creationId xmlns:a16="http://schemas.microsoft.com/office/drawing/2014/main" id="{6367EAD3-DCC1-42DC-858E-CCAA8E594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Gruppo 308">
              <a:extLst>
                <a:ext uri="{FF2B5EF4-FFF2-40B4-BE49-F238E27FC236}">
                  <a16:creationId xmlns:a16="http://schemas.microsoft.com/office/drawing/2014/main" id="{2DC28BCC-E901-45AB-811C-6218CA7A3C03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310" name="Connettore diritto 309">
                <a:extLst>
                  <a:ext uri="{FF2B5EF4-FFF2-40B4-BE49-F238E27FC236}">
                    <a16:creationId xmlns:a16="http://schemas.microsoft.com/office/drawing/2014/main" id="{0C48A1CE-5FEE-402D-BCAC-BA30FC352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nettore diritto 310">
                <a:extLst>
                  <a:ext uri="{FF2B5EF4-FFF2-40B4-BE49-F238E27FC236}">
                    <a16:creationId xmlns:a16="http://schemas.microsoft.com/office/drawing/2014/main" id="{C59BFC53-1FD0-4D46-8EA1-22B6E4BBB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nettore diritto 311">
                <a:extLst>
                  <a:ext uri="{FF2B5EF4-FFF2-40B4-BE49-F238E27FC236}">
                    <a16:creationId xmlns:a16="http://schemas.microsoft.com/office/drawing/2014/main" id="{C4DFF50A-68B8-45BE-8F61-56781E45F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nettore diritto 312">
                <a:extLst>
                  <a:ext uri="{FF2B5EF4-FFF2-40B4-BE49-F238E27FC236}">
                    <a16:creationId xmlns:a16="http://schemas.microsoft.com/office/drawing/2014/main" id="{3F544D1D-5702-4151-AD96-CB3DCB787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nettore diritto 313">
                <a:extLst>
                  <a:ext uri="{FF2B5EF4-FFF2-40B4-BE49-F238E27FC236}">
                    <a16:creationId xmlns:a16="http://schemas.microsoft.com/office/drawing/2014/main" id="{7290C8D9-C780-4DC6-B66B-CB5D264A2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ttore diritto 314">
                <a:extLst>
                  <a:ext uri="{FF2B5EF4-FFF2-40B4-BE49-F238E27FC236}">
                    <a16:creationId xmlns:a16="http://schemas.microsoft.com/office/drawing/2014/main" id="{44BF3AE8-8AF4-4862-B75B-F8CAB0134F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ttore diritto 315">
                <a:extLst>
                  <a:ext uri="{FF2B5EF4-FFF2-40B4-BE49-F238E27FC236}">
                    <a16:creationId xmlns:a16="http://schemas.microsoft.com/office/drawing/2014/main" id="{44950BD9-D4DA-4932-B17E-939A67F387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ttore diritto 316">
                <a:extLst>
                  <a:ext uri="{FF2B5EF4-FFF2-40B4-BE49-F238E27FC236}">
                    <a16:creationId xmlns:a16="http://schemas.microsoft.com/office/drawing/2014/main" id="{AF013A70-81B6-46A4-919F-F59F5BA5A1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nettore diritto 317">
                <a:extLst>
                  <a:ext uri="{FF2B5EF4-FFF2-40B4-BE49-F238E27FC236}">
                    <a16:creationId xmlns:a16="http://schemas.microsoft.com/office/drawing/2014/main" id="{DCB9162B-C1B7-41B4-B3E0-6FB3B1595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nettore diritto 318">
                <a:extLst>
                  <a:ext uri="{FF2B5EF4-FFF2-40B4-BE49-F238E27FC236}">
                    <a16:creationId xmlns:a16="http://schemas.microsoft.com/office/drawing/2014/main" id="{B500DE2D-7D54-4B0C-8C4B-E26C946D0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ttore diritto 319">
                <a:extLst>
                  <a:ext uri="{FF2B5EF4-FFF2-40B4-BE49-F238E27FC236}">
                    <a16:creationId xmlns:a16="http://schemas.microsoft.com/office/drawing/2014/main" id="{15188024-2170-4969-A308-B74E446C61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0" name="Ovale 329">
            <a:extLst>
              <a:ext uri="{FF2B5EF4-FFF2-40B4-BE49-F238E27FC236}">
                <a16:creationId xmlns:a16="http://schemas.microsoft.com/office/drawing/2014/main" id="{DB8570C3-5B00-4C55-B773-7F254D545C20}"/>
              </a:ext>
            </a:extLst>
          </p:cNvPr>
          <p:cNvSpPr/>
          <p:nvPr/>
        </p:nvSpPr>
        <p:spPr>
          <a:xfrm>
            <a:off x="1275423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1" name="Ovale 330">
            <a:extLst>
              <a:ext uri="{FF2B5EF4-FFF2-40B4-BE49-F238E27FC236}">
                <a16:creationId xmlns:a16="http://schemas.microsoft.com/office/drawing/2014/main" id="{86EE34F6-06AA-43E2-BD81-2096E564E286}"/>
              </a:ext>
            </a:extLst>
          </p:cNvPr>
          <p:cNvSpPr/>
          <p:nvPr/>
        </p:nvSpPr>
        <p:spPr>
          <a:xfrm>
            <a:off x="1619051" y="347830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2" name="Ovale 331">
            <a:extLst>
              <a:ext uri="{FF2B5EF4-FFF2-40B4-BE49-F238E27FC236}">
                <a16:creationId xmlns:a16="http://schemas.microsoft.com/office/drawing/2014/main" id="{ED4208B3-A082-407A-8422-BBC1ACA274DE}"/>
              </a:ext>
            </a:extLst>
          </p:cNvPr>
          <p:cNvSpPr/>
          <p:nvPr/>
        </p:nvSpPr>
        <p:spPr>
          <a:xfrm>
            <a:off x="1975307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4" name="Ovale 333">
            <a:extLst>
              <a:ext uri="{FF2B5EF4-FFF2-40B4-BE49-F238E27FC236}">
                <a16:creationId xmlns:a16="http://schemas.microsoft.com/office/drawing/2014/main" id="{AE8AD5A1-7334-4729-B278-EF89DC58883A}"/>
              </a:ext>
            </a:extLst>
          </p:cNvPr>
          <p:cNvSpPr/>
          <p:nvPr/>
        </p:nvSpPr>
        <p:spPr>
          <a:xfrm>
            <a:off x="2295027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5" name="Ovale 334">
            <a:extLst>
              <a:ext uri="{FF2B5EF4-FFF2-40B4-BE49-F238E27FC236}">
                <a16:creationId xmlns:a16="http://schemas.microsoft.com/office/drawing/2014/main" id="{28362F92-1768-4738-90A6-9809FF7E6E97}"/>
              </a:ext>
            </a:extLst>
          </p:cNvPr>
          <p:cNvSpPr/>
          <p:nvPr/>
        </p:nvSpPr>
        <p:spPr>
          <a:xfrm>
            <a:off x="2599375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6" name="Ovale 335">
            <a:extLst>
              <a:ext uri="{FF2B5EF4-FFF2-40B4-BE49-F238E27FC236}">
                <a16:creationId xmlns:a16="http://schemas.microsoft.com/office/drawing/2014/main" id="{CCB0FAA5-9B94-42F5-BE8D-9F26319CBEDF}"/>
              </a:ext>
            </a:extLst>
          </p:cNvPr>
          <p:cNvSpPr/>
          <p:nvPr/>
        </p:nvSpPr>
        <p:spPr>
          <a:xfrm>
            <a:off x="2896339" y="347477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7" name="Ovale 336">
            <a:extLst>
              <a:ext uri="{FF2B5EF4-FFF2-40B4-BE49-F238E27FC236}">
                <a16:creationId xmlns:a16="http://schemas.microsoft.com/office/drawing/2014/main" id="{E865F844-BB9D-402F-9BB8-49BAB37E1CEE}"/>
              </a:ext>
            </a:extLst>
          </p:cNvPr>
          <p:cNvSpPr/>
          <p:nvPr/>
        </p:nvSpPr>
        <p:spPr>
          <a:xfrm>
            <a:off x="3214565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8" name="Ovale 337">
            <a:extLst>
              <a:ext uri="{FF2B5EF4-FFF2-40B4-BE49-F238E27FC236}">
                <a16:creationId xmlns:a16="http://schemas.microsoft.com/office/drawing/2014/main" id="{01F8B9DE-2F5A-4A5F-9B19-47205572A362}"/>
              </a:ext>
            </a:extLst>
          </p:cNvPr>
          <p:cNvSpPr/>
          <p:nvPr/>
        </p:nvSpPr>
        <p:spPr>
          <a:xfrm>
            <a:off x="1270944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9" name="Ovale 338">
            <a:extLst>
              <a:ext uri="{FF2B5EF4-FFF2-40B4-BE49-F238E27FC236}">
                <a16:creationId xmlns:a16="http://schemas.microsoft.com/office/drawing/2014/main" id="{AF16A984-415A-4BAC-B30F-18433C0F28D3}"/>
              </a:ext>
            </a:extLst>
          </p:cNvPr>
          <p:cNvSpPr/>
          <p:nvPr/>
        </p:nvSpPr>
        <p:spPr>
          <a:xfrm>
            <a:off x="1614572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EA429904-605F-406C-AC24-A6D7C3BB4903}"/>
              </a:ext>
            </a:extLst>
          </p:cNvPr>
          <p:cNvSpPr/>
          <p:nvPr/>
        </p:nvSpPr>
        <p:spPr>
          <a:xfrm>
            <a:off x="1973764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1" name="Ovale 340">
            <a:extLst>
              <a:ext uri="{FF2B5EF4-FFF2-40B4-BE49-F238E27FC236}">
                <a16:creationId xmlns:a16="http://schemas.microsoft.com/office/drawing/2014/main" id="{9809E147-47B2-488B-AF04-21919D97A6BF}"/>
              </a:ext>
            </a:extLst>
          </p:cNvPr>
          <p:cNvSpPr/>
          <p:nvPr/>
        </p:nvSpPr>
        <p:spPr>
          <a:xfrm>
            <a:off x="2293484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2" name="Ovale 341">
            <a:extLst>
              <a:ext uri="{FF2B5EF4-FFF2-40B4-BE49-F238E27FC236}">
                <a16:creationId xmlns:a16="http://schemas.microsoft.com/office/drawing/2014/main" id="{24C842C0-638D-4DA9-AF72-4C87070693C1}"/>
              </a:ext>
            </a:extLst>
          </p:cNvPr>
          <p:cNvSpPr/>
          <p:nvPr/>
        </p:nvSpPr>
        <p:spPr>
          <a:xfrm>
            <a:off x="2597832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3" name="Ovale 342">
            <a:extLst>
              <a:ext uri="{FF2B5EF4-FFF2-40B4-BE49-F238E27FC236}">
                <a16:creationId xmlns:a16="http://schemas.microsoft.com/office/drawing/2014/main" id="{BA8BF7CB-ECCE-4069-86C7-205DDB4F9F6C}"/>
              </a:ext>
            </a:extLst>
          </p:cNvPr>
          <p:cNvSpPr/>
          <p:nvPr/>
        </p:nvSpPr>
        <p:spPr>
          <a:xfrm>
            <a:off x="2896339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4" name="Ovale 343">
            <a:extLst>
              <a:ext uri="{FF2B5EF4-FFF2-40B4-BE49-F238E27FC236}">
                <a16:creationId xmlns:a16="http://schemas.microsoft.com/office/drawing/2014/main" id="{764E0137-F5EC-41A1-870D-760273B0A7A5}"/>
              </a:ext>
            </a:extLst>
          </p:cNvPr>
          <p:cNvSpPr/>
          <p:nvPr/>
        </p:nvSpPr>
        <p:spPr>
          <a:xfrm>
            <a:off x="3225152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6" name="Ovale 345">
            <a:extLst>
              <a:ext uri="{FF2B5EF4-FFF2-40B4-BE49-F238E27FC236}">
                <a16:creationId xmlns:a16="http://schemas.microsoft.com/office/drawing/2014/main" id="{C71D716B-7D31-4D46-9E43-3719FB903266}"/>
              </a:ext>
            </a:extLst>
          </p:cNvPr>
          <p:cNvSpPr/>
          <p:nvPr/>
        </p:nvSpPr>
        <p:spPr>
          <a:xfrm>
            <a:off x="1270944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7" name="Ovale 346">
            <a:extLst>
              <a:ext uri="{FF2B5EF4-FFF2-40B4-BE49-F238E27FC236}">
                <a16:creationId xmlns:a16="http://schemas.microsoft.com/office/drawing/2014/main" id="{00BAF01C-6692-4397-AFBB-6D0AF2C44592}"/>
              </a:ext>
            </a:extLst>
          </p:cNvPr>
          <p:cNvSpPr/>
          <p:nvPr/>
        </p:nvSpPr>
        <p:spPr>
          <a:xfrm>
            <a:off x="1614572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8" name="Ovale 347">
            <a:extLst>
              <a:ext uri="{FF2B5EF4-FFF2-40B4-BE49-F238E27FC236}">
                <a16:creationId xmlns:a16="http://schemas.microsoft.com/office/drawing/2014/main" id="{A8FED9A2-01AE-4A0E-8AFD-97B66CA43BFC}"/>
              </a:ext>
            </a:extLst>
          </p:cNvPr>
          <p:cNvSpPr/>
          <p:nvPr/>
        </p:nvSpPr>
        <p:spPr>
          <a:xfrm>
            <a:off x="1970828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06" name="Ovale 405">
            <a:extLst>
              <a:ext uri="{FF2B5EF4-FFF2-40B4-BE49-F238E27FC236}">
                <a16:creationId xmlns:a16="http://schemas.microsoft.com/office/drawing/2014/main" id="{3520DDE3-4848-4404-AAAB-F77B4399B5CB}"/>
              </a:ext>
            </a:extLst>
          </p:cNvPr>
          <p:cNvSpPr/>
          <p:nvPr/>
        </p:nvSpPr>
        <p:spPr>
          <a:xfrm>
            <a:off x="2290548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4" name="Ovale 463">
            <a:extLst>
              <a:ext uri="{FF2B5EF4-FFF2-40B4-BE49-F238E27FC236}">
                <a16:creationId xmlns:a16="http://schemas.microsoft.com/office/drawing/2014/main" id="{CE92EB1A-D5B4-4C58-8AC2-4F922C699837}"/>
              </a:ext>
            </a:extLst>
          </p:cNvPr>
          <p:cNvSpPr/>
          <p:nvPr/>
        </p:nvSpPr>
        <p:spPr>
          <a:xfrm>
            <a:off x="2594896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5" name="Ovale 464">
            <a:extLst>
              <a:ext uri="{FF2B5EF4-FFF2-40B4-BE49-F238E27FC236}">
                <a16:creationId xmlns:a16="http://schemas.microsoft.com/office/drawing/2014/main" id="{F6E48EAE-2255-4E3A-BA65-4A6E9F0E659B}"/>
              </a:ext>
            </a:extLst>
          </p:cNvPr>
          <p:cNvSpPr/>
          <p:nvPr/>
        </p:nvSpPr>
        <p:spPr>
          <a:xfrm>
            <a:off x="2906926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6" name="Ovale 465">
            <a:extLst>
              <a:ext uri="{FF2B5EF4-FFF2-40B4-BE49-F238E27FC236}">
                <a16:creationId xmlns:a16="http://schemas.microsoft.com/office/drawing/2014/main" id="{6F816405-F99A-4BF8-B819-C5ED3FBDE080}"/>
              </a:ext>
            </a:extLst>
          </p:cNvPr>
          <p:cNvSpPr/>
          <p:nvPr/>
        </p:nvSpPr>
        <p:spPr>
          <a:xfrm>
            <a:off x="3225152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467" name="Connettore 2 466">
            <a:extLst>
              <a:ext uri="{FF2B5EF4-FFF2-40B4-BE49-F238E27FC236}">
                <a16:creationId xmlns:a16="http://schemas.microsoft.com/office/drawing/2014/main" id="{8460F11B-8A75-4B59-A880-EA3348A526B3}"/>
              </a:ext>
            </a:extLst>
          </p:cNvPr>
          <p:cNvCxnSpPr>
            <a:cxnSpLocks/>
            <a:stCxn id="346" idx="6"/>
            <a:endCxn id="347" idx="2"/>
          </p:cNvCxnSpPr>
          <p:nvPr/>
        </p:nvCxnSpPr>
        <p:spPr>
          <a:xfrm>
            <a:off x="1334952" y="4138451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C9A4400E-19A3-41A8-B284-C3C781E78425}"/>
              </a:ext>
            </a:extLst>
          </p:cNvPr>
          <p:cNvCxnSpPr>
            <a:cxnSpLocks/>
            <a:stCxn id="347" idx="6"/>
            <a:endCxn id="348" idx="2"/>
          </p:cNvCxnSpPr>
          <p:nvPr/>
        </p:nvCxnSpPr>
        <p:spPr>
          <a:xfrm>
            <a:off x="1678580" y="4138451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Connettore 2 468">
            <a:extLst>
              <a:ext uri="{FF2B5EF4-FFF2-40B4-BE49-F238E27FC236}">
                <a16:creationId xmlns:a16="http://schemas.microsoft.com/office/drawing/2014/main" id="{B29D71AB-8AE8-499F-8532-1F0704F5CEF9}"/>
              </a:ext>
            </a:extLst>
          </p:cNvPr>
          <p:cNvCxnSpPr>
            <a:cxnSpLocks/>
          </p:cNvCxnSpPr>
          <p:nvPr/>
        </p:nvCxnSpPr>
        <p:spPr>
          <a:xfrm>
            <a:off x="2034836" y="413845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Connettore 2 469">
            <a:extLst>
              <a:ext uri="{FF2B5EF4-FFF2-40B4-BE49-F238E27FC236}">
                <a16:creationId xmlns:a16="http://schemas.microsoft.com/office/drawing/2014/main" id="{C6DD21D8-BA88-44B2-BBCF-6A6AFEDCC36D}"/>
              </a:ext>
            </a:extLst>
          </p:cNvPr>
          <p:cNvCxnSpPr>
            <a:cxnSpLocks/>
            <a:stCxn id="406" idx="6"/>
            <a:endCxn id="464" idx="2"/>
          </p:cNvCxnSpPr>
          <p:nvPr/>
        </p:nvCxnSpPr>
        <p:spPr>
          <a:xfrm>
            <a:off x="2354556" y="413845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67B0962E-AC54-4EFD-BE7E-62EACE0C16D1}"/>
              </a:ext>
            </a:extLst>
          </p:cNvPr>
          <p:cNvCxnSpPr>
            <a:cxnSpLocks/>
            <a:stCxn id="464" idx="6"/>
            <a:endCxn id="465" idx="2"/>
          </p:cNvCxnSpPr>
          <p:nvPr/>
        </p:nvCxnSpPr>
        <p:spPr>
          <a:xfrm>
            <a:off x="2658904" y="4138451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Connettore 2 471">
            <a:extLst>
              <a:ext uri="{FF2B5EF4-FFF2-40B4-BE49-F238E27FC236}">
                <a16:creationId xmlns:a16="http://schemas.microsoft.com/office/drawing/2014/main" id="{2F1FC9B7-F339-4681-8F1F-CF1F8E89119B}"/>
              </a:ext>
            </a:extLst>
          </p:cNvPr>
          <p:cNvCxnSpPr>
            <a:cxnSpLocks/>
            <a:stCxn id="465" idx="6"/>
            <a:endCxn id="466" idx="2"/>
          </p:cNvCxnSpPr>
          <p:nvPr/>
        </p:nvCxnSpPr>
        <p:spPr>
          <a:xfrm>
            <a:off x="2970934" y="4138451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3" name="Connettore 2 472">
            <a:extLst>
              <a:ext uri="{FF2B5EF4-FFF2-40B4-BE49-F238E27FC236}">
                <a16:creationId xmlns:a16="http://schemas.microsoft.com/office/drawing/2014/main" id="{1547844B-A5E4-4611-8C49-52015AA16249}"/>
              </a:ext>
            </a:extLst>
          </p:cNvPr>
          <p:cNvCxnSpPr>
            <a:cxnSpLocks/>
          </p:cNvCxnSpPr>
          <p:nvPr/>
        </p:nvCxnSpPr>
        <p:spPr>
          <a:xfrm>
            <a:off x="1334952" y="3657152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4" name="Connettore 2 473">
            <a:extLst>
              <a:ext uri="{FF2B5EF4-FFF2-40B4-BE49-F238E27FC236}">
                <a16:creationId xmlns:a16="http://schemas.microsoft.com/office/drawing/2014/main" id="{5182F074-F8C3-42C8-9A4D-89D0CE3D61AA}"/>
              </a:ext>
            </a:extLst>
          </p:cNvPr>
          <p:cNvCxnSpPr>
            <a:cxnSpLocks/>
            <a:endCxn id="340" idx="2"/>
          </p:cNvCxnSpPr>
          <p:nvPr/>
        </p:nvCxnSpPr>
        <p:spPr>
          <a:xfrm>
            <a:off x="1678580" y="3657152"/>
            <a:ext cx="295184" cy="30438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5" name="Connettore 2 474">
            <a:extLst>
              <a:ext uri="{FF2B5EF4-FFF2-40B4-BE49-F238E27FC236}">
                <a16:creationId xmlns:a16="http://schemas.microsoft.com/office/drawing/2014/main" id="{C5881FDD-2FAB-4AB5-BDAB-C6B6F76167F9}"/>
              </a:ext>
            </a:extLst>
          </p:cNvPr>
          <p:cNvCxnSpPr>
            <a:cxnSpLocks/>
            <a:stCxn id="340" idx="6"/>
            <a:endCxn id="341" idx="2"/>
          </p:cNvCxnSpPr>
          <p:nvPr/>
        </p:nvCxnSpPr>
        <p:spPr>
          <a:xfrm>
            <a:off x="2037772" y="3961539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6" name="Connettore 2 475">
            <a:extLst>
              <a:ext uri="{FF2B5EF4-FFF2-40B4-BE49-F238E27FC236}">
                <a16:creationId xmlns:a16="http://schemas.microsoft.com/office/drawing/2014/main" id="{E7DEF6F1-2736-4FB2-AE87-6A803FAA81B4}"/>
              </a:ext>
            </a:extLst>
          </p:cNvPr>
          <p:cNvCxnSpPr>
            <a:cxnSpLocks/>
            <a:stCxn id="341" idx="6"/>
            <a:endCxn id="342" idx="2"/>
          </p:cNvCxnSpPr>
          <p:nvPr/>
        </p:nvCxnSpPr>
        <p:spPr>
          <a:xfrm>
            <a:off x="2357492" y="3961539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9" name="Connettore 2 478">
            <a:extLst>
              <a:ext uri="{FF2B5EF4-FFF2-40B4-BE49-F238E27FC236}">
                <a16:creationId xmlns:a16="http://schemas.microsoft.com/office/drawing/2014/main" id="{E6E4C987-25B2-4435-8119-CC16DE614609}"/>
              </a:ext>
            </a:extLst>
          </p:cNvPr>
          <p:cNvCxnSpPr>
            <a:cxnSpLocks/>
            <a:stCxn id="342" idx="7"/>
          </p:cNvCxnSpPr>
          <p:nvPr/>
        </p:nvCxnSpPr>
        <p:spPr>
          <a:xfrm flipV="1">
            <a:off x="2652466" y="3657153"/>
            <a:ext cx="254460" cy="281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0" name="Connettore 2 479">
            <a:extLst>
              <a:ext uri="{FF2B5EF4-FFF2-40B4-BE49-F238E27FC236}">
                <a16:creationId xmlns:a16="http://schemas.microsoft.com/office/drawing/2014/main" id="{C850D61D-DDD8-4B19-BE3C-1667DC016965}"/>
              </a:ext>
            </a:extLst>
          </p:cNvPr>
          <p:cNvCxnSpPr>
            <a:cxnSpLocks/>
          </p:cNvCxnSpPr>
          <p:nvPr/>
        </p:nvCxnSpPr>
        <p:spPr>
          <a:xfrm>
            <a:off x="2970934" y="3657152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1" name="Connettore 2 480">
            <a:extLst>
              <a:ext uri="{FF2B5EF4-FFF2-40B4-BE49-F238E27FC236}">
                <a16:creationId xmlns:a16="http://schemas.microsoft.com/office/drawing/2014/main" id="{C98DB50C-0BBA-47EE-B855-A569AB4EE73A}"/>
              </a:ext>
            </a:extLst>
          </p:cNvPr>
          <p:cNvCxnSpPr>
            <a:cxnSpLocks/>
            <a:stCxn id="330" idx="5"/>
          </p:cNvCxnSpPr>
          <p:nvPr/>
        </p:nvCxnSpPr>
        <p:spPr>
          <a:xfrm>
            <a:off x="1330057" y="3216926"/>
            <a:ext cx="288994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3" name="Connettore 2 482">
            <a:extLst>
              <a:ext uri="{FF2B5EF4-FFF2-40B4-BE49-F238E27FC236}">
                <a16:creationId xmlns:a16="http://schemas.microsoft.com/office/drawing/2014/main" id="{5BE347D4-5C23-445A-A35E-5940DDB38B69}"/>
              </a:ext>
            </a:extLst>
          </p:cNvPr>
          <p:cNvCxnSpPr>
            <a:cxnSpLocks/>
            <a:endCxn id="332" idx="2"/>
          </p:cNvCxnSpPr>
          <p:nvPr/>
        </p:nvCxnSpPr>
        <p:spPr>
          <a:xfrm flipV="1">
            <a:off x="1683059" y="3194296"/>
            <a:ext cx="292248" cy="31248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4" name="Connettore 2 483">
            <a:extLst>
              <a:ext uri="{FF2B5EF4-FFF2-40B4-BE49-F238E27FC236}">
                <a16:creationId xmlns:a16="http://schemas.microsoft.com/office/drawing/2014/main" id="{6D8C0432-61AE-4827-A7FE-361EB65985F2}"/>
              </a:ext>
            </a:extLst>
          </p:cNvPr>
          <p:cNvCxnSpPr>
            <a:cxnSpLocks/>
            <a:stCxn id="332" idx="6"/>
            <a:endCxn id="334" idx="2"/>
          </p:cNvCxnSpPr>
          <p:nvPr/>
        </p:nvCxnSpPr>
        <p:spPr>
          <a:xfrm>
            <a:off x="2039315" y="3194296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6" name="Connettore 2 485">
            <a:extLst>
              <a:ext uri="{FF2B5EF4-FFF2-40B4-BE49-F238E27FC236}">
                <a16:creationId xmlns:a16="http://schemas.microsoft.com/office/drawing/2014/main" id="{922806FC-7279-46A3-86B9-9C9799A1E9A1}"/>
              </a:ext>
            </a:extLst>
          </p:cNvPr>
          <p:cNvCxnSpPr>
            <a:cxnSpLocks/>
            <a:stCxn id="334" idx="6"/>
            <a:endCxn id="335" idx="2"/>
          </p:cNvCxnSpPr>
          <p:nvPr/>
        </p:nvCxnSpPr>
        <p:spPr>
          <a:xfrm>
            <a:off x="2359035" y="3194296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7" name="Connettore 2 486">
            <a:extLst>
              <a:ext uri="{FF2B5EF4-FFF2-40B4-BE49-F238E27FC236}">
                <a16:creationId xmlns:a16="http://schemas.microsoft.com/office/drawing/2014/main" id="{291C94CE-9939-4CE2-88DE-EB39D3A8931E}"/>
              </a:ext>
            </a:extLst>
          </p:cNvPr>
          <p:cNvCxnSpPr>
            <a:cxnSpLocks/>
            <a:stCxn id="335" idx="5"/>
            <a:endCxn id="336" idx="2"/>
          </p:cNvCxnSpPr>
          <p:nvPr/>
        </p:nvCxnSpPr>
        <p:spPr>
          <a:xfrm>
            <a:off x="2654009" y="3216926"/>
            <a:ext cx="242330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7" name="Connettore 2 496">
            <a:extLst>
              <a:ext uri="{FF2B5EF4-FFF2-40B4-BE49-F238E27FC236}">
                <a16:creationId xmlns:a16="http://schemas.microsoft.com/office/drawing/2014/main" id="{DF72A131-097D-49B5-9C40-504BD9B1C7E3}"/>
              </a:ext>
            </a:extLst>
          </p:cNvPr>
          <p:cNvCxnSpPr>
            <a:cxnSpLocks/>
            <a:endCxn id="337" idx="3"/>
          </p:cNvCxnSpPr>
          <p:nvPr/>
        </p:nvCxnSpPr>
        <p:spPr>
          <a:xfrm flipV="1">
            <a:off x="2960347" y="3216926"/>
            <a:ext cx="263592" cy="28985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Connettore 2 497">
            <a:extLst>
              <a:ext uri="{FF2B5EF4-FFF2-40B4-BE49-F238E27FC236}">
                <a16:creationId xmlns:a16="http://schemas.microsoft.com/office/drawing/2014/main" id="{1C0013C2-7688-4F84-9A9A-DEFE976CEC3B}"/>
              </a:ext>
            </a:extLst>
          </p:cNvPr>
          <p:cNvCxnSpPr>
            <a:cxnSpLocks/>
          </p:cNvCxnSpPr>
          <p:nvPr/>
        </p:nvCxnSpPr>
        <p:spPr>
          <a:xfrm>
            <a:off x="1093877" y="3022234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ttore 2 498">
            <a:extLst>
              <a:ext uri="{FF2B5EF4-FFF2-40B4-BE49-F238E27FC236}">
                <a16:creationId xmlns:a16="http://schemas.microsoft.com/office/drawing/2014/main" id="{247A336E-E460-46DC-9D54-11413FA590A6}"/>
              </a:ext>
            </a:extLst>
          </p:cNvPr>
          <p:cNvCxnSpPr>
            <a:cxnSpLocks/>
          </p:cNvCxnSpPr>
          <p:nvPr/>
        </p:nvCxnSpPr>
        <p:spPr>
          <a:xfrm>
            <a:off x="1093877" y="3022234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sellaDiTesto 499">
            <a:extLst>
              <a:ext uri="{FF2B5EF4-FFF2-40B4-BE49-F238E27FC236}">
                <a16:creationId xmlns:a16="http://schemas.microsoft.com/office/drawing/2014/main" id="{465DE4AF-20ED-4C41-BCFF-E254BDFCAEB2}"/>
              </a:ext>
            </a:extLst>
          </p:cNvPr>
          <p:cNvSpPr txBox="1"/>
          <p:nvPr/>
        </p:nvSpPr>
        <p:spPr>
          <a:xfrm>
            <a:off x="3300249" y="297236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CasellaDiTesto 500">
            <a:extLst>
              <a:ext uri="{FF2B5EF4-FFF2-40B4-BE49-F238E27FC236}">
                <a16:creationId xmlns:a16="http://schemas.microsoft.com/office/drawing/2014/main" id="{60115210-9CBB-4D27-A65A-96685B90DC58}"/>
              </a:ext>
            </a:extLst>
          </p:cNvPr>
          <p:cNvSpPr txBox="1"/>
          <p:nvPr/>
        </p:nvSpPr>
        <p:spPr>
          <a:xfrm>
            <a:off x="1041255" y="4237641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3000C7-87C9-4C94-A32E-109D49A373DF}"/>
              </a:ext>
            </a:extLst>
          </p:cNvPr>
          <p:cNvSpPr txBox="1"/>
          <p:nvPr/>
        </p:nvSpPr>
        <p:spPr>
          <a:xfrm>
            <a:off x="1814098" y="4235682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(x, y)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044D76C-01B1-463C-9947-FED2D3B51C9B}"/>
              </a:ext>
            </a:extLst>
          </p:cNvPr>
          <p:cNvSpPr/>
          <p:nvPr/>
        </p:nvSpPr>
        <p:spPr>
          <a:xfrm>
            <a:off x="1200837" y="512082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12E54CD-FC2C-4B8F-8C69-C59A3483D0F7}"/>
              </a:ext>
            </a:extLst>
          </p:cNvPr>
          <p:cNvSpPr/>
          <p:nvPr/>
        </p:nvSpPr>
        <p:spPr>
          <a:xfrm>
            <a:off x="1140641" y="529773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D81FB1D-A7F8-40EB-9ED5-C0EE6C547D8B}"/>
              </a:ext>
            </a:extLst>
          </p:cNvPr>
          <p:cNvSpPr/>
          <p:nvPr/>
        </p:nvSpPr>
        <p:spPr>
          <a:xfrm>
            <a:off x="1538920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431DB94-0AF8-45F6-8F7D-DA7BE0570D48}"/>
              </a:ext>
            </a:extLst>
          </p:cNvPr>
          <p:cNvSpPr/>
          <p:nvPr/>
        </p:nvSpPr>
        <p:spPr>
          <a:xfrm>
            <a:off x="1538920" y="60813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197B49F-0F5C-4EF1-86BD-FC28AB01D867}"/>
              </a:ext>
            </a:extLst>
          </p:cNvPr>
          <p:cNvSpPr/>
          <p:nvPr/>
        </p:nvSpPr>
        <p:spPr>
          <a:xfrm>
            <a:off x="1841973" y="51171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65F1986-1219-448C-AD9F-E3C6BEB68C06}"/>
              </a:ext>
            </a:extLst>
          </p:cNvPr>
          <p:cNvSpPr/>
          <p:nvPr/>
        </p:nvSpPr>
        <p:spPr>
          <a:xfrm>
            <a:off x="1890465" y="522129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570" name="Connettore 2 569">
            <a:extLst>
              <a:ext uri="{FF2B5EF4-FFF2-40B4-BE49-F238E27FC236}">
                <a16:creationId xmlns:a16="http://schemas.microsoft.com/office/drawing/2014/main" id="{0A3FFFFA-FB21-4517-A045-8A3B11BA5F6C}"/>
              </a:ext>
            </a:extLst>
          </p:cNvPr>
          <p:cNvCxnSpPr>
            <a:cxnSpLocks/>
            <a:stCxn id="4" idx="5"/>
            <a:endCxn id="136" idx="1"/>
          </p:cNvCxnSpPr>
          <p:nvPr/>
        </p:nvCxnSpPr>
        <p:spPr>
          <a:xfrm>
            <a:off x="1255471" y="5175457"/>
            <a:ext cx="93139" cy="2488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1" name="Connettore 2 570">
            <a:extLst>
              <a:ext uri="{FF2B5EF4-FFF2-40B4-BE49-F238E27FC236}">
                <a16:creationId xmlns:a16="http://schemas.microsoft.com/office/drawing/2014/main" id="{71867E7E-9CFB-4D09-82D7-3D3A6DE08A7C}"/>
              </a:ext>
            </a:extLst>
          </p:cNvPr>
          <p:cNvCxnSpPr>
            <a:cxnSpLocks/>
            <a:stCxn id="139" idx="5"/>
            <a:endCxn id="8" idx="2"/>
          </p:cNvCxnSpPr>
          <p:nvPr/>
        </p:nvCxnSpPr>
        <p:spPr>
          <a:xfrm>
            <a:off x="1373155" y="5715338"/>
            <a:ext cx="165765" cy="39802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2" name="Connettore 2 571">
            <a:extLst>
              <a:ext uri="{FF2B5EF4-FFF2-40B4-BE49-F238E27FC236}">
                <a16:creationId xmlns:a16="http://schemas.microsoft.com/office/drawing/2014/main" id="{E5760806-EE77-401D-A84A-1F1E94A3B0D0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1593554" y="5171790"/>
            <a:ext cx="257793" cy="69653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3" name="Connettore 2 572">
            <a:extLst>
              <a:ext uri="{FF2B5EF4-FFF2-40B4-BE49-F238E27FC236}">
                <a16:creationId xmlns:a16="http://schemas.microsoft.com/office/drawing/2014/main" id="{F949A9C9-9AED-4CC9-A9B7-41BB466D7180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1593554" y="5275933"/>
            <a:ext cx="306285" cy="81479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84" name="Gruppo 583">
            <a:extLst>
              <a:ext uri="{FF2B5EF4-FFF2-40B4-BE49-F238E27FC236}">
                <a16:creationId xmlns:a16="http://schemas.microsoft.com/office/drawing/2014/main" id="{07ACD051-C5FC-46DE-BF9D-8E1D9173115A}"/>
              </a:ext>
            </a:extLst>
          </p:cNvPr>
          <p:cNvGrpSpPr/>
          <p:nvPr/>
        </p:nvGrpSpPr>
        <p:grpSpPr>
          <a:xfrm>
            <a:off x="1096608" y="4974853"/>
            <a:ext cx="2244950" cy="1249546"/>
            <a:chOff x="5128470" y="875938"/>
            <a:chExt cx="2244950" cy="1240055"/>
          </a:xfrm>
        </p:grpSpPr>
        <p:cxnSp>
          <p:nvCxnSpPr>
            <p:cNvPr id="585" name="Connettore diritto 584">
              <a:extLst>
                <a:ext uri="{FF2B5EF4-FFF2-40B4-BE49-F238E27FC236}">
                  <a16:creationId xmlns:a16="http://schemas.microsoft.com/office/drawing/2014/main" id="{972B3C2E-ADD2-4452-B5EB-E92F63F43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6" name="Gruppo 585">
              <a:extLst>
                <a:ext uri="{FF2B5EF4-FFF2-40B4-BE49-F238E27FC236}">
                  <a16:creationId xmlns:a16="http://schemas.microsoft.com/office/drawing/2014/main" id="{81C065EA-A1DD-4B5C-9653-E54B84665DA7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587" name="Connettore diritto 586">
                <a:extLst>
                  <a:ext uri="{FF2B5EF4-FFF2-40B4-BE49-F238E27FC236}">
                    <a16:creationId xmlns:a16="http://schemas.microsoft.com/office/drawing/2014/main" id="{89C4FE9E-87C6-48C0-89C7-F47E522E9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Connettore diritto 587">
                <a:extLst>
                  <a:ext uri="{FF2B5EF4-FFF2-40B4-BE49-F238E27FC236}">
                    <a16:creationId xmlns:a16="http://schemas.microsoft.com/office/drawing/2014/main" id="{C7DC4FE5-6D1B-4931-9C84-2BAD032B3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onnettore diritto 588">
                <a:extLst>
                  <a:ext uri="{FF2B5EF4-FFF2-40B4-BE49-F238E27FC236}">
                    <a16:creationId xmlns:a16="http://schemas.microsoft.com/office/drawing/2014/main" id="{2C40E9D3-7125-459A-907E-3E2197FAA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Connettore diritto 589">
                <a:extLst>
                  <a:ext uri="{FF2B5EF4-FFF2-40B4-BE49-F238E27FC236}">
                    <a16:creationId xmlns:a16="http://schemas.microsoft.com/office/drawing/2014/main" id="{D912D5A3-86DF-4D1F-A226-474947BE7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Connettore diritto 590">
                <a:extLst>
                  <a:ext uri="{FF2B5EF4-FFF2-40B4-BE49-F238E27FC236}">
                    <a16:creationId xmlns:a16="http://schemas.microsoft.com/office/drawing/2014/main" id="{7CE568FE-DAFE-49A1-8B5C-37D53BC37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Connettore diritto 591">
                <a:extLst>
                  <a:ext uri="{FF2B5EF4-FFF2-40B4-BE49-F238E27FC236}">
                    <a16:creationId xmlns:a16="http://schemas.microsoft.com/office/drawing/2014/main" id="{F4562024-1006-418C-9870-B87A4D3FCC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Connettore diritto 592">
                <a:extLst>
                  <a:ext uri="{FF2B5EF4-FFF2-40B4-BE49-F238E27FC236}">
                    <a16:creationId xmlns:a16="http://schemas.microsoft.com/office/drawing/2014/main" id="{2D196E12-E544-4380-B81C-9CA35DD20D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Connettore diritto 593">
                <a:extLst>
                  <a:ext uri="{FF2B5EF4-FFF2-40B4-BE49-F238E27FC236}">
                    <a16:creationId xmlns:a16="http://schemas.microsoft.com/office/drawing/2014/main" id="{350B15F8-C1E6-4837-8464-17DAB0ECF4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Connettore diritto 594">
                <a:extLst>
                  <a:ext uri="{FF2B5EF4-FFF2-40B4-BE49-F238E27FC236}">
                    <a16:creationId xmlns:a16="http://schemas.microsoft.com/office/drawing/2014/main" id="{60E5A1AF-8A9E-42B2-AC34-8F4BB873A0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Connettore diritto 595">
                <a:extLst>
                  <a:ext uri="{FF2B5EF4-FFF2-40B4-BE49-F238E27FC236}">
                    <a16:creationId xmlns:a16="http://schemas.microsoft.com/office/drawing/2014/main" id="{9E1C6088-B710-4C9B-A018-A58E0CA7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Connettore diritto 596">
                <a:extLst>
                  <a:ext uri="{FF2B5EF4-FFF2-40B4-BE49-F238E27FC236}">
                    <a16:creationId xmlns:a16="http://schemas.microsoft.com/office/drawing/2014/main" id="{FCA19BC6-B726-431C-B8BB-D511C0595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9" name="Connettore 2 638">
            <a:extLst>
              <a:ext uri="{FF2B5EF4-FFF2-40B4-BE49-F238E27FC236}">
                <a16:creationId xmlns:a16="http://schemas.microsoft.com/office/drawing/2014/main" id="{744F349A-38D1-4A63-92BD-D1935E9BE266}"/>
              </a:ext>
            </a:extLst>
          </p:cNvPr>
          <p:cNvCxnSpPr>
            <a:cxnSpLocks/>
          </p:cNvCxnSpPr>
          <p:nvPr/>
        </p:nvCxnSpPr>
        <p:spPr>
          <a:xfrm>
            <a:off x="1067574" y="495645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ttore 2 639">
            <a:extLst>
              <a:ext uri="{FF2B5EF4-FFF2-40B4-BE49-F238E27FC236}">
                <a16:creationId xmlns:a16="http://schemas.microsoft.com/office/drawing/2014/main" id="{3F812C26-D769-42F5-B3B1-B18AA084F736}"/>
              </a:ext>
            </a:extLst>
          </p:cNvPr>
          <p:cNvCxnSpPr>
            <a:cxnSpLocks/>
          </p:cNvCxnSpPr>
          <p:nvPr/>
        </p:nvCxnSpPr>
        <p:spPr>
          <a:xfrm>
            <a:off x="1067574" y="495645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CasellaDiTesto 640">
            <a:extLst>
              <a:ext uri="{FF2B5EF4-FFF2-40B4-BE49-F238E27FC236}">
                <a16:creationId xmlns:a16="http://schemas.microsoft.com/office/drawing/2014/main" id="{6DA068AF-909D-4FEF-ACA3-344BCA28B240}"/>
              </a:ext>
            </a:extLst>
          </p:cNvPr>
          <p:cNvSpPr txBox="1"/>
          <p:nvPr/>
        </p:nvSpPr>
        <p:spPr>
          <a:xfrm>
            <a:off x="3273946" y="490658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2" name="CasellaDiTesto 641">
            <a:extLst>
              <a:ext uri="{FF2B5EF4-FFF2-40B4-BE49-F238E27FC236}">
                <a16:creationId xmlns:a16="http://schemas.microsoft.com/office/drawing/2014/main" id="{1DDC627A-1DF7-43C9-A78A-0901F272D1BA}"/>
              </a:ext>
            </a:extLst>
          </p:cNvPr>
          <p:cNvSpPr txBox="1"/>
          <p:nvPr/>
        </p:nvSpPr>
        <p:spPr>
          <a:xfrm>
            <a:off x="1014952" y="61718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4" name="Ovale 643">
            <a:extLst>
              <a:ext uri="{FF2B5EF4-FFF2-40B4-BE49-F238E27FC236}">
                <a16:creationId xmlns:a16="http://schemas.microsoft.com/office/drawing/2014/main" id="{8121DE24-05A3-4A3F-AFB1-1A3655381C21}"/>
              </a:ext>
            </a:extLst>
          </p:cNvPr>
          <p:cNvSpPr/>
          <p:nvPr/>
        </p:nvSpPr>
        <p:spPr>
          <a:xfrm>
            <a:off x="2219929" y="511247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6" name="Ovale 645">
            <a:extLst>
              <a:ext uri="{FF2B5EF4-FFF2-40B4-BE49-F238E27FC236}">
                <a16:creationId xmlns:a16="http://schemas.microsoft.com/office/drawing/2014/main" id="{8B2EF9AB-DE58-49E4-B21D-5881C6CB1718}"/>
              </a:ext>
            </a:extLst>
          </p:cNvPr>
          <p:cNvSpPr/>
          <p:nvPr/>
        </p:nvSpPr>
        <p:spPr>
          <a:xfrm>
            <a:off x="2850147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5" name="Ovale 644">
            <a:extLst>
              <a:ext uri="{FF2B5EF4-FFF2-40B4-BE49-F238E27FC236}">
                <a16:creationId xmlns:a16="http://schemas.microsoft.com/office/drawing/2014/main" id="{39426B6E-F81B-4A06-83F6-558F5E77A45D}"/>
              </a:ext>
            </a:extLst>
          </p:cNvPr>
          <p:cNvSpPr/>
          <p:nvPr/>
        </p:nvSpPr>
        <p:spPr>
          <a:xfrm>
            <a:off x="2162721" y="560495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7" name="Ovale 646">
            <a:extLst>
              <a:ext uri="{FF2B5EF4-FFF2-40B4-BE49-F238E27FC236}">
                <a16:creationId xmlns:a16="http://schemas.microsoft.com/office/drawing/2014/main" id="{8ED693A4-D985-4B6C-80CB-AA0CE0ADF853}"/>
              </a:ext>
            </a:extLst>
          </p:cNvPr>
          <p:cNvSpPr/>
          <p:nvPr/>
        </p:nvSpPr>
        <p:spPr>
          <a:xfrm>
            <a:off x="2896710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8" name="Ovale 647">
            <a:extLst>
              <a:ext uri="{FF2B5EF4-FFF2-40B4-BE49-F238E27FC236}">
                <a16:creationId xmlns:a16="http://schemas.microsoft.com/office/drawing/2014/main" id="{3D57D04A-62A9-45AE-9756-A399508F57B6}"/>
              </a:ext>
            </a:extLst>
          </p:cNvPr>
          <p:cNvSpPr/>
          <p:nvPr/>
        </p:nvSpPr>
        <p:spPr>
          <a:xfrm>
            <a:off x="3173322" y="506359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9" name="Ovale 648">
            <a:extLst>
              <a:ext uri="{FF2B5EF4-FFF2-40B4-BE49-F238E27FC236}">
                <a16:creationId xmlns:a16="http://schemas.microsoft.com/office/drawing/2014/main" id="{83897D97-BEE8-4369-8CA3-69A20CDD5ED7}"/>
              </a:ext>
            </a:extLst>
          </p:cNvPr>
          <p:cNvSpPr/>
          <p:nvPr/>
        </p:nvSpPr>
        <p:spPr>
          <a:xfrm>
            <a:off x="3202953" y="52384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50" name="Connettore 2 649">
            <a:extLst>
              <a:ext uri="{FF2B5EF4-FFF2-40B4-BE49-F238E27FC236}">
                <a16:creationId xmlns:a16="http://schemas.microsoft.com/office/drawing/2014/main" id="{09BC772C-2989-441A-ABED-33A20A0ED65C}"/>
              </a:ext>
            </a:extLst>
          </p:cNvPr>
          <p:cNvCxnSpPr>
            <a:cxnSpLocks/>
            <a:stCxn id="91" idx="5"/>
            <a:endCxn id="646" idx="1"/>
          </p:cNvCxnSpPr>
          <p:nvPr/>
        </p:nvCxnSpPr>
        <p:spPr>
          <a:xfrm>
            <a:off x="2571002" y="5571129"/>
            <a:ext cx="288519" cy="2971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1" name="Connettore 2 650">
            <a:extLst>
              <a:ext uri="{FF2B5EF4-FFF2-40B4-BE49-F238E27FC236}">
                <a16:creationId xmlns:a16="http://schemas.microsoft.com/office/drawing/2014/main" id="{85AB7F56-FEEA-47E6-B4E6-B90C8D7AB832}"/>
              </a:ext>
            </a:extLst>
          </p:cNvPr>
          <p:cNvCxnSpPr>
            <a:cxnSpLocks/>
            <a:stCxn id="645" idx="5"/>
            <a:endCxn id="92" idx="2"/>
          </p:cNvCxnSpPr>
          <p:nvPr/>
        </p:nvCxnSpPr>
        <p:spPr>
          <a:xfrm>
            <a:off x="2217355" y="5659591"/>
            <a:ext cx="347028" cy="35217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2" name="Connettore 2 651">
            <a:extLst>
              <a:ext uri="{FF2B5EF4-FFF2-40B4-BE49-F238E27FC236}">
                <a16:creationId xmlns:a16="http://schemas.microsoft.com/office/drawing/2014/main" id="{F064E1ED-911E-4061-8CFC-AEB95A17C838}"/>
              </a:ext>
            </a:extLst>
          </p:cNvPr>
          <p:cNvCxnSpPr>
            <a:cxnSpLocks/>
            <a:stCxn id="646" idx="7"/>
            <a:endCxn id="648" idx="3"/>
          </p:cNvCxnSpPr>
          <p:nvPr/>
        </p:nvCxnSpPr>
        <p:spPr>
          <a:xfrm flipV="1">
            <a:off x="2904781" y="5118228"/>
            <a:ext cx="277915" cy="750099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3" name="Connettore 2 652">
            <a:extLst>
              <a:ext uri="{FF2B5EF4-FFF2-40B4-BE49-F238E27FC236}">
                <a16:creationId xmlns:a16="http://schemas.microsoft.com/office/drawing/2014/main" id="{64C52989-2E69-4669-9DE4-BC5626F7BE10}"/>
              </a:ext>
            </a:extLst>
          </p:cNvPr>
          <p:cNvCxnSpPr>
            <a:cxnSpLocks/>
            <a:stCxn id="647" idx="7"/>
            <a:endCxn id="649" idx="3"/>
          </p:cNvCxnSpPr>
          <p:nvPr/>
        </p:nvCxnSpPr>
        <p:spPr>
          <a:xfrm flipV="1">
            <a:off x="2951344" y="5293087"/>
            <a:ext cx="260983" cy="696051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4" name="Connettore 2 653">
            <a:extLst>
              <a:ext uri="{FF2B5EF4-FFF2-40B4-BE49-F238E27FC236}">
                <a16:creationId xmlns:a16="http://schemas.microsoft.com/office/drawing/2014/main" id="{6191FC69-1733-4A4B-A468-F8489E6DAE22}"/>
              </a:ext>
            </a:extLst>
          </p:cNvPr>
          <p:cNvCxnSpPr>
            <a:cxnSpLocks/>
            <a:stCxn id="9" idx="6"/>
            <a:endCxn id="644" idx="2"/>
          </p:cNvCxnSpPr>
          <p:nvPr/>
        </p:nvCxnSpPr>
        <p:spPr>
          <a:xfrm flipV="1">
            <a:off x="1905981" y="5144474"/>
            <a:ext cx="313948" cy="468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5" name="Connettore 2 654">
            <a:extLst>
              <a:ext uri="{FF2B5EF4-FFF2-40B4-BE49-F238E27FC236}">
                <a16:creationId xmlns:a16="http://schemas.microsoft.com/office/drawing/2014/main" id="{B5ACF17F-64F0-4CAC-AB36-44A9AD4D3DF9}"/>
              </a:ext>
            </a:extLst>
          </p:cNvPr>
          <p:cNvCxnSpPr>
            <a:cxnSpLocks/>
            <a:stCxn id="10" idx="5"/>
            <a:endCxn id="645" idx="1"/>
          </p:cNvCxnSpPr>
          <p:nvPr/>
        </p:nvCxnSpPr>
        <p:spPr>
          <a:xfrm>
            <a:off x="1945099" y="5275933"/>
            <a:ext cx="226996" cy="3383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e 91">
            <a:extLst>
              <a:ext uri="{FF2B5EF4-FFF2-40B4-BE49-F238E27FC236}">
                <a16:creationId xmlns:a16="http://schemas.microsoft.com/office/drawing/2014/main" id="{E80E740C-440C-410B-8EE8-619F39A25367}"/>
              </a:ext>
            </a:extLst>
          </p:cNvPr>
          <p:cNvSpPr/>
          <p:nvPr/>
        </p:nvSpPr>
        <p:spPr>
          <a:xfrm>
            <a:off x="2564383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6E019F82-65E1-4A7F-9E7B-581516BBD954}"/>
              </a:ext>
            </a:extLst>
          </p:cNvPr>
          <p:cNvSpPr/>
          <p:nvPr/>
        </p:nvSpPr>
        <p:spPr>
          <a:xfrm>
            <a:off x="2516368" y="551649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58" name="Connettore 2 657">
            <a:extLst>
              <a:ext uri="{FF2B5EF4-FFF2-40B4-BE49-F238E27FC236}">
                <a16:creationId xmlns:a16="http://schemas.microsoft.com/office/drawing/2014/main" id="{A1F5122C-3216-4718-BEA3-A9D3AA972083}"/>
              </a:ext>
            </a:extLst>
          </p:cNvPr>
          <p:cNvCxnSpPr>
            <a:cxnSpLocks/>
            <a:stCxn id="644" idx="5"/>
            <a:endCxn id="91" idx="1"/>
          </p:cNvCxnSpPr>
          <p:nvPr/>
        </p:nvCxnSpPr>
        <p:spPr>
          <a:xfrm>
            <a:off x="2274563" y="5167104"/>
            <a:ext cx="251179" cy="358765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9" name="Connettore 2 658">
            <a:extLst>
              <a:ext uri="{FF2B5EF4-FFF2-40B4-BE49-F238E27FC236}">
                <a16:creationId xmlns:a16="http://schemas.microsoft.com/office/drawing/2014/main" id="{0B9863AB-A046-4E32-A2EF-504171D1E854}"/>
              </a:ext>
            </a:extLst>
          </p:cNvPr>
          <p:cNvCxnSpPr>
            <a:cxnSpLocks/>
            <a:stCxn id="92" idx="6"/>
            <a:endCxn id="647" idx="2"/>
          </p:cNvCxnSpPr>
          <p:nvPr/>
        </p:nvCxnSpPr>
        <p:spPr>
          <a:xfrm>
            <a:off x="2628391" y="6011768"/>
            <a:ext cx="268319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Ovale 135">
            <a:extLst>
              <a:ext uri="{FF2B5EF4-FFF2-40B4-BE49-F238E27FC236}">
                <a16:creationId xmlns:a16="http://schemas.microsoft.com/office/drawing/2014/main" id="{D7C36F11-84AA-4DD6-80C1-9B1245914D6B}"/>
              </a:ext>
            </a:extLst>
          </p:cNvPr>
          <p:cNvSpPr/>
          <p:nvPr/>
        </p:nvSpPr>
        <p:spPr>
          <a:xfrm>
            <a:off x="1339236" y="541496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139" name="Ovale 138">
            <a:extLst>
              <a:ext uri="{FF2B5EF4-FFF2-40B4-BE49-F238E27FC236}">
                <a16:creationId xmlns:a16="http://schemas.microsoft.com/office/drawing/2014/main" id="{9264837A-3CF4-4AC8-AAD0-1068E0727D3A}"/>
              </a:ext>
            </a:extLst>
          </p:cNvPr>
          <p:cNvSpPr/>
          <p:nvPr/>
        </p:nvSpPr>
        <p:spPr>
          <a:xfrm>
            <a:off x="1318521" y="566070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62" name="Connettore 2 661">
            <a:extLst>
              <a:ext uri="{FF2B5EF4-FFF2-40B4-BE49-F238E27FC236}">
                <a16:creationId xmlns:a16="http://schemas.microsoft.com/office/drawing/2014/main" id="{AD71C277-1354-47E8-B4C0-EF35CA73265C}"/>
              </a:ext>
            </a:extLst>
          </p:cNvPr>
          <p:cNvCxnSpPr>
            <a:cxnSpLocks/>
            <a:stCxn id="136" idx="4"/>
            <a:endCxn id="7" idx="2"/>
          </p:cNvCxnSpPr>
          <p:nvPr/>
        </p:nvCxnSpPr>
        <p:spPr>
          <a:xfrm>
            <a:off x="1371240" y="5478974"/>
            <a:ext cx="167680" cy="4119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3" name="Connettore 2 662">
            <a:extLst>
              <a:ext uri="{FF2B5EF4-FFF2-40B4-BE49-F238E27FC236}">
                <a16:creationId xmlns:a16="http://schemas.microsoft.com/office/drawing/2014/main" id="{C4A3C379-71AB-4E66-9919-E11A0DA763F0}"/>
              </a:ext>
            </a:extLst>
          </p:cNvPr>
          <p:cNvCxnSpPr>
            <a:cxnSpLocks/>
            <a:stCxn id="6" idx="5"/>
            <a:endCxn id="139" idx="1"/>
          </p:cNvCxnSpPr>
          <p:nvPr/>
        </p:nvCxnSpPr>
        <p:spPr>
          <a:xfrm>
            <a:off x="1195275" y="5352370"/>
            <a:ext cx="132620" cy="31770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Ovale 166">
            <a:extLst>
              <a:ext uri="{FF2B5EF4-FFF2-40B4-BE49-F238E27FC236}">
                <a16:creationId xmlns:a16="http://schemas.microsoft.com/office/drawing/2014/main" id="{5508BA6B-6CFF-4A10-9024-63BD429BF1F2}"/>
              </a:ext>
            </a:extLst>
          </p:cNvPr>
          <p:cNvSpPr/>
          <p:nvPr/>
        </p:nvSpPr>
        <p:spPr>
          <a:xfrm>
            <a:off x="1041422" y="4942702"/>
            <a:ext cx="1039062" cy="12598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e 186">
            <a:extLst>
              <a:ext uri="{FF2B5EF4-FFF2-40B4-BE49-F238E27FC236}">
                <a16:creationId xmlns:a16="http://schemas.microsoft.com/office/drawing/2014/main" id="{6B704E17-5C17-4731-BCD0-CCC05413A334}"/>
              </a:ext>
            </a:extLst>
          </p:cNvPr>
          <p:cNvSpPr/>
          <p:nvPr/>
        </p:nvSpPr>
        <p:spPr>
          <a:xfrm>
            <a:off x="2698239" y="4942702"/>
            <a:ext cx="686162" cy="12598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e 665">
            <a:extLst>
              <a:ext uri="{FF2B5EF4-FFF2-40B4-BE49-F238E27FC236}">
                <a16:creationId xmlns:a16="http://schemas.microsoft.com/office/drawing/2014/main" id="{0770AB1A-8DE0-447B-8BA4-4074750E07A1}"/>
              </a:ext>
            </a:extLst>
          </p:cNvPr>
          <p:cNvSpPr/>
          <p:nvPr/>
        </p:nvSpPr>
        <p:spPr>
          <a:xfrm>
            <a:off x="4410443" y="512082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7" name="Ovale 666">
            <a:extLst>
              <a:ext uri="{FF2B5EF4-FFF2-40B4-BE49-F238E27FC236}">
                <a16:creationId xmlns:a16="http://schemas.microsoft.com/office/drawing/2014/main" id="{A391BC91-C239-4F95-9EC7-8761AAD56483}"/>
              </a:ext>
            </a:extLst>
          </p:cNvPr>
          <p:cNvSpPr/>
          <p:nvPr/>
        </p:nvSpPr>
        <p:spPr>
          <a:xfrm>
            <a:off x="4350247" y="529773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8" name="Ovale 667">
            <a:extLst>
              <a:ext uri="{FF2B5EF4-FFF2-40B4-BE49-F238E27FC236}">
                <a16:creationId xmlns:a16="http://schemas.microsoft.com/office/drawing/2014/main" id="{8F8CC293-EBD2-4B2E-9784-C6BBF11E9E70}"/>
              </a:ext>
            </a:extLst>
          </p:cNvPr>
          <p:cNvSpPr/>
          <p:nvPr/>
        </p:nvSpPr>
        <p:spPr>
          <a:xfrm>
            <a:off x="4748526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9" name="Ovale 668">
            <a:extLst>
              <a:ext uri="{FF2B5EF4-FFF2-40B4-BE49-F238E27FC236}">
                <a16:creationId xmlns:a16="http://schemas.microsoft.com/office/drawing/2014/main" id="{FB8AE809-8187-433D-8854-04E4E561F71C}"/>
              </a:ext>
            </a:extLst>
          </p:cNvPr>
          <p:cNvSpPr/>
          <p:nvPr/>
        </p:nvSpPr>
        <p:spPr>
          <a:xfrm>
            <a:off x="4748526" y="60813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0" name="Ovale 669">
            <a:extLst>
              <a:ext uri="{FF2B5EF4-FFF2-40B4-BE49-F238E27FC236}">
                <a16:creationId xmlns:a16="http://schemas.microsoft.com/office/drawing/2014/main" id="{6CF117F4-73C4-401A-8386-56CBF0C76649}"/>
              </a:ext>
            </a:extLst>
          </p:cNvPr>
          <p:cNvSpPr/>
          <p:nvPr/>
        </p:nvSpPr>
        <p:spPr>
          <a:xfrm>
            <a:off x="5051579" y="51171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1" name="Ovale 670">
            <a:extLst>
              <a:ext uri="{FF2B5EF4-FFF2-40B4-BE49-F238E27FC236}">
                <a16:creationId xmlns:a16="http://schemas.microsoft.com/office/drawing/2014/main" id="{60A186C1-618D-4DA0-8C08-AA0EBED54C8A}"/>
              </a:ext>
            </a:extLst>
          </p:cNvPr>
          <p:cNvSpPr/>
          <p:nvPr/>
        </p:nvSpPr>
        <p:spPr>
          <a:xfrm>
            <a:off x="5100071" y="522129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72" name="Connettore 2 671">
            <a:extLst>
              <a:ext uri="{FF2B5EF4-FFF2-40B4-BE49-F238E27FC236}">
                <a16:creationId xmlns:a16="http://schemas.microsoft.com/office/drawing/2014/main" id="{DC1FD99C-BEAF-4DE7-BF31-2F6716A85C36}"/>
              </a:ext>
            </a:extLst>
          </p:cNvPr>
          <p:cNvCxnSpPr>
            <a:cxnSpLocks/>
            <a:stCxn id="666" idx="5"/>
            <a:endCxn id="719" idx="1"/>
          </p:cNvCxnSpPr>
          <p:nvPr/>
        </p:nvCxnSpPr>
        <p:spPr>
          <a:xfrm>
            <a:off x="4465077" y="5175457"/>
            <a:ext cx="93139" cy="2488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3" name="Connettore 2 672">
            <a:extLst>
              <a:ext uri="{FF2B5EF4-FFF2-40B4-BE49-F238E27FC236}">
                <a16:creationId xmlns:a16="http://schemas.microsoft.com/office/drawing/2014/main" id="{DA9C7818-00FF-4D6B-B71F-D95E431DC319}"/>
              </a:ext>
            </a:extLst>
          </p:cNvPr>
          <p:cNvCxnSpPr>
            <a:cxnSpLocks/>
            <a:stCxn id="720" idx="5"/>
            <a:endCxn id="669" idx="2"/>
          </p:cNvCxnSpPr>
          <p:nvPr/>
        </p:nvCxnSpPr>
        <p:spPr>
          <a:xfrm>
            <a:off x="4582761" y="5715338"/>
            <a:ext cx="165765" cy="39802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4" name="Connettore 2 673">
            <a:extLst>
              <a:ext uri="{FF2B5EF4-FFF2-40B4-BE49-F238E27FC236}">
                <a16:creationId xmlns:a16="http://schemas.microsoft.com/office/drawing/2014/main" id="{7BE07D59-4388-4D5A-9970-E3B6B0C22D85}"/>
              </a:ext>
            </a:extLst>
          </p:cNvPr>
          <p:cNvCxnSpPr>
            <a:cxnSpLocks/>
            <a:stCxn id="668" idx="7"/>
            <a:endCxn id="670" idx="3"/>
          </p:cNvCxnSpPr>
          <p:nvPr/>
        </p:nvCxnSpPr>
        <p:spPr>
          <a:xfrm flipV="1">
            <a:off x="4803160" y="5171790"/>
            <a:ext cx="257793" cy="69653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5" name="Connettore 2 674">
            <a:extLst>
              <a:ext uri="{FF2B5EF4-FFF2-40B4-BE49-F238E27FC236}">
                <a16:creationId xmlns:a16="http://schemas.microsoft.com/office/drawing/2014/main" id="{6290C580-B3E4-46CB-B2BC-B83ACD67C3C6}"/>
              </a:ext>
            </a:extLst>
          </p:cNvPr>
          <p:cNvCxnSpPr>
            <a:cxnSpLocks/>
            <a:stCxn id="669" idx="7"/>
            <a:endCxn id="671" idx="3"/>
          </p:cNvCxnSpPr>
          <p:nvPr/>
        </p:nvCxnSpPr>
        <p:spPr>
          <a:xfrm flipV="1">
            <a:off x="4803160" y="5275933"/>
            <a:ext cx="306285" cy="81479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76" name="Gruppo 675">
            <a:extLst>
              <a:ext uri="{FF2B5EF4-FFF2-40B4-BE49-F238E27FC236}">
                <a16:creationId xmlns:a16="http://schemas.microsoft.com/office/drawing/2014/main" id="{F77D6CE3-210E-486C-A7CF-320F8B5875E0}"/>
              </a:ext>
            </a:extLst>
          </p:cNvPr>
          <p:cNvGrpSpPr/>
          <p:nvPr/>
        </p:nvGrpSpPr>
        <p:grpSpPr>
          <a:xfrm>
            <a:off x="4306214" y="4974853"/>
            <a:ext cx="2244950" cy="1249546"/>
            <a:chOff x="5128470" y="875938"/>
            <a:chExt cx="2244950" cy="1240055"/>
          </a:xfrm>
        </p:grpSpPr>
        <p:cxnSp>
          <p:nvCxnSpPr>
            <p:cNvPr id="677" name="Connettore diritto 676">
              <a:extLst>
                <a:ext uri="{FF2B5EF4-FFF2-40B4-BE49-F238E27FC236}">
                  <a16:creationId xmlns:a16="http://schemas.microsoft.com/office/drawing/2014/main" id="{E87B3685-B4E0-4BE7-881A-60C4068EA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8" name="Gruppo 677">
              <a:extLst>
                <a:ext uri="{FF2B5EF4-FFF2-40B4-BE49-F238E27FC236}">
                  <a16:creationId xmlns:a16="http://schemas.microsoft.com/office/drawing/2014/main" id="{82AB9464-9919-4A65-9966-97F7665437DE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679" name="Connettore diritto 678">
                <a:extLst>
                  <a:ext uri="{FF2B5EF4-FFF2-40B4-BE49-F238E27FC236}">
                    <a16:creationId xmlns:a16="http://schemas.microsoft.com/office/drawing/2014/main" id="{C606ADAB-4A8D-47D1-88AA-5FFA7827C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Connettore diritto 679">
                <a:extLst>
                  <a:ext uri="{FF2B5EF4-FFF2-40B4-BE49-F238E27FC236}">
                    <a16:creationId xmlns:a16="http://schemas.microsoft.com/office/drawing/2014/main" id="{45E1D961-E398-452F-875D-58AC32149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Connettore diritto 680">
                <a:extLst>
                  <a:ext uri="{FF2B5EF4-FFF2-40B4-BE49-F238E27FC236}">
                    <a16:creationId xmlns:a16="http://schemas.microsoft.com/office/drawing/2014/main" id="{943A464F-30B9-4517-B9C1-2198A02D6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ttore diritto 681">
                <a:extLst>
                  <a:ext uri="{FF2B5EF4-FFF2-40B4-BE49-F238E27FC236}">
                    <a16:creationId xmlns:a16="http://schemas.microsoft.com/office/drawing/2014/main" id="{0406C45A-F3ED-4DC3-B6CE-0CD4F6321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ttore diritto 682">
                <a:extLst>
                  <a:ext uri="{FF2B5EF4-FFF2-40B4-BE49-F238E27FC236}">
                    <a16:creationId xmlns:a16="http://schemas.microsoft.com/office/drawing/2014/main" id="{3E1954EF-B2D6-4023-A7A0-0AF3C7C30B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ttore diritto 683">
                <a:extLst>
                  <a:ext uri="{FF2B5EF4-FFF2-40B4-BE49-F238E27FC236}">
                    <a16:creationId xmlns:a16="http://schemas.microsoft.com/office/drawing/2014/main" id="{4EB851E2-9C38-4D42-95C2-9687171E3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Connettore diritto 684">
                <a:extLst>
                  <a:ext uri="{FF2B5EF4-FFF2-40B4-BE49-F238E27FC236}">
                    <a16:creationId xmlns:a16="http://schemas.microsoft.com/office/drawing/2014/main" id="{EC3E688C-CD60-4719-BDEE-520E7A64F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ttore diritto 685">
                <a:extLst>
                  <a:ext uri="{FF2B5EF4-FFF2-40B4-BE49-F238E27FC236}">
                    <a16:creationId xmlns:a16="http://schemas.microsoft.com/office/drawing/2014/main" id="{C80EBFB4-4040-45E2-BADA-96E0FF21A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ttore diritto 686">
                <a:extLst>
                  <a:ext uri="{FF2B5EF4-FFF2-40B4-BE49-F238E27FC236}">
                    <a16:creationId xmlns:a16="http://schemas.microsoft.com/office/drawing/2014/main" id="{31605912-0312-4F1E-8FF2-0A5E74226F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ttore diritto 687">
                <a:extLst>
                  <a:ext uri="{FF2B5EF4-FFF2-40B4-BE49-F238E27FC236}">
                    <a16:creationId xmlns:a16="http://schemas.microsoft.com/office/drawing/2014/main" id="{A8A71C3C-3A3D-47F4-9B8C-1936FCA31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Connettore diritto 688">
                <a:extLst>
                  <a:ext uri="{FF2B5EF4-FFF2-40B4-BE49-F238E27FC236}">
                    <a16:creationId xmlns:a16="http://schemas.microsoft.com/office/drawing/2014/main" id="{141584BA-170B-4853-86A5-3A10DA2DF9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90" name="Connettore 2 689">
            <a:extLst>
              <a:ext uri="{FF2B5EF4-FFF2-40B4-BE49-F238E27FC236}">
                <a16:creationId xmlns:a16="http://schemas.microsoft.com/office/drawing/2014/main" id="{E610A81C-3EA3-44C8-8BF5-EBBD61551746}"/>
              </a:ext>
            </a:extLst>
          </p:cNvPr>
          <p:cNvCxnSpPr>
            <a:cxnSpLocks/>
          </p:cNvCxnSpPr>
          <p:nvPr/>
        </p:nvCxnSpPr>
        <p:spPr>
          <a:xfrm>
            <a:off x="4277180" y="495645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ttore 2 690">
            <a:extLst>
              <a:ext uri="{FF2B5EF4-FFF2-40B4-BE49-F238E27FC236}">
                <a16:creationId xmlns:a16="http://schemas.microsoft.com/office/drawing/2014/main" id="{00976653-A993-48D6-933F-40F3A625DFE2}"/>
              </a:ext>
            </a:extLst>
          </p:cNvPr>
          <p:cNvCxnSpPr>
            <a:cxnSpLocks/>
          </p:cNvCxnSpPr>
          <p:nvPr/>
        </p:nvCxnSpPr>
        <p:spPr>
          <a:xfrm>
            <a:off x="4277180" y="495645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CasellaDiTesto 691">
            <a:extLst>
              <a:ext uri="{FF2B5EF4-FFF2-40B4-BE49-F238E27FC236}">
                <a16:creationId xmlns:a16="http://schemas.microsoft.com/office/drawing/2014/main" id="{E576E7B7-378F-49CA-A0EE-B91302E9E112}"/>
              </a:ext>
            </a:extLst>
          </p:cNvPr>
          <p:cNvSpPr txBox="1"/>
          <p:nvPr/>
        </p:nvSpPr>
        <p:spPr>
          <a:xfrm>
            <a:off x="6483552" y="490658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3" name="CasellaDiTesto 692">
            <a:extLst>
              <a:ext uri="{FF2B5EF4-FFF2-40B4-BE49-F238E27FC236}">
                <a16:creationId xmlns:a16="http://schemas.microsoft.com/office/drawing/2014/main" id="{95B89C41-7091-40C3-8B81-A756F2DF8EB0}"/>
              </a:ext>
            </a:extLst>
          </p:cNvPr>
          <p:cNvSpPr txBox="1"/>
          <p:nvPr/>
        </p:nvSpPr>
        <p:spPr>
          <a:xfrm>
            <a:off x="4224558" y="61718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4" name="Ovale 693">
            <a:extLst>
              <a:ext uri="{FF2B5EF4-FFF2-40B4-BE49-F238E27FC236}">
                <a16:creationId xmlns:a16="http://schemas.microsoft.com/office/drawing/2014/main" id="{EEAD8EE0-65D1-494C-AC91-F820B6425E6A}"/>
              </a:ext>
            </a:extLst>
          </p:cNvPr>
          <p:cNvSpPr/>
          <p:nvPr/>
        </p:nvSpPr>
        <p:spPr>
          <a:xfrm>
            <a:off x="5429535" y="511247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5" name="Ovale 694">
            <a:extLst>
              <a:ext uri="{FF2B5EF4-FFF2-40B4-BE49-F238E27FC236}">
                <a16:creationId xmlns:a16="http://schemas.microsoft.com/office/drawing/2014/main" id="{4440484F-848F-4A88-9D8B-F229004DBFEB}"/>
              </a:ext>
            </a:extLst>
          </p:cNvPr>
          <p:cNvSpPr/>
          <p:nvPr/>
        </p:nvSpPr>
        <p:spPr>
          <a:xfrm>
            <a:off x="5372327" y="560495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6" name="Ovale 695">
            <a:extLst>
              <a:ext uri="{FF2B5EF4-FFF2-40B4-BE49-F238E27FC236}">
                <a16:creationId xmlns:a16="http://schemas.microsoft.com/office/drawing/2014/main" id="{42C7CFC5-3120-4EC2-9B62-F70384B16FD3}"/>
              </a:ext>
            </a:extLst>
          </p:cNvPr>
          <p:cNvSpPr/>
          <p:nvPr/>
        </p:nvSpPr>
        <p:spPr>
          <a:xfrm>
            <a:off x="6059753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7" name="Ovale 696">
            <a:extLst>
              <a:ext uri="{FF2B5EF4-FFF2-40B4-BE49-F238E27FC236}">
                <a16:creationId xmlns:a16="http://schemas.microsoft.com/office/drawing/2014/main" id="{57786C0B-F279-4E95-B99F-8EF2B49305AD}"/>
              </a:ext>
            </a:extLst>
          </p:cNvPr>
          <p:cNvSpPr/>
          <p:nvPr/>
        </p:nvSpPr>
        <p:spPr>
          <a:xfrm>
            <a:off x="6106316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3" name="Ovale 702">
            <a:extLst>
              <a:ext uri="{FF2B5EF4-FFF2-40B4-BE49-F238E27FC236}">
                <a16:creationId xmlns:a16="http://schemas.microsoft.com/office/drawing/2014/main" id="{121BB7DE-5918-4055-97A4-D9ED5FA873BD}"/>
              </a:ext>
            </a:extLst>
          </p:cNvPr>
          <p:cNvSpPr/>
          <p:nvPr/>
        </p:nvSpPr>
        <p:spPr>
          <a:xfrm>
            <a:off x="6382928" y="506359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4" name="Ovale 703">
            <a:extLst>
              <a:ext uri="{FF2B5EF4-FFF2-40B4-BE49-F238E27FC236}">
                <a16:creationId xmlns:a16="http://schemas.microsoft.com/office/drawing/2014/main" id="{52A2FD89-9C10-4AF3-9E11-036C6D9B28E5}"/>
              </a:ext>
            </a:extLst>
          </p:cNvPr>
          <p:cNvSpPr/>
          <p:nvPr/>
        </p:nvSpPr>
        <p:spPr>
          <a:xfrm>
            <a:off x="6412559" y="52384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05" name="Connettore 2 704">
            <a:extLst>
              <a:ext uri="{FF2B5EF4-FFF2-40B4-BE49-F238E27FC236}">
                <a16:creationId xmlns:a16="http://schemas.microsoft.com/office/drawing/2014/main" id="{8F8EAF26-91C0-45DA-A23F-9009AC9C585C}"/>
              </a:ext>
            </a:extLst>
          </p:cNvPr>
          <p:cNvCxnSpPr>
            <a:cxnSpLocks/>
            <a:stCxn id="715" idx="5"/>
            <a:endCxn id="696" idx="1"/>
          </p:cNvCxnSpPr>
          <p:nvPr/>
        </p:nvCxnSpPr>
        <p:spPr>
          <a:xfrm>
            <a:off x="5780608" y="5571129"/>
            <a:ext cx="288519" cy="2971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0" name="Connettore 2 709">
            <a:extLst>
              <a:ext uri="{FF2B5EF4-FFF2-40B4-BE49-F238E27FC236}">
                <a16:creationId xmlns:a16="http://schemas.microsoft.com/office/drawing/2014/main" id="{619435FC-4730-4DE3-A8CD-23DA1E4F0878}"/>
              </a:ext>
            </a:extLst>
          </p:cNvPr>
          <p:cNvCxnSpPr>
            <a:cxnSpLocks/>
            <a:stCxn id="695" idx="5"/>
            <a:endCxn id="716" idx="2"/>
          </p:cNvCxnSpPr>
          <p:nvPr/>
        </p:nvCxnSpPr>
        <p:spPr>
          <a:xfrm>
            <a:off x="5426961" y="5659591"/>
            <a:ext cx="347028" cy="35217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1" name="Connettore 2 710">
            <a:extLst>
              <a:ext uri="{FF2B5EF4-FFF2-40B4-BE49-F238E27FC236}">
                <a16:creationId xmlns:a16="http://schemas.microsoft.com/office/drawing/2014/main" id="{96AE90B8-ECD7-408F-B8BA-B793868F8963}"/>
              </a:ext>
            </a:extLst>
          </p:cNvPr>
          <p:cNvCxnSpPr>
            <a:cxnSpLocks/>
            <a:stCxn id="696" idx="7"/>
            <a:endCxn id="703" idx="3"/>
          </p:cNvCxnSpPr>
          <p:nvPr/>
        </p:nvCxnSpPr>
        <p:spPr>
          <a:xfrm flipV="1">
            <a:off x="6114387" y="5118228"/>
            <a:ext cx="277915" cy="750099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2" name="Connettore 2 711">
            <a:extLst>
              <a:ext uri="{FF2B5EF4-FFF2-40B4-BE49-F238E27FC236}">
                <a16:creationId xmlns:a16="http://schemas.microsoft.com/office/drawing/2014/main" id="{140C2C0E-BDAE-4BA8-BEAB-0C17E34E26D2}"/>
              </a:ext>
            </a:extLst>
          </p:cNvPr>
          <p:cNvCxnSpPr>
            <a:cxnSpLocks/>
            <a:stCxn id="697" idx="7"/>
            <a:endCxn id="704" idx="3"/>
          </p:cNvCxnSpPr>
          <p:nvPr/>
        </p:nvCxnSpPr>
        <p:spPr>
          <a:xfrm flipV="1">
            <a:off x="6160950" y="5293087"/>
            <a:ext cx="260983" cy="696051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3" name="Connettore 2 712">
            <a:extLst>
              <a:ext uri="{FF2B5EF4-FFF2-40B4-BE49-F238E27FC236}">
                <a16:creationId xmlns:a16="http://schemas.microsoft.com/office/drawing/2014/main" id="{7C4C12D2-6430-40CA-AF3D-340B6063393E}"/>
              </a:ext>
            </a:extLst>
          </p:cNvPr>
          <p:cNvCxnSpPr>
            <a:cxnSpLocks/>
            <a:stCxn id="670" idx="6"/>
            <a:endCxn id="694" idx="2"/>
          </p:cNvCxnSpPr>
          <p:nvPr/>
        </p:nvCxnSpPr>
        <p:spPr>
          <a:xfrm flipV="1">
            <a:off x="5115587" y="5144474"/>
            <a:ext cx="313948" cy="468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4" name="Connettore 2 713">
            <a:extLst>
              <a:ext uri="{FF2B5EF4-FFF2-40B4-BE49-F238E27FC236}">
                <a16:creationId xmlns:a16="http://schemas.microsoft.com/office/drawing/2014/main" id="{523AD68F-ECAF-42CB-BB53-FD909F016FBF}"/>
              </a:ext>
            </a:extLst>
          </p:cNvPr>
          <p:cNvCxnSpPr>
            <a:cxnSpLocks/>
            <a:stCxn id="671" idx="5"/>
            <a:endCxn id="695" idx="1"/>
          </p:cNvCxnSpPr>
          <p:nvPr/>
        </p:nvCxnSpPr>
        <p:spPr>
          <a:xfrm>
            <a:off x="5154705" y="5275933"/>
            <a:ext cx="226996" cy="3383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5" name="Ovale 714">
            <a:extLst>
              <a:ext uri="{FF2B5EF4-FFF2-40B4-BE49-F238E27FC236}">
                <a16:creationId xmlns:a16="http://schemas.microsoft.com/office/drawing/2014/main" id="{B41023B4-5FA8-4E8F-BECD-4B3A3E709899}"/>
              </a:ext>
            </a:extLst>
          </p:cNvPr>
          <p:cNvSpPr/>
          <p:nvPr/>
        </p:nvSpPr>
        <p:spPr>
          <a:xfrm>
            <a:off x="5725974" y="551649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16" name="Ovale 715">
            <a:extLst>
              <a:ext uri="{FF2B5EF4-FFF2-40B4-BE49-F238E27FC236}">
                <a16:creationId xmlns:a16="http://schemas.microsoft.com/office/drawing/2014/main" id="{1985BB7D-A3A2-4CAD-9025-3C7718F1BEA7}"/>
              </a:ext>
            </a:extLst>
          </p:cNvPr>
          <p:cNvSpPr/>
          <p:nvPr/>
        </p:nvSpPr>
        <p:spPr>
          <a:xfrm>
            <a:off x="5773989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17" name="Connettore 2 716">
            <a:extLst>
              <a:ext uri="{FF2B5EF4-FFF2-40B4-BE49-F238E27FC236}">
                <a16:creationId xmlns:a16="http://schemas.microsoft.com/office/drawing/2014/main" id="{AD4757BB-6BD3-41A6-B01B-D1176323B0BA}"/>
              </a:ext>
            </a:extLst>
          </p:cNvPr>
          <p:cNvCxnSpPr>
            <a:cxnSpLocks/>
            <a:stCxn id="694" idx="5"/>
            <a:endCxn id="715" idx="1"/>
          </p:cNvCxnSpPr>
          <p:nvPr/>
        </p:nvCxnSpPr>
        <p:spPr>
          <a:xfrm>
            <a:off x="5484169" y="5167104"/>
            <a:ext cx="251179" cy="358765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8" name="Connettore 2 717">
            <a:extLst>
              <a:ext uri="{FF2B5EF4-FFF2-40B4-BE49-F238E27FC236}">
                <a16:creationId xmlns:a16="http://schemas.microsoft.com/office/drawing/2014/main" id="{17DFB160-EA0B-40AB-88E0-557288D0315B}"/>
              </a:ext>
            </a:extLst>
          </p:cNvPr>
          <p:cNvCxnSpPr>
            <a:cxnSpLocks/>
            <a:stCxn id="716" idx="6"/>
            <a:endCxn id="697" idx="2"/>
          </p:cNvCxnSpPr>
          <p:nvPr/>
        </p:nvCxnSpPr>
        <p:spPr>
          <a:xfrm>
            <a:off x="5837997" y="6011768"/>
            <a:ext cx="268319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9" name="Ovale 718">
            <a:extLst>
              <a:ext uri="{FF2B5EF4-FFF2-40B4-BE49-F238E27FC236}">
                <a16:creationId xmlns:a16="http://schemas.microsoft.com/office/drawing/2014/main" id="{14BC31E0-3D6A-42BA-892D-FE87EACA57B3}"/>
              </a:ext>
            </a:extLst>
          </p:cNvPr>
          <p:cNvSpPr/>
          <p:nvPr/>
        </p:nvSpPr>
        <p:spPr>
          <a:xfrm>
            <a:off x="4548842" y="541496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20" name="Ovale 719">
            <a:extLst>
              <a:ext uri="{FF2B5EF4-FFF2-40B4-BE49-F238E27FC236}">
                <a16:creationId xmlns:a16="http://schemas.microsoft.com/office/drawing/2014/main" id="{D5EA52E9-EB7B-4968-9C69-44B69F3B604C}"/>
              </a:ext>
            </a:extLst>
          </p:cNvPr>
          <p:cNvSpPr/>
          <p:nvPr/>
        </p:nvSpPr>
        <p:spPr>
          <a:xfrm>
            <a:off x="4528127" y="566070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21" name="Connettore 2 720">
            <a:extLst>
              <a:ext uri="{FF2B5EF4-FFF2-40B4-BE49-F238E27FC236}">
                <a16:creationId xmlns:a16="http://schemas.microsoft.com/office/drawing/2014/main" id="{85995DDF-BE4D-4407-AE91-B1E8438881C6}"/>
              </a:ext>
            </a:extLst>
          </p:cNvPr>
          <p:cNvCxnSpPr>
            <a:cxnSpLocks/>
            <a:stCxn id="719" idx="4"/>
            <a:endCxn id="668" idx="2"/>
          </p:cNvCxnSpPr>
          <p:nvPr/>
        </p:nvCxnSpPr>
        <p:spPr>
          <a:xfrm>
            <a:off x="4580846" y="5478974"/>
            <a:ext cx="167680" cy="4119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2" name="Connettore 2 721">
            <a:extLst>
              <a:ext uri="{FF2B5EF4-FFF2-40B4-BE49-F238E27FC236}">
                <a16:creationId xmlns:a16="http://schemas.microsoft.com/office/drawing/2014/main" id="{A96EFF88-360D-408C-9D73-D5084EA5D5C8}"/>
              </a:ext>
            </a:extLst>
          </p:cNvPr>
          <p:cNvCxnSpPr>
            <a:cxnSpLocks/>
            <a:stCxn id="667" idx="5"/>
            <a:endCxn id="720" idx="1"/>
          </p:cNvCxnSpPr>
          <p:nvPr/>
        </p:nvCxnSpPr>
        <p:spPr>
          <a:xfrm>
            <a:off x="4404881" y="5352370"/>
            <a:ext cx="132620" cy="31770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3" name="Ovale 722">
            <a:extLst>
              <a:ext uri="{FF2B5EF4-FFF2-40B4-BE49-F238E27FC236}">
                <a16:creationId xmlns:a16="http://schemas.microsoft.com/office/drawing/2014/main" id="{60E3CA92-D861-469B-BBF0-F0D82F1C0BE6}"/>
              </a:ext>
            </a:extLst>
          </p:cNvPr>
          <p:cNvSpPr/>
          <p:nvPr/>
        </p:nvSpPr>
        <p:spPr>
          <a:xfrm>
            <a:off x="4251028" y="4942702"/>
            <a:ext cx="1039062" cy="12598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e 614">
            <a:extLst>
              <a:ext uri="{FF2B5EF4-FFF2-40B4-BE49-F238E27FC236}">
                <a16:creationId xmlns:a16="http://schemas.microsoft.com/office/drawing/2014/main" id="{791E63D4-0A19-4912-A4D9-11471DF1B22D}"/>
              </a:ext>
            </a:extLst>
          </p:cNvPr>
          <p:cNvSpPr/>
          <p:nvPr/>
        </p:nvSpPr>
        <p:spPr>
          <a:xfrm>
            <a:off x="8106434" y="2856952"/>
            <a:ext cx="243683" cy="56997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e 631">
            <a:extLst>
              <a:ext uri="{FF2B5EF4-FFF2-40B4-BE49-F238E27FC236}">
                <a16:creationId xmlns:a16="http://schemas.microsoft.com/office/drawing/2014/main" id="{B1C517C0-D56F-4060-9C7B-02C9B44A0B30}"/>
              </a:ext>
            </a:extLst>
          </p:cNvPr>
          <p:cNvSpPr/>
          <p:nvPr/>
        </p:nvSpPr>
        <p:spPr>
          <a:xfrm>
            <a:off x="9384183" y="2859743"/>
            <a:ext cx="246888" cy="58462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e 501">
            <a:extLst>
              <a:ext uri="{FF2B5EF4-FFF2-40B4-BE49-F238E27FC236}">
                <a16:creationId xmlns:a16="http://schemas.microsoft.com/office/drawing/2014/main" id="{21D5DD62-E36F-437A-BEEB-0AE7B93DBE5B}"/>
              </a:ext>
            </a:extLst>
          </p:cNvPr>
          <p:cNvSpPr/>
          <p:nvPr/>
        </p:nvSpPr>
        <p:spPr>
          <a:xfrm>
            <a:off x="4524494" y="3327206"/>
            <a:ext cx="190016" cy="4520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4" name="Gruppo 503">
            <a:extLst>
              <a:ext uri="{FF2B5EF4-FFF2-40B4-BE49-F238E27FC236}">
                <a16:creationId xmlns:a16="http://schemas.microsoft.com/office/drawing/2014/main" id="{BF40A134-A129-4C7C-BB73-AE167C996F4D}"/>
              </a:ext>
            </a:extLst>
          </p:cNvPr>
          <p:cNvGrpSpPr/>
          <p:nvPr/>
        </p:nvGrpSpPr>
        <p:grpSpPr>
          <a:xfrm>
            <a:off x="4099851" y="3012323"/>
            <a:ext cx="2244950" cy="1249546"/>
            <a:chOff x="5128470" y="875938"/>
            <a:chExt cx="2244950" cy="1240055"/>
          </a:xfrm>
        </p:grpSpPr>
        <p:cxnSp>
          <p:nvCxnSpPr>
            <p:cNvPr id="505" name="Connettore diritto 504">
              <a:extLst>
                <a:ext uri="{FF2B5EF4-FFF2-40B4-BE49-F238E27FC236}">
                  <a16:creationId xmlns:a16="http://schemas.microsoft.com/office/drawing/2014/main" id="{913E5DB1-EDCC-4124-AEC7-AB7F29B57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uppo 505">
              <a:extLst>
                <a:ext uri="{FF2B5EF4-FFF2-40B4-BE49-F238E27FC236}">
                  <a16:creationId xmlns:a16="http://schemas.microsoft.com/office/drawing/2014/main" id="{EA6F9E08-AC77-4006-BCA8-541EDC4FF0BB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507" name="Connettore diritto 506">
                <a:extLst>
                  <a:ext uri="{FF2B5EF4-FFF2-40B4-BE49-F238E27FC236}">
                    <a16:creationId xmlns:a16="http://schemas.microsoft.com/office/drawing/2014/main" id="{C8330DD8-B504-475B-A8E9-AB5BE6C36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Connettore diritto 507">
                <a:extLst>
                  <a:ext uri="{FF2B5EF4-FFF2-40B4-BE49-F238E27FC236}">
                    <a16:creationId xmlns:a16="http://schemas.microsoft.com/office/drawing/2014/main" id="{C55C1B6F-A71C-4C0A-8A0A-69E481551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Connettore diritto 508">
                <a:extLst>
                  <a:ext uri="{FF2B5EF4-FFF2-40B4-BE49-F238E27FC236}">
                    <a16:creationId xmlns:a16="http://schemas.microsoft.com/office/drawing/2014/main" id="{81DF0175-21A0-472F-8D88-16120F878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Connettore diritto 509">
                <a:extLst>
                  <a:ext uri="{FF2B5EF4-FFF2-40B4-BE49-F238E27FC236}">
                    <a16:creationId xmlns:a16="http://schemas.microsoft.com/office/drawing/2014/main" id="{B67DE586-87EE-48FB-9B4F-FA9CB2001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Connettore diritto 510">
                <a:extLst>
                  <a:ext uri="{FF2B5EF4-FFF2-40B4-BE49-F238E27FC236}">
                    <a16:creationId xmlns:a16="http://schemas.microsoft.com/office/drawing/2014/main" id="{5C3F95E1-A1E8-4660-9932-A77CB7C36D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Connettore diritto 511">
                <a:extLst>
                  <a:ext uri="{FF2B5EF4-FFF2-40B4-BE49-F238E27FC236}">
                    <a16:creationId xmlns:a16="http://schemas.microsoft.com/office/drawing/2014/main" id="{DEDB4E08-ADD8-4365-9E47-22A6D3018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nettore diritto 512">
                <a:extLst>
                  <a:ext uri="{FF2B5EF4-FFF2-40B4-BE49-F238E27FC236}">
                    <a16:creationId xmlns:a16="http://schemas.microsoft.com/office/drawing/2014/main" id="{95943D04-ADBD-4355-9EC7-8C24DE7CB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nettore diritto 513">
                <a:extLst>
                  <a:ext uri="{FF2B5EF4-FFF2-40B4-BE49-F238E27FC236}">
                    <a16:creationId xmlns:a16="http://schemas.microsoft.com/office/drawing/2014/main" id="{6AAA90EB-19B4-4C52-8AD1-1ADE2956D6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Connettore diritto 514">
                <a:extLst>
                  <a:ext uri="{FF2B5EF4-FFF2-40B4-BE49-F238E27FC236}">
                    <a16:creationId xmlns:a16="http://schemas.microsoft.com/office/drawing/2014/main" id="{A767D6C0-2751-4100-AFD8-5EC6D539B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Connettore diritto 515">
                <a:extLst>
                  <a:ext uri="{FF2B5EF4-FFF2-40B4-BE49-F238E27FC236}">
                    <a16:creationId xmlns:a16="http://schemas.microsoft.com/office/drawing/2014/main" id="{0F448F92-2184-4009-8A06-6CE8B82881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ttore diritto 516">
                <a:extLst>
                  <a:ext uri="{FF2B5EF4-FFF2-40B4-BE49-F238E27FC236}">
                    <a16:creationId xmlns:a16="http://schemas.microsoft.com/office/drawing/2014/main" id="{BB543E5F-0C2F-4B19-BCF9-75C7A922E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8" name="Ovale 517">
            <a:extLst>
              <a:ext uri="{FF2B5EF4-FFF2-40B4-BE49-F238E27FC236}">
                <a16:creationId xmlns:a16="http://schemas.microsoft.com/office/drawing/2014/main" id="{5A690EBE-A364-4998-B793-D27E8DF9FA9A}"/>
              </a:ext>
            </a:extLst>
          </p:cNvPr>
          <p:cNvSpPr/>
          <p:nvPr/>
        </p:nvSpPr>
        <p:spPr>
          <a:xfrm>
            <a:off x="4252363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19" name="Ovale 518">
            <a:extLst>
              <a:ext uri="{FF2B5EF4-FFF2-40B4-BE49-F238E27FC236}">
                <a16:creationId xmlns:a16="http://schemas.microsoft.com/office/drawing/2014/main" id="{9812B5BB-7A2C-42EF-8695-EAEDC7B814F4}"/>
              </a:ext>
            </a:extLst>
          </p:cNvPr>
          <p:cNvSpPr/>
          <p:nvPr/>
        </p:nvSpPr>
        <p:spPr>
          <a:xfrm>
            <a:off x="4595991" y="345000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0" name="Ovale 519">
            <a:extLst>
              <a:ext uri="{FF2B5EF4-FFF2-40B4-BE49-F238E27FC236}">
                <a16:creationId xmlns:a16="http://schemas.microsoft.com/office/drawing/2014/main" id="{8F31E54B-07BF-4B77-99E6-7A97B5F68072}"/>
              </a:ext>
            </a:extLst>
          </p:cNvPr>
          <p:cNvSpPr/>
          <p:nvPr/>
        </p:nvSpPr>
        <p:spPr>
          <a:xfrm>
            <a:off x="4952247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1" name="Ovale 520">
            <a:extLst>
              <a:ext uri="{FF2B5EF4-FFF2-40B4-BE49-F238E27FC236}">
                <a16:creationId xmlns:a16="http://schemas.microsoft.com/office/drawing/2014/main" id="{8EE346E8-FCDE-481E-A67D-52100E11B015}"/>
              </a:ext>
            </a:extLst>
          </p:cNvPr>
          <p:cNvSpPr/>
          <p:nvPr/>
        </p:nvSpPr>
        <p:spPr>
          <a:xfrm>
            <a:off x="5271967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2" name="Ovale 521">
            <a:extLst>
              <a:ext uri="{FF2B5EF4-FFF2-40B4-BE49-F238E27FC236}">
                <a16:creationId xmlns:a16="http://schemas.microsoft.com/office/drawing/2014/main" id="{F3AE4DD0-9E47-4115-920F-1784D393CF80}"/>
              </a:ext>
            </a:extLst>
          </p:cNvPr>
          <p:cNvSpPr/>
          <p:nvPr/>
        </p:nvSpPr>
        <p:spPr>
          <a:xfrm>
            <a:off x="5576315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3" name="Ovale 522">
            <a:extLst>
              <a:ext uri="{FF2B5EF4-FFF2-40B4-BE49-F238E27FC236}">
                <a16:creationId xmlns:a16="http://schemas.microsoft.com/office/drawing/2014/main" id="{AF4694F8-AF37-43F4-BD6D-8CA9370EA06D}"/>
              </a:ext>
            </a:extLst>
          </p:cNvPr>
          <p:cNvSpPr/>
          <p:nvPr/>
        </p:nvSpPr>
        <p:spPr>
          <a:xfrm>
            <a:off x="5873279" y="344646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4" name="Ovale 523">
            <a:extLst>
              <a:ext uri="{FF2B5EF4-FFF2-40B4-BE49-F238E27FC236}">
                <a16:creationId xmlns:a16="http://schemas.microsoft.com/office/drawing/2014/main" id="{FF2440AD-94BA-4908-AB3D-E02D7497DAFC}"/>
              </a:ext>
            </a:extLst>
          </p:cNvPr>
          <p:cNvSpPr/>
          <p:nvPr/>
        </p:nvSpPr>
        <p:spPr>
          <a:xfrm>
            <a:off x="6191505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5" name="Ovale 524">
            <a:extLst>
              <a:ext uri="{FF2B5EF4-FFF2-40B4-BE49-F238E27FC236}">
                <a16:creationId xmlns:a16="http://schemas.microsoft.com/office/drawing/2014/main" id="{4BF332CC-1C33-4469-8B92-4C49F30886CA}"/>
              </a:ext>
            </a:extLst>
          </p:cNvPr>
          <p:cNvSpPr/>
          <p:nvPr/>
        </p:nvSpPr>
        <p:spPr>
          <a:xfrm>
            <a:off x="4247884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6" name="Ovale 525">
            <a:extLst>
              <a:ext uri="{FF2B5EF4-FFF2-40B4-BE49-F238E27FC236}">
                <a16:creationId xmlns:a16="http://schemas.microsoft.com/office/drawing/2014/main" id="{5321FB7C-62BC-4509-88C3-50571432484C}"/>
              </a:ext>
            </a:extLst>
          </p:cNvPr>
          <p:cNvSpPr/>
          <p:nvPr/>
        </p:nvSpPr>
        <p:spPr>
          <a:xfrm>
            <a:off x="4591512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7" name="Ovale 526">
            <a:extLst>
              <a:ext uri="{FF2B5EF4-FFF2-40B4-BE49-F238E27FC236}">
                <a16:creationId xmlns:a16="http://schemas.microsoft.com/office/drawing/2014/main" id="{BBAF3A21-03D2-43CD-A730-4BCC3CCCCFBF}"/>
              </a:ext>
            </a:extLst>
          </p:cNvPr>
          <p:cNvSpPr/>
          <p:nvPr/>
        </p:nvSpPr>
        <p:spPr>
          <a:xfrm>
            <a:off x="4950704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8" name="Ovale 527">
            <a:extLst>
              <a:ext uri="{FF2B5EF4-FFF2-40B4-BE49-F238E27FC236}">
                <a16:creationId xmlns:a16="http://schemas.microsoft.com/office/drawing/2014/main" id="{C7B4AEC3-0862-417E-AA57-EC9DDD1C49D7}"/>
              </a:ext>
            </a:extLst>
          </p:cNvPr>
          <p:cNvSpPr/>
          <p:nvPr/>
        </p:nvSpPr>
        <p:spPr>
          <a:xfrm>
            <a:off x="5270424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9" name="Ovale 528">
            <a:extLst>
              <a:ext uri="{FF2B5EF4-FFF2-40B4-BE49-F238E27FC236}">
                <a16:creationId xmlns:a16="http://schemas.microsoft.com/office/drawing/2014/main" id="{BFFF16C4-ED50-4643-936C-A763F3F5E953}"/>
              </a:ext>
            </a:extLst>
          </p:cNvPr>
          <p:cNvSpPr/>
          <p:nvPr/>
        </p:nvSpPr>
        <p:spPr>
          <a:xfrm>
            <a:off x="5574772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30" name="Ovale 529">
            <a:extLst>
              <a:ext uri="{FF2B5EF4-FFF2-40B4-BE49-F238E27FC236}">
                <a16:creationId xmlns:a16="http://schemas.microsoft.com/office/drawing/2014/main" id="{01658BF9-1876-44F5-B901-969BD884A389}"/>
              </a:ext>
            </a:extLst>
          </p:cNvPr>
          <p:cNvSpPr/>
          <p:nvPr/>
        </p:nvSpPr>
        <p:spPr>
          <a:xfrm>
            <a:off x="5873279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31" name="Ovale 530">
            <a:extLst>
              <a:ext uri="{FF2B5EF4-FFF2-40B4-BE49-F238E27FC236}">
                <a16:creationId xmlns:a16="http://schemas.microsoft.com/office/drawing/2014/main" id="{C9520A29-D841-4EE7-925F-EEC634377475}"/>
              </a:ext>
            </a:extLst>
          </p:cNvPr>
          <p:cNvSpPr/>
          <p:nvPr/>
        </p:nvSpPr>
        <p:spPr>
          <a:xfrm>
            <a:off x="6202092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545" name="Connettore 2 544">
            <a:extLst>
              <a:ext uri="{FF2B5EF4-FFF2-40B4-BE49-F238E27FC236}">
                <a16:creationId xmlns:a16="http://schemas.microsoft.com/office/drawing/2014/main" id="{E6382E3C-8E26-4D19-B1C7-E8A513EC70A4}"/>
              </a:ext>
            </a:extLst>
          </p:cNvPr>
          <p:cNvCxnSpPr>
            <a:cxnSpLocks/>
          </p:cNvCxnSpPr>
          <p:nvPr/>
        </p:nvCxnSpPr>
        <p:spPr>
          <a:xfrm>
            <a:off x="4311892" y="3628844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6" name="Connettore 2 545">
            <a:extLst>
              <a:ext uri="{FF2B5EF4-FFF2-40B4-BE49-F238E27FC236}">
                <a16:creationId xmlns:a16="http://schemas.microsoft.com/office/drawing/2014/main" id="{F0E39218-1C0B-4F7C-B39A-8D94EDB568A5}"/>
              </a:ext>
            </a:extLst>
          </p:cNvPr>
          <p:cNvCxnSpPr>
            <a:cxnSpLocks/>
            <a:endCxn id="527" idx="2"/>
          </p:cNvCxnSpPr>
          <p:nvPr/>
        </p:nvCxnSpPr>
        <p:spPr>
          <a:xfrm>
            <a:off x="4655520" y="3628844"/>
            <a:ext cx="295184" cy="30438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7" name="Connettore 2 546">
            <a:extLst>
              <a:ext uri="{FF2B5EF4-FFF2-40B4-BE49-F238E27FC236}">
                <a16:creationId xmlns:a16="http://schemas.microsoft.com/office/drawing/2014/main" id="{876F25B5-A1F8-4963-8E56-100670E44502}"/>
              </a:ext>
            </a:extLst>
          </p:cNvPr>
          <p:cNvCxnSpPr>
            <a:cxnSpLocks/>
            <a:stCxn id="527" idx="6"/>
            <a:endCxn id="528" idx="2"/>
          </p:cNvCxnSpPr>
          <p:nvPr/>
        </p:nvCxnSpPr>
        <p:spPr>
          <a:xfrm>
            <a:off x="5014712" y="393323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9" name="Connettore 2 548">
            <a:extLst>
              <a:ext uri="{FF2B5EF4-FFF2-40B4-BE49-F238E27FC236}">
                <a16:creationId xmlns:a16="http://schemas.microsoft.com/office/drawing/2014/main" id="{3DDCA5E2-68A7-498A-BED7-6DB912F42984}"/>
              </a:ext>
            </a:extLst>
          </p:cNvPr>
          <p:cNvCxnSpPr>
            <a:cxnSpLocks/>
            <a:stCxn id="528" idx="6"/>
            <a:endCxn id="529" idx="2"/>
          </p:cNvCxnSpPr>
          <p:nvPr/>
        </p:nvCxnSpPr>
        <p:spPr>
          <a:xfrm>
            <a:off x="5334432" y="393323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0" name="Connettore 2 549">
            <a:extLst>
              <a:ext uri="{FF2B5EF4-FFF2-40B4-BE49-F238E27FC236}">
                <a16:creationId xmlns:a16="http://schemas.microsoft.com/office/drawing/2014/main" id="{C92F995C-5A41-4A39-A84F-0EDC18FBE8EA}"/>
              </a:ext>
            </a:extLst>
          </p:cNvPr>
          <p:cNvCxnSpPr>
            <a:cxnSpLocks/>
            <a:stCxn id="529" idx="7"/>
          </p:cNvCxnSpPr>
          <p:nvPr/>
        </p:nvCxnSpPr>
        <p:spPr>
          <a:xfrm flipV="1">
            <a:off x="5629406" y="3628845"/>
            <a:ext cx="254460" cy="281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1" name="Connettore 2 550">
            <a:extLst>
              <a:ext uri="{FF2B5EF4-FFF2-40B4-BE49-F238E27FC236}">
                <a16:creationId xmlns:a16="http://schemas.microsoft.com/office/drawing/2014/main" id="{677DE835-4FA5-48FC-A943-BE2DD152BF45}"/>
              </a:ext>
            </a:extLst>
          </p:cNvPr>
          <p:cNvCxnSpPr>
            <a:cxnSpLocks/>
          </p:cNvCxnSpPr>
          <p:nvPr/>
        </p:nvCxnSpPr>
        <p:spPr>
          <a:xfrm>
            <a:off x="5947874" y="3628844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2" name="Connettore 2 551">
            <a:extLst>
              <a:ext uri="{FF2B5EF4-FFF2-40B4-BE49-F238E27FC236}">
                <a16:creationId xmlns:a16="http://schemas.microsoft.com/office/drawing/2014/main" id="{4B71CBBB-8F0B-4A7B-B531-3B46CE3EC825}"/>
              </a:ext>
            </a:extLst>
          </p:cNvPr>
          <p:cNvCxnSpPr>
            <a:cxnSpLocks/>
            <a:stCxn id="518" idx="5"/>
          </p:cNvCxnSpPr>
          <p:nvPr/>
        </p:nvCxnSpPr>
        <p:spPr>
          <a:xfrm>
            <a:off x="4306997" y="3188618"/>
            <a:ext cx="288994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3" name="Connettore 2 552">
            <a:extLst>
              <a:ext uri="{FF2B5EF4-FFF2-40B4-BE49-F238E27FC236}">
                <a16:creationId xmlns:a16="http://schemas.microsoft.com/office/drawing/2014/main" id="{4DCCD6BA-495A-4E5C-8FF3-64B7B111FA10}"/>
              </a:ext>
            </a:extLst>
          </p:cNvPr>
          <p:cNvCxnSpPr>
            <a:cxnSpLocks/>
            <a:endCxn id="520" idx="2"/>
          </p:cNvCxnSpPr>
          <p:nvPr/>
        </p:nvCxnSpPr>
        <p:spPr>
          <a:xfrm flipV="1">
            <a:off x="4659999" y="3165988"/>
            <a:ext cx="292248" cy="31248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4" name="Connettore 2 553">
            <a:extLst>
              <a:ext uri="{FF2B5EF4-FFF2-40B4-BE49-F238E27FC236}">
                <a16:creationId xmlns:a16="http://schemas.microsoft.com/office/drawing/2014/main" id="{71DCE578-742B-4562-9DAA-3358299D5D5C}"/>
              </a:ext>
            </a:extLst>
          </p:cNvPr>
          <p:cNvCxnSpPr>
            <a:cxnSpLocks/>
            <a:stCxn id="520" idx="6"/>
            <a:endCxn id="521" idx="2"/>
          </p:cNvCxnSpPr>
          <p:nvPr/>
        </p:nvCxnSpPr>
        <p:spPr>
          <a:xfrm>
            <a:off x="5016255" y="3165988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5" name="Connettore 2 554">
            <a:extLst>
              <a:ext uri="{FF2B5EF4-FFF2-40B4-BE49-F238E27FC236}">
                <a16:creationId xmlns:a16="http://schemas.microsoft.com/office/drawing/2014/main" id="{3898BEB7-8159-4CD3-8491-915F3B42E726}"/>
              </a:ext>
            </a:extLst>
          </p:cNvPr>
          <p:cNvCxnSpPr>
            <a:cxnSpLocks/>
            <a:stCxn id="521" idx="6"/>
            <a:endCxn id="522" idx="2"/>
          </p:cNvCxnSpPr>
          <p:nvPr/>
        </p:nvCxnSpPr>
        <p:spPr>
          <a:xfrm>
            <a:off x="5335975" y="3165988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6" name="Connettore 2 555">
            <a:extLst>
              <a:ext uri="{FF2B5EF4-FFF2-40B4-BE49-F238E27FC236}">
                <a16:creationId xmlns:a16="http://schemas.microsoft.com/office/drawing/2014/main" id="{40112833-264A-4906-93A0-142B258117BC}"/>
              </a:ext>
            </a:extLst>
          </p:cNvPr>
          <p:cNvCxnSpPr>
            <a:cxnSpLocks/>
            <a:stCxn id="522" idx="5"/>
            <a:endCxn id="523" idx="2"/>
          </p:cNvCxnSpPr>
          <p:nvPr/>
        </p:nvCxnSpPr>
        <p:spPr>
          <a:xfrm>
            <a:off x="5630949" y="3188618"/>
            <a:ext cx="242330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7" name="Connettore 2 556">
            <a:extLst>
              <a:ext uri="{FF2B5EF4-FFF2-40B4-BE49-F238E27FC236}">
                <a16:creationId xmlns:a16="http://schemas.microsoft.com/office/drawing/2014/main" id="{09B65BE2-C786-45EA-A2E1-51173BF1C8CA}"/>
              </a:ext>
            </a:extLst>
          </p:cNvPr>
          <p:cNvCxnSpPr>
            <a:cxnSpLocks/>
            <a:endCxn id="524" idx="3"/>
          </p:cNvCxnSpPr>
          <p:nvPr/>
        </p:nvCxnSpPr>
        <p:spPr>
          <a:xfrm flipV="1">
            <a:off x="5937287" y="3188618"/>
            <a:ext cx="263592" cy="28985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8" name="Connettore 2 557">
            <a:extLst>
              <a:ext uri="{FF2B5EF4-FFF2-40B4-BE49-F238E27FC236}">
                <a16:creationId xmlns:a16="http://schemas.microsoft.com/office/drawing/2014/main" id="{13D11B8D-FD6C-433A-A6A0-2B3125AB2546}"/>
              </a:ext>
            </a:extLst>
          </p:cNvPr>
          <p:cNvCxnSpPr>
            <a:cxnSpLocks/>
          </p:cNvCxnSpPr>
          <p:nvPr/>
        </p:nvCxnSpPr>
        <p:spPr>
          <a:xfrm>
            <a:off x="4070817" y="299392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onnettore 2 558">
            <a:extLst>
              <a:ext uri="{FF2B5EF4-FFF2-40B4-BE49-F238E27FC236}">
                <a16:creationId xmlns:a16="http://schemas.microsoft.com/office/drawing/2014/main" id="{325151C9-ECB7-472B-ADD9-CEE7E31F096B}"/>
              </a:ext>
            </a:extLst>
          </p:cNvPr>
          <p:cNvCxnSpPr>
            <a:cxnSpLocks/>
          </p:cNvCxnSpPr>
          <p:nvPr/>
        </p:nvCxnSpPr>
        <p:spPr>
          <a:xfrm>
            <a:off x="4070817" y="299392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CasellaDiTesto 559">
            <a:extLst>
              <a:ext uri="{FF2B5EF4-FFF2-40B4-BE49-F238E27FC236}">
                <a16:creationId xmlns:a16="http://schemas.microsoft.com/office/drawing/2014/main" id="{1684AB57-44E2-465E-8BCC-277894C65935}"/>
              </a:ext>
            </a:extLst>
          </p:cNvPr>
          <p:cNvSpPr txBox="1"/>
          <p:nvPr/>
        </p:nvSpPr>
        <p:spPr>
          <a:xfrm>
            <a:off x="6277189" y="2944055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CasellaDiTesto 560">
            <a:extLst>
              <a:ext uri="{FF2B5EF4-FFF2-40B4-BE49-F238E27FC236}">
                <a16:creationId xmlns:a16="http://schemas.microsoft.com/office/drawing/2014/main" id="{81653CA2-343E-45D8-9F31-B17FE2696443}"/>
              </a:ext>
            </a:extLst>
          </p:cNvPr>
          <p:cNvSpPr txBox="1"/>
          <p:nvPr/>
        </p:nvSpPr>
        <p:spPr>
          <a:xfrm>
            <a:off x="4018195" y="420933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CasellaDiTesto 561">
            <a:extLst>
              <a:ext uri="{FF2B5EF4-FFF2-40B4-BE49-F238E27FC236}">
                <a16:creationId xmlns:a16="http://schemas.microsoft.com/office/drawing/2014/main" id="{3BA6030E-A72E-415E-AD1D-D77D4EBE4D01}"/>
              </a:ext>
            </a:extLst>
          </p:cNvPr>
          <p:cNvSpPr txBox="1"/>
          <p:nvPr/>
        </p:nvSpPr>
        <p:spPr>
          <a:xfrm>
            <a:off x="4791038" y="420737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(x, y)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Ovale 562">
            <a:extLst>
              <a:ext uri="{FF2B5EF4-FFF2-40B4-BE49-F238E27FC236}">
                <a16:creationId xmlns:a16="http://schemas.microsoft.com/office/drawing/2014/main" id="{35112C84-12B1-4684-B902-C6AF72B98F2D}"/>
              </a:ext>
            </a:extLst>
          </p:cNvPr>
          <p:cNvSpPr/>
          <p:nvPr/>
        </p:nvSpPr>
        <p:spPr>
          <a:xfrm>
            <a:off x="5804578" y="3327206"/>
            <a:ext cx="190016" cy="4520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6B04F70-5633-486F-904B-C34FC74CF8C6}"/>
              </a:ext>
            </a:extLst>
          </p:cNvPr>
          <p:cNvCxnSpPr>
            <a:cxnSpLocks/>
            <a:stCxn id="45" idx="3"/>
            <a:endCxn id="19" idx="1"/>
          </p:cNvCxnSpPr>
          <p:nvPr/>
        </p:nvCxnSpPr>
        <p:spPr>
          <a:xfrm flipV="1">
            <a:off x="1162414" y="6100953"/>
            <a:ext cx="227356" cy="206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0C572D3D-E0AB-4BBD-BA52-BCF3C75CC2C0}"/>
              </a:ext>
            </a:extLst>
          </p:cNvPr>
          <p:cNvSpPr/>
          <p:nvPr/>
        </p:nvSpPr>
        <p:spPr>
          <a:xfrm>
            <a:off x="1389770" y="5876461"/>
            <a:ext cx="828000" cy="448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061EFB0-D762-48B2-970D-CCBDA0A7198D}"/>
              </a:ext>
            </a:extLst>
          </p:cNvPr>
          <p:cNvSpPr/>
          <p:nvPr/>
        </p:nvSpPr>
        <p:spPr>
          <a:xfrm>
            <a:off x="2923303" y="5876462"/>
            <a:ext cx="1116000" cy="448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2E51FF4-74DC-45E8-80DD-71962B258EE3}"/>
              </a:ext>
            </a:extLst>
          </p:cNvPr>
          <p:cNvSpPr/>
          <p:nvPr/>
        </p:nvSpPr>
        <p:spPr>
          <a:xfrm>
            <a:off x="4641127" y="5876462"/>
            <a:ext cx="576000" cy="448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CTM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A5D84DF-C37B-4179-9545-8D48474354EA}"/>
              </a:ext>
            </a:extLst>
          </p:cNvPr>
          <p:cNvCxnSpPr>
            <a:cxnSpLocks/>
            <a:stCxn id="34" idx="3"/>
            <a:endCxn id="19" idx="1"/>
          </p:cNvCxnSpPr>
          <p:nvPr/>
        </p:nvCxnSpPr>
        <p:spPr>
          <a:xfrm>
            <a:off x="1158879" y="5856063"/>
            <a:ext cx="230891" cy="24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F9B79BB-22B7-445F-B1CA-6EBC7168D61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217770" y="6100953"/>
            <a:ext cx="7055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3DEE4F4-04C2-48FC-BB7A-396E969536B4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4039303" y="6100953"/>
            <a:ext cx="6018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3C05AA4-8950-48D5-A155-55879D8EACA6}"/>
              </a:ext>
            </a:extLst>
          </p:cNvPr>
          <p:cNvGrpSpPr/>
          <p:nvPr/>
        </p:nvGrpSpPr>
        <p:grpSpPr>
          <a:xfrm>
            <a:off x="5407447" y="5759527"/>
            <a:ext cx="853118" cy="575388"/>
            <a:chOff x="6427635" y="5052701"/>
            <a:chExt cx="853118" cy="575388"/>
          </a:xfrm>
        </p:grpSpPr>
        <p:sp>
          <p:nvSpPr>
            <p:cNvPr id="30" name="Disco magnetico 29">
              <a:extLst>
                <a:ext uri="{FF2B5EF4-FFF2-40B4-BE49-F238E27FC236}">
                  <a16:creationId xmlns:a16="http://schemas.microsoft.com/office/drawing/2014/main" id="{897B9D38-2818-44C3-A161-F79ABB0E5268}"/>
                </a:ext>
              </a:extLst>
            </p:cNvPr>
            <p:cNvSpPr/>
            <p:nvPr/>
          </p:nvSpPr>
          <p:spPr>
            <a:xfrm>
              <a:off x="6603962" y="5052701"/>
              <a:ext cx="494042" cy="523220"/>
            </a:xfrm>
            <a:prstGeom prst="flowChartMagneticDisk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B6560-69A2-496A-B0BC-A2BB6FAFF8CD}"/>
                </a:ext>
              </a:extLst>
            </p:cNvPr>
            <p:cNvSpPr txBox="1"/>
            <p:nvPr/>
          </p:nvSpPr>
          <p:spPr>
            <a:xfrm>
              <a:off x="6427635" y="5166424"/>
              <a:ext cx="8531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Movement</a:t>
              </a:r>
              <a:endParaRPr lang="it-IT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Patterns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F660619-460F-4808-9835-BCA636DE173A}"/>
              </a:ext>
            </a:extLst>
          </p:cNvPr>
          <p:cNvGrpSpPr/>
          <p:nvPr/>
        </p:nvGrpSpPr>
        <p:grpSpPr>
          <a:xfrm>
            <a:off x="286525" y="5498063"/>
            <a:ext cx="872354" cy="588832"/>
            <a:chOff x="1171256" y="4843896"/>
            <a:chExt cx="872354" cy="588832"/>
          </a:xfrm>
        </p:grpSpPr>
        <p:sp>
          <p:nvSpPr>
            <p:cNvPr id="33" name="Disco magnetico 32">
              <a:extLst>
                <a:ext uri="{FF2B5EF4-FFF2-40B4-BE49-F238E27FC236}">
                  <a16:creationId xmlns:a16="http://schemas.microsoft.com/office/drawing/2014/main" id="{34014F7B-A7E4-41F4-9295-6EC984B57CF2}"/>
                </a:ext>
              </a:extLst>
            </p:cNvPr>
            <p:cNvSpPr/>
            <p:nvPr/>
          </p:nvSpPr>
          <p:spPr>
            <a:xfrm>
              <a:off x="1355506" y="4843896"/>
              <a:ext cx="494042" cy="523220"/>
            </a:xfrm>
            <a:prstGeom prst="flowChartMagneticDisk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86493927-B9A7-417C-86BC-49BC20C050AD}"/>
                </a:ext>
              </a:extLst>
            </p:cNvPr>
            <p:cNvSpPr txBox="1"/>
            <p:nvPr/>
          </p:nvSpPr>
          <p:spPr>
            <a:xfrm>
              <a:off x="1171256" y="4971063"/>
              <a:ext cx="872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Raw</a:t>
              </a:r>
              <a:endParaRPr lang="it-IT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it-IT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trajectories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3CD5AC9-C842-48D8-BFB8-AEFAC5C8B1EF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5217127" y="6100953"/>
            <a:ext cx="190320" cy="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1E8ECD-8BEF-493A-BFCD-E4FF30CC96F1}"/>
              </a:ext>
            </a:extLst>
          </p:cNvPr>
          <p:cNvGrpSpPr/>
          <p:nvPr/>
        </p:nvGrpSpPr>
        <p:grpSpPr>
          <a:xfrm>
            <a:off x="350973" y="6076414"/>
            <a:ext cx="811441" cy="578566"/>
            <a:chOff x="3196250" y="595342"/>
            <a:chExt cx="811441" cy="578566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94131A5-12A2-4E41-871B-1D3EBD3B3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9994" y="595342"/>
              <a:ext cx="0" cy="35370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B18450E-3B93-430F-BD04-B8014DE99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9994" y="952854"/>
              <a:ext cx="405041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95C6B34-BC41-4247-92B7-BC5722AFF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859" y="946492"/>
              <a:ext cx="272315" cy="22741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CasellaDiTesto 17">
              <a:extLst>
                <a:ext uri="{FF2B5EF4-FFF2-40B4-BE49-F238E27FC236}">
                  <a16:creationId xmlns:a16="http://schemas.microsoft.com/office/drawing/2014/main" id="{59F9B9D9-1793-4FF8-AD84-59AAC08F20B0}"/>
                </a:ext>
              </a:extLst>
            </p:cNvPr>
            <p:cNvSpPr txBox="1"/>
            <p:nvPr/>
          </p:nvSpPr>
          <p:spPr>
            <a:xfrm>
              <a:off x="3196250" y="595342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</a:p>
            <a:p>
              <a:pPr algn="ctr"/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CasellaDiTesto 242">
            <a:extLst>
              <a:ext uri="{FF2B5EF4-FFF2-40B4-BE49-F238E27FC236}">
                <a16:creationId xmlns:a16="http://schemas.microsoft.com/office/drawing/2014/main" id="{91CDD210-1779-41CF-871D-21A34A742B93}"/>
              </a:ext>
            </a:extLst>
          </p:cNvPr>
          <p:cNvSpPr txBox="1"/>
          <p:nvPr/>
        </p:nvSpPr>
        <p:spPr>
          <a:xfrm>
            <a:off x="2143506" y="5549150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242">
            <a:extLst>
              <a:ext uri="{FF2B5EF4-FFF2-40B4-BE49-F238E27FC236}">
                <a16:creationId xmlns:a16="http://schemas.microsoft.com/office/drawing/2014/main" id="{0A33DBDC-DEFB-449B-A83B-9AE0CEA1A6D1}"/>
              </a:ext>
            </a:extLst>
          </p:cNvPr>
          <p:cNvSpPr txBox="1"/>
          <p:nvPr/>
        </p:nvSpPr>
        <p:spPr>
          <a:xfrm>
            <a:off x="3828486" y="5549150"/>
            <a:ext cx="102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</a:p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Immagine 71">
            <a:extLst>
              <a:ext uri="{FF2B5EF4-FFF2-40B4-BE49-F238E27FC236}">
                <a16:creationId xmlns:a16="http://schemas.microsoft.com/office/drawing/2014/main" id="{5F6FE082-0F3E-4596-9B73-B2FFF2A80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834" t="4273" r="5991" b="6172"/>
          <a:stretch/>
        </p:blipFill>
        <p:spPr>
          <a:xfrm>
            <a:off x="5183073" y="277834"/>
            <a:ext cx="1549400" cy="1563076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F239D4B-CFF3-464B-AA28-4E4599FD1FBB}"/>
              </a:ext>
            </a:extLst>
          </p:cNvPr>
          <p:cNvSpPr/>
          <p:nvPr/>
        </p:nvSpPr>
        <p:spPr>
          <a:xfrm>
            <a:off x="6031584" y="626231"/>
            <a:ext cx="479394" cy="941033"/>
          </a:xfrm>
          <a:custGeom>
            <a:avLst/>
            <a:gdLst>
              <a:gd name="connsiteX0" fmla="*/ 0 w 479394"/>
              <a:gd name="connsiteY0" fmla="*/ 941033 h 941033"/>
              <a:gd name="connsiteX1" fmla="*/ 363984 w 479394"/>
              <a:gd name="connsiteY1" fmla="*/ 905522 h 941033"/>
              <a:gd name="connsiteX2" fmla="*/ 479394 w 479394"/>
              <a:gd name="connsiteY2" fmla="*/ 674702 h 941033"/>
              <a:gd name="connsiteX3" fmla="*/ 479394 w 479394"/>
              <a:gd name="connsiteY3" fmla="*/ 0 h 941033"/>
              <a:gd name="connsiteX4" fmla="*/ 479394 w 479394"/>
              <a:gd name="connsiteY4" fmla="*/ 0 h 94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394" h="941033">
                <a:moveTo>
                  <a:pt x="0" y="941033"/>
                </a:moveTo>
                <a:lnTo>
                  <a:pt x="363984" y="905522"/>
                </a:lnTo>
                <a:lnTo>
                  <a:pt x="479394" y="674702"/>
                </a:lnTo>
                <a:lnTo>
                  <a:pt x="479394" y="0"/>
                </a:lnTo>
                <a:lnTo>
                  <a:pt x="479394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51D4E32-848D-42C0-9788-B4514B42C3E2}"/>
              </a:ext>
            </a:extLst>
          </p:cNvPr>
          <p:cNvSpPr/>
          <p:nvPr/>
        </p:nvSpPr>
        <p:spPr>
          <a:xfrm>
            <a:off x="6031583" y="851642"/>
            <a:ext cx="457965" cy="691462"/>
          </a:xfrm>
          <a:custGeom>
            <a:avLst/>
            <a:gdLst>
              <a:gd name="connsiteX0" fmla="*/ 0 w 479394"/>
              <a:gd name="connsiteY0" fmla="*/ 692458 h 692458"/>
              <a:gd name="connsiteX1" fmla="*/ 372862 w 479394"/>
              <a:gd name="connsiteY1" fmla="*/ 656947 h 692458"/>
              <a:gd name="connsiteX2" fmla="*/ 479394 w 479394"/>
              <a:gd name="connsiteY2" fmla="*/ 417250 h 692458"/>
              <a:gd name="connsiteX3" fmla="*/ 479394 w 479394"/>
              <a:gd name="connsiteY3" fmla="*/ 97654 h 692458"/>
              <a:gd name="connsiteX4" fmla="*/ 319596 w 479394"/>
              <a:gd name="connsiteY4" fmla="*/ 0 h 69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394" h="692458">
                <a:moveTo>
                  <a:pt x="0" y="692458"/>
                </a:moveTo>
                <a:lnTo>
                  <a:pt x="372862" y="656947"/>
                </a:lnTo>
                <a:lnTo>
                  <a:pt x="479394" y="417250"/>
                </a:lnTo>
                <a:lnTo>
                  <a:pt x="479394" y="97654"/>
                </a:lnTo>
                <a:lnTo>
                  <a:pt x="319596" y="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E85CB11-3FFC-4158-8182-B0DE34A36FFA}"/>
              </a:ext>
            </a:extLst>
          </p:cNvPr>
          <p:cNvSpPr/>
          <p:nvPr/>
        </p:nvSpPr>
        <p:spPr>
          <a:xfrm>
            <a:off x="5631557" y="1559770"/>
            <a:ext cx="773906" cy="90488"/>
          </a:xfrm>
          <a:custGeom>
            <a:avLst/>
            <a:gdLst>
              <a:gd name="connsiteX0" fmla="*/ 773906 w 773906"/>
              <a:gd name="connsiteY0" fmla="*/ 0 h 90488"/>
              <a:gd name="connsiteX1" fmla="*/ 397669 w 773906"/>
              <a:gd name="connsiteY1" fmla="*/ 33338 h 90488"/>
              <a:gd name="connsiteX2" fmla="*/ 261937 w 773906"/>
              <a:gd name="connsiteY2" fmla="*/ 90488 h 90488"/>
              <a:gd name="connsiteX3" fmla="*/ 154781 w 773906"/>
              <a:gd name="connsiteY3" fmla="*/ 80963 h 90488"/>
              <a:gd name="connsiteX4" fmla="*/ 0 w 773906"/>
              <a:gd name="connsiteY4" fmla="*/ 57150 h 9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906" h="90488">
                <a:moveTo>
                  <a:pt x="773906" y="0"/>
                </a:moveTo>
                <a:lnTo>
                  <a:pt x="397669" y="33338"/>
                </a:lnTo>
                <a:lnTo>
                  <a:pt x="261937" y="90488"/>
                </a:lnTo>
                <a:lnTo>
                  <a:pt x="154781" y="80963"/>
                </a:lnTo>
                <a:lnTo>
                  <a:pt x="0" y="5715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2E348C3-C92F-4792-845E-E411B6D20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52" y="1373048"/>
            <a:ext cx="3152623" cy="31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0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10590</TotalTime>
  <Words>4852</Words>
  <Application>Microsoft Office PowerPoint</Application>
  <PresentationFormat>Widescreen</PresentationFormat>
  <Paragraphs>1064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Helvetica</vt:lpstr>
      <vt:lpstr>Times New Roman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Facciamo molta computazione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Francia</dc:creator>
  <cp:lastModifiedBy>Matteo Francia</cp:lastModifiedBy>
  <cp:revision>335</cp:revision>
  <dcterms:created xsi:type="dcterms:W3CDTF">2019-02-15T09:43:03Z</dcterms:created>
  <dcterms:modified xsi:type="dcterms:W3CDTF">2024-06-17T09:56:20Z</dcterms:modified>
</cp:coreProperties>
</file>