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8" r:id="rId2"/>
    <p:sldId id="325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92" r:id="rId16"/>
    <p:sldId id="485" r:id="rId17"/>
    <p:sldId id="488" r:id="rId18"/>
    <p:sldId id="487" r:id="rId19"/>
    <p:sldId id="49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06/04/2022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</a:t>
            </a:r>
            <a:r>
              <a:rPr lang="en-US" dirty="0">
                <a:solidFill>
                  <a:schemeClr val="accent1"/>
                </a:solidFill>
              </a:rPr>
              <a:t>project goals</a:t>
            </a:r>
            <a:r>
              <a:rPr lang="en-US" dirty="0"/>
              <a:t> from the user's point of view, </a:t>
            </a:r>
            <a:r>
              <a:rPr lang="en-US" dirty="0">
                <a:solidFill>
                  <a:schemeClr val="accent1"/>
                </a:solidFill>
              </a:rPr>
              <a:t>translate</a:t>
            </a:r>
            <a:r>
              <a:rPr lang="en-US" dirty="0"/>
              <a:t> the user's problem into a data mining problem, and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</a:t>
            </a:r>
            <a:r>
              <a:rPr lang="en-US" dirty="0">
                <a:solidFill>
                  <a:schemeClr val="accent1"/>
                </a:solidFill>
              </a:rPr>
              <a:t>identifying quality problems </a:t>
            </a:r>
            <a:r>
              <a:rPr lang="en-US" dirty="0"/>
              <a:t>and conducting </a:t>
            </a:r>
            <a:r>
              <a:rPr lang="en-US" dirty="0">
                <a:solidFill>
                  <a:schemeClr val="accent1"/>
                </a:solidFill>
              </a:rPr>
              <a:t>preliminary analyzes </a:t>
            </a:r>
            <a:r>
              <a:rPr lang="en-US" dirty="0"/>
              <a:t>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</a:t>
            </a:r>
            <a:r>
              <a:rPr lang="en-US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Several</a:t>
            </a:r>
            <a:r>
              <a:rPr lang="en-US" dirty="0"/>
              <a:t> data mining techniques are applied to the dataset also with different parameters in order to </a:t>
            </a:r>
            <a:r>
              <a:rPr lang="en-US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</a:t>
            </a:r>
            <a:r>
              <a:rPr lang="en-US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dirty="0"/>
              <a:t>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932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Mining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Expand `</a:t>
            </a:r>
            <a:r>
              <a:rPr lang="en-US" sz="1400" dirty="0" err="1"/>
              <a:t>bbsstudent</a:t>
            </a:r>
            <a:r>
              <a:rPr lang="en-US" sz="140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data from a particular domain (e.g., sales and supply chain)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using techniques and tools, to discover deeper insights, make predictions, or generate recommendations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Integrated Analytics</a:t>
            </a:r>
            <a:r>
              <a:rPr lang="en-US" b="1" dirty="0"/>
              <a:t> </a:t>
            </a:r>
            <a:r>
              <a:rPr lang="en-US" dirty="0"/>
              <a:t>(Lab)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23674</TotalTime>
  <Words>1375</Words>
  <Application>Microsoft Office PowerPoint</Application>
  <PresentationFormat>Widescreen</PresentationFormat>
  <Paragraphs>272</Paragraphs>
  <Slides>19</Slides>
  <Notes>3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Mining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Presentazione standard di PowerPoint</vt:lpstr>
      <vt:lpstr>GOAL of this lab</vt:lpstr>
      <vt:lpstr>Integrated analytics lab</vt:lpstr>
      <vt:lpstr>(Tentative) Time Schedule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1154</cp:revision>
  <dcterms:created xsi:type="dcterms:W3CDTF">2019-03-06T18:10:20Z</dcterms:created>
  <dcterms:modified xsi:type="dcterms:W3CDTF">2022-04-06T13:05:49Z</dcterms:modified>
</cp:coreProperties>
</file>