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78" r:id="rId2"/>
    <p:sldId id="325" r:id="rId3"/>
    <p:sldId id="486" r:id="rId4"/>
    <p:sldId id="489" r:id="rId5"/>
    <p:sldId id="491" r:id="rId6"/>
    <p:sldId id="490" r:id="rId7"/>
    <p:sldId id="479" r:id="rId8"/>
    <p:sldId id="338" r:id="rId9"/>
    <p:sldId id="289" r:id="rId10"/>
    <p:sldId id="303" r:id="rId11"/>
    <p:sldId id="481" r:id="rId12"/>
    <p:sldId id="482" r:id="rId13"/>
    <p:sldId id="483" r:id="rId14"/>
    <p:sldId id="484" r:id="rId15"/>
    <p:sldId id="485" r:id="rId16"/>
    <p:sldId id="488" r:id="rId17"/>
    <p:sldId id="48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0C"/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P4VJ9nvwJ2BpGTq8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dirty="0"/>
              <a:t> is a model that describes common approaches 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project goals from the user's point of view, translate the user's problem into a data mining problem, and define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identifying quality problems and conducting preliminary analyzes 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tasks needed to create the final dataset: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/>
              <a:t>Several data mining techniques are applied to the dataset also with different parameters in order to 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verify that they are sufficiently precise 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</a:t>
            </a:r>
            <a:r>
              <a:rPr lang="en-US"/>
              <a:t>a user-controlled </a:t>
            </a:r>
            <a:r>
              <a:rPr lang="en-US" dirty="0"/>
              <a:t>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 of </a:t>
            </a:r>
            <a:r>
              <a:rPr lang="it-IT" dirty="0" err="1"/>
              <a:t>this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https://forms.gle/EP4VJ9nvwJ2BpGTq8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5749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Strategy &amp; Analytics (VI ed.)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Expand `</a:t>
            </a:r>
            <a:r>
              <a:rPr lang="en-US" sz="1400" dirty="0" err="1"/>
              <a:t>bbsstudent</a:t>
            </a:r>
            <a:r>
              <a:rPr lang="en-US" sz="140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information from a particular domain (e.g., sales and supply chain)</a:t>
            </a:r>
          </a:p>
          <a:p>
            <a:pPr lvl="1"/>
            <a:r>
              <a:rPr lang="en-US" dirty="0"/>
              <a:t>Analytics are based on the usage of statistics, machine learning, operational research, and advanced visualization techniques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or content using sophisticated techniques and tools, to discover deeper insights, make predictions, or generate recommendations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9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23162</TotalTime>
  <Words>1308</Words>
  <Application>Microsoft Office PowerPoint</Application>
  <PresentationFormat>Widescreen</PresentationFormat>
  <Paragraphs>243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Data Strategy &amp; Analytics (VI ed.)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GOAL of this lab</vt:lpstr>
      <vt:lpstr>Integrated analytics lab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1145</cp:revision>
  <dcterms:created xsi:type="dcterms:W3CDTF">2019-03-06T18:10:20Z</dcterms:created>
  <dcterms:modified xsi:type="dcterms:W3CDTF">2021-07-14T10:08:54Z</dcterms:modified>
</cp:coreProperties>
</file>