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78" r:id="rId2"/>
    <p:sldId id="325" r:id="rId3"/>
    <p:sldId id="486" r:id="rId4"/>
    <p:sldId id="479" r:id="rId5"/>
    <p:sldId id="338" r:id="rId6"/>
    <p:sldId id="289" r:id="rId7"/>
    <p:sldId id="303" r:id="rId8"/>
    <p:sldId id="481" r:id="rId9"/>
    <p:sldId id="482" r:id="rId10"/>
    <p:sldId id="483" r:id="rId11"/>
    <p:sldId id="484" r:id="rId12"/>
    <p:sldId id="485" r:id="rId13"/>
    <p:sldId id="488" r:id="rId14"/>
    <p:sldId id="487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FF5050"/>
    <a:srgbClr val="F5F5F5"/>
    <a:srgbClr val="BC8C00"/>
    <a:srgbClr val="FFFF00"/>
    <a:srgbClr val="FFFF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874" autoAdjust="0"/>
  </p:normalViewPr>
  <p:slideViewPr>
    <p:cSldViewPr snapToGrid="0">
      <p:cViewPr varScale="1">
        <p:scale>
          <a:sx n="81" d="100"/>
          <a:sy n="81" d="100"/>
        </p:scale>
        <p:origin x="728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0CE1E2A-81A6-4607-9572-ADD8B531C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CC1A257-1616-431C-A163-212629E42F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97A90-1AFB-4FA1-ADF2-69FD2D1230B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CD5EDFB-5622-4C61-B9D9-1DA05E4853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4601B35-872B-4C78-BD36-825D03E0A2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E2D9A-5B89-4689-B04D-3FBBAA04CE2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6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5495C-7C85-4DFE-8C2B-354A7A489EB6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EE9EE-A74D-4412-94DD-33E68A974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5767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1886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insight -&gt; intuizione</a:t>
            </a:r>
          </a:p>
          <a:p>
            <a:r>
              <a:rPr lang="it-IT" dirty="0" err="1"/>
              <a:t>decision</a:t>
            </a:r>
            <a:r>
              <a:rPr lang="it-IT" dirty="0"/>
              <a:t> making -&gt; processo decisionale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634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783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41596-50E2-4980-87D0-ED376A262B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3728" y="1209297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it-IT" dirty="0"/>
              <a:t>BIG DATA [MODULE 2]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69AFE5-E902-418B-900C-2663680E5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FC659A-4DC9-4162-8EF4-C94EE16CC599}"/>
              </a:ext>
            </a:extLst>
          </p:cNvPr>
          <p:cNvCxnSpPr>
            <a:cxnSpLocks/>
          </p:cNvCxnSpPr>
          <p:nvPr userDrawn="1"/>
        </p:nvCxnSpPr>
        <p:spPr>
          <a:xfrm flipV="1">
            <a:off x="1524000" y="3602038"/>
            <a:ext cx="9144000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34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822DA-EFFD-4A95-8CBD-08F09A56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51E482-CF61-429B-9003-7E214796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1B9AFF-EBF5-4098-94BA-EAD86EBB5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59D921-66CC-4FF6-8FBF-83B9EC3C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1B1B1E-592F-4517-B593-444FA4B9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09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A7258D-0B63-4569-80F3-AC0A7B74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0628837-BC8C-4861-9D2F-DB120AAB3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36AFF-B79C-4E6A-B9E8-9A4CD83A4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F08F45-3641-483A-B08F-C0852206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C5F6F7-94DD-44BA-86DE-D9E92ACE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21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F73AA-9302-41A3-946E-92097A2C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1D127A-69DD-4A69-9B7F-ECFA734C5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F562A6-12DA-472A-8980-89CF20D8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295395-87E4-4F8B-A8F4-03D95B91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7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274BCD-7B35-46D8-9377-4CCD3D70D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EC3194-2066-43A7-A475-19CC6D840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9DC896-0E65-4FC1-A9B2-F35A4307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1D77D0-26A3-403A-8B2E-0203A184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9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8C786D7-8418-4F6E-A2A9-A73A0EFFE80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5724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78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1D5EB31-DB96-4ED7-8631-A7C0E5CDF28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3446489"/>
            <a:ext cx="10515600" cy="2605348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1400">
                <a:latin typeface="Consolas" panose="020B0609020204030204" pitchFamily="49" charset="0"/>
              </a:defRPr>
            </a:lvl1pPr>
            <a:lvl2pPr>
              <a:defRPr sz="1400">
                <a:latin typeface="CourierPrime"/>
              </a:defRPr>
            </a:lvl2pPr>
            <a:lvl3pPr>
              <a:defRPr sz="1400">
                <a:latin typeface="CourierPrime"/>
              </a:defRPr>
            </a:lvl3pPr>
            <a:lvl4pPr>
              <a:defRPr sz="1400">
                <a:latin typeface="CourierPrime"/>
              </a:defRPr>
            </a:lvl4pPr>
            <a:lvl5pPr>
              <a:defRPr sz="1400">
                <a:latin typeface="CourierPrime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F05F6411-E513-4847-A9A7-37F085874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1745990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5AB187D-ED50-4364-BF61-F07E9D599DA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8532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B7FD17-B55D-469E-A77E-A6FE91DF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63A7EE-CB8E-4850-9C6F-12F88E51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29C9A4-5149-4977-BD71-EA53FFBF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C0F915-4401-441C-8020-C8C9C463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18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96F71-2199-478D-B457-871684A5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C9B0AA-AF1C-4306-8C1B-DFFC3E91F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E31BE4-3F68-40B2-B343-CCDB9DF3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EAD00-188D-428A-BD26-5A933161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83A6C0-D98F-4AEE-9525-BC6C1AF0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4B65DAE-E979-4CFC-B9CF-982C0F87280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63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402FF-1660-46BB-942C-CB5BF04D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EE94D1-9A2E-4292-8FB4-C4B5DD776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8ACB46-B41F-4651-8089-BC3533763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419221-4E23-4C8F-9FD7-E20556013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2CDA23-5111-4C7C-9F88-FC915DFE8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89A1D8-A49E-401B-A013-698DF710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43094F-A5F2-4149-9B7A-8AACEB8F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00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65152-A6D4-44B7-B7F3-C1EF07FC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1470C7-93BF-4F00-BEDF-FCB81439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3F19B1-0DC0-4856-A966-BDDBCC4B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13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645874-5F38-4FDE-AE6E-BDEDB2A6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523544D-6F9D-4AF7-89F2-515DDCEB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21C3C-C66D-4C7F-8CE8-94082F88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74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C583F4-98E8-40DC-AD4D-F5E79E17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04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testo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D144C8-4D3E-4DAE-B6E8-EF6A6A53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2837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/>
              <a:t>Matteo Francia – University of Bologna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8FB3C0-5440-4E88-91CC-64E6412D9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5DD6F1BA-2510-46FC-9346-AB1F3CA1593B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38244904-21AE-45D0-AF1E-12336AFA4C18}"/>
              </a:ext>
            </a:extLst>
          </p:cNvPr>
          <p:cNvSpPr txBox="1">
            <a:spLocks/>
          </p:cNvSpPr>
          <p:nvPr userDrawn="1"/>
        </p:nvSpPr>
        <p:spPr>
          <a:xfrm>
            <a:off x="4784651" y="6492873"/>
            <a:ext cx="2622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Integrated Analytics Lab</a:t>
            </a: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A193A915-5708-4181-83D1-95D08588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206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None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.francia@unibo.it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g.csr.unibo.it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EP4VJ9nvwJ2BpGTq8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w4bo/handsOnDataPipelin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artner.com/en/information-technology/glossary?glossarykeyword=analytic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0975-2E00-4234-ABD2-0A8FF193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Consolas" panose="020B0609020204030204" pitchFamily="49" charset="0"/>
              </a:rPr>
              <a:t>whoami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30149-E645-45F9-9DA0-3DFE1B77B9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Matteo Francia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m.francia@unibo.it</a:t>
            </a:r>
            <a:endParaRPr lang="en-US" dirty="0"/>
          </a:p>
          <a:p>
            <a:pPr lvl="1"/>
            <a:r>
              <a:rPr lang="en-US" dirty="0"/>
              <a:t>Research fellow @ </a:t>
            </a:r>
            <a:r>
              <a:rPr lang="en-US" dirty="0" err="1"/>
              <a:t>UniBO</a:t>
            </a:r>
            <a:endParaRPr lang="en-US" dirty="0"/>
          </a:p>
          <a:p>
            <a:pPr lvl="1"/>
            <a:r>
              <a:rPr lang="en-US" dirty="0"/>
              <a:t>Adjunct professor @ </a:t>
            </a:r>
            <a:r>
              <a:rPr lang="en-US" dirty="0" err="1"/>
              <a:t>UniBO</a:t>
            </a:r>
            <a:endParaRPr lang="en-US" dirty="0"/>
          </a:p>
          <a:p>
            <a:r>
              <a:rPr lang="en-US" dirty="0"/>
              <a:t>Research topics</a:t>
            </a:r>
          </a:p>
          <a:p>
            <a:pPr lvl="1"/>
            <a:r>
              <a:rPr lang="en-US" dirty="0"/>
              <a:t>Big data / database </a:t>
            </a:r>
          </a:p>
          <a:p>
            <a:pPr lvl="1"/>
            <a:r>
              <a:rPr lang="en-US" dirty="0"/>
              <a:t>Geo-spatial analytics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9CAB24A9-6B5A-4295-9949-C0FA38A23F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71318"/>
            <a:ext cx="5181600" cy="305995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FDC81-98DC-4027-B08D-07B436A6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FDB96-21A1-4C78-BA56-99EF5FE7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1</a:t>
            </a:fld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B04FDFC-1935-4E56-B7AA-4D1B9437853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https://big.csr.unibo.it/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7805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CEBCC4-22EC-4762-AEFE-3FC859B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CRISP-DM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F557-6F4E-4A38-BE8D-0EC98FC49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Understanding the Domain</a:t>
            </a:r>
          </a:p>
          <a:p>
            <a:pPr lvl="1"/>
            <a:r>
              <a:rPr lang="en-US" dirty="0"/>
              <a:t>Understanding project goals from the user's point of view, translate the user's problem into a data mining problem, and define a project plan</a:t>
            </a:r>
          </a:p>
          <a:p>
            <a:r>
              <a:rPr lang="en-US" dirty="0"/>
              <a:t>Understanding the data</a:t>
            </a:r>
          </a:p>
          <a:p>
            <a:pPr lvl="1"/>
            <a:r>
              <a:rPr lang="en-US" dirty="0"/>
              <a:t>Preliminary data collection aimed at identifying quality problems and conducting preliminary analyzes to identify the salient characteristics</a:t>
            </a:r>
          </a:p>
          <a:p>
            <a:r>
              <a:rPr lang="en-US" dirty="0"/>
              <a:t>Data Preparation</a:t>
            </a:r>
          </a:p>
          <a:p>
            <a:pPr lvl="1"/>
            <a:r>
              <a:rPr lang="en-US" dirty="0"/>
              <a:t>Includes all the tasks needed to create the final dataset: selecting attributes and records, transforming and cleaning data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C8EA474-7BDB-46AA-BBCE-677F35F0C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93765"/>
            <a:ext cx="3892732" cy="39049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9EF4-0160-4493-9CFF-20508EB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0606-D062-4405-857E-AAF9146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10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5A434-A754-4824-82D1-C68EFE5B5A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48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CEBCC4-22EC-4762-AEFE-3FC859B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CRISP-DM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F557-6F4E-4A38-BE8D-0EC98FC49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Model Creation</a:t>
            </a:r>
          </a:p>
          <a:p>
            <a:pPr lvl="1"/>
            <a:r>
              <a:rPr lang="en-US" dirty="0"/>
              <a:t>Several data mining techniques are applied to the dataset also with different parameters in order to identify what makes the model more accurate</a:t>
            </a:r>
          </a:p>
          <a:p>
            <a:r>
              <a:rPr lang="en-US" dirty="0"/>
              <a:t>Evaluation of Model and Results</a:t>
            </a:r>
          </a:p>
          <a:p>
            <a:pPr lvl="1"/>
            <a:r>
              <a:rPr lang="en-US" dirty="0"/>
              <a:t>The model(s) obtained from the previous phase are analyzed to verify that they are sufficiently precise and robust to respond adequately to the user's objectives</a:t>
            </a:r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The built-in model and acquired knowledge must be made available to users. This phase can therefore simply lead to the creation of a report or may require implementation of </a:t>
            </a:r>
            <a:r>
              <a:rPr lang="en-US"/>
              <a:t>a user-controlled </a:t>
            </a:r>
            <a:r>
              <a:rPr lang="en-US" dirty="0"/>
              <a:t>data mining system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C8EA474-7BDB-46AA-BBCE-677F35F0C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93765"/>
            <a:ext cx="3892732" cy="39049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9EF4-0160-4493-9CFF-20508EB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0606-D062-4405-857E-AAF9146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11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5A434-A754-4824-82D1-C68EFE5B5A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68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F99752C-B75A-4336-BA25-36CB656C8E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GOAL of </a:t>
            </a:r>
            <a:r>
              <a:rPr lang="it-IT" dirty="0" err="1"/>
              <a:t>this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5F5764F-4039-4721-9D02-EDB7F4DB3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Move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transformation</a:t>
            </a:r>
            <a:r>
              <a:rPr lang="it-IT" dirty="0"/>
              <a:t> </a:t>
            </a:r>
            <a:r>
              <a:rPr lang="it-IT" dirty="0" err="1"/>
              <a:t>phases</a:t>
            </a:r>
            <a:endParaRPr lang="it-IT" dirty="0"/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https://forms.gle/EP4VJ9nvwJ2BpGTq8</a:t>
            </a:r>
            <a:r>
              <a:rPr lang="en-US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A6AAE-F945-4C2A-848F-596A8A89EDF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38450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C42A9-72C4-43CD-97CA-C6347DBD0CE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2146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sz="1800" dirty="0"/>
              <a:t>This checklist can help you while building your projects</a:t>
            </a:r>
          </a:p>
          <a:p>
            <a:pPr lvl="1"/>
            <a:r>
              <a:rPr lang="en-US" sz="1400" dirty="0"/>
              <a:t>Frame the problem and look at the big picture</a:t>
            </a:r>
          </a:p>
          <a:p>
            <a:pPr lvl="1"/>
            <a:r>
              <a:rPr lang="en-US" sz="1400" dirty="0"/>
              <a:t>Get the data</a:t>
            </a:r>
          </a:p>
          <a:p>
            <a:pPr lvl="1"/>
            <a:r>
              <a:rPr lang="en-US" sz="1400" dirty="0"/>
              <a:t>Explore the data to gain insights</a:t>
            </a:r>
          </a:p>
          <a:p>
            <a:pPr lvl="1"/>
            <a:r>
              <a:rPr lang="en-US" sz="1400" dirty="0"/>
              <a:t>Prepare the data</a:t>
            </a:r>
          </a:p>
          <a:p>
            <a:pPr lvl="1"/>
            <a:r>
              <a:rPr lang="en-US" sz="1400" dirty="0"/>
              <a:t>Explore many different models and shortlist the best ones</a:t>
            </a:r>
          </a:p>
          <a:p>
            <a:pPr lvl="1"/>
            <a:r>
              <a:rPr lang="en-US" sz="1400" dirty="0"/>
              <a:t>Fine-tune your models and combine them into a great solution</a:t>
            </a:r>
          </a:p>
          <a:p>
            <a:pPr lvl="1"/>
            <a:r>
              <a:rPr lang="en-US" sz="1400" dirty="0"/>
              <a:t>Present your solution</a:t>
            </a:r>
          </a:p>
          <a:p>
            <a:pPr lvl="1"/>
            <a:r>
              <a:rPr lang="en-US" sz="1400" dirty="0"/>
              <a:t>Launch, monitor, and maintain your system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D72E8421-5E34-412E-98BB-7D524430C2B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5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28325-F45A-420E-8121-C520B488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Feel free to interrupt and ask questions</a:t>
            </a:r>
          </a:p>
          <a:p>
            <a:r>
              <a:rPr lang="en-US" dirty="0"/>
              <a:t>The time schedule can change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3EF36-1086-4FF2-9B2B-1A404430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(Tentative) Time Schedule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F4706-DE80-45AA-94A3-0795AD1C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0C191-0F44-4302-8140-A82B4281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Segnaposto tabella 3">
            <a:extLst>
              <a:ext uri="{FF2B5EF4-FFF2-40B4-BE49-F238E27FC236}">
                <a16:creationId xmlns:a16="http://schemas.microsoft.com/office/drawing/2014/main" id="{F4D47BED-3784-4EDE-ABEA-53CC1C2B6B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565749"/>
              </p:ext>
            </p:extLst>
          </p:nvPr>
        </p:nvGraphicFramePr>
        <p:xfrm>
          <a:off x="838200" y="2909350"/>
          <a:ext cx="10515600" cy="3688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86234">
                  <a:extLst>
                    <a:ext uri="{9D8B030D-6E8A-4147-A177-3AD203B41FA5}">
                      <a16:colId xmlns:a16="http://schemas.microsoft.com/office/drawing/2014/main" val="1844446315"/>
                    </a:ext>
                  </a:extLst>
                </a:gridCol>
                <a:gridCol w="8729366">
                  <a:extLst>
                    <a:ext uri="{9D8B030D-6E8A-4147-A177-3AD203B41FA5}">
                      <a16:colId xmlns:a16="http://schemas.microsoft.com/office/drawing/2014/main" val="532872750"/>
                    </a:ext>
                  </a:extLst>
                </a:gridCol>
              </a:tblGrid>
              <a:tr h="286258"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Time</a:t>
                      </a:r>
                      <a:endParaRPr lang="it-IT" sz="16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Activity</a:t>
                      </a:r>
                      <a:endParaRPr lang="en-US" sz="16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884784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9:15 – 10:30</a:t>
                      </a:r>
                      <a:endParaRPr lang="it-IT" sz="1400" b="0" i="0" baseline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Introduction to integrated analytics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67470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10:30 – 10:40 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Break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326948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10:40</a:t>
                      </a:r>
                      <a:r>
                        <a:rPr lang="it-IT" sz="14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- 11:30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data preprocessing</a:t>
                      </a:r>
                      <a:endParaRPr lang="en-US" sz="1400" baseline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99577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11:30 – 11:40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Break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04663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11:40 – 13:00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machine learning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259884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13:00 – 14:00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Launch break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38077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14:15 – 15:30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Introduction to massive data processing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891256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15:30 – 15:40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Break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616054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15:40 – 16:30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big data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556666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16:30 – 16:40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Break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554091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16:40 – 17.45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OLAP and visualization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26300"/>
                  </a:ext>
                </a:extLst>
              </a:tr>
            </a:tbl>
          </a:graphicData>
        </a:graphic>
      </p:graphicFrame>
      <p:pic>
        <p:nvPicPr>
          <p:cNvPr id="9" name="Content Placeholder 8" descr="Logo, company name&#10;&#10;Description automatically generated">
            <a:extLst>
              <a:ext uri="{FF2B5EF4-FFF2-40B4-BE49-F238E27FC236}">
                <a16:creationId xmlns:a16="http://schemas.microsoft.com/office/drawing/2014/main" id="{CEE15D6A-93D4-4227-95CA-E709DE37CB8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924" y="3594463"/>
            <a:ext cx="2404866" cy="812293"/>
          </a:xfr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04F2979F-3CE0-401A-B8B4-15BBC01D2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592" y="5382882"/>
            <a:ext cx="1499808" cy="799240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C2BF30D7-CD5C-4530-926B-2D203E609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93" y="5157501"/>
            <a:ext cx="2324974" cy="120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9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986A734-1421-41AB-A32C-35BF376CF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728" y="1209297"/>
            <a:ext cx="9144000" cy="2387600"/>
          </a:xfrm>
        </p:spPr>
        <p:txBody>
          <a:bodyPr>
            <a:normAutofit/>
          </a:bodyPr>
          <a:lstStyle/>
          <a:p>
            <a:r>
              <a:rPr lang="it-IT" b="1" dirty="0"/>
              <a:t>Data Strategy &amp; Analytics (VI ed.)</a:t>
            </a:r>
            <a:endParaRPr lang="en-US" dirty="0"/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7623A7D1-6BCC-4DC7-A8CE-B6EA9E4F5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Analytics Lab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5CFC28-2E47-48BF-8D11-DCC3C8AE239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38450" cy="365125"/>
          </a:xfrm>
        </p:spPr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4C3A45-D521-4C44-8BED-C53EFC586A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76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B26E-2B0E-4A7B-895E-BC3B8039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 starting…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78D6-5CF3-4B2C-BB39-A6BDDE42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/>
              <a:t>Turn on the virtual machine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Log in the virtual machine</a:t>
            </a:r>
          </a:p>
          <a:p>
            <a:pPr marL="1200150" lvl="1" indent="-457200"/>
            <a:r>
              <a:rPr lang="en-US" sz="1600" i="1"/>
              <a:t>We will work on the virtual machine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Run docker (double click on Docker Desktop)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Download the content from </a:t>
            </a:r>
            <a:r>
              <a:rPr lang="en-US" sz="2000">
                <a:hlinkClick r:id="rId2"/>
              </a:rPr>
              <a:t>https://github.com/w4bo/handsOnDataPipelines</a:t>
            </a:r>
            <a:r>
              <a:rPr lang="en-US" sz="2000"/>
              <a:t> </a:t>
            </a:r>
          </a:p>
          <a:p>
            <a:pPr marL="1200150" lvl="1" indent="-457200"/>
            <a:r>
              <a:rPr lang="en-US" sz="1600"/>
              <a:t>Use Google Chrome (if possible)</a:t>
            </a:r>
          </a:p>
          <a:p>
            <a:pPr marL="1200150" lvl="1" indent="-457200"/>
            <a:r>
              <a:rPr lang="en-US" sz="1600"/>
              <a:t>Click `Code` and then `Download Zip`</a:t>
            </a:r>
          </a:p>
          <a:p>
            <a:pPr marL="1200150" lvl="1" indent="-457200"/>
            <a:r>
              <a:rPr lang="en-US" sz="1600"/>
              <a:t>Extract the zip in the `Downloads` folder</a:t>
            </a:r>
          </a:p>
          <a:p>
            <a:pPr marL="1200150" lvl="1" indent="-457200"/>
            <a:r>
              <a:rPr lang="en-US" sz="1600"/>
              <a:t>Make sure that the path does not contain any spaces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Enter the project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Double click on `build.bat`</a:t>
            </a:r>
          </a:p>
          <a:p>
            <a:pPr marL="1200150" lvl="1" indent="-457200"/>
            <a:r>
              <a:rPr lang="en-US" sz="1600"/>
              <a:t>Windows will complain, click on `More info` and then ` Run anyway`</a:t>
            </a:r>
          </a:p>
          <a:p>
            <a:pPr marL="1200150" lvl="1" indent="-457200"/>
            <a:r>
              <a:rPr lang="en-US" sz="1600"/>
              <a:t>This will take some minutes, let's switch to the slides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6C821-DA48-42C6-8145-A9CFB415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4CCEC-5C3A-4D68-AA4F-4C75A416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9D1B1-7097-46E3-9673-0A05D79C29E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0E7755-493E-4567-92E2-98C3F8C88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685" y="365125"/>
            <a:ext cx="2743200" cy="2131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79E10D-DD9A-452C-8C93-493FE94B2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920" y="3789938"/>
            <a:ext cx="2912601" cy="27432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DC2A745-7551-40B8-B2DC-182D991DA866}"/>
              </a:ext>
            </a:extLst>
          </p:cNvPr>
          <p:cNvSpPr/>
          <p:nvPr/>
        </p:nvSpPr>
        <p:spPr>
          <a:xfrm>
            <a:off x="8841085" y="20065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41A8E0-794D-4735-BDAA-9DA224B2AB46}"/>
              </a:ext>
            </a:extLst>
          </p:cNvPr>
          <p:cNvSpPr/>
          <p:nvPr/>
        </p:nvSpPr>
        <p:spPr>
          <a:xfrm>
            <a:off x="8841085" y="3580738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29845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90AC4-F70E-45B0-B2B1-CB74D9E1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27C10-7D01-4FCB-8666-08D1F7BE8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Business intelligence</a:t>
            </a:r>
          </a:p>
          <a:p>
            <a:pPr lvl="1"/>
            <a:r>
              <a:rPr lang="en-US" dirty="0"/>
              <a:t>Strategies to </a:t>
            </a:r>
            <a:r>
              <a:rPr lang="en-US" dirty="0">
                <a:solidFill>
                  <a:srgbClr val="FF0000"/>
                </a:solidFill>
              </a:rPr>
              <a:t>transform</a:t>
            </a:r>
            <a:r>
              <a:rPr lang="en-US" dirty="0"/>
              <a:t> raw data into decision-making insights</a:t>
            </a:r>
          </a:p>
          <a:p>
            <a:r>
              <a:rPr lang="en-US" b="1" dirty="0">
                <a:solidFill>
                  <a:srgbClr val="FF0000"/>
                </a:solidFill>
              </a:rPr>
              <a:t>Analytics</a:t>
            </a:r>
            <a:endParaRPr lang="en-US" dirty="0"/>
          </a:p>
          <a:p>
            <a:pPr lvl="1"/>
            <a:r>
              <a:rPr lang="en-US" dirty="0"/>
              <a:t>A catch-all term for a variety of different business intelligence and application-related initiatives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process</a:t>
            </a:r>
            <a:r>
              <a:rPr lang="en-US" dirty="0"/>
              <a:t> of analyzing information from a particular domain (e.g., sales and supply chain)</a:t>
            </a:r>
          </a:p>
          <a:p>
            <a:pPr lvl="1"/>
            <a:r>
              <a:rPr lang="en-US" dirty="0"/>
              <a:t>Analytics are based on the usage of statistics, machine learning, operational research, and advanced visualization techniques</a:t>
            </a:r>
          </a:p>
          <a:p>
            <a:r>
              <a:rPr lang="en-US" b="1" dirty="0">
                <a:solidFill>
                  <a:srgbClr val="FF0000"/>
                </a:solidFill>
              </a:rPr>
              <a:t>Advanced Analytics </a:t>
            </a:r>
          </a:p>
          <a:p>
            <a:pPr lvl="1"/>
            <a:r>
              <a:rPr lang="en-US" dirty="0"/>
              <a:t>(Semi-)Autonomous </a:t>
            </a:r>
            <a:r>
              <a:rPr lang="en-US" dirty="0">
                <a:solidFill>
                  <a:srgbClr val="FF0000"/>
                </a:solidFill>
              </a:rPr>
              <a:t>transformation</a:t>
            </a:r>
            <a:r>
              <a:rPr lang="en-US" dirty="0"/>
              <a:t> of data or content using sophisticated techniques and tools, to discover deeper insights, make predictions, or generate recommendations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BCA33-4081-49E4-B56E-C82E1C55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6D913-78CF-4D31-AB4E-86673CF9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4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7E4B3-78AE-46A3-8C95-5FA0ACB7A2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https://www.gartner.com/en/information-technology/glossary?glossarykeyword=analytics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201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533CD-9FC2-4D51-8597-ECEB476F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knowledge pyramid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A8C71-6D90-489D-90E9-6AE40C34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199"/>
            <a:ext cx="10515600" cy="4351338"/>
          </a:xfrm>
        </p:spPr>
        <p:txBody>
          <a:bodyPr/>
          <a:lstStyle/>
          <a:p>
            <a:r>
              <a:rPr lang="en-US" dirty="0"/>
              <a:t>Family of transformations are usually abstracted in the “knowledge pyramid”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Data: </a:t>
            </a:r>
            <a:r>
              <a:rPr lang="en-US" dirty="0"/>
              <a:t>symbols representing real-word objects (e.g., store product sales)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Information:</a:t>
            </a:r>
            <a:r>
              <a:rPr lang="en-US" dirty="0"/>
              <a:t> processed data (e.g., query the product with highest profit)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Knowledge: </a:t>
            </a:r>
            <a:r>
              <a:rPr lang="en-US" dirty="0"/>
              <a:t>understanding (e.g., mine products often sold together)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Wisdom: </a:t>
            </a:r>
            <a:r>
              <a:rPr lang="en-US" dirty="0"/>
              <a:t>knowledge in action (e.g., discount products to optimize profits)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D929F5-784B-4410-BE24-9D34B6E3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en-US"/>
              <a:t>Matteo Francia – University of Bologna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E5AA35-53A6-4FC9-BA98-306AE7DC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5882958-305F-4BD9-BCC5-7A70FAB111C3}"/>
              </a:ext>
            </a:extLst>
          </p:cNvPr>
          <p:cNvSpPr/>
          <p:nvPr/>
        </p:nvSpPr>
        <p:spPr>
          <a:xfrm>
            <a:off x="838200" y="6312900"/>
            <a:ext cx="632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[1] Jennifer E. Rowley: The wisdom hierarchy: representations of the DIKW hierarchy. J. Inf. Sci. 33(2): 163-180 (2007)</a:t>
            </a:r>
          </a:p>
          <a:p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[2] Martin </a:t>
            </a:r>
            <a:r>
              <a:rPr lang="en-US" sz="800" dirty="0" err="1">
                <a:latin typeface="Helvetica" panose="020B0604020202020204" pitchFamily="34" charset="0"/>
                <a:cs typeface="Helvetica" panose="020B0604020202020204" pitchFamily="34" charset="0"/>
              </a:rPr>
              <a:t>Frické</a:t>
            </a:r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: The knowledge pyramid: a critique of the DIKW hierarchy. J. Inf. Sci. 35(2): 131-142 (2009)</a:t>
            </a:r>
          </a:p>
        </p:txBody>
      </p:sp>
      <p:grpSp>
        <p:nvGrpSpPr>
          <p:cNvPr id="8" name="Elemento grafico 5">
            <a:extLst>
              <a:ext uri="{FF2B5EF4-FFF2-40B4-BE49-F238E27FC236}">
                <a16:creationId xmlns:a16="http://schemas.microsoft.com/office/drawing/2014/main" id="{E3C041A2-B441-4ABD-9776-42C7468AD610}"/>
              </a:ext>
            </a:extLst>
          </p:cNvPr>
          <p:cNvGrpSpPr/>
          <p:nvPr/>
        </p:nvGrpSpPr>
        <p:grpSpPr>
          <a:xfrm>
            <a:off x="8005233" y="3429000"/>
            <a:ext cx="3830759" cy="3171824"/>
            <a:chOff x="7727323" y="2816078"/>
            <a:chExt cx="4133850" cy="3171824"/>
          </a:xfrm>
        </p:grpSpPr>
        <p:sp>
          <p:nvSpPr>
            <p:cNvPr id="9" name="Figura a mano libera: forma 8">
              <a:extLst>
                <a:ext uri="{FF2B5EF4-FFF2-40B4-BE49-F238E27FC236}">
                  <a16:creationId xmlns:a16="http://schemas.microsoft.com/office/drawing/2014/main" id="{9F02709A-1D1D-4F0A-ABE9-4E9F1AC75DB5}"/>
                </a:ext>
              </a:extLst>
            </p:cNvPr>
            <p:cNvSpPr/>
            <p:nvPr/>
          </p:nvSpPr>
          <p:spPr>
            <a:xfrm>
              <a:off x="7727323" y="2816078"/>
              <a:ext cx="4133850" cy="3171824"/>
            </a:xfrm>
            <a:custGeom>
              <a:avLst/>
              <a:gdLst>
                <a:gd name="connsiteX0" fmla="*/ -595 w 4133850"/>
                <a:gd name="connsiteY0" fmla="*/ 3171737 h 3171824"/>
                <a:gd name="connsiteX1" fmla="*/ 2066330 w 4133850"/>
                <a:gd name="connsiteY1" fmla="*/ -87 h 3171824"/>
                <a:gd name="connsiteX2" fmla="*/ 4133255 w 4133850"/>
                <a:gd name="connsiteY2" fmla="*/ 3171737 h 317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3850" h="3171824">
                  <a:moveTo>
                    <a:pt x="-595" y="3171737"/>
                  </a:moveTo>
                  <a:lnTo>
                    <a:pt x="2066330" y="-87"/>
                  </a:lnTo>
                  <a:lnTo>
                    <a:pt x="4133255" y="3171737"/>
                  </a:lnTo>
                  <a:close/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DA52B872-0C3C-4BA2-8BB4-6C8D7F0743D7}"/>
                </a:ext>
              </a:extLst>
            </p:cNvPr>
            <p:cNvSpPr/>
            <p:nvPr/>
          </p:nvSpPr>
          <p:spPr>
            <a:xfrm>
              <a:off x="9298948" y="3578077"/>
              <a:ext cx="993962" cy="9525"/>
            </a:xfrm>
            <a:custGeom>
              <a:avLst/>
              <a:gdLst>
                <a:gd name="connsiteX0" fmla="*/ -595 w 993962"/>
                <a:gd name="connsiteY0" fmla="*/ -87 h 9525"/>
                <a:gd name="connsiteX1" fmla="*/ 993368 w 993962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3962" h="9525">
                  <a:moveTo>
                    <a:pt x="-595" y="-87"/>
                  </a:moveTo>
                  <a:lnTo>
                    <a:pt x="993368" y="-8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4CD6F39A-D63E-4134-833E-E3C7A9900EA9}"/>
                </a:ext>
              </a:extLst>
            </p:cNvPr>
            <p:cNvSpPr/>
            <p:nvPr/>
          </p:nvSpPr>
          <p:spPr>
            <a:xfrm>
              <a:off x="8908423" y="4187677"/>
              <a:ext cx="1782765" cy="9525"/>
            </a:xfrm>
            <a:custGeom>
              <a:avLst/>
              <a:gdLst>
                <a:gd name="connsiteX0" fmla="*/ -595 w 1782765"/>
                <a:gd name="connsiteY0" fmla="*/ -87 h 9525"/>
                <a:gd name="connsiteX1" fmla="*/ 1782171 w 1782765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2765" h="9525">
                  <a:moveTo>
                    <a:pt x="-595" y="-87"/>
                  </a:moveTo>
                  <a:lnTo>
                    <a:pt x="1782171" y="-8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igura a mano libera: forma 11">
              <a:extLst>
                <a:ext uri="{FF2B5EF4-FFF2-40B4-BE49-F238E27FC236}">
                  <a16:creationId xmlns:a16="http://schemas.microsoft.com/office/drawing/2014/main" id="{025DE7C6-ACA7-4B1A-95C4-E370BAA5A87D}"/>
                </a:ext>
              </a:extLst>
            </p:cNvPr>
            <p:cNvSpPr/>
            <p:nvPr/>
          </p:nvSpPr>
          <p:spPr>
            <a:xfrm>
              <a:off x="8508373" y="4787752"/>
              <a:ext cx="2570159" cy="9525"/>
            </a:xfrm>
            <a:custGeom>
              <a:avLst/>
              <a:gdLst>
                <a:gd name="connsiteX0" fmla="*/ -595 w 2570159"/>
                <a:gd name="connsiteY0" fmla="*/ -87 h 9525"/>
                <a:gd name="connsiteX1" fmla="*/ 2569565 w 2570159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0159" h="9525">
                  <a:moveTo>
                    <a:pt x="-595" y="-87"/>
                  </a:moveTo>
                  <a:lnTo>
                    <a:pt x="2569565" y="-8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DBB66F2D-94E5-4118-A3CB-66BCC7B6B28D}"/>
                </a:ext>
              </a:extLst>
            </p:cNvPr>
            <p:cNvSpPr/>
            <p:nvPr/>
          </p:nvSpPr>
          <p:spPr>
            <a:xfrm>
              <a:off x="8117848" y="5387827"/>
              <a:ext cx="3354914" cy="9525"/>
            </a:xfrm>
            <a:custGeom>
              <a:avLst/>
              <a:gdLst>
                <a:gd name="connsiteX0" fmla="*/ -595 w 3354914"/>
                <a:gd name="connsiteY0" fmla="*/ -87 h 9525"/>
                <a:gd name="connsiteX1" fmla="*/ 3354320 w 3354914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4914" h="9525">
                  <a:moveTo>
                    <a:pt x="-595" y="-87"/>
                  </a:moveTo>
                  <a:lnTo>
                    <a:pt x="3354320" y="-8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42494FB6-61D7-447D-9595-E788FDCAF11E}"/>
                </a:ext>
              </a:extLst>
            </p:cNvPr>
            <p:cNvSpPr txBox="1"/>
            <p:nvPr/>
          </p:nvSpPr>
          <p:spPr>
            <a:xfrm>
              <a:off x="9561845" y="5586651"/>
              <a:ext cx="464807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World</a:t>
              </a: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D0375486-8CDD-4B12-AA8C-ADC95005143C}"/>
                </a:ext>
              </a:extLst>
            </p:cNvPr>
            <p:cNvSpPr txBox="1"/>
            <p:nvPr/>
          </p:nvSpPr>
          <p:spPr>
            <a:xfrm>
              <a:off x="8845526" y="4878552"/>
              <a:ext cx="1897444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Data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(Operational DB, OLTP)</a:t>
              </a:r>
              <a:endPara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59B7A4C5-579E-4CA3-85C6-6FE51564FFEC}"/>
                </a:ext>
              </a:extLst>
            </p:cNvPr>
            <p:cNvSpPr txBox="1"/>
            <p:nvPr/>
          </p:nvSpPr>
          <p:spPr>
            <a:xfrm>
              <a:off x="9166414" y="4927770"/>
              <a:ext cx="65" cy="2192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1425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6D1C82B6-A1B0-477C-B86F-C70AD61052D1}"/>
                </a:ext>
              </a:extLst>
            </p:cNvPr>
            <p:cNvSpPr txBox="1"/>
            <p:nvPr/>
          </p:nvSpPr>
          <p:spPr>
            <a:xfrm>
              <a:off x="9245789" y="4927770"/>
              <a:ext cx="65" cy="2192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1425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6101C5E4-8E8E-4423-A028-9F856FCB7AE6}"/>
                </a:ext>
              </a:extLst>
            </p:cNvPr>
            <p:cNvSpPr txBox="1"/>
            <p:nvPr/>
          </p:nvSpPr>
          <p:spPr>
            <a:xfrm>
              <a:off x="8793974" y="4269844"/>
              <a:ext cx="200054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Information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warehouse, OLAP)</a:t>
              </a:r>
              <a:endPara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E31B5AD5-85BC-4C3E-955A-CD98FA7AEBF7}"/>
                </a:ext>
              </a:extLst>
            </p:cNvPr>
            <p:cNvSpPr txBox="1"/>
            <p:nvPr/>
          </p:nvSpPr>
          <p:spPr>
            <a:xfrm>
              <a:off x="9257242" y="3667762"/>
              <a:ext cx="1074013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Knowledge</a:t>
              </a:r>
            </a:p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Mining)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43987659-CFEC-4724-A608-3DD44B3A1557}"/>
                </a:ext>
              </a:extLst>
            </p:cNvPr>
            <p:cNvSpPr txBox="1"/>
            <p:nvPr/>
          </p:nvSpPr>
          <p:spPr>
            <a:xfrm>
              <a:off x="8826721" y="3822870"/>
              <a:ext cx="65" cy="2192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1425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A6C36356-0DBE-4B70-9AE5-4C7FBD32EECF}"/>
                </a:ext>
              </a:extLst>
            </p:cNvPr>
            <p:cNvSpPr txBox="1"/>
            <p:nvPr/>
          </p:nvSpPr>
          <p:spPr>
            <a:xfrm>
              <a:off x="9346209" y="3072306"/>
              <a:ext cx="896079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Wisdom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(Decisions)</a:t>
              </a:r>
              <a:endPara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B85F3E59-66BF-42F3-B60F-2DF4FF51FF87}"/>
                </a:ext>
              </a:extLst>
            </p:cNvPr>
            <p:cNvSpPr txBox="1"/>
            <p:nvPr/>
          </p:nvSpPr>
          <p:spPr>
            <a:xfrm>
              <a:off x="8942576" y="3156120"/>
              <a:ext cx="65" cy="2192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1425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6636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533CD-9FC2-4D51-8597-ECEB476F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Challenges: unconventional data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A8C71-6D90-489D-90E9-6AE40C34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3567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Sensing provides data to support contextual decisions</a:t>
            </a:r>
          </a:p>
          <a:p>
            <a:pPr lvl="1"/>
            <a:r>
              <a:rPr lang="en-US" dirty="0"/>
              <a:t>“World” and “Data” levels</a:t>
            </a:r>
          </a:p>
          <a:p>
            <a:pPr marL="0" indent="0">
              <a:buNone/>
            </a:pPr>
            <a:r>
              <a:rPr lang="en-US" dirty="0"/>
              <a:t>New challenges on </a:t>
            </a:r>
            <a:r>
              <a:rPr lang="en-US" dirty="0">
                <a:solidFill>
                  <a:srgbClr val="FF0000"/>
                </a:solidFill>
              </a:rPr>
              <a:t>unconventional</a:t>
            </a:r>
            <a:r>
              <a:rPr lang="en-US" dirty="0"/>
              <a:t> data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Unstructured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non-relational</a:t>
            </a:r>
          </a:p>
          <a:p>
            <a:pPr lvl="1"/>
            <a:r>
              <a:rPr lang="en-US" dirty="0"/>
              <a:t>Transformation requires </a:t>
            </a:r>
            <a:r>
              <a:rPr lang="en-US" dirty="0">
                <a:solidFill>
                  <a:srgbClr val="FF0000"/>
                </a:solidFill>
              </a:rPr>
              <a:t>type-aware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techniques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D929F5-784B-4410-BE24-9D34B6E3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E5AA35-53A6-4FC9-BA98-306AE7DC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6</a:t>
            </a:fld>
            <a:endParaRPr lang="en-US"/>
          </a:p>
        </p:txBody>
      </p:sp>
      <p:sp>
        <p:nvSpPr>
          <p:cNvPr id="29" name="Operazione manuale 28">
            <a:extLst>
              <a:ext uri="{FF2B5EF4-FFF2-40B4-BE49-F238E27FC236}">
                <a16:creationId xmlns:a16="http://schemas.microsoft.com/office/drawing/2014/main" id="{0E15E028-DB93-4805-8320-0BE6C81F1136}"/>
              </a:ext>
            </a:extLst>
          </p:cNvPr>
          <p:cNvSpPr/>
          <p:nvPr/>
        </p:nvSpPr>
        <p:spPr>
          <a:xfrm rot="10800000">
            <a:off x="4782375" y="4934732"/>
            <a:ext cx="5605103" cy="1529565"/>
          </a:xfrm>
          <a:prstGeom prst="flowChartManualOpera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14497005-1896-4081-896C-BF0A06E4527A}"/>
              </a:ext>
            </a:extLst>
          </p:cNvPr>
          <p:cNvGrpSpPr/>
          <p:nvPr/>
        </p:nvGrpSpPr>
        <p:grpSpPr>
          <a:xfrm>
            <a:off x="7307497" y="2428118"/>
            <a:ext cx="4615694" cy="4036180"/>
            <a:chOff x="7409422" y="2587048"/>
            <a:chExt cx="3746290" cy="2970171"/>
          </a:xfrm>
          <a:solidFill>
            <a:schemeClr val="bg1"/>
          </a:solidFill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C07455A7-E5E6-423E-B3A7-E82F00E173EF}"/>
                </a:ext>
              </a:extLst>
            </p:cNvPr>
            <p:cNvSpPr/>
            <p:nvPr/>
          </p:nvSpPr>
          <p:spPr>
            <a:xfrm>
              <a:off x="7409422" y="2587048"/>
              <a:ext cx="3746290" cy="2970171"/>
            </a:xfrm>
            <a:custGeom>
              <a:avLst/>
              <a:gdLst>
                <a:gd name="connsiteX0" fmla="*/ -595 w 4133850"/>
                <a:gd name="connsiteY0" fmla="*/ 3171737 h 3171824"/>
                <a:gd name="connsiteX1" fmla="*/ 2066330 w 4133850"/>
                <a:gd name="connsiteY1" fmla="*/ -87 h 3171824"/>
                <a:gd name="connsiteX2" fmla="*/ 4133255 w 4133850"/>
                <a:gd name="connsiteY2" fmla="*/ 3171737 h 317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3850" h="3171824">
                  <a:moveTo>
                    <a:pt x="-595" y="3171737"/>
                  </a:moveTo>
                  <a:lnTo>
                    <a:pt x="2066330" y="-87"/>
                  </a:lnTo>
                  <a:lnTo>
                    <a:pt x="4133255" y="3171737"/>
                  </a:lnTo>
                  <a:close/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49DA058D-2FD1-4E30-89A5-CFD005756F36}"/>
                </a:ext>
              </a:extLst>
            </p:cNvPr>
            <p:cNvSpPr/>
            <p:nvPr/>
          </p:nvSpPr>
          <p:spPr>
            <a:xfrm>
              <a:off x="8832180" y="3300602"/>
              <a:ext cx="900775" cy="8919"/>
            </a:xfrm>
            <a:custGeom>
              <a:avLst/>
              <a:gdLst>
                <a:gd name="connsiteX0" fmla="*/ -595 w 993962"/>
                <a:gd name="connsiteY0" fmla="*/ -87 h 9525"/>
                <a:gd name="connsiteX1" fmla="*/ 993368 w 993962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3962" h="9525">
                  <a:moveTo>
                    <a:pt x="-595" y="-87"/>
                  </a:moveTo>
                  <a:lnTo>
                    <a:pt x="993368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0BAC9451-5BAA-4DFF-A0FF-3DB83B345AF5}"/>
                </a:ext>
              </a:extLst>
            </p:cNvPr>
            <p:cNvSpPr/>
            <p:nvPr/>
          </p:nvSpPr>
          <p:spPr>
            <a:xfrm>
              <a:off x="8474754" y="3871446"/>
              <a:ext cx="1615626" cy="8919"/>
            </a:xfrm>
            <a:custGeom>
              <a:avLst/>
              <a:gdLst>
                <a:gd name="connsiteX0" fmla="*/ -595 w 1782765"/>
                <a:gd name="connsiteY0" fmla="*/ -87 h 9525"/>
                <a:gd name="connsiteX1" fmla="*/ 1782171 w 1782765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2765" h="9525">
                  <a:moveTo>
                    <a:pt x="-595" y="-87"/>
                  </a:moveTo>
                  <a:lnTo>
                    <a:pt x="1782171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" name="Figura a mano libera: forma 38">
              <a:extLst>
                <a:ext uri="{FF2B5EF4-FFF2-40B4-BE49-F238E27FC236}">
                  <a16:creationId xmlns:a16="http://schemas.microsoft.com/office/drawing/2014/main" id="{33D7B3E7-E41F-4E1E-8947-0C502024E743}"/>
                </a:ext>
              </a:extLst>
            </p:cNvPr>
            <p:cNvSpPr/>
            <p:nvPr/>
          </p:nvSpPr>
          <p:spPr>
            <a:xfrm>
              <a:off x="8117968" y="4433370"/>
              <a:ext cx="2329199" cy="8919"/>
            </a:xfrm>
            <a:custGeom>
              <a:avLst/>
              <a:gdLst>
                <a:gd name="connsiteX0" fmla="*/ -595 w 2570159"/>
                <a:gd name="connsiteY0" fmla="*/ -87 h 9525"/>
                <a:gd name="connsiteX1" fmla="*/ 2569565 w 2570159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0159" h="9525">
                  <a:moveTo>
                    <a:pt x="-595" y="-87"/>
                  </a:moveTo>
                  <a:lnTo>
                    <a:pt x="2569565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32F69970-1B82-49F6-BCBC-5051BD658A1B}"/>
                </a:ext>
              </a:extLst>
            </p:cNvPr>
            <p:cNvSpPr/>
            <p:nvPr/>
          </p:nvSpPr>
          <p:spPr>
            <a:xfrm>
              <a:off x="7762377" y="4995295"/>
              <a:ext cx="3040381" cy="8919"/>
            </a:xfrm>
            <a:custGeom>
              <a:avLst/>
              <a:gdLst>
                <a:gd name="connsiteX0" fmla="*/ -595 w 3354914"/>
                <a:gd name="connsiteY0" fmla="*/ -87 h 9525"/>
                <a:gd name="connsiteX1" fmla="*/ 3354320 w 3354914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4914" h="9525">
                  <a:moveTo>
                    <a:pt x="-595" y="-87"/>
                  </a:moveTo>
                  <a:lnTo>
                    <a:pt x="3354320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7E098579-2088-41E9-BFFA-2E9D291A83D8}"/>
                </a:ext>
              </a:extLst>
            </p:cNvPr>
            <p:cNvSpPr txBox="1"/>
            <p:nvPr/>
          </p:nvSpPr>
          <p:spPr>
            <a:xfrm>
              <a:off x="9066799" y="5206848"/>
              <a:ext cx="431537" cy="1811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World</a:t>
              </a: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13E70B26-C750-4496-90F4-064190CB437F}"/>
                </a:ext>
              </a:extLst>
            </p:cNvPr>
            <p:cNvSpPr txBox="1"/>
            <p:nvPr/>
          </p:nvSpPr>
          <p:spPr>
            <a:xfrm>
              <a:off x="8782958" y="3390505"/>
              <a:ext cx="999218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Knowledge</a:t>
              </a:r>
            </a:p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Mining)</a:t>
              </a:r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1169190C-8AD5-431B-AF45-A3337A032E53}"/>
                </a:ext>
              </a:extLst>
            </p:cNvPr>
            <p:cNvSpPr txBox="1"/>
            <p:nvPr/>
          </p:nvSpPr>
          <p:spPr>
            <a:xfrm>
              <a:off x="8400134" y="4523273"/>
              <a:ext cx="1764867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Data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(Operational DB, OLTP)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AE04DA01-AA03-4775-AF3E-3A7543B9D6C4}"/>
                </a:ext>
              </a:extLst>
            </p:cNvPr>
            <p:cNvSpPr txBox="1"/>
            <p:nvPr/>
          </p:nvSpPr>
          <p:spPr>
            <a:xfrm>
              <a:off x="8336537" y="3949445"/>
              <a:ext cx="189206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Information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Warehouse, OLAP)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755B93F1-10BE-4FE3-B860-3E83CB5EE01E}"/>
                </a:ext>
              </a:extLst>
            </p:cNvPr>
            <p:cNvSpPr txBox="1"/>
            <p:nvPr/>
          </p:nvSpPr>
          <p:spPr>
            <a:xfrm>
              <a:off x="8866877" y="2883400"/>
              <a:ext cx="83138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Wisdom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(Decisions)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</p:grp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37905D16-1249-4D3D-8D5D-C871D9C3E898}"/>
              </a:ext>
            </a:extLst>
          </p:cNvPr>
          <p:cNvGrpSpPr/>
          <p:nvPr/>
        </p:nvGrpSpPr>
        <p:grpSpPr>
          <a:xfrm>
            <a:off x="5231948" y="4986172"/>
            <a:ext cx="2935840" cy="1421984"/>
            <a:chOff x="5825544" y="1925154"/>
            <a:chExt cx="5708958" cy="2835350"/>
          </a:xfrm>
        </p:grpSpPr>
        <p:sp>
          <p:nvSpPr>
            <p:cNvPr id="67" name="Figura a mano libera: forma 66">
              <a:extLst>
                <a:ext uri="{FF2B5EF4-FFF2-40B4-BE49-F238E27FC236}">
                  <a16:creationId xmlns:a16="http://schemas.microsoft.com/office/drawing/2014/main" id="{7174817F-AE00-454F-B2FE-156AA832EC07}"/>
                </a:ext>
              </a:extLst>
            </p:cNvPr>
            <p:cNvSpPr/>
            <p:nvPr/>
          </p:nvSpPr>
          <p:spPr>
            <a:xfrm flipV="1">
              <a:off x="8688153" y="1925154"/>
              <a:ext cx="389632" cy="389631"/>
            </a:xfrm>
            <a:custGeom>
              <a:avLst/>
              <a:gdLst>
                <a:gd name="connsiteX0" fmla="*/ 376058 w 389632"/>
                <a:gd name="connsiteY0" fmla="*/ 187761 h 389632"/>
                <a:gd name="connsiteX1" fmla="*/ 368262 w 389632"/>
                <a:gd name="connsiteY1" fmla="*/ 187761 h 389632"/>
                <a:gd name="connsiteX2" fmla="*/ 315770 w 389632"/>
                <a:gd name="connsiteY2" fmla="*/ 61026 h 389632"/>
                <a:gd name="connsiteX3" fmla="*/ 189035 w 389632"/>
                <a:gd name="connsiteY3" fmla="*/ 8534 h 389632"/>
                <a:gd name="connsiteX4" fmla="*/ 62306 w 389632"/>
                <a:gd name="connsiteY4" fmla="*/ 61026 h 389632"/>
                <a:gd name="connsiteX5" fmla="*/ 9813 w 389632"/>
                <a:gd name="connsiteY5" fmla="*/ 187761 h 389632"/>
                <a:gd name="connsiteX6" fmla="*/ 62306 w 389632"/>
                <a:gd name="connsiteY6" fmla="*/ 314491 h 389632"/>
                <a:gd name="connsiteX7" fmla="*/ 189035 w 389632"/>
                <a:gd name="connsiteY7" fmla="*/ 366983 h 389632"/>
                <a:gd name="connsiteX8" fmla="*/ 315770 w 389632"/>
                <a:gd name="connsiteY8" fmla="*/ 314491 h 389632"/>
                <a:gd name="connsiteX9" fmla="*/ 368262 w 389632"/>
                <a:gd name="connsiteY9" fmla="*/ 187761 h 389632"/>
                <a:gd name="connsiteX10" fmla="*/ 376058 w 389632"/>
                <a:gd name="connsiteY10" fmla="*/ 187761 h 389632"/>
                <a:gd name="connsiteX11" fmla="*/ 383854 w 389632"/>
                <a:gd name="connsiteY11" fmla="*/ 187761 h 389632"/>
                <a:gd name="connsiteX12" fmla="*/ 189035 w 389632"/>
                <a:gd name="connsiteY12" fmla="*/ 382574 h 389632"/>
                <a:gd name="connsiteX13" fmla="*/ -5778 w 389632"/>
                <a:gd name="connsiteY13" fmla="*/ 187761 h 389632"/>
                <a:gd name="connsiteX14" fmla="*/ 189035 w 389632"/>
                <a:gd name="connsiteY14" fmla="*/ -7058 h 389632"/>
                <a:gd name="connsiteX15" fmla="*/ 383854 w 389632"/>
                <a:gd name="connsiteY15" fmla="*/ 187761 h 389632"/>
                <a:gd name="connsiteX16" fmla="*/ 376058 w 389632"/>
                <a:gd name="connsiteY16" fmla="*/ 187761 h 389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9632" h="389632">
                  <a:moveTo>
                    <a:pt x="376058" y="187761"/>
                  </a:moveTo>
                  <a:lnTo>
                    <a:pt x="368262" y="187761"/>
                  </a:lnTo>
                  <a:cubicBezTo>
                    <a:pt x="368257" y="138241"/>
                    <a:pt x="348211" y="93488"/>
                    <a:pt x="315770" y="61026"/>
                  </a:cubicBezTo>
                  <a:cubicBezTo>
                    <a:pt x="283308" y="28580"/>
                    <a:pt x="238554" y="8539"/>
                    <a:pt x="189035" y="8534"/>
                  </a:cubicBezTo>
                  <a:cubicBezTo>
                    <a:pt x="139521" y="8539"/>
                    <a:pt x="94762" y="28580"/>
                    <a:pt x="62306" y="61026"/>
                  </a:cubicBezTo>
                  <a:cubicBezTo>
                    <a:pt x="29859" y="93488"/>
                    <a:pt x="9818" y="138241"/>
                    <a:pt x="9813" y="187761"/>
                  </a:cubicBezTo>
                  <a:cubicBezTo>
                    <a:pt x="9818" y="237275"/>
                    <a:pt x="29859" y="282034"/>
                    <a:pt x="62306" y="314491"/>
                  </a:cubicBezTo>
                  <a:cubicBezTo>
                    <a:pt x="94762" y="346937"/>
                    <a:pt x="139521" y="366983"/>
                    <a:pt x="189035" y="366983"/>
                  </a:cubicBezTo>
                  <a:cubicBezTo>
                    <a:pt x="238554" y="366983"/>
                    <a:pt x="283308" y="346937"/>
                    <a:pt x="315770" y="314491"/>
                  </a:cubicBezTo>
                  <a:cubicBezTo>
                    <a:pt x="348211" y="282034"/>
                    <a:pt x="368257" y="237275"/>
                    <a:pt x="368262" y="187761"/>
                  </a:cubicBezTo>
                  <a:lnTo>
                    <a:pt x="376058" y="187761"/>
                  </a:lnTo>
                  <a:lnTo>
                    <a:pt x="383854" y="187761"/>
                  </a:lnTo>
                  <a:cubicBezTo>
                    <a:pt x="383849" y="295354"/>
                    <a:pt x="296634" y="382574"/>
                    <a:pt x="189035" y="382574"/>
                  </a:cubicBezTo>
                  <a:cubicBezTo>
                    <a:pt x="81436" y="382574"/>
                    <a:pt x="-5773" y="295354"/>
                    <a:pt x="-5778" y="187761"/>
                  </a:cubicBezTo>
                  <a:cubicBezTo>
                    <a:pt x="-5773" y="80162"/>
                    <a:pt x="81436" y="-7053"/>
                    <a:pt x="189035" y="-7058"/>
                  </a:cubicBezTo>
                  <a:cubicBezTo>
                    <a:pt x="296634" y="-7053"/>
                    <a:pt x="383849" y="80162"/>
                    <a:pt x="383854" y="187761"/>
                  </a:cubicBezTo>
                  <a:lnTo>
                    <a:pt x="376058" y="187761"/>
                  </a:lnTo>
                </a:path>
              </a:pathLst>
            </a:custGeom>
            <a:solidFill>
              <a:srgbClr val="2D69AB"/>
            </a:solidFill>
            <a:ln w="5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igura a mano libera: forma 67">
              <a:extLst>
                <a:ext uri="{FF2B5EF4-FFF2-40B4-BE49-F238E27FC236}">
                  <a16:creationId xmlns:a16="http://schemas.microsoft.com/office/drawing/2014/main" id="{DB7CC4E1-62B6-4731-AC4B-3D19E208C1F6}"/>
                </a:ext>
              </a:extLst>
            </p:cNvPr>
            <p:cNvSpPr/>
            <p:nvPr/>
          </p:nvSpPr>
          <p:spPr>
            <a:xfrm flipV="1">
              <a:off x="8760524" y="2043167"/>
              <a:ext cx="155558" cy="162217"/>
            </a:xfrm>
            <a:custGeom>
              <a:avLst/>
              <a:gdLst>
                <a:gd name="connsiteX0" fmla="*/ 70160 w 155558"/>
                <a:gd name="connsiteY0" fmla="*/ 36277 h 162216"/>
                <a:gd name="connsiteX1" fmla="*/ 48165 w 155558"/>
                <a:gd name="connsiteY1" fmla="*/ 15259 h 162216"/>
                <a:gd name="connsiteX2" fmla="*/ 48160 w 155558"/>
                <a:gd name="connsiteY2" fmla="*/ 36277 h 162216"/>
                <a:gd name="connsiteX3" fmla="*/ 15454 w 155558"/>
                <a:gd name="connsiteY3" fmla="*/ 36277 h 162216"/>
                <a:gd name="connsiteX4" fmla="*/ 3854 w 155558"/>
                <a:gd name="connsiteY4" fmla="*/ 47882 h 162216"/>
                <a:gd name="connsiteX5" fmla="*/ 3854 w 155558"/>
                <a:gd name="connsiteY5" fmla="*/ 133964 h 162216"/>
                <a:gd name="connsiteX6" fmla="*/ 15454 w 155558"/>
                <a:gd name="connsiteY6" fmla="*/ 145564 h 162216"/>
                <a:gd name="connsiteX7" fmla="*/ 128692 w 155558"/>
                <a:gd name="connsiteY7" fmla="*/ 145564 h 162216"/>
                <a:gd name="connsiteX8" fmla="*/ 140302 w 155558"/>
                <a:gd name="connsiteY8" fmla="*/ 133964 h 162216"/>
                <a:gd name="connsiteX9" fmla="*/ 140302 w 155558"/>
                <a:gd name="connsiteY9" fmla="*/ 47882 h 162216"/>
                <a:gd name="connsiteX10" fmla="*/ 128692 w 155558"/>
                <a:gd name="connsiteY10" fmla="*/ 36277 h 162216"/>
                <a:gd name="connsiteX11" fmla="*/ 149855 w 155558"/>
                <a:gd name="connsiteY11" fmla="*/ 47882 h 162216"/>
                <a:gd name="connsiteX12" fmla="*/ 149855 w 155558"/>
                <a:gd name="connsiteY12" fmla="*/ 133964 h 162216"/>
                <a:gd name="connsiteX13" fmla="*/ 128692 w 155558"/>
                <a:gd name="connsiteY13" fmla="*/ 155122 h 162216"/>
                <a:gd name="connsiteX14" fmla="*/ 15454 w 155558"/>
                <a:gd name="connsiteY14" fmla="*/ 155122 h 162216"/>
                <a:gd name="connsiteX15" fmla="*/ -5704 w 155558"/>
                <a:gd name="connsiteY15" fmla="*/ 133964 h 162216"/>
                <a:gd name="connsiteX16" fmla="*/ -5704 w 155558"/>
                <a:gd name="connsiteY16" fmla="*/ 47882 h 162216"/>
                <a:gd name="connsiteX17" fmla="*/ 15454 w 155558"/>
                <a:gd name="connsiteY17" fmla="*/ 26719 h 162216"/>
                <a:gd name="connsiteX18" fmla="*/ 38608 w 155558"/>
                <a:gd name="connsiteY18" fmla="*/ 26719 h 162216"/>
                <a:gd name="connsiteX19" fmla="*/ 38608 w 155558"/>
                <a:gd name="connsiteY19" fmla="*/ -7094 h 162216"/>
                <a:gd name="connsiteX20" fmla="*/ 73996 w 155558"/>
                <a:gd name="connsiteY20" fmla="*/ 26719 h 162216"/>
                <a:gd name="connsiteX21" fmla="*/ 128692 w 155558"/>
                <a:gd name="connsiteY21" fmla="*/ 26719 h 162216"/>
                <a:gd name="connsiteX22" fmla="*/ 149855 w 155558"/>
                <a:gd name="connsiteY22" fmla="*/ 47882 h 16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5558" h="162216">
                  <a:moveTo>
                    <a:pt x="70160" y="36277"/>
                  </a:moveTo>
                  <a:lnTo>
                    <a:pt x="48165" y="15259"/>
                  </a:lnTo>
                  <a:lnTo>
                    <a:pt x="48160" y="36277"/>
                  </a:lnTo>
                  <a:lnTo>
                    <a:pt x="15454" y="36277"/>
                  </a:lnTo>
                  <a:cubicBezTo>
                    <a:pt x="9061" y="36277"/>
                    <a:pt x="3854" y="41479"/>
                    <a:pt x="3854" y="47882"/>
                  </a:cubicBezTo>
                  <a:lnTo>
                    <a:pt x="3854" y="133964"/>
                  </a:lnTo>
                  <a:cubicBezTo>
                    <a:pt x="3854" y="140362"/>
                    <a:pt x="9061" y="145564"/>
                    <a:pt x="15454" y="145564"/>
                  </a:cubicBezTo>
                  <a:lnTo>
                    <a:pt x="128692" y="145564"/>
                  </a:lnTo>
                  <a:cubicBezTo>
                    <a:pt x="135094" y="145564"/>
                    <a:pt x="140302" y="140362"/>
                    <a:pt x="140302" y="133964"/>
                  </a:cubicBezTo>
                  <a:lnTo>
                    <a:pt x="140302" y="47882"/>
                  </a:lnTo>
                  <a:cubicBezTo>
                    <a:pt x="140302" y="41479"/>
                    <a:pt x="135094" y="36277"/>
                    <a:pt x="128692" y="36277"/>
                  </a:cubicBezTo>
                  <a:close/>
                  <a:moveTo>
                    <a:pt x="149855" y="47882"/>
                  </a:moveTo>
                  <a:lnTo>
                    <a:pt x="149855" y="133964"/>
                  </a:lnTo>
                  <a:cubicBezTo>
                    <a:pt x="149855" y="145632"/>
                    <a:pt x="140359" y="155122"/>
                    <a:pt x="128692" y="155122"/>
                  </a:cubicBezTo>
                  <a:lnTo>
                    <a:pt x="15454" y="155122"/>
                  </a:lnTo>
                  <a:cubicBezTo>
                    <a:pt x="3786" y="155122"/>
                    <a:pt x="-5704" y="145632"/>
                    <a:pt x="-5704" y="133964"/>
                  </a:cubicBezTo>
                  <a:lnTo>
                    <a:pt x="-5704" y="47882"/>
                  </a:lnTo>
                  <a:cubicBezTo>
                    <a:pt x="-5704" y="36209"/>
                    <a:pt x="3786" y="26719"/>
                    <a:pt x="15454" y="26719"/>
                  </a:cubicBezTo>
                  <a:lnTo>
                    <a:pt x="38608" y="26719"/>
                  </a:lnTo>
                  <a:lnTo>
                    <a:pt x="38608" y="-7094"/>
                  </a:lnTo>
                  <a:lnTo>
                    <a:pt x="73996" y="26719"/>
                  </a:lnTo>
                  <a:lnTo>
                    <a:pt x="128692" y="26719"/>
                  </a:lnTo>
                  <a:cubicBezTo>
                    <a:pt x="140359" y="26719"/>
                    <a:pt x="149855" y="36209"/>
                    <a:pt x="149855" y="47882"/>
                  </a:cubicBezTo>
                </a:path>
              </a:pathLst>
            </a:custGeom>
            <a:solidFill>
              <a:srgbClr val="F0421E"/>
            </a:solidFill>
            <a:ln w="5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uppo 68">
              <a:extLst>
                <a:ext uri="{FF2B5EF4-FFF2-40B4-BE49-F238E27FC236}">
                  <a16:creationId xmlns:a16="http://schemas.microsoft.com/office/drawing/2014/main" id="{1DE0BEC0-7058-4E9C-8B76-3FCB626C85DB}"/>
                </a:ext>
              </a:extLst>
            </p:cNvPr>
            <p:cNvGrpSpPr/>
            <p:nvPr/>
          </p:nvGrpSpPr>
          <p:grpSpPr>
            <a:xfrm>
              <a:off x="5825544" y="2024736"/>
              <a:ext cx="5708958" cy="2735768"/>
              <a:chOff x="5825544" y="2024736"/>
              <a:chExt cx="5708958" cy="2735768"/>
            </a:xfrm>
          </p:grpSpPr>
          <p:sp>
            <p:nvSpPr>
              <p:cNvPr id="70" name="Figura a mano libera: forma 69">
                <a:extLst>
                  <a:ext uri="{FF2B5EF4-FFF2-40B4-BE49-F238E27FC236}">
                    <a16:creationId xmlns:a16="http://schemas.microsoft.com/office/drawing/2014/main" id="{366B781B-CB4C-4D4B-B957-3E199E86D268}"/>
                  </a:ext>
                </a:extLst>
              </p:cNvPr>
              <p:cNvSpPr/>
              <p:nvPr/>
            </p:nvSpPr>
            <p:spPr>
              <a:xfrm flipV="1">
                <a:off x="5828144" y="4092992"/>
                <a:ext cx="5701397" cy="664913"/>
              </a:xfrm>
              <a:custGeom>
                <a:avLst/>
                <a:gdLst>
                  <a:gd name="connsiteX0" fmla="*/ 20434 w 5701397"/>
                  <a:gd name="connsiteY0" fmla="*/ -220 h 664913"/>
                  <a:gd name="connsiteX1" fmla="*/ -3977 w 5701397"/>
                  <a:gd name="connsiteY1" fmla="*/ 39872 h 664913"/>
                  <a:gd name="connsiteX2" fmla="*/ 318544 w 5701397"/>
                  <a:gd name="connsiteY2" fmla="*/ 637841 h 664913"/>
                  <a:gd name="connsiteX3" fmla="*/ 377824 w 5701397"/>
                  <a:gd name="connsiteY3" fmla="*/ 662242 h 664913"/>
                  <a:gd name="connsiteX4" fmla="*/ 5333373 w 5701397"/>
                  <a:gd name="connsiteY4" fmla="*/ 662242 h 664913"/>
                  <a:gd name="connsiteX5" fmla="*/ 5392517 w 5701397"/>
                  <a:gd name="connsiteY5" fmla="*/ 623710 h 664913"/>
                  <a:gd name="connsiteX6" fmla="*/ 5694321 w 5701397"/>
                  <a:gd name="connsiteY6" fmla="*/ 51233 h 664913"/>
                  <a:gd name="connsiteX7" fmla="*/ 5663190 w 5701397"/>
                  <a:gd name="connsiteY7" fmla="*/ -1659 h 664913"/>
                  <a:gd name="connsiteX8" fmla="*/ 22444 w 5701397"/>
                  <a:gd name="connsiteY8" fmla="*/ -1659 h 664913"/>
                  <a:gd name="connsiteX9" fmla="*/ 20434 w 5701397"/>
                  <a:gd name="connsiteY9" fmla="*/ -220 h 664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01397" h="664913">
                    <a:moveTo>
                      <a:pt x="20434" y="-220"/>
                    </a:moveTo>
                    <a:cubicBezTo>
                      <a:pt x="20434" y="-220"/>
                      <a:pt x="-12692" y="6745"/>
                      <a:pt x="-3977" y="39872"/>
                    </a:cubicBezTo>
                    <a:lnTo>
                      <a:pt x="318544" y="637841"/>
                    </a:lnTo>
                    <a:cubicBezTo>
                      <a:pt x="318544" y="637841"/>
                      <a:pt x="332499" y="669217"/>
                      <a:pt x="377824" y="662242"/>
                    </a:cubicBezTo>
                    <a:lnTo>
                      <a:pt x="5333373" y="662242"/>
                    </a:lnTo>
                    <a:cubicBezTo>
                      <a:pt x="5333373" y="662242"/>
                      <a:pt x="5380096" y="664160"/>
                      <a:pt x="5392517" y="623710"/>
                    </a:cubicBezTo>
                    <a:lnTo>
                      <a:pt x="5694321" y="51233"/>
                    </a:lnTo>
                    <a:cubicBezTo>
                      <a:pt x="5694321" y="51233"/>
                      <a:pt x="5706743" y="1454"/>
                      <a:pt x="5663190" y="-1659"/>
                    </a:cubicBezTo>
                    <a:lnTo>
                      <a:pt x="22444" y="-1659"/>
                    </a:lnTo>
                    <a:lnTo>
                      <a:pt x="20434" y="-220"/>
                    </a:lnTo>
                  </a:path>
                </a:pathLst>
              </a:custGeom>
              <a:solidFill>
                <a:srgbClr val="9FD5C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igura a mano libera: forma 70">
                <a:extLst>
                  <a:ext uri="{FF2B5EF4-FFF2-40B4-BE49-F238E27FC236}">
                    <a16:creationId xmlns:a16="http://schemas.microsoft.com/office/drawing/2014/main" id="{3BEF816B-168B-40A4-B1FA-30949F2FC9CD}"/>
                  </a:ext>
                </a:extLst>
              </p:cNvPr>
              <p:cNvSpPr/>
              <p:nvPr/>
            </p:nvSpPr>
            <p:spPr>
              <a:xfrm flipV="1">
                <a:off x="5825544" y="4090392"/>
                <a:ext cx="5706568" cy="670112"/>
              </a:xfrm>
              <a:custGeom>
                <a:avLst/>
                <a:gdLst>
                  <a:gd name="connsiteX0" fmla="*/ 23567 w 5706568"/>
                  <a:gd name="connsiteY0" fmla="*/ 4921 h 670112"/>
                  <a:gd name="connsiteX1" fmla="*/ 23352 w 5706568"/>
                  <a:gd name="connsiteY1" fmla="*/ 4972 h 670112"/>
                  <a:gd name="connsiteX2" fmla="*/ 10430 w 5706568"/>
                  <a:gd name="connsiteY2" fmla="*/ 11058 h 670112"/>
                  <a:gd name="connsiteX3" fmla="*/ -241 w 5706568"/>
                  <a:gd name="connsiteY3" fmla="*/ 31946 h 670112"/>
                  <a:gd name="connsiteX4" fmla="*/ 1133 w 5706568"/>
                  <a:gd name="connsiteY4" fmla="*/ 41805 h 670112"/>
                  <a:gd name="connsiteX5" fmla="*/ -1378 w 5706568"/>
                  <a:gd name="connsiteY5" fmla="*/ 42471 h 670112"/>
                  <a:gd name="connsiteX6" fmla="*/ 910 w 5706568"/>
                  <a:gd name="connsiteY6" fmla="*/ 41234 h 670112"/>
                  <a:gd name="connsiteX7" fmla="*/ 323477 w 5706568"/>
                  <a:gd name="connsiteY7" fmla="*/ 639296 h 670112"/>
                  <a:gd name="connsiteX8" fmla="*/ 323519 w 5706568"/>
                  <a:gd name="connsiteY8" fmla="*/ 639385 h 670112"/>
                  <a:gd name="connsiteX9" fmla="*/ 323529 w 5706568"/>
                  <a:gd name="connsiteY9" fmla="*/ 639416 h 670112"/>
                  <a:gd name="connsiteX10" fmla="*/ 333575 w 5706568"/>
                  <a:gd name="connsiteY10" fmla="*/ 651759 h 670112"/>
                  <a:gd name="connsiteX11" fmla="*/ 367747 w 5706568"/>
                  <a:gd name="connsiteY11" fmla="*/ 663256 h 670112"/>
                  <a:gd name="connsiteX12" fmla="*/ 380028 w 5706568"/>
                  <a:gd name="connsiteY12" fmla="*/ 662273 h 670112"/>
                  <a:gd name="connsiteX13" fmla="*/ 380226 w 5706568"/>
                  <a:gd name="connsiteY13" fmla="*/ 662247 h 670112"/>
                  <a:gd name="connsiteX14" fmla="*/ 5336076 w 5706568"/>
                  <a:gd name="connsiteY14" fmla="*/ 662247 h 670112"/>
                  <a:gd name="connsiteX15" fmla="*/ 5336128 w 5706568"/>
                  <a:gd name="connsiteY15" fmla="*/ 662247 h 670112"/>
                  <a:gd name="connsiteX16" fmla="*/ 5336284 w 5706568"/>
                  <a:gd name="connsiteY16" fmla="*/ 662253 h 670112"/>
                  <a:gd name="connsiteX17" fmla="*/ 5337011 w 5706568"/>
                  <a:gd name="connsiteY17" fmla="*/ 662258 h 670112"/>
                  <a:gd name="connsiteX18" fmla="*/ 5363361 w 5706568"/>
                  <a:gd name="connsiteY18" fmla="*/ 657035 h 670112"/>
                  <a:gd name="connsiteX19" fmla="*/ 5392622 w 5706568"/>
                  <a:gd name="connsiteY19" fmla="*/ 625544 h 670112"/>
                  <a:gd name="connsiteX20" fmla="*/ 5392726 w 5706568"/>
                  <a:gd name="connsiteY20" fmla="*/ 625311 h 670112"/>
                  <a:gd name="connsiteX21" fmla="*/ 5694634 w 5706568"/>
                  <a:gd name="connsiteY21" fmla="*/ 52621 h 670112"/>
                  <a:gd name="connsiteX22" fmla="*/ 5696921 w 5706568"/>
                  <a:gd name="connsiteY22" fmla="*/ 53832 h 670112"/>
                  <a:gd name="connsiteX23" fmla="*/ 5694374 w 5706568"/>
                  <a:gd name="connsiteY23" fmla="*/ 53203 h 670112"/>
                  <a:gd name="connsiteX24" fmla="*/ 5694426 w 5706568"/>
                  <a:gd name="connsiteY24" fmla="*/ 52953 h 670112"/>
                  <a:gd name="connsiteX25" fmla="*/ 5695933 w 5706568"/>
                  <a:gd name="connsiteY25" fmla="*/ 38723 h 670112"/>
                  <a:gd name="connsiteX26" fmla="*/ 5690372 w 5706568"/>
                  <a:gd name="connsiteY26" fmla="*/ 16386 h 670112"/>
                  <a:gd name="connsiteX27" fmla="*/ 5665633 w 5706568"/>
                  <a:gd name="connsiteY27" fmla="*/ 3533 h 670112"/>
                  <a:gd name="connsiteX28" fmla="*/ 5665789 w 5706568"/>
                  <a:gd name="connsiteY28" fmla="*/ 939 h 670112"/>
                  <a:gd name="connsiteX29" fmla="*/ 5665789 w 5706568"/>
                  <a:gd name="connsiteY29" fmla="*/ 3538 h 670112"/>
                  <a:gd name="connsiteX30" fmla="*/ 25043 w 5706568"/>
                  <a:gd name="connsiteY30" fmla="*/ 3538 h 670112"/>
                  <a:gd name="connsiteX31" fmla="*/ 25043 w 5706568"/>
                  <a:gd name="connsiteY31" fmla="*/ -1659 h 670112"/>
                  <a:gd name="connsiteX32" fmla="*/ 5665893 w 5706568"/>
                  <a:gd name="connsiteY32" fmla="*/ -1659 h 670112"/>
                  <a:gd name="connsiteX33" fmla="*/ 5665997 w 5706568"/>
                  <a:gd name="connsiteY33" fmla="*/ -1649 h 670112"/>
                  <a:gd name="connsiteX34" fmla="*/ 5694738 w 5706568"/>
                  <a:gd name="connsiteY34" fmla="*/ 13569 h 670112"/>
                  <a:gd name="connsiteX35" fmla="*/ 5701130 w 5706568"/>
                  <a:gd name="connsiteY35" fmla="*/ 38723 h 670112"/>
                  <a:gd name="connsiteX36" fmla="*/ 5699415 w 5706568"/>
                  <a:gd name="connsiteY36" fmla="*/ 54461 h 670112"/>
                  <a:gd name="connsiteX37" fmla="*/ 5699363 w 5706568"/>
                  <a:gd name="connsiteY37" fmla="*/ 54772 h 670112"/>
                  <a:gd name="connsiteX38" fmla="*/ 5397403 w 5706568"/>
                  <a:gd name="connsiteY38" fmla="*/ 627519 h 670112"/>
                  <a:gd name="connsiteX39" fmla="*/ 5395117 w 5706568"/>
                  <a:gd name="connsiteY39" fmla="*/ 626308 h 670112"/>
                  <a:gd name="connsiteX40" fmla="*/ 5397611 w 5706568"/>
                  <a:gd name="connsiteY40" fmla="*/ 627073 h 670112"/>
                  <a:gd name="connsiteX41" fmla="*/ 5365336 w 5706568"/>
                  <a:gd name="connsiteY41" fmla="*/ 661842 h 670112"/>
                  <a:gd name="connsiteX42" fmla="*/ 5337011 w 5706568"/>
                  <a:gd name="connsiteY42" fmla="*/ 667455 h 670112"/>
                  <a:gd name="connsiteX43" fmla="*/ 5335868 w 5706568"/>
                  <a:gd name="connsiteY43" fmla="*/ 667439 h 670112"/>
                  <a:gd name="connsiteX44" fmla="*/ 5335972 w 5706568"/>
                  <a:gd name="connsiteY44" fmla="*/ 664841 h 670112"/>
                  <a:gd name="connsiteX45" fmla="*/ 5335972 w 5706568"/>
                  <a:gd name="connsiteY45" fmla="*/ 667445 h 670112"/>
                  <a:gd name="connsiteX46" fmla="*/ 380423 w 5706568"/>
                  <a:gd name="connsiteY46" fmla="*/ 667445 h 670112"/>
                  <a:gd name="connsiteX47" fmla="*/ 380423 w 5706568"/>
                  <a:gd name="connsiteY47" fmla="*/ 664841 h 670112"/>
                  <a:gd name="connsiteX48" fmla="*/ 380818 w 5706568"/>
                  <a:gd name="connsiteY48" fmla="*/ 667413 h 670112"/>
                  <a:gd name="connsiteX49" fmla="*/ 367747 w 5706568"/>
                  <a:gd name="connsiteY49" fmla="*/ 668453 h 670112"/>
                  <a:gd name="connsiteX50" fmla="*/ 329490 w 5706568"/>
                  <a:gd name="connsiteY50" fmla="*/ 655101 h 670112"/>
                  <a:gd name="connsiteX51" fmla="*/ 318768 w 5706568"/>
                  <a:gd name="connsiteY51" fmla="*/ 641500 h 670112"/>
                  <a:gd name="connsiteX52" fmla="*/ 321143 w 5706568"/>
                  <a:gd name="connsiteY52" fmla="*/ 640440 h 670112"/>
                  <a:gd name="connsiteX53" fmla="*/ 318857 w 5706568"/>
                  <a:gd name="connsiteY53" fmla="*/ 641677 h 670112"/>
                  <a:gd name="connsiteX54" fmla="*/ -3814 w 5706568"/>
                  <a:gd name="connsiteY54" fmla="*/ 43432 h 670112"/>
                  <a:gd name="connsiteX55" fmla="*/ -3891 w 5706568"/>
                  <a:gd name="connsiteY55" fmla="*/ 43131 h 670112"/>
                  <a:gd name="connsiteX56" fmla="*/ -5438 w 5706568"/>
                  <a:gd name="connsiteY56" fmla="*/ 31946 h 670112"/>
                  <a:gd name="connsiteX57" fmla="*/ -1004 w 5706568"/>
                  <a:gd name="connsiteY57" fmla="*/ 15778 h 670112"/>
                  <a:gd name="connsiteX58" fmla="*/ 13702 w 5706568"/>
                  <a:gd name="connsiteY58" fmla="*/ 3039 h 670112"/>
                  <a:gd name="connsiteX59" fmla="*/ 22497 w 5706568"/>
                  <a:gd name="connsiteY59" fmla="*/ -168 h 670112"/>
                  <a:gd name="connsiteX60" fmla="*/ 23567 w 5706568"/>
                  <a:gd name="connsiteY60" fmla="*/ 4921 h 670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5706568" h="670112">
                    <a:moveTo>
                      <a:pt x="23567" y="4921"/>
                    </a:moveTo>
                    <a:lnTo>
                      <a:pt x="23352" y="4972"/>
                    </a:lnTo>
                    <a:cubicBezTo>
                      <a:pt x="22128" y="5258"/>
                      <a:pt x="16017" y="6921"/>
                      <a:pt x="10430" y="11058"/>
                    </a:cubicBezTo>
                    <a:cubicBezTo>
                      <a:pt x="4832" y="15253"/>
                      <a:pt x="-209" y="21562"/>
                      <a:pt x="-241" y="31946"/>
                    </a:cubicBezTo>
                    <a:cubicBezTo>
                      <a:pt x="-241" y="34877"/>
                      <a:pt x="173" y="38152"/>
                      <a:pt x="1133" y="41805"/>
                    </a:cubicBezTo>
                    <a:lnTo>
                      <a:pt x="-1378" y="42471"/>
                    </a:lnTo>
                    <a:lnTo>
                      <a:pt x="910" y="41234"/>
                    </a:lnTo>
                    <a:lnTo>
                      <a:pt x="323477" y="639296"/>
                    </a:lnTo>
                    <a:lnTo>
                      <a:pt x="323519" y="639385"/>
                    </a:lnTo>
                    <a:lnTo>
                      <a:pt x="323529" y="639416"/>
                    </a:lnTo>
                    <a:cubicBezTo>
                      <a:pt x="323768" y="639930"/>
                      <a:pt x="326689" y="645949"/>
                      <a:pt x="333575" y="651759"/>
                    </a:cubicBezTo>
                    <a:cubicBezTo>
                      <a:pt x="340477" y="657565"/>
                      <a:pt x="351261" y="663240"/>
                      <a:pt x="367747" y="663256"/>
                    </a:cubicBezTo>
                    <a:cubicBezTo>
                      <a:pt x="371531" y="663256"/>
                      <a:pt x="375621" y="662954"/>
                      <a:pt x="380028" y="662273"/>
                    </a:cubicBezTo>
                    <a:lnTo>
                      <a:pt x="380226" y="662247"/>
                    </a:lnTo>
                    <a:lnTo>
                      <a:pt x="5336076" y="662247"/>
                    </a:lnTo>
                    <a:lnTo>
                      <a:pt x="5336128" y="662247"/>
                    </a:lnTo>
                    <a:lnTo>
                      <a:pt x="5336284" y="662253"/>
                    </a:lnTo>
                    <a:lnTo>
                      <a:pt x="5337011" y="662258"/>
                    </a:lnTo>
                    <a:cubicBezTo>
                      <a:pt x="5340182" y="662268"/>
                      <a:pt x="5351615" y="661863"/>
                      <a:pt x="5363361" y="657035"/>
                    </a:cubicBezTo>
                    <a:cubicBezTo>
                      <a:pt x="5375159" y="652175"/>
                      <a:pt x="5387165" y="643158"/>
                      <a:pt x="5392622" y="625544"/>
                    </a:cubicBezTo>
                    <a:lnTo>
                      <a:pt x="5392726" y="625311"/>
                    </a:lnTo>
                    <a:lnTo>
                      <a:pt x="5694634" y="52621"/>
                    </a:lnTo>
                    <a:lnTo>
                      <a:pt x="5696921" y="53832"/>
                    </a:lnTo>
                    <a:lnTo>
                      <a:pt x="5694374" y="53203"/>
                    </a:lnTo>
                    <a:lnTo>
                      <a:pt x="5694426" y="52953"/>
                    </a:lnTo>
                    <a:cubicBezTo>
                      <a:pt x="5694738" y="51701"/>
                      <a:pt x="5695933" y="45896"/>
                      <a:pt x="5695933" y="38723"/>
                    </a:cubicBezTo>
                    <a:cubicBezTo>
                      <a:pt x="5695985" y="31541"/>
                      <a:pt x="5694686" y="23064"/>
                      <a:pt x="5690372" y="16386"/>
                    </a:cubicBezTo>
                    <a:cubicBezTo>
                      <a:pt x="5686058" y="9728"/>
                      <a:pt x="5678834" y="4531"/>
                      <a:pt x="5665633" y="3533"/>
                    </a:cubicBezTo>
                    <a:lnTo>
                      <a:pt x="5665789" y="939"/>
                    </a:lnTo>
                    <a:lnTo>
                      <a:pt x="5665789" y="3538"/>
                    </a:lnTo>
                    <a:lnTo>
                      <a:pt x="25043" y="3538"/>
                    </a:lnTo>
                    <a:lnTo>
                      <a:pt x="25043" y="-1659"/>
                    </a:lnTo>
                    <a:lnTo>
                      <a:pt x="5665893" y="-1659"/>
                    </a:lnTo>
                    <a:lnTo>
                      <a:pt x="5665997" y="-1649"/>
                    </a:lnTo>
                    <a:cubicBezTo>
                      <a:pt x="5680445" y="-667"/>
                      <a:pt x="5689645" y="5560"/>
                      <a:pt x="5694738" y="13569"/>
                    </a:cubicBezTo>
                    <a:cubicBezTo>
                      <a:pt x="5699883" y="21557"/>
                      <a:pt x="5701130" y="30980"/>
                      <a:pt x="5701130" y="38723"/>
                    </a:cubicBezTo>
                    <a:cubicBezTo>
                      <a:pt x="5701130" y="47580"/>
                      <a:pt x="5699467" y="54331"/>
                      <a:pt x="5699415" y="54461"/>
                    </a:cubicBezTo>
                    <a:lnTo>
                      <a:pt x="5699363" y="54772"/>
                    </a:lnTo>
                    <a:lnTo>
                      <a:pt x="5397403" y="627519"/>
                    </a:lnTo>
                    <a:lnTo>
                      <a:pt x="5395117" y="626308"/>
                    </a:lnTo>
                    <a:lnTo>
                      <a:pt x="5397611" y="627073"/>
                    </a:lnTo>
                    <a:cubicBezTo>
                      <a:pt x="5391686" y="646406"/>
                      <a:pt x="5378070" y="656671"/>
                      <a:pt x="5365336" y="661842"/>
                    </a:cubicBezTo>
                    <a:cubicBezTo>
                      <a:pt x="5352603" y="667055"/>
                      <a:pt x="5340597" y="667450"/>
                      <a:pt x="5337011" y="667455"/>
                    </a:cubicBezTo>
                    <a:cubicBezTo>
                      <a:pt x="5336284" y="667455"/>
                      <a:pt x="5335920" y="667439"/>
                      <a:pt x="5335868" y="667439"/>
                    </a:cubicBezTo>
                    <a:lnTo>
                      <a:pt x="5335972" y="664841"/>
                    </a:lnTo>
                    <a:lnTo>
                      <a:pt x="5335972" y="667445"/>
                    </a:lnTo>
                    <a:lnTo>
                      <a:pt x="380423" y="667445"/>
                    </a:lnTo>
                    <a:lnTo>
                      <a:pt x="380423" y="664841"/>
                    </a:lnTo>
                    <a:lnTo>
                      <a:pt x="380818" y="667413"/>
                    </a:lnTo>
                    <a:cubicBezTo>
                      <a:pt x="376162" y="668131"/>
                      <a:pt x="371811" y="668453"/>
                      <a:pt x="367747" y="668453"/>
                    </a:cubicBezTo>
                    <a:cubicBezTo>
                      <a:pt x="349463" y="668469"/>
                      <a:pt x="337109" y="661811"/>
                      <a:pt x="329490" y="655101"/>
                    </a:cubicBezTo>
                    <a:cubicBezTo>
                      <a:pt x="321861" y="648397"/>
                      <a:pt x="318872" y="641718"/>
                      <a:pt x="318768" y="641500"/>
                    </a:cubicBezTo>
                    <a:lnTo>
                      <a:pt x="321143" y="640440"/>
                    </a:lnTo>
                    <a:lnTo>
                      <a:pt x="318857" y="641677"/>
                    </a:lnTo>
                    <a:lnTo>
                      <a:pt x="-3814" y="43432"/>
                    </a:lnTo>
                    <a:lnTo>
                      <a:pt x="-3891" y="43131"/>
                    </a:lnTo>
                    <a:cubicBezTo>
                      <a:pt x="-4955" y="39087"/>
                      <a:pt x="-5438" y="35366"/>
                      <a:pt x="-5438" y="31946"/>
                    </a:cubicBezTo>
                    <a:cubicBezTo>
                      <a:pt x="-5444" y="25450"/>
                      <a:pt x="-3672" y="20060"/>
                      <a:pt x="-1004" y="15778"/>
                    </a:cubicBezTo>
                    <a:cubicBezTo>
                      <a:pt x="3005" y="9343"/>
                      <a:pt x="8887" y="5404"/>
                      <a:pt x="13702" y="3039"/>
                    </a:cubicBezTo>
                    <a:cubicBezTo>
                      <a:pt x="18532" y="674"/>
                      <a:pt x="22355" y="-131"/>
                      <a:pt x="22497" y="-168"/>
                    </a:cubicBezTo>
                    <a:lnTo>
                      <a:pt x="23567" y="4921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igura a mano libera: forma 71">
                <a:extLst>
                  <a:ext uri="{FF2B5EF4-FFF2-40B4-BE49-F238E27FC236}">
                    <a16:creationId xmlns:a16="http://schemas.microsoft.com/office/drawing/2014/main" id="{99AF8CD7-10C0-4CA2-B0DE-EDB93667CBCD}"/>
                  </a:ext>
                </a:extLst>
              </p:cNvPr>
              <p:cNvSpPr/>
              <p:nvPr/>
            </p:nvSpPr>
            <p:spPr>
              <a:xfrm flipV="1">
                <a:off x="6632705" y="3217577"/>
                <a:ext cx="451344" cy="873823"/>
              </a:xfrm>
              <a:custGeom>
                <a:avLst/>
                <a:gdLst>
                  <a:gd name="connsiteX0" fmla="*/ 164809 w 451344"/>
                  <a:gd name="connsiteY0" fmla="*/ -3340 h 873823"/>
                  <a:gd name="connsiteX1" fmla="*/ 87276 w 451344"/>
                  <a:gd name="connsiteY1" fmla="*/ -3340 h 873823"/>
                  <a:gd name="connsiteX2" fmla="*/ 87276 w 451344"/>
                  <a:gd name="connsiteY2" fmla="*/ 1971 h 873823"/>
                  <a:gd name="connsiteX3" fmla="*/ 67043 w 451344"/>
                  <a:gd name="connsiteY3" fmla="*/ 1971 h 873823"/>
                  <a:gd name="connsiteX4" fmla="*/ 67043 w 451344"/>
                  <a:gd name="connsiteY4" fmla="*/ -3340 h 873823"/>
                  <a:gd name="connsiteX5" fmla="*/ 46124 w 451344"/>
                  <a:gd name="connsiteY5" fmla="*/ -3340 h 873823"/>
                  <a:gd name="connsiteX6" fmla="*/ 46124 w 451344"/>
                  <a:gd name="connsiteY6" fmla="*/ 820870 h 873823"/>
                  <a:gd name="connsiteX7" fmla="*/ 24888 w 451344"/>
                  <a:gd name="connsiteY7" fmla="*/ 820870 h 873823"/>
                  <a:gd name="connsiteX8" fmla="*/ 24888 w 451344"/>
                  <a:gd name="connsiteY8" fmla="*/ -3340 h 873823"/>
                  <a:gd name="connsiteX9" fmla="*/ -2402 w 451344"/>
                  <a:gd name="connsiteY9" fmla="*/ -3340 h 873823"/>
                  <a:gd name="connsiteX10" fmla="*/ -2402 w 451344"/>
                  <a:gd name="connsiteY10" fmla="*/ 870483 h 873823"/>
                  <a:gd name="connsiteX11" fmla="*/ 38219 w 451344"/>
                  <a:gd name="connsiteY11" fmla="*/ 870483 h 873823"/>
                  <a:gd name="connsiteX12" fmla="*/ 408300 w 451344"/>
                  <a:gd name="connsiteY12" fmla="*/ 870483 h 873823"/>
                  <a:gd name="connsiteX13" fmla="*/ 448942 w 451344"/>
                  <a:gd name="connsiteY13" fmla="*/ 870483 h 873823"/>
                  <a:gd name="connsiteX14" fmla="*/ 448942 w 451344"/>
                  <a:gd name="connsiteY14" fmla="*/ 460966 h 873823"/>
                  <a:gd name="connsiteX15" fmla="*/ 421631 w 451344"/>
                  <a:gd name="connsiteY15" fmla="*/ 460966 h 873823"/>
                  <a:gd name="connsiteX16" fmla="*/ 421631 w 451344"/>
                  <a:gd name="connsiteY16" fmla="*/ 820870 h 873823"/>
                  <a:gd name="connsiteX17" fmla="*/ 400405 w 451344"/>
                  <a:gd name="connsiteY17" fmla="*/ 820870 h 873823"/>
                  <a:gd name="connsiteX18" fmla="*/ 400405 w 451344"/>
                  <a:gd name="connsiteY18" fmla="*/ 460966 h 873823"/>
                  <a:gd name="connsiteX19" fmla="*/ 379491 w 451344"/>
                  <a:gd name="connsiteY19" fmla="*/ 460966 h 873823"/>
                  <a:gd name="connsiteX20" fmla="*/ 379491 w 451344"/>
                  <a:gd name="connsiteY20" fmla="*/ 488849 h 873823"/>
                  <a:gd name="connsiteX21" fmla="*/ 359253 w 451344"/>
                  <a:gd name="connsiteY21" fmla="*/ 488849 h 873823"/>
                  <a:gd name="connsiteX22" fmla="*/ 359253 w 451344"/>
                  <a:gd name="connsiteY22" fmla="*/ 460966 h 873823"/>
                  <a:gd name="connsiteX23" fmla="*/ 325362 w 451344"/>
                  <a:gd name="connsiteY23" fmla="*/ 460966 h 873823"/>
                  <a:gd name="connsiteX24" fmla="*/ 325362 w 451344"/>
                  <a:gd name="connsiteY24" fmla="*/ 477888 h 873823"/>
                  <a:gd name="connsiteX25" fmla="*/ 299745 w 451344"/>
                  <a:gd name="connsiteY25" fmla="*/ 477888 h 873823"/>
                  <a:gd name="connsiteX26" fmla="*/ 299745 w 451344"/>
                  <a:gd name="connsiteY26" fmla="*/ 460966 h 873823"/>
                  <a:gd name="connsiteX27" fmla="*/ 292458 w 451344"/>
                  <a:gd name="connsiteY27" fmla="*/ 460966 h 873823"/>
                  <a:gd name="connsiteX28" fmla="*/ 292458 w 451344"/>
                  <a:gd name="connsiteY28" fmla="*/ 477888 h 873823"/>
                  <a:gd name="connsiteX29" fmla="*/ 266846 w 451344"/>
                  <a:gd name="connsiteY29" fmla="*/ 477888 h 873823"/>
                  <a:gd name="connsiteX30" fmla="*/ 266846 w 451344"/>
                  <a:gd name="connsiteY30" fmla="*/ 460966 h 873823"/>
                  <a:gd name="connsiteX31" fmla="*/ 259565 w 451344"/>
                  <a:gd name="connsiteY31" fmla="*/ 460966 h 873823"/>
                  <a:gd name="connsiteX32" fmla="*/ 259565 w 451344"/>
                  <a:gd name="connsiteY32" fmla="*/ 477888 h 873823"/>
                  <a:gd name="connsiteX33" fmla="*/ 233942 w 451344"/>
                  <a:gd name="connsiteY33" fmla="*/ 477888 h 873823"/>
                  <a:gd name="connsiteX34" fmla="*/ 233942 w 451344"/>
                  <a:gd name="connsiteY34" fmla="*/ 460966 h 873823"/>
                  <a:gd name="connsiteX35" fmla="*/ 212587 w 451344"/>
                  <a:gd name="connsiteY35" fmla="*/ 460966 h 873823"/>
                  <a:gd name="connsiteX36" fmla="*/ 212587 w 451344"/>
                  <a:gd name="connsiteY36" fmla="*/ 477888 h 873823"/>
                  <a:gd name="connsiteX37" fmla="*/ 186964 w 451344"/>
                  <a:gd name="connsiteY37" fmla="*/ 477888 h 873823"/>
                  <a:gd name="connsiteX38" fmla="*/ 186964 w 451344"/>
                  <a:gd name="connsiteY38" fmla="*/ 460966 h 873823"/>
                  <a:gd name="connsiteX39" fmla="*/ 179688 w 451344"/>
                  <a:gd name="connsiteY39" fmla="*/ 460966 h 873823"/>
                  <a:gd name="connsiteX40" fmla="*/ 179688 w 451344"/>
                  <a:gd name="connsiteY40" fmla="*/ 477888 h 873823"/>
                  <a:gd name="connsiteX41" fmla="*/ 154066 w 451344"/>
                  <a:gd name="connsiteY41" fmla="*/ 477888 h 873823"/>
                  <a:gd name="connsiteX42" fmla="*/ 154066 w 451344"/>
                  <a:gd name="connsiteY42" fmla="*/ 448009 h 873823"/>
                  <a:gd name="connsiteX43" fmla="*/ 164809 w 451344"/>
                  <a:gd name="connsiteY43" fmla="*/ 448009 h 873823"/>
                  <a:gd name="connsiteX44" fmla="*/ 164809 w 451344"/>
                  <a:gd name="connsiteY44" fmla="*/ 423769 h 873823"/>
                  <a:gd name="connsiteX45" fmla="*/ 154066 w 451344"/>
                  <a:gd name="connsiteY45" fmla="*/ 423769 h 873823"/>
                  <a:gd name="connsiteX46" fmla="*/ 154066 w 451344"/>
                  <a:gd name="connsiteY46" fmla="*/ 393906 h 873823"/>
                  <a:gd name="connsiteX47" fmla="*/ 164809 w 451344"/>
                  <a:gd name="connsiteY47" fmla="*/ 393906 h 873823"/>
                  <a:gd name="connsiteX48" fmla="*/ 164809 w 451344"/>
                  <a:gd name="connsiteY48" fmla="*/ 369661 h 873823"/>
                  <a:gd name="connsiteX49" fmla="*/ 154066 w 451344"/>
                  <a:gd name="connsiteY49" fmla="*/ 369661 h 873823"/>
                  <a:gd name="connsiteX50" fmla="*/ 154066 w 451344"/>
                  <a:gd name="connsiteY50" fmla="*/ 339787 h 873823"/>
                  <a:gd name="connsiteX51" fmla="*/ 164809 w 451344"/>
                  <a:gd name="connsiteY51" fmla="*/ 339787 h 873823"/>
                  <a:gd name="connsiteX52" fmla="*/ 164809 w 451344"/>
                  <a:gd name="connsiteY52" fmla="*/ 315542 h 873823"/>
                  <a:gd name="connsiteX53" fmla="*/ 154066 w 451344"/>
                  <a:gd name="connsiteY53" fmla="*/ 315542 h 873823"/>
                  <a:gd name="connsiteX54" fmla="*/ 154066 w 451344"/>
                  <a:gd name="connsiteY54" fmla="*/ 285678 h 873823"/>
                  <a:gd name="connsiteX55" fmla="*/ 164809 w 451344"/>
                  <a:gd name="connsiteY55" fmla="*/ 285678 h 873823"/>
                  <a:gd name="connsiteX56" fmla="*/ 164809 w 451344"/>
                  <a:gd name="connsiteY56" fmla="*/ 261423 h 873823"/>
                  <a:gd name="connsiteX57" fmla="*/ 154066 w 451344"/>
                  <a:gd name="connsiteY57" fmla="*/ 261423 h 873823"/>
                  <a:gd name="connsiteX58" fmla="*/ 154066 w 451344"/>
                  <a:gd name="connsiteY58" fmla="*/ 231570 h 873823"/>
                  <a:gd name="connsiteX59" fmla="*/ 164809 w 451344"/>
                  <a:gd name="connsiteY59" fmla="*/ 231570 h 873823"/>
                  <a:gd name="connsiteX60" fmla="*/ 164809 w 451344"/>
                  <a:gd name="connsiteY60" fmla="*/ 207314 h 873823"/>
                  <a:gd name="connsiteX61" fmla="*/ 154066 w 451344"/>
                  <a:gd name="connsiteY61" fmla="*/ 207314 h 873823"/>
                  <a:gd name="connsiteX62" fmla="*/ 154066 w 451344"/>
                  <a:gd name="connsiteY62" fmla="*/ 177451 h 873823"/>
                  <a:gd name="connsiteX63" fmla="*/ 164809 w 451344"/>
                  <a:gd name="connsiteY63" fmla="*/ 177451 h 873823"/>
                  <a:gd name="connsiteX64" fmla="*/ 164809 w 451344"/>
                  <a:gd name="connsiteY64" fmla="*/ 153211 h 873823"/>
                  <a:gd name="connsiteX65" fmla="*/ 154066 w 451344"/>
                  <a:gd name="connsiteY65" fmla="*/ 153211 h 873823"/>
                  <a:gd name="connsiteX66" fmla="*/ 154066 w 451344"/>
                  <a:gd name="connsiteY66" fmla="*/ 123342 h 873823"/>
                  <a:gd name="connsiteX67" fmla="*/ 164809 w 451344"/>
                  <a:gd name="connsiteY67" fmla="*/ 123342 h 873823"/>
                  <a:gd name="connsiteX68" fmla="*/ 164809 w 451344"/>
                  <a:gd name="connsiteY68" fmla="*/ 99087 h 873823"/>
                  <a:gd name="connsiteX69" fmla="*/ 154066 w 451344"/>
                  <a:gd name="connsiteY69" fmla="*/ 99087 h 873823"/>
                  <a:gd name="connsiteX70" fmla="*/ 154066 w 451344"/>
                  <a:gd name="connsiteY70" fmla="*/ 69218 h 873823"/>
                  <a:gd name="connsiteX71" fmla="*/ 164809 w 451344"/>
                  <a:gd name="connsiteY71" fmla="*/ 69218 h 873823"/>
                  <a:gd name="connsiteX72" fmla="*/ 164809 w 451344"/>
                  <a:gd name="connsiteY72" fmla="*/ 44978 h 873823"/>
                  <a:gd name="connsiteX73" fmla="*/ 154066 w 451344"/>
                  <a:gd name="connsiteY73" fmla="*/ 44978 h 873823"/>
                  <a:gd name="connsiteX74" fmla="*/ 154066 w 451344"/>
                  <a:gd name="connsiteY74" fmla="*/ 15115 h 873823"/>
                  <a:gd name="connsiteX75" fmla="*/ 164809 w 451344"/>
                  <a:gd name="connsiteY75" fmla="*/ 15115 h 873823"/>
                  <a:gd name="connsiteX76" fmla="*/ 164809 w 451344"/>
                  <a:gd name="connsiteY76" fmla="*/ -3340 h 873823"/>
                  <a:gd name="connsiteX77" fmla="*/ 121167 w 451344"/>
                  <a:gd name="connsiteY77" fmla="*/ 44978 h 873823"/>
                  <a:gd name="connsiteX78" fmla="*/ 121167 w 451344"/>
                  <a:gd name="connsiteY78" fmla="*/ 15115 h 873823"/>
                  <a:gd name="connsiteX79" fmla="*/ 146790 w 451344"/>
                  <a:gd name="connsiteY79" fmla="*/ 15115 h 873823"/>
                  <a:gd name="connsiteX80" fmla="*/ 146790 w 451344"/>
                  <a:gd name="connsiteY80" fmla="*/ 44978 h 873823"/>
                  <a:gd name="connsiteX81" fmla="*/ 121167 w 451344"/>
                  <a:gd name="connsiteY81" fmla="*/ 44978 h 873823"/>
                  <a:gd name="connsiteX82" fmla="*/ 67043 w 451344"/>
                  <a:gd name="connsiteY82" fmla="*/ 56064 h 873823"/>
                  <a:gd name="connsiteX83" fmla="*/ 67043 w 451344"/>
                  <a:gd name="connsiteY83" fmla="*/ 15286 h 873823"/>
                  <a:gd name="connsiteX84" fmla="*/ 87276 w 451344"/>
                  <a:gd name="connsiteY84" fmla="*/ 15286 h 873823"/>
                  <a:gd name="connsiteX85" fmla="*/ 87276 w 451344"/>
                  <a:gd name="connsiteY85" fmla="*/ 56064 h 873823"/>
                  <a:gd name="connsiteX86" fmla="*/ 67043 w 451344"/>
                  <a:gd name="connsiteY86" fmla="*/ 56064 h 873823"/>
                  <a:gd name="connsiteX87" fmla="*/ 121167 w 451344"/>
                  <a:gd name="connsiteY87" fmla="*/ 99087 h 873823"/>
                  <a:gd name="connsiteX88" fmla="*/ 121167 w 451344"/>
                  <a:gd name="connsiteY88" fmla="*/ 69218 h 873823"/>
                  <a:gd name="connsiteX89" fmla="*/ 146790 w 451344"/>
                  <a:gd name="connsiteY89" fmla="*/ 69218 h 873823"/>
                  <a:gd name="connsiteX90" fmla="*/ 146790 w 451344"/>
                  <a:gd name="connsiteY90" fmla="*/ 99087 h 873823"/>
                  <a:gd name="connsiteX91" fmla="*/ 121167 w 451344"/>
                  <a:gd name="connsiteY91" fmla="*/ 99087 h 873823"/>
                  <a:gd name="connsiteX92" fmla="*/ 67043 w 451344"/>
                  <a:gd name="connsiteY92" fmla="*/ 110173 h 873823"/>
                  <a:gd name="connsiteX93" fmla="*/ 67043 w 451344"/>
                  <a:gd name="connsiteY93" fmla="*/ 69390 h 873823"/>
                  <a:gd name="connsiteX94" fmla="*/ 87276 w 451344"/>
                  <a:gd name="connsiteY94" fmla="*/ 69390 h 873823"/>
                  <a:gd name="connsiteX95" fmla="*/ 87276 w 451344"/>
                  <a:gd name="connsiteY95" fmla="*/ 110173 h 873823"/>
                  <a:gd name="connsiteX96" fmla="*/ 67043 w 451344"/>
                  <a:gd name="connsiteY96" fmla="*/ 110173 h 873823"/>
                  <a:gd name="connsiteX97" fmla="*/ 121167 w 451344"/>
                  <a:gd name="connsiteY97" fmla="*/ 153211 h 873823"/>
                  <a:gd name="connsiteX98" fmla="*/ 121167 w 451344"/>
                  <a:gd name="connsiteY98" fmla="*/ 123342 h 873823"/>
                  <a:gd name="connsiteX99" fmla="*/ 146790 w 451344"/>
                  <a:gd name="connsiteY99" fmla="*/ 123342 h 873823"/>
                  <a:gd name="connsiteX100" fmla="*/ 146790 w 451344"/>
                  <a:gd name="connsiteY100" fmla="*/ 153211 h 873823"/>
                  <a:gd name="connsiteX101" fmla="*/ 121167 w 451344"/>
                  <a:gd name="connsiteY101" fmla="*/ 153211 h 873823"/>
                  <a:gd name="connsiteX102" fmla="*/ 67043 w 451344"/>
                  <a:gd name="connsiteY102" fmla="*/ 164271 h 873823"/>
                  <a:gd name="connsiteX103" fmla="*/ 67043 w 451344"/>
                  <a:gd name="connsiteY103" fmla="*/ 123472 h 873823"/>
                  <a:gd name="connsiteX104" fmla="*/ 87276 w 451344"/>
                  <a:gd name="connsiteY104" fmla="*/ 123472 h 873823"/>
                  <a:gd name="connsiteX105" fmla="*/ 87276 w 451344"/>
                  <a:gd name="connsiteY105" fmla="*/ 164271 h 873823"/>
                  <a:gd name="connsiteX106" fmla="*/ 67043 w 451344"/>
                  <a:gd name="connsiteY106" fmla="*/ 164271 h 873823"/>
                  <a:gd name="connsiteX107" fmla="*/ 121167 w 451344"/>
                  <a:gd name="connsiteY107" fmla="*/ 207314 h 873823"/>
                  <a:gd name="connsiteX108" fmla="*/ 121167 w 451344"/>
                  <a:gd name="connsiteY108" fmla="*/ 177451 h 873823"/>
                  <a:gd name="connsiteX109" fmla="*/ 146790 w 451344"/>
                  <a:gd name="connsiteY109" fmla="*/ 177451 h 873823"/>
                  <a:gd name="connsiteX110" fmla="*/ 146790 w 451344"/>
                  <a:gd name="connsiteY110" fmla="*/ 207314 h 873823"/>
                  <a:gd name="connsiteX111" fmla="*/ 121167 w 451344"/>
                  <a:gd name="connsiteY111" fmla="*/ 207314 h 873823"/>
                  <a:gd name="connsiteX112" fmla="*/ 67043 w 451344"/>
                  <a:gd name="connsiteY112" fmla="*/ 218379 h 873823"/>
                  <a:gd name="connsiteX113" fmla="*/ 67043 w 451344"/>
                  <a:gd name="connsiteY113" fmla="*/ 177565 h 873823"/>
                  <a:gd name="connsiteX114" fmla="*/ 87276 w 451344"/>
                  <a:gd name="connsiteY114" fmla="*/ 177565 h 873823"/>
                  <a:gd name="connsiteX115" fmla="*/ 87276 w 451344"/>
                  <a:gd name="connsiteY115" fmla="*/ 218379 h 873823"/>
                  <a:gd name="connsiteX116" fmla="*/ 67043 w 451344"/>
                  <a:gd name="connsiteY116" fmla="*/ 218379 h 873823"/>
                  <a:gd name="connsiteX117" fmla="*/ 121167 w 451344"/>
                  <a:gd name="connsiteY117" fmla="*/ 261423 h 873823"/>
                  <a:gd name="connsiteX118" fmla="*/ 121167 w 451344"/>
                  <a:gd name="connsiteY118" fmla="*/ 231570 h 873823"/>
                  <a:gd name="connsiteX119" fmla="*/ 146790 w 451344"/>
                  <a:gd name="connsiteY119" fmla="*/ 231570 h 873823"/>
                  <a:gd name="connsiteX120" fmla="*/ 146790 w 451344"/>
                  <a:gd name="connsiteY120" fmla="*/ 261423 h 873823"/>
                  <a:gd name="connsiteX121" fmla="*/ 121167 w 451344"/>
                  <a:gd name="connsiteY121" fmla="*/ 261423 h 873823"/>
                  <a:gd name="connsiteX122" fmla="*/ 67043 w 451344"/>
                  <a:gd name="connsiteY122" fmla="*/ 272483 h 873823"/>
                  <a:gd name="connsiteX123" fmla="*/ 67043 w 451344"/>
                  <a:gd name="connsiteY123" fmla="*/ 231674 h 873823"/>
                  <a:gd name="connsiteX124" fmla="*/ 87276 w 451344"/>
                  <a:gd name="connsiteY124" fmla="*/ 231674 h 873823"/>
                  <a:gd name="connsiteX125" fmla="*/ 87276 w 451344"/>
                  <a:gd name="connsiteY125" fmla="*/ 272483 h 873823"/>
                  <a:gd name="connsiteX126" fmla="*/ 67043 w 451344"/>
                  <a:gd name="connsiteY126" fmla="*/ 272483 h 873823"/>
                  <a:gd name="connsiteX127" fmla="*/ 121167 w 451344"/>
                  <a:gd name="connsiteY127" fmla="*/ 315542 h 873823"/>
                  <a:gd name="connsiteX128" fmla="*/ 121167 w 451344"/>
                  <a:gd name="connsiteY128" fmla="*/ 285678 h 873823"/>
                  <a:gd name="connsiteX129" fmla="*/ 146790 w 451344"/>
                  <a:gd name="connsiteY129" fmla="*/ 285678 h 873823"/>
                  <a:gd name="connsiteX130" fmla="*/ 146790 w 451344"/>
                  <a:gd name="connsiteY130" fmla="*/ 315542 h 873823"/>
                  <a:gd name="connsiteX131" fmla="*/ 121167 w 451344"/>
                  <a:gd name="connsiteY131" fmla="*/ 315542 h 873823"/>
                  <a:gd name="connsiteX132" fmla="*/ 67043 w 451344"/>
                  <a:gd name="connsiteY132" fmla="*/ 326565 h 873823"/>
                  <a:gd name="connsiteX133" fmla="*/ 67043 w 451344"/>
                  <a:gd name="connsiteY133" fmla="*/ 285777 h 873823"/>
                  <a:gd name="connsiteX134" fmla="*/ 87276 w 451344"/>
                  <a:gd name="connsiteY134" fmla="*/ 285777 h 873823"/>
                  <a:gd name="connsiteX135" fmla="*/ 87276 w 451344"/>
                  <a:gd name="connsiteY135" fmla="*/ 326565 h 873823"/>
                  <a:gd name="connsiteX136" fmla="*/ 67043 w 451344"/>
                  <a:gd name="connsiteY136" fmla="*/ 326565 h 873823"/>
                  <a:gd name="connsiteX137" fmla="*/ 121167 w 451344"/>
                  <a:gd name="connsiteY137" fmla="*/ 369661 h 873823"/>
                  <a:gd name="connsiteX138" fmla="*/ 121167 w 451344"/>
                  <a:gd name="connsiteY138" fmla="*/ 339787 h 873823"/>
                  <a:gd name="connsiteX139" fmla="*/ 146790 w 451344"/>
                  <a:gd name="connsiteY139" fmla="*/ 339787 h 873823"/>
                  <a:gd name="connsiteX140" fmla="*/ 146790 w 451344"/>
                  <a:gd name="connsiteY140" fmla="*/ 369661 h 873823"/>
                  <a:gd name="connsiteX141" fmla="*/ 121167 w 451344"/>
                  <a:gd name="connsiteY141" fmla="*/ 369661 h 873823"/>
                  <a:gd name="connsiteX142" fmla="*/ 67043 w 451344"/>
                  <a:gd name="connsiteY142" fmla="*/ 380658 h 873823"/>
                  <a:gd name="connsiteX143" fmla="*/ 67043 w 451344"/>
                  <a:gd name="connsiteY143" fmla="*/ 339865 h 873823"/>
                  <a:gd name="connsiteX144" fmla="*/ 87276 w 451344"/>
                  <a:gd name="connsiteY144" fmla="*/ 339865 h 873823"/>
                  <a:gd name="connsiteX145" fmla="*/ 87276 w 451344"/>
                  <a:gd name="connsiteY145" fmla="*/ 380658 h 873823"/>
                  <a:gd name="connsiteX146" fmla="*/ 67043 w 451344"/>
                  <a:gd name="connsiteY146" fmla="*/ 380658 h 873823"/>
                  <a:gd name="connsiteX147" fmla="*/ 121167 w 451344"/>
                  <a:gd name="connsiteY147" fmla="*/ 423769 h 873823"/>
                  <a:gd name="connsiteX148" fmla="*/ 121167 w 451344"/>
                  <a:gd name="connsiteY148" fmla="*/ 393906 h 873823"/>
                  <a:gd name="connsiteX149" fmla="*/ 146790 w 451344"/>
                  <a:gd name="connsiteY149" fmla="*/ 393906 h 873823"/>
                  <a:gd name="connsiteX150" fmla="*/ 146790 w 451344"/>
                  <a:gd name="connsiteY150" fmla="*/ 423769 h 873823"/>
                  <a:gd name="connsiteX151" fmla="*/ 121167 w 451344"/>
                  <a:gd name="connsiteY151" fmla="*/ 423769 h 873823"/>
                  <a:gd name="connsiteX152" fmla="*/ 67043 w 451344"/>
                  <a:gd name="connsiteY152" fmla="*/ 434751 h 873823"/>
                  <a:gd name="connsiteX153" fmla="*/ 67043 w 451344"/>
                  <a:gd name="connsiteY153" fmla="*/ 393958 h 873823"/>
                  <a:gd name="connsiteX154" fmla="*/ 87276 w 451344"/>
                  <a:gd name="connsiteY154" fmla="*/ 393958 h 873823"/>
                  <a:gd name="connsiteX155" fmla="*/ 87276 w 451344"/>
                  <a:gd name="connsiteY155" fmla="*/ 434751 h 873823"/>
                  <a:gd name="connsiteX156" fmla="*/ 67043 w 451344"/>
                  <a:gd name="connsiteY156" fmla="*/ 434751 h 873823"/>
                  <a:gd name="connsiteX157" fmla="*/ 121167 w 451344"/>
                  <a:gd name="connsiteY157" fmla="*/ 477888 h 873823"/>
                  <a:gd name="connsiteX158" fmla="*/ 121167 w 451344"/>
                  <a:gd name="connsiteY158" fmla="*/ 448009 h 873823"/>
                  <a:gd name="connsiteX159" fmla="*/ 146790 w 451344"/>
                  <a:gd name="connsiteY159" fmla="*/ 448009 h 873823"/>
                  <a:gd name="connsiteX160" fmla="*/ 146790 w 451344"/>
                  <a:gd name="connsiteY160" fmla="*/ 477888 h 873823"/>
                  <a:gd name="connsiteX161" fmla="*/ 121167 w 451344"/>
                  <a:gd name="connsiteY161" fmla="*/ 477888 h 873823"/>
                  <a:gd name="connsiteX162" fmla="*/ 67043 w 451344"/>
                  <a:gd name="connsiteY162" fmla="*/ 488849 h 873823"/>
                  <a:gd name="connsiteX163" fmla="*/ 67043 w 451344"/>
                  <a:gd name="connsiteY163" fmla="*/ 448066 h 873823"/>
                  <a:gd name="connsiteX164" fmla="*/ 87276 w 451344"/>
                  <a:gd name="connsiteY164" fmla="*/ 448066 h 873823"/>
                  <a:gd name="connsiteX165" fmla="*/ 87276 w 451344"/>
                  <a:gd name="connsiteY165" fmla="*/ 488849 h 873823"/>
                  <a:gd name="connsiteX166" fmla="*/ 67043 w 451344"/>
                  <a:gd name="connsiteY166" fmla="*/ 488849 h 873823"/>
                  <a:gd name="connsiteX167" fmla="*/ 299745 w 451344"/>
                  <a:gd name="connsiteY167" fmla="*/ 532007 h 873823"/>
                  <a:gd name="connsiteX168" fmla="*/ 299745 w 451344"/>
                  <a:gd name="connsiteY168" fmla="*/ 502118 h 873823"/>
                  <a:gd name="connsiteX169" fmla="*/ 325362 w 451344"/>
                  <a:gd name="connsiteY169" fmla="*/ 502118 h 873823"/>
                  <a:gd name="connsiteX170" fmla="*/ 325362 w 451344"/>
                  <a:gd name="connsiteY170" fmla="*/ 532007 h 873823"/>
                  <a:gd name="connsiteX171" fmla="*/ 299745 w 451344"/>
                  <a:gd name="connsiteY171" fmla="*/ 532007 h 873823"/>
                  <a:gd name="connsiteX172" fmla="*/ 266846 w 451344"/>
                  <a:gd name="connsiteY172" fmla="*/ 532007 h 873823"/>
                  <a:gd name="connsiteX173" fmla="*/ 266846 w 451344"/>
                  <a:gd name="connsiteY173" fmla="*/ 502118 h 873823"/>
                  <a:gd name="connsiteX174" fmla="*/ 292458 w 451344"/>
                  <a:gd name="connsiteY174" fmla="*/ 502118 h 873823"/>
                  <a:gd name="connsiteX175" fmla="*/ 292458 w 451344"/>
                  <a:gd name="connsiteY175" fmla="*/ 532007 h 873823"/>
                  <a:gd name="connsiteX176" fmla="*/ 266846 w 451344"/>
                  <a:gd name="connsiteY176" fmla="*/ 532007 h 873823"/>
                  <a:gd name="connsiteX177" fmla="*/ 233942 w 451344"/>
                  <a:gd name="connsiteY177" fmla="*/ 532007 h 873823"/>
                  <a:gd name="connsiteX178" fmla="*/ 233942 w 451344"/>
                  <a:gd name="connsiteY178" fmla="*/ 502118 h 873823"/>
                  <a:gd name="connsiteX179" fmla="*/ 259565 w 451344"/>
                  <a:gd name="connsiteY179" fmla="*/ 502118 h 873823"/>
                  <a:gd name="connsiteX180" fmla="*/ 259565 w 451344"/>
                  <a:gd name="connsiteY180" fmla="*/ 532007 h 873823"/>
                  <a:gd name="connsiteX181" fmla="*/ 233942 w 451344"/>
                  <a:gd name="connsiteY181" fmla="*/ 532007 h 873823"/>
                  <a:gd name="connsiteX182" fmla="*/ 186964 w 451344"/>
                  <a:gd name="connsiteY182" fmla="*/ 532007 h 873823"/>
                  <a:gd name="connsiteX183" fmla="*/ 186964 w 451344"/>
                  <a:gd name="connsiteY183" fmla="*/ 502118 h 873823"/>
                  <a:gd name="connsiteX184" fmla="*/ 212587 w 451344"/>
                  <a:gd name="connsiteY184" fmla="*/ 502118 h 873823"/>
                  <a:gd name="connsiteX185" fmla="*/ 212587 w 451344"/>
                  <a:gd name="connsiteY185" fmla="*/ 532007 h 873823"/>
                  <a:gd name="connsiteX186" fmla="*/ 186964 w 451344"/>
                  <a:gd name="connsiteY186" fmla="*/ 532007 h 873823"/>
                  <a:gd name="connsiteX187" fmla="*/ 154066 w 451344"/>
                  <a:gd name="connsiteY187" fmla="*/ 532007 h 873823"/>
                  <a:gd name="connsiteX188" fmla="*/ 154066 w 451344"/>
                  <a:gd name="connsiteY188" fmla="*/ 502118 h 873823"/>
                  <a:gd name="connsiteX189" fmla="*/ 179688 w 451344"/>
                  <a:gd name="connsiteY189" fmla="*/ 502118 h 873823"/>
                  <a:gd name="connsiteX190" fmla="*/ 179688 w 451344"/>
                  <a:gd name="connsiteY190" fmla="*/ 532007 h 873823"/>
                  <a:gd name="connsiteX191" fmla="*/ 154066 w 451344"/>
                  <a:gd name="connsiteY191" fmla="*/ 532007 h 873823"/>
                  <a:gd name="connsiteX192" fmla="*/ 121167 w 451344"/>
                  <a:gd name="connsiteY192" fmla="*/ 532007 h 873823"/>
                  <a:gd name="connsiteX193" fmla="*/ 121167 w 451344"/>
                  <a:gd name="connsiteY193" fmla="*/ 502118 h 873823"/>
                  <a:gd name="connsiteX194" fmla="*/ 146790 w 451344"/>
                  <a:gd name="connsiteY194" fmla="*/ 502118 h 873823"/>
                  <a:gd name="connsiteX195" fmla="*/ 146790 w 451344"/>
                  <a:gd name="connsiteY195" fmla="*/ 532007 h 873823"/>
                  <a:gd name="connsiteX196" fmla="*/ 121167 w 451344"/>
                  <a:gd name="connsiteY196" fmla="*/ 532007 h 873823"/>
                  <a:gd name="connsiteX197" fmla="*/ 359253 w 451344"/>
                  <a:gd name="connsiteY197" fmla="*/ 542942 h 873823"/>
                  <a:gd name="connsiteX198" fmla="*/ 359253 w 451344"/>
                  <a:gd name="connsiteY198" fmla="*/ 502159 h 873823"/>
                  <a:gd name="connsiteX199" fmla="*/ 379491 w 451344"/>
                  <a:gd name="connsiteY199" fmla="*/ 502159 h 873823"/>
                  <a:gd name="connsiteX200" fmla="*/ 379491 w 451344"/>
                  <a:gd name="connsiteY200" fmla="*/ 542942 h 873823"/>
                  <a:gd name="connsiteX201" fmla="*/ 359253 w 451344"/>
                  <a:gd name="connsiteY201" fmla="*/ 542942 h 873823"/>
                  <a:gd name="connsiteX202" fmla="*/ 67043 w 451344"/>
                  <a:gd name="connsiteY202" fmla="*/ 542942 h 873823"/>
                  <a:gd name="connsiteX203" fmla="*/ 67043 w 451344"/>
                  <a:gd name="connsiteY203" fmla="*/ 502159 h 873823"/>
                  <a:gd name="connsiteX204" fmla="*/ 87276 w 451344"/>
                  <a:gd name="connsiteY204" fmla="*/ 502159 h 873823"/>
                  <a:gd name="connsiteX205" fmla="*/ 87276 w 451344"/>
                  <a:gd name="connsiteY205" fmla="*/ 542942 h 873823"/>
                  <a:gd name="connsiteX206" fmla="*/ 67043 w 451344"/>
                  <a:gd name="connsiteY206" fmla="*/ 542942 h 873823"/>
                  <a:gd name="connsiteX207" fmla="*/ 299745 w 451344"/>
                  <a:gd name="connsiteY207" fmla="*/ 586105 h 873823"/>
                  <a:gd name="connsiteX208" fmla="*/ 299745 w 451344"/>
                  <a:gd name="connsiteY208" fmla="*/ 556242 h 873823"/>
                  <a:gd name="connsiteX209" fmla="*/ 325362 w 451344"/>
                  <a:gd name="connsiteY209" fmla="*/ 556242 h 873823"/>
                  <a:gd name="connsiteX210" fmla="*/ 325362 w 451344"/>
                  <a:gd name="connsiteY210" fmla="*/ 586105 h 873823"/>
                  <a:gd name="connsiteX211" fmla="*/ 299745 w 451344"/>
                  <a:gd name="connsiteY211" fmla="*/ 586105 h 873823"/>
                  <a:gd name="connsiteX212" fmla="*/ 266846 w 451344"/>
                  <a:gd name="connsiteY212" fmla="*/ 586105 h 873823"/>
                  <a:gd name="connsiteX213" fmla="*/ 266846 w 451344"/>
                  <a:gd name="connsiteY213" fmla="*/ 556242 h 873823"/>
                  <a:gd name="connsiteX214" fmla="*/ 292458 w 451344"/>
                  <a:gd name="connsiteY214" fmla="*/ 556242 h 873823"/>
                  <a:gd name="connsiteX215" fmla="*/ 292458 w 451344"/>
                  <a:gd name="connsiteY215" fmla="*/ 586105 h 873823"/>
                  <a:gd name="connsiteX216" fmla="*/ 266846 w 451344"/>
                  <a:gd name="connsiteY216" fmla="*/ 586105 h 873823"/>
                  <a:gd name="connsiteX217" fmla="*/ 233942 w 451344"/>
                  <a:gd name="connsiteY217" fmla="*/ 586105 h 873823"/>
                  <a:gd name="connsiteX218" fmla="*/ 233942 w 451344"/>
                  <a:gd name="connsiteY218" fmla="*/ 556242 h 873823"/>
                  <a:gd name="connsiteX219" fmla="*/ 259565 w 451344"/>
                  <a:gd name="connsiteY219" fmla="*/ 556242 h 873823"/>
                  <a:gd name="connsiteX220" fmla="*/ 259565 w 451344"/>
                  <a:gd name="connsiteY220" fmla="*/ 586105 h 873823"/>
                  <a:gd name="connsiteX221" fmla="*/ 233942 w 451344"/>
                  <a:gd name="connsiteY221" fmla="*/ 586105 h 873823"/>
                  <a:gd name="connsiteX222" fmla="*/ 186964 w 451344"/>
                  <a:gd name="connsiteY222" fmla="*/ 586105 h 873823"/>
                  <a:gd name="connsiteX223" fmla="*/ 186964 w 451344"/>
                  <a:gd name="connsiteY223" fmla="*/ 556242 h 873823"/>
                  <a:gd name="connsiteX224" fmla="*/ 212587 w 451344"/>
                  <a:gd name="connsiteY224" fmla="*/ 556242 h 873823"/>
                  <a:gd name="connsiteX225" fmla="*/ 212587 w 451344"/>
                  <a:gd name="connsiteY225" fmla="*/ 586105 h 873823"/>
                  <a:gd name="connsiteX226" fmla="*/ 186964 w 451344"/>
                  <a:gd name="connsiteY226" fmla="*/ 586105 h 873823"/>
                  <a:gd name="connsiteX227" fmla="*/ 154066 w 451344"/>
                  <a:gd name="connsiteY227" fmla="*/ 586105 h 873823"/>
                  <a:gd name="connsiteX228" fmla="*/ 154066 w 451344"/>
                  <a:gd name="connsiteY228" fmla="*/ 556242 h 873823"/>
                  <a:gd name="connsiteX229" fmla="*/ 179688 w 451344"/>
                  <a:gd name="connsiteY229" fmla="*/ 556242 h 873823"/>
                  <a:gd name="connsiteX230" fmla="*/ 179688 w 451344"/>
                  <a:gd name="connsiteY230" fmla="*/ 586105 h 873823"/>
                  <a:gd name="connsiteX231" fmla="*/ 154066 w 451344"/>
                  <a:gd name="connsiteY231" fmla="*/ 586105 h 873823"/>
                  <a:gd name="connsiteX232" fmla="*/ 121167 w 451344"/>
                  <a:gd name="connsiteY232" fmla="*/ 586105 h 873823"/>
                  <a:gd name="connsiteX233" fmla="*/ 121167 w 451344"/>
                  <a:gd name="connsiteY233" fmla="*/ 556242 h 873823"/>
                  <a:gd name="connsiteX234" fmla="*/ 146790 w 451344"/>
                  <a:gd name="connsiteY234" fmla="*/ 556242 h 873823"/>
                  <a:gd name="connsiteX235" fmla="*/ 146790 w 451344"/>
                  <a:gd name="connsiteY235" fmla="*/ 586105 h 873823"/>
                  <a:gd name="connsiteX236" fmla="*/ 121167 w 451344"/>
                  <a:gd name="connsiteY236" fmla="*/ 586105 h 873823"/>
                  <a:gd name="connsiteX237" fmla="*/ 359253 w 451344"/>
                  <a:gd name="connsiteY237" fmla="*/ 597051 h 873823"/>
                  <a:gd name="connsiteX238" fmla="*/ 359253 w 451344"/>
                  <a:gd name="connsiteY238" fmla="*/ 556252 h 873823"/>
                  <a:gd name="connsiteX239" fmla="*/ 379491 w 451344"/>
                  <a:gd name="connsiteY239" fmla="*/ 556252 h 873823"/>
                  <a:gd name="connsiteX240" fmla="*/ 379491 w 451344"/>
                  <a:gd name="connsiteY240" fmla="*/ 597051 h 873823"/>
                  <a:gd name="connsiteX241" fmla="*/ 359253 w 451344"/>
                  <a:gd name="connsiteY241" fmla="*/ 597051 h 873823"/>
                  <a:gd name="connsiteX242" fmla="*/ 67043 w 451344"/>
                  <a:gd name="connsiteY242" fmla="*/ 597051 h 873823"/>
                  <a:gd name="connsiteX243" fmla="*/ 67043 w 451344"/>
                  <a:gd name="connsiteY243" fmla="*/ 556252 h 873823"/>
                  <a:gd name="connsiteX244" fmla="*/ 87276 w 451344"/>
                  <a:gd name="connsiteY244" fmla="*/ 556252 h 873823"/>
                  <a:gd name="connsiteX245" fmla="*/ 87276 w 451344"/>
                  <a:gd name="connsiteY245" fmla="*/ 597051 h 873823"/>
                  <a:gd name="connsiteX246" fmla="*/ 67043 w 451344"/>
                  <a:gd name="connsiteY246" fmla="*/ 597051 h 873823"/>
                  <a:gd name="connsiteX247" fmla="*/ 359253 w 451344"/>
                  <a:gd name="connsiteY247" fmla="*/ 651144 h 873823"/>
                  <a:gd name="connsiteX248" fmla="*/ 359253 w 451344"/>
                  <a:gd name="connsiteY248" fmla="*/ 610350 h 873823"/>
                  <a:gd name="connsiteX249" fmla="*/ 379491 w 451344"/>
                  <a:gd name="connsiteY249" fmla="*/ 610350 h 873823"/>
                  <a:gd name="connsiteX250" fmla="*/ 379491 w 451344"/>
                  <a:gd name="connsiteY250" fmla="*/ 651144 h 873823"/>
                  <a:gd name="connsiteX251" fmla="*/ 359253 w 451344"/>
                  <a:gd name="connsiteY251" fmla="*/ 651144 h 873823"/>
                  <a:gd name="connsiteX252" fmla="*/ 299745 w 451344"/>
                  <a:gd name="connsiteY252" fmla="*/ 640219 h 873823"/>
                  <a:gd name="connsiteX253" fmla="*/ 299745 w 451344"/>
                  <a:gd name="connsiteY253" fmla="*/ 610350 h 873823"/>
                  <a:gd name="connsiteX254" fmla="*/ 325362 w 451344"/>
                  <a:gd name="connsiteY254" fmla="*/ 610350 h 873823"/>
                  <a:gd name="connsiteX255" fmla="*/ 325362 w 451344"/>
                  <a:gd name="connsiteY255" fmla="*/ 640219 h 873823"/>
                  <a:gd name="connsiteX256" fmla="*/ 299745 w 451344"/>
                  <a:gd name="connsiteY256" fmla="*/ 640219 h 873823"/>
                  <a:gd name="connsiteX257" fmla="*/ 266846 w 451344"/>
                  <a:gd name="connsiteY257" fmla="*/ 640219 h 873823"/>
                  <a:gd name="connsiteX258" fmla="*/ 266846 w 451344"/>
                  <a:gd name="connsiteY258" fmla="*/ 610350 h 873823"/>
                  <a:gd name="connsiteX259" fmla="*/ 292458 w 451344"/>
                  <a:gd name="connsiteY259" fmla="*/ 610350 h 873823"/>
                  <a:gd name="connsiteX260" fmla="*/ 292458 w 451344"/>
                  <a:gd name="connsiteY260" fmla="*/ 640219 h 873823"/>
                  <a:gd name="connsiteX261" fmla="*/ 266846 w 451344"/>
                  <a:gd name="connsiteY261" fmla="*/ 640219 h 873823"/>
                  <a:gd name="connsiteX262" fmla="*/ 233942 w 451344"/>
                  <a:gd name="connsiteY262" fmla="*/ 640219 h 873823"/>
                  <a:gd name="connsiteX263" fmla="*/ 233942 w 451344"/>
                  <a:gd name="connsiteY263" fmla="*/ 610350 h 873823"/>
                  <a:gd name="connsiteX264" fmla="*/ 259565 w 451344"/>
                  <a:gd name="connsiteY264" fmla="*/ 610350 h 873823"/>
                  <a:gd name="connsiteX265" fmla="*/ 259565 w 451344"/>
                  <a:gd name="connsiteY265" fmla="*/ 640219 h 873823"/>
                  <a:gd name="connsiteX266" fmla="*/ 233942 w 451344"/>
                  <a:gd name="connsiteY266" fmla="*/ 640219 h 873823"/>
                  <a:gd name="connsiteX267" fmla="*/ 186964 w 451344"/>
                  <a:gd name="connsiteY267" fmla="*/ 640219 h 873823"/>
                  <a:gd name="connsiteX268" fmla="*/ 186964 w 451344"/>
                  <a:gd name="connsiteY268" fmla="*/ 610350 h 873823"/>
                  <a:gd name="connsiteX269" fmla="*/ 212587 w 451344"/>
                  <a:gd name="connsiteY269" fmla="*/ 610350 h 873823"/>
                  <a:gd name="connsiteX270" fmla="*/ 212587 w 451344"/>
                  <a:gd name="connsiteY270" fmla="*/ 640219 h 873823"/>
                  <a:gd name="connsiteX271" fmla="*/ 186964 w 451344"/>
                  <a:gd name="connsiteY271" fmla="*/ 640219 h 873823"/>
                  <a:gd name="connsiteX272" fmla="*/ 154066 w 451344"/>
                  <a:gd name="connsiteY272" fmla="*/ 640219 h 873823"/>
                  <a:gd name="connsiteX273" fmla="*/ 154066 w 451344"/>
                  <a:gd name="connsiteY273" fmla="*/ 610350 h 873823"/>
                  <a:gd name="connsiteX274" fmla="*/ 179688 w 451344"/>
                  <a:gd name="connsiteY274" fmla="*/ 610350 h 873823"/>
                  <a:gd name="connsiteX275" fmla="*/ 179688 w 451344"/>
                  <a:gd name="connsiteY275" fmla="*/ 640219 h 873823"/>
                  <a:gd name="connsiteX276" fmla="*/ 154066 w 451344"/>
                  <a:gd name="connsiteY276" fmla="*/ 640219 h 873823"/>
                  <a:gd name="connsiteX277" fmla="*/ 121167 w 451344"/>
                  <a:gd name="connsiteY277" fmla="*/ 640219 h 873823"/>
                  <a:gd name="connsiteX278" fmla="*/ 121167 w 451344"/>
                  <a:gd name="connsiteY278" fmla="*/ 610350 h 873823"/>
                  <a:gd name="connsiteX279" fmla="*/ 146790 w 451344"/>
                  <a:gd name="connsiteY279" fmla="*/ 610350 h 873823"/>
                  <a:gd name="connsiteX280" fmla="*/ 146790 w 451344"/>
                  <a:gd name="connsiteY280" fmla="*/ 640219 h 873823"/>
                  <a:gd name="connsiteX281" fmla="*/ 121167 w 451344"/>
                  <a:gd name="connsiteY281" fmla="*/ 640219 h 873823"/>
                  <a:gd name="connsiteX282" fmla="*/ 67043 w 451344"/>
                  <a:gd name="connsiteY282" fmla="*/ 651144 h 873823"/>
                  <a:gd name="connsiteX283" fmla="*/ 67043 w 451344"/>
                  <a:gd name="connsiteY283" fmla="*/ 610350 h 873823"/>
                  <a:gd name="connsiteX284" fmla="*/ 87276 w 451344"/>
                  <a:gd name="connsiteY284" fmla="*/ 610350 h 873823"/>
                  <a:gd name="connsiteX285" fmla="*/ 87276 w 451344"/>
                  <a:gd name="connsiteY285" fmla="*/ 651144 h 873823"/>
                  <a:gd name="connsiteX286" fmla="*/ 67043 w 451344"/>
                  <a:gd name="connsiteY286" fmla="*/ 651144 h 873823"/>
                  <a:gd name="connsiteX287" fmla="*/ 359253 w 451344"/>
                  <a:gd name="connsiteY287" fmla="*/ 705236 h 873823"/>
                  <a:gd name="connsiteX288" fmla="*/ 359253 w 451344"/>
                  <a:gd name="connsiteY288" fmla="*/ 664443 h 873823"/>
                  <a:gd name="connsiteX289" fmla="*/ 379491 w 451344"/>
                  <a:gd name="connsiteY289" fmla="*/ 664443 h 873823"/>
                  <a:gd name="connsiteX290" fmla="*/ 379491 w 451344"/>
                  <a:gd name="connsiteY290" fmla="*/ 705236 h 873823"/>
                  <a:gd name="connsiteX291" fmla="*/ 359253 w 451344"/>
                  <a:gd name="connsiteY291" fmla="*/ 705236 h 873823"/>
                  <a:gd name="connsiteX292" fmla="*/ 67043 w 451344"/>
                  <a:gd name="connsiteY292" fmla="*/ 705236 h 873823"/>
                  <a:gd name="connsiteX293" fmla="*/ 67043 w 451344"/>
                  <a:gd name="connsiteY293" fmla="*/ 664443 h 873823"/>
                  <a:gd name="connsiteX294" fmla="*/ 87276 w 451344"/>
                  <a:gd name="connsiteY294" fmla="*/ 664443 h 873823"/>
                  <a:gd name="connsiteX295" fmla="*/ 87276 w 451344"/>
                  <a:gd name="connsiteY295" fmla="*/ 705236 h 873823"/>
                  <a:gd name="connsiteX296" fmla="*/ 67043 w 451344"/>
                  <a:gd name="connsiteY296" fmla="*/ 705236 h 873823"/>
                  <a:gd name="connsiteX297" fmla="*/ 299745 w 451344"/>
                  <a:gd name="connsiteY297" fmla="*/ 694333 h 873823"/>
                  <a:gd name="connsiteX298" fmla="*/ 299745 w 451344"/>
                  <a:gd name="connsiteY298" fmla="*/ 664459 h 873823"/>
                  <a:gd name="connsiteX299" fmla="*/ 325362 w 451344"/>
                  <a:gd name="connsiteY299" fmla="*/ 664459 h 873823"/>
                  <a:gd name="connsiteX300" fmla="*/ 325362 w 451344"/>
                  <a:gd name="connsiteY300" fmla="*/ 694333 h 873823"/>
                  <a:gd name="connsiteX301" fmla="*/ 299745 w 451344"/>
                  <a:gd name="connsiteY301" fmla="*/ 694333 h 873823"/>
                  <a:gd name="connsiteX302" fmla="*/ 266846 w 451344"/>
                  <a:gd name="connsiteY302" fmla="*/ 694333 h 873823"/>
                  <a:gd name="connsiteX303" fmla="*/ 266846 w 451344"/>
                  <a:gd name="connsiteY303" fmla="*/ 664459 h 873823"/>
                  <a:gd name="connsiteX304" fmla="*/ 292458 w 451344"/>
                  <a:gd name="connsiteY304" fmla="*/ 664459 h 873823"/>
                  <a:gd name="connsiteX305" fmla="*/ 292458 w 451344"/>
                  <a:gd name="connsiteY305" fmla="*/ 694333 h 873823"/>
                  <a:gd name="connsiteX306" fmla="*/ 266846 w 451344"/>
                  <a:gd name="connsiteY306" fmla="*/ 694333 h 873823"/>
                  <a:gd name="connsiteX307" fmla="*/ 233942 w 451344"/>
                  <a:gd name="connsiteY307" fmla="*/ 694333 h 873823"/>
                  <a:gd name="connsiteX308" fmla="*/ 233942 w 451344"/>
                  <a:gd name="connsiteY308" fmla="*/ 664459 h 873823"/>
                  <a:gd name="connsiteX309" fmla="*/ 259565 w 451344"/>
                  <a:gd name="connsiteY309" fmla="*/ 664459 h 873823"/>
                  <a:gd name="connsiteX310" fmla="*/ 259565 w 451344"/>
                  <a:gd name="connsiteY310" fmla="*/ 694333 h 873823"/>
                  <a:gd name="connsiteX311" fmla="*/ 233942 w 451344"/>
                  <a:gd name="connsiteY311" fmla="*/ 694333 h 873823"/>
                  <a:gd name="connsiteX312" fmla="*/ 186964 w 451344"/>
                  <a:gd name="connsiteY312" fmla="*/ 694333 h 873823"/>
                  <a:gd name="connsiteX313" fmla="*/ 186964 w 451344"/>
                  <a:gd name="connsiteY313" fmla="*/ 664459 h 873823"/>
                  <a:gd name="connsiteX314" fmla="*/ 212587 w 451344"/>
                  <a:gd name="connsiteY314" fmla="*/ 664459 h 873823"/>
                  <a:gd name="connsiteX315" fmla="*/ 212587 w 451344"/>
                  <a:gd name="connsiteY315" fmla="*/ 694333 h 873823"/>
                  <a:gd name="connsiteX316" fmla="*/ 186964 w 451344"/>
                  <a:gd name="connsiteY316" fmla="*/ 694333 h 873823"/>
                  <a:gd name="connsiteX317" fmla="*/ 154066 w 451344"/>
                  <a:gd name="connsiteY317" fmla="*/ 694333 h 873823"/>
                  <a:gd name="connsiteX318" fmla="*/ 154066 w 451344"/>
                  <a:gd name="connsiteY318" fmla="*/ 664459 h 873823"/>
                  <a:gd name="connsiteX319" fmla="*/ 179688 w 451344"/>
                  <a:gd name="connsiteY319" fmla="*/ 664459 h 873823"/>
                  <a:gd name="connsiteX320" fmla="*/ 179688 w 451344"/>
                  <a:gd name="connsiteY320" fmla="*/ 694333 h 873823"/>
                  <a:gd name="connsiteX321" fmla="*/ 154066 w 451344"/>
                  <a:gd name="connsiteY321" fmla="*/ 694333 h 873823"/>
                  <a:gd name="connsiteX322" fmla="*/ 121167 w 451344"/>
                  <a:gd name="connsiteY322" fmla="*/ 694333 h 873823"/>
                  <a:gd name="connsiteX323" fmla="*/ 121167 w 451344"/>
                  <a:gd name="connsiteY323" fmla="*/ 664459 h 873823"/>
                  <a:gd name="connsiteX324" fmla="*/ 146790 w 451344"/>
                  <a:gd name="connsiteY324" fmla="*/ 664459 h 873823"/>
                  <a:gd name="connsiteX325" fmla="*/ 146790 w 451344"/>
                  <a:gd name="connsiteY325" fmla="*/ 694333 h 873823"/>
                  <a:gd name="connsiteX326" fmla="*/ 121167 w 451344"/>
                  <a:gd name="connsiteY326" fmla="*/ 694333 h 873823"/>
                  <a:gd name="connsiteX327" fmla="*/ 359253 w 451344"/>
                  <a:gd name="connsiteY327" fmla="*/ 759335 h 873823"/>
                  <a:gd name="connsiteX328" fmla="*/ 359253 w 451344"/>
                  <a:gd name="connsiteY328" fmla="*/ 718547 h 873823"/>
                  <a:gd name="connsiteX329" fmla="*/ 379491 w 451344"/>
                  <a:gd name="connsiteY329" fmla="*/ 718547 h 873823"/>
                  <a:gd name="connsiteX330" fmla="*/ 379491 w 451344"/>
                  <a:gd name="connsiteY330" fmla="*/ 759335 h 873823"/>
                  <a:gd name="connsiteX331" fmla="*/ 359253 w 451344"/>
                  <a:gd name="connsiteY331" fmla="*/ 759335 h 873823"/>
                  <a:gd name="connsiteX332" fmla="*/ 67043 w 451344"/>
                  <a:gd name="connsiteY332" fmla="*/ 759335 h 873823"/>
                  <a:gd name="connsiteX333" fmla="*/ 67043 w 451344"/>
                  <a:gd name="connsiteY333" fmla="*/ 718547 h 873823"/>
                  <a:gd name="connsiteX334" fmla="*/ 87276 w 451344"/>
                  <a:gd name="connsiteY334" fmla="*/ 718547 h 873823"/>
                  <a:gd name="connsiteX335" fmla="*/ 87276 w 451344"/>
                  <a:gd name="connsiteY335" fmla="*/ 759335 h 873823"/>
                  <a:gd name="connsiteX336" fmla="*/ 67043 w 451344"/>
                  <a:gd name="connsiteY336" fmla="*/ 759335 h 873823"/>
                  <a:gd name="connsiteX337" fmla="*/ 299745 w 451344"/>
                  <a:gd name="connsiteY337" fmla="*/ 748457 h 873823"/>
                  <a:gd name="connsiteX338" fmla="*/ 299745 w 451344"/>
                  <a:gd name="connsiteY338" fmla="*/ 718578 h 873823"/>
                  <a:gd name="connsiteX339" fmla="*/ 325362 w 451344"/>
                  <a:gd name="connsiteY339" fmla="*/ 718578 h 873823"/>
                  <a:gd name="connsiteX340" fmla="*/ 325362 w 451344"/>
                  <a:gd name="connsiteY340" fmla="*/ 748457 h 873823"/>
                  <a:gd name="connsiteX341" fmla="*/ 299745 w 451344"/>
                  <a:gd name="connsiteY341" fmla="*/ 748457 h 873823"/>
                  <a:gd name="connsiteX342" fmla="*/ 266846 w 451344"/>
                  <a:gd name="connsiteY342" fmla="*/ 748457 h 873823"/>
                  <a:gd name="connsiteX343" fmla="*/ 266846 w 451344"/>
                  <a:gd name="connsiteY343" fmla="*/ 718578 h 873823"/>
                  <a:gd name="connsiteX344" fmla="*/ 292458 w 451344"/>
                  <a:gd name="connsiteY344" fmla="*/ 718578 h 873823"/>
                  <a:gd name="connsiteX345" fmla="*/ 292458 w 451344"/>
                  <a:gd name="connsiteY345" fmla="*/ 748457 h 873823"/>
                  <a:gd name="connsiteX346" fmla="*/ 266846 w 451344"/>
                  <a:gd name="connsiteY346" fmla="*/ 748457 h 873823"/>
                  <a:gd name="connsiteX347" fmla="*/ 233942 w 451344"/>
                  <a:gd name="connsiteY347" fmla="*/ 748457 h 873823"/>
                  <a:gd name="connsiteX348" fmla="*/ 233942 w 451344"/>
                  <a:gd name="connsiteY348" fmla="*/ 718578 h 873823"/>
                  <a:gd name="connsiteX349" fmla="*/ 259565 w 451344"/>
                  <a:gd name="connsiteY349" fmla="*/ 718578 h 873823"/>
                  <a:gd name="connsiteX350" fmla="*/ 259565 w 451344"/>
                  <a:gd name="connsiteY350" fmla="*/ 748457 h 873823"/>
                  <a:gd name="connsiteX351" fmla="*/ 233942 w 451344"/>
                  <a:gd name="connsiteY351" fmla="*/ 748457 h 873823"/>
                  <a:gd name="connsiteX352" fmla="*/ 186964 w 451344"/>
                  <a:gd name="connsiteY352" fmla="*/ 748457 h 873823"/>
                  <a:gd name="connsiteX353" fmla="*/ 186964 w 451344"/>
                  <a:gd name="connsiteY353" fmla="*/ 718578 h 873823"/>
                  <a:gd name="connsiteX354" fmla="*/ 212587 w 451344"/>
                  <a:gd name="connsiteY354" fmla="*/ 718578 h 873823"/>
                  <a:gd name="connsiteX355" fmla="*/ 212587 w 451344"/>
                  <a:gd name="connsiteY355" fmla="*/ 748457 h 873823"/>
                  <a:gd name="connsiteX356" fmla="*/ 186964 w 451344"/>
                  <a:gd name="connsiteY356" fmla="*/ 748457 h 873823"/>
                  <a:gd name="connsiteX357" fmla="*/ 154066 w 451344"/>
                  <a:gd name="connsiteY357" fmla="*/ 748457 h 873823"/>
                  <a:gd name="connsiteX358" fmla="*/ 154066 w 451344"/>
                  <a:gd name="connsiteY358" fmla="*/ 718578 h 873823"/>
                  <a:gd name="connsiteX359" fmla="*/ 179688 w 451344"/>
                  <a:gd name="connsiteY359" fmla="*/ 718578 h 873823"/>
                  <a:gd name="connsiteX360" fmla="*/ 179688 w 451344"/>
                  <a:gd name="connsiteY360" fmla="*/ 748457 h 873823"/>
                  <a:gd name="connsiteX361" fmla="*/ 154066 w 451344"/>
                  <a:gd name="connsiteY361" fmla="*/ 748457 h 873823"/>
                  <a:gd name="connsiteX362" fmla="*/ 121167 w 451344"/>
                  <a:gd name="connsiteY362" fmla="*/ 748457 h 873823"/>
                  <a:gd name="connsiteX363" fmla="*/ 121167 w 451344"/>
                  <a:gd name="connsiteY363" fmla="*/ 718578 h 873823"/>
                  <a:gd name="connsiteX364" fmla="*/ 146790 w 451344"/>
                  <a:gd name="connsiteY364" fmla="*/ 718578 h 873823"/>
                  <a:gd name="connsiteX365" fmla="*/ 146790 w 451344"/>
                  <a:gd name="connsiteY365" fmla="*/ 748457 h 873823"/>
                  <a:gd name="connsiteX366" fmla="*/ 121167 w 451344"/>
                  <a:gd name="connsiteY366" fmla="*/ 748457 h 873823"/>
                  <a:gd name="connsiteX367" fmla="*/ 359258 w 451344"/>
                  <a:gd name="connsiteY367" fmla="*/ 813433 h 873823"/>
                  <a:gd name="connsiteX368" fmla="*/ 359258 w 451344"/>
                  <a:gd name="connsiteY368" fmla="*/ 772645 h 873823"/>
                  <a:gd name="connsiteX369" fmla="*/ 379496 w 451344"/>
                  <a:gd name="connsiteY369" fmla="*/ 772645 h 873823"/>
                  <a:gd name="connsiteX370" fmla="*/ 379496 w 451344"/>
                  <a:gd name="connsiteY370" fmla="*/ 813433 h 873823"/>
                  <a:gd name="connsiteX371" fmla="*/ 359258 w 451344"/>
                  <a:gd name="connsiteY371" fmla="*/ 813433 h 873823"/>
                  <a:gd name="connsiteX372" fmla="*/ 67043 w 451344"/>
                  <a:gd name="connsiteY372" fmla="*/ 813433 h 873823"/>
                  <a:gd name="connsiteX373" fmla="*/ 67043 w 451344"/>
                  <a:gd name="connsiteY373" fmla="*/ 772645 h 873823"/>
                  <a:gd name="connsiteX374" fmla="*/ 87276 w 451344"/>
                  <a:gd name="connsiteY374" fmla="*/ 772645 h 873823"/>
                  <a:gd name="connsiteX375" fmla="*/ 87276 w 451344"/>
                  <a:gd name="connsiteY375" fmla="*/ 813433 h 873823"/>
                  <a:gd name="connsiteX376" fmla="*/ 67043 w 451344"/>
                  <a:gd name="connsiteY376" fmla="*/ 813433 h 873823"/>
                  <a:gd name="connsiteX377" fmla="*/ 299745 w 451344"/>
                  <a:gd name="connsiteY377" fmla="*/ 802560 h 873823"/>
                  <a:gd name="connsiteX378" fmla="*/ 299745 w 451344"/>
                  <a:gd name="connsiteY378" fmla="*/ 772686 h 873823"/>
                  <a:gd name="connsiteX379" fmla="*/ 325362 w 451344"/>
                  <a:gd name="connsiteY379" fmla="*/ 772686 h 873823"/>
                  <a:gd name="connsiteX380" fmla="*/ 325362 w 451344"/>
                  <a:gd name="connsiteY380" fmla="*/ 802560 h 873823"/>
                  <a:gd name="connsiteX381" fmla="*/ 299745 w 451344"/>
                  <a:gd name="connsiteY381" fmla="*/ 802560 h 873823"/>
                  <a:gd name="connsiteX382" fmla="*/ 266846 w 451344"/>
                  <a:gd name="connsiteY382" fmla="*/ 802560 h 873823"/>
                  <a:gd name="connsiteX383" fmla="*/ 266846 w 451344"/>
                  <a:gd name="connsiteY383" fmla="*/ 772686 h 873823"/>
                  <a:gd name="connsiteX384" fmla="*/ 292458 w 451344"/>
                  <a:gd name="connsiteY384" fmla="*/ 772686 h 873823"/>
                  <a:gd name="connsiteX385" fmla="*/ 292458 w 451344"/>
                  <a:gd name="connsiteY385" fmla="*/ 802560 h 873823"/>
                  <a:gd name="connsiteX386" fmla="*/ 266846 w 451344"/>
                  <a:gd name="connsiteY386" fmla="*/ 802560 h 873823"/>
                  <a:gd name="connsiteX387" fmla="*/ 233942 w 451344"/>
                  <a:gd name="connsiteY387" fmla="*/ 802560 h 873823"/>
                  <a:gd name="connsiteX388" fmla="*/ 233942 w 451344"/>
                  <a:gd name="connsiteY388" fmla="*/ 772686 h 873823"/>
                  <a:gd name="connsiteX389" fmla="*/ 259565 w 451344"/>
                  <a:gd name="connsiteY389" fmla="*/ 772686 h 873823"/>
                  <a:gd name="connsiteX390" fmla="*/ 259565 w 451344"/>
                  <a:gd name="connsiteY390" fmla="*/ 802560 h 873823"/>
                  <a:gd name="connsiteX391" fmla="*/ 233942 w 451344"/>
                  <a:gd name="connsiteY391" fmla="*/ 802560 h 873823"/>
                  <a:gd name="connsiteX392" fmla="*/ 186964 w 451344"/>
                  <a:gd name="connsiteY392" fmla="*/ 802560 h 873823"/>
                  <a:gd name="connsiteX393" fmla="*/ 186964 w 451344"/>
                  <a:gd name="connsiteY393" fmla="*/ 772686 h 873823"/>
                  <a:gd name="connsiteX394" fmla="*/ 212587 w 451344"/>
                  <a:gd name="connsiteY394" fmla="*/ 772686 h 873823"/>
                  <a:gd name="connsiteX395" fmla="*/ 212587 w 451344"/>
                  <a:gd name="connsiteY395" fmla="*/ 802560 h 873823"/>
                  <a:gd name="connsiteX396" fmla="*/ 186964 w 451344"/>
                  <a:gd name="connsiteY396" fmla="*/ 802560 h 873823"/>
                  <a:gd name="connsiteX397" fmla="*/ 154061 w 451344"/>
                  <a:gd name="connsiteY397" fmla="*/ 802560 h 873823"/>
                  <a:gd name="connsiteX398" fmla="*/ 154061 w 451344"/>
                  <a:gd name="connsiteY398" fmla="*/ 772686 h 873823"/>
                  <a:gd name="connsiteX399" fmla="*/ 179688 w 451344"/>
                  <a:gd name="connsiteY399" fmla="*/ 772686 h 873823"/>
                  <a:gd name="connsiteX400" fmla="*/ 179688 w 451344"/>
                  <a:gd name="connsiteY400" fmla="*/ 802560 h 873823"/>
                  <a:gd name="connsiteX401" fmla="*/ 154061 w 451344"/>
                  <a:gd name="connsiteY401" fmla="*/ 802560 h 873823"/>
                  <a:gd name="connsiteX402" fmla="*/ 121167 w 451344"/>
                  <a:gd name="connsiteY402" fmla="*/ 802560 h 873823"/>
                  <a:gd name="connsiteX403" fmla="*/ 121167 w 451344"/>
                  <a:gd name="connsiteY403" fmla="*/ 772686 h 873823"/>
                  <a:gd name="connsiteX404" fmla="*/ 146790 w 451344"/>
                  <a:gd name="connsiteY404" fmla="*/ 772686 h 873823"/>
                  <a:gd name="connsiteX405" fmla="*/ 146790 w 451344"/>
                  <a:gd name="connsiteY405" fmla="*/ 802560 h 873823"/>
                  <a:gd name="connsiteX406" fmla="*/ 121167 w 451344"/>
                  <a:gd name="connsiteY406" fmla="*/ 802560 h 873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</a:cxnLst>
                <a:rect l="l" t="t" r="r" b="b"/>
                <a:pathLst>
                  <a:path w="451344" h="873823">
                    <a:moveTo>
                      <a:pt x="164809" y="-3340"/>
                    </a:moveTo>
                    <a:lnTo>
                      <a:pt x="87276" y="-3340"/>
                    </a:lnTo>
                    <a:cubicBezTo>
                      <a:pt x="87276" y="-1573"/>
                      <a:pt x="87276" y="199"/>
                      <a:pt x="87276" y="1971"/>
                    </a:cubicBezTo>
                    <a:cubicBezTo>
                      <a:pt x="80530" y="1971"/>
                      <a:pt x="73784" y="1971"/>
                      <a:pt x="67043" y="1971"/>
                    </a:cubicBezTo>
                    <a:cubicBezTo>
                      <a:pt x="67043" y="199"/>
                      <a:pt x="67043" y="-1573"/>
                      <a:pt x="67043" y="-3340"/>
                    </a:cubicBezTo>
                    <a:lnTo>
                      <a:pt x="46124" y="-3340"/>
                    </a:lnTo>
                    <a:lnTo>
                      <a:pt x="46124" y="820870"/>
                    </a:lnTo>
                    <a:lnTo>
                      <a:pt x="24888" y="820870"/>
                    </a:lnTo>
                    <a:lnTo>
                      <a:pt x="24888" y="-3340"/>
                    </a:lnTo>
                    <a:lnTo>
                      <a:pt x="-2402" y="-3340"/>
                    </a:lnTo>
                    <a:lnTo>
                      <a:pt x="-2402" y="870483"/>
                    </a:lnTo>
                    <a:lnTo>
                      <a:pt x="38219" y="870483"/>
                    </a:lnTo>
                    <a:lnTo>
                      <a:pt x="408300" y="870483"/>
                    </a:lnTo>
                    <a:lnTo>
                      <a:pt x="448942" y="870483"/>
                    </a:lnTo>
                    <a:lnTo>
                      <a:pt x="448942" y="460966"/>
                    </a:lnTo>
                    <a:lnTo>
                      <a:pt x="421631" y="460966"/>
                    </a:lnTo>
                    <a:lnTo>
                      <a:pt x="421631" y="820870"/>
                    </a:lnTo>
                    <a:lnTo>
                      <a:pt x="400405" y="820870"/>
                    </a:lnTo>
                    <a:lnTo>
                      <a:pt x="400405" y="460966"/>
                    </a:lnTo>
                    <a:lnTo>
                      <a:pt x="379491" y="460966"/>
                    </a:lnTo>
                    <a:cubicBezTo>
                      <a:pt x="379491" y="470259"/>
                      <a:pt x="379491" y="479556"/>
                      <a:pt x="379491" y="488849"/>
                    </a:cubicBezTo>
                    <a:cubicBezTo>
                      <a:pt x="372750" y="488849"/>
                      <a:pt x="365999" y="488849"/>
                      <a:pt x="359253" y="488849"/>
                    </a:cubicBezTo>
                    <a:cubicBezTo>
                      <a:pt x="359253" y="479556"/>
                      <a:pt x="359253" y="470259"/>
                      <a:pt x="359253" y="460966"/>
                    </a:cubicBezTo>
                    <a:lnTo>
                      <a:pt x="325362" y="460966"/>
                    </a:lnTo>
                    <a:cubicBezTo>
                      <a:pt x="325362" y="466610"/>
                      <a:pt x="325362" y="472254"/>
                      <a:pt x="325362" y="477888"/>
                    </a:cubicBezTo>
                    <a:cubicBezTo>
                      <a:pt x="316833" y="477888"/>
                      <a:pt x="308289" y="477888"/>
                      <a:pt x="299745" y="477888"/>
                    </a:cubicBezTo>
                    <a:cubicBezTo>
                      <a:pt x="299745" y="472254"/>
                      <a:pt x="299745" y="466610"/>
                      <a:pt x="299745" y="460966"/>
                    </a:cubicBezTo>
                    <a:lnTo>
                      <a:pt x="292458" y="460966"/>
                    </a:lnTo>
                    <a:cubicBezTo>
                      <a:pt x="292458" y="466610"/>
                      <a:pt x="292458" y="472254"/>
                      <a:pt x="292458" y="477888"/>
                    </a:cubicBezTo>
                    <a:cubicBezTo>
                      <a:pt x="283919" y="477888"/>
                      <a:pt x="275396" y="477888"/>
                      <a:pt x="266846" y="477888"/>
                    </a:cubicBezTo>
                    <a:cubicBezTo>
                      <a:pt x="266846" y="472254"/>
                      <a:pt x="266846" y="466610"/>
                      <a:pt x="266846" y="460966"/>
                    </a:cubicBezTo>
                    <a:lnTo>
                      <a:pt x="259565" y="460966"/>
                    </a:lnTo>
                    <a:cubicBezTo>
                      <a:pt x="259565" y="466610"/>
                      <a:pt x="259565" y="472254"/>
                      <a:pt x="259565" y="477888"/>
                    </a:cubicBezTo>
                    <a:cubicBezTo>
                      <a:pt x="251026" y="477888"/>
                      <a:pt x="242492" y="477888"/>
                      <a:pt x="233942" y="477888"/>
                    </a:cubicBezTo>
                    <a:cubicBezTo>
                      <a:pt x="233942" y="472254"/>
                      <a:pt x="233942" y="466610"/>
                      <a:pt x="233942" y="460966"/>
                    </a:cubicBezTo>
                    <a:lnTo>
                      <a:pt x="212587" y="460966"/>
                    </a:lnTo>
                    <a:cubicBezTo>
                      <a:pt x="212587" y="466610"/>
                      <a:pt x="212587" y="472254"/>
                      <a:pt x="212587" y="477888"/>
                    </a:cubicBezTo>
                    <a:cubicBezTo>
                      <a:pt x="204048" y="477888"/>
                      <a:pt x="195504" y="477888"/>
                      <a:pt x="186964" y="477888"/>
                    </a:cubicBezTo>
                    <a:cubicBezTo>
                      <a:pt x="186964" y="472254"/>
                      <a:pt x="186964" y="466610"/>
                      <a:pt x="186964" y="460966"/>
                    </a:cubicBezTo>
                    <a:lnTo>
                      <a:pt x="179688" y="460966"/>
                    </a:lnTo>
                    <a:cubicBezTo>
                      <a:pt x="179688" y="466610"/>
                      <a:pt x="179688" y="472254"/>
                      <a:pt x="179688" y="477888"/>
                    </a:cubicBezTo>
                    <a:cubicBezTo>
                      <a:pt x="171149" y="477888"/>
                      <a:pt x="162610" y="477888"/>
                      <a:pt x="154066" y="477888"/>
                    </a:cubicBezTo>
                    <a:cubicBezTo>
                      <a:pt x="154066" y="467941"/>
                      <a:pt x="154066" y="457978"/>
                      <a:pt x="154066" y="448009"/>
                    </a:cubicBezTo>
                    <a:cubicBezTo>
                      <a:pt x="157647" y="448009"/>
                      <a:pt x="161228" y="448009"/>
                      <a:pt x="164809" y="448009"/>
                    </a:cubicBezTo>
                    <a:lnTo>
                      <a:pt x="164809" y="423769"/>
                    </a:lnTo>
                    <a:cubicBezTo>
                      <a:pt x="161228" y="423769"/>
                      <a:pt x="157647" y="423769"/>
                      <a:pt x="154066" y="423769"/>
                    </a:cubicBezTo>
                    <a:cubicBezTo>
                      <a:pt x="154066" y="413806"/>
                      <a:pt x="154066" y="403869"/>
                      <a:pt x="154066" y="393906"/>
                    </a:cubicBezTo>
                    <a:cubicBezTo>
                      <a:pt x="157647" y="393906"/>
                      <a:pt x="161228" y="393906"/>
                      <a:pt x="164809" y="393906"/>
                    </a:cubicBezTo>
                    <a:lnTo>
                      <a:pt x="164809" y="369661"/>
                    </a:lnTo>
                    <a:cubicBezTo>
                      <a:pt x="161228" y="369661"/>
                      <a:pt x="157647" y="369661"/>
                      <a:pt x="154066" y="369661"/>
                    </a:cubicBezTo>
                    <a:cubicBezTo>
                      <a:pt x="154066" y="359698"/>
                      <a:pt x="154066" y="349750"/>
                      <a:pt x="154066" y="339787"/>
                    </a:cubicBezTo>
                    <a:cubicBezTo>
                      <a:pt x="157647" y="339787"/>
                      <a:pt x="161228" y="339787"/>
                      <a:pt x="164809" y="339787"/>
                    </a:cubicBezTo>
                    <a:lnTo>
                      <a:pt x="164809" y="315542"/>
                    </a:lnTo>
                    <a:cubicBezTo>
                      <a:pt x="161228" y="315542"/>
                      <a:pt x="157647" y="315542"/>
                      <a:pt x="154066" y="315542"/>
                    </a:cubicBezTo>
                    <a:cubicBezTo>
                      <a:pt x="154066" y="305594"/>
                      <a:pt x="154066" y="295642"/>
                      <a:pt x="154066" y="285678"/>
                    </a:cubicBezTo>
                    <a:cubicBezTo>
                      <a:pt x="157647" y="285678"/>
                      <a:pt x="161228" y="285678"/>
                      <a:pt x="164809" y="285678"/>
                    </a:cubicBezTo>
                    <a:lnTo>
                      <a:pt x="164809" y="261423"/>
                    </a:lnTo>
                    <a:cubicBezTo>
                      <a:pt x="161228" y="261423"/>
                      <a:pt x="157647" y="261423"/>
                      <a:pt x="154066" y="261423"/>
                    </a:cubicBezTo>
                    <a:cubicBezTo>
                      <a:pt x="154066" y="251470"/>
                      <a:pt x="154066" y="241533"/>
                      <a:pt x="154066" y="231570"/>
                    </a:cubicBezTo>
                    <a:cubicBezTo>
                      <a:pt x="157647" y="231570"/>
                      <a:pt x="161228" y="231570"/>
                      <a:pt x="164809" y="231570"/>
                    </a:cubicBezTo>
                    <a:lnTo>
                      <a:pt x="164809" y="207314"/>
                    </a:lnTo>
                    <a:cubicBezTo>
                      <a:pt x="161228" y="207314"/>
                      <a:pt x="157647" y="207314"/>
                      <a:pt x="154066" y="207314"/>
                    </a:cubicBezTo>
                    <a:cubicBezTo>
                      <a:pt x="154066" y="197367"/>
                      <a:pt x="154066" y="187388"/>
                      <a:pt x="154066" y="177451"/>
                    </a:cubicBezTo>
                    <a:cubicBezTo>
                      <a:pt x="157647" y="177451"/>
                      <a:pt x="161228" y="177451"/>
                      <a:pt x="164809" y="177451"/>
                    </a:cubicBezTo>
                    <a:lnTo>
                      <a:pt x="164809" y="153211"/>
                    </a:lnTo>
                    <a:cubicBezTo>
                      <a:pt x="161228" y="153211"/>
                      <a:pt x="157647" y="153211"/>
                      <a:pt x="154066" y="153211"/>
                    </a:cubicBezTo>
                    <a:cubicBezTo>
                      <a:pt x="154066" y="143258"/>
                      <a:pt x="154066" y="133306"/>
                      <a:pt x="154066" y="123342"/>
                    </a:cubicBezTo>
                    <a:cubicBezTo>
                      <a:pt x="157647" y="123342"/>
                      <a:pt x="161228" y="123342"/>
                      <a:pt x="164809" y="123342"/>
                    </a:cubicBezTo>
                    <a:lnTo>
                      <a:pt x="164809" y="99087"/>
                    </a:lnTo>
                    <a:cubicBezTo>
                      <a:pt x="161228" y="99087"/>
                      <a:pt x="157647" y="99087"/>
                      <a:pt x="154066" y="99087"/>
                    </a:cubicBezTo>
                    <a:cubicBezTo>
                      <a:pt x="154066" y="89134"/>
                      <a:pt x="154066" y="79182"/>
                      <a:pt x="154066" y="69218"/>
                    </a:cubicBezTo>
                    <a:cubicBezTo>
                      <a:pt x="157647" y="69218"/>
                      <a:pt x="161228" y="69218"/>
                      <a:pt x="164809" y="69218"/>
                    </a:cubicBezTo>
                    <a:lnTo>
                      <a:pt x="164809" y="44978"/>
                    </a:lnTo>
                    <a:cubicBezTo>
                      <a:pt x="161228" y="44978"/>
                      <a:pt x="157647" y="44978"/>
                      <a:pt x="154066" y="44978"/>
                    </a:cubicBezTo>
                    <a:cubicBezTo>
                      <a:pt x="154066" y="35041"/>
                      <a:pt x="154066" y="25078"/>
                      <a:pt x="154066" y="15115"/>
                    </a:cubicBezTo>
                    <a:cubicBezTo>
                      <a:pt x="157647" y="15115"/>
                      <a:pt x="161228" y="15115"/>
                      <a:pt x="164809" y="15115"/>
                    </a:cubicBezTo>
                    <a:lnTo>
                      <a:pt x="164809" y="-3340"/>
                    </a:lnTo>
                    <a:moveTo>
                      <a:pt x="121167" y="44978"/>
                    </a:moveTo>
                    <a:cubicBezTo>
                      <a:pt x="121167" y="35041"/>
                      <a:pt x="121167" y="25078"/>
                      <a:pt x="121167" y="15115"/>
                    </a:cubicBezTo>
                    <a:cubicBezTo>
                      <a:pt x="129706" y="15115"/>
                      <a:pt x="138251" y="15115"/>
                      <a:pt x="146790" y="15115"/>
                    </a:cubicBezTo>
                    <a:cubicBezTo>
                      <a:pt x="146790" y="25078"/>
                      <a:pt x="146790" y="35041"/>
                      <a:pt x="146790" y="44978"/>
                    </a:cubicBezTo>
                    <a:cubicBezTo>
                      <a:pt x="138251" y="44978"/>
                      <a:pt x="129706" y="44978"/>
                      <a:pt x="121167" y="44978"/>
                    </a:cubicBezTo>
                    <a:moveTo>
                      <a:pt x="67043" y="56064"/>
                    </a:moveTo>
                    <a:cubicBezTo>
                      <a:pt x="67043" y="42484"/>
                      <a:pt x="67043" y="28877"/>
                      <a:pt x="67043" y="15286"/>
                    </a:cubicBezTo>
                    <a:cubicBezTo>
                      <a:pt x="73784" y="15286"/>
                      <a:pt x="80530" y="15286"/>
                      <a:pt x="87276" y="15286"/>
                    </a:cubicBezTo>
                    <a:cubicBezTo>
                      <a:pt x="87276" y="28877"/>
                      <a:pt x="87276" y="42484"/>
                      <a:pt x="87276" y="56064"/>
                    </a:cubicBezTo>
                    <a:cubicBezTo>
                      <a:pt x="80530" y="56064"/>
                      <a:pt x="73784" y="56064"/>
                      <a:pt x="67043" y="56064"/>
                    </a:cubicBezTo>
                    <a:moveTo>
                      <a:pt x="121167" y="99087"/>
                    </a:moveTo>
                    <a:cubicBezTo>
                      <a:pt x="121167" y="89134"/>
                      <a:pt x="121167" y="79182"/>
                      <a:pt x="121167" y="69218"/>
                    </a:cubicBezTo>
                    <a:cubicBezTo>
                      <a:pt x="129706" y="69218"/>
                      <a:pt x="138251" y="69218"/>
                      <a:pt x="146790" y="69218"/>
                    </a:cubicBezTo>
                    <a:cubicBezTo>
                      <a:pt x="146790" y="79182"/>
                      <a:pt x="146790" y="89134"/>
                      <a:pt x="146790" y="99087"/>
                    </a:cubicBezTo>
                    <a:cubicBezTo>
                      <a:pt x="138251" y="99087"/>
                      <a:pt x="129706" y="99087"/>
                      <a:pt x="121167" y="99087"/>
                    </a:cubicBezTo>
                    <a:moveTo>
                      <a:pt x="67043" y="110173"/>
                    </a:moveTo>
                    <a:cubicBezTo>
                      <a:pt x="67043" y="96577"/>
                      <a:pt x="67043" y="82986"/>
                      <a:pt x="67043" y="69390"/>
                    </a:cubicBezTo>
                    <a:cubicBezTo>
                      <a:pt x="73784" y="69390"/>
                      <a:pt x="80530" y="69390"/>
                      <a:pt x="87276" y="69390"/>
                    </a:cubicBezTo>
                    <a:cubicBezTo>
                      <a:pt x="87276" y="82986"/>
                      <a:pt x="87276" y="96577"/>
                      <a:pt x="87276" y="110173"/>
                    </a:cubicBezTo>
                    <a:cubicBezTo>
                      <a:pt x="80530" y="110173"/>
                      <a:pt x="73784" y="110173"/>
                      <a:pt x="67043" y="110173"/>
                    </a:cubicBezTo>
                    <a:moveTo>
                      <a:pt x="121167" y="153211"/>
                    </a:moveTo>
                    <a:cubicBezTo>
                      <a:pt x="121167" y="143258"/>
                      <a:pt x="121167" y="133306"/>
                      <a:pt x="121167" y="123342"/>
                    </a:cubicBezTo>
                    <a:cubicBezTo>
                      <a:pt x="129706" y="123342"/>
                      <a:pt x="138251" y="123342"/>
                      <a:pt x="146790" y="123342"/>
                    </a:cubicBezTo>
                    <a:cubicBezTo>
                      <a:pt x="146790" y="133306"/>
                      <a:pt x="146790" y="143258"/>
                      <a:pt x="146790" y="153211"/>
                    </a:cubicBezTo>
                    <a:cubicBezTo>
                      <a:pt x="138251" y="153211"/>
                      <a:pt x="129706" y="153211"/>
                      <a:pt x="121167" y="153211"/>
                    </a:cubicBezTo>
                    <a:moveTo>
                      <a:pt x="67043" y="164271"/>
                    </a:moveTo>
                    <a:cubicBezTo>
                      <a:pt x="67043" y="150670"/>
                      <a:pt x="67043" y="137079"/>
                      <a:pt x="67043" y="123472"/>
                    </a:cubicBezTo>
                    <a:cubicBezTo>
                      <a:pt x="73784" y="123472"/>
                      <a:pt x="80530" y="123472"/>
                      <a:pt x="87276" y="123472"/>
                    </a:cubicBezTo>
                    <a:cubicBezTo>
                      <a:pt x="87276" y="137079"/>
                      <a:pt x="87276" y="150670"/>
                      <a:pt x="87276" y="164271"/>
                    </a:cubicBezTo>
                    <a:cubicBezTo>
                      <a:pt x="80530" y="164271"/>
                      <a:pt x="73784" y="164271"/>
                      <a:pt x="67043" y="164271"/>
                    </a:cubicBezTo>
                    <a:moveTo>
                      <a:pt x="121167" y="207314"/>
                    </a:moveTo>
                    <a:cubicBezTo>
                      <a:pt x="121167" y="197367"/>
                      <a:pt x="121167" y="187388"/>
                      <a:pt x="121167" y="177451"/>
                    </a:cubicBezTo>
                    <a:cubicBezTo>
                      <a:pt x="129706" y="177451"/>
                      <a:pt x="138251" y="177451"/>
                      <a:pt x="146790" y="177451"/>
                    </a:cubicBezTo>
                    <a:cubicBezTo>
                      <a:pt x="146790" y="187388"/>
                      <a:pt x="146790" y="197367"/>
                      <a:pt x="146790" y="207314"/>
                    </a:cubicBezTo>
                    <a:cubicBezTo>
                      <a:pt x="138251" y="207314"/>
                      <a:pt x="129706" y="207314"/>
                      <a:pt x="121167" y="207314"/>
                    </a:cubicBezTo>
                    <a:moveTo>
                      <a:pt x="67043" y="218379"/>
                    </a:moveTo>
                    <a:cubicBezTo>
                      <a:pt x="67043" y="204768"/>
                      <a:pt x="67043" y="191161"/>
                      <a:pt x="67043" y="177565"/>
                    </a:cubicBezTo>
                    <a:cubicBezTo>
                      <a:pt x="73784" y="177565"/>
                      <a:pt x="80530" y="177565"/>
                      <a:pt x="87276" y="177565"/>
                    </a:cubicBezTo>
                    <a:cubicBezTo>
                      <a:pt x="87276" y="191161"/>
                      <a:pt x="87276" y="204768"/>
                      <a:pt x="87276" y="218379"/>
                    </a:cubicBezTo>
                    <a:cubicBezTo>
                      <a:pt x="80530" y="218379"/>
                      <a:pt x="73784" y="218379"/>
                      <a:pt x="67043" y="218379"/>
                    </a:cubicBezTo>
                    <a:moveTo>
                      <a:pt x="121167" y="261423"/>
                    </a:moveTo>
                    <a:cubicBezTo>
                      <a:pt x="121167" y="251470"/>
                      <a:pt x="121167" y="241533"/>
                      <a:pt x="121167" y="231570"/>
                    </a:cubicBezTo>
                    <a:cubicBezTo>
                      <a:pt x="129706" y="231570"/>
                      <a:pt x="138251" y="231570"/>
                      <a:pt x="146790" y="231570"/>
                    </a:cubicBezTo>
                    <a:cubicBezTo>
                      <a:pt x="146790" y="241533"/>
                      <a:pt x="146790" y="251470"/>
                      <a:pt x="146790" y="261423"/>
                    </a:cubicBezTo>
                    <a:cubicBezTo>
                      <a:pt x="138251" y="261423"/>
                      <a:pt x="129706" y="261423"/>
                      <a:pt x="121167" y="261423"/>
                    </a:cubicBezTo>
                    <a:moveTo>
                      <a:pt x="67043" y="272483"/>
                    </a:moveTo>
                    <a:cubicBezTo>
                      <a:pt x="67043" y="258866"/>
                      <a:pt x="67043" y="245270"/>
                      <a:pt x="67043" y="231674"/>
                    </a:cubicBezTo>
                    <a:cubicBezTo>
                      <a:pt x="73784" y="231674"/>
                      <a:pt x="80530" y="231674"/>
                      <a:pt x="87276" y="231674"/>
                    </a:cubicBezTo>
                    <a:cubicBezTo>
                      <a:pt x="87276" y="245270"/>
                      <a:pt x="87276" y="258866"/>
                      <a:pt x="87276" y="272483"/>
                    </a:cubicBezTo>
                    <a:cubicBezTo>
                      <a:pt x="80530" y="272483"/>
                      <a:pt x="73784" y="272483"/>
                      <a:pt x="67043" y="272483"/>
                    </a:cubicBezTo>
                    <a:moveTo>
                      <a:pt x="121167" y="315542"/>
                    </a:moveTo>
                    <a:cubicBezTo>
                      <a:pt x="121167" y="305594"/>
                      <a:pt x="121167" y="295642"/>
                      <a:pt x="121167" y="285678"/>
                    </a:cubicBezTo>
                    <a:cubicBezTo>
                      <a:pt x="129706" y="285678"/>
                      <a:pt x="138251" y="285678"/>
                      <a:pt x="146790" y="285678"/>
                    </a:cubicBezTo>
                    <a:cubicBezTo>
                      <a:pt x="146790" y="295642"/>
                      <a:pt x="146790" y="305594"/>
                      <a:pt x="146790" y="315542"/>
                    </a:cubicBezTo>
                    <a:cubicBezTo>
                      <a:pt x="138251" y="315542"/>
                      <a:pt x="129706" y="315542"/>
                      <a:pt x="121167" y="315542"/>
                    </a:cubicBezTo>
                    <a:moveTo>
                      <a:pt x="67043" y="326565"/>
                    </a:moveTo>
                    <a:cubicBezTo>
                      <a:pt x="67043" y="312969"/>
                      <a:pt x="67043" y="299352"/>
                      <a:pt x="67043" y="285777"/>
                    </a:cubicBezTo>
                    <a:cubicBezTo>
                      <a:pt x="73784" y="285777"/>
                      <a:pt x="80530" y="285777"/>
                      <a:pt x="87276" y="285777"/>
                    </a:cubicBezTo>
                    <a:cubicBezTo>
                      <a:pt x="87276" y="299352"/>
                      <a:pt x="87276" y="312969"/>
                      <a:pt x="87276" y="326565"/>
                    </a:cubicBezTo>
                    <a:cubicBezTo>
                      <a:pt x="80530" y="326565"/>
                      <a:pt x="73784" y="326565"/>
                      <a:pt x="67043" y="326565"/>
                    </a:cubicBezTo>
                    <a:moveTo>
                      <a:pt x="121167" y="369661"/>
                    </a:moveTo>
                    <a:cubicBezTo>
                      <a:pt x="121167" y="359698"/>
                      <a:pt x="121167" y="349750"/>
                      <a:pt x="121167" y="339787"/>
                    </a:cubicBezTo>
                    <a:cubicBezTo>
                      <a:pt x="129706" y="339787"/>
                      <a:pt x="138251" y="339787"/>
                      <a:pt x="146790" y="339787"/>
                    </a:cubicBezTo>
                    <a:cubicBezTo>
                      <a:pt x="146790" y="349750"/>
                      <a:pt x="146790" y="359698"/>
                      <a:pt x="146790" y="369661"/>
                    </a:cubicBezTo>
                    <a:cubicBezTo>
                      <a:pt x="138251" y="369661"/>
                      <a:pt x="129706" y="369661"/>
                      <a:pt x="121167" y="369661"/>
                    </a:cubicBezTo>
                    <a:moveTo>
                      <a:pt x="67043" y="380658"/>
                    </a:moveTo>
                    <a:cubicBezTo>
                      <a:pt x="67043" y="367067"/>
                      <a:pt x="67043" y="353471"/>
                      <a:pt x="67043" y="339865"/>
                    </a:cubicBezTo>
                    <a:cubicBezTo>
                      <a:pt x="73784" y="339865"/>
                      <a:pt x="80530" y="339865"/>
                      <a:pt x="87276" y="339865"/>
                    </a:cubicBezTo>
                    <a:cubicBezTo>
                      <a:pt x="87276" y="353471"/>
                      <a:pt x="87276" y="367067"/>
                      <a:pt x="87276" y="380658"/>
                    </a:cubicBezTo>
                    <a:cubicBezTo>
                      <a:pt x="80530" y="380658"/>
                      <a:pt x="73784" y="380658"/>
                      <a:pt x="67043" y="380658"/>
                    </a:cubicBezTo>
                    <a:moveTo>
                      <a:pt x="121167" y="423769"/>
                    </a:moveTo>
                    <a:cubicBezTo>
                      <a:pt x="121167" y="413806"/>
                      <a:pt x="121167" y="403869"/>
                      <a:pt x="121167" y="393906"/>
                    </a:cubicBezTo>
                    <a:cubicBezTo>
                      <a:pt x="129706" y="393906"/>
                      <a:pt x="138251" y="393906"/>
                      <a:pt x="146790" y="393906"/>
                    </a:cubicBezTo>
                    <a:cubicBezTo>
                      <a:pt x="146790" y="403869"/>
                      <a:pt x="146790" y="413806"/>
                      <a:pt x="146790" y="423769"/>
                    </a:cubicBezTo>
                    <a:cubicBezTo>
                      <a:pt x="138251" y="423769"/>
                      <a:pt x="129706" y="423769"/>
                      <a:pt x="121167" y="423769"/>
                    </a:cubicBezTo>
                    <a:moveTo>
                      <a:pt x="67043" y="434751"/>
                    </a:moveTo>
                    <a:cubicBezTo>
                      <a:pt x="67043" y="421145"/>
                      <a:pt x="67043" y="407554"/>
                      <a:pt x="67043" y="393958"/>
                    </a:cubicBezTo>
                    <a:cubicBezTo>
                      <a:pt x="73784" y="393958"/>
                      <a:pt x="80530" y="393958"/>
                      <a:pt x="87276" y="393958"/>
                    </a:cubicBezTo>
                    <a:cubicBezTo>
                      <a:pt x="87276" y="407554"/>
                      <a:pt x="87276" y="421145"/>
                      <a:pt x="87276" y="434751"/>
                    </a:cubicBezTo>
                    <a:cubicBezTo>
                      <a:pt x="80530" y="434751"/>
                      <a:pt x="73784" y="434751"/>
                      <a:pt x="67043" y="434751"/>
                    </a:cubicBezTo>
                    <a:moveTo>
                      <a:pt x="121167" y="477888"/>
                    </a:moveTo>
                    <a:cubicBezTo>
                      <a:pt x="121167" y="467941"/>
                      <a:pt x="121167" y="457978"/>
                      <a:pt x="121167" y="448009"/>
                    </a:cubicBezTo>
                    <a:cubicBezTo>
                      <a:pt x="129706" y="448009"/>
                      <a:pt x="138251" y="448009"/>
                      <a:pt x="146790" y="448009"/>
                    </a:cubicBezTo>
                    <a:cubicBezTo>
                      <a:pt x="146790" y="457978"/>
                      <a:pt x="146790" y="467941"/>
                      <a:pt x="146790" y="477888"/>
                    </a:cubicBezTo>
                    <a:cubicBezTo>
                      <a:pt x="138251" y="477888"/>
                      <a:pt x="129706" y="477888"/>
                      <a:pt x="121167" y="477888"/>
                    </a:cubicBezTo>
                    <a:moveTo>
                      <a:pt x="67043" y="488849"/>
                    </a:moveTo>
                    <a:cubicBezTo>
                      <a:pt x="67043" y="475253"/>
                      <a:pt x="67043" y="461657"/>
                      <a:pt x="67043" y="448066"/>
                    </a:cubicBezTo>
                    <a:cubicBezTo>
                      <a:pt x="73784" y="448066"/>
                      <a:pt x="80530" y="448066"/>
                      <a:pt x="87276" y="448066"/>
                    </a:cubicBezTo>
                    <a:cubicBezTo>
                      <a:pt x="87276" y="461657"/>
                      <a:pt x="87276" y="475253"/>
                      <a:pt x="87276" y="488849"/>
                    </a:cubicBezTo>
                    <a:cubicBezTo>
                      <a:pt x="80530" y="488849"/>
                      <a:pt x="73784" y="488849"/>
                      <a:pt x="67043" y="488849"/>
                    </a:cubicBezTo>
                    <a:moveTo>
                      <a:pt x="299745" y="532007"/>
                    </a:moveTo>
                    <a:cubicBezTo>
                      <a:pt x="299745" y="522044"/>
                      <a:pt x="299745" y="512070"/>
                      <a:pt x="299745" y="502118"/>
                    </a:cubicBezTo>
                    <a:cubicBezTo>
                      <a:pt x="308289" y="502118"/>
                      <a:pt x="316833" y="502118"/>
                      <a:pt x="325362" y="502118"/>
                    </a:cubicBezTo>
                    <a:cubicBezTo>
                      <a:pt x="325362" y="512070"/>
                      <a:pt x="325362" y="522044"/>
                      <a:pt x="325362" y="532007"/>
                    </a:cubicBezTo>
                    <a:cubicBezTo>
                      <a:pt x="316833" y="532007"/>
                      <a:pt x="308289" y="532007"/>
                      <a:pt x="299745" y="532007"/>
                    </a:cubicBezTo>
                    <a:moveTo>
                      <a:pt x="266846" y="532007"/>
                    </a:moveTo>
                    <a:cubicBezTo>
                      <a:pt x="266846" y="522044"/>
                      <a:pt x="266846" y="512070"/>
                      <a:pt x="266846" y="502118"/>
                    </a:cubicBezTo>
                    <a:cubicBezTo>
                      <a:pt x="275396" y="502118"/>
                      <a:pt x="283919" y="502118"/>
                      <a:pt x="292458" y="502118"/>
                    </a:cubicBezTo>
                    <a:cubicBezTo>
                      <a:pt x="292458" y="512070"/>
                      <a:pt x="292458" y="522044"/>
                      <a:pt x="292458" y="532007"/>
                    </a:cubicBezTo>
                    <a:cubicBezTo>
                      <a:pt x="283919" y="532007"/>
                      <a:pt x="275396" y="532007"/>
                      <a:pt x="266846" y="532007"/>
                    </a:cubicBezTo>
                    <a:moveTo>
                      <a:pt x="233942" y="532007"/>
                    </a:moveTo>
                    <a:cubicBezTo>
                      <a:pt x="233942" y="522044"/>
                      <a:pt x="233942" y="512070"/>
                      <a:pt x="233942" y="502118"/>
                    </a:cubicBezTo>
                    <a:cubicBezTo>
                      <a:pt x="242492" y="502118"/>
                      <a:pt x="251026" y="502118"/>
                      <a:pt x="259565" y="502118"/>
                    </a:cubicBezTo>
                    <a:cubicBezTo>
                      <a:pt x="259565" y="512070"/>
                      <a:pt x="259565" y="522044"/>
                      <a:pt x="259565" y="532007"/>
                    </a:cubicBezTo>
                    <a:cubicBezTo>
                      <a:pt x="251026" y="532007"/>
                      <a:pt x="242492" y="532007"/>
                      <a:pt x="233942" y="532007"/>
                    </a:cubicBezTo>
                    <a:moveTo>
                      <a:pt x="186964" y="532007"/>
                    </a:moveTo>
                    <a:cubicBezTo>
                      <a:pt x="186964" y="522044"/>
                      <a:pt x="186964" y="512070"/>
                      <a:pt x="186964" y="502118"/>
                    </a:cubicBezTo>
                    <a:cubicBezTo>
                      <a:pt x="195504" y="502118"/>
                      <a:pt x="204048" y="502118"/>
                      <a:pt x="212587" y="502118"/>
                    </a:cubicBezTo>
                    <a:cubicBezTo>
                      <a:pt x="212587" y="512070"/>
                      <a:pt x="212587" y="522044"/>
                      <a:pt x="212587" y="532007"/>
                    </a:cubicBezTo>
                    <a:cubicBezTo>
                      <a:pt x="204048" y="532007"/>
                      <a:pt x="195504" y="532007"/>
                      <a:pt x="186964" y="532007"/>
                    </a:cubicBezTo>
                    <a:moveTo>
                      <a:pt x="154066" y="532007"/>
                    </a:moveTo>
                    <a:cubicBezTo>
                      <a:pt x="154066" y="522044"/>
                      <a:pt x="154066" y="512070"/>
                      <a:pt x="154066" y="502118"/>
                    </a:cubicBezTo>
                    <a:cubicBezTo>
                      <a:pt x="162610" y="502118"/>
                      <a:pt x="171149" y="502118"/>
                      <a:pt x="179688" y="502118"/>
                    </a:cubicBezTo>
                    <a:cubicBezTo>
                      <a:pt x="179688" y="512070"/>
                      <a:pt x="179688" y="522044"/>
                      <a:pt x="179688" y="532007"/>
                    </a:cubicBezTo>
                    <a:cubicBezTo>
                      <a:pt x="171149" y="532007"/>
                      <a:pt x="162610" y="532007"/>
                      <a:pt x="154066" y="532007"/>
                    </a:cubicBezTo>
                    <a:moveTo>
                      <a:pt x="121167" y="532007"/>
                    </a:moveTo>
                    <a:cubicBezTo>
                      <a:pt x="121167" y="522044"/>
                      <a:pt x="121167" y="512070"/>
                      <a:pt x="121167" y="502118"/>
                    </a:cubicBezTo>
                    <a:cubicBezTo>
                      <a:pt x="129706" y="502118"/>
                      <a:pt x="138251" y="502118"/>
                      <a:pt x="146790" y="502118"/>
                    </a:cubicBezTo>
                    <a:cubicBezTo>
                      <a:pt x="146790" y="512070"/>
                      <a:pt x="146790" y="522044"/>
                      <a:pt x="146790" y="532007"/>
                    </a:cubicBezTo>
                    <a:cubicBezTo>
                      <a:pt x="138251" y="532007"/>
                      <a:pt x="129706" y="532007"/>
                      <a:pt x="121167" y="532007"/>
                    </a:cubicBezTo>
                    <a:moveTo>
                      <a:pt x="359253" y="542942"/>
                    </a:moveTo>
                    <a:cubicBezTo>
                      <a:pt x="359253" y="529351"/>
                      <a:pt x="359253" y="515750"/>
                      <a:pt x="359253" y="502159"/>
                    </a:cubicBezTo>
                    <a:cubicBezTo>
                      <a:pt x="365999" y="502159"/>
                      <a:pt x="372750" y="502159"/>
                      <a:pt x="379491" y="502159"/>
                    </a:cubicBezTo>
                    <a:cubicBezTo>
                      <a:pt x="379491" y="515750"/>
                      <a:pt x="379491" y="529351"/>
                      <a:pt x="379491" y="542942"/>
                    </a:cubicBezTo>
                    <a:cubicBezTo>
                      <a:pt x="372750" y="542942"/>
                      <a:pt x="365999" y="542942"/>
                      <a:pt x="359253" y="542942"/>
                    </a:cubicBezTo>
                    <a:moveTo>
                      <a:pt x="67043" y="542942"/>
                    </a:moveTo>
                    <a:cubicBezTo>
                      <a:pt x="67043" y="529351"/>
                      <a:pt x="67043" y="515750"/>
                      <a:pt x="67043" y="502159"/>
                    </a:cubicBezTo>
                    <a:cubicBezTo>
                      <a:pt x="73784" y="502159"/>
                      <a:pt x="80530" y="502159"/>
                      <a:pt x="87276" y="502159"/>
                    </a:cubicBezTo>
                    <a:cubicBezTo>
                      <a:pt x="87276" y="515750"/>
                      <a:pt x="87276" y="529351"/>
                      <a:pt x="87276" y="542942"/>
                    </a:cubicBezTo>
                    <a:cubicBezTo>
                      <a:pt x="80530" y="542942"/>
                      <a:pt x="73784" y="542942"/>
                      <a:pt x="67043" y="542942"/>
                    </a:cubicBezTo>
                    <a:moveTo>
                      <a:pt x="299745" y="586105"/>
                    </a:moveTo>
                    <a:cubicBezTo>
                      <a:pt x="299745" y="576142"/>
                      <a:pt x="299745" y="566195"/>
                      <a:pt x="299745" y="556242"/>
                    </a:cubicBezTo>
                    <a:cubicBezTo>
                      <a:pt x="308289" y="556242"/>
                      <a:pt x="316833" y="556242"/>
                      <a:pt x="325362" y="556242"/>
                    </a:cubicBezTo>
                    <a:cubicBezTo>
                      <a:pt x="325362" y="566195"/>
                      <a:pt x="325362" y="576142"/>
                      <a:pt x="325362" y="586105"/>
                    </a:cubicBezTo>
                    <a:cubicBezTo>
                      <a:pt x="316833" y="586105"/>
                      <a:pt x="308289" y="586105"/>
                      <a:pt x="299745" y="586105"/>
                    </a:cubicBezTo>
                    <a:moveTo>
                      <a:pt x="266846" y="586105"/>
                    </a:moveTo>
                    <a:cubicBezTo>
                      <a:pt x="266846" y="576142"/>
                      <a:pt x="266846" y="566195"/>
                      <a:pt x="266846" y="556242"/>
                    </a:cubicBezTo>
                    <a:cubicBezTo>
                      <a:pt x="275396" y="556242"/>
                      <a:pt x="283919" y="556242"/>
                      <a:pt x="292458" y="556242"/>
                    </a:cubicBezTo>
                    <a:cubicBezTo>
                      <a:pt x="292458" y="566195"/>
                      <a:pt x="292458" y="576142"/>
                      <a:pt x="292458" y="586105"/>
                    </a:cubicBezTo>
                    <a:cubicBezTo>
                      <a:pt x="283919" y="586105"/>
                      <a:pt x="275396" y="586105"/>
                      <a:pt x="266846" y="586105"/>
                    </a:cubicBezTo>
                    <a:moveTo>
                      <a:pt x="233942" y="586105"/>
                    </a:moveTo>
                    <a:cubicBezTo>
                      <a:pt x="233942" y="576142"/>
                      <a:pt x="233942" y="566195"/>
                      <a:pt x="233942" y="556242"/>
                    </a:cubicBezTo>
                    <a:cubicBezTo>
                      <a:pt x="242492" y="556242"/>
                      <a:pt x="251026" y="556242"/>
                      <a:pt x="259565" y="556242"/>
                    </a:cubicBezTo>
                    <a:cubicBezTo>
                      <a:pt x="259565" y="566195"/>
                      <a:pt x="259565" y="576142"/>
                      <a:pt x="259565" y="586105"/>
                    </a:cubicBezTo>
                    <a:cubicBezTo>
                      <a:pt x="251026" y="586105"/>
                      <a:pt x="242492" y="586105"/>
                      <a:pt x="233942" y="586105"/>
                    </a:cubicBezTo>
                    <a:moveTo>
                      <a:pt x="186964" y="586105"/>
                    </a:moveTo>
                    <a:cubicBezTo>
                      <a:pt x="186964" y="576142"/>
                      <a:pt x="186964" y="566195"/>
                      <a:pt x="186964" y="556242"/>
                    </a:cubicBezTo>
                    <a:cubicBezTo>
                      <a:pt x="195504" y="556242"/>
                      <a:pt x="204048" y="556242"/>
                      <a:pt x="212587" y="556242"/>
                    </a:cubicBezTo>
                    <a:cubicBezTo>
                      <a:pt x="212587" y="566195"/>
                      <a:pt x="212587" y="576142"/>
                      <a:pt x="212587" y="586105"/>
                    </a:cubicBezTo>
                    <a:cubicBezTo>
                      <a:pt x="204048" y="586105"/>
                      <a:pt x="195504" y="586105"/>
                      <a:pt x="186964" y="586105"/>
                    </a:cubicBezTo>
                    <a:moveTo>
                      <a:pt x="154066" y="586105"/>
                    </a:moveTo>
                    <a:cubicBezTo>
                      <a:pt x="154066" y="576142"/>
                      <a:pt x="154066" y="566195"/>
                      <a:pt x="154066" y="556242"/>
                    </a:cubicBezTo>
                    <a:cubicBezTo>
                      <a:pt x="162610" y="556242"/>
                      <a:pt x="171149" y="556242"/>
                      <a:pt x="179688" y="556242"/>
                    </a:cubicBezTo>
                    <a:cubicBezTo>
                      <a:pt x="179688" y="566195"/>
                      <a:pt x="179688" y="576142"/>
                      <a:pt x="179688" y="586105"/>
                    </a:cubicBezTo>
                    <a:cubicBezTo>
                      <a:pt x="171149" y="586105"/>
                      <a:pt x="162610" y="586105"/>
                      <a:pt x="154066" y="586105"/>
                    </a:cubicBezTo>
                    <a:moveTo>
                      <a:pt x="121167" y="586105"/>
                    </a:moveTo>
                    <a:cubicBezTo>
                      <a:pt x="121167" y="576142"/>
                      <a:pt x="121167" y="566195"/>
                      <a:pt x="121167" y="556242"/>
                    </a:cubicBezTo>
                    <a:cubicBezTo>
                      <a:pt x="129706" y="556242"/>
                      <a:pt x="138251" y="556242"/>
                      <a:pt x="146790" y="556242"/>
                    </a:cubicBezTo>
                    <a:cubicBezTo>
                      <a:pt x="146790" y="566195"/>
                      <a:pt x="146790" y="576142"/>
                      <a:pt x="146790" y="586105"/>
                    </a:cubicBezTo>
                    <a:cubicBezTo>
                      <a:pt x="138251" y="586105"/>
                      <a:pt x="129706" y="586105"/>
                      <a:pt x="121167" y="586105"/>
                    </a:cubicBezTo>
                    <a:moveTo>
                      <a:pt x="359253" y="597051"/>
                    </a:moveTo>
                    <a:cubicBezTo>
                      <a:pt x="359253" y="583444"/>
                      <a:pt x="359253" y="569848"/>
                      <a:pt x="359253" y="556252"/>
                    </a:cubicBezTo>
                    <a:cubicBezTo>
                      <a:pt x="365999" y="556252"/>
                      <a:pt x="372750" y="556252"/>
                      <a:pt x="379491" y="556252"/>
                    </a:cubicBezTo>
                    <a:cubicBezTo>
                      <a:pt x="379491" y="569848"/>
                      <a:pt x="379491" y="583444"/>
                      <a:pt x="379491" y="597051"/>
                    </a:cubicBezTo>
                    <a:cubicBezTo>
                      <a:pt x="372750" y="597051"/>
                      <a:pt x="365999" y="597051"/>
                      <a:pt x="359253" y="597051"/>
                    </a:cubicBezTo>
                    <a:moveTo>
                      <a:pt x="67043" y="597051"/>
                    </a:moveTo>
                    <a:cubicBezTo>
                      <a:pt x="67043" y="583444"/>
                      <a:pt x="67043" y="569848"/>
                      <a:pt x="67043" y="556252"/>
                    </a:cubicBezTo>
                    <a:cubicBezTo>
                      <a:pt x="73784" y="556252"/>
                      <a:pt x="80530" y="556252"/>
                      <a:pt x="87276" y="556252"/>
                    </a:cubicBezTo>
                    <a:cubicBezTo>
                      <a:pt x="87276" y="569848"/>
                      <a:pt x="87276" y="583444"/>
                      <a:pt x="87276" y="597051"/>
                    </a:cubicBezTo>
                    <a:cubicBezTo>
                      <a:pt x="80530" y="597051"/>
                      <a:pt x="73784" y="597051"/>
                      <a:pt x="67043" y="597051"/>
                    </a:cubicBezTo>
                    <a:moveTo>
                      <a:pt x="359253" y="651144"/>
                    </a:moveTo>
                    <a:cubicBezTo>
                      <a:pt x="359253" y="637537"/>
                      <a:pt x="359253" y="623957"/>
                      <a:pt x="359253" y="610350"/>
                    </a:cubicBezTo>
                    <a:cubicBezTo>
                      <a:pt x="365999" y="610350"/>
                      <a:pt x="372750" y="610350"/>
                      <a:pt x="379491" y="610350"/>
                    </a:cubicBezTo>
                    <a:cubicBezTo>
                      <a:pt x="379491" y="623957"/>
                      <a:pt x="379491" y="637537"/>
                      <a:pt x="379491" y="651144"/>
                    </a:cubicBezTo>
                    <a:cubicBezTo>
                      <a:pt x="372750" y="651144"/>
                      <a:pt x="365999" y="651144"/>
                      <a:pt x="359253" y="651144"/>
                    </a:cubicBezTo>
                    <a:moveTo>
                      <a:pt x="299745" y="640219"/>
                    </a:moveTo>
                    <a:cubicBezTo>
                      <a:pt x="299745" y="630266"/>
                      <a:pt x="299745" y="620308"/>
                      <a:pt x="299745" y="610350"/>
                    </a:cubicBezTo>
                    <a:cubicBezTo>
                      <a:pt x="308289" y="610350"/>
                      <a:pt x="316833" y="610350"/>
                      <a:pt x="325362" y="610350"/>
                    </a:cubicBezTo>
                    <a:cubicBezTo>
                      <a:pt x="325362" y="620308"/>
                      <a:pt x="325362" y="630266"/>
                      <a:pt x="325362" y="640219"/>
                    </a:cubicBezTo>
                    <a:cubicBezTo>
                      <a:pt x="316833" y="640219"/>
                      <a:pt x="308289" y="640219"/>
                      <a:pt x="299745" y="640219"/>
                    </a:cubicBezTo>
                    <a:moveTo>
                      <a:pt x="266846" y="640219"/>
                    </a:moveTo>
                    <a:cubicBezTo>
                      <a:pt x="266846" y="630266"/>
                      <a:pt x="266846" y="620308"/>
                      <a:pt x="266846" y="610350"/>
                    </a:cubicBezTo>
                    <a:cubicBezTo>
                      <a:pt x="275396" y="610350"/>
                      <a:pt x="283919" y="610350"/>
                      <a:pt x="292458" y="610350"/>
                    </a:cubicBezTo>
                    <a:cubicBezTo>
                      <a:pt x="292458" y="620308"/>
                      <a:pt x="292458" y="630266"/>
                      <a:pt x="292458" y="640219"/>
                    </a:cubicBezTo>
                    <a:cubicBezTo>
                      <a:pt x="283919" y="640219"/>
                      <a:pt x="275396" y="640219"/>
                      <a:pt x="266846" y="640219"/>
                    </a:cubicBezTo>
                    <a:moveTo>
                      <a:pt x="233942" y="640219"/>
                    </a:moveTo>
                    <a:cubicBezTo>
                      <a:pt x="233942" y="630266"/>
                      <a:pt x="233942" y="620308"/>
                      <a:pt x="233942" y="610350"/>
                    </a:cubicBezTo>
                    <a:cubicBezTo>
                      <a:pt x="242492" y="610350"/>
                      <a:pt x="251026" y="610350"/>
                      <a:pt x="259565" y="610350"/>
                    </a:cubicBezTo>
                    <a:cubicBezTo>
                      <a:pt x="259565" y="620308"/>
                      <a:pt x="259565" y="630266"/>
                      <a:pt x="259565" y="640219"/>
                    </a:cubicBezTo>
                    <a:cubicBezTo>
                      <a:pt x="251026" y="640219"/>
                      <a:pt x="242492" y="640219"/>
                      <a:pt x="233942" y="640219"/>
                    </a:cubicBezTo>
                    <a:moveTo>
                      <a:pt x="186964" y="640219"/>
                    </a:moveTo>
                    <a:cubicBezTo>
                      <a:pt x="186964" y="630266"/>
                      <a:pt x="186964" y="620308"/>
                      <a:pt x="186964" y="610350"/>
                    </a:cubicBezTo>
                    <a:cubicBezTo>
                      <a:pt x="195504" y="610350"/>
                      <a:pt x="204048" y="610350"/>
                      <a:pt x="212587" y="610350"/>
                    </a:cubicBezTo>
                    <a:cubicBezTo>
                      <a:pt x="212587" y="620308"/>
                      <a:pt x="212587" y="630266"/>
                      <a:pt x="212587" y="640219"/>
                    </a:cubicBezTo>
                    <a:cubicBezTo>
                      <a:pt x="204048" y="640219"/>
                      <a:pt x="195504" y="640219"/>
                      <a:pt x="186964" y="640219"/>
                    </a:cubicBezTo>
                    <a:moveTo>
                      <a:pt x="154066" y="640219"/>
                    </a:moveTo>
                    <a:cubicBezTo>
                      <a:pt x="154066" y="630266"/>
                      <a:pt x="154066" y="620308"/>
                      <a:pt x="154066" y="610350"/>
                    </a:cubicBezTo>
                    <a:cubicBezTo>
                      <a:pt x="162610" y="610350"/>
                      <a:pt x="171149" y="610350"/>
                      <a:pt x="179688" y="610350"/>
                    </a:cubicBezTo>
                    <a:cubicBezTo>
                      <a:pt x="179688" y="620308"/>
                      <a:pt x="179688" y="630266"/>
                      <a:pt x="179688" y="640219"/>
                    </a:cubicBezTo>
                    <a:cubicBezTo>
                      <a:pt x="171149" y="640219"/>
                      <a:pt x="162610" y="640219"/>
                      <a:pt x="154066" y="640219"/>
                    </a:cubicBezTo>
                    <a:moveTo>
                      <a:pt x="121167" y="640219"/>
                    </a:moveTo>
                    <a:cubicBezTo>
                      <a:pt x="121167" y="630266"/>
                      <a:pt x="121167" y="620308"/>
                      <a:pt x="121167" y="610350"/>
                    </a:cubicBezTo>
                    <a:cubicBezTo>
                      <a:pt x="129706" y="610350"/>
                      <a:pt x="138251" y="610350"/>
                      <a:pt x="146790" y="610350"/>
                    </a:cubicBezTo>
                    <a:cubicBezTo>
                      <a:pt x="146790" y="620308"/>
                      <a:pt x="146790" y="630266"/>
                      <a:pt x="146790" y="640219"/>
                    </a:cubicBezTo>
                    <a:cubicBezTo>
                      <a:pt x="138251" y="640219"/>
                      <a:pt x="129706" y="640219"/>
                      <a:pt x="121167" y="640219"/>
                    </a:cubicBezTo>
                    <a:moveTo>
                      <a:pt x="67043" y="651144"/>
                    </a:moveTo>
                    <a:cubicBezTo>
                      <a:pt x="67043" y="637537"/>
                      <a:pt x="67043" y="623957"/>
                      <a:pt x="67043" y="610350"/>
                    </a:cubicBezTo>
                    <a:cubicBezTo>
                      <a:pt x="73784" y="610350"/>
                      <a:pt x="80530" y="610350"/>
                      <a:pt x="87276" y="610350"/>
                    </a:cubicBezTo>
                    <a:cubicBezTo>
                      <a:pt x="87276" y="623957"/>
                      <a:pt x="87276" y="637537"/>
                      <a:pt x="87276" y="651144"/>
                    </a:cubicBezTo>
                    <a:cubicBezTo>
                      <a:pt x="80530" y="651144"/>
                      <a:pt x="73784" y="651144"/>
                      <a:pt x="67043" y="651144"/>
                    </a:cubicBezTo>
                    <a:moveTo>
                      <a:pt x="359253" y="705236"/>
                    </a:moveTo>
                    <a:cubicBezTo>
                      <a:pt x="359253" y="691630"/>
                      <a:pt x="359253" y="678039"/>
                      <a:pt x="359253" y="664443"/>
                    </a:cubicBezTo>
                    <a:cubicBezTo>
                      <a:pt x="365999" y="664443"/>
                      <a:pt x="372750" y="664443"/>
                      <a:pt x="379491" y="664443"/>
                    </a:cubicBezTo>
                    <a:cubicBezTo>
                      <a:pt x="379491" y="678039"/>
                      <a:pt x="379491" y="691630"/>
                      <a:pt x="379491" y="705236"/>
                    </a:cubicBezTo>
                    <a:cubicBezTo>
                      <a:pt x="372750" y="705236"/>
                      <a:pt x="365999" y="705236"/>
                      <a:pt x="359253" y="705236"/>
                    </a:cubicBezTo>
                    <a:moveTo>
                      <a:pt x="67043" y="705236"/>
                    </a:moveTo>
                    <a:cubicBezTo>
                      <a:pt x="67043" y="691630"/>
                      <a:pt x="67043" y="678039"/>
                      <a:pt x="67043" y="664443"/>
                    </a:cubicBezTo>
                    <a:cubicBezTo>
                      <a:pt x="73784" y="664443"/>
                      <a:pt x="80530" y="664443"/>
                      <a:pt x="87276" y="664443"/>
                    </a:cubicBezTo>
                    <a:cubicBezTo>
                      <a:pt x="87276" y="678039"/>
                      <a:pt x="87276" y="691630"/>
                      <a:pt x="87276" y="705236"/>
                    </a:cubicBezTo>
                    <a:cubicBezTo>
                      <a:pt x="80530" y="705236"/>
                      <a:pt x="73784" y="705236"/>
                      <a:pt x="67043" y="705236"/>
                    </a:cubicBezTo>
                    <a:moveTo>
                      <a:pt x="299745" y="694333"/>
                    </a:moveTo>
                    <a:cubicBezTo>
                      <a:pt x="299745" y="684385"/>
                      <a:pt x="299745" y="674432"/>
                      <a:pt x="299745" y="664459"/>
                    </a:cubicBezTo>
                    <a:cubicBezTo>
                      <a:pt x="308289" y="664459"/>
                      <a:pt x="316833" y="664459"/>
                      <a:pt x="325362" y="664459"/>
                    </a:cubicBezTo>
                    <a:cubicBezTo>
                      <a:pt x="325362" y="674432"/>
                      <a:pt x="325362" y="684385"/>
                      <a:pt x="325362" y="694333"/>
                    </a:cubicBezTo>
                    <a:cubicBezTo>
                      <a:pt x="316833" y="694333"/>
                      <a:pt x="308289" y="694333"/>
                      <a:pt x="299745" y="694333"/>
                    </a:cubicBezTo>
                    <a:moveTo>
                      <a:pt x="266846" y="694333"/>
                    </a:moveTo>
                    <a:cubicBezTo>
                      <a:pt x="266846" y="684385"/>
                      <a:pt x="266846" y="674432"/>
                      <a:pt x="266846" y="664459"/>
                    </a:cubicBezTo>
                    <a:cubicBezTo>
                      <a:pt x="275396" y="664459"/>
                      <a:pt x="283919" y="664459"/>
                      <a:pt x="292458" y="664459"/>
                    </a:cubicBezTo>
                    <a:cubicBezTo>
                      <a:pt x="292458" y="674432"/>
                      <a:pt x="292458" y="684385"/>
                      <a:pt x="292458" y="694333"/>
                    </a:cubicBezTo>
                    <a:cubicBezTo>
                      <a:pt x="283919" y="694333"/>
                      <a:pt x="275396" y="694333"/>
                      <a:pt x="266846" y="694333"/>
                    </a:cubicBezTo>
                    <a:moveTo>
                      <a:pt x="233942" y="694333"/>
                    </a:moveTo>
                    <a:cubicBezTo>
                      <a:pt x="233942" y="684385"/>
                      <a:pt x="233942" y="674432"/>
                      <a:pt x="233942" y="664459"/>
                    </a:cubicBezTo>
                    <a:cubicBezTo>
                      <a:pt x="242492" y="664459"/>
                      <a:pt x="251026" y="664459"/>
                      <a:pt x="259565" y="664459"/>
                    </a:cubicBezTo>
                    <a:cubicBezTo>
                      <a:pt x="259565" y="674432"/>
                      <a:pt x="259565" y="684385"/>
                      <a:pt x="259565" y="694333"/>
                    </a:cubicBezTo>
                    <a:cubicBezTo>
                      <a:pt x="251026" y="694333"/>
                      <a:pt x="242492" y="694333"/>
                      <a:pt x="233942" y="694333"/>
                    </a:cubicBezTo>
                    <a:moveTo>
                      <a:pt x="186964" y="694333"/>
                    </a:moveTo>
                    <a:cubicBezTo>
                      <a:pt x="186964" y="684385"/>
                      <a:pt x="186964" y="674432"/>
                      <a:pt x="186964" y="664459"/>
                    </a:cubicBezTo>
                    <a:cubicBezTo>
                      <a:pt x="195504" y="664459"/>
                      <a:pt x="204048" y="664459"/>
                      <a:pt x="212587" y="664459"/>
                    </a:cubicBezTo>
                    <a:cubicBezTo>
                      <a:pt x="212587" y="674432"/>
                      <a:pt x="212587" y="684385"/>
                      <a:pt x="212587" y="694333"/>
                    </a:cubicBezTo>
                    <a:cubicBezTo>
                      <a:pt x="204048" y="694333"/>
                      <a:pt x="195504" y="694333"/>
                      <a:pt x="186964" y="694333"/>
                    </a:cubicBezTo>
                    <a:moveTo>
                      <a:pt x="154066" y="694333"/>
                    </a:moveTo>
                    <a:cubicBezTo>
                      <a:pt x="154066" y="684385"/>
                      <a:pt x="154066" y="674432"/>
                      <a:pt x="154066" y="664459"/>
                    </a:cubicBezTo>
                    <a:cubicBezTo>
                      <a:pt x="162610" y="664459"/>
                      <a:pt x="171149" y="664459"/>
                      <a:pt x="179688" y="664459"/>
                    </a:cubicBezTo>
                    <a:cubicBezTo>
                      <a:pt x="179688" y="674432"/>
                      <a:pt x="179688" y="684385"/>
                      <a:pt x="179688" y="694333"/>
                    </a:cubicBezTo>
                    <a:cubicBezTo>
                      <a:pt x="171149" y="694333"/>
                      <a:pt x="162610" y="694333"/>
                      <a:pt x="154066" y="694333"/>
                    </a:cubicBezTo>
                    <a:moveTo>
                      <a:pt x="121167" y="694333"/>
                    </a:moveTo>
                    <a:cubicBezTo>
                      <a:pt x="121167" y="684385"/>
                      <a:pt x="121167" y="674432"/>
                      <a:pt x="121167" y="664459"/>
                    </a:cubicBezTo>
                    <a:cubicBezTo>
                      <a:pt x="129706" y="664459"/>
                      <a:pt x="138251" y="664459"/>
                      <a:pt x="146790" y="664459"/>
                    </a:cubicBezTo>
                    <a:cubicBezTo>
                      <a:pt x="146790" y="674432"/>
                      <a:pt x="146790" y="684385"/>
                      <a:pt x="146790" y="694333"/>
                    </a:cubicBezTo>
                    <a:cubicBezTo>
                      <a:pt x="138251" y="694333"/>
                      <a:pt x="129706" y="694333"/>
                      <a:pt x="121167" y="694333"/>
                    </a:cubicBezTo>
                    <a:moveTo>
                      <a:pt x="359253" y="759335"/>
                    </a:moveTo>
                    <a:cubicBezTo>
                      <a:pt x="359253" y="745733"/>
                      <a:pt x="359253" y="732143"/>
                      <a:pt x="359253" y="718547"/>
                    </a:cubicBezTo>
                    <a:cubicBezTo>
                      <a:pt x="365999" y="718547"/>
                      <a:pt x="372750" y="718547"/>
                      <a:pt x="379491" y="718547"/>
                    </a:cubicBezTo>
                    <a:cubicBezTo>
                      <a:pt x="379491" y="732143"/>
                      <a:pt x="379491" y="745733"/>
                      <a:pt x="379491" y="759335"/>
                    </a:cubicBezTo>
                    <a:cubicBezTo>
                      <a:pt x="372750" y="759335"/>
                      <a:pt x="365999" y="759335"/>
                      <a:pt x="359253" y="759335"/>
                    </a:cubicBezTo>
                    <a:moveTo>
                      <a:pt x="67043" y="759335"/>
                    </a:moveTo>
                    <a:cubicBezTo>
                      <a:pt x="67043" y="745733"/>
                      <a:pt x="67043" y="732143"/>
                      <a:pt x="67043" y="718547"/>
                    </a:cubicBezTo>
                    <a:cubicBezTo>
                      <a:pt x="73784" y="718547"/>
                      <a:pt x="80530" y="718547"/>
                      <a:pt x="87276" y="718547"/>
                    </a:cubicBezTo>
                    <a:cubicBezTo>
                      <a:pt x="87276" y="732143"/>
                      <a:pt x="87276" y="745733"/>
                      <a:pt x="87276" y="759335"/>
                    </a:cubicBezTo>
                    <a:cubicBezTo>
                      <a:pt x="80530" y="759335"/>
                      <a:pt x="73784" y="759335"/>
                      <a:pt x="67043" y="759335"/>
                    </a:cubicBezTo>
                    <a:moveTo>
                      <a:pt x="299745" y="748457"/>
                    </a:moveTo>
                    <a:cubicBezTo>
                      <a:pt x="299745" y="738483"/>
                      <a:pt x="299745" y="728525"/>
                      <a:pt x="299745" y="718578"/>
                    </a:cubicBezTo>
                    <a:cubicBezTo>
                      <a:pt x="308289" y="718578"/>
                      <a:pt x="316833" y="718578"/>
                      <a:pt x="325362" y="718578"/>
                    </a:cubicBezTo>
                    <a:cubicBezTo>
                      <a:pt x="325362" y="728525"/>
                      <a:pt x="325362" y="738483"/>
                      <a:pt x="325362" y="748457"/>
                    </a:cubicBezTo>
                    <a:cubicBezTo>
                      <a:pt x="316833" y="748457"/>
                      <a:pt x="308289" y="748457"/>
                      <a:pt x="299745" y="748457"/>
                    </a:cubicBezTo>
                    <a:moveTo>
                      <a:pt x="266846" y="748457"/>
                    </a:moveTo>
                    <a:cubicBezTo>
                      <a:pt x="266846" y="738483"/>
                      <a:pt x="266846" y="728525"/>
                      <a:pt x="266846" y="718578"/>
                    </a:cubicBezTo>
                    <a:cubicBezTo>
                      <a:pt x="275396" y="718578"/>
                      <a:pt x="283919" y="718578"/>
                      <a:pt x="292458" y="718578"/>
                    </a:cubicBezTo>
                    <a:cubicBezTo>
                      <a:pt x="292458" y="728525"/>
                      <a:pt x="292458" y="738483"/>
                      <a:pt x="292458" y="748457"/>
                    </a:cubicBezTo>
                    <a:cubicBezTo>
                      <a:pt x="283919" y="748457"/>
                      <a:pt x="275396" y="748457"/>
                      <a:pt x="266846" y="748457"/>
                    </a:cubicBezTo>
                    <a:moveTo>
                      <a:pt x="233942" y="748457"/>
                    </a:moveTo>
                    <a:cubicBezTo>
                      <a:pt x="233942" y="738483"/>
                      <a:pt x="233942" y="728525"/>
                      <a:pt x="233942" y="718578"/>
                    </a:cubicBezTo>
                    <a:cubicBezTo>
                      <a:pt x="242492" y="718578"/>
                      <a:pt x="251026" y="718578"/>
                      <a:pt x="259565" y="718578"/>
                    </a:cubicBezTo>
                    <a:cubicBezTo>
                      <a:pt x="259565" y="728525"/>
                      <a:pt x="259565" y="738483"/>
                      <a:pt x="259565" y="748457"/>
                    </a:cubicBezTo>
                    <a:cubicBezTo>
                      <a:pt x="251026" y="748457"/>
                      <a:pt x="242492" y="748457"/>
                      <a:pt x="233942" y="748457"/>
                    </a:cubicBezTo>
                    <a:moveTo>
                      <a:pt x="186964" y="748457"/>
                    </a:moveTo>
                    <a:cubicBezTo>
                      <a:pt x="186964" y="738483"/>
                      <a:pt x="186964" y="728525"/>
                      <a:pt x="186964" y="718578"/>
                    </a:cubicBezTo>
                    <a:cubicBezTo>
                      <a:pt x="195504" y="718578"/>
                      <a:pt x="204048" y="718578"/>
                      <a:pt x="212587" y="718578"/>
                    </a:cubicBezTo>
                    <a:cubicBezTo>
                      <a:pt x="212587" y="728525"/>
                      <a:pt x="212587" y="738483"/>
                      <a:pt x="212587" y="748457"/>
                    </a:cubicBezTo>
                    <a:cubicBezTo>
                      <a:pt x="204048" y="748457"/>
                      <a:pt x="195504" y="748457"/>
                      <a:pt x="186964" y="748457"/>
                    </a:cubicBezTo>
                    <a:moveTo>
                      <a:pt x="154066" y="748457"/>
                    </a:moveTo>
                    <a:cubicBezTo>
                      <a:pt x="154066" y="738483"/>
                      <a:pt x="154066" y="728525"/>
                      <a:pt x="154066" y="718578"/>
                    </a:cubicBezTo>
                    <a:cubicBezTo>
                      <a:pt x="162610" y="718578"/>
                      <a:pt x="171149" y="718578"/>
                      <a:pt x="179688" y="718578"/>
                    </a:cubicBezTo>
                    <a:cubicBezTo>
                      <a:pt x="179688" y="728525"/>
                      <a:pt x="179688" y="738483"/>
                      <a:pt x="179688" y="748457"/>
                    </a:cubicBezTo>
                    <a:cubicBezTo>
                      <a:pt x="171149" y="748457"/>
                      <a:pt x="162610" y="748457"/>
                      <a:pt x="154066" y="748457"/>
                    </a:cubicBezTo>
                    <a:moveTo>
                      <a:pt x="121167" y="748457"/>
                    </a:moveTo>
                    <a:cubicBezTo>
                      <a:pt x="121167" y="738483"/>
                      <a:pt x="121167" y="728525"/>
                      <a:pt x="121167" y="718578"/>
                    </a:cubicBezTo>
                    <a:cubicBezTo>
                      <a:pt x="129706" y="718578"/>
                      <a:pt x="138251" y="718578"/>
                      <a:pt x="146790" y="718578"/>
                    </a:cubicBezTo>
                    <a:cubicBezTo>
                      <a:pt x="146790" y="728525"/>
                      <a:pt x="146790" y="738483"/>
                      <a:pt x="146790" y="748457"/>
                    </a:cubicBezTo>
                    <a:cubicBezTo>
                      <a:pt x="138251" y="748457"/>
                      <a:pt x="129706" y="748457"/>
                      <a:pt x="121167" y="748457"/>
                    </a:cubicBezTo>
                    <a:moveTo>
                      <a:pt x="359258" y="813433"/>
                    </a:moveTo>
                    <a:lnTo>
                      <a:pt x="359258" y="772645"/>
                    </a:lnTo>
                    <a:lnTo>
                      <a:pt x="379496" y="772645"/>
                    </a:lnTo>
                    <a:lnTo>
                      <a:pt x="379496" y="813433"/>
                    </a:lnTo>
                    <a:lnTo>
                      <a:pt x="359258" y="813433"/>
                    </a:lnTo>
                    <a:moveTo>
                      <a:pt x="67043" y="813433"/>
                    </a:moveTo>
                    <a:lnTo>
                      <a:pt x="67043" y="772645"/>
                    </a:lnTo>
                    <a:lnTo>
                      <a:pt x="87276" y="772645"/>
                    </a:lnTo>
                    <a:lnTo>
                      <a:pt x="87276" y="813433"/>
                    </a:lnTo>
                    <a:lnTo>
                      <a:pt x="67043" y="813433"/>
                    </a:lnTo>
                    <a:moveTo>
                      <a:pt x="299745" y="802560"/>
                    </a:moveTo>
                    <a:lnTo>
                      <a:pt x="299745" y="772686"/>
                    </a:lnTo>
                    <a:lnTo>
                      <a:pt x="325362" y="772686"/>
                    </a:lnTo>
                    <a:lnTo>
                      <a:pt x="325362" y="802560"/>
                    </a:lnTo>
                    <a:lnTo>
                      <a:pt x="299745" y="802560"/>
                    </a:lnTo>
                    <a:moveTo>
                      <a:pt x="266846" y="802560"/>
                    </a:moveTo>
                    <a:lnTo>
                      <a:pt x="266846" y="772686"/>
                    </a:lnTo>
                    <a:lnTo>
                      <a:pt x="292458" y="772686"/>
                    </a:lnTo>
                    <a:lnTo>
                      <a:pt x="292458" y="802560"/>
                    </a:lnTo>
                    <a:lnTo>
                      <a:pt x="266846" y="802560"/>
                    </a:lnTo>
                    <a:moveTo>
                      <a:pt x="233942" y="802560"/>
                    </a:moveTo>
                    <a:lnTo>
                      <a:pt x="233942" y="772686"/>
                    </a:lnTo>
                    <a:lnTo>
                      <a:pt x="259565" y="772686"/>
                    </a:lnTo>
                    <a:lnTo>
                      <a:pt x="259565" y="802560"/>
                    </a:lnTo>
                    <a:lnTo>
                      <a:pt x="233942" y="802560"/>
                    </a:lnTo>
                    <a:moveTo>
                      <a:pt x="186964" y="802560"/>
                    </a:moveTo>
                    <a:lnTo>
                      <a:pt x="186964" y="772686"/>
                    </a:lnTo>
                    <a:lnTo>
                      <a:pt x="212587" y="772686"/>
                    </a:lnTo>
                    <a:lnTo>
                      <a:pt x="212587" y="802560"/>
                    </a:lnTo>
                    <a:lnTo>
                      <a:pt x="186964" y="802560"/>
                    </a:lnTo>
                    <a:moveTo>
                      <a:pt x="154061" y="802560"/>
                    </a:moveTo>
                    <a:lnTo>
                      <a:pt x="154061" y="772686"/>
                    </a:lnTo>
                    <a:lnTo>
                      <a:pt x="179688" y="772686"/>
                    </a:lnTo>
                    <a:lnTo>
                      <a:pt x="179688" y="802560"/>
                    </a:lnTo>
                    <a:lnTo>
                      <a:pt x="154061" y="802560"/>
                    </a:lnTo>
                    <a:moveTo>
                      <a:pt x="121167" y="802560"/>
                    </a:moveTo>
                    <a:lnTo>
                      <a:pt x="121167" y="772686"/>
                    </a:lnTo>
                    <a:lnTo>
                      <a:pt x="146790" y="772686"/>
                    </a:lnTo>
                    <a:lnTo>
                      <a:pt x="146790" y="802560"/>
                    </a:lnTo>
                    <a:lnTo>
                      <a:pt x="121167" y="802560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igura a mano libera: forma 72">
                <a:extLst>
                  <a:ext uri="{FF2B5EF4-FFF2-40B4-BE49-F238E27FC236}">
                    <a16:creationId xmlns:a16="http://schemas.microsoft.com/office/drawing/2014/main" id="{5C0B6B02-5768-4366-82EA-3565CFC6328A}"/>
                  </a:ext>
                </a:extLst>
              </p:cNvPr>
              <p:cNvSpPr/>
              <p:nvPr/>
            </p:nvSpPr>
            <p:spPr>
              <a:xfrm flipV="1">
                <a:off x="6632705" y="4096597"/>
                <a:ext cx="167210" cy="121340"/>
              </a:xfrm>
              <a:custGeom>
                <a:avLst/>
                <a:gdLst>
                  <a:gd name="connsiteX0" fmla="*/ 110043 w 167210"/>
                  <a:gd name="connsiteY0" fmla="*/ -2244 h 121340"/>
                  <a:gd name="connsiteX1" fmla="*/ -2165 w 167210"/>
                  <a:gd name="connsiteY1" fmla="*/ -2244 h 121340"/>
                  <a:gd name="connsiteX2" fmla="*/ -2165 w 167210"/>
                  <a:gd name="connsiteY2" fmla="*/ 119096 h 121340"/>
                  <a:gd name="connsiteX3" fmla="*/ 25125 w 167210"/>
                  <a:gd name="connsiteY3" fmla="*/ 119096 h 121340"/>
                  <a:gd name="connsiteX4" fmla="*/ 25125 w 167210"/>
                  <a:gd name="connsiteY4" fmla="*/ 4190 h 121340"/>
                  <a:gd name="connsiteX5" fmla="*/ 46361 w 167210"/>
                  <a:gd name="connsiteY5" fmla="*/ 4190 h 121340"/>
                  <a:gd name="connsiteX6" fmla="*/ 46361 w 167210"/>
                  <a:gd name="connsiteY6" fmla="*/ 119096 h 121340"/>
                  <a:gd name="connsiteX7" fmla="*/ 67280 w 167210"/>
                  <a:gd name="connsiteY7" fmla="*/ 119096 h 121340"/>
                  <a:gd name="connsiteX8" fmla="*/ 67280 w 167210"/>
                  <a:gd name="connsiteY8" fmla="*/ 88833 h 121340"/>
                  <a:gd name="connsiteX9" fmla="*/ 87513 w 167210"/>
                  <a:gd name="connsiteY9" fmla="*/ 88833 h 121340"/>
                  <a:gd name="connsiteX10" fmla="*/ 87513 w 167210"/>
                  <a:gd name="connsiteY10" fmla="*/ 119096 h 121340"/>
                  <a:gd name="connsiteX11" fmla="*/ 165046 w 167210"/>
                  <a:gd name="connsiteY11" fmla="*/ 119096 h 121340"/>
                  <a:gd name="connsiteX12" fmla="*/ 165046 w 167210"/>
                  <a:gd name="connsiteY12" fmla="*/ 118519 h 121340"/>
                  <a:gd name="connsiteX13" fmla="*/ 154303 w 167210"/>
                  <a:gd name="connsiteY13" fmla="*/ 118519 h 121340"/>
                  <a:gd name="connsiteX14" fmla="*/ 154303 w 167210"/>
                  <a:gd name="connsiteY14" fmla="*/ 88625 h 121340"/>
                  <a:gd name="connsiteX15" fmla="*/ 165046 w 167210"/>
                  <a:gd name="connsiteY15" fmla="*/ 88625 h 121340"/>
                  <a:gd name="connsiteX16" fmla="*/ 165046 w 167210"/>
                  <a:gd name="connsiteY16" fmla="*/ 64395 h 121340"/>
                  <a:gd name="connsiteX17" fmla="*/ 154298 w 167210"/>
                  <a:gd name="connsiteY17" fmla="*/ 64395 h 121340"/>
                  <a:gd name="connsiteX18" fmla="*/ 154298 w 167210"/>
                  <a:gd name="connsiteY18" fmla="*/ 34521 h 121340"/>
                  <a:gd name="connsiteX19" fmla="*/ 165046 w 167210"/>
                  <a:gd name="connsiteY19" fmla="*/ 34521 h 121340"/>
                  <a:gd name="connsiteX20" fmla="*/ 165046 w 167210"/>
                  <a:gd name="connsiteY20" fmla="*/ -2218 h 121340"/>
                  <a:gd name="connsiteX21" fmla="*/ 110043 w 167210"/>
                  <a:gd name="connsiteY21" fmla="*/ -2218 h 121340"/>
                  <a:gd name="connsiteX22" fmla="*/ 110043 w 167210"/>
                  <a:gd name="connsiteY22" fmla="*/ -2244 h 121340"/>
                  <a:gd name="connsiteX23" fmla="*/ 121404 w 167210"/>
                  <a:gd name="connsiteY23" fmla="*/ 64395 h 121340"/>
                  <a:gd name="connsiteX24" fmla="*/ 121404 w 167210"/>
                  <a:gd name="connsiteY24" fmla="*/ 34521 h 121340"/>
                  <a:gd name="connsiteX25" fmla="*/ 147027 w 167210"/>
                  <a:gd name="connsiteY25" fmla="*/ 34521 h 121340"/>
                  <a:gd name="connsiteX26" fmla="*/ 147027 w 167210"/>
                  <a:gd name="connsiteY26" fmla="*/ 64395 h 121340"/>
                  <a:gd name="connsiteX27" fmla="*/ 121404 w 167210"/>
                  <a:gd name="connsiteY27" fmla="*/ 64395 h 121340"/>
                  <a:gd name="connsiteX28" fmla="*/ 67280 w 167210"/>
                  <a:gd name="connsiteY28" fmla="*/ 75496 h 121340"/>
                  <a:gd name="connsiteX29" fmla="*/ 67280 w 167210"/>
                  <a:gd name="connsiteY29" fmla="*/ 34724 h 121340"/>
                  <a:gd name="connsiteX30" fmla="*/ 87513 w 167210"/>
                  <a:gd name="connsiteY30" fmla="*/ 34724 h 121340"/>
                  <a:gd name="connsiteX31" fmla="*/ 87513 w 167210"/>
                  <a:gd name="connsiteY31" fmla="*/ 75496 h 121340"/>
                  <a:gd name="connsiteX32" fmla="*/ 67280 w 167210"/>
                  <a:gd name="connsiteY32" fmla="*/ 75496 h 121340"/>
                  <a:gd name="connsiteX33" fmla="*/ 121404 w 167210"/>
                  <a:gd name="connsiteY33" fmla="*/ 118519 h 121340"/>
                  <a:gd name="connsiteX34" fmla="*/ 121404 w 167210"/>
                  <a:gd name="connsiteY34" fmla="*/ 88625 h 121340"/>
                  <a:gd name="connsiteX35" fmla="*/ 147027 w 167210"/>
                  <a:gd name="connsiteY35" fmla="*/ 88625 h 121340"/>
                  <a:gd name="connsiteX36" fmla="*/ 147027 w 167210"/>
                  <a:gd name="connsiteY36" fmla="*/ 118519 h 121340"/>
                  <a:gd name="connsiteX37" fmla="*/ 121404 w 167210"/>
                  <a:gd name="connsiteY37" fmla="*/ 118519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67210" h="121340">
                    <a:moveTo>
                      <a:pt x="110043" y="-2244"/>
                    </a:moveTo>
                    <a:lnTo>
                      <a:pt x="-2165" y="-2244"/>
                    </a:lnTo>
                    <a:lnTo>
                      <a:pt x="-2165" y="119096"/>
                    </a:lnTo>
                    <a:lnTo>
                      <a:pt x="25125" y="119096"/>
                    </a:lnTo>
                    <a:lnTo>
                      <a:pt x="25125" y="4190"/>
                    </a:lnTo>
                    <a:lnTo>
                      <a:pt x="46361" y="4190"/>
                    </a:lnTo>
                    <a:lnTo>
                      <a:pt x="46361" y="119096"/>
                    </a:lnTo>
                    <a:lnTo>
                      <a:pt x="67280" y="119096"/>
                    </a:lnTo>
                    <a:cubicBezTo>
                      <a:pt x="67280" y="109008"/>
                      <a:pt x="67280" y="98915"/>
                      <a:pt x="67280" y="88833"/>
                    </a:cubicBezTo>
                    <a:cubicBezTo>
                      <a:pt x="74021" y="88833"/>
                      <a:pt x="80767" y="88833"/>
                      <a:pt x="87513" y="88833"/>
                    </a:cubicBezTo>
                    <a:cubicBezTo>
                      <a:pt x="87513" y="98915"/>
                      <a:pt x="87513" y="109008"/>
                      <a:pt x="87513" y="119096"/>
                    </a:cubicBezTo>
                    <a:lnTo>
                      <a:pt x="165046" y="119096"/>
                    </a:lnTo>
                    <a:lnTo>
                      <a:pt x="165046" y="118519"/>
                    </a:lnTo>
                    <a:cubicBezTo>
                      <a:pt x="161465" y="118519"/>
                      <a:pt x="157884" y="118519"/>
                      <a:pt x="154303" y="118519"/>
                    </a:cubicBezTo>
                    <a:cubicBezTo>
                      <a:pt x="154303" y="108540"/>
                      <a:pt x="154303" y="98588"/>
                      <a:pt x="154303" y="88625"/>
                    </a:cubicBezTo>
                    <a:cubicBezTo>
                      <a:pt x="157884" y="88625"/>
                      <a:pt x="161465" y="88625"/>
                      <a:pt x="165046" y="88625"/>
                    </a:cubicBezTo>
                    <a:lnTo>
                      <a:pt x="165046" y="64395"/>
                    </a:lnTo>
                    <a:lnTo>
                      <a:pt x="154298" y="64395"/>
                    </a:lnTo>
                    <a:lnTo>
                      <a:pt x="154298" y="34521"/>
                    </a:lnTo>
                    <a:lnTo>
                      <a:pt x="165046" y="34521"/>
                    </a:lnTo>
                    <a:lnTo>
                      <a:pt x="165046" y="-2218"/>
                    </a:lnTo>
                    <a:lnTo>
                      <a:pt x="110043" y="-2218"/>
                    </a:lnTo>
                    <a:lnTo>
                      <a:pt x="110043" y="-2244"/>
                    </a:lnTo>
                    <a:moveTo>
                      <a:pt x="121404" y="64395"/>
                    </a:moveTo>
                    <a:lnTo>
                      <a:pt x="121404" y="34521"/>
                    </a:lnTo>
                    <a:lnTo>
                      <a:pt x="147027" y="34521"/>
                    </a:lnTo>
                    <a:lnTo>
                      <a:pt x="147027" y="64395"/>
                    </a:lnTo>
                    <a:lnTo>
                      <a:pt x="121404" y="64395"/>
                    </a:lnTo>
                    <a:moveTo>
                      <a:pt x="67280" y="75496"/>
                    </a:moveTo>
                    <a:lnTo>
                      <a:pt x="67280" y="34724"/>
                    </a:lnTo>
                    <a:lnTo>
                      <a:pt x="87513" y="34724"/>
                    </a:lnTo>
                    <a:lnTo>
                      <a:pt x="87513" y="75496"/>
                    </a:lnTo>
                    <a:lnTo>
                      <a:pt x="67280" y="75496"/>
                    </a:lnTo>
                    <a:moveTo>
                      <a:pt x="121404" y="118519"/>
                    </a:moveTo>
                    <a:cubicBezTo>
                      <a:pt x="121404" y="108540"/>
                      <a:pt x="121404" y="98588"/>
                      <a:pt x="121404" y="88625"/>
                    </a:cubicBezTo>
                    <a:cubicBezTo>
                      <a:pt x="129943" y="88625"/>
                      <a:pt x="138488" y="88625"/>
                      <a:pt x="147027" y="88625"/>
                    </a:cubicBezTo>
                    <a:cubicBezTo>
                      <a:pt x="147027" y="98588"/>
                      <a:pt x="147027" y="108540"/>
                      <a:pt x="147027" y="118519"/>
                    </a:cubicBezTo>
                    <a:cubicBezTo>
                      <a:pt x="138488" y="118519"/>
                      <a:pt x="129943" y="118519"/>
                      <a:pt x="121404" y="118519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igura a mano libera: forma 73">
                <a:extLst>
                  <a:ext uri="{FF2B5EF4-FFF2-40B4-BE49-F238E27FC236}">
                    <a16:creationId xmlns:a16="http://schemas.microsoft.com/office/drawing/2014/main" id="{2A9429F4-5170-481C-86E4-CD3F4C023559}"/>
                  </a:ext>
                </a:extLst>
              </p:cNvPr>
              <p:cNvSpPr/>
              <p:nvPr/>
            </p:nvSpPr>
            <p:spPr>
              <a:xfrm flipV="1">
                <a:off x="6632705" y="4091400"/>
                <a:ext cx="167210" cy="5197"/>
              </a:xfrm>
              <a:custGeom>
                <a:avLst/>
                <a:gdLst>
                  <a:gd name="connsiteX0" fmla="*/ 165046 w 167210"/>
                  <a:gd name="connsiteY0" fmla="*/ -2382 h 5197"/>
                  <a:gd name="connsiteX1" fmla="*/ 87513 w 167210"/>
                  <a:gd name="connsiteY1" fmla="*/ -2382 h 5197"/>
                  <a:gd name="connsiteX2" fmla="*/ 87513 w 167210"/>
                  <a:gd name="connsiteY2" fmla="*/ 2815 h 5197"/>
                  <a:gd name="connsiteX3" fmla="*/ 165046 w 167210"/>
                  <a:gd name="connsiteY3" fmla="*/ 2815 h 5197"/>
                  <a:gd name="connsiteX4" fmla="*/ 165046 w 167210"/>
                  <a:gd name="connsiteY4" fmla="*/ -2382 h 5197"/>
                  <a:gd name="connsiteX5" fmla="*/ 67280 w 167210"/>
                  <a:gd name="connsiteY5" fmla="*/ -2382 h 5197"/>
                  <a:gd name="connsiteX6" fmla="*/ 46361 w 167210"/>
                  <a:gd name="connsiteY6" fmla="*/ -2382 h 5197"/>
                  <a:gd name="connsiteX7" fmla="*/ 46361 w 167210"/>
                  <a:gd name="connsiteY7" fmla="*/ 2815 h 5197"/>
                  <a:gd name="connsiteX8" fmla="*/ 67280 w 167210"/>
                  <a:gd name="connsiteY8" fmla="*/ 2815 h 5197"/>
                  <a:gd name="connsiteX9" fmla="*/ 67280 w 167210"/>
                  <a:gd name="connsiteY9" fmla="*/ -2382 h 5197"/>
                  <a:gd name="connsiteX10" fmla="*/ 25125 w 167210"/>
                  <a:gd name="connsiteY10" fmla="*/ -2382 h 5197"/>
                  <a:gd name="connsiteX11" fmla="*/ -2165 w 167210"/>
                  <a:gd name="connsiteY11" fmla="*/ -2382 h 5197"/>
                  <a:gd name="connsiteX12" fmla="*/ -2165 w 167210"/>
                  <a:gd name="connsiteY12" fmla="*/ 2815 h 5197"/>
                  <a:gd name="connsiteX13" fmla="*/ 25125 w 167210"/>
                  <a:gd name="connsiteY13" fmla="*/ 2815 h 5197"/>
                  <a:gd name="connsiteX14" fmla="*/ 25125 w 167210"/>
                  <a:gd name="connsiteY1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7210" h="5197">
                    <a:moveTo>
                      <a:pt x="165046" y="-2382"/>
                    </a:moveTo>
                    <a:lnTo>
                      <a:pt x="87513" y="-2382"/>
                    </a:lnTo>
                    <a:cubicBezTo>
                      <a:pt x="87513" y="-651"/>
                      <a:pt x="87513" y="1079"/>
                      <a:pt x="87513" y="2815"/>
                    </a:cubicBezTo>
                    <a:lnTo>
                      <a:pt x="165046" y="2815"/>
                    </a:lnTo>
                    <a:lnTo>
                      <a:pt x="165046" y="-2382"/>
                    </a:lnTo>
                    <a:moveTo>
                      <a:pt x="67280" y="-2382"/>
                    </a:moveTo>
                    <a:lnTo>
                      <a:pt x="46361" y="-2382"/>
                    </a:lnTo>
                    <a:lnTo>
                      <a:pt x="46361" y="2815"/>
                    </a:lnTo>
                    <a:lnTo>
                      <a:pt x="67280" y="2815"/>
                    </a:lnTo>
                    <a:cubicBezTo>
                      <a:pt x="67280" y="1079"/>
                      <a:pt x="67280" y="-651"/>
                      <a:pt x="67280" y="-2382"/>
                    </a:cubicBezTo>
                    <a:moveTo>
                      <a:pt x="25125" y="-2382"/>
                    </a:moveTo>
                    <a:lnTo>
                      <a:pt x="-2165" y="-2382"/>
                    </a:lnTo>
                    <a:lnTo>
                      <a:pt x="-2165" y="2815"/>
                    </a:lnTo>
                    <a:lnTo>
                      <a:pt x="25125" y="2815"/>
                    </a:lnTo>
                    <a:lnTo>
                      <a:pt x="25125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igura a mano libera: forma 74">
                <a:extLst>
                  <a:ext uri="{FF2B5EF4-FFF2-40B4-BE49-F238E27FC236}">
                    <a16:creationId xmlns:a16="http://schemas.microsoft.com/office/drawing/2014/main" id="{E623787C-FE8F-4F06-9C68-8E87DD349C4C}"/>
                  </a:ext>
                </a:extLst>
              </p:cNvPr>
              <p:cNvSpPr/>
              <p:nvPr/>
            </p:nvSpPr>
            <p:spPr>
              <a:xfrm flipV="1">
                <a:off x="6744020" y="3185629"/>
                <a:ext cx="228699" cy="233"/>
              </a:xfrm>
              <a:custGeom>
                <a:avLst/>
                <a:gdLst>
                  <a:gd name="connsiteX0" fmla="*/ 226001 w 228699"/>
                  <a:gd name="connsiteY0" fmla="*/ -4363 h 233"/>
                  <a:gd name="connsiteX1" fmla="*/ 226001 w 228699"/>
                  <a:gd name="connsiteY1" fmla="*/ -4129 h 233"/>
                  <a:gd name="connsiteX2" fmla="*/ 226297 w 228699"/>
                  <a:gd name="connsiteY2" fmla="*/ -4129 h 233"/>
                  <a:gd name="connsiteX3" fmla="*/ 226001 w 228699"/>
                  <a:gd name="connsiteY3" fmla="*/ -4363 h 233"/>
                  <a:gd name="connsiteX4" fmla="*/ -2106 w 228699"/>
                  <a:gd name="connsiteY4" fmla="*/ -4363 h 233"/>
                  <a:gd name="connsiteX5" fmla="*/ -2402 w 228699"/>
                  <a:gd name="connsiteY5" fmla="*/ -4129 h 233"/>
                  <a:gd name="connsiteX6" fmla="*/ -2106 w 228699"/>
                  <a:gd name="connsiteY6" fmla="*/ -4129 h 233"/>
                  <a:gd name="connsiteX7" fmla="*/ -2106 w 228699"/>
                  <a:gd name="connsiteY7" fmla="*/ -4363 h 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8699" h="233">
                    <a:moveTo>
                      <a:pt x="226001" y="-4363"/>
                    </a:moveTo>
                    <a:lnTo>
                      <a:pt x="226001" y="-4129"/>
                    </a:lnTo>
                    <a:lnTo>
                      <a:pt x="226297" y="-4129"/>
                    </a:lnTo>
                    <a:lnTo>
                      <a:pt x="226001" y="-4363"/>
                    </a:lnTo>
                    <a:moveTo>
                      <a:pt x="-2106" y="-4363"/>
                    </a:moveTo>
                    <a:lnTo>
                      <a:pt x="-2402" y="-4129"/>
                    </a:lnTo>
                    <a:lnTo>
                      <a:pt x="-2106" y="-4129"/>
                    </a:lnTo>
                    <a:lnTo>
                      <a:pt x="-2106" y="-4363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igura a mano libera: forma 75">
                <a:extLst>
                  <a:ext uri="{FF2B5EF4-FFF2-40B4-BE49-F238E27FC236}">
                    <a16:creationId xmlns:a16="http://schemas.microsoft.com/office/drawing/2014/main" id="{E6A5471F-BA0D-4C50-9FB4-7A7483143D64}"/>
                  </a:ext>
                </a:extLst>
              </p:cNvPr>
              <p:cNvSpPr/>
              <p:nvPr/>
            </p:nvSpPr>
            <p:spPr>
              <a:xfrm flipV="1">
                <a:off x="8216462" y="2695893"/>
                <a:ext cx="309506" cy="1395507"/>
              </a:xfrm>
              <a:custGeom>
                <a:avLst/>
                <a:gdLst>
                  <a:gd name="connsiteX0" fmla="*/ 303277 w 309506"/>
                  <a:gd name="connsiteY0" fmla="*/ -3909 h 1395507"/>
                  <a:gd name="connsiteX1" fmla="*/ 276984 w 309506"/>
                  <a:gd name="connsiteY1" fmla="*/ -3909 h 1395507"/>
                  <a:gd name="connsiteX2" fmla="*/ 276984 w 309506"/>
                  <a:gd name="connsiteY2" fmla="*/ 16163 h 1395507"/>
                  <a:gd name="connsiteX3" fmla="*/ 260389 w 309506"/>
                  <a:gd name="connsiteY3" fmla="*/ 16163 h 1395507"/>
                  <a:gd name="connsiteX4" fmla="*/ 260389 w 309506"/>
                  <a:gd name="connsiteY4" fmla="*/ 45007 h 1395507"/>
                  <a:gd name="connsiteX5" fmla="*/ 276984 w 309506"/>
                  <a:gd name="connsiteY5" fmla="*/ 45007 h 1395507"/>
                  <a:gd name="connsiteX6" fmla="*/ 276984 w 309506"/>
                  <a:gd name="connsiteY6" fmla="*/ 80546 h 1395507"/>
                  <a:gd name="connsiteX7" fmla="*/ 260389 w 309506"/>
                  <a:gd name="connsiteY7" fmla="*/ 80546 h 1395507"/>
                  <a:gd name="connsiteX8" fmla="*/ 260389 w 309506"/>
                  <a:gd name="connsiteY8" fmla="*/ 103481 h 1395507"/>
                  <a:gd name="connsiteX9" fmla="*/ 260389 w 309506"/>
                  <a:gd name="connsiteY9" fmla="*/ 109386 h 1395507"/>
                  <a:gd name="connsiteX10" fmla="*/ 276984 w 309506"/>
                  <a:gd name="connsiteY10" fmla="*/ 109386 h 1395507"/>
                  <a:gd name="connsiteX11" fmla="*/ 276984 w 309506"/>
                  <a:gd name="connsiteY11" fmla="*/ 144935 h 1395507"/>
                  <a:gd name="connsiteX12" fmla="*/ 246497 w 309506"/>
                  <a:gd name="connsiteY12" fmla="*/ 144935 h 1395507"/>
                  <a:gd name="connsiteX13" fmla="*/ 246497 w 309506"/>
                  <a:gd name="connsiteY13" fmla="*/ 129249 h 1395507"/>
                  <a:gd name="connsiteX14" fmla="*/ 237828 w 309506"/>
                  <a:gd name="connsiteY14" fmla="*/ 129249 h 1395507"/>
                  <a:gd name="connsiteX15" fmla="*/ 237828 w 309506"/>
                  <a:gd name="connsiteY15" fmla="*/ 144935 h 1395507"/>
                  <a:gd name="connsiteX16" fmla="*/ 207341 w 309506"/>
                  <a:gd name="connsiteY16" fmla="*/ 144935 h 1395507"/>
                  <a:gd name="connsiteX17" fmla="*/ 207341 w 309506"/>
                  <a:gd name="connsiteY17" fmla="*/ 129249 h 1395507"/>
                  <a:gd name="connsiteX18" fmla="*/ 198698 w 309506"/>
                  <a:gd name="connsiteY18" fmla="*/ 129249 h 1395507"/>
                  <a:gd name="connsiteX19" fmla="*/ 198698 w 309506"/>
                  <a:gd name="connsiteY19" fmla="*/ 144935 h 1395507"/>
                  <a:gd name="connsiteX20" fmla="*/ 168195 w 309506"/>
                  <a:gd name="connsiteY20" fmla="*/ 144935 h 1395507"/>
                  <a:gd name="connsiteX21" fmla="*/ 168195 w 309506"/>
                  <a:gd name="connsiteY21" fmla="*/ 129249 h 1395507"/>
                  <a:gd name="connsiteX22" fmla="*/ 142781 w 309506"/>
                  <a:gd name="connsiteY22" fmla="*/ 129249 h 1395507"/>
                  <a:gd name="connsiteX23" fmla="*/ 142781 w 309506"/>
                  <a:gd name="connsiteY23" fmla="*/ 144935 h 1395507"/>
                  <a:gd name="connsiteX24" fmla="*/ 112299 w 309506"/>
                  <a:gd name="connsiteY24" fmla="*/ 144935 h 1395507"/>
                  <a:gd name="connsiteX25" fmla="*/ 112299 w 309506"/>
                  <a:gd name="connsiteY25" fmla="*/ 129249 h 1395507"/>
                  <a:gd name="connsiteX26" fmla="*/ 103640 w 309506"/>
                  <a:gd name="connsiteY26" fmla="*/ 129249 h 1395507"/>
                  <a:gd name="connsiteX27" fmla="*/ 103640 w 309506"/>
                  <a:gd name="connsiteY27" fmla="*/ 144935 h 1395507"/>
                  <a:gd name="connsiteX28" fmla="*/ 73148 w 309506"/>
                  <a:gd name="connsiteY28" fmla="*/ 144935 h 1395507"/>
                  <a:gd name="connsiteX29" fmla="*/ 73148 w 309506"/>
                  <a:gd name="connsiteY29" fmla="*/ 129249 h 1395507"/>
                  <a:gd name="connsiteX30" fmla="*/ 64489 w 309506"/>
                  <a:gd name="connsiteY30" fmla="*/ 129249 h 1395507"/>
                  <a:gd name="connsiteX31" fmla="*/ 64489 w 309506"/>
                  <a:gd name="connsiteY31" fmla="*/ 144935 h 1395507"/>
                  <a:gd name="connsiteX32" fmla="*/ 33997 w 309506"/>
                  <a:gd name="connsiteY32" fmla="*/ 144935 h 1395507"/>
                  <a:gd name="connsiteX33" fmla="*/ 33997 w 309506"/>
                  <a:gd name="connsiteY33" fmla="*/ 109386 h 1395507"/>
                  <a:gd name="connsiteX34" fmla="*/ 35187 w 309506"/>
                  <a:gd name="connsiteY34" fmla="*/ 109386 h 1395507"/>
                  <a:gd name="connsiteX35" fmla="*/ 35187 w 309506"/>
                  <a:gd name="connsiteY35" fmla="*/ 80546 h 1395507"/>
                  <a:gd name="connsiteX36" fmla="*/ 33997 w 309506"/>
                  <a:gd name="connsiteY36" fmla="*/ 80546 h 1395507"/>
                  <a:gd name="connsiteX37" fmla="*/ 33997 w 309506"/>
                  <a:gd name="connsiteY37" fmla="*/ 45007 h 1395507"/>
                  <a:gd name="connsiteX38" fmla="*/ 35187 w 309506"/>
                  <a:gd name="connsiteY38" fmla="*/ 45007 h 1395507"/>
                  <a:gd name="connsiteX39" fmla="*/ 35187 w 309506"/>
                  <a:gd name="connsiteY39" fmla="*/ 16163 h 1395507"/>
                  <a:gd name="connsiteX40" fmla="*/ 33997 w 309506"/>
                  <a:gd name="connsiteY40" fmla="*/ 16163 h 1395507"/>
                  <a:gd name="connsiteX41" fmla="*/ 33997 w 309506"/>
                  <a:gd name="connsiteY41" fmla="*/ -3909 h 1395507"/>
                  <a:gd name="connsiteX42" fmla="*/ 18717 w 309506"/>
                  <a:gd name="connsiteY42" fmla="*/ -3909 h 1395507"/>
                  <a:gd name="connsiteX43" fmla="*/ 18717 w 309506"/>
                  <a:gd name="connsiteY43" fmla="*/ 212437 h 1395507"/>
                  <a:gd name="connsiteX44" fmla="*/ 18717 w 309506"/>
                  <a:gd name="connsiteY44" fmla="*/ 247986 h 1395507"/>
                  <a:gd name="connsiteX45" fmla="*/ -4925 w 309506"/>
                  <a:gd name="connsiteY45" fmla="*/ 247986 h 1395507"/>
                  <a:gd name="connsiteX46" fmla="*/ -4925 w 309506"/>
                  <a:gd name="connsiteY46" fmla="*/ 1391598 h 1395507"/>
                  <a:gd name="connsiteX47" fmla="*/ 304581 w 309506"/>
                  <a:gd name="connsiteY47" fmla="*/ 1391598 h 1395507"/>
                  <a:gd name="connsiteX48" fmla="*/ 304581 w 309506"/>
                  <a:gd name="connsiteY48" fmla="*/ 939490 h 1395507"/>
                  <a:gd name="connsiteX49" fmla="*/ 303277 w 309506"/>
                  <a:gd name="connsiteY49" fmla="*/ 939490 h 1395507"/>
                  <a:gd name="connsiteX50" fmla="*/ 303277 w 309506"/>
                  <a:gd name="connsiteY50" fmla="*/ 756068 h 1395507"/>
                  <a:gd name="connsiteX51" fmla="*/ 279094 w 309506"/>
                  <a:gd name="connsiteY51" fmla="*/ 726449 h 1395507"/>
                  <a:gd name="connsiteX52" fmla="*/ 303277 w 309506"/>
                  <a:gd name="connsiteY52" fmla="*/ 696820 h 1395507"/>
                  <a:gd name="connsiteX53" fmla="*/ 303277 w 309506"/>
                  <a:gd name="connsiteY53" fmla="*/ 676805 h 1395507"/>
                  <a:gd name="connsiteX54" fmla="*/ 195538 w 309506"/>
                  <a:gd name="connsiteY54" fmla="*/ 676805 h 1395507"/>
                  <a:gd name="connsiteX55" fmla="*/ 160379 w 309506"/>
                  <a:gd name="connsiteY55" fmla="*/ 643346 h 1395507"/>
                  <a:gd name="connsiteX56" fmla="*/ 195538 w 309506"/>
                  <a:gd name="connsiteY56" fmla="*/ 609885 h 1395507"/>
                  <a:gd name="connsiteX57" fmla="*/ 303277 w 309506"/>
                  <a:gd name="connsiteY57" fmla="*/ 609885 h 1395507"/>
                  <a:gd name="connsiteX58" fmla="*/ 303277 w 309506"/>
                  <a:gd name="connsiteY58" fmla="*/ -3909 h 1395507"/>
                  <a:gd name="connsiteX59" fmla="*/ 246497 w 309506"/>
                  <a:gd name="connsiteY59" fmla="*/ 209344 h 1395507"/>
                  <a:gd name="connsiteX60" fmla="*/ 246497 w 309506"/>
                  <a:gd name="connsiteY60" fmla="*/ 173779 h 1395507"/>
                  <a:gd name="connsiteX61" fmla="*/ 276984 w 309506"/>
                  <a:gd name="connsiteY61" fmla="*/ 173779 h 1395507"/>
                  <a:gd name="connsiteX62" fmla="*/ 276984 w 309506"/>
                  <a:gd name="connsiteY62" fmla="*/ 209344 h 1395507"/>
                  <a:gd name="connsiteX63" fmla="*/ 246497 w 309506"/>
                  <a:gd name="connsiteY63" fmla="*/ 209344 h 1395507"/>
                  <a:gd name="connsiteX64" fmla="*/ 207341 w 309506"/>
                  <a:gd name="connsiteY64" fmla="*/ 209344 h 1395507"/>
                  <a:gd name="connsiteX65" fmla="*/ 207341 w 309506"/>
                  <a:gd name="connsiteY65" fmla="*/ 173779 h 1395507"/>
                  <a:gd name="connsiteX66" fmla="*/ 237828 w 309506"/>
                  <a:gd name="connsiteY66" fmla="*/ 173779 h 1395507"/>
                  <a:gd name="connsiteX67" fmla="*/ 237828 w 309506"/>
                  <a:gd name="connsiteY67" fmla="*/ 209344 h 1395507"/>
                  <a:gd name="connsiteX68" fmla="*/ 207341 w 309506"/>
                  <a:gd name="connsiteY68" fmla="*/ 209344 h 1395507"/>
                  <a:gd name="connsiteX69" fmla="*/ 168195 w 309506"/>
                  <a:gd name="connsiteY69" fmla="*/ 209344 h 1395507"/>
                  <a:gd name="connsiteX70" fmla="*/ 168195 w 309506"/>
                  <a:gd name="connsiteY70" fmla="*/ 173779 h 1395507"/>
                  <a:gd name="connsiteX71" fmla="*/ 198698 w 309506"/>
                  <a:gd name="connsiteY71" fmla="*/ 173779 h 1395507"/>
                  <a:gd name="connsiteX72" fmla="*/ 198698 w 309506"/>
                  <a:gd name="connsiteY72" fmla="*/ 209344 h 1395507"/>
                  <a:gd name="connsiteX73" fmla="*/ 168195 w 309506"/>
                  <a:gd name="connsiteY73" fmla="*/ 209344 h 1395507"/>
                  <a:gd name="connsiteX74" fmla="*/ 112299 w 309506"/>
                  <a:gd name="connsiteY74" fmla="*/ 209344 h 1395507"/>
                  <a:gd name="connsiteX75" fmla="*/ 112299 w 309506"/>
                  <a:gd name="connsiteY75" fmla="*/ 173779 h 1395507"/>
                  <a:gd name="connsiteX76" fmla="*/ 142781 w 309506"/>
                  <a:gd name="connsiteY76" fmla="*/ 173779 h 1395507"/>
                  <a:gd name="connsiteX77" fmla="*/ 142781 w 309506"/>
                  <a:gd name="connsiteY77" fmla="*/ 209344 h 1395507"/>
                  <a:gd name="connsiteX78" fmla="*/ 112299 w 309506"/>
                  <a:gd name="connsiteY78" fmla="*/ 209344 h 1395507"/>
                  <a:gd name="connsiteX79" fmla="*/ 73148 w 309506"/>
                  <a:gd name="connsiteY79" fmla="*/ 209344 h 1395507"/>
                  <a:gd name="connsiteX80" fmla="*/ 73148 w 309506"/>
                  <a:gd name="connsiteY80" fmla="*/ 173779 h 1395507"/>
                  <a:gd name="connsiteX81" fmla="*/ 103640 w 309506"/>
                  <a:gd name="connsiteY81" fmla="*/ 173779 h 1395507"/>
                  <a:gd name="connsiteX82" fmla="*/ 103640 w 309506"/>
                  <a:gd name="connsiteY82" fmla="*/ 209344 h 1395507"/>
                  <a:gd name="connsiteX83" fmla="*/ 73148 w 309506"/>
                  <a:gd name="connsiteY83" fmla="*/ 209344 h 1395507"/>
                  <a:gd name="connsiteX84" fmla="*/ 33997 w 309506"/>
                  <a:gd name="connsiteY84" fmla="*/ 209344 h 1395507"/>
                  <a:gd name="connsiteX85" fmla="*/ 33997 w 309506"/>
                  <a:gd name="connsiteY85" fmla="*/ 173779 h 1395507"/>
                  <a:gd name="connsiteX86" fmla="*/ 64489 w 309506"/>
                  <a:gd name="connsiteY86" fmla="*/ 173779 h 1395507"/>
                  <a:gd name="connsiteX87" fmla="*/ 64489 w 309506"/>
                  <a:gd name="connsiteY87" fmla="*/ 209344 h 1395507"/>
                  <a:gd name="connsiteX88" fmla="*/ 33997 w 309506"/>
                  <a:gd name="connsiteY88" fmla="*/ 209344 h 1395507"/>
                  <a:gd name="connsiteX89" fmla="*/ 246497 w 309506"/>
                  <a:gd name="connsiteY89" fmla="*/ 273712 h 1395507"/>
                  <a:gd name="connsiteX90" fmla="*/ 246497 w 309506"/>
                  <a:gd name="connsiteY90" fmla="*/ 238173 h 1395507"/>
                  <a:gd name="connsiteX91" fmla="*/ 276984 w 309506"/>
                  <a:gd name="connsiteY91" fmla="*/ 238173 h 1395507"/>
                  <a:gd name="connsiteX92" fmla="*/ 276984 w 309506"/>
                  <a:gd name="connsiteY92" fmla="*/ 273712 h 1395507"/>
                  <a:gd name="connsiteX93" fmla="*/ 246497 w 309506"/>
                  <a:gd name="connsiteY93" fmla="*/ 273712 h 1395507"/>
                  <a:gd name="connsiteX94" fmla="*/ 207341 w 309506"/>
                  <a:gd name="connsiteY94" fmla="*/ 273712 h 1395507"/>
                  <a:gd name="connsiteX95" fmla="*/ 207341 w 309506"/>
                  <a:gd name="connsiteY95" fmla="*/ 238173 h 1395507"/>
                  <a:gd name="connsiteX96" fmla="*/ 237828 w 309506"/>
                  <a:gd name="connsiteY96" fmla="*/ 238173 h 1395507"/>
                  <a:gd name="connsiteX97" fmla="*/ 237828 w 309506"/>
                  <a:gd name="connsiteY97" fmla="*/ 273712 h 1395507"/>
                  <a:gd name="connsiteX98" fmla="*/ 207341 w 309506"/>
                  <a:gd name="connsiteY98" fmla="*/ 273712 h 1395507"/>
                  <a:gd name="connsiteX99" fmla="*/ 168195 w 309506"/>
                  <a:gd name="connsiteY99" fmla="*/ 273712 h 1395507"/>
                  <a:gd name="connsiteX100" fmla="*/ 168195 w 309506"/>
                  <a:gd name="connsiteY100" fmla="*/ 238173 h 1395507"/>
                  <a:gd name="connsiteX101" fmla="*/ 198698 w 309506"/>
                  <a:gd name="connsiteY101" fmla="*/ 238173 h 1395507"/>
                  <a:gd name="connsiteX102" fmla="*/ 198698 w 309506"/>
                  <a:gd name="connsiteY102" fmla="*/ 273712 h 1395507"/>
                  <a:gd name="connsiteX103" fmla="*/ 168195 w 309506"/>
                  <a:gd name="connsiteY103" fmla="*/ 273712 h 1395507"/>
                  <a:gd name="connsiteX104" fmla="*/ 112299 w 309506"/>
                  <a:gd name="connsiteY104" fmla="*/ 273712 h 1395507"/>
                  <a:gd name="connsiteX105" fmla="*/ 112299 w 309506"/>
                  <a:gd name="connsiteY105" fmla="*/ 238173 h 1395507"/>
                  <a:gd name="connsiteX106" fmla="*/ 142781 w 309506"/>
                  <a:gd name="connsiteY106" fmla="*/ 238173 h 1395507"/>
                  <a:gd name="connsiteX107" fmla="*/ 142781 w 309506"/>
                  <a:gd name="connsiteY107" fmla="*/ 273712 h 1395507"/>
                  <a:gd name="connsiteX108" fmla="*/ 112299 w 309506"/>
                  <a:gd name="connsiteY108" fmla="*/ 273712 h 1395507"/>
                  <a:gd name="connsiteX109" fmla="*/ 73148 w 309506"/>
                  <a:gd name="connsiteY109" fmla="*/ 273712 h 1395507"/>
                  <a:gd name="connsiteX110" fmla="*/ 73148 w 309506"/>
                  <a:gd name="connsiteY110" fmla="*/ 238173 h 1395507"/>
                  <a:gd name="connsiteX111" fmla="*/ 103640 w 309506"/>
                  <a:gd name="connsiteY111" fmla="*/ 238173 h 1395507"/>
                  <a:gd name="connsiteX112" fmla="*/ 103640 w 309506"/>
                  <a:gd name="connsiteY112" fmla="*/ 273712 h 1395507"/>
                  <a:gd name="connsiteX113" fmla="*/ 73148 w 309506"/>
                  <a:gd name="connsiteY113" fmla="*/ 273712 h 1395507"/>
                  <a:gd name="connsiteX114" fmla="*/ 33997 w 309506"/>
                  <a:gd name="connsiteY114" fmla="*/ 273712 h 1395507"/>
                  <a:gd name="connsiteX115" fmla="*/ 33997 w 309506"/>
                  <a:gd name="connsiteY115" fmla="*/ 238173 h 1395507"/>
                  <a:gd name="connsiteX116" fmla="*/ 64489 w 309506"/>
                  <a:gd name="connsiteY116" fmla="*/ 238173 h 1395507"/>
                  <a:gd name="connsiteX117" fmla="*/ 64489 w 309506"/>
                  <a:gd name="connsiteY117" fmla="*/ 273712 h 1395507"/>
                  <a:gd name="connsiteX118" fmla="*/ 33997 w 309506"/>
                  <a:gd name="connsiteY118" fmla="*/ 273712 h 1395507"/>
                  <a:gd name="connsiteX119" fmla="*/ 246497 w 309506"/>
                  <a:gd name="connsiteY119" fmla="*/ 338106 h 1395507"/>
                  <a:gd name="connsiteX120" fmla="*/ 246497 w 309506"/>
                  <a:gd name="connsiteY120" fmla="*/ 302546 h 1395507"/>
                  <a:gd name="connsiteX121" fmla="*/ 276984 w 309506"/>
                  <a:gd name="connsiteY121" fmla="*/ 302546 h 1395507"/>
                  <a:gd name="connsiteX122" fmla="*/ 276984 w 309506"/>
                  <a:gd name="connsiteY122" fmla="*/ 338106 h 1395507"/>
                  <a:gd name="connsiteX123" fmla="*/ 246497 w 309506"/>
                  <a:gd name="connsiteY123" fmla="*/ 338106 h 1395507"/>
                  <a:gd name="connsiteX124" fmla="*/ 207341 w 309506"/>
                  <a:gd name="connsiteY124" fmla="*/ 338106 h 1395507"/>
                  <a:gd name="connsiteX125" fmla="*/ 207341 w 309506"/>
                  <a:gd name="connsiteY125" fmla="*/ 302546 h 1395507"/>
                  <a:gd name="connsiteX126" fmla="*/ 237828 w 309506"/>
                  <a:gd name="connsiteY126" fmla="*/ 302546 h 1395507"/>
                  <a:gd name="connsiteX127" fmla="*/ 237828 w 309506"/>
                  <a:gd name="connsiteY127" fmla="*/ 338106 h 1395507"/>
                  <a:gd name="connsiteX128" fmla="*/ 207341 w 309506"/>
                  <a:gd name="connsiteY128" fmla="*/ 338106 h 1395507"/>
                  <a:gd name="connsiteX129" fmla="*/ 168195 w 309506"/>
                  <a:gd name="connsiteY129" fmla="*/ 338106 h 1395507"/>
                  <a:gd name="connsiteX130" fmla="*/ 168195 w 309506"/>
                  <a:gd name="connsiteY130" fmla="*/ 302546 h 1395507"/>
                  <a:gd name="connsiteX131" fmla="*/ 198698 w 309506"/>
                  <a:gd name="connsiteY131" fmla="*/ 302546 h 1395507"/>
                  <a:gd name="connsiteX132" fmla="*/ 198698 w 309506"/>
                  <a:gd name="connsiteY132" fmla="*/ 338106 h 1395507"/>
                  <a:gd name="connsiteX133" fmla="*/ 168195 w 309506"/>
                  <a:gd name="connsiteY133" fmla="*/ 338106 h 1395507"/>
                  <a:gd name="connsiteX134" fmla="*/ 112299 w 309506"/>
                  <a:gd name="connsiteY134" fmla="*/ 338106 h 1395507"/>
                  <a:gd name="connsiteX135" fmla="*/ 112299 w 309506"/>
                  <a:gd name="connsiteY135" fmla="*/ 302546 h 1395507"/>
                  <a:gd name="connsiteX136" fmla="*/ 142781 w 309506"/>
                  <a:gd name="connsiteY136" fmla="*/ 302546 h 1395507"/>
                  <a:gd name="connsiteX137" fmla="*/ 142781 w 309506"/>
                  <a:gd name="connsiteY137" fmla="*/ 338106 h 1395507"/>
                  <a:gd name="connsiteX138" fmla="*/ 112299 w 309506"/>
                  <a:gd name="connsiteY138" fmla="*/ 338106 h 1395507"/>
                  <a:gd name="connsiteX139" fmla="*/ 73148 w 309506"/>
                  <a:gd name="connsiteY139" fmla="*/ 338106 h 1395507"/>
                  <a:gd name="connsiteX140" fmla="*/ 73148 w 309506"/>
                  <a:gd name="connsiteY140" fmla="*/ 302546 h 1395507"/>
                  <a:gd name="connsiteX141" fmla="*/ 103640 w 309506"/>
                  <a:gd name="connsiteY141" fmla="*/ 302546 h 1395507"/>
                  <a:gd name="connsiteX142" fmla="*/ 103640 w 309506"/>
                  <a:gd name="connsiteY142" fmla="*/ 338106 h 1395507"/>
                  <a:gd name="connsiteX143" fmla="*/ 73148 w 309506"/>
                  <a:gd name="connsiteY143" fmla="*/ 338106 h 1395507"/>
                  <a:gd name="connsiteX144" fmla="*/ 33997 w 309506"/>
                  <a:gd name="connsiteY144" fmla="*/ 338106 h 1395507"/>
                  <a:gd name="connsiteX145" fmla="*/ 33997 w 309506"/>
                  <a:gd name="connsiteY145" fmla="*/ 302546 h 1395507"/>
                  <a:gd name="connsiteX146" fmla="*/ 64489 w 309506"/>
                  <a:gd name="connsiteY146" fmla="*/ 302546 h 1395507"/>
                  <a:gd name="connsiteX147" fmla="*/ 64489 w 309506"/>
                  <a:gd name="connsiteY147" fmla="*/ 338106 h 1395507"/>
                  <a:gd name="connsiteX148" fmla="*/ 33997 w 309506"/>
                  <a:gd name="connsiteY148" fmla="*/ 338106 h 1395507"/>
                  <a:gd name="connsiteX149" fmla="*/ 246497 w 309506"/>
                  <a:gd name="connsiteY149" fmla="*/ 402515 h 1395507"/>
                  <a:gd name="connsiteX150" fmla="*/ 246497 w 309506"/>
                  <a:gd name="connsiteY150" fmla="*/ 366951 h 1395507"/>
                  <a:gd name="connsiteX151" fmla="*/ 276984 w 309506"/>
                  <a:gd name="connsiteY151" fmla="*/ 366951 h 1395507"/>
                  <a:gd name="connsiteX152" fmla="*/ 276984 w 309506"/>
                  <a:gd name="connsiteY152" fmla="*/ 402515 h 1395507"/>
                  <a:gd name="connsiteX153" fmla="*/ 246497 w 309506"/>
                  <a:gd name="connsiteY153" fmla="*/ 402515 h 1395507"/>
                  <a:gd name="connsiteX154" fmla="*/ 207341 w 309506"/>
                  <a:gd name="connsiteY154" fmla="*/ 402515 h 1395507"/>
                  <a:gd name="connsiteX155" fmla="*/ 207341 w 309506"/>
                  <a:gd name="connsiteY155" fmla="*/ 366951 h 1395507"/>
                  <a:gd name="connsiteX156" fmla="*/ 237828 w 309506"/>
                  <a:gd name="connsiteY156" fmla="*/ 366951 h 1395507"/>
                  <a:gd name="connsiteX157" fmla="*/ 237828 w 309506"/>
                  <a:gd name="connsiteY157" fmla="*/ 402515 h 1395507"/>
                  <a:gd name="connsiteX158" fmla="*/ 207341 w 309506"/>
                  <a:gd name="connsiteY158" fmla="*/ 402515 h 1395507"/>
                  <a:gd name="connsiteX159" fmla="*/ 168195 w 309506"/>
                  <a:gd name="connsiteY159" fmla="*/ 402515 h 1395507"/>
                  <a:gd name="connsiteX160" fmla="*/ 168195 w 309506"/>
                  <a:gd name="connsiteY160" fmla="*/ 366951 h 1395507"/>
                  <a:gd name="connsiteX161" fmla="*/ 198698 w 309506"/>
                  <a:gd name="connsiteY161" fmla="*/ 366951 h 1395507"/>
                  <a:gd name="connsiteX162" fmla="*/ 198698 w 309506"/>
                  <a:gd name="connsiteY162" fmla="*/ 402515 h 1395507"/>
                  <a:gd name="connsiteX163" fmla="*/ 168195 w 309506"/>
                  <a:gd name="connsiteY163" fmla="*/ 402515 h 1395507"/>
                  <a:gd name="connsiteX164" fmla="*/ 112299 w 309506"/>
                  <a:gd name="connsiteY164" fmla="*/ 402515 h 1395507"/>
                  <a:gd name="connsiteX165" fmla="*/ 112299 w 309506"/>
                  <a:gd name="connsiteY165" fmla="*/ 366951 h 1395507"/>
                  <a:gd name="connsiteX166" fmla="*/ 142781 w 309506"/>
                  <a:gd name="connsiteY166" fmla="*/ 366951 h 1395507"/>
                  <a:gd name="connsiteX167" fmla="*/ 142781 w 309506"/>
                  <a:gd name="connsiteY167" fmla="*/ 402515 h 1395507"/>
                  <a:gd name="connsiteX168" fmla="*/ 112299 w 309506"/>
                  <a:gd name="connsiteY168" fmla="*/ 402515 h 1395507"/>
                  <a:gd name="connsiteX169" fmla="*/ 73148 w 309506"/>
                  <a:gd name="connsiteY169" fmla="*/ 402515 h 1395507"/>
                  <a:gd name="connsiteX170" fmla="*/ 73148 w 309506"/>
                  <a:gd name="connsiteY170" fmla="*/ 366951 h 1395507"/>
                  <a:gd name="connsiteX171" fmla="*/ 103640 w 309506"/>
                  <a:gd name="connsiteY171" fmla="*/ 366951 h 1395507"/>
                  <a:gd name="connsiteX172" fmla="*/ 103640 w 309506"/>
                  <a:gd name="connsiteY172" fmla="*/ 402515 h 1395507"/>
                  <a:gd name="connsiteX173" fmla="*/ 73148 w 309506"/>
                  <a:gd name="connsiteY173" fmla="*/ 402515 h 1395507"/>
                  <a:gd name="connsiteX174" fmla="*/ 33997 w 309506"/>
                  <a:gd name="connsiteY174" fmla="*/ 402515 h 1395507"/>
                  <a:gd name="connsiteX175" fmla="*/ 33997 w 309506"/>
                  <a:gd name="connsiteY175" fmla="*/ 366951 h 1395507"/>
                  <a:gd name="connsiteX176" fmla="*/ 64489 w 309506"/>
                  <a:gd name="connsiteY176" fmla="*/ 366951 h 1395507"/>
                  <a:gd name="connsiteX177" fmla="*/ 64489 w 309506"/>
                  <a:gd name="connsiteY177" fmla="*/ 402515 h 1395507"/>
                  <a:gd name="connsiteX178" fmla="*/ 33997 w 309506"/>
                  <a:gd name="connsiteY178" fmla="*/ 402515 h 1395507"/>
                  <a:gd name="connsiteX179" fmla="*/ 246497 w 309506"/>
                  <a:gd name="connsiteY179" fmla="*/ 466888 h 1395507"/>
                  <a:gd name="connsiteX180" fmla="*/ 246497 w 309506"/>
                  <a:gd name="connsiteY180" fmla="*/ 431329 h 1395507"/>
                  <a:gd name="connsiteX181" fmla="*/ 276984 w 309506"/>
                  <a:gd name="connsiteY181" fmla="*/ 431329 h 1395507"/>
                  <a:gd name="connsiteX182" fmla="*/ 276984 w 309506"/>
                  <a:gd name="connsiteY182" fmla="*/ 466888 h 1395507"/>
                  <a:gd name="connsiteX183" fmla="*/ 246497 w 309506"/>
                  <a:gd name="connsiteY183" fmla="*/ 466888 h 1395507"/>
                  <a:gd name="connsiteX184" fmla="*/ 207341 w 309506"/>
                  <a:gd name="connsiteY184" fmla="*/ 466888 h 1395507"/>
                  <a:gd name="connsiteX185" fmla="*/ 207341 w 309506"/>
                  <a:gd name="connsiteY185" fmla="*/ 431329 h 1395507"/>
                  <a:gd name="connsiteX186" fmla="*/ 237828 w 309506"/>
                  <a:gd name="connsiteY186" fmla="*/ 431329 h 1395507"/>
                  <a:gd name="connsiteX187" fmla="*/ 237828 w 309506"/>
                  <a:gd name="connsiteY187" fmla="*/ 466888 h 1395507"/>
                  <a:gd name="connsiteX188" fmla="*/ 207341 w 309506"/>
                  <a:gd name="connsiteY188" fmla="*/ 466888 h 1395507"/>
                  <a:gd name="connsiteX189" fmla="*/ 168195 w 309506"/>
                  <a:gd name="connsiteY189" fmla="*/ 466888 h 1395507"/>
                  <a:gd name="connsiteX190" fmla="*/ 168195 w 309506"/>
                  <a:gd name="connsiteY190" fmla="*/ 431329 h 1395507"/>
                  <a:gd name="connsiteX191" fmla="*/ 198698 w 309506"/>
                  <a:gd name="connsiteY191" fmla="*/ 431329 h 1395507"/>
                  <a:gd name="connsiteX192" fmla="*/ 198698 w 309506"/>
                  <a:gd name="connsiteY192" fmla="*/ 466888 h 1395507"/>
                  <a:gd name="connsiteX193" fmla="*/ 168195 w 309506"/>
                  <a:gd name="connsiteY193" fmla="*/ 466888 h 1395507"/>
                  <a:gd name="connsiteX194" fmla="*/ 112299 w 309506"/>
                  <a:gd name="connsiteY194" fmla="*/ 466888 h 1395507"/>
                  <a:gd name="connsiteX195" fmla="*/ 112299 w 309506"/>
                  <a:gd name="connsiteY195" fmla="*/ 431329 h 1395507"/>
                  <a:gd name="connsiteX196" fmla="*/ 142781 w 309506"/>
                  <a:gd name="connsiteY196" fmla="*/ 431329 h 1395507"/>
                  <a:gd name="connsiteX197" fmla="*/ 142781 w 309506"/>
                  <a:gd name="connsiteY197" fmla="*/ 466888 h 1395507"/>
                  <a:gd name="connsiteX198" fmla="*/ 112299 w 309506"/>
                  <a:gd name="connsiteY198" fmla="*/ 466888 h 1395507"/>
                  <a:gd name="connsiteX199" fmla="*/ 73148 w 309506"/>
                  <a:gd name="connsiteY199" fmla="*/ 466888 h 1395507"/>
                  <a:gd name="connsiteX200" fmla="*/ 73148 w 309506"/>
                  <a:gd name="connsiteY200" fmla="*/ 431329 h 1395507"/>
                  <a:gd name="connsiteX201" fmla="*/ 103640 w 309506"/>
                  <a:gd name="connsiteY201" fmla="*/ 431329 h 1395507"/>
                  <a:gd name="connsiteX202" fmla="*/ 103640 w 309506"/>
                  <a:gd name="connsiteY202" fmla="*/ 466888 h 1395507"/>
                  <a:gd name="connsiteX203" fmla="*/ 73148 w 309506"/>
                  <a:gd name="connsiteY203" fmla="*/ 466888 h 1395507"/>
                  <a:gd name="connsiteX204" fmla="*/ 33997 w 309506"/>
                  <a:gd name="connsiteY204" fmla="*/ 466888 h 1395507"/>
                  <a:gd name="connsiteX205" fmla="*/ 33997 w 309506"/>
                  <a:gd name="connsiteY205" fmla="*/ 431329 h 1395507"/>
                  <a:gd name="connsiteX206" fmla="*/ 64489 w 309506"/>
                  <a:gd name="connsiteY206" fmla="*/ 431329 h 1395507"/>
                  <a:gd name="connsiteX207" fmla="*/ 64489 w 309506"/>
                  <a:gd name="connsiteY207" fmla="*/ 466888 h 1395507"/>
                  <a:gd name="connsiteX208" fmla="*/ 33997 w 309506"/>
                  <a:gd name="connsiteY208" fmla="*/ 466888 h 1395507"/>
                  <a:gd name="connsiteX209" fmla="*/ 246497 w 309506"/>
                  <a:gd name="connsiteY209" fmla="*/ 531272 h 1395507"/>
                  <a:gd name="connsiteX210" fmla="*/ 246497 w 309506"/>
                  <a:gd name="connsiteY210" fmla="*/ 495723 h 1395507"/>
                  <a:gd name="connsiteX211" fmla="*/ 276984 w 309506"/>
                  <a:gd name="connsiteY211" fmla="*/ 495723 h 1395507"/>
                  <a:gd name="connsiteX212" fmla="*/ 276984 w 309506"/>
                  <a:gd name="connsiteY212" fmla="*/ 531272 h 1395507"/>
                  <a:gd name="connsiteX213" fmla="*/ 246497 w 309506"/>
                  <a:gd name="connsiteY213" fmla="*/ 531272 h 1395507"/>
                  <a:gd name="connsiteX214" fmla="*/ 207341 w 309506"/>
                  <a:gd name="connsiteY214" fmla="*/ 531272 h 1395507"/>
                  <a:gd name="connsiteX215" fmla="*/ 207341 w 309506"/>
                  <a:gd name="connsiteY215" fmla="*/ 495723 h 1395507"/>
                  <a:gd name="connsiteX216" fmla="*/ 237828 w 309506"/>
                  <a:gd name="connsiteY216" fmla="*/ 495723 h 1395507"/>
                  <a:gd name="connsiteX217" fmla="*/ 237828 w 309506"/>
                  <a:gd name="connsiteY217" fmla="*/ 531272 h 1395507"/>
                  <a:gd name="connsiteX218" fmla="*/ 207341 w 309506"/>
                  <a:gd name="connsiteY218" fmla="*/ 531272 h 1395507"/>
                  <a:gd name="connsiteX219" fmla="*/ 168195 w 309506"/>
                  <a:gd name="connsiteY219" fmla="*/ 531272 h 1395507"/>
                  <a:gd name="connsiteX220" fmla="*/ 168195 w 309506"/>
                  <a:gd name="connsiteY220" fmla="*/ 495723 h 1395507"/>
                  <a:gd name="connsiteX221" fmla="*/ 198698 w 309506"/>
                  <a:gd name="connsiteY221" fmla="*/ 495723 h 1395507"/>
                  <a:gd name="connsiteX222" fmla="*/ 198698 w 309506"/>
                  <a:gd name="connsiteY222" fmla="*/ 531272 h 1395507"/>
                  <a:gd name="connsiteX223" fmla="*/ 168195 w 309506"/>
                  <a:gd name="connsiteY223" fmla="*/ 531272 h 1395507"/>
                  <a:gd name="connsiteX224" fmla="*/ 112299 w 309506"/>
                  <a:gd name="connsiteY224" fmla="*/ 531272 h 1395507"/>
                  <a:gd name="connsiteX225" fmla="*/ 112299 w 309506"/>
                  <a:gd name="connsiteY225" fmla="*/ 495723 h 1395507"/>
                  <a:gd name="connsiteX226" fmla="*/ 142781 w 309506"/>
                  <a:gd name="connsiteY226" fmla="*/ 495723 h 1395507"/>
                  <a:gd name="connsiteX227" fmla="*/ 142781 w 309506"/>
                  <a:gd name="connsiteY227" fmla="*/ 531272 h 1395507"/>
                  <a:gd name="connsiteX228" fmla="*/ 112299 w 309506"/>
                  <a:gd name="connsiteY228" fmla="*/ 531272 h 1395507"/>
                  <a:gd name="connsiteX229" fmla="*/ 73148 w 309506"/>
                  <a:gd name="connsiteY229" fmla="*/ 531272 h 1395507"/>
                  <a:gd name="connsiteX230" fmla="*/ 73148 w 309506"/>
                  <a:gd name="connsiteY230" fmla="*/ 495723 h 1395507"/>
                  <a:gd name="connsiteX231" fmla="*/ 103640 w 309506"/>
                  <a:gd name="connsiteY231" fmla="*/ 495723 h 1395507"/>
                  <a:gd name="connsiteX232" fmla="*/ 103640 w 309506"/>
                  <a:gd name="connsiteY232" fmla="*/ 531272 h 1395507"/>
                  <a:gd name="connsiteX233" fmla="*/ 73148 w 309506"/>
                  <a:gd name="connsiteY233" fmla="*/ 531272 h 1395507"/>
                  <a:gd name="connsiteX234" fmla="*/ 33997 w 309506"/>
                  <a:gd name="connsiteY234" fmla="*/ 531272 h 1395507"/>
                  <a:gd name="connsiteX235" fmla="*/ 33997 w 309506"/>
                  <a:gd name="connsiteY235" fmla="*/ 495723 h 1395507"/>
                  <a:gd name="connsiteX236" fmla="*/ 64489 w 309506"/>
                  <a:gd name="connsiteY236" fmla="*/ 495723 h 1395507"/>
                  <a:gd name="connsiteX237" fmla="*/ 64489 w 309506"/>
                  <a:gd name="connsiteY237" fmla="*/ 531272 h 1395507"/>
                  <a:gd name="connsiteX238" fmla="*/ 33997 w 309506"/>
                  <a:gd name="connsiteY238" fmla="*/ 531272 h 1395507"/>
                  <a:gd name="connsiteX239" fmla="*/ 246497 w 309506"/>
                  <a:gd name="connsiteY239" fmla="*/ 595655 h 1395507"/>
                  <a:gd name="connsiteX240" fmla="*/ 246497 w 309506"/>
                  <a:gd name="connsiteY240" fmla="*/ 560117 h 1395507"/>
                  <a:gd name="connsiteX241" fmla="*/ 276984 w 309506"/>
                  <a:gd name="connsiteY241" fmla="*/ 560117 h 1395507"/>
                  <a:gd name="connsiteX242" fmla="*/ 276984 w 309506"/>
                  <a:gd name="connsiteY242" fmla="*/ 595655 h 1395507"/>
                  <a:gd name="connsiteX243" fmla="*/ 246497 w 309506"/>
                  <a:gd name="connsiteY243" fmla="*/ 595655 h 1395507"/>
                  <a:gd name="connsiteX244" fmla="*/ 207341 w 309506"/>
                  <a:gd name="connsiteY244" fmla="*/ 595655 h 1395507"/>
                  <a:gd name="connsiteX245" fmla="*/ 207341 w 309506"/>
                  <a:gd name="connsiteY245" fmla="*/ 560117 h 1395507"/>
                  <a:gd name="connsiteX246" fmla="*/ 237828 w 309506"/>
                  <a:gd name="connsiteY246" fmla="*/ 560117 h 1395507"/>
                  <a:gd name="connsiteX247" fmla="*/ 237828 w 309506"/>
                  <a:gd name="connsiteY247" fmla="*/ 595655 h 1395507"/>
                  <a:gd name="connsiteX248" fmla="*/ 207341 w 309506"/>
                  <a:gd name="connsiteY248" fmla="*/ 595655 h 1395507"/>
                  <a:gd name="connsiteX249" fmla="*/ 168195 w 309506"/>
                  <a:gd name="connsiteY249" fmla="*/ 595655 h 1395507"/>
                  <a:gd name="connsiteX250" fmla="*/ 168195 w 309506"/>
                  <a:gd name="connsiteY250" fmla="*/ 560117 h 1395507"/>
                  <a:gd name="connsiteX251" fmla="*/ 198698 w 309506"/>
                  <a:gd name="connsiteY251" fmla="*/ 560117 h 1395507"/>
                  <a:gd name="connsiteX252" fmla="*/ 198698 w 309506"/>
                  <a:gd name="connsiteY252" fmla="*/ 595655 h 1395507"/>
                  <a:gd name="connsiteX253" fmla="*/ 168195 w 309506"/>
                  <a:gd name="connsiteY253" fmla="*/ 595655 h 1395507"/>
                  <a:gd name="connsiteX254" fmla="*/ 112299 w 309506"/>
                  <a:gd name="connsiteY254" fmla="*/ 595655 h 1395507"/>
                  <a:gd name="connsiteX255" fmla="*/ 112299 w 309506"/>
                  <a:gd name="connsiteY255" fmla="*/ 560117 h 1395507"/>
                  <a:gd name="connsiteX256" fmla="*/ 142781 w 309506"/>
                  <a:gd name="connsiteY256" fmla="*/ 560117 h 1395507"/>
                  <a:gd name="connsiteX257" fmla="*/ 142781 w 309506"/>
                  <a:gd name="connsiteY257" fmla="*/ 595655 h 1395507"/>
                  <a:gd name="connsiteX258" fmla="*/ 112299 w 309506"/>
                  <a:gd name="connsiteY258" fmla="*/ 595655 h 1395507"/>
                  <a:gd name="connsiteX259" fmla="*/ 73148 w 309506"/>
                  <a:gd name="connsiteY259" fmla="*/ 595655 h 1395507"/>
                  <a:gd name="connsiteX260" fmla="*/ 73148 w 309506"/>
                  <a:gd name="connsiteY260" fmla="*/ 560117 h 1395507"/>
                  <a:gd name="connsiteX261" fmla="*/ 103640 w 309506"/>
                  <a:gd name="connsiteY261" fmla="*/ 560117 h 1395507"/>
                  <a:gd name="connsiteX262" fmla="*/ 103640 w 309506"/>
                  <a:gd name="connsiteY262" fmla="*/ 595655 h 1395507"/>
                  <a:gd name="connsiteX263" fmla="*/ 73148 w 309506"/>
                  <a:gd name="connsiteY263" fmla="*/ 595655 h 1395507"/>
                  <a:gd name="connsiteX264" fmla="*/ 33997 w 309506"/>
                  <a:gd name="connsiteY264" fmla="*/ 595655 h 1395507"/>
                  <a:gd name="connsiteX265" fmla="*/ 33997 w 309506"/>
                  <a:gd name="connsiteY265" fmla="*/ 560117 h 1395507"/>
                  <a:gd name="connsiteX266" fmla="*/ 64489 w 309506"/>
                  <a:gd name="connsiteY266" fmla="*/ 560117 h 1395507"/>
                  <a:gd name="connsiteX267" fmla="*/ 64489 w 309506"/>
                  <a:gd name="connsiteY267" fmla="*/ 595655 h 1395507"/>
                  <a:gd name="connsiteX268" fmla="*/ 33997 w 309506"/>
                  <a:gd name="connsiteY268" fmla="*/ 595655 h 1395507"/>
                  <a:gd name="connsiteX269" fmla="*/ 112299 w 309506"/>
                  <a:gd name="connsiteY269" fmla="*/ 660065 h 1395507"/>
                  <a:gd name="connsiteX270" fmla="*/ 112299 w 309506"/>
                  <a:gd name="connsiteY270" fmla="*/ 624516 h 1395507"/>
                  <a:gd name="connsiteX271" fmla="*/ 142781 w 309506"/>
                  <a:gd name="connsiteY271" fmla="*/ 624516 h 1395507"/>
                  <a:gd name="connsiteX272" fmla="*/ 142781 w 309506"/>
                  <a:gd name="connsiteY272" fmla="*/ 660065 h 1395507"/>
                  <a:gd name="connsiteX273" fmla="*/ 112299 w 309506"/>
                  <a:gd name="connsiteY273" fmla="*/ 660065 h 1395507"/>
                  <a:gd name="connsiteX274" fmla="*/ 73148 w 309506"/>
                  <a:gd name="connsiteY274" fmla="*/ 660065 h 1395507"/>
                  <a:gd name="connsiteX275" fmla="*/ 73148 w 309506"/>
                  <a:gd name="connsiteY275" fmla="*/ 624516 h 1395507"/>
                  <a:gd name="connsiteX276" fmla="*/ 103640 w 309506"/>
                  <a:gd name="connsiteY276" fmla="*/ 624516 h 1395507"/>
                  <a:gd name="connsiteX277" fmla="*/ 103640 w 309506"/>
                  <a:gd name="connsiteY277" fmla="*/ 660065 h 1395507"/>
                  <a:gd name="connsiteX278" fmla="*/ 73148 w 309506"/>
                  <a:gd name="connsiteY278" fmla="*/ 660065 h 1395507"/>
                  <a:gd name="connsiteX279" fmla="*/ 33997 w 309506"/>
                  <a:gd name="connsiteY279" fmla="*/ 660065 h 1395507"/>
                  <a:gd name="connsiteX280" fmla="*/ 33997 w 309506"/>
                  <a:gd name="connsiteY280" fmla="*/ 624516 h 1395507"/>
                  <a:gd name="connsiteX281" fmla="*/ 64489 w 309506"/>
                  <a:gd name="connsiteY281" fmla="*/ 624516 h 1395507"/>
                  <a:gd name="connsiteX282" fmla="*/ 64489 w 309506"/>
                  <a:gd name="connsiteY282" fmla="*/ 660065 h 1395507"/>
                  <a:gd name="connsiteX283" fmla="*/ 33997 w 309506"/>
                  <a:gd name="connsiteY283" fmla="*/ 660065 h 1395507"/>
                  <a:gd name="connsiteX284" fmla="*/ 246497 w 309506"/>
                  <a:gd name="connsiteY284" fmla="*/ 724448 h 1395507"/>
                  <a:gd name="connsiteX285" fmla="*/ 246497 w 309506"/>
                  <a:gd name="connsiteY285" fmla="*/ 688904 h 1395507"/>
                  <a:gd name="connsiteX286" fmla="*/ 276984 w 309506"/>
                  <a:gd name="connsiteY286" fmla="*/ 688904 h 1395507"/>
                  <a:gd name="connsiteX287" fmla="*/ 276984 w 309506"/>
                  <a:gd name="connsiteY287" fmla="*/ 724448 h 1395507"/>
                  <a:gd name="connsiteX288" fmla="*/ 246497 w 309506"/>
                  <a:gd name="connsiteY288" fmla="*/ 724448 h 1395507"/>
                  <a:gd name="connsiteX289" fmla="*/ 207341 w 309506"/>
                  <a:gd name="connsiteY289" fmla="*/ 724448 h 1395507"/>
                  <a:gd name="connsiteX290" fmla="*/ 207341 w 309506"/>
                  <a:gd name="connsiteY290" fmla="*/ 688904 h 1395507"/>
                  <a:gd name="connsiteX291" fmla="*/ 237828 w 309506"/>
                  <a:gd name="connsiteY291" fmla="*/ 688904 h 1395507"/>
                  <a:gd name="connsiteX292" fmla="*/ 237828 w 309506"/>
                  <a:gd name="connsiteY292" fmla="*/ 724448 h 1395507"/>
                  <a:gd name="connsiteX293" fmla="*/ 207341 w 309506"/>
                  <a:gd name="connsiteY293" fmla="*/ 724448 h 1395507"/>
                  <a:gd name="connsiteX294" fmla="*/ 168195 w 309506"/>
                  <a:gd name="connsiteY294" fmla="*/ 724448 h 1395507"/>
                  <a:gd name="connsiteX295" fmla="*/ 168195 w 309506"/>
                  <a:gd name="connsiteY295" fmla="*/ 688904 h 1395507"/>
                  <a:gd name="connsiteX296" fmla="*/ 198698 w 309506"/>
                  <a:gd name="connsiteY296" fmla="*/ 688904 h 1395507"/>
                  <a:gd name="connsiteX297" fmla="*/ 198698 w 309506"/>
                  <a:gd name="connsiteY297" fmla="*/ 724448 h 1395507"/>
                  <a:gd name="connsiteX298" fmla="*/ 168195 w 309506"/>
                  <a:gd name="connsiteY298" fmla="*/ 724448 h 1395507"/>
                  <a:gd name="connsiteX299" fmla="*/ 112299 w 309506"/>
                  <a:gd name="connsiteY299" fmla="*/ 724448 h 1395507"/>
                  <a:gd name="connsiteX300" fmla="*/ 112299 w 309506"/>
                  <a:gd name="connsiteY300" fmla="*/ 688904 h 1395507"/>
                  <a:gd name="connsiteX301" fmla="*/ 142781 w 309506"/>
                  <a:gd name="connsiteY301" fmla="*/ 688904 h 1395507"/>
                  <a:gd name="connsiteX302" fmla="*/ 142781 w 309506"/>
                  <a:gd name="connsiteY302" fmla="*/ 724448 h 1395507"/>
                  <a:gd name="connsiteX303" fmla="*/ 112299 w 309506"/>
                  <a:gd name="connsiteY303" fmla="*/ 724448 h 1395507"/>
                  <a:gd name="connsiteX304" fmla="*/ 73148 w 309506"/>
                  <a:gd name="connsiteY304" fmla="*/ 724448 h 1395507"/>
                  <a:gd name="connsiteX305" fmla="*/ 73148 w 309506"/>
                  <a:gd name="connsiteY305" fmla="*/ 688904 h 1395507"/>
                  <a:gd name="connsiteX306" fmla="*/ 103640 w 309506"/>
                  <a:gd name="connsiteY306" fmla="*/ 688904 h 1395507"/>
                  <a:gd name="connsiteX307" fmla="*/ 103640 w 309506"/>
                  <a:gd name="connsiteY307" fmla="*/ 724448 h 1395507"/>
                  <a:gd name="connsiteX308" fmla="*/ 73148 w 309506"/>
                  <a:gd name="connsiteY308" fmla="*/ 724448 h 1395507"/>
                  <a:gd name="connsiteX309" fmla="*/ 33997 w 309506"/>
                  <a:gd name="connsiteY309" fmla="*/ 724448 h 1395507"/>
                  <a:gd name="connsiteX310" fmla="*/ 33997 w 309506"/>
                  <a:gd name="connsiteY310" fmla="*/ 688904 h 1395507"/>
                  <a:gd name="connsiteX311" fmla="*/ 64489 w 309506"/>
                  <a:gd name="connsiteY311" fmla="*/ 688904 h 1395507"/>
                  <a:gd name="connsiteX312" fmla="*/ 64489 w 309506"/>
                  <a:gd name="connsiteY312" fmla="*/ 724448 h 1395507"/>
                  <a:gd name="connsiteX313" fmla="*/ 33997 w 309506"/>
                  <a:gd name="connsiteY313" fmla="*/ 724448 h 1395507"/>
                  <a:gd name="connsiteX314" fmla="*/ 246497 w 309506"/>
                  <a:gd name="connsiteY314" fmla="*/ 788832 h 1395507"/>
                  <a:gd name="connsiteX315" fmla="*/ 246497 w 309506"/>
                  <a:gd name="connsiteY315" fmla="*/ 753288 h 1395507"/>
                  <a:gd name="connsiteX316" fmla="*/ 276984 w 309506"/>
                  <a:gd name="connsiteY316" fmla="*/ 753288 h 1395507"/>
                  <a:gd name="connsiteX317" fmla="*/ 276984 w 309506"/>
                  <a:gd name="connsiteY317" fmla="*/ 788832 h 1395507"/>
                  <a:gd name="connsiteX318" fmla="*/ 246497 w 309506"/>
                  <a:gd name="connsiteY318" fmla="*/ 788832 h 1395507"/>
                  <a:gd name="connsiteX319" fmla="*/ 207341 w 309506"/>
                  <a:gd name="connsiteY319" fmla="*/ 788832 h 1395507"/>
                  <a:gd name="connsiteX320" fmla="*/ 207341 w 309506"/>
                  <a:gd name="connsiteY320" fmla="*/ 753288 h 1395507"/>
                  <a:gd name="connsiteX321" fmla="*/ 237828 w 309506"/>
                  <a:gd name="connsiteY321" fmla="*/ 753288 h 1395507"/>
                  <a:gd name="connsiteX322" fmla="*/ 237828 w 309506"/>
                  <a:gd name="connsiteY322" fmla="*/ 788832 h 1395507"/>
                  <a:gd name="connsiteX323" fmla="*/ 207341 w 309506"/>
                  <a:gd name="connsiteY323" fmla="*/ 788832 h 1395507"/>
                  <a:gd name="connsiteX324" fmla="*/ 168195 w 309506"/>
                  <a:gd name="connsiteY324" fmla="*/ 788832 h 1395507"/>
                  <a:gd name="connsiteX325" fmla="*/ 168195 w 309506"/>
                  <a:gd name="connsiteY325" fmla="*/ 753288 h 1395507"/>
                  <a:gd name="connsiteX326" fmla="*/ 198698 w 309506"/>
                  <a:gd name="connsiteY326" fmla="*/ 753288 h 1395507"/>
                  <a:gd name="connsiteX327" fmla="*/ 198698 w 309506"/>
                  <a:gd name="connsiteY327" fmla="*/ 788832 h 1395507"/>
                  <a:gd name="connsiteX328" fmla="*/ 168195 w 309506"/>
                  <a:gd name="connsiteY328" fmla="*/ 788832 h 1395507"/>
                  <a:gd name="connsiteX329" fmla="*/ 112299 w 309506"/>
                  <a:gd name="connsiteY329" fmla="*/ 788832 h 1395507"/>
                  <a:gd name="connsiteX330" fmla="*/ 112299 w 309506"/>
                  <a:gd name="connsiteY330" fmla="*/ 753288 h 1395507"/>
                  <a:gd name="connsiteX331" fmla="*/ 142781 w 309506"/>
                  <a:gd name="connsiteY331" fmla="*/ 753288 h 1395507"/>
                  <a:gd name="connsiteX332" fmla="*/ 142781 w 309506"/>
                  <a:gd name="connsiteY332" fmla="*/ 788832 h 1395507"/>
                  <a:gd name="connsiteX333" fmla="*/ 112299 w 309506"/>
                  <a:gd name="connsiteY333" fmla="*/ 788832 h 1395507"/>
                  <a:gd name="connsiteX334" fmla="*/ 73148 w 309506"/>
                  <a:gd name="connsiteY334" fmla="*/ 788832 h 1395507"/>
                  <a:gd name="connsiteX335" fmla="*/ 73148 w 309506"/>
                  <a:gd name="connsiteY335" fmla="*/ 753288 h 1395507"/>
                  <a:gd name="connsiteX336" fmla="*/ 103640 w 309506"/>
                  <a:gd name="connsiteY336" fmla="*/ 753288 h 1395507"/>
                  <a:gd name="connsiteX337" fmla="*/ 103640 w 309506"/>
                  <a:gd name="connsiteY337" fmla="*/ 788832 h 1395507"/>
                  <a:gd name="connsiteX338" fmla="*/ 73148 w 309506"/>
                  <a:gd name="connsiteY338" fmla="*/ 788832 h 1395507"/>
                  <a:gd name="connsiteX339" fmla="*/ 33997 w 309506"/>
                  <a:gd name="connsiteY339" fmla="*/ 788832 h 1395507"/>
                  <a:gd name="connsiteX340" fmla="*/ 33997 w 309506"/>
                  <a:gd name="connsiteY340" fmla="*/ 753288 h 1395507"/>
                  <a:gd name="connsiteX341" fmla="*/ 64489 w 309506"/>
                  <a:gd name="connsiteY341" fmla="*/ 753288 h 1395507"/>
                  <a:gd name="connsiteX342" fmla="*/ 64489 w 309506"/>
                  <a:gd name="connsiteY342" fmla="*/ 788832 h 1395507"/>
                  <a:gd name="connsiteX343" fmla="*/ 33997 w 309506"/>
                  <a:gd name="connsiteY343" fmla="*/ 788832 h 1395507"/>
                  <a:gd name="connsiteX344" fmla="*/ 246497 w 309506"/>
                  <a:gd name="connsiteY344" fmla="*/ 853216 h 1395507"/>
                  <a:gd name="connsiteX345" fmla="*/ 246497 w 309506"/>
                  <a:gd name="connsiteY345" fmla="*/ 817682 h 1395507"/>
                  <a:gd name="connsiteX346" fmla="*/ 276984 w 309506"/>
                  <a:gd name="connsiteY346" fmla="*/ 817682 h 1395507"/>
                  <a:gd name="connsiteX347" fmla="*/ 276984 w 309506"/>
                  <a:gd name="connsiteY347" fmla="*/ 853216 h 1395507"/>
                  <a:gd name="connsiteX348" fmla="*/ 246497 w 309506"/>
                  <a:gd name="connsiteY348" fmla="*/ 853216 h 1395507"/>
                  <a:gd name="connsiteX349" fmla="*/ 207341 w 309506"/>
                  <a:gd name="connsiteY349" fmla="*/ 853216 h 1395507"/>
                  <a:gd name="connsiteX350" fmla="*/ 207341 w 309506"/>
                  <a:gd name="connsiteY350" fmla="*/ 817682 h 1395507"/>
                  <a:gd name="connsiteX351" fmla="*/ 237828 w 309506"/>
                  <a:gd name="connsiteY351" fmla="*/ 817682 h 1395507"/>
                  <a:gd name="connsiteX352" fmla="*/ 237828 w 309506"/>
                  <a:gd name="connsiteY352" fmla="*/ 853216 h 1395507"/>
                  <a:gd name="connsiteX353" fmla="*/ 207341 w 309506"/>
                  <a:gd name="connsiteY353" fmla="*/ 853216 h 1395507"/>
                  <a:gd name="connsiteX354" fmla="*/ 168195 w 309506"/>
                  <a:gd name="connsiteY354" fmla="*/ 853216 h 1395507"/>
                  <a:gd name="connsiteX355" fmla="*/ 168195 w 309506"/>
                  <a:gd name="connsiteY355" fmla="*/ 817682 h 1395507"/>
                  <a:gd name="connsiteX356" fmla="*/ 198698 w 309506"/>
                  <a:gd name="connsiteY356" fmla="*/ 817682 h 1395507"/>
                  <a:gd name="connsiteX357" fmla="*/ 198698 w 309506"/>
                  <a:gd name="connsiteY357" fmla="*/ 853216 h 1395507"/>
                  <a:gd name="connsiteX358" fmla="*/ 168195 w 309506"/>
                  <a:gd name="connsiteY358" fmla="*/ 853216 h 1395507"/>
                  <a:gd name="connsiteX359" fmla="*/ 112299 w 309506"/>
                  <a:gd name="connsiteY359" fmla="*/ 853216 h 1395507"/>
                  <a:gd name="connsiteX360" fmla="*/ 112299 w 309506"/>
                  <a:gd name="connsiteY360" fmla="*/ 817682 h 1395507"/>
                  <a:gd name="connsiteX361" fmla="*/ 142781 w 309506"/>
                  <a:gd name="connsiteY361" fmla="*/ 817682 h 1395507"/>
                  <a:gd name="connsiteX362" fmla="*/ 142781 w 309506"/>
                  <a:gd name="connsiteY362" fmla="*/ 853216 h 1395507"/>
                  <a:gd name="connsiteX363" fmla="*/ 112299 w 309506"/>
                  <a:gd name="connsiteY363" fmla="*/ 853216 h 1395507"/>
                  <a:gd name="connsiteX364" fmla="*/ 73148 w 309506"/>
                  <a:gd name="connsiteY364" fmla="*/ 853216 h 1395507"/>
                  <a:gd name="connsiteX365" fmla="*/ 73148 w 309506"/>
                  <a:gd name="connsiteY365" fmla="*/ 817682 h 1395507"/>
                  <a:gd name="connsiteX366" fmla="*/ 103640 w 309506"/>
                  <a:gd name="connsiteY366" fmla="*/ 817682 h 1395507"/>
                  <a:gd name="connsiteX367" fmla="*/ 103640 w 309506"/>
                  <a:gd name="connsiteY367" fmla="*/ 853216 h 1395507"/>
                  <a:gd name="connsiteX368" fmla="*/ 73148 w 309506"/>
                  <a:gd name="connsiteY368" fmla="*/ 853216 h 1395507"/>
                  <a:gd name="connsiteX369" fmla="*/ 33997 w 309506"/>
                  <a:gd name="connsiteY369" fmla="*/ 853216 h 1395507"/>
                  <a:gd name="connsiteX370" fmla="*/ 33997 w 309506"/>
                  <a:gd name="connsiteY370" fmla="*/ 817682 h 1395507"/>
                  <a:gd name="connsiteX371" fmla="*/ 64489 w 309506"/>
                  <a:gd name="connsiteY371" fmla="*/ 817682 h 1395507"/>
                  <a:gd name="connsiteX372" fmla="*/ 64489 w 309506"/>
                  <a:gd name="connsiteY372" fmla="*/ 853216 h 1395507"/>
                  <a:gd name="connsiteX373" fmla="*/ 33997 w 309506"/>
                  <a:gd name="connsiteY373" fmla="*/ 853216 h 1395507"/>
                  <a:gd name="connsiteX374" fmla="*/ 246497 w 309506"/>
                  <a:gd name="connsiteY374" fmla="*/ 917625 h 1395507"/>
                  <a:gd name="connsiteX375" fmla="*/ 246497 w 309506"/>
                  <a:gd name="connsiteY375" fmla="*/ 882076 h 1395507"/>
                  <a:gd name="connsiteX376" fmla="*/ 276984 w 309506"/>
                  <a:gd name="connsiteY376" fmla="*/ 882076 h 1395507"/>
                  <a:gd name="connsiteX377" fmla="*/ 276984 w 309506"/>
                  <a:gd name="connsiteY377" fmla="*/ 917625 h 1395507"/>
                  <a:gd name="connsiteX378" fmla="*/ 246497 w 309506"/>
                  <a:gd name="connsiteY378" fmla="*/ 917625 h 1395507"/>
                  <a:gd name="connsiteX379" fmla="*/ 207341 w 309506"/>
                  <a:gd name="connsiteY379" fmla="*/ 917625 h 1395507"/>
                  <a:gd name="connsiteX380" fmla="*/ 207341 w 309506"/>
                  <a:gd name="connsiteY380" fmla="*/ 882076 h 1395507"/>
                  <a:gd name="connsiteX381" fmla="*/ 237828 w 309506"/>
                  <a:gd name="connsiteY381" fmla="*/ 882076 h 1395507"/>
                  <a:gd name="connsiteX382" fmla="*/ 237828 w 309506"/>
                  <a:gd name="connsiteY382" fmla="*/ 917625 h 1395507"/>
                  <a:gd name="connsiteX383" fmla="*/ 207341 w 309506"/>
                  <a:gd name="connsiteY383" fmla="*/ 917625 h 1395507"/>
                  <a:gd name="connsiteX384" fmla="*/ 168195 w 309506"/>
                  <a:gd name="connsiteY384" fmla="*/ 917625 h 1395507"/>
                  <a:gd name="connsiteX385" fmla="*/ 168195 w 309506"/>
                  <a:gd name="connsiteY385" fmla="*/ 882076 h 1395507"/>
                  <a:gd name="connsiteX386" fmla="*/ 198698 w 309506"/>
                  <a:gd name="connsiteY386" fmla="*/ 882076 h 1395507"/>
                  <a:gd name="connsiteX387" fmla="*/ 198698 w 309506"/>
                  <a:gd name="connsiteY387" fmla="*/ 917625 h 1395507"/>
                  <a:gd name="connsiteX388" fmla="*/ 168195 w 309506"/>
                  <a:gd name="connsiteY388" fmla="*/ 917625 h 1395507"/>
                  <a:gd name="connsiteX389" fmla="*/ 112299 w 309506"/>
                  <a:gd name="connsiteY389" fmla="*/ 917625 h 1395507"/>
                  <a:gd name="connsiteX390" fmla="*/ 112299 w 309506"/>
                  <a:gd name="connsiteY390" fmla="*/ 882076 h 1395507"/>
                  <a:gd name="connsiteX391" fmla="*/ 142781 w 309506"/>
                  <a:gd name="connsiteY391" fmla="*/ 882076 h 1395507"/>
                  <a:gd name="connsiteX392" fmla="*/ 142781 w 309506"/>
                  <a:gd name="connsiteY392" fmla="*/ 917625 h 1395507"/>
                  <a:gd name="connsiteX393" fmla="*/ 112299 w 309506"/>
                  <a:gd name="connsiteY393" fmla="*/ 917625 h 1395507"/>
                  <a:gd name="connsiteX394" fmla="*/ 73148 w 309506"/>
                  <a:gd name="connsiteY394" fmla="*/ 917625 h 1395507"/>
                  <a:gd name="connsiteX395" fmla="*/ 73148 w 309506"/>
                  <a:gd name="connsiteY395" fmla="*/ 882076 h 1395507"/>
                  <a:gd name="connsiteX396" fmla="*/ 103640 w 309506"/>
                  <a:gd name="connsiteY396" fmla="*/ 882076 h 1395507"/>
                  <a:gd name="connsiteX397" fmla="*/ 103640 w 309506"/>
                  <a:gd name="connsiteY397" fmla="*/ 917625 h 1395507"/>
                  <a:gd name="connsiteX398" fmla="*/ 73148 w 309506"/>
                  <a:gd name="connsiteY398" fmla="*/ 917625 h 1395507"/>
                  <a:gd name="connsiteX399" fmla="*/ 33997 w 309506"/>
                  <a:gd name="connsiteY399" fmla="*/ 917625 h 1395507"/>
                  <a:gd name="connsiteX400" fmla="*/ 33997 w 309506"/>
                  <a:gd name="connsiteY400" fmla="*/ 882076 h 1395507"/>
                  <a:gd name="connsiteX401" fmla="*/ 64489 w 309506"/>
                  <a:gd name="connsiteY401" fmla="*/ 882076 h 1395507"/>
                  <a:gd name="connsiteX402" fmla="*/ 64489 w 309506"/>
                  <a:gd name="connsiteY402" fmla="*/ 917625 h 1395507"/>
                  <a:gd name="connsiteX403" fmla="*/ 33997 w 309506"/>
                  <a:gd name="connsiteY403" fmla="*/ 917625 h 1395507"/>
                  <a:gd name="connsiteX404" fmla="*/ 246497 w 309506"/>
                  <a:gd name="connsiteY404" fmla="*/ 982008 h 1395507"/>
                  <a:gd name="connsiteX405" fmla="*/ 246497 w 309506"/>
                  <a:gd name="connsiteY405" fmla="*/ 946459 h 1395507"/>
                  <a:gd name="connsiteX406" fmla="*/ 276984 w 309506"/>
                  <a:gd name="connsiteY406" fmla="*/ 946459 h 1395507"/>
                  <a:gd name="connsiteX407" fmla="*/ 276984 w 309506"/>
                  <a:gd name="connsiteY407" fmla="*/ 982008 h 1395507"/>
                  <a:gd name="connsiteX408" fmla="*/ 246497 w 309506"/>
                  <a:gd name="connsiteY408" fmla="*/ 982008 h 1395507"/>
                  <a:gd name="connsiteX409" fmla="*/ 207341 w 309506"/>
                  <a:gd name="connsiteY409" fmla="*/ 982008 h 1395507"/>
                  <a:gd name="connsiteX410" fmla="*/ 207341 w 309506"/>
                  <a:gd name="connsiteY410" fmla="*/ 946459 h 1395507"/>
                  <a:gd name="connsiteX411" fmla="*/ 237828 w 309506"/>
                  <a:gd name="connsiteY411" fmla="*/ 946459 h 1395507"/>
                  <a:gd name="connsiteX412" fmla="*/ 237828 w 309506"/>
                  <a:gd name="connsiteY412" fmla="*/ 982008 h 1395507"/>
                  <a:gd name="connsiteX413" fmla="*/ 207341 w 309506"/>
                  <a:gd name="connsiteY413" fmla="*/ 982008 h 1395507"/>
                  <a:gd name="connsiteX414" fmla="*/ 168195 w 309506"/>
                  <a:gd name="connsiteY414" fmla="*/ 982008 h 1395507"/>
                  <a:gd name="connsiteX415" fmla="*/ 168195 w 309506"/>
                  <a:gd name="connsiteY415" fmla="*/ 946459 h 1395507"/>
                  <a:gd name="connsiteX416" fmla="*/ 198698 w 309506"/>
                  <a:gd name="connsiteY416" fmla="*/ 946459 h 1395507"/>
                  <a:gd name="connsiteX417" fmla="*/ 198698 w 309506"/>
                  <a:gd name="connsiteY417" fmla="*/ 982008 h 1395507"/>
                  <a:gd name="connsiteX418" fmla="*/ 168195 w 309506"/>
                  <a:gd name="connsiteY418" fmla="*/ 982008 h 1395507"/>
                  <a:gd name="connsiteX419" fmla="*/ 112299 w 309506"/>
                  <a:gd name="connsiteY419" fmla="*/ 982008 h 1395507"/>
                  <a:gd name="connsiteX420" fmla="*/ 112299 w 309506"/>
                  <a:gd name="connsiteY420" fmla="*/ 946459 h 1395507"/>
                  <a:gd name="connsiteX421" fmla="*/ 142781 w 309506"/>
                  <a:gd name="connsiteY421" fmla="*/ 946459 h 1395507"/>
                  <a:gd name="connsiteX422" fmla="*/ 142781 w 309506"/>
                  <a:gd name="connsiteY422" fmla="*/ 982008 h 1395507"/>
                  <a:gd name="connsiteX423" fmla="*/ 112299 w 309506"/>
                  <a:gd name="connsiteY423" fmla="*/ 982008 h 1395507"/>
                  <a:gd name="connsiteX424" fmla="*/ 73148 w 309506"/>
                  <a:gd name="connsiteY424" fmla="*/ 982008 h 1395507"/>
                  <a:gd name="connsiteX425" fmla="*/ 73148 w 309506"/>
                  <a:gd name="connsiteY425" fmla="*/ 946459 h 1395507"/>
                  <a:gd name="connsiteX426" fmla="*/ 103640 w 309506"/>
                  <a:gd name="connsiteY426" fmla="*/ 946459 h 1395507"/>
                  <a:gd name="connsiteX427" fmla="*/ 103640 w 309506"/>
                  <a:gd name="connsiteY427" fmla="*/ 982008 h 1395507"/>
                  <a:gd name="connsiteX428" fmla="*/ 73148 w 309506"/>
                  <a:gd name="connsiteY428" fmla="*/ 982008 h 1395507"/>
                  <a:gd name="connsiteX429" fmla="*/ 33997 w 309506"/>
                  <a:gd name="connsiteY429" fmla="*/ 982008 h 1395507"/>
                  <a:gd name="connsiteX430" fmla="*/ 33997 w 309506"/>
                  <a:gd name="connsiteY430" fmla="*/ 946459 h 1395507"/>
                  <a:gd name="connsiteX431" fmla="*/ 64489 w 309506"/>
                  <a:gd name="connsiteY431" fmla="*/ 946459 h 1395507"/>
                  <a:gd name="connsiteX432" fmla="*/ 64489 w 309506"/>
                  <a:gd name="connsiteY432" fmla="*/ 982008 h 1395507"/>
                  <a:gd name="connsiteX433" fmla="*/ 33997 w 309506"/>
                  <a:gd name="connsiteY433" fmla="*/ 982008 h 1395507"/>
                  <a:gd name="connsiteX434" fmla="*/ 246497 w 309506"/>
                  <a:gd name="connsiteY434" fmla="*/ 1052093 h 1395507"/>
                  <a:gd name="connsiteX435" fmla="*/ 246497 w 309506"/>
                  <a:gd name="connsiteY435" fmla="*/ 1016549 h 1395507"/>
                  <a:gd name="connsiteX436" fmla="*/ 276984 w 309506"/>
                  <a:gd name="connsiteY436" fmla="*/ 1016549 h 1395507"/>
                  <a:gd name="connsiteX437" fmla="*/ 276984 w 309506"/>
                  <a:gd name="connsiteY437" fmla="*/ 1052093 h 1395507"/>
                  <a:gd name="connsiteX438" fmla="*/ 246497 w 309506"/>
                  <a:gd name="connsiteY438" fmla="*/ 1052093 h 1395507"/>
                  <a:gd name="connsiteX439" fmla="*/ 207341 w 309506"/>
                  <a:gd name="connsiteY439" fmla="*/ 1052093 h 1395507"/>
                  <a:gd name="connsiteX440" fmla="*/ 207341 w 309506"/>
                  <a:gd name="connsiteY440" fmla="*/ 1016549 h 1395507"/>
                  <a:gd name="connsiteX441" fmla="*/ 237828 w 309506"/>
                  <a:gd name="connsiteY441" fmla="*/ 1016549 h 1395507"/>
                  <a:gd name="connsiteX442" fmla="*/ 237828 w 309506"/>
                  <a:gd name="connsiteY442" fmla="*/ 1052093 h 1395507"/>
                  <a:gd name="connsiteX443" fmla="*/ 207341 w 309506"/>
                  <a:gd name="connsiteY443" fmla="*/ 1052093 h 1395507"/>
                  <a:gd name="connsiteX444" fmla="*/ 168195 w 309506"/>
                  <a:gd name="connsiteY444" fmla="*/ 1052093 h 1395507"/>
                  <a:gd name="connsiteX445" fmla="*/ 168195 w 309506"/>
                  <a:gd name="connsiteY445" fmla="*/ 1016549 h 1395507"/>
                  <a:gd name="connsiteX446" fmla="*/ 198698 w 309506"/>
                  <a:gd name="connsiteY446" fmla="*/ 1016549 h 1395507"/>
                  <a:gd name="connsiteX447" fmla="*/ 198698 w 309506"/>
                  <a:gd name="connsiteY447" fmla="*/ 1052093 h 1395507"/>
                  <a:gd name="connsiteX448" fmla="*/ 168195 w 309506"/>
                  <a:gd name="connsiteY448" fmla="*/ 1052093 h 1395507"/>
                  <a:gd name="connsiteX449" fmla="*/ 112299 w 309506"/>
                  <a:gd name="connsiteY449" fmla="*/ 1052093 h 1395507"/>
                  <a:gd name="connsiteX450" fmla="*/ 112299 w 309506"/>
                  <a:gd name="connsiteY450" fmla="*/ 1016549 h 1395507"/>
                  <a:gd name="connsiteX451" fmla="*/ 142781 w 309506"/>
                  <a:gd name="connsiteY451" fmla="*/ 1016549 h 1395507"/>
                  <a:gd name="connsiteX452" fmla="*/ 142781 w 309506"/>
                  <a:gd name="connsiteY452" fmla="*/ 1052093 h 1395507"/>
                  <a:gd name="connsiteX453" fmla="*/ 112299 w 309506"/>
                  <a:gd name="connsiteY453" fmla="*/ 1052093 h 1395507"/>
                  <a:gd name="connsiteX454" fmla="*/ 73148 w 309506"/>
                  <a:gd name="connsiteY454" fmla="*/ 1052093 h 1395507"/>
                  <a:gd name="connsiteX455" fmla="*/ 73148 w 309506"/>
                  <a:gd name="connsiteY455" fmla="*/ 1016549 h 1395507"/>
                  <a:gd name="connsiteX456" fmla="*/ 103640 w 309506"/>
                  <a:gd name="connsiteY456" fmla="*/ 1016549 h 1395507"/>
                  <a:gd name="connsiteX457" fmla="*/ 103640 w 309506"/>
                  <a:gd name="connsiteY457" fmla="*/ 1052093 h 1395507"/>
                  <a:gd name="connsiteX458" fmla="*/ 73148 w 309506"/>
                  <a:gd name="connsiteY458" fmla="*/ 1052093 h 1395507"/>
                  <a:gd name="connsiteX459" fmla="*/ 33997 w 309506"/>
                  <a:gd name="connsiteY459" fmla="*/ 1052093 h 1395507"/>
                  <a:gd name="connsiteX460" fmla="*/ 33997 w 309506"/>
                  <a:gd name="connsiteY460" fmla="*/ 1016549 h 1395507"/>
                  <a:gd name="connsiteX461" fmla="*/ 64489 w 309506"/>
                  <a:gd name="connsiteY461" fmla="*/ 1016549 h 1395507"/>
                  <a:gd name="connsiteX462" fmla="*/ 64489 w 309506"/>
                  <a:gd name="connsiteY462" fmla="*/ 1052093 h 1395507"/>
                  <a:gd name="connsiteX463" fmla="*/ 33997 w 309506"/>
                  <a:gd name="connsiteY463" fmla="*/ 1052093 h 1395507"/>
                  <a:gd name="connsiteX464" fmla="*/ 246497 w 309506"/>
                  <a:gd name="connsiteY464" fmla="*/ 1116477 h 1395507"/>
                  <a:gd name="connsiteX465" fmla="*/ 246497 w 309506"/>
                  <a:gd name="connsiteY465" fmla="*/ 1080928 h 1395507"/>
                  <a:gd name="connsiteX466" fmla="*/ 276984 w 309506"/>
                  <a:gd name="connsiteY466" fmla="*/ 1080928 h 1395507"/>
                  <a:gd name="connsiteX467" fmla="*/ 276984 w 309506"/>
                  <a:gd name="connsiteY467" fmla="*/ 1116477 h 1395507"/>
                  <a:gd name="connsiteX468" fmla="*/ 246497 w 309506"/>
                  <a:gd name="connsiteY468" fmla="*/ 1116477 h 1395507"/>
                  <a:gd name="connsiteX469" fmla="*/ 207341 w 309506"/>
                  <a:gd name="connsiteY469" fmla="*/ 1116477 h 1395507"/>
                  <a:gd name="connsiteX470" fmla="*/ 207341 w 309506"/>
                  <a:gd name="connsiteY470" fmla="*/ 1080928 h 1395507"/>
                  <a:gd name="connsiteX471" fmla="*/ 237828 w 309506"/>
                  <a:gd name="connsiteY471" fmla="*/ 1080928 h 1395507"/>
                  <a:gd name="connsiteX472" fmla="*/ 237828 w 309506"/>
                  <a:gd name="connsiteY472" fmla="*/ 1116477 h 1395507"/>
                  <a:gd name="connsiteX473" fmla="*/ 207341 w 309506"/>
                  <a:gd name="connsiteY473" fmla="*/ 1116477 h 1395507"/>
                  <a:gd name="connsiteX474" fmla="*/ 168195 w 309506"/>
                  <a:gd name="connsiteY474" fmla="*/ 1116477 h 1395507"/>
                  <a:gd name="connsiteX475" fmla="*/ 168195 w 309506"/>
                  <a:gd name="connsiteY475" fmla="*/ 1080928 h 1395507"/>
                  <a:gd name="connsiteX476" fmla="*/ 198698 w 309506"/>
                  <a:gd name="connsiteY476" fmla="*/ 1080928 h 1395507"/>
                  <a:gd name="connsiteX477" fmla="*/ 198698 w 309506"/>
                  <a:gd name="connsiteY477" fmla="*/ 1116477 h 1395507"/>
                  <a:gd name="connsiteX478" fmla="*/ 168195 w 309506"/>
                  <a:gd name="connsiteY478" fmla="*/ 1116477 h 1395507"/>
                  <a:gd name="connsiteX479" fmla="*/ 112299 w 309506"/>
                  <a:gd name="connsiteY479" fmla="*/ 1116477 h 1395507"/>
                  <a:gd name="connsiteX480" fmla="*/ 112299 w 309506"/>
                  <a:gd name="connsiteY480" fmla="*/ 1080928 h 1395507"/>
                  <a:gd name="connsiteX481" fmla="*/ 142781 w 309506"/>
                  <a:gd name="connsiteY481" fmla="*/ 1080928 h 1395507"/>
                  <a:gd name="connsiteX482" fmla="*/ 142781 w 309506"/>
                  <a:gd name="connsiteY482" fmla="*/ 1116477 h 1395507"/>
                  <a:gd name="connsiteX483" fmla="*/ 112299 w 309506"/>
                  <a:gd name="connsiteY483" fmla="*/ 1116477 h 1395507"/>
                  <a:gd name="connsiteX484" fmla="*/ 73148 w 309506"/>
                  <a:gd name="connsiteY484" fmla="*/ 1116477 h 1395507"/>
                  <a:gd name="connsiteX485" fmla="*/ 73148 w 309506"/>
                  <a:gd name="connsiteY485" fmla="*/ 1080928 h 1395507"/>
                  <a:gd name="connsiteX486" fmla="*/ 103640 w 309506"/>
                  <a:gd name="connsiteY486" fmla="*/ 1080928 h 1395507"/>
                  <a:gd name="connsiteX487" fmla="*/ 103640 w 309506"/>
                  <a:gd name="connsiteY487" fmla="*/ 1116477 h 1395507"/>
                  <a:gd name="connsiteX488" fmla="*/ 73148 w 309506"/>
                  <a:gd name="connsiteY488" fmla="*/ 1116477 h 1395507"/>
                  <a:gd name="connsiteX489" fmla="*/ 33997 w 309506"/>
                  <a:gd name="connsiteY489" fmla="*/ 1116477 h 1395507"/>
                  <a:gd name="connsiteX490" fmla="*/ 33997 w 309506"/>
                  <a:gd name="connsiteY490" fmla="*/ 1080928 h 1395507"/>
                  <a:gd name="connsiteX491" fmla="*/ 64489 w 309506"/>
                  <a:gd name="connsiteY491" fmla="*/ 1080928 h 1395507"/>
                  <a:gd name="connsiteX492" fmla="*/ 64489 w 309506"/>
                  <a:gd name="connsiteY492" fmla="*/ 1116477 h 1395507"/>
                  <a:gd name="connsiteX493" fmla="*/ 33997 w 309506"/>
                  <a:gd name="connsiteY493" fmla="*/ 1116477 h 1395507"/>
                  <a:gd name="connsiteX494" fmla="*/ 291209 w 309506"/>
                  <a:gd name="connsiteY494" fmla="*/ 1100859 h 1395507"/>
                  <a:gd name="connsiteX495" fmla="*/ 291209 w 309506"/>
                  <a:gd name="connsiteY495" fmla="*/ 1100573 h 1395507"/>
                  <a:gd name="connsiteX496" fmla="*/ 291567 w 309506"/>
                  <a:gd name="connsiteY496" fmla="*/ 1100859 h 1395507"/>
                  <a:gd name="connsiteX497" fmla="*/ 291209 w 309506"/>
                  <a:gd name="connsiteY497" fmla="*/ 1100859 h 1395507"/>
                  <a:gd name="connsiteX498" fmla="*/ 19424 w 309506"/>
                  <a:gd name="connsiteY498" fmla="*/ 1100859 h 1395507"/>
                  <a:gd name="connsiteX499" fmla="*/ 19767 w 309506"/>
                  <a:gd name="connsiteY499" fmla="*/ 1100573 h 1395507"/>
                  <a:gd name="connsiteX500" fmla="*/ 19767 w 309506"/>
                  <a:gd name="connsiteY500" fmla="*/ 1100859 h 1395507"/>
                  <a:gd name="connsiteX501" fmla="*/ 19424 w 309506"/>
                  <a:gd name="connsiteY501" fmla="*/ 1100859 h 1395507"/>
                  <a:gd name="connsiteX502" fmla="*/ 246497 w 309506"/>
                  <a:gd name="connsiteY502" fmla="*/ 1180886 h 1395507"/>
                  <a:gd name="connsiteX503" fmla="*/ 246497 w 309506"/>
                  <a:gd name="connsiteY503" fmla="*/ 1145321 h 1395507"/>
                  <a:gd name="connsiteX504" fmla="*/ 276984 w 309506"/>
                  <a:gd name="connsiteY504" fmla="*/ 1145321 h 1395507"/>
                  <a:gd name="connsiteX505" fmla="*/ 276984 w 309506"/>
                  <a:gd name="connsiteY505" fmla="*/ 1180886 h 1395507"/>
                  <a:gd name="connsiteX506" fmla="*/ 246497 w 309506"/>
                  <a:gd name="connsiteY506" fmla="*/ 1180886 h 1395507"/>
                  <a:gd name="connsiteX507" fmla="*/ 207341 w 309506"/>
                  <a:gd name="connsiteY507" fmla="*/ 1180886 h 1395507"/>
                  <a:gd name="connsiteX508" fmla="*/ 207341 w 309506"/>
                  <a:gd name="connsiteY508" fmla="*/ 1145321 h 1395507"/>
                  <a:gd name="connsiteX509" fmla="*/ 237828 w 309506"/>
                  <a:gd name="connsiteY509" fmla="*/ 1145321 h 1395507"/>
                  <a:gd name="connsiteX510" fmla="*/ 237828 w 309506"/>
                  <a:gd name="connsiteY510" fmla="*/ 1180886 h 1395507"/>
                  <a:gd name="connsiteX511" fmla="*/ 207341 w 309506"/>
                  <a:gd name="connsiteY511" fmla="*/ 1180886 h 1395507"/>
                  <a:gd name="connsiteX512" fmla="*/ 168195 w 309506"/>
                  <a:gd name="connsiteY512" fmla="*/ 1180886 h 1395507"/>
                  <a:gd name="connsiteX513" fmla="*/ 168195 w 309506"/>
                  <a:gd name="connsiteY513" fmla="*/ 1145321 h 1395507"/>
                  <a:gd name="connsiteX514" fmla="*/ 198698 w 309506"/>
                  <a:gd name="connsiteY514" fmla="*/ 1145321 h 1395507"/>
                  <a:gd name="connsiteX515" fmla="*/ 198698 w 309506"/>
                  <a:gd name="connsiteY515" fmla="*/ 1180886 h 1395507"/>
                  <a:gd name="connsiteX516" fmla="*/ 168195 w 309506"/>
                  <a:gd name="connsiteY516" fmla="*/ 1180886 h 1395507"/>
                  <a:gd name="connsiteX517" fmla="*/ 112299 w 309506"/>
                  <a:gd name="connsiteY517" fmla="*/ 1180886 h 1395507"/>
                  <a:gd name="connsiteX518" fmla="*/ 112299 w 309506"/>
                  <a:gd name="connsiteY518" fmla="*/ 1145321 h 1395507"/>
                  <a:gd name="connsiteX519" fmla="*/ 142781 w 309506"/>
                  <a:gd name="connsiteY519" fmla="*/ 1145321 h 1395507"/>
                  <a:gd name="connsiteX520" fmla="*/ 142781 w 309506"/>
                  <a:gd name="connsiteY520" fmla="*/ 1180886 h 1395507"/>
                  <a:gd name="connsiteX521" fmla="*/ 112299 w 309506"/>
                  <a:gd name="connsiteY521" fmla="*/ 1180886 h 1395507"/>
                  <a:gd name="connsiteX522" fmla="*/ 73148 w 309506"/>
                  <a:gd name="connsiteY522" fmla="*/ 1180886 h 1395507"/>
                  <a:gd name="connsiteX523" fmla="*/ 73148 w 309506"/>
                  <a:gd name="connsiteY523" fmla="*/ 1145321 h 1395507"/>
                  <a:gd name="connsiteX524" fmla="*/ 103640 w 309506"/>
                  <a:gd name="connsiteY524" fmla="*/ 1145321 h 1395507"/>
                  <a:gd name="connsiteX525" fmla="*/ 103640 w 309506"/>
                  <a:gd name="connsiteY525" fmla="*/ 1180886 h 1395507"/>
                  <a:gd name="connsiteX526" fmla="*/ 73148 w 309506"/>
                  <a:gd name="connsiteY526" fmla="*/ 1180886 h 1395507"/>
                  <a:gd name="connsiteX527" fmla="*/ 33997 w 309506"/>
                  <a:gd name="connsiteY527" fmla="*/ 1180886 h 1395507"/>
                  <a:gd name="connsiteX528" fmla="*/ 33997 w 309506"/>
                  <a:gd name="connsiteY528" fmla="*/ 1145321 h 1395507"/>
                  <a:gd name="connsiteX529" fmla="*/ 64489 w 309506"/>
                  <a:gd name="connsiteY529" fmla="*/ 1145321 h 1395507"/>
                  <a:gd name="connsiteX530" fmla="*/ 64489 w 309506"/>
                  <a:gd name="connsiteY530" fmla="*/ 1180886 h 1395507"/>
                  <a:gd name="connsiteX531" fmla="*/ 33997 w 309506"/>
                  <a:gd name="connsiteY531" fmla="*/ 1180886 h 1395507"/>
                  <a:gd name="connsiteX532" fmla="*/ 246497 w 309506"/>
                  <a:gd name="connsiteY532" fmla="*/ 1245259 h 1395507"/>
                  <a:gd name="connsiteX533" fmla="*/ 246497 w 309506"/>
                  <a:gd name="connsiteY533" fmla="*/ 1209720 h 1395507"/>
                  <a:gd name="connsiteX534" fmla="*/ 276984 w 309506"/>
                  <a:gd name="connsiteY534" fmla="*/ 1209720 h 1395507"/>
                  <a:gd name="connsiteX535" fmla="*/ 276984 w 309506"/>
                  <a:gd name="connsiteY535" fmla="*/ 1245259 h 1395507"/>
                  <a:gd name="connsiteX536" fmla="*/ 246497 w 309506"/>
                  <a:gd name="connsiteY536" fmla="*/ 1245259 h 1395507"/>
                  <a:gd name="connsiteX537" fmla="*/ 207341 w 309506"/>
                  <a:gd name="connsiteY537" fmla="*/ 1245259 h 1395507"/>
                  <a:gd name="connsiteX538" fmla="*/ 207341 w 309506"/>
                  <a:gd name="connsiteY538" fmla="*/ 1209720 h 1395507"/>
                  <a:gd name="connsiteX539" fmla="*/ 237828 w 309506"/>
                  <a:gd name="connsiteY539" fmla="*/ 1209720 h 1395507"/>
                  <a:gd name="connsiteX540" fmla="*/ 237828 w 309506"/>
                  <a:gd name="connsiteY540" fmla="*/ 1245259 h 1395507"/>
                  <a:gd name="connsiteX541" fmla="*/ 207341 w 309506"/>
                  <a:gd name="connsiteY541" fmla="*/ 1245259 h 1395507"/>
                  <a:gd name="connsiteX542" fmla="*/ 168195 w 309506"/>
                  <a:gd name="connsiteY542" fmla="*/ 1245259 h 1395507"/>
                  <a:gd name="connsiteX543" fmla="*/ 168195 w 309506"/>
                  <a:gd name="connsiteY543" fmla="*/ 1209720 h 1395507"/>
                  <a:gd name="connsiteX544" fmla="*/ 198698 w 309506"/>
                  <a:gd name="connsiteY544" fmla="*/ 1209720 h 1395507"/>
                  <a:gd name="connsiteX545" fmla="*/ 198698 w 309506"/>
                  <a:gd name="connsiteY545" fmla="*/ 1245259 h 1395507"/>
                  <a:gd name="connsiteX546" fmla="*/ 168195 w 309506"/>
                  <a:gd name="connsiteY546" fmla="*/ 1245259 h 1395507"/>
                  <a:gd name="connsiteX547" fmla="*/ 112299 w 309506"/>
                  <a:gd name="connsiteY547" fmla="*/ 1245259 h 1395507"/>
                  <a:gd name="connsiteX548" fmla="*/ 112299 w 309506"/>
                  <a:gd name="connsiteY548" fmla="*/ 1209720 h 1395507"/>
                  <a:gd name="connsiteX549" fmla="*/ 142781 w 309506"/>
                  <a:gd name="connsiteY549" fmla="*/ 1209720 h 1395507"/>
                  <a:gd name="connsiteX550" fmla="*/ 142781 w 309506"/>
                  <a:gd name="connsiteY550" fmla="*/ 1245259 h 1395507"/>
                  <a:gd name="connsiteX551" fmla="*/ 112299 w 309506"/>
                  <a:gd name="connsiteY551" fmla="*/ 1245259 h 1395507"/>
                  <a:gd name="connsiteX552" fmla="*/ 73148 w 309506"/>
                  <a:gd name="connsiteY552" fmla="*/ 1245259 h 1395507"/>
                  <a:gd name="connsiteX553" fmla="*/ 73148 w 309506"/>
                  <a:gd name="connsiteY553" fmla="*/ 1209720 h 1395507"/>
                  <a:gd name="connsiteX554" fmla="*/ 103640 w 309506"/>
                  <a:gd name="connsiteY554" fmla="*/ 1209720 h 1395507"/>
                  <a:gd name="connsiteX555" fmla="*/ 103640 w 309506"/>
                  <a:gd name="connsiteY555" fmla="*/ 1245259 h 1395507"/>
                  <a:gd name="connsiteX556" fmla="*/ 73148 w 309506"/>
                  <a:gd name="connsiteY556" fmla="*/ 1245259 h 1395507"/>
                  <a:gd name="connsiteX557" fmla="*/ 33997 w 309506"/>
                  <a:gd name="connsiteY557" fmla="*/ 1245259 h 1395507"/>
                  <a:gd name="connsiteX558" fmla="*/ 33997 w 309506"/>
                  <a:gd name="connsiteY558" fmla="*/ 1209720 h 1395507"/>
                  <a:gd name="connsiteX559" fmla="*/ 64489 w 309506"/>
                  <a:gd name="connsiteY559" fmla="*/ 1209720 h 1395507"/>
                  <a:gd name="connsiteX560" fmla="*/ 64489 w 309506"/>
                  <a:gd name="connsiteY560" fmla="*/ 1245259 h 1395507"/>
                  <a:gd name="connsiteX561" fmla="*/ 33997 w 309506"/>
                  <a:gd name="connsiteY561" fmla="*/ 1245259 h 1395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</a:cxnLst>
                <a:rect l="l" t="t" r="r" b="b"/>
                <a:pathLst>
                  <a:path w="309506" h="1395507">
                    <a:moveTo>
                      <a:pt x="303277" y="-3909"/>
                    </a:moveTo>
                    <a:lnTo>
                      <a:pt x="276984" y="-3909"/>
                    </a:lnTo>
                    <a:cubicBezTo>
                      <a:pt x="276984" y="2780"/>
                      <a:pt x="276984" y="9474"/>
                      <a:pt x="276984" y="16163"/>
                    </a:cubicBezTo>
                    <a:cubicBezTo>
                      <a:pt x="271454" y="16163"/>
                      <a:pt x="265919" y="16163"/>
                      <a:pt x="260389" y="16163"/>
                    </a:cubicBezTo>
                    <a:lnTo>
                      <a:pt x="260389" y="45007"/>
                    </a:lnTo>
                    <a:cubicBezTo>
                      <a:pt x="265919" y="45007"/>
                      <a:pt x="271454" y="45007"/>
                      <a:pt x="276984" y="45007"/>
                    </a:cubicBezTo>
                    <a:cubicBezTo>
                      <a:pt x="276984" y="56841"/>
                      <a:pt x="276984" y="68691"/>
                      <a:pt x="276984" y="80546"/>
                    </a:cubicBezTo>
                    <a:cubicBezTo>
                      <a:pt x="271454" y="80546"/>
                      <a:pt x="265919" y="80546"/>
                      <a:pt x="260389" y="80546"/>
                    </a:cubicBezTo>
                    <a:lnTo>
                      <a:pt x="260389" y="103481"/>
                    </a:lnTo>
                    <a:lnTo>
                      <a:pt x="260389" y="109386"/>
                    </a:lnTo>
                    <a:cubicBezTo>
                      <a:pt x="265919" y="109386"/>
                      <a:pt x="271454" y="109386"/>
                      <a:pt x="276984" y="109386"/>
                    </a:cubicBezTo>
                    <a:cubicBezTo>
                      <a:pt x="276984" y="121246"/>
                      <a:pt x="276984" y="133085"/>
                      <a:pt x="276984" y="144935"/>
                    </a:cubicBezTo>
                    <a:cubicBezTo>
                      <a:pt x="266823" y="144935"/>
                      <a:pt x="256658" y="144935"/>
                      <a:pt x="246497" y="144935"/>
                    </a:cubicBezTo>
                    <a:cubicBezTo>
                      <a:pt x="246497" y="139706"/>
                      <a:pt x="246497" y="134478"/>
                      <a:pt x="246497" y="129249"/>
                    </a:cubicBezTo>
                    <a:lnTo>
                      <a:pt x="237828" y="129249"/>
                    </a:lnTo>
                    <a:cubicBezTo>
                      <a:pt x="237828" y="134478"/>
                      <a:pt x="237828" y="139706"/>
                      <a:pt x="237828" y="144935"/>
                    </a:cubicBezTo>
                    <a:cubicBezTo>
                      <a:pt x="227673" y="144935"/>
                      <a:pt x="217528" y="144935"/>
                      <a:pt x="207341" y="144935"/>
                    </a:cubicBezTo>
                    <a:cubicBezTo>
                      <a:pt x="207341" y="139706"/>
                      <a:pt x="207341" y="134478"/>
                      <a:pt x="207341" y="129249"/>
                    </a:cubicBezTo>
                    <a:lnTo>
                      <a:pt x="198698" y="129249"/>
                    </a:lnTo>
                    <a:cubicBezTo>
                      <a:pt x="198698" y="134478"/>
                      <a:pt x="198698" y="139706"/>
                      <a:pt x="198698" y="144935"/>
                    </a:cubicBezTo>
                    <a:cubicBezTo>
                      <a:pt x="188527" y="144935"/>
                      <a:pt x="178377" y="144935"/>
                      <a:pt x="168195" y="144935"/>
                    </a:cubicBezTo>
                    <a:cubicBezTo>
                      <a:pt x="168195" y="139706"/>
                      <a:pt x="168195" y="134478"/>
                      <a:pt x="168195" y="129249"/>
                    </a:cubicBezTo>
                    <a:lnTo>
                      <a:pt x="142781" y="129249"/>
                    </a:lnTo>
                    <a:cubicBezTo>
                      <a:pt x="142781" y="134478"/>
                      <a:pt x="142781" y="139706"/>
                      <a:pt x="142781" y="144935"/>
                    </a:cubicBezTo>
                    <a:cubicBezTo>
                      <a:pt x="132625" y="144935"/>
                      <a:pt x="122454" y="144935"/>
                      <a:pt x="112299" y="144935"/>
                    </a:cubicBezTo>
                    <a:cubicBezTo>
                      <a:pt x="112299" y="139706"/>
                      <a:pt x="112299" y="134478"/>
                      <a:pt x="112299" y="129249"/>
                    </a:cubicBezTo>
                    <a:lnTo>
                      <a:pt x="103640" y="129249"/>
                    </a:lnTo>
                    <a:cubicBezTo>
                      <a:pt x="103640" y="134478"/>
                      <a:pt x="103640" y="139706"/>
                      <a:pt x="103640" y="144935"/>
                    </a:cubicBezTo>
                    <a:cubicBezTo>
                      <a:pt x="93474" y="144935"/>
                      <a:pt x="83314" y="144935"/>
                      <a:pt x="73148" y="144935"/>
                    </a:cubicBezTo>
                    <a:cubicBezTo>
                      <a:pt x="73148" y="139706"/>
                      <a:pt x="73148" y="134478"/>
                      <a:pt x="73148" y="129249"/>
                    </a:cubicBezTo>
                    <a:lnTo>
                      <a:pt x="64489" y="129249"/>
                    </a:lnTo>
                    <a:cubicBezTo>
                      <a:pt x="64489" y="134478"/>
                      <a:pt x="64489" y="139706"/>
                      <a:pt x="64489" y="144935"/>
                    </a:cubicBezTo>
                    <a:cubicBezTo>
                      <a:pt x="54334" y="144935"/>
                      <a:pt x="44168" y="144935"/>
                      <a:pt x="33997" y="144935"/>
                    </a:cubicBezTo>
                    <a:cubicBezTo>
                      <a:pt x="33997" y="133085"/>
                      <a:pt x="33997" y="121246"/>
                      <a:pt x="33997" y="109386"/>
                    </a:cubicBezTo>
                    <a:cubicBezTo>
                      <a:pt x="34392" y="109386"/>
                      <a:pt x="34792" y="109386"/>
                      <a:pt x="35187" y="109386"/>
                    </a:cubicBezTo>
                    <a:lnTo>
                      <a:pt x="35187" y="80546"/>
                    </a:lnTo>
                    <a:cubicBezTo>
                      <a:pt x="34792" y="80546"/>
                      <a:pt x="34392" y="80546"/>
                      <a:pt x="33997" y="80546"/>
                    </a:cubicBezTo>
                    <a:cubicBezTo>
                      <a:pt x="33997" y="68691"/>
                      <a:pt x="33997" y="56841"/>
                      <a:pt x="33997" y="45007"/>
                    </a:cubicBezTo>
                    <a:cubicBezTo>
                      <a:pt x="34392" y="45007"/>
                      <a:pt x="34792" y="45007"/>
                      <a:pt x="35187" y="45007"/>
                    </a:cubicBezTo>
                    <a:lnTo>
                      <a:pt x="35187" y="16163"/>
                    </a:lnTo>
                    <a:cubicBezTo>
                      <a:pt x="34792" y="16163"/>
                      <a:pt x="34392" y="16163"/>
                      <a:pt x="33997" y="16163"/>
                    </a:cubicBezTo>
                    <a:cubicBezTo>
                      <a:pt x="33997" y="9474"/>
                      <a:pt x="33997" y="2780"/>
                      <a:pt x="33997" y="-3909"/>
                    </a:cubicBezTo>
                    <a:lnTo>
                      <a:pt x="18717" y="-3909"/>
                    </a:lnTo>
                    <a:lnTo>
                      <a:pt x="18717" y="212437"/>
                    </a:lnTo>
                    <a:lnTo>
                      <a:pt x="18717" y="247986"/>
                    </a:lnTo>
                    <a:lnTo>
                      <a:pt x="-4925" y="247986"/>
                    </a:lnTo>
                    <a:lnTo>
                      <a:pt x="-4925" y="1391598"/>
                    </a:lnTo>
                    <a:lnTo>
                      <a:pt x="304581" y="1391598"/>
                    </a:lnTo>
                    <a:lnTo>
                      <a:pt x="304581" y="939490"/>
                    </a:lnTo>
                    <a:lnTo>
                      <a:pt x="303277" y="939490"/>
                    </a:lnTo>
                    <a:lnTo>
                      <a:pt x="303277" y="756068"/>
                    </a:lnTo>
                    <a:cubicBezTo>
                      <a:pt x="289483" y="753272"/>
                      <a:pt x="279094" y="741075"/>
                      <a:pt x="279094" y="726449"/>
                    </a:cubicBezTo>
                    <a:cubicBezTo>
                      <a:pt x="279094" y="711819"/>
                      <a:pt x="289483" y="699621"/>
                      <a:pt x="303277" y="696820"/>
                    </a:cubicBezTo>
                    <a:lnTo>
                      <a:pt x="303277" y="676805"/>
                    </a:lnTo>
                    <a:lnTo>
                      <a:pt x="195538" y="676805"/>
                    </a:lnTo>
                    <a:cubicBezTo>
                      <a:pt x="176121" y="676805"/>
                      <a:pt x="160379" y="661822"/>
                      <a:pt x="160379" y="643346"/>
                    </a:cubicBezTo>
                    <a:cubicBezTo>
                      <a:pt x="160379" y="624864"/>
                      <a:pt x="176121" y="609885"/>
                      <a:pt x="195538" y="609885"/>
                    </a:cubicBezTo>
                    <a:lnTo>
                      <a:pt x="303277" y="609885"/>
                    </a:lnTo>
                    <a:lnTo>
                      <a:pt x="303277" y="-3909"/>
                    </a:lnTo>
                    <a:moveTo>
                      <a:pt x="246497" y="209344"/>
                    </a:moveTo>
                    <a:cubicBezTo>
                      <a:pt x="246497" y="197484"/>
                      <a:pt x="246497" y="185629"/>
                      <a:pt x="246497" y="173779"/>
                    </a:cubicBezTo>
                    <a:cubicBezTo>
                      <a:pt x="256658" y="173779"/>
                      <a:pt x="266823" y="173779"/>
                      <a:pt x="276984" y="173779"/>
                    </a:cubicBezTo>
                    <a:cubicBezTo>
                      <a:pt x="276984" y="185629"/>
                      <a:pt x="276984" y="197484"/>
                      <a:pt x="276984" y="209344"/>
                    </a:cubicBezTo>
                    <a:cubicBezTo>
                      <a:pt x="266823" y="209344"/>
                      <a:pt x="256658" y="209344"/>
                      <a:pt x="246497" y="209344"/>
                    </a:cubicBezTo>
                    <a:moveTo>
                      <a:pt x="207341" y="209344"/>
                    </a:moveTo>
                    <a:cubicBezTo>
                      <a:pt x="207341" y="197484"/>
                      <a:pt x="207341" y="185629"/>
                      <a:pt x="207341" y="173779"/>
                    </a:cubicBezTo>
                    <a:cubicBezTo>
                      <a:pt x="217528" y="173779"/>
                      <a:pt x="227673" y="173779"/>
                      <a:pt x="237828" y="173779"/>
                    </a:cubicBezTo>
                    <a:cubicBezTo>
                      <a:pt x="237828" y="185629"/>
                      <a:pt x="237828" y="197484"/>
                      <a:pt x="237828" y="209344"/>
                    </a:cubicBezTo>
                    <a:cubicBezTo>
                      <a:pt x="227673" y="209344"/>
                      <a:pt x="217528" y="209344"/>
                      <a:pt x="207341" y="209344"/>
                    </a:cubicBezTo>
                    <a:moveTo>
                      <a:pt x="168195" y="209344"/>
                    </a:moveTo>
                    <a:cubicBezTo>
                      <a:pt x="168195" y="197484"/>
                      <a:pt x="168195" y="185629"/>
                      <a:pt x="168195" y="173779"/>
                    </a:cubicBezTo>
                    <a:cubicBezTo>
                      <a:pt x="178377" y="173779"/>
                      <a:pt x="188527" y="173779"/>
                      <a:pt x="198698" y="173779"/>
                    </a:cubicBezTo>
                    <a:cubicBezTo>
                      <a:pt x="198698" y="185629"/>
                      <a:pt x="198698" y="197484"/>
                      <a:pt x="198698" y="209344"/>
                    </a:cubicBezTo>
                    <a:cubicBezTo>
                      <a:pt x="188527" y="209344"/>
                      <a:pt x="178377" y="209344"/>
                      <a:pt x="168195" y="209344"/>
                    </a:cubicBezTo>
                    <a:moveTo>
                      <a:pt x="112299" y="209344"/>
                    </a:moveTo>
                    <a:cubicBezTo>
                      <a:pt x="112299" y="197484"/>
                      <a:pt x="112299" y="185629"/>
                      <a:pt x="112299" y="173779"/>
                    </a:cubicBezTo>
                    <a:cubicBezTo>
                      <a:pt x="122454" y="173779"/>
                      <a:pt x="132625" y="173779"/>
                      <a:pt x="142781" y="173779"/>
                    </a:cubicBezTo>
                    <a:cubicBezTo>
                      <a:pt x="142781" y="185629"/>
                      <a:pt x="142781" y="197484"/>
                      <a:pt x="142781" y="209344"/>
                    </a:cubicBezTo>
                    <a:cubicBezTo>
                      <a:pt x="132625" y="209344"/>
                      <a:pt x="122454" y="209344"/>
                      <a:pt x="112299" y="209344"/>
                    </a:cubicBezTo>
                    <a:moveTo>
                      <a:pt x="73148" y="209344"/>
                    </a:moveTo>
                    <a:cubicBezTo>
                      <a:pt x="73148" y="197484"/>
                      <a:pt x="73148" y="185629"/>
                      <a:pt x="73148" y="173779"/>
                    </a:cubicBezTo>
                    <a:cubicBezTo>
                      <a:pt x="83314" y="173779"/>
                      <a:pt x="93474" y="173779"/>
                      <a:pt x="103640" y="173779"/>
                    </a:cubicBezTo>
                    <a:cubicBezTo>
                      <a:pt x="103640" y="185629"/>
                      <a:pt x="103640" y="197484"/>
                      <a:pt x="103640" y="209344"/>
                    </a:cubicBezTo>
                    <a:cubicBezTo>
                      <a:pt x="93474" y="209344"/>
                      <a:pt x="83314" y="209344"/>
                      <a:pt x="73148" y="209344"/>
                    </a:cubicBezTo>
                    <a:moveTo>
                      <a:pt x="33997" y="209344"/>
                    </a:moveTo>
                    <a:cubicBezTo>
                      <a:pt x="33997" y="197484"/>
                      <a:pt x="33997" y="185629"/>
                      <a:pt x="33997" y="173779"/>
                    </a:cubicBezTo>
                    <a:cubicBezTo>
                      <a:pt x="44168" y="173779"/>
                      <a:pt x="54334" y="173779"/>
                      <a:pt x="64489" y="173779"/>
                    </a:cubicBezTo>
                    <a:cubicBezTo>
                      <a:pt x="64489" y="185629"/>
                      <a:pt x="64489" y="197484"/>
                      <a:pt x="64489" y="209344"/>
                    </a:cubicBezTo>
                    <a:cubicBezTo>
                      <a:pt x="54334" y="209344"/>
                      <a:pt x="44168" y="209344"/>
                      <a:pt x="33997" y="209344"/>
                    </a:cubicBezTo>
                    <a:moveTo>
                      <a:pt x="246497" y="273712"/>
                    </a:moveTo>
                    <a:cubicBezTo>
                      <a:pt x="246497" y="261857"/>
                      <a:pt x="246497" y="250023"/>
                      <a:pt x="246497" y="238173"/>
                    </a:cubicBezTo>
                    <a:cubicBezTo>
                      <a:pt x="256658" y="238173"/>
                      <a:pt x="266823" y="238173"/>
                      <a:pt x="276984" y="238173"/>
                    </a:cubicBezTo>
                    <a:cubicBezTo>
                      <a:pt x="276984" y="250023"/>
                      <a:pt x="276984" y="261857"/>
                      <a:pt x="276984" y="273712"/>
                    </a:cubicBezTo>
                    <a:cubicBezTo>
                      <a:pt x="266823" y="273712"/>
                      <a:pt x="256658" y="273712"/>
                      <a:pt x="246497" y="273712"/>
                    </a:cubicBezTo>
                    <a:moveTo>
                      <a:pt x="207341" y="273712"/>
                    </a:moveTo>
                    <a:cubicBezTo>
                      <a:pt x="207341" y="261857"/>
                      <a:pt x="207341" y="250023"/>
                      <a:pt x="207341" y="238173"/>
                    </a:cubicBezTo>
                    <a:cubicBezTo>
                      <a:pt x="217528" y="238173"/>
                      <a:pt x="227673" y="238173"/>
                      <a:pt x="237828" y="238173"/>
                    </a:cubicBezTo>
                    <a:cubicBezTo>
                      <a:pt x="237828" y="250023"/>
                      <a:pt x="237828" y="261857"/>
                      <a:pt x="237828" y="273712"/>
                    </a:cubicBezTo>
                    <a:cubicBezTo>
                      <a:pt x="227673" y="273712"/>
                      <a:pt x="217528" y="273712"/>
                      <a:pt x="207341" y="273712"/>
                    </a:cubicBezTo>
                    <a:moveTo>
                      <a:pt x="168195" y="273712"/>
                    </a:moveTo>
                    <a:cubicBezTo>
                      <a:pt x="168195" y="261857"/>
                      <a:pt x="168195" y="250023"/>
                      <a:pt x="168195" y="238173"/>
                    </a:cubicBezTo>
                    <a:cubicBezTo>
                      <a:pt x="178377" y="238173"/>
                      <a:pt x="188527" y="238173"/>
                      <a:pt x="198698" y="238173"/>
                    </a:cubicBezTo>
                    <a:cubicBezTo>
                      <a:pt x="198698" y="250023"/>
                      <a:pt x="198698" y="261857"/>
                      <a:pt x="198698" y="273712"/>
                    </a:cubicBezTo>
                    <a:cubicBezTo>
                      <a:pt x="188527" y="273712"/>
                      <a:pt x="178377" y="273712"/>
                      <a:pt x="168195" y="273712"/>
                    </a:cubicBezTo>
                    <a:moveTo>
                      <a:pt x="112299" y="273712"/>
                    </a:moveTo>
                    <a:cubicBezTo>
                      <a:pt x="112299" y="261857"/>
                      <a:pt x="112299" y="250023"/>
                      <a:pt x="112299" y="238173"/>
                    </a:cubicBezTo>
                    <a:cubicBezTo>
                      <a:pt x="122454" y="238173"/>
                      <a:pt x="132625" y="238173"/>
                      <a:pt x="142781" y="238173"/>
                    </a:cubicBezTo>
                    <a:cubicBezTo>
                      <a:pt x="142781" y="250023"/>
                      <a:pt x="142781" y="261857"/>
                      <a:pt x="142781" y="273712"/>
                    </a:cubicBezTo>
                    <a:cubicBezTo>
                      <a:pt x="132625" y="273712"/>
                      <a:pt x="122454" y="273712"/>
                      <a:pt x="112299" y="273712"/>
                    </a:cubicBezTo>
                    <a:moveTo>
                      <a:pt x="73148" y="273712"/>
                    </a:moveTo>
                    <a:cubicBezTo>
                      <a:pt x="73148" y="261857"/>
                      <a:pt x="73148" y="250023"/>
                      <a:pt x="73148" y="238173"/>
                    </a:cubicBezTo>
                    <a:cubicBezTo>
                      <a:pt x="83314" y="238173"/>
                      <a:pt x="93474" y="238173"/>
                      <a:pt x="103640" y="238173"/>
                    </a:cubicBezTo>
                    <a:cubicBezTo>
                      <a:pt x="103640" y="250023"/>
                      <a:pt x="103640" y="261857"/>
                      <a:pt x="103640" y="273712"/>
                    </a:cubicBezTo>
                    <a:cubicBezTo>
                      <a:pt x="93474" y="273712"/>
                      <a:pt x="83314" y="273712"/>
                      <a:pt x="73148" y="273712"/>
                    </a:cubicBezTo>
                    <a:moveTo>
                      <a:pt x="33997" y="273712"/>
                    </a:moveTo>
                    <a:cubicBezTo>
                      <a:pt x="33997" y="261857"/>
                      <a:pt x="33997" y="250023"/>
                      <a:pt x="33997" y="238173"/>
                    </a:cubicBezTo>
                    <a:cubicBezTo>
                      <a:pt x="44168" y="238173"/>
                      <a:pt x="54334" y="238173"/>
                      <a:pt x="64489" y="238173"/>
                    </a:cubicBezTo>
                    <a:cubicBezTo>
                      <a:pt x="64489" y="250023"/>
                      <a:pt x="64489" y="261857"/>
                      <a:pt x="64489" y="273712"/>
                    </a:cubicBezTo>
                    <a:cubicBezTo>
                      <a:pt x="54334" y="273712"/>
                      <a:pt x="44168" y="273712"/>
                      <a:pt x="33997" y="273712"/>
                    </a:cubicBezTo>
                    <a:moveTo>
                      <a:pt x="246497" y="338106"/>
                    </a:moveTo>
                    <a:cubicBezTo>
                      <a:pt x="246497" y="326267"/>
                      <a:pt x="246497" y="314422"/>
                      <a:pt x="246497" y="302546"/>
                    </a:cubicBezTo>
                    <a:cubicBezTo>
                      <a:pt x="256658" y="302546"/>
                      <a:pt x="266823" y="302546"/>
                      <a:pt x="276984" y="302546"/>
                    </a:cubicBezTo>
                    <a:cubicBezTo>
                      <a:pt x="276984" y="314422"/>
                      <a:pt x="276984" y="326267"/>
                      <a:pt x="276984" y="338106"/>
                    </a:cubicBezTo>
                    <a:cubicBezTo>
                      <a:pt x="266823" y="338106"/>
                      <a:pt x="256658" y="338106"/>
                      <a:pt x="246497" y="338106"/>
                    </a:cubicBezTo>
                    <a:moveTo>
                      <a:pt x="207341" y="338106"/>
                    </a:moveTo>
                    <a:cubicBezTo>
                      <a:pt x="207341" y="326267"/>
                      <a:pt x="207341" y="314422"/>
                      <a:pt x="207341" y="302546"/>
                    </a:cubicBezTo>
                    <a:cubicBezTo>
                      <a:pt x="217528" y="302546"/>
                      <a:pt x="227673" y="302546"/>
                      <a:pt x="237828" y="302546"/>
                    </a:cubicBezTo>
                    <a:cubicBezTo>
                      <a:pt x="237828" y="314422"/>
                      <a:pt x="237828" y="326267"/>
                      <a:pt x="237828" y="338106"/>
                    </a:cubicBezTo>
                    <a:cubicBezTo>
                      <a:pt x="227673" y="338106"/>
                      <a:pt x="217528" y="338106"/>
                      <a:pt x="207341" y="338106"/>
                    </a:cubicBezTo>
                    <a:moveTo>
                      <a:pt x="168195" y="338106"/>
                    </a:moveTo>
                    <a:cubicBezTo>
                      <a:pt x="168195" y="326267"/>
                      <a:pt x="168195" y="314422"/>
                      <a:pt x="168195" y="302546"/>
                    </a:cubicBezTo>
                    <a:cubicBezTo>
                      <a:pt x="178377" y="302546"/>
                      <a:pt x="188527" y="302546"/>
                      <a:pt x="198698" y="302546"/>
                    </a:cubicBezTo>
                    <a:cubicBezTo>
                      <a:pt x="198698" y="314422"/>
                      <a:pt x="198698" y="326267"/>
                      <a:pt x="198698" y="338106"/>
                    </a:cubicBezTo>
                    <a:cubicBezTo>
                      <a:pt x="188527" y="338106"/>
                      <a:pt x="178377" y="338106"/>
                      <a:pt x="168195" y="338106"/>
                    </a:cubicBezTo>
                    <a:moveTo>
                      <a:pt x="112299" y="338106"/>
                    </a:moveTo>
                    <a:cubicBezTo>
                      <a:pt x="112299" y="326267"/>
                      <a:pt x="112299" y="314422"/>
                      <a:pt x="112299" y="302546"/>
                    </a:cubicBezTo>
                    <a:cubicBezTo>
                      <a:pt x="122454" y="302546"/>
                      <a:pt x="132625" y="302546"/>
                      <a:pt x="142781" y="302546"/>
                    </a:cubicBezTo>
                    <a:cubicBezTo>
                      <a:pt x="142781" y="314422"/>
                      <a:pt x="142781" y="326267"/>
                      <a:pt x="142781" y="338106"/>
                    </a:cubicBezTo>
                    <a:cubicBezTo>
                      <a:pt x="132625" y="338106"/>
                      <a:pt x="122454" y="338106"/>
                      <a:pt x="112299" y="338106"/>
                    </a:cubicBezTo>
                    <a:moveTo>
                      <a:pt x="73148" y="338106"/>
                    </a:moveTo>
                    <a:cubicBezTo>
                      <a:pt x="73148" y="326267"/>
                      <a:pt x="73148" y="314422"/>
                      <a:pt x="73148" y="302546"/>
                    </a:cubicBezTo>
                    <a:cubicBezTo>
                      <a:pt x="83314" y="302546"/>
                      <a:pt x="93474" y="302546"/>
                      <a:pt x="103640" y="302546"/>
                    </a:cubicBezTo>
                    <a:cubicBezTo>
                      <a:pt x="103640" y="314422"/>
                      <a:pt x="103640" y="326267"/>
                      <a:pt x="103640" y="338106"/>
                    </a:cubicBezTo>
                    <a:cubicBezTo>
                      <a:pt x="93474" y="338106"/>
                      <a:pt x="83314" y="338106"/>
                      <a:pt x="73148" y="338106"/>
                    </a:cubicBezTo>
                    <a:moveTo>
                      <a:pt x="33997" y="338106"/>
                    </a:moveTo>
                    <a:cubicBezTo>
                      <a:pt x="33997" y="326267"/>
                      <a:pt x="33997" y="314422"/>
                      <a:pt x="33997" y="302546"/>
                    </a:cubicBezTo>
                    <a:cubicBezTo>
                      <a:pt x="44168" y="302546"/>
                      <a:pt x="54334" y="302546"/>
                      <a:pt x="64489" y="302546"/>
                    </a:cubicBezTo>
                    <a:cubicBezTo>
                      <a:pt x="64489" y="314422"/>
                      <a:pt x="64489" y="326267"/>
                      <a:pt x="64489" y="338106"/>
                    </a:cubicBezTo>
                    <a:cubicBezTo>
                      <a:pt x="54334" y="338106"/>
                      <a:pt x="44168" y="338106"/>
                      <a:pt x="33997" y="338106"/>
                    </a:cubicBezTo>
                    <a:moveTo>
                      <a:pt x="246497" y="402515"/>
                    </a:moveTo>
                    <a:cubicBezTo>
                      <a:pt x="246497" y="390650"/>
                      <a:pt x="246497" y="378795"/>
                      <a:pt x="246497" y="366951"/>
                    </a:cubicBezTo>
                    <a:cubicBezTo>
                      <a:pt x="256658" y="366951"/>
                      <a:pt x="266823" y="366951"/>
                      <a:pt x="276984" y="366951"/>
                    </a:cubicBezTo>
                    <a:cubicBezTo>
                      <a:pt x="276984" y="378795"/>
                      <a:pt x="276984" y="390650"/>
                      <a:pt x="276984" y="402515"/>
                    </a:cubicBezTo>
                    <a:cubicBezTo>
                      <a:pt x="266823" y="402515"/>
                      <a:pt x="256658" y="402515"/>
                      <a:pt x="246497" y="402515"/>
                    </a:cubicBezTo>
                    <a:moveTo>
                      <a:pt x="207341" y="402515"/>
                    </a:moveTo>
                    <a:cubicBezTo>
                      <a:pt x="207341" y="390650"/>
                      <a:pt x="207341" y="378795"/>
                      <a:pt x="207341" y="366951"/>
                    </a:cubicBezTo>
                    <a:cubicBezTo>
                      <a:pt x="217528" y="366951"/>
                      <a:pt x="227673" y="366951"/>
                      <a:pt x="237828" y="366951"/>
                    </a:cubicBezTo>
                    <a:cubicBezTo>
                      <a:pt x="237828" y="378795"/>
                      <a:pt x="237828" y="390650"/>
                      <a:pt x="237828" y="402515"/>
                    </a:cubicBezTo>
                    <a:cubicBezTo>
                      <a:pt x="227673" y="402515"/>
                      <a:pt x="217528" y="402515"/>
                      <a:pt x="207341" y="402515"/>
                    </a:cubicBezTo>
                    <a:moveTo>
                      <a:pt x="168195" y="402515"/>
                    </a:moveTo>
                    <a:cubicBezTo>
                      <a:pt x="168195" y="390650"/>
                      <a:pt x="168195" y="378795"/>
                      <a:pt x="168195" y="366951"/>
                    </a:cubicBezTo>
                    <a:cubicBezTo>
                      <a:pt x="178377" y="366951"/>
                      <a:pt x="188527" y="366951"/>
                      <a:pt x="198698" y="366951"/>
                    </a:cubicBezTo>
                    <a:cubicBezTo>
                      <a:pt x="198698" y="378795"/>
                      <a:pt x="198698" y="390650"/>
                      <a:pt x="198698" y="402515"/>
                    </a:cubicBezTo>
                    <a:cubicBezTo>
                      <a:pt x="188527" y="402515"/>
                      <a:pt x="178377" y="402515"/>
                      <a:pt x="168195" y="402515"/>
                    </a:cubicBezTo>
                    <a:moveTo>
                      <a:pt x="112299" y="402515"/>
                    </a:moveTo>
                    <a:cubicBezTo>
                      <a:pt x="112299" y="390650"/>
                      <a:pt x="112299" y="378795"/>
                      <a:pt x="112299" y="366951"/>
                    </a:cubicBezTo>
                    <a:cubicBezTo>
                      <a:pt x="122454" y="366951"/>
                      <a:pt x="132625" y="366951"/>
                      <a:pt x="142781" y="366951"/>
                    </a:cubicBezTo>
                    <a:cubicBezTo>
                      <a:pt x="142781" y="378795"/>
                      <a:pt x="142781" y="390650"/>
                      <a:pt x="142781" y="402515"/>
                    </a:cubicBezTo>
                    <a:cubicBezTo>
                      <a:pt x="132625" y="402515"/>
                      <a:pt x="122454" y="402515"/>
                      <a:pt x="112299" y="402515"/>
                    </a:cubicBezTo>
                    <a:moveTo>
                      <a:pt x="73148" y="402515"/>
                    </a:moveTo>
                    <a:cubicBezTo>
                      <a:pt x="73148" y="390650"/>
                      <a:pt x="73148" y="378795"/>
                      <a:pt x="73148" y="366951"/>
                    </a:cubicBezTo>
                    <a:cubicBezTo>
                      <a:pt x="83314" y="366951"/>
                      <a:pt x="93474" y="366951"/>
                      <a:pt x="103640" y="366951"/>
                    </a:cubicBezTo>
                    <a:cubicBezTo>
                      <a:pt x="103640" y="378795"/>
                      <a:pt x="103640" y="390650"/>
                      <a:pt x="103640" y="402515"/>
                    </a:cubicBezTo>
                    <a:cubicBezTo>
                      <a:pt x="93474" y="402515"/>
                      <a:pt x="83314" y="402515"/>
                      <a:pt x="73148" y="402515"/>
                    </a:cubicBezTo>
                    <a:moveTo>
                      <a:pt x="33997" y="402515"/>
                    </a:moveTo>
                    <a:cubicBezTo>
                      <a:pt x="33997" y="390650"/>
                      <a:pt x="33997" y="378795"/>
                      <a:pt x="33997" y="366951"/>
                    </a:cubicBezTo>
                    <a:cubicBezTo>
                      <a:pt x="44168" y="366951"/>
                      <a:pt x="54334" y="366951"/>
                      <a:pt x="64489" y="366951"/>
                    </a:cubicBezTo>
                    <a:cubicBezTo>
                      <a:pt x="64489" y="378795"/>
                      <a:pt x="64489" y="390650"/>
                      <a:pt x="64489" y="402515"/>
                    </a:cubicBezTo>
                    <a:cubicBezTo>
                      <a:pt x="54334" y="402515"/>
                      <a:pt x="44168" y="402515"/>
                      <a:pt x="33997" y="402515"/>
                    </a:cubicBezTo>
                    <a:moveTo>
                      <a:pt x="246497" y="466888"/>
                    </a:moveTo>
                    <a:cubicBezTo>
                      <a:pt x="246497" y="455054"/>
                      <a:pt x="246497" y="443194"/>
                      <a:pt x="246497" y="431329"/>
                    </a:cubicBezTo>
                    <a:cubicBezTo>
                      <a:pt x="256658" y="431329"/>
                      <a:pt x="266823" y="431329"/>
                      <a:pt x="276984" y="431329"/>
                    </a:cubicBezTo>
                    <a:cubicBezTo>
                      <a:pt x="276984" y="443194"/>
                      <a:pt x="276984" y="455054"/>
                      <a:pt x="276984" y="466888"/>
                    </a:cubicBezTo>
                    <a:cubicBezTo>
                      <a:pt x="266823" y="466888"/>
                      <a:pt x="256658" y="466888"/>
                      <a:pt x="246497" y="466888"/>
                    </a:cubicBezTo>
                    <a:moveTo>
                      <a:pt x="207341" y="466888"/>
                    </a:moveTo>
                    <a:cubicBezTo>
                      <a:pt x="207341" y="455054"/>
                      <a:pt x="207341" y="443194"/>
                      <a:pt x="207341" y="431329"/>
                    </a:cubicBezTo>
                    <a:cubicBezTo>
                      <a:pt x="217528" y="431329"/>
                      <a:pt x="227673" y="431329"/>
                      <a:pt x="237828" y="431329"/>
                    </a:cubicBezTo>
                    <a:cubicBezTo>
                      <a:pt x="237828" y="443194"/>
                      <a:pt x="237828" y="455054"/>
                      <a:pt x="237828" y="466888"/>
                    </a:cubicBezTo>
                    <a:cubicBezTo>
                      <a:pt x="227673" y="466888"/>
                      <a:pt x="217528" y="466888"/>
                      <a:pt x="207341" y="466888"/>
                    </a:cubicBezTo>
                    <a:moveTo>
                      <a:pt x="168195" y="466888"/>
                    </a:moveTo>
                    <a:cubicBezTo>
                      <a:pt x="168195" y="455054"/>
                      <a:pt x="168195" y="443194"/>
                      <a:pt x="168195" y="431329"/>
                    </a:cubicBezTo>
                    <a:cubicBezTo>
                      <a:pt x="178377" y="431329"/>
                      <a:pt x="188527" y="431329"/>
                      <a:pt x="198698" y="431329"/>
                    </a:cubicBezTo>
                    <a:cubicBezTo>
                      <a:pt x="198698" y="443194"/>
                      <a:pt x="198698" y="455054"/>
                      <a:pt x="198698" y="466888"/>
                    </a:cubicBezTo>
                    <a:cubicBezTo>
                      <a:pt x="188527" y="466888"/>
                      <a:pt x="178377" y="466888"/>
                      <a:pt x="168195" y="466888"/>
                    </a:cubicBezTo>
                    <a:moveTo>
                      <a:pt x="112299" y="466888"/>
                    </a:moveTo>
                    <a:cubicBezTo>
                      <a:pt x="112299" y="455054"/>
                      <a:pt x="112299" y="443194"/>
                      <a:pt x="112299" y="431329"/>
                    </a:cubicBezTo>
                    <a:cubicBezTo>
                      <a:pt x="122454" y="431329"/>
                      <a:pt x="132625" y="431329"/>
                      <a:pt x="142781" y="431329"/>
                    </a:cubicBezTo>
                    <a:cubicBezTo>
                      <a:pt x="142781" y="443194"/>
                      <a:pt x="142781" y="455054"/>
                      <a:pt x="142781" y="466888"/>
                    </a:cubicBezTo>
                    <a:cubicBezTo>
                      <a:pt x="132625" y="466888"/>
                      <a:pt x="122454" y="466888"/>
                      <a:pt x="112299" y="466888"/>
                    </a:cubicBezTo>
                    <a:moveTo>
                      <a:pt x="73148" y="466888"/>
                    </a:moveTo>
                    <a:cubicBezTo>
                      <a:pt x="73148" y="455054"/>
                      <a:pt x="73148" y="443194"/>
                      <a:pt x="73148" y="431329"/>
                    </a:cubicBezTo>
                    <a:cubicBezTo>
                      <a:pt x="83314" y="431329"/>
                      <a:pt x="93474" y="431329"/>
                      <a:pt x="103640" y="431329"/>
                    </a:cubicBezTo>
                    <a:cubicBezTo>
                      <a:pt x="103640" y="443194"/>
                      <a:pt x="103640" y="455054"/>
                      <a:pt x="103640" y="466888"/>
                    </a:cubicBezTo>
                    <a:cubicBezTo>
                      <a:pt x="93474" y="466888"/>
                      <a:pt x="83314" y="466888"/>
                      <a:pt x="73148" y="466888"/>
                    </a:cubicBezTo>
                    <a:moveTo>
                      <a:pt x="33997" y="466888"/>
                    </a:moveTo>
                    <a:cubicBezTo>
                      <a:pt x="33997" y="455054"/>
                      <a:pt x="33997" y="443194"/>
                      <a:pt x="33997" y="431329"/>
                    </a:cubicBezTo>
                    <a:cubicBezTo>
                      <a:pt x="44168" y="431329"/>
                      <a:pt x="54334" y="431329"/>
                      <a:pt x="64489" y="431329"/>
                    </a:cubicBezTo>
                    <a:cubicBezTo>
                      <a:pt x="64489" y="443194"/>
                      <a:pt x="64489" y="455054"/>
                      <a:pt x="64489" y="466888"/>
                    </a:cubicBezTo>
                    <a:cubicBezTo>
                      <a:pt x="54334" y="466888"/>
                      <a:pt x="44168" y="466888"/>
                      <a:pt x="33997" y="466888"/>
                    </a:cubicBezTo>
                    <a:moveTo>
                      <a:pt x="246497" y="531272"/>
                    </a:moveTo>
                    <a:cubicBezTo>
                      <a:pt x="246497" y="519412"/>
                      <a:pt x="246497" y="507588"/>
                      <a:pt x="246497" y="495723"/>
                    </a:cubicBezTo>
                    <a:cubicBezTo>
                      <a:pt x="256658" y="495723"/>
                      <a:pt x="266823" y="495723"/>
                      <a:pt x="276984" y="495723"/>
                    </a:cubicBezTo>
                    <a:cubicBezTo>
                      <a:pt x="276984" y="507588"/>
                      <a:pt x="276984" y="519412"/>
                      <a:pt x="276984" y="531272"/>
                    </a:cubicBezTo>
                    <a:cubicBezTo>
                      <a:pt x="266823" y="531272"/>
                      <a:pt x="256658" y="531272"/>
                      <a:pt x="246497" y="531272"/>
                    </a:cubicBezTo>
                    <a:moveTo>
                      <a:pt x="207341" y="531272"/>
                    </a:moveTo>
                    <a:cubicBezTo>
                      <a:pt x="207341" y="519412"/>
                      <a:pt x="207341" y="507588"/>
                      <a:pt x="207341" y="495723"/>
                    </a:cubicBezTo>
                    <a:cubicBezTo>
                      <a:pt x="217528" y="495723"/>
                      <a:pt x="227673" y="495723"/>
                      <a:pt x="237828" y="495723"/>
                    </a:cubicBezTo>
                    <a:cubicBezTo>
                      <a:pt x="237828" y="507588"/>
                      <a:pt x="237828" y="519412"/>
                      <a:pt x="237828" y="531272"/>
                    </a:cubicBezTo>
                    <a:cubicBezTo>
                      <a:pt x="227673" y="531272"/>
                      <a:pt x="217528" y="531272"/>
                      <a:pt x="207341" y="531272"/>
                    </a:cubicBezTo>
                    <a:moveTo>
                      <a:pt x="168195" y="531272"/>
                    </a:moveTo>
                    <a:cubicBezTo>
                      <a:pt x="168195" y="519412"/>
                      <a:pt x="168195" y="507588"/>
                      <a:pt x="168195" y="495723"/>
                    </a:cubicBezTo>
                    <a:cubicBezTo>
                      <a:pt x="178377" y="495723"/>
                      <a:pt x="188527" y="495723"/>
                      <a:pt x="198698" y="495723"/>
                    </a:cubicBezTo>
                    <a:cubicBezTo>
                      <a:pt x="198698" y="507588"/>
                      <a:pt x="198698" y="519412"/>
                      <a:pt x="198698" y="531272"/>
                    </a:cubicBezTo>
                    <a:cubicBezTo>
                      <a:pt x="188527" y="531272"/>
                      <a:pt x="178377" y="531272"/>
                      <a:pt x="168195" y="531272"/>
                    </a:cubicBezTo>
                    <a:moveTo>
                      <a:pt x="112299" y="531272"/>
                    </a:moveTo>
                    <a:cubicBezTo>
                      <a:pt x="112299" y="519412"/>
                      <a:pt x="112299" y="507588"/>
                      <a:pt x="112299" y="495723"/>
                    </a:cubicBezTo>
                    <a:cubicBezTo>
                      <a:pt x="122454" y="495723"/>
                      <a:pt x="132625" y="495723"/>
                      <a:pt x="142781" y="495723"/>
                    </a:cubicBezTo>
                    <a:cubicBezTo>
                      <a:pt x="142781" y="507588"/>
                      <a:pt x="142781" y="519412"/>
                      <a:pt x="142781" y="531272"/>
                    </a:cubicBezTo>
                    <a:cubicBezTo>
                      <a:pt x="132625" y="531272"/>
                      <a:pt x="122454" y="531272"/>
                      <a:pt x="112299" y="531272"/>
                    </a:cubicBezTo>
                    <a:moveTo>
                      <a:pt x="73148" y="531272"/>
                    </a:moveTo>
                    <a:cubicBezTo>
                      <a:pt x="73148" y="519412"/>
                      <a:pt x="73148" y="507588"/>
                      <a:pt x="73148" y="495723"/>
                    </a:cubicBezTo>
                    <a:cubicBezTo>
                      <a:pt x="83314" y="495723"/>
                      <a:pt x="93474" y="495723"/>
                      <a:pt x="103640" y="495723"/>
                    </a:cubicBezTo>
                    <a:cubicBezTo>
                      <a:pt x="103640" y="507588"/>
                      <a:pt x="103640" y="519412"/>
                      <a:pt x="103640" y="531272"/>
                    </a:cubicBezTo>
                    <a:cubicBezTo>
                      <a:pt x="93474" y="531272"/>
                      <a:pt x="83314" y="531272"/>
                      <a:pt x="73148" y="531272"/>
                    </a:cubicBezTo>
                    <a:moveTo>
                      <a:pt x="33997" y="531272"/>
                    </a:moveTo>
                    <a:cubicBezTo>
                      <a:pt x="33997" y="519412"/>
                      <a:pt x="33997" y="507588"/>
                      <a:pt x="33997" y="495723"/>
                    </a:cubicBezTo>
                    <a:cubicBezTo>
                      <a:pt x="44168" y="495723"/>
                      <a:pt x="54334" y="495723"/>
                      <a:pt x="64489" y="495723"/>
                    </a:cubicBezTo>
                    <a:cubicBezTo>
                      <a:pt x="64489" y="507588"/>
                      <a:pt x="64489" y="519412"/>
                      <a:pt x="64489" y="531272"/>
                    </a:cubicBezTo>
                    <a:cubicBezTo>
                      <a:pt x="54334" y="531272"/>
                      <a:pt x="44168" y="531272"/>
                      <a:pt x="33997" y="531272"/>
                    </a:cubicBezTo>
                    <a:moveTo>
                      <a:pt x="246497" y="595655"/>
                    </a:moveTo>
                    <a:cubicBezTo>
                      <a:pt x="246497" y="583827"/>
                      <a:pt x="246497" y="571966"/>
                      <a:pt x="246497" y="560117"/>
                    </a:cubicBezTo>
                    <a:cubicBezTo>
                      <a:pt x="256658" y="560117"/>
                      <a:pt x="266823" y="560117"/>
                      <a:pt x="276984" y="560117"/>
                    </a:cubicBezTo>
                    <a:cubicBezTo>
                      <a:pt x="276984" y="571966"/>
                      <a:pt x="276984" y="583827"/>
                      <a:pt x="276984" y="595655"/>
                    </a:cubicBezTo>
                    <a:cubicBezTo>
                      <a:pt x="266823" y="595655"/>
                      <a:pt x="256658" y="595655"/>
                      <a:pt x="246497" y="595655"/>
                    </a:cubicBezTo>
                    <a:moveTo>
                      <a:pt x="207341" y="595655"/>
                    </a:moveTo>
                    <a:cubicBezTo>
                      <a:pt x="207341" y="583827"/>
                      <a:pt x="207341" y="571966"/>
                      <a:pt x="207341" y="560117"/>
                    </a:cubicBezTo>
                    <a:cubicBezTo>
                      <a:pt x="217528" y="560117"/>
                      <a:pt x="227673" y="560117"/>
                      <a:pt x="237828" y="560117"/>
                    </a:cubicBezTo>
                    <a:cubicBezTo>
                      <a:pt x="237828" y="571966"/>
                      <a:pt x="237828" y="583827"/>
                      <a:pt x="237828" y="595655"/>
                    </a:cubicBezTo>
                    <a:cubicBezTo>
                      <a:pt x="227673" y="595655"/>
                      <a:pt x="217528" y="595655"/>
                      <a:pt x="207341" y="595655"/>
                    </a:cubicBezTo>
                    <a:moveTo>
                      <a:pt x="168195" y="595655"/>
                    </a:moveTo>
                    <a:cubicBezTo>
                      <a:pt x="168195" y="583827"/>
                      <a:pt x="168195" y="571966"/>
                      <a:pt x="168195" y="560117"/>
                    </a:cubicBezTo>
                    <a:cubicBezTo>
                      <a:pt x="178377" y="560117"/>
                      <a:pt x="188527" y="560117"/>
                      <a:pt x="198698" y="560117"/>
                    </a:cubicBezTo>
                    <a:cubicBezTo>
                      <a:pt x="198698" y="571966"/>
                      <a:pt x="198698" y="583827"/>
                      <a:pt x="198698" y="595655"/>
                    </a:cubicBezTo>
                    <a:cubicBezTo>
                      <a:pt x="188527" y="595655"/>
                      <a:pt x="178377" y="595655"/>
                      <a:pt x="168195" y="595655"/>
                    </a:cubicBezTo>
                    <a:moveTo>
                      <a:pt x="112299" y="595655"/>
                    </a:moveTo>
                    <a:cubicBezTo>
                      <a:pt x="112299" y="583827"/>
                      <a:pt x="112299" y="571966"/>
                      <a:pt x="112299" y="560117"/>
                    </a:cubicBezTo>
                    <a:cubicBezTo>
                      <a:pt x="122454" y="560117"/>
                      <a:pt x="132625" y="560117"/>
                      <a:pt x="142781" y="560117"/>
                    </a:cubicBezTo>
                    <a:cubicBezTo>
                      <a:pt x="142781" y="571966"/>
                      <a:pt x="142781" y="583827"/>
                      <a:pt x="142781" y="595655"/>
                    </a:cubicBezTo>
                    <a:cubicBezTo>
                      <a:pt x="132625" y="595655"/>
                      <a:pt x="122454" y="595655"/>
                      <a:pt x="112299" y="595655"/>
                    </a:cubicBezTo>
                    <a:moveTo>
                      <a:pt x="73148" y="595655"/>
                    </a:moveTo>
                    <a:cubicBezTo>
                      <a:pt x="73148" y="583827"/>
                      <a:pt x="73148" y="571966"/>
                      <a:pt x="73148" y="560117"/>
                    </a:cubicBezTo>
                    <a:cubicBezTo>
                      <a:pt x="83314" y="560117"/>
                      <a:pt x="93474" y="560117"/>
                      <a:pt x="103640" y="560117"/>
                    </a:cubicBezTo>
                    <a:cubicBezTo>
                      <a:pt x="103640" y="571966"/>
                      <a:pt x="103640" y="583827"/>
                      <a:pt x="103640" y="595655"/>
                    </a:cubicBezTo>
                    <a:cubicBezTo>
                      <a:pt x="93474" y="595655"/>
                      <a:pt x="83314" y="595655"/>
                      <a:pt x="73148" y="595655"/>
                    </a:cubicBezTo>
                    <a:moveTo>
                      <a:pt x="33997" y="595655"/>
                    </a:moveTo>
                    <a:cubicBezTo>
                      <a:pt x="33997" y="583827"/>
                      <a:pt x="33997" y="571966"/>
                      <a:pt x="33997" y="560117"/>
                    </a:cubicBezTo>
                    <a:cubicBezTo>
                      <a:pt x="44168" y="560117"/>
                      <a:pt x="54334" y="560117"/>
                      <a:pt x="64489" y="560117"/>
                    </a:cubicBezTo>
                    <a:cubicBezTo>
                      <a:pt x="64489" y="571966"/>
                      <a:pt x="64489" y="583827"/>
                      <a:pt x="64489" y="595655"/>
                    </a:cubicBezTo>
                    <a:cubicBezTo>
                      <a:pt x="54334" y="595655"/>
                      <a:pt x="44168" y="595655"/>
                      <a:pt x="33997" y="595655"/>
                    </a:cubicBezTo>
                    <a:moveTo>
                      <a:pt x="112299" y="660065"/>
                    </a:moveTo>
                    <a:cubicBezTo>
                      <a:pt x="112299" y="648220"/>
                      <a:pt x="112299" y="636360"/>
                      <a:pt x="112299" y="624516"/>
                    </a:cubicBezTo>
                    <a:cubicBezTo>
                      <a:pt x="122454" y="624516"/>
                      <a:pt x="132625" y="624516"/>
                      <a:pt x="142781" y="624516"/>
                    </a:cubicBezTo>
                    <a:cubicBezTo>
                      <a:pt x="142781" y="636360"/>
                      <a:pt x="142781" y="648220"/>
                      <a:pt x="142781" y="660065"/>
                    </a:cubicBezTo>
                    <a:cubicBezTo>
                      <a:pt x="132625" y="660065"/>
                      <a:pt x="122454" y="660065"/>
                      <a:pt x="112299" y="660065"/>
                    </a:cubicBezTo>
                    <a:moveTo>
                      <a:pt x="73148" y="660065"/>
                    </a:moveTo>
                    <a:cubicBezTo>
                      <a:pt x="73148" y="648220"/>
                      <a:pt x="73148" y="636360"/>
                      <a:pt x="73148" y="624516"/>
                    </a:cubicBezTo>
                    <a:cubicBezTo>
                      <a:pt x="83314" y="624516"/>
                      <a:pt x="93474" y="624516"/>
                      <a:pt x="103640" y="624516"/>
                    </a:cubicBezTo>
                    <a:cubicBezTo>
                      <a:pt x="103640" y="636360"/>
                      <a:pt x="103640" y="648220"/>
                      <a:pt x="103640" y="660065"/>
                    </a:cubicBezTo>
                    <a:cubicBezTo>
                      <a:pt x="93474" y="660065"/>
                      <a:pt x="83314" y="660065"/>
                      <a:pt x="73148" y="660065"/>
                    </a:cubicBezTo>
                    <a:moveTo>
                      <a:pt x="33997" y="660065"/>
                    </a:moveTo>
                    <a:cubicBezTo>
                      <a:pt x="33997" y="648220"/>
                      <a:pt x="33997" y="636360"/>
                      <a:pt x="33997" y="624516"/>
                    </a:cubicBezTo>
                    <a:cubicBezTo>
                      <a:pt x="44168" y="624516"/>
                      <a:pt x="54334" y="624516"/>
                      <a:pt x="64489" y="624516"/>
                    </a:cubicBezTo>
                    <a:cubicBezTo>
                      <a:pt x="64489" y="636360"/>
                      <a:pt x="64489" y="648220"/>
                      <a:pt x="64489" y="660065"/>
                    </a:cubicBezTo>
                    <a:cubicBezTo>
                      <a:pt x="54334" y="660065"/>
                      <a:pt x="44168" y="660065"/>
                      <a:pt x="33997" y="660065"/>
                    </a:cubicBezTo>
                    <a:moveTo>
                      <a:pt x="246497" y="724448"/>
                    </a:moveTo>
                    <a:cubicBezTo>
                      <a:pt x="246497" y="712593"/>
                      <a:pt x="246497" y="700744"/>
                      <a:pt x="246497" y="688904"/>
                    </a:cubicBezTo>
                    <a:cubicBezTo>
                      <a:pt x="256658" y="688904"/>
                      <a:pt x="266823" y="688904"/>
                      <a:pt x="276984" y="688904"/>
                    </a:cubicBezTo>
                    <a:cubicBezTo>
                      <a:pt x="276984" y="700744"/>
                      <a:pt x="276984" y="712593"/>
                      <a:pt x="276984" y="724448"/>
                    </a:cubicBezTo>
                    <a:cubicBezTo>
                      <a:pt x="266823" y="724448"/>
                      <a:pt x="256658" y="724448"/>
                      <a:pt x="246497" y="724448"/>
                    </a:cubicBezTo>
                    <a:moveTo>
                      <a:pt x="207341" y="724448"/>
                    </a:moveTo>
                    <a:cubicBezTo>
                      <a:pt x="207341" y="712593"/>
                      <a:pt x="207341" y="700744"/>
                      <a:pt x="207341" y="688904"/>
                    </a:cubicBezTo>
                    <a:cubicBezTo>
                      <a:pt x="217528" y="688904"/>
                      <a:pt x="227673" y="688904"/>
                      <a:pt x="237828" y="688904"/>
                    </a:cubicBezTo>
                    <a:cubicBezTo>
                      <a:pt x="237828" y="700744"/>
                      <a:pt x="237828" y="712593"/>
                      <a:pt x="237828" y="724448"/>
                    </a:cubicBezTo>
                    <a:cubicBezTo>
                      <a:pt x="227673" y="724448"/>
                      <a:pt x="217528" y="724448"/>
                      <a:pt x="207341" y="724448"/>
                    </a:cubicBezTo>
                    <a:moveTo>
                      <a:pt x="168195" y="724448"/>
                    </a:moveTo>
                    <a:cubicBezTo>
                      <a:pt x="168195" y="712593"/>
                      <a:pt x="168195" y="700744"/>
                      <a:pt x="168195" y="688904"/>
                    </a:cubicBezTo>
                    <a:cubicBezTo>
                      <a:pt x="178377" y="688904"/>
                      <a:pt x="188527" y="688904"/>
                      <a:pt x="198698" y="688904"/>
                    </a:cubicBezTo>
                    <a:cubicBezTo>
                      <a:pt x="198698" y="700744"/>
                      <a:pt x="198698" y="712593"/>
                      <a:pt x="198698" y="724448"/>
                    </a:cubicBezTo>
                    <a:cubicBezTo>
                      <a:pt x="188527" y="724448"/>
                      <a:pt x="178377" y="724448"/>
                      <a:pt x="168195" y="724448"/>
                    </a:cubicBezTo>
                    <a:moveTo>
                      <a:pt x="112299" y="724448"/>
                    </a:moveTo>
                    <a:cubicBezTo>
                      <a:pt x="112299" y="712593"/>
                      <a:pt x="112299" y="700744"/>
                      <a:pt x="112299" y="688904"/>
                    </a:cubicBezTo>
                    <a:cubicBezTo>
                      <a:pt x="122454" y="688904"/>
                      <a:pt x="132625" y="688904"/>
                      <a:pt x="142781" y="688904"/>
                    </a:cubicBezTo>
                    <a:cubicBezTo>
                      <a:pt x="142781" y="700744"/>
                      <a:pt x="142781" y="712593"/>
                      <a:pt x="142781" y="724448"/>
                    </a:cubicBezTo>
                    <a:cubicBezTo>
                      <a:pt x="132625" y="724448"/>
                      <a:pt x="122454" y="724448"/>
                      <a:pt x="112299" y="724448"/>
                    </a:cubicBezTo>
                    <a:moveTo>
                      <a:pt x="73148" y="724448"/>
                    </a:moveTo>
                    <a:cubicBezTo>
                      <a:pt x="73148" y="712593"/>
                      <a:pt x="73148" y="700744"/>
                      <a:pt x="73148" y="688904"/>
                    </a:cubicBezTo>
                    <a:cubicBezTo>
                      <a:pt x="83314" y="688904"/>
                      <a:pt x="93474" y="688904"/>
                      <a:pt x="103640" y="688904"/>
                    </a:cubicBezTo>
                    <a:cubicBezTo>
                      <a:pt x="103640" y="700744"/>
                      <a:pt x="103640" y="712593"/>
                      <a:pt x="103640" y="724448"/>
                    </a:cubicBezTo>
                    <a:cubicBezTo>
                      <a:pt x="93474" y="724448"/>
                      <a:pt x="83314" y="724448"/>
                      <a:pt x="73148" y="724448"/>
                    </a:cubicBezTo>
                    <a:moveTo>
                      <a:pt x="33997" y="724448"/>
                    </a:moveTo>
                    <a:cubicBezTo>
                      <a:pt x="33997" y="712593"/>
                      <a:pt x="33997" y="700744"/>
                      <a:pt x="33997" y="688904"/>
                    </a:cubicBezTo>
                    <a:cubicBezTo>
                      <a:pt x="44168" y="688904"/>
                      <a:pt x="54334" y="688904"/>
                      <a:pt x="64489" y="688904"/>
                    </a:cubicBezTo>
                    <a:cubicBezTo>
                      <a:pt x="64489" y="700744"/>
                      <a:pt x="64489" y="712593"/>
                      <a:pt x="64489" y="724448"/>
                    </a:cubicBezTo>
                    <a:cubicBezTo>
                      <a:pt x="54334" y="724448"/>
                      <a:pt x="44168" y="724448"/>
                      <a:pt x="33997" y="724448"/>
                    </a:cubicBezTo>
                    <a:moveTo>
                      <a:pt x="246497" y="788832"/>
                    </a:moveTo>
                    <a:cubicBezTo>
                      <a:pt x="246497" y="776977"/>
                      <a:pt x="246497" y="765143"/>
                      <a:pt x="246497" y="753288"/>
                    </a:cubicBezTo>
                    <a:cubicBezTo>
                      <a:pt x="256658" y="753288"/>
                      <a:pt x="266823" y="753288"/>
                      <a:pt x="276984" y="753288"/>
                    </a:cubicBezTo>
                    <a:cubicBezTo>
                      <a:pt x="276984" y="765143"/>
                      <a:pt x="276984" y="776977"/>
                      <a:pt x="276984" y="788832"/>
                    </a:cubicBezTo>
                    <a:cubicBezTo>
                      <a:pt x="266823" y="788832"/>
                      <a:pt x="256658" y="788832"/>
                      <a:pt x="246497" y="788832"/>
                    </a:cubicBezTo>
                    <a:moveTo>
                      <a:pt x="207341" y="788832"/>
                    </a:moveTo>
                    <a:cubicBezTo>
                      <a:pt x="207341" y="776977"/>
                      <a:pt x="207341" y="765143"/>
                      <a:pt x="207341" y="753288"/>
                    </a:cubicBezTo>
                    <a:cubicBezTo>
                      <a:pt x="217528" y="753288"/>
                      <a:pt x="227673" y="753288"/>
                      <a:pt x="237828" y="753288"/>
                    </a:cubicBezTo>
                    <a:cubicBezTo>
                      <a:pt x="237828" y="765143"/>
                      <a:pt x="237828" y="776977"/>
                      <a:pt x="237828" y="788832"/>
                    </a:cubicBezTo>
                    <a:cubicBezTo>
                      <a:pt x="227673" y="788832"/>
                      <a:pt x="217528" y="788832"/>
                      <a:pt x="207341" y="788832"/>
                    </a:cubicBezTo>
                    <a:moveTo>
                      <a:pt x="168195" y="788832"/>
                    </a:moveTo>
                    <a:cubicBezTo>
                      <a:pt x="168195" y="776977"/>
                      <a:pt x="168195" y="765143"/>
                      <a:pt x="168195" y="753288"/>
                    </a:cubicBezTo>
                    <a:cubicBezTo>
                      <a:pt x="178377" y="753288"/>
                      <a:pt x="188527" y="753288"/>
                      <a:pt x="198698" y="753288"/>
                    </a:cubicBezTo>
                    <a:cubicBezTo>
                      <a:pt x="198698" y="765143"/>
                      <a:pt x="198698" y="776977"/>
                      <a:pt x="198698" y="788832"/>
                    </a:cubicBezTo>
                    <a:cubicBezTo>
                      <a:pt x="188527" y="788832"/>
                      <a:pt x="178377" y="788832"/>
                      <a:pt x="168195" y="788832"/>
                    </a:cubicBezTo>
                    <a:moveTo>
                      <a:pt x="112299" y="788832"/>
                    </a:moveTo>
                    <a:cubicBezTo>
                      <a:pt x="112299" y="776977"/>
                      <a:pt x="112299" y="765143"/>
                      <a:pt x="112299" y="753288"/>
                    </a:cubicBezTo>
                    <a:cubicBezTo>
                      <a:pt x="122454" y="753288"/>
                      <a:pt x="132625" y="753288"/>
                      <a:pt x="142781" y="753288"/>
                    </a:cubicBezTo>
                    <a:cubicBezTo>
                      <a:pt x="142781" y="765143"/>
                      <a:pt x="142781" y="776977"/>
                      <a:pt x="142781" y="788832"/>
                    </a:cubicBezTo>
                    <a:cubicBezTo>
                      <a:pt x="132625" y="788832"/>
                      <a:pt x="122454" y="788832"/>
                      <a:pt x="112299" y="788832"/>
                    </a:cubicBezTo>
                    <a:moveTo>
                      <a:pt x="73148" y="788832"/>
                    </a:moveTo>
                    <a:cubicBezTo>
                      <a:pt x="73148" y="776977"/>
                      <a:pt x="73148" y="765143"/>
                      <a:pt x="73148" y="753288"/>
                    </a:cubicBezTo>
                    <a:cubicBezTo>
                      <a:pt x="83314" y="753288"/>
                      <a:pt x="93474" y="753288"/>
                      <a:pt x="103640" y="753288"/>
                    </a:cubicBezTo>
                    <a:cubicBezTo>
                      <a:pt x="103640" y="765143"/>
                      <a:pt x="103640" y="776977"/>
                      <a:pt x="103640" y="788832"/>
                    </a:cubicBezTo>
                    <a:cubicBezTo>
                      <a:pt x="93474" y="788832"/>
                      <a:pt x="83314" y="788832"/>
                      <a:pt x="73148" y="788832"/>
                    </a:cubicBezTo>
                    <a:moveTo>
                      <a:pt x="33997" y="788832"/>
                    </a:moveTo>
                    <a:cubicBezTo>
                      <a:pt x="33997" y="776977"/>
                      <a:pt x="33997" y="765143"/>
                      <a:pt x="33997" y="753288"/>
                    </a:cubicBezTo>
                    <a:cubicBezTo>
                      <a:pt x="44168" y="753288"/>
                      <a:pt x="54334" y="753288"/>
                      <a:pt x="64489" y="753288"/>
                    </a:cubicBezTo>
                    <a:cubicBezTo>
                      <a:pt x="64489" y="765143"/>
                      <a:pt x="64489" y="776977"/>
                      <a:pt x="64489" y="788832"/>
                    </a:cubicBezTo>
                    <a:cubicBezTo>
                      <a:pt x="54334" y="788832"/>
                      <a:pt x="44168" y="788832"/>
                      <a:pt x="33997" y="788832"/>
                    </a:cubicBezTo>
                    <a:moveTo>
                      <a:pt x="246497" y="853216"/>
                    </a:moveTo>
                    <a:cubicBezTo>
                      <a:pt x="246497" y="841381"/>
                      <a:pt x="246497" y="829532"/>
                      <a:pt x="246497" y="817682"/>
                    </a:cubicBezTo>
                    <a:cubicBezTo>
                      <a:pt x="256658" y="817682"/>
                      <a:pt x="266823" y="817682"/>
                      <a:pt x="276984" y="817682"/>
                    </a:cubicBezTo>
                    <a:cubicBezTo>
                      <a:pt x="276984" y="829532"/>
                      <a:pt x="276984" y="841381"/>
                      <a:pt x="276984" y="853216"/>
                    </a:cubicBezTo>
                    <a:cubicBezTo>
                      <a:pt x="266823" y="853216"/>
                      <a:pt x="256658" y="853216"/>
                      <a:pt x="246497" y="853216"/>
                    </a:cubicBezTo>
                    <a:moveTo>
                      <a:pt x="207341" y="853216"/>
                    </a:moveTo>
                    <a:cubicBezTo>
                      <a:pt x="207341" y="841381"/>
                      <a:pt x="207341" y="829532"/>
                      <a:pt x="207341" y="817682"/>
                    </a:cubicBezTo>
                    <a:cubicBezTo>
                      <a:pt x="217528" y="817682"/>
                      <a:pt x="227673" y="817682"/>
                      <a:pt x="237828" y="817682"/>
                    </a:cubicBezTo>
                    <a:cubicBezTo>
                      <a:pt x="237828" y="829532"/>
                      <a:pt x="237828" y="841381"/>
                      <a:pt x="237828" y="853216"/>
                    </a:cubicBezTo>
                    <a:cubicBezTo>
                      <a:pt x="227673" y="853216"/>
                      <a:pt x="217528" y="853216"/>
                      <a:pt x="207341" y="853216"/>
                    </a:cubicBezTo>
                    <a:moveTo>
                      <a:pt x="168195" y="853216"/>
                    </a:moveTo>
                    <a:cubicBezTo>
                      <a:pt x="168195" y="841381"/>
                      <a:pt x="168195" y="829532"/>
                      <a:pt x="168195" y="817682"/>
                    </a:cubicBezTo>
                    <a:cubicBezTo>
                      <a:pt x="178377" y="817682"/>
                      <a:pt x="188527" y="817682"/>
                      <a:pt x="198698" y="817682"/>
                    </a:cubicBezTo>
                    <a:cubicBezTo>
                      <a:pt x="198698" y="829532"/>
                      <a:pt x="198698" y="841381"/>
                      <a:pt x="198698" y="853216"/>
                    </a:cubicBezTo>
                    <a:cubicBezTo>
                      <a:pt x="188527" y="853216"/>
                      <a:pt x="178377" y="853216"/>
                      <a:pt x="168195" y="853216"/>
                    </a:cubicBezTo>
                    <a:moveTo>
                      <a:pt x="112299" y="853216"/>
                    </a:moveTo>
                    <a:cubicBezTo>
                      <a:pt x="112299" y="841381"/>
                      <a:pt x="112299" y="829532"/>
                      <a:pt x="112299" y="817682"/>
                    </a:cubicBezTo>
                    <a:cubicBezTo>
                      <a:pt x="122454" y="817682"/>
                      <a:pt x="132625" y="817682"/>
                      <a:pt x="142781" y="817682"/>
                    </a:cubicBezTo>
                    <a:cubicBezTo>
                      <a:pt x="142781" y="829532"/>
                      <a:pt x="142781" y="841381"/>
                      <a:pt x="142781" y="853216"/>
                    </a:cubicBezTo>
                    <a:cubicBezTo>
                      <a:pt x="132625" y="853216"/>
                      <a:pt x="122454" y="853216"/>
                      <a:pt x="112299" y="853216"/>
                    </a:cubicBezTo>
                    <a:moveTo>
                      <a:pt x="73148" y="853216"/>
                    </a:moveTo>
                    <a:cubicBezTo>
                      <a:pt x="73148" y="841381"/>
                      <a:pt x="73148" y="829532"/>
                      <a:pt x="73148" y="817682"/>
                    </a:cubicBezTo>
                    <a:cubicBezTo>
                      <a:pt x="83314" y="817682"/>
                      <a:pt x="93474" y="817682"/>
                      <a:pt x="103640" y="817682"/>
                    </a:cubicBezTo>
                    <a:cubicBezTo>
                      <a:pt x="103640" y="829532"/>
                      <a:pt x="103640" y="841381"/>
                      <a:pt x="103640" y="853216"/>
                    </a:cubicBezTo>
                    <a:cubicBezTo>
                      <a:pt x="93474" y="853216"/>
                      <a:pt x="83314" y="853216"/>
                      <a:pt x="73148" y="853216"/>
                    </a:cubicBezTo>
                    <a:moveTo>
                      <a:pt x="33997" y="853216"/>
                    </a:moveTo>
                    <a:cubicBezTo>
                      <a:pt x="33997" y="841381"/>
                      <a:pt x="33997" y="829532"/>
                      <a:pt x="33997" y="817682"/>
                    </a:cubicBezTo>
                    <a:cubicBezTo>
                      <a:pt x="44168" y="817682"/>
                      <a:pt x="54334" y="817682"/>
                      <a:pt x="64489" y="817682"/>
                    </a:cubicBezTo>
                    <a:cubicBezTo>
                      <a:pt x="64489" y="829532"/>
                      <a:pt x="64489" y="841381"/>
                      <a:pt x="64489" y="853216"/>
                    </a:cubicBezTo>
                    <a:cubicBezTo>
                      <a:pt x="54334" y="853216"/>
                      <a:pt x="44168" y="853216"/>
                      <a:pt x="33997" y="853216"/>
                    </a:cubicBezTo>
                    <a:moveTo>
                      <a:pt x="246497" y="917625"/>
                    </a:moveTo>
                    <a:cubicBezTo>
                      <a:pt x="246497" y="905765"/>
                      <a:pt x="246497" y="893915"/>
                      <a:pt x="246497" y="882076"/>
                    </a:cubicBezTo>
                    <a:cubicBezTo>
                      <a:pt x="256658" y="882076"/>
                      <a:pt x="266823" y="882076"/>
                      <a:pt x="276984" y="882076"/>
                    </a:cubicBezTo>
                    <a:cubicBezTo>
                      <a:pt x="276984" y="893915"/>
                      <a:pt x="276984" y="905765"/>
                      <a:pt x="276984" y="917625"/>
                    </a:cubicBezTo>
                    <a:cubicBezTo>
                      <a:pt x="266823" y="917625"/>
                      <a:pt x="256658" y="917625"/>
                      <a:pt x="246497" y="917625"/>
                    </a:cubicBezTo>
                    <a:moveTo>
                      <a:pt x="207341" y="917625"/>
                    </a:moveTo>
                    <a:cubicBezTo>
                      <a:pt x="207341" y="905765"/>
                      <a:pt x="207341" y="893915"/>
                      <a:pt x="207341" y="882076"/>
                    </a:cubicBezTo>
                    <a:cubicBezTo>
                      <a:pt x="217528" y="882076"/>
                      <a:pt x="227673" y="882076"/>
                      <a:pt x="237828" y="882076"/>
                    </a:cubicBezTo>
                    <a:cubicBezTo>
                      <a:pt x="237828" y="893915"/>
                      <a:pt x="237828" y="905765"/>
                      <a:pt x="237828" y="917625"/>
                    </a:cubicBezTo>
                    <a:cubicBezTo>
                      <a:pt x="227673" y="917625"/>
                      <a:pt x="217528" y="917625"/>
                      <a:pt x="207341" y="917625"/>
                    </a:cubicBezTo>
                    <a:moveTo>
                      <a:pt x="168195" y="917625"/>
                    </a:moveTo>
                    <a:cubicBezTo>
                      <a:pt x="168195" y="905765"/>
                      <a:pt x="168195" y="893915"/>
                      <a:pt x="168195" y="882076"/>
                    </a:cubicBezTo>
                    <a:cubicBezTo>
                      <a:pt x="178377" y="882076"/>
                      <a:pt x="188527" y="882076"/>
                      <a:pt x="198698" y="882076"/>
                    </a:cubicBezTo>
                    <a:cubicBezTo>
                      <a:pt x="198698" y="893915"/>
                      <a:pt x="198698" y="905765"/>
                      <a:pt x="198698" y="917625"/>
                    </a:cubicBezTo>
                    <a:cubicBezTo>
                      <a:pt x="188527" y="917625"/>
                      <a:pt x="178377" y="917625"/>
                      <a:pt x="168195" y="917625"/>
                    </a:cubicBezTo>
                    <a:moveTo>
                      <a:pt x="112299" y="917625"/>
                    </a:moveTo>
                    <a:cubicBezTo>
                      <a:pt x="112299" y="905765"/>
                      <a:pt x="112299" y="893915"/>
                      <a:pt x="112299" y="882076"/>
                    </a:cubicBezTo>
                    <a:cubicBezTo>
                      <a:pt x="122454" y="882076"/>
                      <a:pt x="132625" y="882076"/>
                      <a:pt x="142781" y="882076"/>
                    </a:cubicBezTo>
                    <a:cubicBezTo>
                      <a:pt x="142781" y="893915"/>
                      <a:pt x="142781" y="905765"/>
                      <a:pt x="142781" y="917625"/>
                    </a:cubicBezTo>
                    <a:cubicBezTo>
                      <a:pt x="132625" y="917625"/>
                      <a:pt x="122454" y="917625"/>
                      <a:pt x="112299" y="917625"/>
                    </a:cubicBezTo>
                    <a:moveTo>
                      <a:pt x="73148" y="917625"/>
                    </a:moveTo>
                    <a:cubicBezTo>
                      <a:pt x="73148" y="905765"/>
                      <a:pt x="73148" y="893915"/>
                      <a:pt x="73148" y="882076"/>
                    </a:cubicBezTo>
                    <a:cubicBezTo>
                      <a:pt x="83314" y="882076"/>
                      <a:pt x="93474" y="882076"/>
                      <a:pt x="103640" y="882076"/>
                    </a:cubicBezTo>
                    <a:cubicBezTo>
                      <a:pt x="103640" y="893915"/>
                      <a:pt x="103640" y="905765"/>
                      <a:pt x="103640" y="917625"/>
                    </a:cubicBezTo>
                    <a:cubicBezTo>
                      <a:pt x="93474" y="917625"/>
                      <a:pt x="83314" y="917625"/>
                      <a:pt x="73148" y="917625"/>
                    </a:cubicBezTo>
                    <a:moveTo>
                      <a:pt x="33997" y="917625"/>
                    </a:moveTo>
                    <a:cubicBezTo>
                      <a:pt x="33997" y="905765"/>
                      <a:pt x="33997" y="893915"/>
                      <a:pt x="33997" y="882076"/>
                    </a:cubicBezTo>
                    <a:cubicBezTo>
                      <a:pt x="44168" y="882076"/>
                      <a:pt x="54334" y="882076"/>
                      <a:pt x="64489" y="882076"/>
                    </a:cubicBezTo>
                    <a:cubicBezTo>
                      <a:pt x="64489" y="893915"/>
                      <a:pt x="64489" y="905765"/>
                      <a:pt x="64489" y="917625"/>
                    </a:cubicBezTo>
                    <a:cubicBezTo>
                      <a:pt x="54334" y="917625"/>
                      <a:pt x="44168" y="917625"/>
                      <a:pt x="33997" y="917625"/>
                    </a:cubicBezTo>
                    <a:moveTo>
                      <a:pt x="246497" y="982008"/>
                    </a:moveTo>
                    <a:lnTo>
                      <a:pt x="246497" y="946459"/>
                    </a:lnTo>
                    <a:lnTo>
                      <a:pt x="276984" y="946459"/>
                    </a:lnTo>
                    <a:lnTo>
                      <a:pt x="276984" y="982008"/>
                    </a:lnTo>
                    <a:lnTo>
                      <a:pt x="246497" y="982008"/>
                    </a:lnTo>
                    <a:moveTo>
                      <a:pt x="207341" y="982008"/>
                    </a:moveTo>
                    <a:lnTo>
                      <a:pt x="207341" y="946459"/>
                    </a:lnTo>
                    <a:lnTo>
                      <a:pt x="237828" y="946459"/>
                    </a:lnTo>
                    <a:lnTo>
                      <a:pt x="237828" y="982008"/>
                    </a:lnTo>
                    <a:lnTo>
                      <a:pt x="207341" y="982008"/>
                    </a:lnTo>
                    <a:moveTo>
                      <a:pt x="168195" y="982008"/>
                    </a:moveTo>
                    <a:lnTo>
                      <a:pt x="168195" y="946459"/>
                    </a:lnTo>
                    <a:lnTo>
                      <a:pt x="198698" y="946459"/>
                    </a:lnTo>
                    <a:lnTo>
                      <a:pt x="198698" y="982008"/>
                    </a:lnTo>
                    <a:lnTo>
                      <a:pt x="168195" y="982008"/>
                    </a:lnTo>
                    <a:moveTo>
                      <a:pt x="112299" y="982008"/>
                    </a:moveTo>
                    <a:lnTo>
                      <a:pt x="112299" y="946459"/>
                    </a:lnTo>
                    <a:lnTo>
                      <a:pt x="142781" y="946459"/>
                    </a:lnTo>
                    <a:lnTo>
                      <a:pt x="142781" y="982008"/>
                    </a:lnTo>
                    <a:lnTo>
                      <a:pt x="112299" y="982008"/>
                    </a:lnTo>
                    <a:moveTo>
                      <a:pt x="73148" y="982008"/>
                    </a:moveTo>
                    <a:lnTo>
                      <a:pt x="73148" y="946459"/>
                    </a:lnTo>
                    <a:lnTo>
                      <a:pt x="103640" y="946459"/>
                    </a:lnTo>
                    <a:lnTo>
                      <a:pt x="103640" y="982008"/>
                    </a:lnTo>
                    <a:lnTo>
                      <a:pt x="73148" y="982008"/>
                    </a:lnTo>
                    <a:moveTo>
                      <a:pt x="33997" y="982008"/>
                    </a:moveTo>
                    <a:lnTo>
                      <a:pt x="33997" y="946459"/>
                    </a:lnTo>
                    <a:lnTo>
                      <a:pt x="64489" y="946459"/>
                    </a:lnTo>
                    <a:lnTo>
                      <a:pt x="64489" y="982008"/>
                    </a:lnTo>
                    <a:lnTo>
                      <a:pt x="33997" y="982008"/>
                    </a:lnTo>
                    <a:moveTo>
                      <a:pt x="246497" y="1052093"/>
                    </a:moveTo>
                    <a:cubicBezTo>
                      <a:pt x="246497" y="1040238"/>
                      <a:pt x="246497" y="1028404"/>
                      <a:pt x="246497" y="1016549"/>
                    </a:cubicBezTo>
                    <a:cubicBezTo>
                      <a:pt x="256658" y="1016549"/>
                      <a:pt x="266823" y="1016549"/>
                      <a:pt x="276984" y="1016549"/>
                    </a:cubicBezTo>
                    <a:cubicBezTo>
                      <a:pt x="276984" y="1028404"/>
                      <a:pt x="276984" y="1040238"/>
                      <a:pt x="276984" y="1052093"/>
                    </a:cubicBezTo>
                    <a:cubicBezTo>
                      <a:pt x="266823" y="1052093"/>
                      <a:pt x="256658" y="1052093"/>
                      <a:pt x="246497" y="1052093"/>
                    </a:cubicBezTo>
                    <a:moveTo>
                      <a:pt x="207341" y="1052093"/>
                    </a:moveTo>
                    <a:cubicBezTo>
                      <a:pt x="207341" y="1040238"/>
                      <a:pt x="207341" y="1028404"/>
                      <a:pt x="207341" y="1016549"/>
                    </a:cubicBezTo>
                    <a:cubicBezTo>
                      <a:pt x="217528" y="1016549"/>
                      <a:pt x="227673" y="1016549"/>
                      <a:pt x="237828" y="1016549"/>
                    </a:cubicBezTo>
                    <a:cubicBezTo>
                      <a:pt x="237828" y="1028404"/>
                      <a:pt x="237828" y="1040238"/>
                      <a:pt x="237828" y="1052093"/>
                    </a:cubicBezTo>
                    <a:cubicBezTo>
                      <a:pt x="227673" y="1052093"/>
                      <a:pt x="217528" y="1052093"/>
                      <a:pt x="207341" y="1052093"/>
                    </a:cubicBezTo>
                    <a:moveTo>
                      <a:pt x="168195" y="1052093"/>
                    </a:moveTo>
                    <a:cubicBezTo>
                      <a:pt x="168195" y="1040238"/>
                      <a:pt x="168195" y="1028404"/>
                      <a:pt x="168195" y="1016549"/>
                    </a:cubicBezTo>
                    <a:cubicBezTo>
                      <a:pt x="178377" y="1016549"/>
                      <a:pt x="188527" y="1016549"/>
                      <a:pt x="198698" y="1016549"/>
                    </a:cubicBezTo>
                    <a:cubicBezTo>
                      <a:pt x="198698" y="1028404"/>
                      <a:pt x="198698" y="1040238"/>
                      <a:pt x="198698" y="1052093"/>
                    </a:cubicBezTo>
                    <a:cubicBezTo>
                      <a:pt x="188527" y="1052093"/>
                      <a:pt x="178377" y="1052093"/>
                      <a:pt x="168195" y="1052093"/>
                    </a:cubicBezTo>
                    <a:moveTo>
                      <a:pt x="112299" y="1052093"/>
                    </a:moveTo>
                    <a:cubicBezTo>
                      <a:pt x="112299" y="1040238"/>
                      <a:pt x="112299" y="1028404"/>
                      <a:pt x="112299" y="1016549"/>
                    </a:cubicBezTo>
                    <a:cubicBezTo>
                      <a:pt x="122454" y="1016549"/>
                      <a:pt x="132625" y="1016549"/>
                      <a:pt x="142781" y="1016549"/>
                    </a:cubicBezTo>
                    <a:cubicBezTo>
                      <a:pt x="142781" y="1028404"/>
                      <a:pt x="142781" y="1040238"/>
                      <a:pt x="142781" y="1052093"/>
                    </a:cubicBezTo>
                    <a:cubicBezTo>
                      <a:pt x="132625" y="1052093"/>
                      <a:pt x="122454" y="1052093"/>
                      <a:pt x="112299" y="1052093"/>
                    </a:cubicBezTo>
                    <a:moveTo>
                      <a:pt x="73148" y="1052093"/>
                    </a:moveTo>
                    <a:cubicBezTo>
                      <a:pt x="73148" y="1040238"/>
                      <a:pt x="73148" y="1028404"/>
                      <a:pt x="73148" y="1016549"/>
                    </a:cubicBezTo>
                    <a:cubicBezTo>
                      <a:pt x="83314" y="1016549"/>
                      <a:pt x="93474" y="1016549"/>
                      <a:pt x="103640" y="1016549"/>
                    </a:cubicBezTo>
                    <a:cubicBezTo>
                      <a:pt x="103640" y="1028404"/>
                      <a:pt x="103640" y="1040238"/>
                      <a:pt x="103640" y="1052093"/>
                    </a:cubicBezTo>
                    <a:cubicBezTo>
                      <a:pt x="93474" y="1052093"/>
                      <a:pt x="83314" y="1052093"/>
                      <a:pt x="73148" y="1052093"/>
                    </a:cubicBezTo>
                    <a:moveTo>
                      <a:pt x="33997" y="1052093"/>
                    </a:moveTo>
                    <a:cubicBezTo>
                      <a:pt x="33997" y="1040238"/>
                      <a:pt x="33997" y="1028404"/>
                      <a:pt x="33997" y="1016549"/>
                    </a:cubicBezTo>
                    <a:cubicBezTo>
                      <a:pt x="44168" y="1016549"/>
                      <a:pt x="54334" y="1016549"/>
                      <a:pt x="64489" y="1016549"/>
                    </a:cubicBezTo>
                    <a:cubicBezTo>
                      <a:pt x="64489" y="1028404"/>
                      <a:pt x="64489" y="1040238"/>
                      <a:pt x="64489" y="1052093"/>
                    </a:cubicBezTo>
                    <a:cubicBezTo>
                      <a:pt x="54334" y="1052093"/>
                      <a:pt x="44168" y="1052093"/>
                      <a:pt x="33997" y="1052093"/>
                    </a:cubicBezTo>
                    <a:moveTo>
                      <a:pt x="246497" y="1116477"/>
                    </a:moveTo>
                    <a:cubicBezTo>
                      <a:pt x="246497" y="1104637"/>
                      <a:pt x="246497" y="1092788"/>
                      <a:pt x="246497" y="1080928"/>
                    </a:cubicBezTo>
                    <a:cubicBezTo>
                      <a:pt x="256658" y="1080928"/>
                      <a:pt x="266823" y="1080928"/>
                      <a:pt x="276984" y="1080928"/>
                    </a:cubicBezTo>
                    <a:cubicBezTo>
                      <a:pt x="276984" y="1092788"/>
                      <a:pt x="276984" y="1104637"/>
                      <a:pt x="276984" y="1116477"/>
                    </a:cubicBezTo>
                    <a:cubicBezTo>
                      <a:pt x="266823" y="1116477"/>
                      <a:pt x="256658" y="1116477"/>
                      <a:pt x="246497" y="1116477"/>
                    </a:cubicBezTo>
                    <a:moveTo>
                      <a:pt x="207341" y="1116477"/>
                    </a:moveTo>
                    <a:cubicBezTo>
                      <a:pt x="207341" y="1104637"/>
                      <a:pt x="207341" y="1092788"/>
                      <a:pt x="207341" y="1080928"/>
                    </a:cubicBezTo>
                    <a:cubicBezTo>
                      <a:pt x="217528" y="1080928"/>
                      <a:pt x="227673" y="1080928"/>
                      <a:pt x="237828" y="1080928"/>
                    </a:cubicBezTo>
                    <a:cubicBezTo>
                      <a:pt x="237828" y="1092788"/>
                      <a:pt x="237828" y="1104637"/>
                      <a:pt x="237828" y="1116477"/>
                    </a:cubicBezTo>
                    <a:cubicBezTo>
                      <a:pt x="227673" y="1116477"/>
                      <a:pt x="217528" y="1116477"/>
                      <a:pt x="207341" y="1116477"/>
                    </a:cubicBezTo>
                    <a:moveTo>
                      <a:pt x="168195" y="1116477"/>
                    </a:moveTo>
                    <a:cubicBezTo>
                      <a:pt x="168195" y="1104637"/>
                      <a:pt x="168195" y="1092788"/>
                      <a:pt x="168195" y="1080928"/>
                    </a:cubicBezTo>
                    <a:cubicBezTo>
                      <a:pt x="178377" y="1080928"/>
                      <a:pt x="188527" y="1080928"/>
                      <a:pt x="198698" y="1080928"/>
                    </a:cubicBezTo>
                    <a:cubicBezTo>
                      <a:pt x="198698" y="1092788"/>
                      <a:pt x="198698" y="1104637"/>
                      <a:pt x="198698" y="1116477"/>
                    </a:cubicBezTo>
                    <a:cubicBezTo>
                      <a:pt x="188527" y="1116477"/>
                      <a:pt x="178377" y="1116477"/>
                      <a:pt x="168195" y="1116477"/>
                    </a:cubicBezTo>
                    <a:moveTo>
                      <a:pt x="112299" y="1116477"/>
                    </a:moveTo>
                    <a:cubicBezTo>
                      <a:pt x="112299" y="1104637"/>
                      <a:pt x="112299" y="1092788"/>
                      <a:pt x="112299" y="1080928"/>
                    </a:cubicBezTo>
                    <a:cubicBezTo>
                      <a:pt x="122454" y="1080928"/>
                      <a:pt x="132625" y="1080928"/>
                      <a:pt x="142781" y="1080928"/>
                    </a:cubicBezTo>
                    <a:cubicBezTo>
                      <a:pt x="142781" y="1092788"/>
                      <a:pt x="142781" y="1104637"/>
                      <a:pt x="142781" y="1116477"/>
                    </a:cubicBezTo>
                    <a:cubicBezTo>
                      <a:pt x="132625" y="1116477"/>
                      <a:pt x="122454" y="1116477"/>
                      <a:pt x="112299" y="1116477"/>
                    </a:cubicBezTo>
                    <a:moveTo>
                      <a:pt x="73148" y="1116477"/>
                    </a:moveTo>
                    <a:cubicBezTo>
                      <a:pt x="73148" y="1104637"/>
                      <a:pt x="73148" y="1092788"/>
                      <a:pt x="73148" y="1080928"/>
                    </a:cubicBezTo>
                    <a:cubicBezTo>
                      <a:pt x="83314" y="1080928"/>
                      <a:pt x="93474" y="1080928"/>
                      <a:pt x="103640" y="1080928"/>
                    </a:cubicBezTo>
                    <a:cubicBezTo>
                      <a:pt x="103640" y="1092788"/>
                      <a:pt x="103640" y="1104637"/>
                      <a:pt x="103640" y="1116477"/>
                    </a:cubicBezTo>
                    <a:cubicBezTo>
                      <a:pt x="93474" y="1116477"/>
                      <a:pt x="83314" y="1116477"/>
                      <a:pt x="73148" y="1116477"/>
                    </a:cubicBezTo>
                    <a:moveTo>
                      <a:pt x="33997" y="1116477"/>
                    </a:moveTo>
                    <a:cubicBezTo>
                      <a:pt x="33997" y="1104637"/>
                      <a:pt x="33997" y="1092788"/>
                      <a:pt x="33997" y="1080928"/>
                    </a:cubicBezTo>
                    <a:cubicBezTo>
                      <a:pt x="44168" y="1080928"/>
                      <a:pt x="54334" y="1080928"/>
                      <a:pt x="64489" y="1080928"/>
                    </a:cubicBezTo>
                    <a:cubicBezTo>
                      <a:pt x="64489" y="1092788"/>
                      <a:pt x="64489" y="1104637"/>
                      <a:pt x="64489" y="1116477"/>
                    </a:cubicBezTo>
                    <a:cubicBezTo>
                      <a:pt x="54334" y="1116477"/>
                      <a:pt x="44168" y="1116477"/>
                      <a:pt x="33997" y="1116477"/>
                    </a:cubicBezTo>
                    <a:moveTo>
                      <a:pt x="291209" y="1100859"/>
                    </a:moveTo>
                    <a:lnTo>
                      <a:pt x="291209" y="1100573"/>
                    </a:lnTo>
                    <a:lnTo>
                      <a:pt x="291567" y="1100859"/>
                    </a:lnTo>
                    <a:lnTo>
                      <a:pt x="291209" y="1100859"/>
                    </a:lnTo>
                    <a:moveTo>
                      <a:pt x="19424" y="1100859"/>
                    </a:moveTo>
                    <a:lnTo>
                      <a:pt x="19767" y="1100573"/>
                    </a:lnTo>
                    <a:lnTo>
                      <a:pt x="19767" y="1100859"/>
                    </a:lnTo>
                    <a:lnTo>
                      <a:pt x="19424" y="1100859"/>
                    </a:lnTo>
                    <a:moveTo>
                      <a:pt x="246497" y="1180886"/>
                    </a:moveTo>
                    <a:cubicBezTo>
                      <a:pt x="246497" y="1169026"/>
                      <a:pt x="246497" y="1157176"/>
                      <a:pt x="246497" y="1145321"/>
                    </a:cubicBezTo>
                    <a:cubicBezTo>
                      <a:pt x="256658" y="1145321"/>
                      <a:pt x="266823" y="1145321"/>
                      <a:pt x="276984" y="1145321"/>
                    </a:cubicBezTo>
                    <a:cubicBezTo>
                      <a:pt x="276984" y="1157176"/>
                      <a:pt x="276984" y="1169026"/>
                      <a:pt x="276984" y="1180886"/>
                    </a:cubicBezTo>
                    <a:cubicBezTo>
                      <a:pt x="266823" y="1180886"/>
                      <a:pt x="256658" y="1180886"/>
                      <a:pt x="246497" y="1180886"/>
                    </a:cubicBezTo>
                    <a:moveTo>
                      <a:pt x="207341" y="1180886"/>
                    </a:moveTo>
                    <a:cubicBezTo>
                      <a:pt x="207341" y="1169026"/>
                      <a:pt x="207341" y="1157176"/>
                      <a:pt x="207341" y="1145321"/>
                    </a:cubicBezTo>
                    <a:cubicBezTo>
                      <a:pt x="217528" y="1145321"/>
                      <a:pt x="227673" y="1145321"/>
                      <a:pt x="237828" y="1145321"/>
                    </a:cubicBezTo>
                    <a:cubicBezTo>
                      <a:pt x="237828" y="1157176"/>
                      <a:pt x="237828" y="1169026"/>
                      <a:pt x="237828" y="1180886"/>
                    </a:cubicBezTo>
                    <a:cubicBezTo>
                      <a:pt x="227673" y="1180886"/>
                      <a:pt x="217528" y="1180886"/>
                      <a:pt x="207341" y="1180886"/>
                    </a:cubicBezTo>
                    <a:moveTo>
                      <a:pt x="168195" y="1180886"/>
                    </a:moveTo>
                    <a:cubicBezTo>
                      <a:pt x="168195" y="1169026"/>
                      <a:pt x="168195" y="1157176"/>
                      <a:pt x="168195" y="1145321"/>
                    </a:cubicBezTo>
                    <a:cubicBezTo>
                      <a:pt x="178377" y="1145321"/>
                      <a:pt x="188527" y="1145321"/>
                      <a:pt x="198698" y="1145321"/>
                    </a:cubicBezTo>
                    <a:cubicBezTo>
                      <a:pt x="198698" y="1157176"/>
                      <a:pt x="198698" y="1169026"/>
                      <a:pt x="198698" y="1180886"/>
                    </a:cubicBezTo>
                    <a:cubicBezTo>
                      <a:pt x="188527" y="1180886"/>
                      <a:pt x="178377" y="1180886"/>
                      <a:pt x="168195" y="1180886"/>
                    </a:cubicBezTo>
                    <a:moveTo>
                      <a:pt x="112299" y="1180886"/>
                    </a:moveTo>
                    <a:cubicBezTo>
                      <a:pt x="112299" y="1169026"/>
                      <a:pt x="112299" y="1157176"/>
                      <a:pt x="112299" y="1145321"/>
                    </a:cubicBezTo>
                    <a:cubicBezTo>
                      <a:pt x="122454" y="1145321"/>
                      <a:pt x="132625" y="1145321"/>
                      <a:pt x="142781" y="1145321"/>
                    </a:cubicBezTo>
                    <a:cubicBezTo>
                      <a:pt x="142781" y="1157176"/>
                      <a:pt x="142781" y="1169026"/>
                      <a:pt x="142781" y="1180886"/>
                    </a:cubicBezTo>
                    <a:cubicBezTo>
                      <a:pt x="132625" y="1180886"/>
                      <a:pt x="122454" y="1180886"/>
                      <a:pt x="112299" y="1180886"/>
                    </a:cubicBezTo>
                    <a:moveTo>
                      <a:pt x="73148" y="1180886"/>
                    </a:moveTo>
                    <a:cubicBezTo>
                      <a:pt x="73148" y="1169026"/>
                      <a:pt x="73148" y="1157176"/>
                      <a:pt x="73148" y="1145321"/>
                    </a:cubicBezTo>
                    <a:cubicBezTo>
                      <a:pt x="83314" y="1145321"/>
                      <a:pt x="93474" y="1145321"/>
                      <a:pt x="103640" y="1145321"/>
                    </a:cubicBezTo>
                    <a:cubicBezTo>
                      <a:pt x="103640" y="1157176"/>
                      <a:pt x="103640" y="1169026"/>
                      <a:pt x="103640" y="1180886"/>
                    </a:cubicBezTo>
                    <a:cubicBezTo>
                      <a:pt x="93474" y="1180886"/>
                      <a:pt x="83314" y="1180886"/>
                      <a:pt x="73148" y="1180886"/>
                    </a:cubicBezTo>
                    <a:moveTo>
                      <a:pt x="33997" y="1180886"/>
                    </a:moveTo>
                    <a:cubicBezTo>
                      <a:pt x="33997" y="1169026"/>
                      <a:pt x="33997" y="1157176"/>
                      <a:pt x="33997" y="1145321"/>
                    </a:cubicBezTo>
                    <a:cubicBezTo>
                      <a:pt x="44168" y="1145321"/>
                      <a:pt x="54334" y="1145321"/>
                      <a:pt x="64489" y="1145321"/>
                    </a:cubicBezTo>
                    <a:cubicBezTo>
                      <a:pt x="64489" y="1157176"/>
                      <a:pt x="64489" y="1169026"/>
                      <a:pt x="64489" y="1180886"/>
                    </a:cubicBezTo>
                    <a:cubicBezTo>
                      <a:pt x="54334" y="1180886"/>
                      <a:pt x="44168" y="1180886"/>
                      <a:pt x="33997" y="1180886"/>
                    </a:cubicBezTo>
                    <a:moveTo>
                      <a:pt x="246497" y="1245259"/>
                    </a:moveTo>
                    <a:lnTo>
                      <a:pt x="246497" y="1209720"/>
                    </a:lnTo>
                    <a:lnTo>
                      <a:pt x="276984" y="1209720"/>
                    </a:lnTo>
                    <a:lnTo>
                      <a:pt x="276984" y="1245259"/>
                    </a:lnTo>
                    <a:lnTo>
                      <a:pt x="246497" y="1245259"/>
                    </a:lnTo>
                    <a:moveTo>
                      <a:pt x="207341" y="1245259"/>
                    </a:moveTo>
                    <a:lnTo>
                      <a:pt x="207341" y="1209720"/>
                    </a:lnTo>
                    <a:lnTo>
                      <a:pt x="237828" y="1209720"/>
                    </a:lnTo>
                    <a:lnTo>
                      <a:pt x="237828" y="1245259"/>
                    </a:lnTo>
                    <a:lnTo>
                      <a:pt x="207341" y="1245259"/>
                    </a:lnTo>
                    <a:moveTo>
                      <a:pt x="168195" y="1245259"/>
                    </a:moveTo>
                    <a:lnTo>
                      <a:pt x="168195" y="1209720"/>
                    </a:lnTo>
                    <a:lnTo>
                      <a:pt x="198698" y="1209720"/>
                    </a:lnTo>
                    <a:lnTo>
                      <a:pt x="198698" y="1245259"/>
                    </a:lnTo>
                    <a:lnTo>
                      <a:pt x="168195" y="1245259"/>
                    </a:lnTo>
                    <a:moveTo>
                      <a:pt x="112299" y="1245259"/>
                    </a:moveTo>
                    <a:lnTo>
                      <a:pt x="112299" y="1209720"/>
                    </a:lnTo>
                    <a:lnTo>
                      <a:pt x="142781" y="1209720"/>
                    </a:lnTo>
                    <a:lnTo>
                      <a:pt x="142781" y="1245259"/>
                    </a:lnTo>
                    <a:lnTo>
                      <a:pt x="112299" y="1245259"/>
                    </a:lnTo>
                    <a:moveTo>
                      <a:pt x="73148" y="1245259"/>
                    </a:moveTo>
                    <a:lnTo>
                      <a:pt x="73148" y="1209720"/>
                    </a:lnTo>
                    <a:lnTo>
                      <a:pt x="103640" y="1209720"/>
                    </a:lnTo>
                    <a:lnTo>
                      <a:pt x="103640" y="1245259"/>
                    </a:lnTo>
                    <a:lnTo>
                      <a:pt x="73148" y="1245259"/>
                    </a:lnTo>
                    <a:moveTo>
                      <a:pt x="33997" y="1245259"/>
                    </a:moveTo>
                    <a:lnTo>
                      <a:pt x="33997" y="1209720"/>
                    </a:lnTo>
                    <a:lnTo>
                      <a:pt x="64489" y="1209720"/>
                    </a:lnTo>
                    <a:lnTo>
                      <a:pt x="64489" y="1245259"/>
                    </a:lnTo>
                    <a:lnTo>
                      <a:pt x="33997" y="1245259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igura a mano libera: forma 76">
                <a:extLst>
                  <a:ext uri="{FF2B5EF4-FFF2-40B4-BE49-F238E27FC236}">
                    <a16:creationId xmlns:a16="http://schemas.microsoft.com/office/drawing/2014/main" id="{9B35E1E2-12DF-4B03-A529-A97CCDA77BF0}"/>
                  </a:ext>
                </a:extLst>
              </p:cNvPr>
              <p:cNvSpPr/>
              <p:nvPr/>
            </p:nvSpPr>
            <p:spPr>
              <a:xfrm flipV="1">
                <a:off x="8240104" y="4096597"/>
                <a:ext cx="284559" cy="121340"/>
              </a:xfrm>
              <a:custGeom>
                <a:avLst/>
                <a:gdLst>
                  <a:gd name="connsiteX0" fmla="*/ 279616 w 284559"/>
                  <a:gd name="connsiteY0" fmla="*/ -2244 h 121340"/>
                  <a:gd name="connsiteX1" fmla="*/ 236728 w 284559"/>
                  <a:gd name="connsiteY1" fmla="*/ -2244 h 121340"/>
                  <a:gd name="connsiteX2" fmla="*/ 236728 w 284559"/>
                  <a:gd name="connsiteY2" fmla="*/ 44406 h 121340"/>
                  <a:gd name="connsiteX3" fmla="*/ 253323 w 284559"/>
                  <a:gd name="connsiteY3" fmla="*/ 44406 h 121340"/>
                  <a:gd name="connsiteX4" fmla="*/ 253323 w 284559"/>
                  <a:gd name="connsiteY4" fmla="*/ 79956 h 121340"/>
                  <a:gd name="connsiteX5" fmla="*/ 236728 w 284559"/>
                  <a:gd name="connsiteY5" fmla="*/ 79956 h 121340"/>
                  <a:gd name="connsiteX6" fmla="*/ 236728 w 284559"/>
                  <a:gd name="connsiteY6" fmla="*/ 108800 h 121340"/>
                  <a:gd name="connsiteX7" fmla="*/ 253323 w 284559"/>
                  <a:gd name="connsiteY7" fmla="*/ 108800 h 121340"/>
                  <a:gd name="connsiteX8" fmla="*/ 253323 w 284559"/>
                  <a:gd name="connsiteY8" fmla="*/ 119096 h 121340"/>
                  <a:gd name="connsiteX9" fmla="*/ 279616 w 284559"/>
                  <a:gd name="connsiteY9" fmla="*/ 119096 h 121340"/>
                  <a:gd name="connsiteX10" fmla="*/ 279616 w 284559"/>
                  <a:gd name="connsiteY10" fmla="*/ -2244 h 121340"/>
                  <a:gd name="connsiteX11" fmla="*/ 11526 w 284559"/>
                  <a:gd name="connsiteY11" fmla="*/ -2244 h 121340"/>
                  <a:gd name="connsiteX12" fmla="*/ -4944 w 284559"/>
                  <a:gd name="connsiteY12" fmla="*/ -2244 h 121340"/>
                  <a:gd name="connsiteX13" fmla="*/ -4944 w 284559"/>
                  <a:gd name="connsiteY13" fmla="*/ 119096 h 121340"/>
                  <a:gd name="connsiteX14" fmla="*/ 10336 w 284559"/>
                  <a:gd name="connsiteY14" fmla="*/ 119096 h 121340"/>
                  <a:gd name="connsiteX15" fmla="*/ 10336 w 284559"/>
                  <a:gd name="connsiteY15" fmla="*/ 108800 h 121340"/>
                  <a:gd name="connsiteX16" fmla="*/ 11526 w 284559"/>
                  <a:gd name="connsiteY16" fmla="*/ 108800 h 121340"/>
                  <a:gd name="connsiteX17" fmla="*/ 11526 w 284559"/>
                  <a:gd name="connsiteY17" fmla="*/ 79956 h 121340"/>
                  <a:gd name="connsiteX18" fmla="*/ 10336 w 284559"/>
                  <a:gd name="connsiteY18" fmla="*/ 79956 h 121340"/>
                  <a:gd name="connsiteX19" fmla="*/ 10336 w 284559"/>
                  <a:gd name="connsiteY19" fmla="*/ 44406 h 121340"/>
                  <a:gd name="connsiteX20" fmla="*/ 11526 w 284559"/>
                  <a:gd name="connsiteY20" fmla="*/ 44406 h 121340"/>
                  <a:gd name="connsiteX21" fmla="*/ 11526 w 284559"/>
                  <a:gd name="connsiteY21" fmla="*/ -2244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84559" h="121340">
                    <a:moveTo>
                      <a:pt x="279616" y="-2244"/>
                    </a:moveTo>
                    <a:lnTo>
                      <a:pt x="236728" y="-2244"/>
                    </a:lnTo>
                    <a:lnTo>
                      <a:pt x="236728" y="44406"/>
                    </a:lnTo>
                    <a:lnTo>
                      <a:pt x="253323" y="44406"/>
                    </a:lnTo>
                    <a:lnTo>
                      <a:pt x="253323" y="79956"/>
                    </a:lnTo>
                    <a:lnTo>
                      <a:pt x="236728" y="79956"/>
                    </a:lnTo>
                    <a:lnTo>
                      <a:pt x="236728" y="108800"/>
                    </a:lnTo>
                    <a:cubicBezTo>
                      <a:pt x="242258" y="108800"/>
                      <a:pt x="247793" y="108800"/>
                      <a:pt x="253323" y="108800"/>
                    </a:cubicBezTo>
                    <a:cubicBezTo>
                      <a:pt x="253323" y="112231"/>
                      <a:pt x="253323" y="115666"/>
                      <a:pt x="253323" y="119096"/>
                    </a:cubicBezTo>
                    <a:lnTo>
                      <a:pt x="279616" y="119096"/>
                    </a:lnTo>
                    <a:lnTo>
                      <a:pt x="279616" y="-2244"/>
                    </a:lnTo>
                    <a:moveTo>
                      <a:pt x="11526" y="-2244"/>
                    </a:moveTo>
                    <a:lnTo>
                      <a:pt x="-4944" y="-2244"/>
                    </a:lnTo>
                    <a:lnTo>
                      <a:pt x="-4944" y="119096"/>
                    </a:lnTo>
                    <a:lnTo>
                      <a:pt x="10336" y="119096"/>
                    </a:lnTo>
                    <a:cubicBezTo>
                      <a:pt x="10336" y="115666"/>
                      <a:pt x="10336" y="112231"/>
                      <a:pt x="10336" y="108800"/>
                    </a:cubicBezTo>
                    <a:cubicBezTo>
                      <a:pt x="10731" y="108800"/>
                      <a:pt x="11132" y="108800"/>
                      <a:pt x="11526" y="108800"/>
                    </a:cubicBezTo>
                    <a:lnTo>
                      <a:pt x="11526" y="79956"/>
                    </a:lnTo>
                    <a:lnTo>
                      <a:pt x="10336" y="79956"/>
                    </a:lnTo>
                    <a:lnTo>
                      <a:pt x="10336" y="44406"/>
                    </a:lnTo>
                    <a:lnTo>
                      <a:pt x="11526" y="44406"/>
                    </a:lnTo>
                    <a:lnTo>
                      <a:pt x="11526" y="-2244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igura a mano libera: forma 77">
                <a:extLst>
                  <a:ext uri="{FF2B5EF4-FFF2-40B4-BE49-F238E27FC236}">
                    <a16:creationId xmlns:a16="http://schemas.microsoft.com/office/drawing/2014/main" id="{463A9D26-485B-4EFD-A8D7-A4E31F1EAB81}"/>
                  </a:ext>
                </a:extLst>
              </p:cNvPr>
              <p:cNvSpPr/>
              <p:nvPr/>
            </p:nvSpPr>
            <p:spPr>
              <a:xfrm flipV="1">
                <a:off x="8240104" y="4091400"/>
                <a:ext cx="284559" cy="5197"/>
              </a:xfrm>
              <a:custGeom>
                <a:avLst/>
                <a:gdLst>
                  <a:gd name="connsiteX0" fmla="*/ 279616 w 284559"/>
                  <a:gd name="connsiteY0" fmla="*/ -2382 h 5197"/>
                  <a:gd name="connsiteX1" fmla="*/ 253323 w 284559"/>
                  <a:gd name="connsiteY1" fmla="*/ -2382 h 5197"/>
                  <a:gd name="connsiteX2" fmla="*/ 253323 w 284559"/>
                  <a:gd name="connsiteY2" fmla="*/ 2815 h 5197"/>
                  <a:gd name="connsiteX3" fmla="*/ 279616 w 284559"/>
                  <a:gd name="connsiteY3" fmla="*/ 2815 h 5197"/>
                  <a:gd name="connsiteX4" fmla="*/ 279616 w 284559"/>
                  <a:gd name="connsiteY4" fmla="*/ -2382 h 5197"/>
                  <a:gd name="connsiteX5" fmla="*/ 10336 w 284559"/>
                  <a:gd name="connsiteY5" fmla="*/ -2382 h 5197"/>
                  <a:gd name="connsiteX6" fmla="*/ -4944 w 284559"/>
                  <a:gd name="connsiteY6" fmla="*/ -2382 h 5197"/>
                  <a:gd name="connsiteX7" fmla="*/ -4944 w 284559"/>
                  <a:gd name="connsiteY7" fmla="*/ 2815 h 5197"/>
                  <a:gd name="connsiteX8" fmla="*/ 10336 w 284559"/>
                  <a:gd name="connsiteY8" fmla="*/ 2815 h 5197"/>
                  <a:gd name="connsiteX9" fmla="*/ 10336 w 284559"/>
                  <a:gd name="connsiteY9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4559" h="5197">
                    <a:moveTo>
                      <a:pt x="279616" y="-2382"/>
                    </a:moveTo>
                    <a:lnTo>
                      <a:pt x="253323" y="-2382"/>
                    </a:lnTo>
                    <a:cubicBezTo>
                      <a:pt x="253323" y="-651"/>
                      <a:pt x="253323" y="1079"/>
                      <a:pt x="253323" y="2815"/>
                    </a:cubicBezTo>
                    <a:lnTo>
                      <a:pt x="279616" y="2815"/>
                    </a:lnTo>
                    <a:lnTo>
                      <a:pt x="279616" y="-2382"/>
                    </a:lnTo>
                    <a:moveTo>
                      <a:pt x="10336" y="-2382"/>
                    </a:moveTo>
                    <a:lnTo>
                      <a:pt x="-4944" y="-2382"/>
                    </a:lnTo>
                    <a:lnTo>
                      <a:pt x="-4944" y="2815"/>
                    </a:lnTo>
                    <a:lnTo>
                      <a:pt x="10336" y="2815"/>
                    </a:lnTo>
                    <a:cubicBezTo>
                      <a:pt x="10336" y="1079"/>
                      <a:pt x="10336" y="-651"/>
                      <a:pt x="10336" y="-2382"/>
                    </a:cubicBez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igura a mano libera: forma 78">
                <a:extLst>
                  <a:ext uri="{FF2B5EF4-FFF2-40B4-BE49-F238E27FC236}">
                    <a16:creationId xmlns:a16="http://schemas.microsoft.com/office/drawing/2014/main" id="{0A891B4D-9E52-4B13-BB21-E848C2A36979}"/>
                  </a:ext>
                </a:extLst>
              </p:cNvPr>
              <p:cNvSpPr/>
              <p:nvPr/>
            </p:nvSpPr>
            <p:spPr>
              <a:xfrm flipV="1">
                <a:off x="10315027" y="2437408"/>
                <a:ext cx="366764" cy="1653992"/>
              </a:xfrm>
              <a:custGeom>
                <a:avLst/>
                <a:gdLst>
                  <a:gd name="connsiteX0" fmla="*/ 358292 w 366764"/>
                  <a:gd name="connsiteY0" fmla="*/ -4191 h 1653992"/>
                  <a:gd name="connsiteX1" fmla="*/ 325591 w 366764"/>
                  <a:gd name="connsiteY1" fmla="*/ -4191 h 1653992"/>
                  <a:gd name="connsiteX2" fmla="*/ 325591 w 366764"/>
                  <a:gd name="connsiteY2" fmla="*/ 19929 h 1653992"/>
                  <a:gd name="connsiteX3" fmla="*/ 289460 w 366764"/>
                  <a:gd name="connsiteY3" fmla="*/ 19929 h 1653992"/>
                  <a:gd name="connsiteX4" fmla="*/ 289460 w 366764"/>
                  <a:gd name="connsiteY4" fmla="*/ -4191 h 1653992"/>
                  <a:gd name="connsiteX5" fmla="*/ 279190 w 366764"/>
                  <a:gd name="connsiteY5" fmla="*/ -4191 h 1653992"/>
                  <a:gd name="connsiteX6" fmla="*/ 279190 w 366764"/>
                  <a:gd name="connsiteY6" fmla="*/ 19929 h 1653992"/>
                  <a:gd name="connsiteX7" fmla="*/ 243059 w 366764"/>
                  <a:gd name="connsiteY7" fmla="*/ 19929 h 1653992"/>
                  <a:gd name="connsiteX8" fmla="*/ 243059 w 366764"/>
                  <a:gd name="connsiteY8" fmla="*/ -4191 h 1653992"/>
                  <a:gd name="connsiteX9" fmla="*/ 232815 w 366764"/>
                  <a:gd name="connsiteY9" fmla="*/ -4191 h 1653992"/>
                  <a:gd name="connsiteX10" fmla="*/ 232815 w 366764"/>
                  <a:gd name="connsiteY10" fmla="*/ 19929 h 1653992"/>
                  <a:gd name="connsiteX11" fmla="*/ 196673 w 366764"/>
                  <a:gd name="connsiteY11" fmla="*/ 19929 h 1653992"/>
                  <a:gd name="connsiteX12" fmla="*/ 196673 w 366764"/>
                  <a:gd name="connsiteY12" fmla="*/ -4191 h 1653992"/>
                  <a:gd name="connsiteX13" fmla="*/ 166556 w 366764"/>
                  <a:gd name="connsiteY13" fmla="*/ -4191 h 1653992"/>
                  <a:gd name="connsiteX14" fmla="*/ 166556 w 366764"/>
                  <a:gd name="connsiteY14" fmla="*/ 19929 h 1653992"/>
                  <a:gd name="connsiteX15" fmla="*/ 130435 w 366764"/>
                  <a:gd name="connsiteY15" fmla="*/ 19929 h 1653992"/>
                  <a:gd name="connsiteX16" fmla="*/ 130435 w 366764"/>
                  <a:gd name="connsiteY16" fmla="*/ -4191 h 1653992"/>
                  <a:gd name="connsiteX17" fmla="*/ 120175 w 366764"/>
                  <a:gd name="connsiteY17" fmla="*/ -4191 h 1653992"/>
                  <a:gd name="connsiteX18" fmla="*/ 120175 w 366764"/>
                  <a:gd name="connsiteY18" fmla="*/ 19929 h 1653992"/>
                  <a:gd name="connsiteX19" fmla="*/ 84039 w 366764"/>
                  <a:gd name="connsiteY19" fmla="*/ 19929 h 1653992"/>
                  <a:gd name="connsiteX20" fmla="*/ 84039 w 366764"/>
                  <a:gd name="connsiteY20" fmla="*/ -4191 h 1653992"/>
                  <a:gd name="connsiteX21" fmla="*/ 73779 w 366764"/>
                  <a:gd name="connsiteY21" fmla="*/ -4191 h 1653992"/>
                  <a:gd name="connsiteX22" fmla="*/ 73779 w 366764"/>
                  <a:gd name="connsiteY22" fmla="*/ 19929 h 1653992"/>
                  <a:gd name="connsiteX23" fmla="*/ 37653 w 366764"/>
                  <a:gd name="connsiteY23" fmla="*/ 19929 h 1653992"/>
                  <a:gd name="connsiteX24" fmla="*/ 37653 w 366764"/>
                  <a:gd name="connsiteY24" fmla="*/ -4191 h 1653992"/>
                  <a:gd name="connsiteX25" fmla="*/ -8472 w 366764"/>
                  <a:gd name="connsiteY25" fmla="*/ -4191 h 1653992"/>
                  <a:gd name="connsiteX26" fmla="*/ -8472 w 366764"/>
                  <a:gd name="connsiteY26" fmla="*/ 1649801 h 1653992"/>
                  <a:gd name="connsiteX27" fmla="*/ 358292 w 366764"/>
                  <a:gd name="connsiteY27" fmla="*/ 1649801 h 1653992"/>
                  <a:gd name="connsiteX28" fmla="*/ 358292 w 366764"/>
                  <a:gd name="connsiteY28" fmla="*/ 978302 h 1653992"/>
                  <a:gd name="connsiteX29" fmla="*/ 325591 w 366764"/>
                  <a:gd name="connsiteY29" fmla="*/ 978302 h 1653992"/>
                  <a:gd name="connsiteX30" fmla="*/ 325591 w 366764"/>
                  <a:gd name="connsiteY30" fmla="*/ 1011829 h 1653992"/>
                  <a:gd name="connsiteX31" fmla="*/ 289460 w 366764"/>
                  <a:gd name="connsiteY31" fmla="*/ 1011829 h 1653992"/>
                  <a:gd name="connsiteX32" fmla="*/ 289460 w 366764"/>
                  <a:gd name="connsiteY32" fmla="*/ 978302 h 1653992"/>
                  <a:gd name="connsiteX33" fmla="*/ 280796 w 366764"/>
                  <a:gd name="connsiteY33" fmla="*/ 978302 h 1653992"/>
                  <a:gd name="connsiteX34" fmla="*/ 279190 w 366764"/>
                  <a:gd name="connsiteY34" fmla="*/ 978276 h 1653992"/>
                  <a:gd name="connsiteX35" fmla="*/ 279190 w 366764"/>
                  <a:gd name="connsiteY35" fmla="*/ 1011829 h 1653992"/>
                  <a:gd name="connsiteX36" fmla="*/ 243059 w 366764"/>
                  <a:gd name="connsiteY36" fmla="*/ 1011829 h 1653992"/>
                  <a:gd name="connsiteX37" fmla="*/ 243059 w 366764"/>
                  <a:gd name="connsiteY37" fmla="*/ 969716 h 1653992"/>
                  <a:gd name="connsiteX38" fmla="*/ 254300 w 366764"/>
                  <a:gd name="connsiteY38" fmla="*/ 969716 h 1653992"/>
                  <a:gd name="connsiteX39" fmla="*/ 237430 w 366764"/>
                  <a:gd name="connsiteY39" fmla="*/ 937035 h 1653992"/>
                  <a:gd name="connsiteX40" fmla="*/ 243059 w 366764"/>
                  <a:gd name="connsiteY40" fmla="*/ 916688 h 1653992"/>
                  <a:gd name="connsiteX41" fmla="*/ 243059 w 366764"/>
                  <a:gd name="connsiteY41" fmla="*/ 893415 h 1653992"/>
                  <a:gd name="connsiteX42" fmla="*/ 279190 w 366764"/>
                  <a:gd name="connsiteY42" fmla="*/ 893415 h 1653992"/>
                  <a:gd name="connsiteX43" fmla="*/ 279190 w 366764"/>
                  <a:gd name="connsiteY43" fmla="*/ 895801 h 1653992"/>
                  <a:gd name="connsiteX44" fmla="*/ 280796 w 366764"/>
                  <a:gd name="connsiteY44" fmla="*/ 895774 h 1653992"/>
                  <a:gd name="connsiteX45" fmla="*/ 289460 w 366764"/>
                  <a:gd name="connsiteY45" fmla="*/ 895774 h 1653992"/>
                  <a:gd name="connsiteX46" fmla="*/ 289460 w 366764"/>
                  <a:gd name="connsiteY46" fmla="*/ 893415 h 1653992"/>
                  <a:gd name="connsiteX47" fmla="*/ 325591 w 366764"/>
                  <a:gd name="connsiteY47" fmla="*/ 893415 h 1653992"/>
                  <a:gd name="connsiteX48" fmla="*/ 325591 w 366764"/>
                  <a:gd name="connsiteY48" fmla="*/ 895774 h 1653992"/>
                  <a:gd name="connsiteX49" fmla="*/ 358292 w 366764"/>
                  <a:gd name="connsiteY49" fmla="*/ 895774 h 1653992"/>
                  <a:gd name="connsiteX50" fmla="*/ 358292 w 366764"/>
                  <a:gd name="connsiteY50" fmla="*/ -4191 h 1653992"/>
                  <a:gd name="connsiteX51" fmla="*/ 289460 w 366764"/>
                  <a:gd name="connsiteY51" fmla="*/ 96225 h 1653992"/>
                  <a:gd name="connsiteX52" fmla="*/ 289460 w 366764"/>
                  <a:gd name="connsiteY52" fmla="*/ 54112 h 1653992"/>
                  <a:gd name="connsiteX53" fmla="*/ 325591 w 366764"/>
                  <a:gd name="connsiteY53" fmla="*/ 54112 h 1653992"/>
                  <a:gd name="connsiteX54" fmla="*/ 325591 w 366764"/>
                  <a:gd name="connsiteY54" fmla="*/ 96225 h 1653992"/>
                  <a:gd name="connsiteX55" fmla="*/ 289460 w 366764"/>
                  <a:gd name="connsiteY55" fmla="*/ 96225 h 1653992"/>
                  <a:gd name="connsiteX56" fmla="*/ 243059 w 366764"/>
                  <a:gd name="connsiteY56" fmla="*/ 96225 h 1653992"/>
                  <a:gd name="connsiteX57" fmla="*/ 243059 w 366764"/>
                  <a:gd name="connsiteY57" fmla="*/ 54112 h 1653992"/>
                  <a:gd name="connsiteX58" fmla="*/ 279190 w 366764"/>
                  <a:gd name="connsiteY58" fmla="*/ 54112 h 1653992"/>
                  <a:gd name="connsiteX59" fmla="*/ 279190 w 366764"/>
                  <a:gd name="connsiteY59" fmla="*/ 96225 h 1653992"/>
                  <a:gd name="connsiteX60" fmla="*/ 243059 w 366764"/>
                  <a:gd name="connsiteY60" fmla="*/ 96225 h 1653992"/>
                  <a:gd name="connsiteX61" fmla="*/ 196673 w 366764"/>
                  <a:gd name="connsiteY61" fmla="*/ 96225 h 1653992"/>
                  <a:gd name="connsiteX62" fmla="*/ 196673 w 366764"/>
                  <a:gd name="connsiteY62" fmla="*/ 54112 h 1653992"/>
                  <a:gd name="connsiteX63" fmla="*/ 232815 w 366764"/>
                  <a:gd name="connsiteY63" fmla="*/ 54112 h 1653992"/>
                  <a:gd name="connsiteX64" fmla="*/ 232815 w 366764"/>
                  <a:gd name="connsiteY64" fmla="*/ 96225 h 1653992"/>
                  <a:gd name="connsiteX65" fmla="*/ 196673 w 366764"/>
                  <a:gd name="connsiteY65" fmla="*/ 96225 h 1653992"/>
                  <a:gd name="connsiteX66" fmla="*/ 130435 w 366764"/>
                  <a:gd name="connsiteY66" fmla="*/ 96225 h 1653992"/>
                  <a:gd name="connsiteX67" fmla="*/ 130435 w 366764"/>
                  <a:gd name="connsiteY67" fmla="*/ 54112 h 1653992"/>
                  <a:gd name="connsiteX68" fmla="*/ 166556 w 366764"/>
                  <a:gd name="connsiteY68" fmla="*/ 54112 h 1653992"/>
                  <a:gd name="connsiteX69" fmla="*/ 166556 w 366764"/>
                  <a:gd name="connsiteY69" fmla="*/ 96225 h 1653992"/>
                  <a:gd name="connsiteX70" fmla="*/ 130435 w 366764"/>
                  <a:gd name="connsiteY70" fmla="*/ 96225 h 1653992"/>
                  <a:gd name="connsiteX71" fmla="*/ 84039 w 366764"/>
                  <a:gd name="connsiteY71" fmla="*/ 96225 h 1653992"/>
                  <a:gd name="connsiteX72" fmla="*/ 84039 w 366764"/>
                  <a:gd name="connsiteY72" fmla="*/ 54112 h 1653992"/>
                  <a:gd name="connsiteX73" fmla="*/ 120175 w 366764"/>
                  <a:gd name="connsiteY73" fmla="*/ 54112 h 1653992"/>
                  <a:gd name="connsiteX74" fmla="*/ 120175 w 366764"/>
                  <a:gd name="connsiteY74" fmla="*/ 96225 h 1653992"/>
                  <a:gd name="connsiteX75" fmla="*/ 84039 w 366764"/>
                  <a:gd name="connsiteY75" fmla="*/ 96225 h 1653992"/>
                  <a:gd name="connsiteX76" fmla="*/ 37653 w 366764"/>
                  <a:gd name="connsiteY76" fmla="*/ 96225 h 1653992"/>
                  <a:gd name="connsiteX77" fmla="*/ 37653 w 366764"/>
                  <a:gd name="connsiteY77" fmla="*/ 54112 h 1653992"/>
                  <a:gd name="connsiteX78" fmla="*/ 73779 w 366764"/>
                  <a:gd name="connsiteY78" fmla="*/ 54112 h 1653992"/>
                  <a:gd name="connsiteX79" fmla="*/ 73779 w 366764"/>
                  <a:gd name="connsiteY79" fmla="*/ 96225 h 1653992"/>
                  <a:gd name="connsiteX80" fmla="*/ 37653 w 366764"/>
                  <a:gd name="connsiteY80" fmla="*/ 96225 h 1653992"/>
                  <a:gd name="connsiteX81" fmla="*/ 289460 w 366764"/>
                  <a:gd name="connsiteY81" fmla="*/ 172526 h 1653992"/>
                  <a:gd name="connsiteX82" fmla="*/ 289460 w 366764"/>
                  <a:gd name="connsiteY82" fmla="*/ 130402 h 1653992"/>
                  <a:gd name="connsiteX83" fmla="*/ 325591 w 366764"/>
                  <a:gd name="connsiteY83" fmla="*/ 130402 h 1653992"/>
                  <a:gd name="connsiteX84" fmla="*/ 325591 w 366764"/>
                  <a:gd name="connsiteY84" fmla="*/ 172526 h 1653992"/>
                  <a:gd name="connsiteX85" fmla="*/ 289460 w 366764"/>
                  <a:gd name="connsiteY85" fmla="*/ 172526 h 1653992"/>
                  <a:gd name="connsiteX86" fmla="*/ 243059 w 366764"/>
                  <a:gd name="connsiteY86" fmla="*/ 172526 h 1653992"/>
                  <a:gd name="connsiteX87" fmla="*/ 243059 w 366764"/>
                  <a:gd name="connsiteY87" fmla="*/ 130402 h 1653992"/>
                  <a:gd name="connsiteX88" fmla="*/ 279190 w 366764"/>
                  <a:gd name="connsiteY88" fmla="*/ 130402 h 1653992"/>
                  <a:gd name="connsiteX89" fmla="*/ 279190 w 366764"/>
                  <a:gd name="connsiteY89" fmla="*/ 172526 h 1653992"/>
                  <a:gd name="connsiteX90" fmla="*/ 243059 w 366764"/>
                  <a:gd name="connsiteY90" fmla="*/ 172526 h 1653992"/>
                  <a:gd name="connsiteX91" fmla="*/ 196673 w 366764"/>
                  <a:gd name="connsiteY91" fmla="*/ 172526 h 1653992"/>
                  <a:gd name="connsiteX92" fmla="*/ 196673 w 366764"/>
                  <a:gd name="connsiteY92" fmla="*/ 130402 h 1653992"/>
                  <a:gd name="connsiteX93" fmla="*/ 232815 w 366764"/>
                  <a:gd name="connsiteY93" fmla="*/ 130402 h 1653992"/>
                  <a:gd name="connsiteX94" fmla="*/ 232815 w 366764"/>
                  <a:gd name="connsiteY94" fmla="*/ 172526 h 1653992"/>
                  <a:gd name="connsiteX95" fmla="*/ 196673 w 366764"/>
                  <a:gd name="connsiteY95" fmla="*/ 172526 h 1653992"/>
                  <a:gd name="connsiteX96" fmla="*/ 130435 w 366764"/>
                  <a:gd name="connsiteY96" fmla="*/ 172526 h 1653992"/>
                  <a:gd name="connsiteX97" fmla="*/ 130435 w 366764"/>
                  <a:gd name="connsiteY97" fmla="*/ 130402 h 1653992"/>
                  <a:gd name="connsiteX98" fmla="*/ 166556 w 366764"/>
                  <a:gd name="connsiteY98" fmla="*/ 130402 h 1653992"/>
                  <a:gd name="connsiteX99" fmla="*/ 166556 w 366764"/>
                  <a:gd name="connsiteY99" fmla="*/ 172526 h 1653992"/>
                  <a:gd name="connsiteX100" fmla="*/ 130435 w 366764"/>
                  <a:gd name="connsiteY100" fmla="*/ 172526 h 1653992"/>
                  <a:gd name="connsiteX101" fmla="*/ 84039 w 366764"/>
                  <a:gd name="connsiteY101" fmla="*/ 172526 h 1653992"/>
                  <a:gd name="connsiteX102" fmla="*/ 84039 w 366764"/>
                  <a:gd name="connsiteY102" fmla="*/ 130402 h 1653992"/>
                  <a:gd name="connsiteX103" fmla="*/ 120175 w 366764"/>
                  <a:gd name="connsiteY103" fmla="*/ 130402 h 1653992"/>
                  <a:gd name="connsiteX104" fmla="*/ 120175 w 366764"/>
                  <a:gd name="connsiteY104" fmla="*/ 172526 h 1653992"/>
                  <a:gd name="connsiteX105" fmla="*/ 84039 w 366764"/>
                  <a:gd name="connsiteY105" fmla="*/ 172526 h 1653992"/>
                  <a:gd name="connsiteX106" fmla="*/ 37653 w 366764"/>
                  <a:gd name="connsiteY106" fmla="*/ 172526 h 1653992"/>
                  <a:gd name="connsiteX107" fmla="*/ 37653 w 366764"/>
                  <a:gd name="connsiteY107" fmla="*/ 130402 h 1653992"/>
                  <a:gd name="connsiteX108" fmla="*/ 73779 w 366764"/>
                  <a:gd name="connsiteY108" fmla="*/ 130402 h 1653992"/>
                  <a:gd name="connsiteX109" fmla="*/ 73779 w 366764"/>
                  <a:gd name="connsiteY109" fmla="*/ 172526 h 1653992"/>
                  <a:gd name="connsiteX110" fmla="*/ 37653 w 366764"/>
                  <a:gd name="connsiteY110" fmla="*/ 172526 h 1653992"/>
                  <a:gd name="connsiteX111" fmla="*/ 289460 w 366764"/>
                  <a:gd name="connsiteY111" fmla="*/ 248847 h 1653992"/>
                  <a:gd name="connsiteX112" fmla="*/ 289460 w 366764"/>
                  <a:gd name="connsiteY112" fmla="*/ 206708 h 1653992"/>
                  <a:gd name="connsiteX113" fmla="*/ 325591 w 366764"/>
                  <a:gd name="connsiteY113" fmla="*/ 206708 h 1653992"/>
                  <a:gd name="connsiteX114" fmla="*/ 325591 w 366764"/>
                  <a:gd name="connsiteY114" fmla="*/ 248847 h 1653992"/>
                  <a:gd name="connsiteX115" fmla="*/ 289460 w 366764"/>
                  <a:gd name="connsiteY115" fmla="*/ 248847 h 1653992"/>
                  <a:gd name="connsiteX116" fmla="*/ 243059 w 366764"/>
                  <a:gd name="connsiteY116" fmla="*/ 248847 h 1653992"/>
                  <a:gd name="connsiteX117" fmla="*/ 243059 w 366764"/>
                  <a:gd name="connsiteY117" fmla="*/ 206708 h 1653992"/>
                  <a:gd name="connsiteX118" fmla="*/ 279190 w 366764"/>
                  <a:gd name="connsiteY118" fmla="*/ 206708 h 1653992"/>
                  <a:gd name="connsiteX119" fmla="*/ 279190 w 366764"/>
                  <a:gd name="connsiteY119" fmla="*/ 248847 h 1653992"/>
                  <a:gd name="connsiteX120" fmla="*/ 243059 w 366764"/>
                  <a:gd name="connsiteY120" fmla="*/ 248847 h 1653992"/>
                  <a:gd name="connsiteX121" fmla="*/ 196673 w 366764"/>
                  <a:gd name="connsiteY121" fmla="*/ 248847 h 1653992"/>
                  <a:gd name="connsiteX122" fmla="*/ 196673 w 366764"/>
                  <a:gd name="connsiteY122" fmla="*/ 206708 h 1653992"/>
                  <a:gd name="connsiteX123" fmla="*/ 232815 w 366764"/>
                  <a:gd name="connsiteY123" fmla="*/ 206708 h 1653992"/>
                  <a:gd name="connsiteX124" fmla="*/ 232815 w 366764"/>
                  <a:gd name="connsiteY124" fmla="*/ 248847 h 1653992"/>
                  <a:gd name="connsiteX125" fmla="*/ 196673 w 366764"/>
                  <a:gd name="connsiteY125" fmla="*/ 248847 h 1653992"/>
                  <a:gd name="connsiteX126" fmla="*/ 130435 w 366764"/>
                  <a:gd name="connsiteY126" fmla="*/ 248847 h 1653992"/>
                  <a:gd name="connsiteX127" fmla="*/ 130435 w 366764"/>
                  <a:gd name="connsiteY127" fmla="*/ 206708 h 1653992"/>
                  <a:gd name="connsiteX128" fmla="*/ 166556 w 366764"/>
                  <a:gd name="connsiteY128" fmla="*/ 206708 h 1653992"/>
                  <a:gd name="connsiteX129" fmla="*/ 166556 w 366764"/>
                  <a:gd name="connsiteY129" fmla="*/ 248847 h 1653992"/>
                  <a:gd name="connsiteX130" fmla="*/ 130435 w 366764"/>
                  <a:gd name="connsiteY130" fmla="*/ 248847 h 1653992"/>
                  <a:gd name="connsiteX131" fmla="*/ 84039 w 366764"/>
                  <a:gd name="connsiteY131" fmla="*/ 248847 h 1653992"/>
                  <a:gd name="connsiteX132" fmla="*/ 84039 w 366764"/>
                  <a:gd name="connsiteY132" fmla="*/ 206708 h 1653992"/>
                  <a:gd name="connsiteX133" fmla="*/ 120175 w 366764"/>
                  <a:gd name="connsiteY133" fmla="*/ 206708 h 1653992"/>
                  <a:gd name="connsiteX134" fmla="*/ 120175 w 366764"/>
                  <a:gd name="connsiteY134" fmla="*/ 248847 h 1653992"/>
                  <a:gd name="connsiteX135" fmla="*/ 84039 w 366764"/>
                  <a:gd name="connsiteY135" fmla="*/ 248847 h 1653992"/>
                  <a:gd name="connsiteX136" fmla="*/ 37653 w 366764"/>
                  <a:gd name="connsiteY136" fmla="*/ 248847 h 1653992"/>
                  <a:gd name="connsiteX137" fmla="*/ 37653 w 366764"/>
                  <a:gd name="connsiteY137" fmla="*/ 206708 h 1653992"/>
                  <a:gd name="connsiteX138" fmla="*/ 73779 w 366764"/>
                  <a:gd name="connsiteY138" fmla="*/ 206708 h 1653992"/>
                  <a:gd name="connsiteX139" fmla="*/ 73779 w 366764"/>
                  <a:gd name="connsiteY139" fmla="*/ 248847 h 1653992"/>
                  <a:gd name="connsiteX140" fmla="*/ 37653 w 366764"/>
                  <a:gd name="connsiteY140" fmla="*/ 248847 h 1653992"/>
                  <a:gd name="connsiteX141" fmla="*/ 289460 w 366764"/>
                  <a:gd name="connsiteY141" fmla="*/ 325122 h 1653992"/>
                  <a:gd name="connsiteX142" fmla="*/ 289460 w 366764"/>
                  <a:gd name="connsiteY142" fmla="*/ 283009 h 1653992"/>
                  <a:gd name="connsiteX143" fmla="*/ 325591 w 366764"/>
                  <a:gd name="connsiteY143" fmla="*/ 283009 h 1653992"/>
                  <a:gd name="connsiteX144" fmla="*/ 325591 w 366764"/>
                  <a:gd name="connsiteY144" fmla="*/ 325122 h 1653992"/>
                  <a:gd name="connsiteX145" fmla="*/ 289460 w 366764"/>
                  <a:gd name="connsiteY145" fmla="*/ 325122 h 1653992"/>
                  <a:gd name="connsiteX146" fmla="*/ 243059 w 366764"/>
                  <a:gd name="connsiteY146" fmla="*/ 325122 h 1653992"/>
                  <a:gd name="connsiteX147" fmla="*/ 243059 w 366764"/>
                  <a:gd name="connsiteY147" fmla="*/ 283009 h 1653992"/>
                  <a:gd name="connsiteX148" fmla="*/ 279190 w 366764"/>
                  <a:gd name="connsiteY148" fmla="*/ 283009 h 1653992"/>
                  <a:gd name="connsiteX149" fmla="*/ 279190 w 366764"/>
                  <a:gd name="connsiteY149" fmla="*/ 325122 h 1653992"/>
                  <a:gd name="connsiteX150" fmla="*/ 243059 w 366764"/>
                  <a:gd name="connsiteY150" fmla="*/ 325122 h 1653992"/>
                  <a:gd name="connsiteX151" fmla="*/ 196673 w 366764"/>
                  <a:gd name="connsiteY151" fmla="*/ 325122 h 1653992"/>
                  <a:gd name="connsiteX152" fmla="*/ 196673 w 366764"/>
                  <a:gd name="connsiteY152" fmla="*/ 283009 h 1653992"/>
                  <a:gd name="connsiteX153" fmla="*/ 232815 w 366764"/>
                  <a:gd name="connsiteY153" fmla="*/ 283009 h 1653992"/>
                  <a:gd name="connsiteX154" fmla="*/ 232815 w 366764"/>
                  <a:gd name="connsiteY154" fmla="*/ 325122 h 1653992"/>
                  <a:gd name="connsiteX155" fmla="*/ 196673 w 366764"/>
                  <a:gd name="connsiteY155" fmla="*/ 325122 h 1653992"/>
                  <a:gd name="connsiteX156" fmla="*/ 130435 w 366764"/>
                  <a:gd name="connsiteY156" fmla="*/ 325122 h 1653992"/>
                  <a:gd name="connsiteX157" fmla="*/ 130435 w 366764"/>
                  <a:gd name="connsiteY157" fmla="*/ 283009 h 1653992"/>
                  <a:gd name="connsiteX158" fmla="*/ 166556 w 366764"/>
                  <a:gd name="connsiteY158" fmla="*/ 283009 h 1653992"/>
                  <a:gd name="connsiteX159" fmla="*/ 166556 w 366764"/>
                  <a:gd name="connsiteY159" fmla="*/ 325122 h 1653992"/>
                  <a:gd name="connsiteX160" fmla="*/ 130435 w 366764"/>
                  <a:gd name="connsiteY160" fmla="*/ 325122 h 1653992"/>
                  <a:gd name="connsiteX161" fmla="*/ 84039 w 366764"/>
                  <a:gd name="connsiteY161" fmla="*/ 325122 h 1653992"/>
                  <a:gd name="connsiteX162" fmla="*/ 84039 w 366764"/>
                  <a:gd name="connsiteY162" fmla="*/ 283009 h 1653992"/>
                  <a:gd name="connsiteX163" fmla="*/ 120175 w 366764"/>
                  <a:gd name="connsiteY163" fmla="*/ 283009 h 1653992"/>
                  <a:gd name="connsiteX164" fmla="*/ 120175 w 366764"/>
                  <a:gd name="connsiteY164" fmla="*/ 325122 h 1653992"/>
                  <a:gd name="connsiteX165" fmla="*/ 84039 w 366764"/>
                  <a:gd name="connsiteY165" fmla="*/ 325122 h 1653992"/>
                  <a:gd name="connsiteX166" fmla="*/ 37653 w 366764"/>
                  <a:gd name="connsiteY166" fmla="*/ 325122 h 1653992"/>
                  <a:gd name="connsiteX167" fmla="*/ 37653 w 366764"/>
                  <a:gd name="connsiteY167" fmla="*/ 283009 h 1653992"/>
                  <a:gd name="connsiteX168" fmla="*/ 73779 w 366764"/>
                  <a:gd name="connsiteY168" fmla="*/ 283009 h 1653992"/>
                  <a:gd name="connsiteX169" fmla="*/ 73779 w 366764"/>
                  <a:gd name="connsiteY169" fmla="*/ 325122 h 1653992"/>
                  <a:gd name="connsiteX170" fmla="*/ 37653 w 366764"/>
                  <a:gd name="connsiteY170" fmla="*/ 325122 h 1653992"/>
                  <a:gd name="connsiteX171" fmla="*/ 289460 w 366764"/>
                  <a:gd name="connsiteY171" fmla="*/ 401428 h 1653992"/>
                  <a:gd name="connsiteX172" fmla="*/ 289460 w 366764"/>
                  <a:gd name="connsiteY172" fmla="*/ 359289 h 1653992"/>
                  <a:gd name="connsiteX173" fmla="*/ 325591 w 366764"/>
                  <a:gd name="connsiteY173" fmla="*/ 359289 h 1653992"/>
                  <a:gd name="connsiteX174" fmla="*/ 325591 w 366764"/>
                  <a:gd name="connsiteY174" fmla="*/ 401428 h 1653992"/>
                  <a:gd name="connsiteX175" fmla="*/ 289460 w 366764"/>
                  <a:gd name="connsiteY175" fmla="*/ 401428 h 1653992"/>
                  <a:gd name="connsiteX176" fmla="*/ 243059 w 366764"/>
                  <a:gd name="connsiteY176" fmla="*/ 401428 h 1653992"/>
                  <a:gd name="connsiteX177" fmla="*/ 243059 w 366764"/>
                  <a:gd name="connsiteY177" fmla="*/ 359289 h 1653992"/>
                  <a:gd name="connsiteX178" fmla="*/ 279190 w 366764"/>
                  <a:gd name="connsiteY178" fmla="*/ 359289 h 1653992"/>
                  <a:gd name="connsiteX179" fmla="*/ 279190 w 366764"/>
                  <a:gd name="connsiteY179" fmla="*/ 401428 h 1653992"/>
                  <a:gd name="connsiteX180" fmla="*/ 243059 w 366764"/>
                  <a:gd name="connsiteY180" fmla="*/ 401428 h 1653992"/>
                  <a:gd name="connsiteX181" fmla="*/ 196673 w 366764"/>
                  <a:gd name="connsiteY181" fmla="*/ 401428 h 1653992"/>
                  <a:gd name="connsiteX182" fmla="*/ 196673 w 366764"/>
                  <a:gd name="connsiteY182" fmla="*/ 359289 h 1653992"/>
                  <a:gd name="connsiteX183" fmla="*/ 232815 w 366764"/>
                  <a:gd name="connsiteY183" fmla="*/ 359289 h 1653992"/>
                  <a:gd name="connsiteX184" fmla="*/ 232815 w 366764"/>
                  <a:gd name="connsiteY184" fmla="*/ 401428 h 1653992"/>
                  <a:gd name="connsiteX185" fmla="*/ 196673 w 366764"/>
                  <a:gd name="connsiteY185" fmla="*/ 401428 h 1653992"/>
                  <a:gd name="connsiteX186" fmla="*/ 130435 w 366764"/>
                  <a:gd name="connsiteY186" fmla="*/ 401428 h 1653992"/>
                  <a:gd name="connsiteX187" fmla="*/ 130435 w 366764"/>
                  <a:gd name="connsiteY187" fmla="*/ 359289 h 1653992"/>
                  <a:gd name="connsiteX188" fmla="*/ 166556 w 366764"/>
                  <a:gd name="connsiteY188" fmla="*/ 359289 h 1653992"/>
                  <a:gd name="connsiteX189" fmla="*/ 166556 w 366764"/>
                  <a:gd name="connsiteY189" fmla="*/ 401428 h 1653992"/>
                  <a:gd name="connsiteX190" fmla="*/ 130435 w 366764"/>
                  <a:gd name="connsiteY190" fmla="*/ 401428 h 1653992"/>
                  <a:gd name="connsiteX191" fmla="*/ 84039 w 366764"/>
                  <a:gd name="connsiteY191" fmla="*/ 401428 h 1653992"/>
                  <a:gd name="connsiteX192" fmla="*/ 84039 w 366764"/>
                  <a:gd name="connsiteY192" fmla="*/ 359289 h 1653992"/>
                  <a:gd name="connsiteX193" fmla="*/ 120175 w 366764"/>
                  <a:gd name="connsiteY193" fmla="*/ 359289 h 1653992"/>
                  <a:gd name="connsiteX194" fmla="*/ 120175 w 366764"/>
                  <a:gd name="connsiteY194" fmla="*/ 401428 h 1653992"/>
                  <a:gd name="connsiteX195" fmla="*/ 84039 w 366764"/>
                  <a:gd name="connsiteY195" fmla="*/ 401428 h 1653992"/>
                  <a:gd name="connsiteX196" fmla="*/ 37653 w 366764"/>
                  <a:gd name="connsiteY196" fmla="*/ 401428 h 1653992"/>
                  <a:gd name="connsiteX197" fmla="*/ 37653 w 366764"/>
                  <a:gd name="connsiteY197" fmla="*/ 359289 h 1653992"/>
                  <a:gd name="connsiteX198" fmla="*/ 73779 w 366764"/>
                  <a:gd name="connsiteY198" fmla="*/ 359289 h 1653992"/>
                  <a:gd name="connsiteX199" fmla="*/ 73779 w 366764"/>
                  <a:gd name="connsiteY199" fmla="*/ 401428 h 1653992"/>
                  <a:gd name="connsiteX200" fmla="*/ 37653 w 366764"/>
                  <a:gd name="connsiteY200" fmla="*/ 401428 h 1653992"/>
                  <a:gd name="connsiteX201" fmla="*/ 289460 w 366764"/>
                  <a:gd name="connsiteY201" fmla="*/ 477755 h 1653992"/>
                  <a:gd name="connsiteX202" fmla="*/ 289460 w 366764"/>
                  <a:gd name="connsiteY202" fmla="*/ 435610 h 1653992"/>
                  <a:gd name="connsiteX203" fmla="*/ 325591 w 366764"/>
                  <a:gd name="connsiteY203" fmla="*/ 435610 h 1653992"/>
                  <a:gd name="connsiteX204" fmla="*/ 325591 w 366764"/>
                  <a:gd name="connsiteY204" fmla="*/ 477755 h 1653992"/>
                  <a:gd name="connsiteX205" fmla="*/ 289460 w 366764"/>
                  <a:gd name="connsiteY205" fmla="*/ 477755 h 1653992"/>
                  <a:gd name="connsiteX206" fmla="*/ 243059 w 366764"/>
                  <a:gd name="connsiteY206" fmla="*/ 477755 h 1653992"/>
                  <a:gd name="connsiteX207" fmla="*/ 243059 w 366764"/>
                  <a:gd name="connsiteY207" fmla="*/ 435610 h 1653992"/>
                  <a:gd name="connsiteX208" fmla="*/ 279190 w 366764"/>
                  <a:gd name="connsiteY208" fmla="*/ 435610 h 1653992"/>
                  <a:gd name="connsiteX209" fmla="*/ 279190 w 366764"/>
                  <a:gd name="connsiteY209" fmla="*/ 477755 h 1653992"/>
                  <a:gd name="connsiteX210" fmla="*/ 243059 w 366764"/>
                  <a:gd name="connsiteY210" fmla="*/ 477755 h 1653992"/>
                  <a:gd name="connsiteX211" fmla="*/ 196673 w 366764"/>
                  <a:gd name="connsiteY211" fmla="*/ 477755 h 1653992"/>
                  <a:gd name="connsiteX212" fmla="*/ 196673 w 366764"/>
                  <a:gd name="connsiteY212" fmla="*/ 435610 h 1653992"/>
                  <a:gd name="connsiteX213" fmla="*/ 232815 w 366764"/>
                  <a:gd name="connsiteY213" fmla="*/ 435610 h 1653992"/>
                  <a:gd name="connsiteX214" fmla="*/ 232815 w 366764"/>
                  <a:gd name="connsiteY214" fmla="*/ 477755 h 1653992"/>
                  <a:gd name="connsiteX215" fmla="*/ 196673 w 366764"/>
                  <a:gd name="connsiteY215" fmla="*/ 477755 h 1653992"/>
                  <a:gd name="connsiteX216" fmla="*/ 130435 w 366764"/>
                  <a:gd name="connsiteY216" fmla="*/ 477755 h 1653992"/>
                  <a:gd name="connsiteX217" fmla="*/ 130435 w 366764"/>
                  <a:gd name="connsiteY217" fmla="*/ 435610 h 1653992"/>
                  <a:gd name="connsiteX218" fmla="*/ 166556 w 366764"/>
                  <a:gd name="connsiteY218" fmla="*/ 435610 h 1653992"/>
                  <a:gd name="connsiteX219" fmla="*/ 166556 w 366764"/>
                  <a:gd name="connsiteY219" fmla="*/ 477755 h 1653992"/>
                  <a:gd name="connsiteX220" fmla="*/ 130435 w 366764"/>
                  <a:gd name="connsiteY220" fmla="*/ 477755 h 1653992"/>
                  <a:gd name="connsiteX221" fmla="*/ 84039 w 366764"/>
                  <a:gd name="connsiteY221" fmla="*/ 477755 h 1653992"/>
                  <a:gd name="connsiteX222" fmla="*/ 84039 w 366764"/>
                  <a:gd name="connsiteY222" fmla="*/ 435610 h 1653992"/>
                  <a:gd name="connsiteX223" fmla="*/ 120175 w 366764"/>
                  <a:gd name="connsiteY223" fmla="*/ 435610 h 1653992"/>
                  <a:gd name="connsiteX224" fmla="*/ 120175 w 366764"/>
                  <a:gd name="connsiteY224" fmla="*/ 477755 h 1653992"/>
                  <a:gd name="connsiteX225" fmla="*/ 84039 w 366764"/>
                  <a:gd name="connsiteY225" fmla="*/ 477755 h 1653992"/>
                  <a:gd name="connsiteX226" fmla="*/ 37653 w 366764"/>
                  <a:gd name="connsiteY226" fmla="*/ 477755 h 1653992"/>
                  <a:gd name="connsiteX227" fmla="*/ 37653 w 366764"/>
                  <a:gd name="connsiteY227" fmla="*/ 435610 h 1653992"/>
                  <a:gd name="connsiteX228" fmla="*/ 73779 w 366764"/>
                  <a:gd name="connsiteY228" fmla="*/ 435610 h 1653992"/>
                  <a:gd name="connsiteX229" fmla="*/ 73779 w 366764"/>
                  <a:gd name="connsiteY229" fmla="*/ 477755 h 1653992"/>
                  <a:gd name="connsiteX230" fmla="*/ 37653 w 366764"/>
                  <a:gd name="connsiteY230" fmla="*/ 477755 h 1653992"/>
                  <a:gd name="connsiteX231" fmla="*/ 289460 w 366764"/>
                  <a:gd name="connsiteY231" fmla="*/ 554040 h 1653992"/>
                  <a:gd name="connsiteX232" fmla="*/ 289460 w 366764"/>
                  <a:gd name="connsiteY232" fmla="*/ 511896 h 1653992"/>
                  <a:gd name="connsiteX233" fmla="*/ 325591 w 366764"/>
                  <a:gd name="connsiteY233" fmla="*/ 511896 h 1653992"/>
                  <a:gd name="connsiteX234" fmla="*/ 325591 w 366764"/>
                  <a:gd name="connsiteY234" fmla="*/ 554040 h 1653992"/>
                  <a:gd name="connsiteX235" fmla="*/ 289460 w 366764"/>
                  <a:gd name="connsiteY235" fmla="*/ 554040 h 1653992"/>
                  <a:gd name="connsiteX236" fmla="*/ 243059 w 366764"/>
                  <a:gd name="connsiteY236" fmla="*/ 554040 h 1653992"/>
                  <a:gd name="connsiteX237" fmla="*/ 243059 w 366764"/>
                  <a:gd name="connsiteY237" fmla="*/ 511896 h 1653992"/>
                  <a:gd name="connsiteX238" fmla="*/ 279190 w 366764"/>
                  <a:gd name="connsiteY238" fmla="*/ 511896 h 1653992"/>
                  <a:gd name="connsiteX239" fmla="*/ 279190 w 366764"/>
                  <a:gd name="connsiteY239" fmla="*/ 554040 h 1653992"/>
                  <a:gd name="connsiteX240" fmla="*/ 243059 w 366764"/>
                  <a:gd name="connsiteY240" fmla="*/ 554040 h 1653992"/>
                  <a:gd name="connsiteX241" fmla="*/ 196673 w 366764"/>
                  <a:gd name="connsiteY241" fmla="*/ 554040 h 1653992"/>
                  <a:gd name="connsiteX242" fmla="*/ 196673 w 366764"/>
                  <a:gd name="connsiteY242" fmla="*/ 511896 h 1653992"/>
                  <a:gd name="connsiteX243" fmla="*/ 232815 w 366764"/>
                  <a:gd name="connsiteY243" fmla="*/ 511896 h 1653992"/>
                  <a:gd name="connsiteX244" fmla="*/ 232815 w 366764"/>
                  <a:gd name="connsiteY244" fmla="*/ 554040 h 1653992"/>
                  <a:gd name="connsiteX245" fmla="*/ 196673 w 366764"/>
                  <a:gd name="connsiteY245" fmla="*/ 554040 h 1653992"/>
                  <a:gd name="connsiteX246" fmla="*/ 130435 w 366764"/>
                  <a:gd name="connsiteY246" fmla="*/ 554040 h 1653992"/>
                  <a:gd name="connsiteX247" fmla="*/ 130435 w 366764"/>
                  <a:gd name="connsiteY247" fmla="*/ 511896 h 1653992"/>
                  <a:gd name="connsiteX248" fmla="*/ 166556 w 366764"/>
                  <a:gd name="connsiteY248" fmla="*/ 511896 h 1653992"/>
                  <a:gd name="connsiteX249" fmla="*/ 166556 w 366764"/>
                  <a:gd name="connsiteY249" fmla="*/ 554040 h 1653992"/>
                  <a:gd name="connsiteX250" fmla="*/ 130435 w 366764"/>
                  <a:gd name="connsiteY250" fmla="*/ 554040 h 1653992"/>
                  <a:gd name="connsiteX251" fmla="*/ 84039 w 366764"/>
                  <a:gd name="connsiteY251" fmla="*/ 554040 h 1653992"/>
                  <a:gd name="connsiteX252" fmla="*/ 84039 w 366764"/>
                  <a:gd name="connsiteY252" fmla="*/ 511896 h 1653992"/>
                  <a:gd name="connsiteX253" fmla="*/ 120175 w 366764"/>
                  <a:gd name="connsiteY253" fmla="*/ 511896 h 1653992"/>
                  <a:gd name="connsiteX254" fmla="*/ 120175 w 366764"/>
                  <a:gd name="connsiteY254" fmla="*/ 554040 h 1653992"/>
                  <a:gd name="connsiteX255" fmla="*/ 84039 w 366764"/>
                  <a:gd name="connsiteY255" fmla="*/ 554040 h 1653992"/>
                  <a:gd name="connsiteX256" fmla="*/ 37653 w 366764"/>
                  <a:gd name="connsiteY256" fmla="*/ 554040 h 1653992"/>
                  <a:gd name="connsiteX257" fmla="*/ 37653 w 366764"/>
                  <a:gd name="connsiteY257" fmla="*/ 511896 h 1653992"/>
                  <a:gd name="connsiteX258" fmla="*/ 73779 w 366764"/>
                  <a:gd name="connsiteY258" fmla="*/ 511896 h 1653992"/>
                  <a:gd name="connsiteX259" fmla="*/ 73779 w 366764"/>
                  <a:gd name="connsiteY259" fmla="*/ 554040 h 1653992"/>
                  <a:gd name="connsiteX260" fmla="*/ 37653 w 366764"/>
                  <a:gd name="connsiteY260" fmla="*/ 554040 h 1653992"/>
                  <a:gd name="connsiteX261" fmla="*/ 289460 w 366764"/>
                  <a:gd name="connsiteY261" fmla="*/ 630325 h 1653992"/>
                  <a:gd name="connsiteX262" fmla="*/ 289460 w 366764"/>
                  <a:gd name="connsiteY262" fmla="*/ 588207 h 1653992"/>
                  <a:gd name="connsiteX263" fmla="*/ 325591 w 366764"/>
                  <a:gd name="connsiteY263" fmla="*/ 588207 h 1653992"/>
                  <a:gd name="connsiteX264" fmla="*/ 325591 w 366764"/>
                  <a:gd name="connsiteY264" fmla="*/ 630325 h 1653992"/>
                  <a:gd name="connsiteX265" fmla="*/ 289460 w 366764"/>
                  <a:gd name="connsiteY265" fmla="*/ 630325 h 1653992"/>
                  <a:gd name="connsiteX266" fmla="*/ 243059 w 366764"/>
                  <a:gd name="connsiteY266" fmla="*/ 630325 h 1653992"/>
                  <a:gd name="connsiteX267" fmla="*/ 243059 w 366764"/>
                  <a:gd name="connsiteY267" fmla="*/ 588207 h 1653992"/>
                  <a:gd name="connsiteX268" fmla="*/ 279190 w 366764"/>
                  <a:gd name="connsiteY268" fmla="*/ 588207 h 1653992"/>
                  <a:gd name="connsiteX269" fmla="*/ 279190 w 366764"/>
                  <a:gd name="connsiteY269" fmla="*/ 630325 h 1653992"/>
                  <a:gd name="connsiteX270" fmla="*/ 243059 w 366764"/>
                  <a:gd name="connsiteY270" fmla="*/ 630325 h 1653992"/>
                  <a:gd name="connsiteX271" fmla="*/ 196673 w 366764"/>
                  <a:gd name="connsiteY271" fmla="*/ 630325 h 1653992"/>
                  <a:gd name="connsiteX272" fmla="*/ 196673 w 366764"/>
                  <a:gd name="connsiteY272" fmla="*/ 588207 h 1653992"/>
                  <a:gd name="connsiteX273" fmla="*/ 232815 w 366764"/>
                  <a:gd name="connsiteY273" fmla="*/ 588207 h 1653992"/>
                  <a:gd name="connsiteX274" fmla="*/ 232815 w 366764"/>
                  <a:gd name="connsiteY274" fmla="*/ 630325 h 1653992"/>
                  <a:gd name="connsiteX275" fmla="*/ 196673 w 366764"/>
                  <a:gd name="connsiteY275" fmla="*/ 630325 h 1653992"/>
                  <a:gd name="connsiteX276" fmla="*/ 130435 w 366764"/>
                  <a:gd name="connsiteY276" fmla="*/ 630325 h 1653992"/>
                  <a:gd name="connsiteX277" fmla="*/ 130435 w 366764"/>
                  <a:gd name="connsiteY277" fmla="*/ 588207 h 1653992"/>
                  <a:gd name="connsiteX278" fmla="*/ 166556 w 366764"/>
                  <a:gd name="connsiteY278" fmla="*/ 588207 h 1653992"/>
                  <a:gd name="connsiteX279" fmla="*/ 166556 w 366764"/>
                  <a:gd name="connsiteY279" fmla="*/ 630325 h 1653992"/>
                  <a:gd name="connsiteX280" fmla="*/ 130435 w 366764"/>
                  <a:gd name="connsiteY280" fmla="*/ 630325 h 1653992"/>
                  <a:gd name="connsiteX281" fmla="*/ 84039 w 366764"/>
                  <a:gd name="connsiteY281" fmla="*/ 630325 h 1653992"/>
                  <a:gd name="connsiteX282" fmla="*/ 84039 w 366764"/>
                  <a:gd name="connsiteY282" fmla="*/ 588207 h 1653992"/>
                  <a:gd name="connsiteX283" fmla="*/ 120175 w 366764"/>
                  <a:gd name="connsiteY283" fmla="*/ 588207 h 1653992"/>
                  <a:gd name="connsiteX284" fmla="*/ 120175 w 366764"/>
                  <a:gd name="connsiteY284" fmla="*/ 630325 h 1653992"/>
                  <a:gd name="connsiteX285" fmla="*/ 84039 w 366764"/>
                  <a:gd name="connsiteY285" fmla="*/ 630325 h 1653992"/>
                  <a:gd name="connsiteX286" fmla="*/ 37653 w 366764"/>
                  <a:gd name="connsiteY286" fmla="*/ 630325 h 1653992"/>
                  <a:gd name="connsiteX287" fmla="*/ 37653 w 366764"/>
                  <a:gd name="connsiteY287" fmla="*/ 588207 h 1653992"/>
                  <a:gd name="connsiteX288" fmla="*/ 73779 w 366764"/>
                  <a:gd name="connsiteY288" fmla="*/ 588207 h 1653992"/>
                  <a:gd name="connsiteX289" fmla="*/ 73779 w 366764"/>
                  <a:gd name="connsiteY289" fmla="*/ 630325 h 1653992"/>
                  <a:gd name="connsiteX290" fmla="*/ 37653 w 366764"/>
                  <a:gd name="connsiteY290" fmla="*/ 630325 h 1653992"/>
                  <a:gd name="connsiteX291" fmla="*/ 289460 w 366764"/>
                  <a:gd name="connsiteY291" fmla="*/ 706621 h 1653992"/>
                  <a:gd name="connsiteX292" fmla="*/ 289460 w 366764"/>
                  <a:gd name="connsiteY292" fmla="*/ 664507 h 1653992"/>
                  <a:gd name="connsiteX293" fmla="*/ 325591 w 366764"/>
                  <a:gd name="connsiteY293" fmla="*/ 664507 h 1653992"/>
                  <a:gd name="connsiteX294" fmla="*/ 325591 w 366764"/>
                  <a:gd name="connsiteY294" fmla="*/ 706621 h 1653992"/>
                  <a:gd name="connsiteX295" fmla="*/ 289460 w 366764"/>
                  <a:gd name="connsiteY295" fmla="*/ 706621 h 1653992"/>
                  <a:gd name="connsiteX296" fmla="*/ 243059 w 366764"/>
                  <a:gd name="connsiteY296" fmla="*/ 706621 h 1653992"/>
                  <a:gd name="connsiteX297" fmla="*/ 243059 w 366764"/>
                  <a:gd name="connsiteY297" fmla="*/ 664507 h 1653992"/>
                  <a:gd name="connsiteX298" fmla="*/ 279190 w 366764"/>
                  <a:gd name="connsiteY298" fmla="*/ 664507 h 1653992"/>
                  <a:gd name="connsiteX299" fmla="*/ 279190 w 366764"/>
                  <a:gd name="connsiteY299" fmla="*/ 706621 h 1653992"/>
                  <a:gd name="connsiteX300" fmla="*/ 243059 w 366764"/>
                  <a:gd name="connsiteY300" fmla="*/ 706621 h 1653992"/>
                  <a:gd name="connsiteX301" fmla="*/ 196673 w 366764"/>
                  <a:gd name="connsiteY301" fmla="*/ 706621 h 1653992"/>
                  <a:gd name="connsiteX302" fmla="*/ 196673 w 366764"/>
                  <a:gd name="connsiteY302" fmla="*/ 664507 h 1653992"/>
                  <a:gd name="connsiteX303" fmla="*/ 232815 w 366764"/>
                  <a:gd name="connsiteY303" fmla="*/ 664507 h 1653992"/>
                  <a:gd name="connsiteX304" fmla="*/ 232815 w 366764"/>
                  <a:gd name="connsiteY304" fmla="*/ 706621 h 1653992"/>
                  <a:gd name="connsiteX305" fmla="*/ 196673 w 366764"/>
                  <a:gd name="connsiteY305" fmla="*/ 706621 h 1653992"/>
                  <a:gd name="connsiteX306" fmla="*/ 130435 w 366764"/>
                  <a:gd name="connsiteY306" fmla="*/ 706621 h 1653992"/>
                  <a:gd name="connsiteX307" fmla="*/ 130435 w 366764"/>
                  <a:gd name="connsiteY307" fmla="*/ 664507 h 1653992"/>
                  <a:gd name="connsiteX308" fmla="*/ 166556 w 366764"/>
                  <a:gd name="connsiteY308" fmla="*/ 664507 h 1653992"/>
                  <a:gd name="connsiteX309" fmla="*/ 166556 w 366764"/>
                  <a:gd name="connsiteY309" fmla="*/ 706621 h 1653992"/>
                  <a:gd name="connsiteX310" fmla="*/ 130435 w 366764"/>
                  <a:gd name="connsiteY310" fmla="*/ 706621 h 1653992"/>
                  <a:gd name="connsiteX311" fmla="*/ 84039 w 366764"/>
                  <a:gd name="connsiteY311" fmla="*/ 706621 h 1653992"/>
                  <a:gd name="connsiteX312" fmla="*/ 84039 w 366764"/>
                  <a:gd name="connsiteY312" fmla="*/ 664507 h 1653992"/>
                  <a:gd name="connsiteX313" fmla="*/ 120175 w 366764"/>
                  <a:gd name="connsiteY313" fmla="*/ 664507 h 1653992"/>
                  <a:gd name="connsiteX314" fmla="*/ 120175 w 366764"/>
                  <a:gd name="connsiteY314" fmla="*/ 706621 h 1653992"/>
                  <a:gd name="connsiteX315" fmla="*/ 84039 w 366764"/>
                  <a:gd name="connsiteY315" fmla="*/ 706621 h 1653992"/>
                  <a:gd name="connsiteX316" fmla="*/ 37653 w 366764"/>
                  <a:gd name="connsiteY316" fmla="*/ 706621 h 1653992"/>
                  <a:gd name="connsiteX317" fmla="*/ 37653 w 366764"/>
                  <a:gd name="connsiteY317" fmla="*/ 664507 h 1653992"/>
                  <a:gd name="connsiteX318" fmla="*/ 73779 w 366764"/>
                  <a:gd name="connsiteY318" fmla="*/ 664507 h 1653992"/>
                  <a:gd name="connsiteX319" fmla="*/ 73779 w 366764"/>
                  <a:gd name="connsiteY319" fmla="*/ 706621 h 1653992"/>
                  <a:gd name="connsiteX320" fmla="*/ 37653 w 366764"/>
                  <a:gd name="connsiteY320" fmla="*/ 706621 h 1653992"/>
                  <a:gd name="connsiteX321" fmla="*/ 289460 w 366764"/>
                  <a:gd name="connsiteY321" fmla="*/ 782942 h 1653992"/>
                  <a:gd name="connsiteX322" fmla="*/ 289460 w 366764"/>
                  <a:gd name="connsiteY322" fmla="*/ 740819 h 1653992"/>
                  <a:gd name="connsiteX323" fmla="*/ 325591 w 366764"/>
                  <a:gd name="connsiteY323" fmla="*/ 740819 h 1653992"/>
                  <a:gd name="connsiteX324" fmla="*/ 325591 w 366764"/>
                  <a:gd name="connsiteY324" fmla="*/ 782942 h 1653992"/>
                  <a:gd name="connsiteX325" fmla="*/ 289460 w 366764"/>
                  <a:gd name="connsiteY325" fmla="*/ 782942 h 1653992"/>
                  <a:gd name="connsiteX326" fmla="*/ 243059 w 366764"/>
                  <a:gd name="connsiteY326" fmla="*/ 782942 h 1653992"/>
                  <a:gd name="connsiteX327" fmla="*/ 243059 w 366764"/>
                  <a:gd name="connsiteY327" fmla="*/ 740819 h 1653992"/>
                  <a:gd name="connsiteX328" fmla="*/ 279190 w 366764"/>
                  <a:gd name="connsiteY328" fmla="*/ 740819 h 1653992"/>
                  <a:gd name="connsiteX329" fmla="*/ 279190 w 366764"/>
                  <a:gd name="connsiteY329" fmla="*/ 782942 h 1653992"/>
                  <a:gd name="connsiteX330" fmla="*/ 243059 w 366764"/>
                  <a:gd name="connsiteY330" fmla="*/ 782942 h 1653992"/>
                  <a:gd name="connsiteX331" fmla="*/ 196673 w 366764"/>
                  <a:gd name="connsiteY331" fmla="*/ 782942 h 1653992"/>
                  <a:gd name="connsiteX332" fmla="*/ 196673 w 366764"/>
                  <a:gd name="connsiteY332" fmla="*/ 740819 h 1653992"/>
                  <a:gd name="connsiteX333" fmla="*/ 232815 w 366764"/>
                  <a:gd name="connsiteY333" fmla="*/ 740819 h 1653992"/>
                  <a:gd name="connsiteX334" fmla="*/ 232815 w 366764"/>
                  <a:gd name="connsiteY334" fmla="*/ 782942 h 1653992"/>
                  <a:gd name="connsiteX335" fmla="*/ 196673 w 366764"/>
                  <a:gd name="connsiteY335" fmla="*/ 782942 h 1653992"/>
                  <a:gd name="connsiteX336" fmla="*/ 130435 w 366764"/>
                  <a:gd name="connsiteY336" fmla="*/ 782942 h 1653992"/>
                  <a:gd name="connsiteX337" fmla="*/ 130435 w 366764"/>
                  <a:gd name="connsiteY337" fmla="*/ 740819 h 1653992"/>
                  <a:gd name="connsiteX338" fmla="*/ 166556 w 366764"/>
                  <a:gd name="connsiteY338" fmla="*/ 740819 h 1653992"/>
                  <a:gd name="connsiteX339" fmla="*/ 166556 w 366764"/>
                  <a:gd name="connsiteY339" fmla="*/ 782942 h 1653992"/>
                  <a:gd name="connsiteX340" fmla="*/ 130435 w 366764"/>
                  <a:gd name="connsiteY340" fmla="*/ 782942 h 1653992"/>
                  <a:gd name="connsiteX341" fmla="*/ 84039 w 366764"/>
                  <a:gd name="connsiteY341" fmla="*/ 782942 h 1653992"/>
                  <a:gd name="connsiteX342" fmla="*/ 84039 w 366764"/>
                  <a:gd name="connsiteY342" fmla="*/ 740819 h 1653992"/>
                  <a:gd name="connsiteX343" fmla="*/ 120175 w 366764"/>
                  <a:gd name="connsiteY343" fmla="*/ 740819 h 1653992"/>
                  <a:gd name="connsiteX344" fmla="*/ 120175 w 366764"/>
                  <a:gd name="connsiteY344" fmla="*/ 782942 h 1653992"/>
                  <a:gd name="connsiteX345" fmla="*/ 84039 w 366764"/>
                  <a:gd name="connsiteY345" fmla="*/ 782942 h 1653992"/>
                  <a:gd name="connsiteX346" fmla="*/ 37653 w 366764"/>
                  <a:gd name="connsiteY346" fmla="*/ 782942 h 1653992"/>
                  <a:gd name="connsiteX347" fmla="*/ 37653 w 366764"/>
                  <a:gd name="connsiteY347" fmla="*/ 740819 h 1653992"/>
                  <a:gd name="connsiteX348" fmla="*/ 73779 w 366764"/>
                  <a:gd name="connsiteY348" fmla="*/ 740819 h 1653992"/>
                  <a:gd name="connsiteX349" fmla="*/ 73779 w 366764"/>
                  <a:gd name="connsiteY349" fmla="*/ 782942 h 1653992"/>
                  <a:gd name="connsiteX350" fmla="*/ 37653 w 366764"/>
                  <a:gd name="connsiteY350" fmla="*/ 782942 h 1653992"/>
                  <a:gd name="connsiteX351" fmla="*/ 289460 w 366764"/>
                  <a:gd name="connsiteY351" fmla="*/ 859238 h 1653992"/>
                  <a:gd name="connsiteX352" fmla="*/ 289460 w 366764"/>
                  <a:gd name="connsiteY352" fmla="*/ 817124 h 1653992"/>
                  <a:gd name="connsiteX353" fmla="*/ 325591 w 366764"/>
                  <a:gd name="connsiteY353" fmla="*/ 817124 h 1653992"/>
                  <a:gd name="connsiteX354" fmla="*/ 325591 w 366764"/>
                  <a:gd name="connsiteY354" fmla="*/ 859238 h 1653992"/>
                  <a:gd name="connsiteX355" fmla="*/ 289460 w 366764"/>
                  <a:gd name="connsiteY355" fmla="*/ 859238 h 1653992"/>
                  <a:gd name="connsiteX356" fmla="*/ 243059 w 366764"/>
                  <a:gd name="connsiteY356" fmla="*/ 859238 h 1653992"/>
                  <a:gd name="connsiteX357" fmla="*/ 243059 w 366764"/>
                  <a:gd name="connsiteY357" fmla="*/ 817124 h 1653992"/>
                  <a:gd name="connsiteX358" fmla="*/ 279190 w 366764"/>
                  <a:gd name="connsiteY358" fmla="*/ 817124 h 1653992"/>
                  <a:gd name="connsiteX359" fmla="*/ 279190 w 366764"/>
                  <a:gd name="connsiteY359" fmla="*/ 859238 h 1653992"/>
                  <a:gd name="connsiteX360" fmla="*/ 243059 w 366764"/>
                  <a:gd name="connsiteY360" fmla="*/ 859238 h 1653992"/>
                  <a:gd name="connsiteX361" fmla="*/ 196673 w 366764"/>
                  <a:gd name="connsiteY361" fmla="*/ 859238 h 1653992"/>
                  <a:gd name="connsiteX362" fmla="*/ 196673 w 366764"/>
                  <a:gd name="connsiteY362" fmla="*/ 817124 h 1653992"/>
                  <a:gd name="connsiteX363" fmla="*/ 232815 w 366764"/>
                  <a:gd name="connsiteY363" fmla="*/ 817124 h 1653992"/>
                  <a:gd name="connsiteX364" fmla="*/ 232815 w 366764"/>
                  <a:gd name="connsiteY364" fmla="*/ 859238 h 1653992"/>
                  <a:gd name="connsiteX365" fmla="*/ 196673 w 366764"/>
                  <a:gd name="connsiteY365" fmla="*/ 859238 h 1653992"/>
                  <a:gd name="connsiteX366" fmla="*/ 130435 w 366764"/>
                  <a:gd name="connsiteY366" fmla="*/ 859238 h 1653992"/>
                  <a:gd name="connsiteX367" fmla="*/ 130435 w 366764"/>
                  <a:gd name="connsiteY367" fmla="*/ 817124 h 1653992"/>
                  <a:gd name="connsiteX368" fmla="*/ 166556 w 366764"/>
                  <a:gd name="connsiteY368" fmla="*/ 817124 h 1653992"/>
                  <a:gd name="connsiteX369" fmla="*/ 166556 w 366764"/>
                  <a:gd name="connsiteY369" fmla="*/ 859238 h 1653992"/>
                  <a:gd name="connsiteX370" fmla="*/ 130435 w 366764"/>
                  <a:gd name="connsiteY370" fmla="*/ 859238 h 1653992"/>
                  <a:gd name="connsiteX371" fmla="*/ 84039 w 366764"/>
                  <a:gd name="connsiteY371" fmla="*/ 859238 h 1653992"/>
                  <a:gd name="connsiteX372" fmla="*/ 84039 w 366764"/>
                  <a:gd name="connsiteY372" fmla="*/ 817124 h 1653992"/>
                  <a:gd name="connsiteX373" fmla="*/ 120175 w 366764"/>
                  <a:gd name="connsiteY373" fmla="*/ 817124 h 1653992"/>
                  <a:gd name="connsiteX374" fmla="*/ 120175 w 366764"/>
                  <a:gd name="connsiteY374" fmla="*/ 859238 h 1653992"/>
                  <a:gd name="connsiteX375" fmla="*/ 84039 w 366764"/>
                  <a:gd name="connsiteY375" fmla="*/ 859238 h 1653992"/>
                  <a:gd name="connsiteX376" fmla="*/ 37653 w 366764"/>
                  <a:gd name="connsiteY376" fmla="*/ 859238 h 1653992"/>
                  <a:gd name="connsiteX377" fmla="*/ 37653 w 366764"/>
                  <a:gd name="connsiteY377" fmla="*/ 817124 h 1653992"/>
                  <a:gd name="connsiteX378" fmla="*/ 73779 w 366764"/>
                  <a:gd name="connsiteY378" fmla="*/ 817124 h 1653992"/>
                  <a:gd name="connsiteX379" fmla="*/ 73779 w 366764"/>
                  <a:gd name="connsiteY379" fmla="*/ 859238 h 1653992"/>
                  <a:gd name="connsiteX380" fmla="*/ 37653 w 366764"/>
                  <a:gd name="connsiteY380" fmla="*/ 859238 h 1653992"/>
                  <a:gd name="connsiteX381" fmla="*/ 196673 w 366764"/>
                  <a:gd name="connsiteY381" fmla="*/ 935533 h 1653992"/>
                  <a:gd name="connsiteX382" fmla="*/ 196673 w 366764"/>
                  <a:gd name="connsiteY382" fmla="*/ 893415 h 1653992"/>
                  <a:gd name="connsiteX383" fmla="*/ 232815 w 366764"/>
                  <a:gd name="connsiteY383" fmla="*/ 893415 h 1653992"/>
                  <a:gd name="connsiteX384" fmla="*/ 232815 w 366764"/>
                  <a:gd name="connsiteY384" fmla="*/ 935533 h 1653992"/>
                  <a:gd name="connsiteX385" fmla="*/ 196673 w 366764"/>
                  <a:gd name="connsiteY385" fmla="*/ 935533 h 1653992"/>
                  <a:gd name="connsiteX386" fmla="*/ 130435 w 366764"/>
                  <a:gd name="connsiteY386" fmla="*/ 935533 h 1653992"/>
                  <a:gd name="connsiteX387" fmla="*/ 130435 w 366764"/>
                  <a:gd name="connsiteY387" fmla="*/ 893415 h 1653992"/>
                  <a:gd name="connsiteX388" fmla="*/ 166556 w 366764"/>
                  <a:gd name="connsiteY388" fmla="*/ 893415 h 1653992"/>
                  <a:gd name="connsiteX389" fmla="*/ 166556 w 366764"/>
                  <a:gd name="connsiteY389" fmla="*/ 935533 h 1653992"/>
                  <a:gd name="connsiteX390" fmla="*/ 130435 w 366764"/>
                  <a:gd name="connsiteY390" fmla="*/ 935533 h 1653992"/>
                  <a:gd name="connsiteX391" fmla="*/ 84039 w 366764"/>
                  <a:gd name="connsiteY391" fmla="*/ 935533 h 1653992"/>
                  <a:gd name="connsiteX392" fmla="*/ 84039 w 366764"/>
                  <a:gd name="connsiteY392" fmla="*/ 893415 h 1653992"/>
                  <a:gd name="connsiteX393" fmla="*/ 120175 w 366764"/>
                  <a:gd name="connsiteY393" fmla="*/ 893415 h 1653992"/>
                  <a:gd name="connsiteX394" fmla="*/ 120175 w 366764"/>
                  <a:gd name="connsiteY394" fmla="*/ 935533 h 1653992"/>
                  <a:gd name="connsiteX395" fmla="*/ 84039 w 366764"/>
                  <a:gd name="connsiteY395" fmla="*/ 935533 h 1653992"/>
                  <a:gd name="connsiteX396" fmla="*/ 37653 w 366764"/>
                  <a:gd name="connsiteY396" fmla="*/ 935533 h 1653992"/>
                  <a:gd name="connsiteX397" fmla="*/ 37653 w 366764"/>
                  <a:gd name="connsiteY397" fmla="*/ 893415 h 1653992"/>
                  <a:gd name="connsiteX398" fmla="*/ 73779 w 366764"/>
                  <a:gd name="connsiteY398" fmla="*/ 893415 h 1653992"/>
                  <a:gd name="connsiteX399" fmla="*/ 73779 w 366764"/>
                  <a:gd name="connsiteY399" fmla="*/ 935533 h 1653992"/>
                  <a:gd name="connsiteX400" fmla="*/ 37653 w 366764"/>
                  <a:gd name="connsiteY400" fmla="*/ 935533 h 1653992"/>
                  <a:gd name="connsiteX401" fmla="*/ 196673 w 366764"/>
                  <a:gd name="connsiteY401" fmla="*/ 1011829 h 1653992"/>
                  <a:gd name="connsiteX402" fmla="*/ 196673 w 366764"/>
                  <a:gd name="connsiteY402" fmla="*/ 969716 h 1653992"/>
                  <a:gd name="connsiteX403" fmla="*/ 232815 w 366764"/>
                  <a:gd name="connsiteY403" fmla="*/ 969716 h 1653992"/>
                  <a:gd name="connsiteX404" fmla="*/ 232815 w 366764"/>
                  <a:gd name="connsiteY404" fmla="*/ 1011829 h 1653992"/>
                  <a:gd name="connsiteX405" fmla="*/ 196673 w 366764"/>
                  <a:gd name="connsiteY405" fmla="*/ 1011829 h 1653992"/>
                  <a:gd name="connsiteX406" fmla="*/ 130435 w 366764"/>
                  <a:gd name="connsiteY406" fmla="*/ 1011829 h 1653992"/>
                  <a:gd name="connsiteX407" fmla="*/ 130435 w 366764"/>
                  <a:gd name="connsiteY407" fmla="*/ 969716 h 1653992"/>
                  <a:gd name="connsiteX408" fmla="*/ 166556 w 366764"/>
                  <a:gd name="connsiteY408" fmla="*/ 969716 h 1653992"/>
                  <a:gd name="connsiteX409" fmla="*/ 166556 w 366764"/>
                  <a:gd name="connsiteY409" fmla="*/ 1011829 h 1653992"/>
                  <a:gd name="connsiteX410" fmla="*/ 130435 w 366764"/>
                  <a:gd name="connsiteY410" fmla="*/ 1011829 h 1653992"/>
                  <a:gd name="connsiteX411" fmla="*/ 84039 w 366764"/>
                  <a:gd name="connsiteY411" fmla="*/ 1011829 h 1653992"/>
                  <a:gd name="connsiteX412" fmla="*/ 84039 w 366764"/>
                  <a:gd name="connsiteY412" fmla="*/ 969716 h 1653992"/>
                  <a:gd name="connsiteX413" fmla="*/ 120175 w 366764"/>
                  <a:gd name="connsiteY413" fmla="*/ 969716 h 1653992"/>
                  <a:gd name="connsiteX414" fmla="*/ 120175 w 366764"/>
                  <a:gd name="connsiteY414" fmla="*/ 1011829 h 1653992"/>
                  <a:gd name="connsiteX415" fmla="*/ 84039 w 366764"/>
                  <a:gd name="connsiteY415" fmla="*/ 1011829 h 1653992"/>
                  <a:gd name="connsiteX416" fmla="*/ 37653 w 366764"/>
                  <a:gd name="connsiteY416" fmla="*/ 1011829 h 1653992"/>
                  <a:gd name="connsiteX417" fmla="*/ 37653 w 366764"/>
                  <a:gd name="connsiteY417" fmla="*/ 969716 h 1653992"/>
                  <a:gd name="connsiteX418" fmla="*/ 73779 w 366764"/>
                  <a:gd name="connsiteY418" fmla="*/ 969716 h 1653992"/>
                  <a:gd name="connsiteX419" fmla="*/ 73779 w 366764"/>
                  <a:gd name="connsiteY419" fmla="*/ 1011829 h 1653992"/>
                  <a:gd name="connsiteX420" fmla="*/ 37653 w 366764"/>
                  <a:gd name="connsiteY420" fmla="*/ 1011829 h 1653992"/>
                  <a:gd name="connsiteX421" fmla="*/ 289460 w 366764"/>
                  <a:gd name="connsiteY421" fmla="*/ 1088150 h 1653992"/>
                  <a:gd name="connsiteX422" fmla="*/ 289460 w 366764"/>
                  <a:gd name="connsiteY422" fmla="*/ 1046027 h 1653992"/>
                  <a:gd name="connsiteX423" fmla="*/ 325591 w 366764"/>
                  <a:gd name="connsiteY423" fmla="*/ 1046027 h 1653992"/>
                  <a:gd name="connsiteX424" fmla="*/ 325591 w 366764"/>
                  <a:gd name="connsiteY424" fmla="*/ 1088150 h 1653992"/>
                  <a:gd name="connsiteX425" fmla="*/ 289460 w 366764"/>
                  <a:gd name="connsiteY425" fmla="*/ 1088150 h 1653992"/>
                  <a:gd name="connsiteX426" fmla="*/ 243059 w 366764"/>
                  <a:gd name="connsiteY426" fmla="*/ 1088150 h 1653992"/>
                  <a:gd name="connsiteX427" fmla="*/ 243059 w 366764"/>
                  <a:gd name="connsiteY427" fmla="*/ 1046027 h 1653992"/>
                  <a:gd name="connsiteX428" fmla="*/ 279190 w 366764"/>
                  <a:gd name="connsiteY428" fmla="*/ 1046027 h 1653992"/>
                  <a:gd name="connsiteX429" fmla="*/ 279190 w 366764"/>
                  <a:gd name="connsiteY429" fmla="*/ 1088150 h 1653992"/>
                  <a:gd name="connsiteX430" fmla="*/ 243059 w 366764"/>
                  <a:gd name="connsiteY430" fmla="*/ 1088150 h 1653992"/>
                  <a:gd name="connsiteX431" fmla="*/ 196673 w 366764"/>
                  <a:gd name="connsiteY431" fmla="*/ 1088150 h 1653992"/>
                  <a:gd name="connsiteX432" fmla="*/ 196673 w 366764"/>
                  <a:gd name="connsiteY432" fmla="*/ 1046027 h 1653992"/>
                  <a:gd name="connsiteX433" fmla="*/ 232815 w 366764"/>
                  <a:gd name="connsiteY433" fmla="*/ 1046027 h 1653992"/>
                  <a:gd name="connsiteX434" fmla="*/ 232815 w 366764"/>
                  <a:gd name="connsiteY434" fmla="*/ 1088150 h 1653992"/>
                  <a:gd name="connsiteX435" fmla="*/ 196673 w 366764"/>
                  <a:gd name="connsiteY435" fmla="*/ 1088150 h 1653992"/>
                  <a:gd name="connsiteX436" fmla="*/ 130435 w 366764"/>
                  <a:gd name="connsiteY436" fmla="*/ 1088150 h 1653992"/>
                  <a:gd name="connsiteX437" fmla="*/ 130435 w 366764"/>
                  <a:gd name="connsiteY437" fmla="*/ 1046027 h 1653992"/>
                  <a:gd name="connsiteX438" fmla="*/ 166556 w 366764"/>
                  <a:gd name="connsiteY438" fmla="*/ 1046027 h 1653992"/>
                  <a:gd name="connsiteX439" fmla="*/ 166556 w 366764"/>
                  <a:gd name="connsiteY439" fmla="*/ 1088150 h 1653992"/>
                  <a:gd name="connsiteX440" fmla="*/ 130435 w 366764"/>
                  <a:gd name="connsiteY440" fmla="*/ 1088150 h 1653992"/>
                  <a:gd name="connsiteX441" fmla="*/ 84039 w 366764"/>
                  <a:gd name="connsiteY441" fmla="*/ 1088150 h 1653992"/>
                  <a:gd name="connsiteX442" fmla="*/ 84039 w 366764"/>
                  <a:gd name="connsiteY442" fmla="*/ 1046027 h 1653992"/>
                  <a:gd name="connsiteX443" fmla="*/ 120175 w 366764"/>
                  <a:gd name="connsiteY443" fmla="*/ 1046027 h 1653992"/>
                  <a:gd name="connsiteX444" fmla="*/ 120175 w 366764"/>
                  <a:gd name="connsiteY444" fmla="*/ 1088150 h 1653992"/>
                  <a:gd name="connsiteX445" fmla="*/ 84039 w 366764"/>
                  <a:gd name="connsiteY445" fmla="*/ 1088150 h 1653992"/>
                  <a:gd name="connsiteX446" fmla="*/ 37653 w 366764"/>
                  <a:gd name="connsiteY446" fmla="*/ 1088150 h 1653992"/>
                  <a:gd name="connsiteX447" fmla="*/ 37653 w 366764"/>
                  <a:gd name="connsiteY447" fmla="*/ 1046027 h 1653992"/>
                  <a:gd name="connsiteX448" fmla="*/ 73779 w 366764"/>
                  <a:gd name="connsiteY448" fmla="*/ 1046027 h 1653992"/>
                  <a:gd name="connsiteX449" fmla="*/ 73779 w 366764"/>
                  <a:gd name="connsiteY449" fmla="*/ 1088150 h 1653992"/>
                  <a:gd name="connsiteX450" fmla="*/ 37653 w 366764"/>
                  <a:gd name="connsiteY450" fmla="*/ 1088150 h 1653992"/>
                  <a:gd name="connsiteX451" fmla="*/ 289460 w 366764"/>
                  <a:gd name="connsiteY451" fmla="*/ 1164441 h 1653992"/>
                  <a:gd name="connsiteX452" fmla="*/ 289460 w 366764"/>
                  <a:gd name="connsiteY452" fmla="*/ 1122317 h 1653992"/>
                  <a:gd name="connsiteX453" fmla="*/ 325591 w 366764"/>
                  <a:gd name="connsiteY453" fmla="*/ 1122317 h 1653992"/>
                  <a:gd name="connsiteX454" fmla="*/ 325591 w 366764"/>
                  <a:gd name="connsiteY454" fmla="*/ 1164441 h 1653992"/>
                  <a:gd name="connsiteX455" fmla="*/ 289460 w 366764"/>
                  <a:gd name="connsiteY455" fmla="*/ 1164441 h 1653992"/>
                  <a:gd name="connsiteX456" fmla="*/ 243059 w 366764"/>
                  <a:gd name="connsiteY456" fmla="*/ 1164441 h 1653992"/>
                  <a:gd name="connsiteX457" fmla="*/ 243059 w 366764"/>
                  <a:gd name="connsiteY457" fmla="*/ 1122317 h 1653992"/>
                  <a:gd name="connsiteX458" fmla="*/ 279190 w 366764"/>
                  <a:gd name="connsiteY458" fmla="*/ 1122317 h 1653992"/>
                  <a:gd name="connsiteX459" fmla="*/ 279190 w 366764"/>
                  <a:gd name="connsiteY459" fmla="*/ 1164441 h 1653992"/>
                  <a:gd name="connsiteX460" fmla="*/ 243059 w 366764"/>
                  <a:gd name="connsiteY460" fmla="*/ 1164441 h 1653992"/>
                  <a:gd name="connsiteX461" fmla="*/ 196673 w 366764"/>
                  <a:gd name="connsiteY461" fmla="*/ 1164441 h 1653992"/>
                  <a:gd name="connsiteX462" fmla="*/ 196673 w 366764"/>
                  <a:gd name="connsiteY462" fmla="*/ 1122317 h 1653992"/>
                  <a:gd name="connsiteX463" fmla="*/ 232815 w 366764"/>
                  <a:gd name="connsiteY463" fmla="*/ 1122317 h 1653992"/>
                  <a:gd name="connsiteX464" fmla="*/ 232815 w 366764"/>
                  <a:gd name="connsiteY464" fmla="*/ 1164441 h 1653992"/>
                  <a:gd name="connsiteX465" fmla="*/ 196673 w 366764"/>
                  <a:gd name="connsiteY465" fmla="*/ 1164441 h 1653992"/>
                  <a:gd name="connsiteX466" fmla="*/ 130435 w 366764"/>
                  <a:gd name="connsiteY466" fmla="*/ 1164441 h 1653992"/>
                  <a:gd name="connsiteX467" fmla="*/ 130435 w 366764"/>
                  <a:gd name="connsiteY467" fmla="*/ 1122317 h 1653992"/>
                  <a:gd name="connsiteX468" fmla="*/ 166556 w 366764"/>
                  <a:gd name="connsiteY468" fmla="*/ 1122317 h 1653992"/>
                  <a:gd name="connsiteX469" fmla="*/ 166556 w 366764"/>
                  <a:gd name="connsiteY469" fmla="*/ 1164441 h 1653992"/>
                  <a:gd name="connsiteX470" fmla="*/ 130435 w 366764"/>
                  <a:gd name="connsiteY470" fmla="*/ 1164441 h 1653992"/>
                  <a:gd name="connsiteX471" fmla="*/ 84039 w 366764"/>
                  <a:gd name="connsiteY471" fmla="*/ 1164441 h 1653992"/>
                  <a:gd name="connsiteX472" fmla="*/ 84039 w 366764"/>
                  <a:gd name="connsiteY472" fmla="*/ 1122317 h 1653992"/>
                  <a:gd name="connsiteX473" fmla="*/ 120175 w 366764"/>
                  <a:gd name="connsiteY473" fmla="*/ 1122317 h 1653992"/>
                  <a:gd name="connsiteX474" fmla="*/ 120175 w 366764"/>
                  <a:gd name="connsiteY474" fmla="*/ 1164441 h 1653992"/>
                  <a:gd name="connsiteX475" fmla="*/ 84039 w 366764"/>
                  <a:gd name="connsiteY475" fmla="*/ 1164441 h 1653992"/>
                  <a:gd name="connsiteX476" fmla="*/ 37653 w 366764"/>
                  <a:gd name="connsiteY476" fmla="*/ 1164441 h 1653992"/>
                  <a:gd name="connsiteX477" fmla="*/ 37653 w 366764"/>
                  <a:gd name="connsiteY477" fmla="*/ 1122317 h 1653992"/>
                  <a:gd name="connsiteX478" fmla="*/ 73779 w 366764"/>
                  <a:gd name="connsiteY478" fmla="*/ 1122317 h 1653992"/>
                  <a:gd name="connsiteX479" fmla="*/ 73779 w 366764"/>
                  <a:gd name="connsiteY479" fmla="*/ 1164441 h 1653992"/>
                  <a:gd name="connsiteX480" fmla="*/ 37653 w 366764"/>
                  <a:gd name="connsiteY480" fmla="*/ 1164441 h 1653992"/>
                  <a:gd name="connsiteX481" fmla="*/ 289460 w 366764"/>
                  <a:gd name="connsiteY481" fmla="*/ 1247493 h 1653992"/>
                  <a:gd name="connsiteX482" fmla="*/ 289460 w 366764"/>
                  <a:gd name="connsiteY482" fmla="*/ 1205375 h 1653992"/>
                  <a:gd name="connsiteX483" fmla="*/ 325591 w 366764"/>
                  <a:gd name="connsiteY483" fmla="*/ 1205375 h 1653992"/>
                  <a:gd name="connsiteX484" fmla="*/ 325591 w 366764"/>
                  <a:gd name="connsiteY484" fmla="*/ 1247493 h 1653992"/>
                  <a:gd name="connsiteX485" fmla="*/ 289460 w 366764"/>
                  <a:gd name="connsiteY485" fmla="*/ 1247493 h 1653992"/>
                  <a:gd name="connsiteX486" fmla="*/ 243059 w 366764"/>
                  <a:gd name="connsiteY486" fmla="*/ 1247493 h 1653992"/>
                  <a:gd name="connsiteX487" fmla="*/ 243059 w 366764"/>
                  <a:gd name="connsiteY487" fmla="*/ 1205375 h 1653992"/>
                  <a:gd name="connsiteX488" fmla="*/ 279190 w 366764"/>
                  <a:gd name="connsiteY488" fmla="*/ 1205375 h 1653992"/>
                  <a:gd name="connsiteX489" fmla="*/ 279190 w 366764"/>
                  <a:gd name="connsiteY489" fmla="*/ 1247493 h 1653992"/>
                  <a:gd name="connsiteX490" fmla="*/ 243059 w 366764"/>
                  <a:gd name="connsiteY490" fmla="*/ 1247493 h 1653992"/>
                  <a:gd name="connsiteX491" fmla="*/ 196673 w 366764"/>
                  <a:gd name="connsiteY491" fmla="*/ 1247493 h 1653992"/>
                  <a:gd name="connsiteX492" fmla="*/ 196673 w 366764"/>
                  <a:gd name="connsiteY492" fmla="*/ 1205375 h 1653992"/>
                  <a:gd name="connsiteX493" fmla="*/ 232815 w 366764"/>
                  <a:gd name="connsiteY493" fmla="*/ 1205375 h 1653992"/>
                  <a:gd name="connsiteX494" fmla="*/ 232815 w 366764"/>
                  <a:gd name="connsiteY494" fmla="*/ 1247493 h 1653992"/>
                  <a:gd name="connsiteX495" fmla="*/ 196673 w 366764"/>
                  <a:gd name="connsiteY495" fmla="*/ 1247493 h 1653992"/>
                  <a:gd name="connsiteX496" fmla="*/ 130435 w 366764"/>
                  <a:gd name="connsiteY496" fmla="*/ 1247493 h 1653992"/>
                  <a:gd name="connsiteX497" fmla="*/ 130435 w 366764"/>
                  <a:gd name="connsiteY497" fmla="*/ 1205375 h 1653992"/>
                  <a:gd name="connsiteX498" fmla="*/ 166556 w 366764"/>
                  <a:gd name="connsiteY498" fmla="*/ 1205375 h 1653992"/>
                  <a:gd name="connsiteX499" fmla="*/ 166556 w 366764"/>
                  <a:gd name="connsiteY499" fmla="*/ 1247493 h 1653992"/>
                  <a:gd name="connsiteX500" fmla="*/ 130435 w 366764"/>
                  <a:gd name="connsiteY500" fmla="*/ 1247493 h 1653992"/>
                  <a:gd name="connsiteX501" fmla="*/ 84039 w 366764"/>
                  <a:gd name="connsiteY501" fmla="*/ 1247493 h 1653992"/>
                  <a:gd name="connsiteX502" fmla="*/ 84039 w 366764"/>
                  <a:gd name="connsiteY502" fmla="*/ 1205375 h 1653992"/>
                  <a:gd name="connsiteX503" fmla="*/ 120175 w 366764"/>
                  <a:gd name="connsiteY503" fmla="*/ 1205375 h 1653992"/>
                  <a:gd name="connsiteX504" fmla="*/ 120175 w 366764"/>
                  <a:gd name="connsiteY504" fmla="*/ 1247493 h 1653992"/>
                  <a:gd name="connsiteX505" fmla="*/ 84039 w 366764"/>
                  <a:gd name="connsiteY505" fmla="*/ 1247493 h 1653992"/>
                  <a:gd name="connsiteX506" fmla="*/ 37653 w 366764"/>
                  <a:gd name="connsiteY506" fmla="*/ 1247493 h 1653992"/>
                  <a:gd name="connsiteX507" fmla="*/ 37653 w 366764"/>
                  <a:gd name="connsiteY507" fmla="*/ 1205375 h 1653992"/>
                  <a:gd name="connsiteX508" fmla="*/ 73779 w 366764"/>
                  <a:gd name="connsiteY508" fmla="*/ 1205375 h 1653992"/>
                  <a:gd name="connsiteX509" fmla="*/ 73779 w 366764"/>
                  <a:gd name="connsiteY509" fmla="*/ 1247493 h 1653992"/>
                  <a:gd name="connsiteX510" fmla="*/ 37653 w 366764"/>
                  <a:gd name="connsiteY510" fmla="*/ 1247493 h 1653992"/>
                  <a:gd name="connsiteX511" fmla="*/ 289460 w 366764"/>
                  <a:gd name="connsiteY511" fmla="*/ 1323783 h 1653992"/>
                  <a:gd name="connsiteX512" fmla="*/ 289460 w 366764"/>
                  <a:gd name="connsiteY512" fmla="*/ 1281665 h 1653992"/>
                  <a:gd name="connsiteX513" fmla="*/ 325591 w 366764"/>
                  <a:gd name="connsiteY513" fmla="*/ 1281665 h 1653992"/>
                  <a:gd name="connsiteX514" fmla="*/ 325591 w 366764"/>
                  <a:gd name="connsiteY514" fmla="*/ 1323783 h 1653992"/>
                  <a:gd name="connsiteX515" fmla="*/ 289460 w 366764"/>
                  <a:gd name="connsiteY515" fmla="*/ 1323783 h 1653992"/>
                  <a:gd name="connsiteX516" fmla="*/ 243059 w 366764"/>
                  <a:gd name="connsiteY516" fmla="*/ 1323783 h 1653992"/>
                  <a:gd name="connsiteX517" fmla="*/ 243059 w 366764"/>
                  <a:gd name="connsiteY517" fmla="*/ 1281665 h 1653992"/>
                  <a:gd name="connsiteX518" fmla="*/ 279190 w 366764"/>
                  <a:gd name="connsiteY518" fmla="*/ 1281665 h 1653992"/>
                  <a:gd name="connsiteX519" fmla="*/ 279190 w 366764"/>
                  <a:gd name="connsiteY519" fmla="*/ 1323783 h 1653992"/>
                  <a:gd name="connsiteX520" fmla="*/ 243059 w 366764"/>
                  <a:gd name="connsiteY520" fmla="*/ 1323783 h 1653992"/>
                  <a:gd name="connsiteX521" fmla="*/ 196673 w 366764"/>
                  <a:gd name="connsiteY521" fmla="*/ 1323783 h 1653992"/>
                  <a:gd name="connsiteX522" fmla="*/ 196673 w 366764"/>
                  <a:gd name="connsiteY522" fmla="*/ 1281665 h 1653992"/>
                  <a:gd name="connsiteX523" fmla="*/ 232815 w 366764"/>
                  <a:gd name="connsiteY523" fmla="*/ 1281665 h 1653992"/>
                  <a:gd name="connsiteX524" fmla="*/ 232815 w 366764"/>
                  <a:gd name="connsiteY524" fmla="*/ 1323783 h 1653992"/>
                  <a:gd name="connsiteX525" fmla="*/ 196673 w 366764"/>
                  <a:gd name="connsiteY525" fmla="*/ 1323783 h 1653992"/>
                  <a:gd name="connsiteX526" fmla="*/ 130435 w 366764"/>
                  <a:gd name="connsiteY526" fmla="*/ 1323783 h 1653992"/>
                  <a:gd name="connsiteX527" fmla="*/ 130435 w 366764"/>
                  <a:gd name="connsiteY527" fmla="*/ 1281665 h 1653992"/>
                  <a:gd name="connsiteX528" fmla="*/ 166556 w 366764"/>
                  <a:gd name="connsiteY528" fmla="*/ 1281665 h 1653992"/>
                  <a:gd name="connsiteX529" fmla="*/ 166556 w 366764"/>
                  <a:gd name="connsiteY529" fmla="*/ 1323783 h 1653992"/>
                  <a:gd name="connsiteX530" fmla="*/ 130435 w 366764"/>
                  <a:gd name="connsiteY530" fmla="*/ 1323783 h 1653992"/>
                  <a:gd name="connsiteX531" fmla="*/ 84039 w 366764"/>
                  <a:gd name="connsiteY531" fmla="*/ 1323783 h 1653992"/>
                  <a:gd name="connsiteX532" fmla="*/ 84039 w 366764"/>
                  <a:gd name="connsiteY532" fmla="*/ 1281665 h 1653992"/>
                  <a:gd name="connsiteX533" fmla="*/ 120175 w 366764"/>
                  <a:gd name="connsiteY533" fmla="*/ 1281665 h 1653992"/>
                  <a:gd name="connsiteX534" fmla="*/ 120175 w 366764"/>
                  <a:gd name="connsiteY534" fmla="*/ 1323783 h 1653992"/>
                  <a:gd name="connsiteX535" fmla="*/ 84039 w 366764"/>
                  <a:gd name="connsiteY535" fmla="*/ 1323783 h 1653992"/>
                  <a:gd name="connsiteX536" fmla="*/ 37653 w 366764"/>
                  <a:gd name="connsiteY536" fmla="*/ 1323783 h 1653992"/>
                  <a:gd name="connsiteX537" fmla="*/ 37653 w 366764"/>
                  <a:gd name="connsiteY537" fmla="*/ 1281665 h 1653992"/>
                  <a:gd name="connsiteX538" fmla="*/ 73779 w 366764"/>
                  <a:gd name="connsiteY538" fmla="*/ 1281665 h 1653992"/>
                  <a:gd name="connsiteX539" fmla="*/ 73779 w 366764"/>
                  <a:gd name="connsiteY539" fmla="*/ 1323783 h 1653992"/>
                  <a:gd name="connsiteX540" fmla="*/ 37653 w 366764"/>
                  <a:gd name="connsiteY540" fmla="*/ 1323783 h 1653992"/>
                  <a:gd name="connsiteX541" fmla="*/ 342441 w 366764"/>
                  <a:gd name="connsiteY541" fmla="*/ 1305281 h 1653992"/>
                  <a:gd name="connsiteX542" fmla="*/ 342441 w 366764"/>
                  <a:gd name="connsiteY542" fmla="*/ 1304938 h 1653992"/>
                  <a:gd name="connsiteX543" fmla="*/ 342867 w 366764"/>
                  <a:gd name="connsiteY543" fmla="*/ 1305281 h 1653992"/>
                  <a:gd name="connsiteX544" fmla="*/ 342441 w 366764"/>
                  <a:gd name="connsiteY544" fmla="*/ 1305281 h 1653992"/>
                  <a:gd name="connsiteX545" fmla="*/ 20378 w 366764"/>
                  <a:gd name="connsiteY545" fmla="*/ 1305281 h 1653992"/>
                  <a:gd name="connsiteX546" fmla="*/ 20788 w 366764"/>
                  <a:gd name="connsiteY546" fmla="*/ 1304938 h 1653992"/>
                  <a:gd name="connsiteX547" fmla="*/ 20788 w 366764"/>
                  <a:gd name="connsiteY547" fmla="*/ 1305281 h 1653992"/>
                  <a:gd name="connsiteX548" fmla="*/ 20378 w 366764"/>
                  <a:gd name="connsiteY548" fmla="*/ 1305281 h 1653992"/>
                  <a:gd name="connsiteX549" fmla="*/ 289460 w 366764"/>
                  <a:gd name="connsiteY549" fmla="*/ 1400110 h 1653992"/>
                  <a:gd name="connsiteX550" fmla="*/ 289460 w 366764"/>
                  <a:gd name="connsiteY550" fmla="*/ 1357971 h 1653992"/>
                  <a:gd name="connsiteX551" fmla="*/ 325591 w 366764"/>
                  <a:gd name="connsiteY551" fmla="*/ 1357971 h 1653992"/>
                  <a:gd name="connsiteX552" fmla="*/ 325591 w 366764"/>
                  <a:gd name="connsiteY552" fmla="*/ 1400110 h 1653992"/>
                  <a:gd name="connsiteX553" fmla="*/ 289460 w 366764"/>
                  <a:gd name="connsiteY553" fmla="*/ 1400110 h 1653992"/>
                  <a:gd name="connsiteX554" fmla="*/ 243059 w 366764"/>
                  <a:gd name="connsiteY554" fmla="*/ 1400110 h 1653992"/>
                  <a:gd name="connsiteX555" fmla="*/ 243059 w 366764"/>
                  <a:gd name="connsiteY555" fmla="*/ 1357971 h 1653992"/>
                  <a:gd name="connsiteX556" fmla="*/ 279190 w 366764"/>
                  <a:gd name="connsiteY556" fmla="*/ 1357971 h 1653992"/>
                  <a:gd name="connsiteX557" fmla="*/ 279190 w 366764"/>
                  <a:gd name="connsiteY557" fmla="*/ 1400110 h 1653992"/>
                  <a:gd name="connsiteX558" fmla="*/ 243059 w 366764"/>
                  <a:gd name="connsiteY558" fmla="*/ 1400110 h 1653992"/>
                  <a:gd name="connsiteX559" fmla="*/ 196673 w 366764"/>
                  <a:gd name="connsiteY559" fmla="*/ 1400110 h 1653992"/>
                  <a:gd name="connsiteX560" fmla="*/ 196673 w 366764"/>
                  <a:gd name="connsiteY560" fmla="*/ 1357971 h 1653992"/>
                  <a:gd name="connsiteX561" fmla="*/ 232815 w 366764"/>
                  <a:gd name="connsiteY561" fmla="*/ 1357971 h 1653992"/>
                  <a:gd name="connsiteX562" fmla="*/ 232815 w 366764"/>
                  <a:gd name="connsiteY562" fmla="*/ 1400110 h 1653992"/>
                  <a:gd name="connsiteX563" fmla="*/ 196673 w 366764"/>
                  <a:gd name="connsiteY563" fmla="*/ 1400110 h 1653992"/>
                  <a:gd name="connsiteX564" fmla="*/ 130435 w 366764"/>
                  <a:gd name="connsiteY564" fmla="*/ 1400110 h 1653992"/>
                  <a:gd name="connsiteX565" fmla="*/ 130435 w 366764"/>
                  <a:gd name="connsiteY565" fmla="*/ 1357971 h 1653992"/>
                  <a:gd name="connsiteX566" fmla="*/ 166556 w 366764"/>
                  <a:gd name="connsiteY566" fmla="*/ 1357971 h 1653992"/>
                  <a:gd name="connsiteX567" fmla="*/ 166556 w 366764"/>
                  <a:gd name="connsiteY567" fmla="*/ 1400110 h 1653992"/>
                  <a:gd name="connsiteX568" fmla="*/ 130435 w 366764"/>
                  <a:gd name="connsiteY568" fmla="*/ 1400110 h 1653992"/>
                  <a:gd name="connsiteX569" fmla="*/ 84039 w 366764"/>
                  <a:gd name="connsiteY569" fmla="*/ 1400110 h 1653992"/>
                  <a:gd name="connsiteX570" fmla="*/ 84039 w 366764"/>
                  <a:gd name="connsiteY570" fmla="*/ 1357971 h 1653992"/>
                  <a:gd name="connsiteX571" fmla="*/ 120175 w 366764"/>
                  <a:gd name="connsiteY571" fmla="*/ 1357971 h 1653992"/>
                  <a:gd name="connsiteX572" fmla="*/ 120175 w 366764"/>
                  <a:gd name="connsiteY572" fmla="*/ 1400110 h 1653992"/>
                  <a:gd name="connsiteX573" fmla="*/ 84039 w 366764"/>
                  <a:gd name="connsiteY573" fmla="*/ 1400110 h 1653992"/>
                  <a:gd name="connsiteX574" fmla="*/ 37653 w 366764"/>
                  <a:gd name="connsiteY574" fmla="*/ 1400110 h 1653992"/>
                  <a:gd name="connsiteX575" fmla="*/ 37653 w 366764"/>
                  <a:gd name="connsiteY575" fmla="*/ 1357971 h 1653992"/>
                  <a:gd name="connsiteX576" fmla="*/ 73779 w 366764"/>
                  <a:gd name="connsiteY576" fmla="*/ 1357971 h 1653992"/>
                  <a:gd name="connsiteX577" fmla="*/ 73779 w 366764"/>
                  <a:gd name="connsiteY577" fmla="*/ 1400110 h 1653992"/>
                  <a:gd name="connsiteX578" fmla="*/ 37653 w 366764"/>
                  <a:gd name="connsiteY578" fmla="*/ 1400110 h 1653992"/>
                  <a:gd name="connsiteX579" fmla="*/ 289460 w 366764"/>
                  <a:gd name="connsiteY579" fmla="*/ 1476395 h 1653992"/>
                  <a:gd name="connsiteX580" fmla="*/ 289460 w 366764"/>
                  <a:gd name="connsiteY580" fmla="*/ 1434277 h 1653992"/>
                  <a:gd name="connsiteX581" fmla="*/ 325591 w 366764"/>
                  <a:gd name="connsiteY581" fmla="*/ 1434277 h 1653992"/>
                  <a:gd name="connsiteX582" fmla="*/ 325591 w 366764"/>
                  <a:gd name="connsiteY582" fmla="*/ 1476395 h 1653992"/>
                  <a:gd name="connsiteX583" fmla="*/ 289460 w 366764"/>
                  <a:gd name="connsiteY583" fmla="*/ 1476395 h 1653992"/>
                  <a:gd name="connsiteX584" fmla="*/ 243059 w 366764"/>
                  <a:gd name="connsiteY584" fmla="*/ 1476395 h 1653992"/>
                  <a:gd name="connsiteX585" fmla="*/ 243059 w 366764"/>
                  <a:gd name="connsiteY585" fmla="*/ 1434277 h 1653992"/>
                  <a:gd name="connsiteX586" fmla="*/ 279190 w 366764"/>
                  <a:gd name="connsiteY586" fmla="*/ 1434277 h 1653992"/>
                  <a:gd name="connsiteX587" fmla="*/ 279190 w 366764"/>
                  <a:gd name="connsiteY587" fmla="*/ 1476395 h 1653992"/>
                  <a:gd name="connsiteX588" fmla="*/ 243059 w 366764"/>
                  <a:gd name="connsiteY588" fmla="*/ 1476395 h 1653992"/>
                  <a:gd name="connsiteX589" fmla="*/ 196673 w 366764"/>
                  <a:gd name="connsiteY589" fmla="*/ 1476395 h 1653992"/>
                  <a:gd name="connsiteX590" fmla="*/ 196673 w 366764"/>
                  <a:gd name="connsiteY590" fmla="*/ 1434277 h 1653992"/>
                  <a:gd name="connsiteX591" fmla="*/ 232815 w 366764"/>
                  <a:gd name="connsiteY591" fmla="*/ 1434277 h 1653992"/>
                  <a:gd name="connsiteX592" fmla="*/ 232815 w 366764"/>
                  <a:gd name="connsiteY592" fmla="*/ 1476395 h 1653992"/>
                  <a:gd name="connsiteX593" fmla="*/ 196673 w 366764"/>
                  <a:gd name="connsiteY593" fmla="*/ 1476395 h 1653992"/>
                  <a:gd name="connsiteX594" fmla="*/ 130435 w 366764"/>
                  <a:gd name="connsiteY594" fmla="*/ 1476395 h 1653992"/>
                  <a:gd name="connsiteX595" fmla="*/ 130435 w 366764"/>
                  <a:gd name="connsiteY595" fmla="*/ 1434277 h 1653992"/>
                  <a:gd name="connsiteX596" fmla="*/ 166556 w 366764"/>
                  <a:gd name="connsiteY596" fmla="*/ 1434277 h 1653992"/>
                  <a:gd name="connsiteX597" fmla="*/ 166556 w 366764"/>
                  <a:gd name="connsiteY597" fmla="*/ 1476395 h 1653992"/>
                  <a:gd name="connsiteX598" fmla="*/ 130435 w 366764"/>
                  <a:gd name="connsiteY598" fmla="*/ 1476395 h 1653992"/>
                  <a:gd name="connsiteX599" fmla="*/ 84039 w 366764"/>
                  <a:gd name="connsiteY599" fmla="*/ 1476395 h 1653992"/>
                  <a:gd name="connsiteX600" fmla="*/ 84039 w 366764"/>
                  <a:gd name="connsiteY600" fmla="*/ 1434277 h 1653992"/>
                  <a:gd name="connsiteX601" fmla="*/ 120175 w 366764"/>
                  <a:gd name="connsiteY601" fmla="*/ 1434277 h 1653992"/>
                  <a:gd name="connsiteX602" fmla="*/ 120175 w 366764"/>
                  <a:gd name="connsiteY602" fmla="*/ 1476395 h 1653992"/>
                  <a:gd name="connsiteX603" fmla="*/ 84039 w 366764"/>
                  <a:gd name="connsiteY603" fmla="*/ 1476395 h 1653992"/>
                  <a:gd name="connsiteX604" fmla="*/ 37653 w 366764"/>
                  <a:gd name="connsiteY604" fmla="*/ 1476395 h 1653992"/>
                  <a:gd name="connsiteX605" fmla="*/ 37653 w 366764"/>
                  <a:gd name="connsiteY605" fmla="*/ 1434277 h 1653992"/>
                  <a:gd name="connsiteX606" fmla="*/ 73779 w 366764"/>
                  <a:gd name="connsiteY606" fmla="*/ 1434277 h 1653992"/>
                  <a:gd name="connsiteX607" fmla="*/ 73779 w 366764"/>
                  <a:gd name="connsiteY607" fmla="*/ 1476395 h 1653992"/>
                  <a:gd name="connsiteX608" fmla="*/ 37653 w 366764"/>
                  <a:gd name="connsiteY608" fmla="*/ 1476395 h 165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</a:cxnLst>
                <a:rect l="l" t="t" r="r" b="b"/>
                <a:pathLst>
                  <a:path w="366764" h="1653992">
                    <a:moveTo>
                      <a:pt x="358292" y="-4191"/>
                    </a:moveTo>
                    <a:lnTo>
                      <a:pt x="325591" y="-4191"/>
                    </a:lnTo>
                    <a:cubicBezTo>
                      <a:pt x="325591" y="3849"/>
                      <a:pt x="325591" y="11889"/>
                      <a:pt x="325591" y="19929"/>
                    </a:cubicBezTo>
                    <a:cubicBezTo>
                      <a:pt x="313544" y="19929"/>
                      <a:pt x="301502" y="19929"/>
                      <a:pt x="289460" y="19929"/>
                    </a:cubicBezTo>
                    <a:cubicBezTo>
                      <a:pt x="289460" y="11889"/>
                      <a:pt x="289460" y="3849"/>
                      <a:pt x="289460" y="-4191"/>
                    </a:cubicBezTo>
                    <a:lnTo>
                      <a:pt x="279190" y="-4191"/>
                    </a:lnTo>
                    <a:cubicBezTo>
                      <a:pt x="279190" y="3849"/>
                      <a:pt x="279190" y="11889"/>
                      <a:pt x="279190" y="19929"/>
                    </a:cubicBezTo>
                    <a:cubicBezTo>
                      <a:pt x="267153" y="19929"/>
                      <a:pt x="255132" y="19929"/>
                      <a:pt x="243059" y="19929"/>
                    </a:cubicBezTo>
                    <a:cubicBezTo>
                      <a:pt x="243059" y="11889"/>
                      <a:pt x="243059" y="3849"/>
                      <a:pt x="243059" y="-4191"/>
                    </a:cubicBezTo>
                    <a:lnTo>
                      <a:pt x="232815" y="-4191"/>
                    </a:lnTo>
                    <a:cubicBezTo>
                      <a:pt x="232815" y="3849"/>
                      <a:pt x="232815" y="11889"/>
                      <a:pt x="232815" y="19929"/>
                    </a:cubicBezTo>
                    <a:cubicBezTo>
                      <a:pt x="220768" y="19929"/>
                      <a:pt x="208736" y="19929"/>
                      <a:pt x="196673" y="19929"/>
                    </a:cubicBezTo>
                    <a:cubicBezTo>
                      <a:pt x="196673" y="11889"/>
                      <a:pt x="196673" y="3849"/>
                      <a:pt x="196673" y="-4191"/>
                    </a:cubicBezTo>
                    <a:lnTo>
                      <a:pt x="166556" y="-4191"/>
                    </a:lnTo>
                    <a:cubicBezTo>
                      <a:pt x="166556" y="3849"/>
                      <a:pt x="166556" y="11889"/>
                      <a:pt x="166556" y="19929"/>
                    </a:cubicBezTo>
                    <a:cubicBezTo>
                      <a:pt x="154524" y="19929"/>
                      <a:pt x="142466" y="19929"/>
                      <a:pt x="130435" y="19929"/>
                    </a:cubicBezTo>
                    <a:cubicBezTo>
                      <a:pt x="130435" y="11889"/>
                      <a:pt x="130435" y="3849"/>
                      <a:pt x="130435" y="-4191"/>
                    </a:cubicBezTo>
                    <a:lnTo>
                      <a:pt x="120175" y="-4191"/>
                    </a:lnTo>
                    <a:cubicBezTo>
                      <a:pt x="120175" y="3849"/>
                      <a:pt x="120175" y="11889"/>
                      <a:pt x="120175" y="19929"/>
                    </a:cubicBezTo>
                    <a:cubicBezTo>
                      <a:pt x="108128" y="19929"/>
                      <a:pt x="96086" y="19929"/>
                      <a:pt x="84039" y="19929"/>
                    </a:cubicBezTo>
                    <a:cubicBezTo>
                      <a:pt x="84039" y="11889"/>
                      <a:pt x="84039" y="3849"/>
                      <a:pt x="84039" y="-4191"/>
                    </a:cubicBezTo>
                    <a:lnTo>
                      <a:pt x="73779" y="-4191"/>
                    </a:lnTo>
                    <a:cubicBezTo>
                      <a:pt x="73779" y="3849"/>
                      <a:pt x="73779" y="11889"/>
                      <a:pt x="73779" y="19929"/>
                    </a:cubicBezTo>
                    <a:cubicBezTo>
                      <a:pt x="61753" y="19929"/>
                      <a:pt x="49700" y="19929"/>
                      <a:pt x="37653" y="19929"/>
                    </a:cubicBezTo>
                    <a:cubicBezTo>
                      <a:pt x="37653" y="11889"/>
                      <a:pt x="37653" y="3849"/>
                      <a:pt x="37653" y="-4191"/>
                    </a:cubicBezTo>
                    <a:lnTo>
                      <a:pt x="-8472" y="-4191"/>
                    </a:lnTo>
                    <a:lnTo>
                      <a:pt x="-8472" y="1649801"/>
                    </a:lnTo>
                    <a:lnTo>
                      <a:pt x="358292" y="1649801"/>
                    </a:lnTo>
                    <a:lnTo>
                      <a:pt x="358292" y="978302"/>
                    </a:lnTo>
                    <a:lnTo>
                      <a:pt x="325591" y="978302"/>
                    </a:lnTo>
                    <a:cubicBezTo>
                      <a:pt x="325591" y="989486"/>
                      <a:pt x="325591" y="1000660"/>
                      <a:pt x="325591" y="1011829"/>
                    </a:cubicBezTo>
                    <a:cubicBezTo>
                      <a:pt x="313544" y="1011829"/>
                      <a:pt x="301502" y="1011829"/>
                      <a:pt x="289460" y="1011829"/>
                    </a:cubicBezTo>
                    <a:cubicBezTo>
                      <a:pt x="289460" y="1000660"/>
                      <a:pt x="289460" y="989486"/>
                      <a:pt x="289460" y="978302"/>
                    </a:cubicBezTo>
                    <a:lnTo>
                      <a:pt x="280796" y="978302"/>
                    </a:lnTo>
                    <a:cubicBezTo>
                      <a:pt x="280256" y="978302"/>
                      <a:pt x="279720" y="978296"/>
                      <a:pt x="279190" y="978276"/>
                    </a:cubicBezTo>
                    <a:cubicBezTo>
                      <a:pt x="279190" y="989465"/>
                      <a:pt x="279190" y="1000655"/>
                      <a:pt x="279190" y="1011829"/>
                    </a:cubicBezTo>
                    <a:cubicBezTo>
                      <a:pt x="267153" y="1011829"/>
                      <a:pt x="255132" y="1011829"/>
                      <a:pt x="243059" y="1011829"/>
                    </a:cubicBezTo>
                    <a:cubicBezTo>
                      <a:pt x="243059" y="997807"/>
                      <a:pt x="243059" y="983759"/>
                      <a:pt x="243059" y="969716"/>
                    </a:cubicBezTo>
                    <a:cubicBezTo>
                      <a:pt x="246812" y="969716"/>
                      <a:pt x="250559" y="969716"/>
                      <a:pt x="254300" y="969716"/>
                    </a:cubicBezTo>
                    <a:cubicBezTo>
                      <a:pt x="244036" y="962175"/>
                      <a:pt x="237430" y="950346"/>
                      <a:pt x="237430" y="937035"/>
                    </a:cubicBezTo>
                    <a:cubicBezTo>
                      <a:pt x="237430" y="929634"/>
                      <a:pt x="239473" y="922691"/>
                      <a:pt x="243059" y="916688"/>
                    </a:cubicBezTo>
                    <a:cubicBezTo>
                      <a:pt x="243059" y="908929"/>
                      <a:pt x="243059" y="901174"/>
                      <a:pt x="243059" y="893415"/>
                    </a:cubicBezTo>
                    <a:cubicBezTo>
                      <a:pt x="255132" y="893415"/>
                      <a:pt x="267153" y="893415"/>
                      <a:pt x="279190" y="893415"/>
                    </a:cubicBezTo>
                    <a:cubicBezTo>
                      <a:pt x="279190" y="894210"/>
                      <a:pt x="279190" y="895005"/>
                      <a:pt x="279190" y="895801"/>
                    </a:cubicBezTo>
                    <a:cubicBezTo>
                      <a:pt x="279720" y="895780"/>
                      <a:pt x="280256" y="895774"/>
                      <a:pt x="280796" y="895774"/>
                    </a:cubicBezTo>
                    <a:lnTo>
                      <a:pt x="289460" y="895774"/>
                    </a:lnTo>
                    <a:cubicBezTo>
                      <a:pt x="289460" y="894984"/>
                      <a:pt x="289460" y="894200"/>
                      <a:pt x="289460" y="893415"/>
                    </a:cubicBezTo>
                    <a:cubicBezTo>
                      <a:pt x="301502" y="893415"/>
                      <a:pt x="313544" y="893415"/>
                      <a:pt x="325591" y="893415"/>
                    </a:cubicBezTo>
                    <a:cubicBezTo>
                      <a:pt x="325591" y="894200"/>
                      <a:pt x="325591" y="894984"/>
                      <a:pt x="325591" y="895774"/>
                    </a:cubicBezTo>
                    <a:lnTo>
                      <a:pt x="358292" y="895774"/>
                    </a:lnTo>
                    <a:lnTo>
                      <a:pt x="358292" y="-4191"/>
                    </a:lnTo>
                    <a:moveTo>
                      <a:pt x="289460" y="96225"/>
                    </a:moveTo>
                    <a:cubicBezTo>
                      <a:pt x="289460" y="82182"/>
                      <a:pt x="289460" y="68134"/>
                      <a:pt x="289460" y="54112"/>
                    </a:cubicBezTo>
                    <a:cubicBezTo>
                      <a:pt x="301502" y="54112"/>
                      <a:pt x="313544" y="54112"/>
                      <a:pt x="325591" y="54112"/>
                    </a:cubicBezTo>
                    <a:cubicBezTo>
                      <a:pt x="325591" y="68134"/>
                      <a:pt x="325591" y="82182"/>
                      <a:pt x="325591" y="96225"/>
                    </a:cubicBezTo>
                    <a:cubicBezTo>
                      <a:pt x="313544" y="96225"/>
                      <a:pt x="301502" y="96225"/>
                      <a:pt x="289460" y="96225"/>
                    </a:cubicBezTo>
                    <a:moveTo>
                      <a:pt x="243059" y="96225"/>
                    </a:moveTo>
                    <a:cubicBezTo>
                      <a:pt x="243059" y="82182"/>
                      <a:pt x="243059" y="68134"/>
                      <a:pt x="243059" y="54112"/>
                    </a:cubicBezTo>
                    <a:cubicBezTo>
                      <a:pt x="255132" y="54112"/>
                      <a:pt x="267153" y="54112"/>
                      <a:pt x="279190" y="54112"/>
                    </a:cubicBezTo>
                    <a:cubicBezTo>
                      <a:pt x="279190" y="68134"/>
                      <a:pt x="279190" y="82182"/>
                      <a:pt x="279190" y="96225"/>
                    </a:cubicBezTo>
                    <a:cubicBezTo>
                      <a:pt x="267153" y="96225"/>
                      <a:pt x="255132" y="96225"/>
                      <a:pt x="243059" y="96225"/>
                    </a:cubicBezTo>
                    <a:moveTo>
                      <a:pt x="196673" y="96225"/>
                    </a:moveTo>
                    <a:cubicBezTo>
                      <a:pt x="196673" y="82182"/>
                      <a:pt x="196673" y="68134"/>
                      <a:pt x="196673" y="54112"/>
                    </a:cubicBezTo>
                    <a:cubicBezTo>
                      <a:pt x="208736" y="54112"/>
                      <a:pt x="220768" y="54112"/>
                      <a:pt x="232815" y="54112"/>
                    </a:cubicBezTo>
                    <a:cubicBezTo>
                      <a:pt x="232815" y="68134"/>
                      <a:pt x="232815" y="82182"/>
                      <a:pt x="232815" y="96225"/>
                    </a:cubicBezTo>
                    <a:cubicBezTo>
                      <a:pt x="220768" y="96225"/>
                      <a:pt x="208736" y="96225"/>
                      <a:pt x="196673" y="96225"/>
                    </a:cubicBezTo>
                    <a:moveTo>
                      <a:pt x="130435" y="96225"/>
                    </a:moveTo>
                    <a:cubicBezTo>
                      <a:pt x="130435" y="82182"/>
                      <a:pt x="130435" y="68134"/>
                      <a:pt x="130435" y="54112"/>
                    </a:cubicBezTo>
                    <a:cubicBezTo>
                      <a:pt x="142466" y="54112"/>
                      <a:pt x="154524" y="54112"/>
                      <a:pt x="166556" y="54112"/>
                    </a:cubicBezTo>
                    <a:cubicBezTo>
                      <a:pt x="166556" y="68134"/>
                      <a:pt x="166556" y="82182"/>
                      <a:pt x="166556" y="96225"/>
                    </a:cubicBezTo>
                    <a:cubicBezTo>
                      <a:pt x="154524" y="96225"/>
                      <a:pt x="142466" y="96225"/>
                      <a:pt x="130435" y="96225"/>
                    </a:cubicBezTo>
                    <a:moveTo>
                      <a:pt x="84039" y="96225"/>
                    </a:moveTo>
                    <a:cubicBezTo>
                      <a:pt x="84039" y="82182"/>
                      <a:pt x="84039" y="68134"/>
                      <a:pt x="84039" y="54112"/>
                    </a:cubicBezTo>
                    <a:cubicBezTo>
                      <a:pt x="96086" y="54112"/>
                      <a:pt x="108128" y="54112"/>
                      <a:pt x="120175" y="54112"/>
                    </a:cubicBezTo>
                    <a:cubicBezTo>
                      <a:pt x="120175" y="68134"/>
                      <a:pt x="120175" y="82182"/>
                      <a:pt x="120175" y="96225"/>
                    </a:cubicBezTo>
                    <a:cubicBezTo>
                      <a:pt x="108128" y="96225"/>
                      <a:pt x="96086" y="96225"/>
                      <a:pt x="84039" y="96225"/>
                    </a:cubicBezTo>
                    <a:moveTo>
                      <a:pt x="37653" y="96225"/>
                    </a:moveTo>
                    <a:cubicBezTo>
                      <a:pt x="37653" y="82182"/>
                      <a:pt x="37653" y="68134"/>
                      <a:pt x="37653" y="54112"/>
                    </a:cubicBezTo>
                    <a:cubicBezTo>
                      <a:pt x="49700" y="54112"/>
                      <a:pt x="61753" y="54112"/>
                      <a:pt x="73779" y="54112"/>
                    </a:cubicBezTo>
                    <a:cubicBezTo>
                      <a:pt x="73779" y="68134"/>
                      <a:pt x="73779" y="82182"/>
                      <a:pt x="73779" y="96225"/>
                    </a:cubicBezTo>
                    <a:cubicBezTo>
                      <a:pt x="61753" y="96225"/>
                      <a:pt x="49700" y="96225"/>
                      <a:pt x="37653" y="96225"/>
                    </a:cubicBezTo>
                    <a:moveTo>
                      <a:pt x="289460" y="172526"/>
                    </a:moveTo>
                    <a:cubicBezTo>
                      <a:pt x="289460" y="158483"/>
                      <a:pt x="289460" y="144455"/>
                      <a:pt x="289460" y="130402"/>
                    </a:cubicBezTo>
                    <a:cubicBezTo>
                      <a:pt x="301502" y="130402"/>
                      <a:pt x="313544" y="130402"/>
                      <a:pt x="325591" y="130402"/>
                    </a:cubicBezTo>
                    <a:cubicBezTo>
                      <a:pt x="325591" y="144455"/>
                      <a:pt x="325591" y="158483"/>
                      <a:pt x="325591" y="172526"/>
                    </a:cubicBezTo>
                    <a:cubicBezTo>
                      <a:pt x="313544" y="172526"/>
                      <a:pt x="301502" y="172526"/>
                      <a:pt x="289460" y="172526"/>
                    </a:cubicBezTo>
                    <a:moveTo>
                      <a:pt x="243059" y="172526"/>
                    </a:moveTo>
                    <a:cubicBezTo>
                      <a:pt x="243059" y="158483"/>
                      <a:pt x="243059" y="144455"/>
                      <a:pt x="243059" y="130402"/>
                    </a:cubicBezTo>
                    <a:cubicBezTo>
                      <a:pt x="255132" y="130402"/>
                      <a:pt x="267153" y="130402"/>
                      <a:pt x="279190" y="130402"/>
                    </a:cubicBezTo>
                    <a:cubicBezTo>
                      <a:pt x="279190" y="144455"/>
                      <a:pt x="279190" y="158483"/>
                      <a:pt x="279190" y="172526"/>
                    </a:cubicBezTo>
                    <a:cubicBezTo>
                      <a:pt x="267153" y="172526"/>
                      <a:pt x="255132" y="172526"/>
                      <a:pt x="243059" y="172526"/>
                    </a:cubicBezTo>
                    <a:moveTo>
                      <a:pt x="196673" y="172526"/>
                    </a:moveTo>
                    <a:cubicBezTo>
                      <a:pt x="196673" y="158483"/>
                      <a:pt x="196673" y="144455"/>
                      <a:pt x="196673" y="130402"/>
                    </a:cubicBezTo>
                    <a:cubicBezTo>
                      <a:pt x="208736" y="130402"/>
                      <a:pt x="220768" y="130402"/>
                      <a:pt x="232815" y="130402"/>
                    </a:cubicBezTo>
                    <a:cubicBezTo>
                      <a:pt x="232815" y="144455"/>
                      <a:pt x="232815" y="158483"/>
                      <a:pt x="232815" y="172526"/>
                    </a:cubicBezTo>
                    <a:cubicBezTo>
                      <a:pt x="220768" y="172526"/>
                      <a:pt x="208736" y="172526"/>
                      <a:pt x="196673" y="172526"/>
                    </a:cubicBezTo>
                    <a:moveTo>
                      <a:pt x="130435" y="172526"/>
                    </a:moveTo>
                    <a:cubicBezTo>
                      <a:pt x="130435" y="158483"/>
                      <a:pt x="130435" y="144455"/>
                      <a:pt x="130435" y="130402"/>
                    </a:cubicBezTo>
                    <a:cubicBezTo>
                      <a:pt x="142466" y="130402"/>
                      <a:pt x="154524" y="130402"/>
                      <a:pt x="166556" y="130402"/>
                    </a:cubicBezTo>
                    <a:cubicBezTo>
                      <a:pt x="166556" y="144455"/>
                      <a:pt x="166556" y="158483"/>
                      <a:pt x="166556" y="172526"/>
                    </a:cubicBezTo>
                    <a:cubicBezTo>
                      <a:pt x="154524" y="172526"/>
                      <a:pt x="142466" y="172526"/>
                      <a:pt x="130435" y="172526"/>
                    </a:cubicBezTo>
                    <a:moveTo>
                      <a:pt x="84039" y="172526"/>
                    </a:moveTo>
                    <a:cubicBezTo>
                      <a:pt x="84039" y="158483"/>
                      <a:pt x="84039" y="144455"/>
                      <a:pt x="84039" y="130402"/>
                    </a:cubicBezTo>
                    <a:cubicBezTo>
                      <a:pt x="96086" y="130402"/>
                      <a:pt x="108128" y="130402"/>
                      <a:pt x="120175" y="130402"/>
                    </a:cubicBezTo>
                    <a:cubicBezTo>
                      <a:pt x="120175" y="144455"/>
                      <a:pt x="120175" y="158483"/>
                      <a:pt x="120175" y="172526"/>
                    </a:cubicBezTo>
                    <a:cubicBezTo>
                      <a:pt x="108128" y="172526"/>
                      <a:pt x="96086" y="172526"/>
                      <a:pt x="84039" y="172526"/>
                    </a:cubicBezTo>
                    <a:moveTo>
                      <a:pt x="37653" y="172526"/>
                    </a:moveTo>
                    <a:cubicBezTo>
                      <a:pt x="37653" y="158483"/>
                      <a:pt x="37653" y="144455"/>
                      <a:pt x="37653" y="130402"/>
                    </a:cubicBezTo>
                    <a:cubicBezTo>
                      <a:pt x="49700" y="130402"/>
                      <a:pt x="61753" y="130402"/>
                      <a:pt x="73779" y="130402"/>
                    </a:cubicBezTo>
                    <a:cubicBezTo>
                      <a:pt x="73779" y="144455"/>
                      <a:pt x="73779" y="158483"/>
                      <a:pt x="73779" y="172526"/>
                    </a:cubicBezTo>
                    <a:cubicBezTo>
                      <a:pt x="61753" y="172526"/>
                      <a:pt x="49700" y="172526"/>
                      <a:pt x="37653" y="172526"/>
                    </a:cubicBezTo>
                    <a:moveTo>
                      <a:pt x="289460" y="248847"/>
                    </a:moveTo>
                    <a:cubicBezTo>
                      <a:pt x="289460" y="234794"/>
                      <a:pt x="289460" y="220751"/>
                      <a:pt x="289460" y="206708"/>
                    </a:cubicBezTo>
                    <a:cubicBezTo>
                      <a:pt x="301502" y="206708"/>
                      <a:pt x="313544" y="206708"/>
                      <a:pt x="325591" y="206708"/>
                    </a:cubicBezTo>
                    <a:cubicBezTo>
                      <a:pt x="325591" y="220751"/>
                      <a:pt x="325591" y="234794"/>
                      <a:pt x="325591" y="248847"/>
                    </a:cubicBezTo>
                    <a:cubicBezTo>
                      <a:pt x="313544" y="248847"/>
                      <a:pt x="301502" y="248847"/>
                      <a:pt x="289460" y="248847"/>
                    </a:cubicBezTo>
                    <a:moveTo>
                      <a:pt x="243059" y="248847"/>
                    </a:moveTo>
                    <a:cubicBezTo>
                      <a:pt x="243059" y="234794"/>
                      <a:pt x="243059" y="220751"/>
                      <a:pt x="243059" y="206708"/>
                    </a:cubicBezTo>
                    <a:cubicBezTo>
                      <a:pt x="255132" y="206708"/>
                      <a:pt x="267153" y="206708"/>
                      <a:pt x="279190" y="206708"/>
                    </a:cubicBezTo>
                    <a:cubicBezTo>
                      <a:pt x="279190" y="220751"/>
                      <a:pt x="279190" y="234794"/>
                      <a:pt x="279190" y="248847"/>
                    </a:cubicBezTo>
                    <a:cubicBezTo>
                      <a:pt x="267153" y="248847"/>
                      <a:pt x="255132" y="248847"/>
                      <a:pt x="243059" y="248847"/>
                    </a:cubicBezTo>
                    <a:moveTo>
                      <a:pt x="196673" y="248847"/>
                    </a:moveTo>
                    <a:cubicBezTo>
                      <a:pt x="196673" y="234794"/>
                      <a:pt x="196673" y="220751"/>
                      <a:pt x="196673" y="206708"/>
                    </a:cubicBezTo>
                    <a:cubicBezTo>
                      <a:pt x="208736" y="206708"/>
                      <a:pt x="220768" y="206708"/>
                      <a:pt x="232815" y="206708"/>
                    </a:cubicBezTo>
                    <a:cubicBezTo>
                      <a:pt x="232815" y="220751"/>
                      <a:pt x="232815" y="234794"/>
                      <a:pt x="232815" y="248847"/>
                    </a:cubicBezTo>
                    <a:cubicBezTo>
                      <a:pt x="220768" y="248847"/>
                      <a:pt x="208736" y="248847"/>
                      <a:pt x="196673" y="248847"/>
                    </a:cubicBezTo>
                    <a:moveTo>
                      <a:pt x="130435" y="248847"/>
                    </a:moveTo>
                    <a:cubicBezTo>
                      <a:pt x="130435" y="234794"/>
                      <a:pt x="130435" y="220751"/>
                      <a:pt x="130435" y="206708"/>
                    </a:cubicBezTo>
                    <a:cubicBezTo>
                      <a:pt x="142466" y="206708"/>
                      <a:pt x="154524" y="206708"/>
                      <a:pt x="166556" y="206708"/>
                    </a:cubicBezTo>
                    <a:cubicBezTo>
                      <a:pt x="166556" y="220751"/>
                      <a:pt x="166556" y="234794"/>
                      <a:pt x="166556" y="248847"/>
                    </a:cubicBezTo>
                    <a:cubicBezTo>
                      <a:pt x="154524" y="248847"/>
                      <a:pt x="142466" y="248847"/>
                      <a:pt x="130435" y="248847"/>
                    </a:cubicBezTo>
                    <a:moveTo>
                      <a:pt x="84039" y="248847"/>
                    </a:moveTo>
                    <a:cubicBezTo>
                      <a:pt x="84039" y="234794"/>
                      <a:pt x="84039" y="220751"/>
                      <a:pt x="84039" y="206708"/>
                    </a:cubicBezTo>
                    <a:cubicBezTo>
                      <a:pt x="96086" y="206708"/>
                      <a:pt x="108128" y="206708"/>
                      <a:pt x="120175" y="206708"/>
                    </a:cubicBezTo>
                    <a:cubicBezTo>
                      <a:pt x="120175" y="220751"/>
                      <a:pt x="120175" y="234794"/>
                      <a:pt x="120175" y="248847"/>
                    </a:cubicBezTo>
                    <a:cubicBezTo>
                      <a:pt x="108128" y="248847"/>
                      <a:pt x="96086" y="248847"/>
                      <a:pt x="84039" y="248847"/>
                    </a:cubicBezTo>
                    <a:moveTo>
                      <a:pt x="37653" y="248847"/>
                    </a:moveTo>
                    <a:cubicBezTo>
                      <a:pt x="37653" y="234794"/>
                      <a:pt x="37653" y="220751"/>
                      <a:pt x="37653" y="206708"/>
                    </a:cubicBezTo>
                    <a:cubicBezTo>
                      <a:pt x="49700" y="206708"/>
                      <a:pt x="61753" y="206708"/>
                      <a:pt x="73779" y="206708"/>
                    </a:cubicBezTo>
                    <a:cubicBezTo>
                      <a:pt x="73779" y="220751"/>
                      <a:pt x="73779" y="234794"/>
                      <a:pt x="73779" y="248847"/>
                    </a:cubicBezTo>
                    <a:cubicBezTo>
                      <a:pt x="61753" y="248847"/>
                      <a:pt x="49700" y="248847"/>
                      <a:pt x="37653" y="248847"/>
                    </a:cubicBezTo>
                    <a:moveTo>
                      <a:pt x="289460" y="325122"/>
                    </a:moveTo>
                    <a:cubicBezTo>
                      <a:pt x="289460" y="311079"/>
                      <a:pt x="289460" y="297057"/>
                      <a:pt x="289460" y="283009"/>
                    </a:cubicBezTo>
                    <a:cubicBezTo>
                      <a:pt x="301502" y="283009"/>
                      <a:pt x="313544" y="283009"/>
                      <a:pt x="325591" y="283009"/>
                    </a:cubicBezTo>
                    <a:cubicBezTo>
                      <a:pt x="325591" y="297057"/>
                      <a:pt x="325591" y="311079"/>
                      <a:pt x="325591" y="325122"/>
                    </a:cubicBezTo>
                    <a:cubicBezTo>
                      <a:pt x="313544" y="325122"/>
                      <a:pt x="301502" y="325122"/>
                      <a:pt x="289460" y="325122"/>
                    </a:cubicBezTo>
                    <a:moveTo>
                      <a:pt x="243059" y="325122"/>
                    </a:moveTo>
                    <a:cubicBezTo>
                      <a:pt x="243059" y="311079"/>
                      <a:pt x="243059" y="297057"/>
                      <a:pt x="243059" y="283009"/>
                    </a:cubicBezTo>
                    <a:cubicBezTo>
                      <a:pt x="255132" y="283009"/>
                      <a:pt x="267153" y="283009"/>
                      <a:pt x="279190" y="283009"/>
                    </a:cubicBezTo>
                    <a:cubicBezTo>
                      <a:pt x="279190" y="297057"/>
                      <a:pt x="279190" y="311079"/>
                      <a:pt x="279190" y="325122"/>
                    </a:cubicBezTo>
                    <a:cubicBezTo>
                      <a:pt x="267153" y="325122"/>
                      <a:pt x="255132" y="325122"/>
                      <a:pt x="243059" y="325122"/>
                    </a:cubicBezTo>
                    <a:moveTo>
                      <a:pt x="196673" y="325122"/>
                    </a:moveTo>
                    <a:cubicBezTo>
                      <a:pt x="196673" y="311079"/>
                      <a:pt x="196673" y="297057"/>
                      <a:pt x="196673" y="283009"/>
                    </a:cubicBezTo>
                    <a:cubicBezTo>
                      <a:pt x="208736" y="283009"/>
                      <a:pt x="220768" y="283009"/>
                      <a:pt x="232815" y="283009"/>
                    </a:cubicBezTo>
                    <a:cubicBezTo>
                      <a:pt x="232815" y="297057"/>
                      <a:pt x="232815" y="311079"/>
                      <a:pt x="232815" y="325122"/>
                    </a:cubicBezTo>
                    <a:cubicBezTo>
                      <a:pt x="220768" y="325122"/>
                      <a:pt x="208736" y="325122"/>
                      <a:pt x="196673" y="325122"/>
                    </a:cubicBezTo>
                    <a:moveTo>
                      <a:pt x="130435" y="325122"/>
                    </a:moveTo>
                    <a:cubicBezTo>
                      <a:pt x="130435" y="311079"/>
                      <a:pt x="130435" y="297057"/>
                      <a:pt x="130435" y="283009"/>
                    </a:cubicBezTo>
                    <a:cubicBezTo>
                      <a:pt x="142466" y="283009"/>
                      <a:pt x="154524" y="283009"/>
                      <a:pt x="166556" y="283009"/>
                    </a:cubicBezTo>
                    <a:cubicBezTo>
                      <a:pt x="166556" y="297057"/>
                      <a:pt x="166556" y="311079"/>
                      <a:pt x="166556" y="325122"/>
                    </a:cubicBezTo>
                    <a:cubicBezTo>
                      <a:pt x="154524" y="325122"/>
                      <a:pt x="142466" y="325122"/>
                      <a:pt x="130435" y="325122"/>
                    </a:cubicBezTo>
                    <a:moveTo>
                      <a:pt x="84039" y="325122"/>
                    </a:moveTo>
                    <a:cubicBezTo>
                      <a:pt x="84039" y="311079"/>
                      <a:pt x="84039" y="297057"/>
                      <a:pt x="84039" y="283009"/>
                    </a:cubicBezTo>
                    <a:cubicBezTo>
                      <a:pt x="96086" y="283009"/>
                      <a:pt x="108128" y="283009"/>
                      <a:pt x="120175" y="283009"/>
                    </a:cubicBezTo>
                    <a:cubicBezTo>
                      <a:pt x="120175" y="297057"/>
                      <a:pt x="120175" y="311079"/>
                      <a:pt x="120175" y="325122"/>
                    </a:cubicBezTo>
                    <a:cubicBezTo>
                      <a:pt x="108128" y="325122"/>
                      <a:pt x="96086" y="325122"/>
                      <a:pt x="84039" y="325122"/>
                    </a:cubicBezTo>
                    <a:moveTo>
                      <a:pt x="37653" y="325122"/>
                    </a:moveTo>
                    <a:cubicBezTo>
                      <a:pt x="37653" y="311079"/>
                      <a:pt x="37653" y="297057"/>
                      <a:pt x="37653" y="283009"/>
                    </a:cubicBezTo>
                    <a:cubicBezTo>
                      <a:pt x="49700" y="283009"/>
                      <a:pt x="61753" y="283009"/>
                      <a:pt x="73779" y="283009"/>
                    </a:cubicBezTo>
                    <a:cubicBezTo>
                      <a:pt x="73779" y="297057"/>
                      <a:pt x="73779" y="311079"/>
                      <a:pt x="73779" y="325122"/>
                    </a:cubicBezTo>
                    <a:cubicBezTo>
                      <a:pt x="61753" y="325122"/>
                      <a:pt x="49700" y="325122"/>
                      <a:pt x="37653" y="325122"/>
                    </a:cubicBezTo>
                    <a:moveTo>
                      <a:pt x="289460" y="401428"/>
                    </a:moveTo>
                    <a:cubicBezTo>
                      <a:pt x="289460" y="387401"/>
                      <a:pt x="289460" y="373363"/>
                      <a:pt x="289460" y="359289"/>
                    </a:cubicBezTo>
                    <a:cubicBezTo>
                      <a:pt x="301502" y="359289"/>
                      <a:pt x="313544" y="359289"/>
                      <a:pt x="325591" y="359289"/>
                    </a:cubicBezTo>
                    <a:cubicBezTo>
                      <a:pt x="325591" y="373363"/>
                      <a:pt x="325591" y="387401"/>
                      <a:pt x="325591" y="401428"/>
                    </a:cubicBezTo>
                    <a:cubicBezTo>
                      <a:pt x="313544" y="401428"/>
                      <a:pt x="301502" y="401428"/>
                      <a:pt x="289460" y="401428"/>
                    </a:cubicBezTo>
                    <a:moveTo>
                      <a:pt x="243059" y="401428"/>
                    </a:moveTo>
                    <a:cubicBezTo>
                      <a:pt x="243059" y="387401"/>
                      <a:pt x="243059" y="373363"/>
                      <a:pt x="243059" y="359289"/>
                    </a:cubicBezTo>
                    <a:cubicBezTo>
                      <a:pt x="255132" y="359289"/>
                      <a:pt x="267153" y="359289"/>
                      <a:pt x="279190" y="359289"/>
                    </a:cubicBezTo>
                    <a:cubicBezTo>
                      <a:pt x="279190" y="373363"/>
                      <a:pt x="279190" y="387401"/>
                      <a:pt x="279190" y="401428"/>
                    </a:cubicBezTo>
                    <a:cubicBezTo>
                      <a:pt x="267153" y="401428"/>
                      <a:pt x="255132" y="401428"/>
                      <a:pt x="243059" y="401428"/>
                    </a:cubicBezTo>
                    <a:moveTo>
                      <a:pt x="196673" y="401428"/>
                    </a:moveTo>
                    <a:cubicBezTo>
                      <a:pt x="196673" y="387401"/>
                      <a:pt x="196673" y="373363"/>
                      <a:pt x="196673" y="359289"/>
                    </a:cubicBezTo>
                    <a:cubicBezTo>
                      <a:pt x="208736" y="359289"/>
                      <a:pt x="220768" y="359289"/>
                      <a:pt x="232815" y="359289"/>
                    </a:cubicBezTo>
                    <a:cubicBezTo>
                      <a:pt x="232815" y="373363"/>
                      <a:pt x="232815" y="387401"/>
                      <a:pt x="232815" y="401428"/>
                    </a:cubicBezTo>
                    <a:cubicBezTo>
                      <a:pt x="220768" y="401428"/>
                      <a:pt x="208736" y="401428"/>
                      <a:pt x="196673" y="401428"/>
                    </a:cubicBezTo>
                    <a:moveTo>
                      <a:pt x="130435" y="401428"/>
                    </a:moveTo>
                    <a:cubicBezTo>
                      <a:pt x="130435" y="387401"/>
                      <a:pt x="130435" y="373363"/>
                      <a:pt x="130435" y="359289"/>
                    </a:cubicBezTo>
                    <a:cubicBezTo>
                      <a:pt x="142466" y="359289"/>
                      <a:pt x="154524" y="359289"/>
                      <a:pt x="166556" y="359289"/>
                    </a:cubicBezTo>
                    <a:cubicBezTo>
                      <a:pt x="166556" y="373363"/>
                      <a:pt x="166556" y="387401"/>
                      <a:pt x="166556" y="401428"/>
                    </a:cubicBezTo>
                    <a:cubicBezTo>
                      <a:pt x="154524" y="401428"/>
                      <a:pt x="142466" y="401428"/>
                      <a:pt x="130435" y="401428"/>
                    </a:cubicBezTo>
                    <a:moveTo>
                      <a:pt x="84039" y="401428"/>
                    </a:moveTo>
                    <a:cubicBezTo>
                      <a:pt x="84039" y="387401"/>
                      <a:pt x="84039" y="373363"/>
                      <a:pt x="84039" y="359289"/>
                    </a:cubicBezTo>
                    <a:cubicBezTo>
                      <a:pt x="96086" y="359289"/>
                      <a:pt x="108128" y="359289"/>
                      <a:pt x="120175" y="359289"/>
                    </a:cubicBezTo>
                    <a:cubicBezTo>
                      <a:pt x="120175" y="373363"/>
                      <a:pt x="120175" y="387401"/>
                      <a:pt x="120175" y="401428"/>
                    </a:cubicBezTo>
                    <a:cubicBezTo>
                      <a:pt x="108128" y="401428"/>
                      <a:pt x="96086" y="401428"/>
                      <a:pt x="84039" y="401428"/>
                    </a:cubicBezTo>
                    <a:moveTo>
                      <a:pt x="37653" y="401428"/>
                    </a:moveTo>
                    <a:cubicBezTo>
                      <a:pt x="37653" y="387401"/>
                      <a:pt x="37653" y="373363"/>
                      <a:pt x="37653" y="359289"/>
                    </a:cubicBezTo>
                    <a:cubicBezTo>
                      <a:pt x="49700" y="359289"/>
                      <a:pt x="61753" y="359289"/>
                      <a:pt x="73779" y="359289"/>
                    </a:cubicBezTo>
                    <a:cubicBezTo>
                      <a:pt x="73779" y="373363"/>
                      <a:pt x="73779" y="387401"/>
                      <a:pt x="73779" y="401428"/>
                    </a:cubicBezTo>
                    <a:cubicBezTo>
                      <a:pt x="61753" y="401428"/>
                      <a:pt x="49700" y="401428"/>
                      <a:pt x="37653" y="401428"/>
                    </a:cubicBezTo>
                    <a:moveTo>
                      <a:pt x="289460" y="477755"/>
                    </a:moveTo>
                    <a:cubicBezTo>
                      <a:pt x="289460" y="463691"/>
                      <a:pt x="289460" y="449648"/>
                      <a:pt x="289460" y="435610"/>
                    </a:cubicBezTo>
                    <a:cubicBezTo>
                      <a:pt x="301502" y="435610"/>
                      <a:pt x="313544" y="435610"/>
                      <a:pt x="325591" y="435610"/>
                    </a:cubicBezTo>
                    <a:cubicBezTo>
                      <a:pt x="325591" y="449648"/>
                      <a:pt x="325591" y="463691"/>
                      <a:pt x="325591" y="477755"/>
                    </a:cubicBezTo>
                    <a:cubicBezTo>
                      <a:pt x="313544" y="477755"/>
                      <a:pt x="301502" y="477755"/>
                      <a:pt x="289460" y="477755"/>
                    </a:cubicBezTo>
                    <a:moveTo>
                      <a:pt x="243059" y="477755"/>
                    </a:moveTo>
                    <a:cubicBezTo>
                      <a:pt x="243059" y="463691"/>
                      <a:pt x="243059" y="449648"/>
                      <a:pt x="243059" y="435610"/>
                    </a:cubicBezTo>
                    <a:cubicBezTo>
                      <a:pt x="255132" y="435610"/>
                      <a:pt x="267153" y="435610"/>
                      <a:pt x="279190" y="435610"/>
                    </a:cubicBezTo>
                    <a:cubicBezTo>
                      <a:pt x="279190" y="449648"/>
                      <a:pt x="279190" y="463691"/>
                      <a:pt x="279190" y="477755"/>
                    </a:cubicBezTo>
                    <a:cubicBezTo>
                      <a:pt x="267153" y="477755"/>
                      <a:pt x="255132" y="477755"/>
                      <a:pt x="243059" y="477755"/>
                    </a:cubicBezTo>
                    <a:moveTo>
                      <a:pt x="196673" y="477755"/>
                    </a:moveTo>
                    <a:cubicBezTo>
                      <a:pt x="196673" y="463691"/>
                      <a:pt x="196673" y="449648"/>
                      <a:pt x="196673" y="435610"/>
                    </a:cubicBezTo>
                    <a:cubicBezTo>
                      <a:pt x="208736" y="435610"/>
                      <a:pt x="220768" y="435610"/>
                      <a:pt x="232815" y="435610"/>
                    </a:cubicBezTo>
                    <a:cubicBezTo>
                      <a:pt x="232815" y="449648"/>
                      <a:pt x="232815" y="463691"/>
                      <a:pt x="232815" y="477755"/>
                    </a:cubicBezTo>
                    <a:cubicBezTo>
                      <a:pt x="220768" y="477755"/>
                      <a:pt x="208736" y="477755"/>
                      <a:pt x="196673" y="477755"/>
                    </a:cubicBezTo>
                    <a:moveTo>
                      <a:pt x="130435" y="477755"/>
                    </a:moveTo>
                    <a:cubicBezTo>
                      <a:pt x="130435" y="463691"/>
                      <a:pt x="130435" y="449648"/>
                      <a:pt x="130435" y="435610"/>
                    </a:cubicBezTo>
                    <a:cubicBezTo>
                      <a:pt x="142466" y="435610"/>
                      <a:pt x="154524" y="435610"/>
                      <a:pt x="166556" y="435610"/>
                    </a:cubicBezTo>
                    <a:cubicBezTo>
                      <a:pt x="166556" y="449648"/>
                      <a:pt x="166556" y="463691"/>
                      <a:pt x="166556" y="477755"/>
                    </a:cubicBezTo>
                    <a:cubicBezTo>
                      <a:pt x="154524" y="477755"/>
                      <a:pt x="142466" y="477755"/>
                      <a:pt x="130435" y="477755"/>
                    </a:cubicBezTo>
                    <a:moveTo>
                      <a:pt x="84039" y="477755"/>
                    </a:moveTo>
                    <a:cubicBezTo>
                      <a:pt x="84039" y="463691"/>
                      <a:pt x="84039" y="449648"/>
                      <a:pt x="84039" y="435610"/>
                    </a:cubicBezTo>
                    <a:cubicBezTo>
                      <a:pt x="96086" y="435610"/>
                      <a:pt x="108128" y="435610"/>
                      <a:pt x="120175" y="435610"/>
                    </a:cubicBezTo>
                    <a:cubicBezTo>
                      <a:pt x="120175" y="449648"/>
                      <a:pt x="120175" y="463691"/>
                      <a:pt x="120175" y="477755"/>
                    </a:cubicBezTo>
                    <a:cubicBezTo>
                      <a:pt x="108128" y="477755"/>
                      <a:pt x="96086" y="477755"/>
                      <a:pt x="84039" y="477755"/>
                    </a:cubicBezTo>
                    <a:moveTo>
                      <a:pt x="37653" y="477755"/>
                    </a:moveTo>
                    <a:cubicBezTo>
                      <a:pt x="37653" y="463691"/>
                      <a:pt x="37653" y="449648"/>
                      <a:pt x="37653" y="435610"/>
                    </a:cubicBezTo>
                    <a:cubicBezTo>
                      <a:pt x="49700" y="435610"/>
                      <a:pt x="61753" y="435610"/>
                      <a:pt x="73779" y="435610"/>
                    </a:cubicBezTo>
                    <a:cubicBezTo>
                      <a:pt x="73779" y="449648"/>
                      <a:pt x="73779" y="463691"/>
                      <a:pt x="73779" y="477755"/>
                    </a:cubicBezTo>
                    <a:cubicBezTo>
                      <a:pt x="61753" y="477755"/>
                      <a:pt x="49700" y="477755"/>
                      <a:pt x="37653" y="477755"/>
                    </a:cubicBezTo>
                    <a:moveTo>
                      <a:pt x="289460" y="554040"/>
                    </a:moveTo>
                    <a:cubicBezTo>
                      <a:pt x="289460" y="540018"/>
                      <a:pt x="289460" y="525954"/>
                      <a:pt x="289460" y="511896"/>
                    </a:cubicBezTo>
                    <a:cubicBezTo>
                      <a:pt x="301502" y="511896"/>
                      <a:pt x="313544" y="511896"/>
                      <a:pt x="325591" y="511896"/>
                    </a:cubicBezTo>
                    <a:cubicBezTo>
                      <a:pt x="325591" y="525954"/>
                      <a:pt x="325591" y="540018"/>
                      <a:pt x="325591" y="554040"/>
                    </a:cubicBezTo>
                    <a:cubicBezTo>
                      <a:pt x="313544" y="554040"/>
                      <a:pt x="301502" y="554040"/>
                      <a:pt x="289460" y="554040"/>
                    </a:cubicBezTo>
                    <a:moveTo>
                      <a:pt x="243059" y="554040"/>
                    </a:moveTo>
                    <a:cubicBezTo>
                      <a:pt x="243059" y="540018"/>
                      <a:pt x="243059" y="525954"/>
                      <a:pt x="243059" y="511896"/>
                    </a:cubicBezTo>
                    <a:cubicBezTo>
                      <a:pt x="255132" y="511896"/>
                      <a:pt x="267153" y="511896"/>
                      <a:pt x="279190" y="511896"/>
                    </a:cubicBezTo>
                    <a:cubicBezTo>
                      <a:pt x="279190" y="525954"/>
                      <a:pt x="279190" y="540018"/>
                      <a:pt x="279190" y="554040"/>
                    </a:cubicBezTo>
                    <a:cubicBezTo>
                      <a:pt x="267153" y="554040"/>
                      <a:pt x="255132" y="554040"/>
                      <a:pt x="243059" y="554040"/>
                    </a:cubicBezTo>
                    <a:moveTo>
                      <a:pt x="196673" y="554040"/>
                    </a:moveTo>
                    <a:cubicBezTo>
                      <a:pt x="196673" y="540018"/>
                      <a:pt x="196673" y="525954"/>
                      <a:pt x="196673" y="511896"/>
                    </a:cubicBezTo>
                    <a:cubicBezTo>
                      <a:pt x="208736" y="511896"/>
                      <a:pt x="220768" y="511896"/>
                      <a:pt x="232815" y="511896"/>
                    </a:cubicBezTo>
                    <a:cubicBezTo>
                      <a:pt x="232815" y="525954"/>
                      <a:pt x="232815" y="540018"/>
                      <a:pt x="232815" y="554040"/>
                    </a:cubicBezTo>
                    <a:cubicBezTo>
                      <a:pt x="220768" y="554040"/>
                      <a:pt x="208736" y="554040"/>
                      <a:pt x="196673" y="554040"/>
                    </a:cubicBezTo>
                    <a:moveTo>
                      <a:pt x="130435" y="554040"/>
                    </a:moveTo>
                    <a:cubicBezTo>
                      <a:pt x="130435" y="540018"/>
                      <a:pt x="130435" y="525954"/>
                      <a:pt x="130435" y="511896"/>
                    </a:cubicBezTo>
                    <a:cubicBezTo>
                      <a:pt x="142466" y="511896"/>
                      <a:pt x="154524" y="511896"/>
                      <a:pt x="166556" y="511896"/>
                    </a:cubicBezTo>
                    <a:cubicBezTo>
                      <a:pt x="166556" y="525954"/>
                      <a:pt x="166556" y="540018"/>
                      <a:pt x="166556" y="554040"/>
                    </a:cubicBezTo>
                    <a:cubicBezTo>
                      <a:pt x="154524" y="554040"/>
                      <a:pt x="142466" y="554040"/>
                      <a:pt x="130435" y="554040"/>
                    </a:cubicBezTo>
                    <a:moveTo>
                      <a:pt x="84039" y="554040"/>
                    </a:moveTo>
                    <a:cubicBezTo>
                      <a:pt x="84039" y="540018"/>
                      <a:pt x="84039" y="525954"/>
                      <a:pt x="84039" y="511896"/>
                    </a:cubicBezTo>
                    <a:cubicBezTo>
                      <a:pt x="96086" y="511896"/>
                      <a:pt x="108128" y="511896"/>
                      <a:pt x="120175" y="511896"/>
                    </a:cubicBezTo>
                    <a:cubicBezTo>
                      <a:pt x="120175" y="525954"/>
                      <a:pt x="120175" y="540018"/>
                      <a:pt x="120175" y="554040"/>
                    </a:cubicBezTo>
                    <a:cubicBezTo>
                      <a:pt x="108128" y="554040"/>
                      <a:pt x="96086" y="554040"/>
                      <a:pt x="84039" y="554040"/>
                    </a:cubicBezTo>
                    <a:moveTo>
                      <a:pt x="37653" y="554040"/>
                    </a:moveTo>
                    <a:cubicBezTo>
                      <a:pt x="37653" y="540018"/>
                      <a:pt x="37653" y="525954"/>
                      <a:pt x="37653" y="511896"/>
                    </a:cubicBezTo>
                    <a:cubicBezTo>
                      <a:pt x="49700" y="511896"/>
                      <a:pt x="61753" y="511896"/>
                      <a:pt x="73779" y="511896"/>
                    </a:cubicBezTo>
                    <a:cubicBezTo>
                      <a:pt x="73779" y="525954"/>
                      <a:pt x="73779" y="540018"/>
                      <a:pt x="73779" y="554040"/>
                    </a:cubicBezTo>
                    <a:cubicBezTo>
                      <a:pt x="61753" y="554040"/>
                      <a:pt x="49700" y="554040"/>
                      <a:pt x="37653" y="554040"/>
                    </a:cubicBezTo>
                    <a:moveTo>
                      <a:pt x="289460" y="630325"/>
                    </a:moveTo>
                    <a:cubicBezTo>
                      <a:pt x="289460" y="616272"/>
                      <a:pt x="289460" y="602260"/>
                      <a:pt x="289460" y="588207"/>
                    </a:cubicBezTo>
                    <a:cubicBezTo>
                      <a:pt x="301502" y="588207"/>
                      <a:pt x="313544" y="588207"/>
                      <a:pt x="325591" y="588207"/>
                    </a:cubicBezTo>
                    <a:cubicBezTo>
                      <a:pt x="325591" y="602260"/>
                      <a:pt x="325591" y="616272"/>
                      <a:pt x="325591" y="630325"/>
                    </a:cubicBezTo>
                    <a:cubicBezTo>
                      <a:pt x="313544" y="630325"/>
                      <a:pt x="301502" y="630325"/>
                      <a:pt x="289460" y="630325"/>
                    </a:cubicBezTo>
                    <a:moveTo>
                      <a:pt x="243059" y="630325"/>
                    </a:moveTo>
                    <a:cubicBezTo>
                      <a:pt x="243059" y="616272"/>
                      <a:pt x="243059" y="602260"/>
                      <a:pt x="243059" y="588207"/>
                    </a:cubicBezTo>
                    <a:cubicBezTo>
                      <a:pt x="255132" y="588207"/>
                      <a:pt x="267153" y="588207"/>
                      <a:pt x="279190" y="588207"/>
                    </a:cubicBezTo>
                    <a:cubicBezTo>
                      <a:pt x="279190" y="602260"/>
                      <a:pt x="279190" y="616272"/>
                      <a:pt x="279190" y="630325"/>
                    </a:cubicBezTo>
                    <a:cubicBezTo>
                      <a:pt x="267153" y="630325"/>
                      <a:pt x="255132" y="630325"/>
                      <a:pt x="243059" y="630325"/>
                    </a:cubicBezTo>
                    <a:moveTo>
                      <a:pt x="196673" y="630325"/>
                    </a:moveTo>
                    <a:cubicBezTo>
                      <a:pt x="196673" y="616272"/>
                      <a:pt x="196673" y="602260"/>
                      <a:pt x="196673" y="588207"/>
                    </a:cubicBezTo>
                    <a:cubicBezTo>
                      <a:pt x="208736" y="588207"/>
                      <a:pt x="220768" y="588207"/>
                      <a:pt x="232815" y="588207"/>
                    </a:cubicBezTo>
                    <a:cubicBezTo>
                      <a:pt x="232815" y="602260"/>
                      <a:pt x="232815" y="616272"/>
                      <a:pt x="232815" y="630325"/>
                    </a:cubicBezTo>
                    <a:cubicBezTo>
                      <a:pt x="220768" y="630325"/>
                      <a:pt x="208736" y="630325"/>
                      <a:pt x="196673" y="630325"/>
                    </a:cubicBezTo>
                    <a:moveTo>
                      <a:pt x="130435" y="630325"/>
                    </a:moveTo>
                    <a:cubicBezTo>
                      <a:pt x="130435" y="616272"/>
                      <a:pt x="130435" y="602260"/>
                      <a:pt x="130435" y="588207"/>
                    </a:cubicBezTo>
                    <a:cubicBezTo>
                      <a:pt x="142466" y="588207"/>
                      <a:pt x="154524" y="588207"/>
                      <a:pt x="166556" y="588207"/>
                    </a:cubicBezTo>
                    <a:cubicBezTo>
                      <a:pt x="166556" y="602260"/>
                      <a:pt x="166556" y="616272"/>
                      <a:pt x="166556" y="630325"/>
                    </a:cubicBezTo>
                    <a:cubicBezTo>
                      <a:pt x="154524" y="630325"/>
                      <a:pt x="142466" y="630325"/>
                      <a:pt x="130435" y="630325"/>
                    </a:cubicBezTo>
                    <a:moveTo>
                      <a:pt x="84039" y="630325"/>
                    </a:moveTo>
                    <a:cubicBezTo>
                      <a:pt x="84039" y="616272"/>
                      <a:pt x="84039" y="602260"/>
                      <a:pt x="84039" y="588207"/>
                    </a:cubicBezTo>
                    <a:cubicBezTo>
                      <a:pt x="96086" y="588207"/>
                      <a:pt x="108128" y="588207"/>
                      <a:pt x="120175" y="588207"/>
                    </a:cubicBezTo>
                    <a:cubicBezTo>
                      <a:pt x="120175" y="602260"/>
                      <a:pt x="120175" y="616272"/>
                      <a:pt x="120175" y="630325"/>
                    </a:cubicBezTo>
                    <a:cubicBezTo>
                      <a:pt x="108128" y="630325"/>
                      <a:pt x="96086" y="630325"/>
                      <a:pt x="84039" y="630325"/>
                    </a:cubicBezTo>
                    <a:moveTo>
                      <a:pt x="37653" y="630325"/>
                    </a:moveTo>
                    <a:cubicBezTo>
                      <a:pt x="37653" y="616272"/>
                      <a:pt x="37653" y="602260"/>
                      <a:pt x="37653" y="588207"/>
                    </a:cubicBezTo>
                    <a:cubicBezTo>
                      <a:pt x="49700" y="588207"/>
                      <a:pt x="61753" y="588207"/>
                      <a:pt x="73779" y="588207"/>
                    </a:cubicBezTo>
                    <a:cubicBezTo>
                      <a:pt x="73779" y="602260"/>
                      <a:pt x="73779" y="616272"/>
                      <a:pt x="73779" y="630325"/>
                    </a:cubicBezTo>
                    <a:cubicBezTo>
                      <a:pt x="61753" y="630325"/>
                      <a:pt x="49700" y="630325"/>
                      <a:pt x="37653" y="630325"/>
                    </a:cubicBezTo>
                    <a:moveTo>
                      <a:pt x="289460" y="706621"/>
                    </a:moveTo>
                    <a:cubicBezTo>
                      <a:pt x="289460" y="692609"/>
                      <a:pt x="289460" y="678556"/>
                      <a:pt x="289460" y="664507"/>
                    </a:cubicBezTo>
                    <a:cubicBezTo>
                      <a:pt x="301502" y="664507"/>
                      <a:pt x="313544" y="664507"/>
                      <a:pt x="325591" y="664507"/>
                    </a:cubicBezTo>
                    <a:cubicBezTo>
                      <a:pt x="325591" y="678556"/>
                      <a:pt x="325591" y="692609"/>
                      <a:pt x="325591" y="706621"/>
                    </a:cubicBezTo>
                    <a:cubicBezTo>
                      <a:pt x="313544" y="706621"/>
                      <a:pt x="301502" y="706621"/>
                      <a:pt x="289460" y="706621"/>
                    </a:cubicBezTo>
                    <a:moveTo>
                      <a:pt x="243059" y="706621"/>
                    </a:moveTo>
                    <a:cubicBezTo>
                      <a:pt x="243059" y="692609"/>
                      <a:pt x="243059" y="678556"/>
                      <a:pt x="243059" y="664507"/>
                    </a:cubicBezTo>
                    <a:cubicBezTo>
                      <a:pt x="255132" y="664507"/>
                      <a:pt x="267153" y="664507"/>
                      <a:pt x="279190" y="664507"/>
                    </a:cubicBezTo>
                    <a:cubicBezTo>
                      <a:pt x="279190" y="678556"/>
                      <a:pt x="279190" y="692609"/>
                      <a:pt x="279190" y="706621"/>
                    </a:cubicBezTo>
                    <a:cubicBezTo>
                      <a:pt x="267153" y="706621"/>
                      <a:pt x="255132" y="706621"/>
                      <a:pt x="243059" y="706621"/>
                    </a:cubicBezTo>
                    <a:moveTo>
                      <a:pt x="196673" y="706621"/>
                    </a:moveTo>
                    <a:cubicBezTo>
                      <a:pt x="196673" y="692609"/>
                      <a:pt x="196673" y="678556"/>
                      <a:pt x="196673" y="664507"/>
                    </a:cubicBezTo>
                    <a:cubicBezTo>
                      <a:pt x="208736" y="664507"/>
                      <a:pt x="220768" y="664507"/>
                      <a:pt x="232815" y="664507"/>
                    </a:cubicBezTo>
                    <a:cubicBezTo>
                      <a:pt x="232815" y="678556"/>
                      <a:pt x="232815" y="692609"/>
                      <a:pt x="232815" y="706621"/>
                    </a:cubicBezTo>
                    <a:cubicBezTo>
                      <a:pt x="220768" y="706621"/>
                      <a:pt x="208736" y="706621"/>
                      <a:pt x="196673" y="706621"/>
                    </a:cubicBezTo>
                    <a:moveTo>
                      <a:pt x="130435" y="706621"/>
                    </a:moveTo>
                    <a:cubicBezTo>
                      <a:pt x="130435" y="692609"/>
                      <a:pt x="130435" y="678556"/>
                      <a:pt x="130435" y="664507"/>
                    </a:cubicBezTo>
                    <a:cubicBezTo>
                      <a:pt x="142466" y="664507"/>
                      <a:pt x="154524" y="664507"/>
                      <a:pt x="166556" y="664507"/>
                    </a:cubicBezTo>
                    <a:cubicBezTo>
                      <a:pt x="166556" y="678556"/>
                      <a:pt x="166556" y="692609"/>
                      <a:pt x="166556" y="706621"/>
                    </a:cubicBezTo>
                    <a:cubicBezTo>
                      <a:pt x="154524" y="706621"/>
                      <a:pt x="142466" y="706621"/>
                      <a:pt x="130435" y="706621"/>
                    </a:cubicBezTo>
                    <a:moveTo>
                      <a:pt x="84039" y="706621"/>
                    </a:moveTo>
                    <a:cubicBezTo>
                      <a:pt x="84039" y="692609"/>
                      <a:pt x="84039" y="678556"/>
                      <a:pt x="84039" y="664507"/>
                    </a:cubicBezTo>
                    <a:cubicBezTo>
                      <a:pt x="96086" y="664507"/>
                      <a:pt x="108128" y="664507"/>
                      <a:pt x="120175" y="664507"/>
                    </a:cubicBezTo>
                    <a:cubicBezTo>
                      <a:pt x="120175" y="678556"/>
                      <a:pt x="120175" y="692609"/>
                      <a:pt x="120175" y="706621"/>
                    </a:cubicBezTo>
                    <a:cubicBezTo>
                      <a:pt x="108128" y="706621"/>
                      <a:pt x="96086" y="706621"/>
                      <a:pt x="84039" y="706621"/>
                    </a:cubicBezTo>
                    <a:moveTo>
                      <a:pt x="37653" y="706621"/>
                    </a:moveTo>
                    <a:cubicBezTo>
                      <a:pt x="37653" y="692609"/>
                      <a:pt x="37653" y="678556"/>
                      <a:pt x="37653" y="664507"/>
                    </a:cubicBezTo>
                    <a:cubicBezTo>
                      <a:pt x="49700" y="664507"/>
                      <a:pt x="61753" y="664507"/>
                      <a:pt x="73779" y="664507"/>
                    </a:cubicBezTo>
                    <a:cubicBezTo>
                      <a:pt x="73779" y="678556"/>
                      <a:pt x="73779" y="692609"/>
                      <a:pt x="73779" y="706621"/>
                    </a:cubicBezTo>
                    <a:cubicBezTo>
                      <a:pt x="61753" y="706621"/>
                      <a:pt x="49700" y="706621"/>
                      <a:pt x="37653" y="706621"/>
                    </a:cubicBezTo>
                    <a:moveTo>
                      <a:pt x="289460" y="782942"/>
                    </a:moveTo>
                    <a:cubicBezTo>
                      <a:pt x="289460" y="768915"/>
                      <a:pt x="289460" y="754856"/>
                      <a:pt x="289460" y="740819"/>
                    </a:cubicBezTo>
                    <a:cubicBezTo>
                      <a:pt x="301502" y="740819"/>
                      <a:pt x="313544" y="740819"/>
                      <a:pt x="325591" y="740819"/>
                    </a:cubicBezTo>
                    <a:cubicBezTo>
                      <a:pt x="325591" y="754856"/>
                      <a:pt x="325591" y="768915"/>
                      <a:pt x="325591" y="782942"/>
                    </a:cubicBezTo>
                    <a:cubicBezTo>
                      <a:pt x="313544" y="782942"/>
                      <a:pt x="301502" y="782942"/>
                      <a:pt x="289460" y="782942"/>
                    </a:cubicBezTo>
                    <a:moveTo>
                      <a:pt x="243059" y="782942"/>
                    </a:moveTo>
                    <a:cubicBezTo>
                      <a:pt x="243059" y="768915"/>
                      <a:pt x="243059" y="754856"/>
                      <a:pt x="243059" y="740819"/>
                    </a:cubicBezTo>
                    <a:cubicBezTo>
                      <a:pt x="255132" y="740819"/>
                      <a:pt x="267153" y="740819"/>
                      <a:pt x="279190" y="740819"/>
                    </a:cubicBezTo>
                    <a:cubicBezTo>
                      <a:pt x="279190" y="754856"/>
                      <a:pt x="279190" y="768915"/>
                      <a:pt x="279190" y="782942"/>
                    </a:cubicBezTo>
                    <a:cubicBezTo>
                      <a:pt x="267153" y="782942"/>
                      <a:pt x="255132" y="782942"/>
                      <a:pt x="243059" y="782942"/>
                    </a:cubicBezTo>
                    <a:moveTo>
                      <a:pt x="196673" y="782942"/>
                    </a:moveTo>
                    <a:cubicBezTo>
                      <a:pt x="196673" y="768915"/>
                      <a:pt x="196673" y="754856"/>
                      <a:pt x="196673" y="740819"/>
                    </a:cubicBezTo>
                    <a:cubicBezTo>
                      <a:pt x="208736" y="740819"/>
                      <a:pt x="220768" y="740819"/>
                      <a:pt x="232815" y="740819"/>
                    </a:cubicBezTo>
                    <a:cubicBezTo>
                      <a:pt x="232815" y="754856"/>
                      <a:pt x="232815" y="768915"/>
                      <a:pt x="232815" y="782942"/>
                    </a:cubicBezTo>
                    <a:cubicBezTo>
                      <a:pt x="220768" y="782942"/>
                      <a:pt x="208736" y="782942"/>
                      <a:pt x="196673" y="782942"/>
                    </a:cubicBezTo>
                    <a:moveTo>
                      <a:pt x="130435" y="782942"/>
                    </a:moveTo>
                    <a:cubicBezTo>
                      <a:pt x="130435" y="768915"/>
                      <a:pt x="130435" y="754856"/>
                      <a:pt x="130435" y="740819"/>
                    </a:cubicBezTo>
                    <a:cubicBezTo>
                      <a:pt x="142466" y="740819"/>
                      <a:pt x="154524" y="740819"/>
                      <a:pt x="166556" y="740819"/>
                    </a:cubicBezTo>
                    <a:cubicBezTo>
                      <a:pt x="166556" y="754856"/>
                      <a:pt x="166556" y="768915"/>
                      <a:pt x="166556" y="782942"/>
                    </a:cubicBezTo>
                    <a:cubicBezTo>
                      <a:pt x="154524" y="782942"/>
                      <a:pt x="142466" y="782942"/>
                      <a:pt x="130435" y="782942"/>
                    </a:cubicBezTo>
                    <a:moveTo>
                      <a:pt x="84039" y="782942"/>
                    </a:moveTo>
                    <a:cubicBezTo>
                      <a:pt x="84039" y="768915"/>
                      <a:pt x="84039" y="754856"/>
                      <a:pt x="84039" y="740819"/>
                    </a:cubicBezTo>
                    <a:cubicBezTo>
                      <a:pt x="96086" y="740819"/>
                      <a:pt x="108128" y="740819"/>
                      <a:pt x="120175" y="740819"/>
                    </a:cubicBezTo>
                    <a:cubicBezTo>
                      <a:pt x="120175" y="754856"/>
                      <a:pt x="120175" y="768915"/>
                      <a:pt x="120175" y="782942"/>
                    </a:cubicBezTo>
                    <a:cubicBezTo>
                      <a:pt x="108128" y="782942"/>
                      <a:pt x="96086" y="782942"/>
                      <a:pt x="84039" y="782942"/>
                    </a:cubicBezTo>
                    <a:moveTo>
                      <a:pt x="37653" y="782942"/>
                    </a:moveTo>
                    <a:cubicBezTo>
                      <a:pt x="37653" y="768915"/>
                      <a:pt x="37653" y="754856"/>
                      <a:pt x="37653" y="740819"/>
                    </a:cubicBezTo>
                    <a:cubicBezTo>
                      <a:pt x="49700" y="740819"/>
                      <a:pt x="61753" y="740819"/>
                      <a:pt x="73779" y="740819"/>
                    </a:cubicBezTo>
                    <a:cubicBezTo>
                      <a:pt x="73779" y="754856"/>
                      <a:pt x="73779" y="768915"/>
                      <a:pt x="73779" y="782942"/>
                    </a:cubicBezTo>
                    <a:cubicBezTo>
                      <a:pt x="61753" y="782942"/>
                      <a:pt x="49700" y="782942"/>
                      <a:pt x="37653" y="782942"/>
                    </a:cubicBezTo>
                    <a:moveTo>
                      <a:pt x="289460" y="859238"/>
                    </a:moveTo>
                    <a:cubicBezTo>
                      <a:pt x="289460" y="845190"/>
                      <a:pt x="289460" y="831147"/>
                      <a:pt x="289460" y="817124"/>
                    </a:cubicBezTo>
                    <a:cubicBezTo>
                      <a:pt x="301502" y="817124"/>
                      <a:pt x="313544" y="817124"/>
                      <a:pt x="325591" y="817124"/>
                    </a:cubicBezTo>
                    <a:cubicBezTo>
                      <a:pt x="325591" y="831147"/>
                      <a:pt x="325591" y="845190"/>
                      <a:pt x="325591" y="859238"/>
                    </a:cubicBezTo>
                    <a:cubicBezTo>
                      <a:pt x="313544" y="859238"/>
                      <a:pt x="301502" y="859238"/>
                      <a:pt x="289460" y="859238"/>
                    </a:cubicBezTo>
                    <a:moveTo>
                      <a:pt x="243059" y="859238"/>
                    </a:moveTo>
                    <a:cubicBezTo>
                      <a:pt x="243059" y="845190"/>
                      <a:pt x="243059" y="831147"/>
                      <a:pt x="243059" y="817124"/>
                    </a:cubicBezTo>
                    <a:cubicBezTo>
                      <a:pt x="255132" y="817124"/>
                      <a:pt x="267153" y="817124"/>
                      <a:pt x="279190" y="817124"/>
                    </a:cubicBezTo>
                    <a:cubicBezTo>
                      <a:pt x="279190" y="831147"/>
                      <a:pt x="279190" y="845190"/>
                      <a:pt x="279190" y="859238"/>
                    </a:cubicBezTo>
                    <a:cubicBezTo>
                      <a:pt x="267153" y="859238"/>
                      <a:pt x="255132" y="859238"/>
                      <a:pt x="243059" y="859238"/>
                    </a:cubicBezTo>
                    <a:moveTo>
                      <a:pt x="196673" y="859238"/>
                    </a:moveTo>
                    <a:cubicBezTo>
                      <a:pt x="196673" y="845190"/>
                      <a:pt x="196673" y="831147"/>
                      <a:pt x="196673" y="817124"/>
                    </a:cubicBezTo>
                    <a:cubicBezTo>
                      <a:pt x="208736" y="817124"/>
                      <a:pt x="220768" y="817124"/>
                      <a:pt x="232815" y="817124"/>
                    </a:cubicBezTo>
                    <a:cubicBezTo>
                      <a:pt x="232815" y="831147"/>
                      <a:pt x="232815" y="845190"/>
                      <a:pt x="232815" y="859238"/>
                    </a:cubicBezTo>
                    <a:cubicBezTo>
                      <a:pt x="220768" y="859238"/>
                      <a:pt x="208736" y="859238"/>
                      <a:pt x="196673" y="859238"/>
                    </a:cubicBezTo>
                    <a:moveTo>
                      <a:pt x="130435" y="859238"/>
                    </a:moveTo>
                    <a:cubicBezTo>
                      <a:pt x="130435" y="845190"/>
                      <a:pt x="130435" y="831147"/>
                      <a:pt x="130435" y="817124"/>
                    </a:cubicBezTo>
                    <a:cubicBezTo>
                      <a:pt x="142466" y="817124"/>
                      <a:pt x="154524" y="817124"/>
                      <a:pt x="166556" y="817124"/>
                    </a:cubicBezTo>
                    <a:cubicBezTo>
                      <a:pt x="166556" y="831147"/>
                      <a:pt x="166556" y="845190"/>
                      <a:pt x="166556" y="859238"/>
                    </a:cubicBezTo>
                    <a:cubicBezTo>
                      <a:pt x="154524" y="859238"/>
                      <a:pt x="142466" y="859238"/>
                      <a:pt x="130435" y="859238"/>
                    </a:cubicBezTo>
                    <a:moveTo>
                      <a:pt x="84039" y="859238"/>
                    </a:moveTo>
                    <a:cubicBezTo>
                      <a:pt x="84039" y="845190"/>
                      <a:pt x="84039" y="831147"/>
                      <a:pt x="84039" y="817124"/>
                    </a:cubicBezTo>
                    <a:cubicBezTo>
                      <a:pt x="96086" y="817124"/>
                      <a:pt x="108128" y="817124"/>
                      <a:pt x="120175" y="817124"/>
                    </a:cubicBezTo>
                    <a:cubicBezTo>
                      <a:pt x="120175" y="831147"/>
                      <a:pt x="120175" y="845190"/>
                      <a:pt x="120175" y="859238"/>
                    </a:cubicBezTo>
                    <a:cubicBezTo>
                      <a:pt x="108128" y="859238"/>
                      <a:pt x="96086" y="859238"/>
                      <a:pt x="84039" y="859238"/>
                    </a:cubicBezTo>
                    <a:moveTo>
                      <a:pt x="37653" y="859238"/>
                    </a:moveTo>
                    <a:cubicBezTo>
                      <a:pt x="37653" y="845190"/>
                      <a:pt x="37653" y="831147"/>
                      <a:pt x="37653" y="817124"/>
                    </a:cubicBezTo>
                    <a:cubicBezTo>
                      <a:pt x="49700" y="817124"/>
                      <a:pt x="61753" y="817124"/>
                      <a:pt x="73779" y="817124"/>
                    </a:cubicBezTo>
                    <a:cubicBezTo>
                      <a:pt x="73779" y="831147"/>
                      <a:pt x="73779" y="845190"/>
                      <a:pt x="73779" y="859238"/>
                    </a:cubicBezTo>
                    <a:cubicBezTo>
                      <a:pt x="61753" y="859238"/>
                      <a:pt x="49700" y="859238"/>
                      <a:pt x="37653" y="859238"/>
                    </a:cubicBezTo>
                    <a:moveTo>
                      <a:pt x="196673" y="935533"/>
                    </a:moveTo>
                    <a:cubicBezTo>
                      <a:pt x="196673" y="921480"/>
                      <a:pt x="196673" y="907463"/>
                      <a:pt x="196673" y="893415"/>
                    </a:cubicBezTo>
                    <a:cubicBezTo>
                      <a:pt x="208736" y="893415"/>
                      <a:pt x="220768" y="893415"/>
                      <a:pt x="232815" y="893415"/>
                    </a:cubicBezTo>
                    <a:cubicBezTo>
                      <a:pt x="232815" y="907463"/>
                      <a:pt x="232815" y="921480"/>
                      <a:pt x="232815" y="935533"/>
                    </a:cubicBezTo>
                    <a:cubicBezTo>
                      <a:pt x="220768" y="935533"/>
                      <a:pt x="208736" y="935533"/>
                      <a:pt x="196673" y="935533"/>
                    </a:cubicBezTo>
                    <a:moveTo>
                      <a:pt x="130435" y="935533"/>
                    </a:moveTo>
                    <a:cubicBezTo>
                      <a:pt x="130435" y="921480"/>
                      <a:pt x="130435" y="907463"/>
                      <a:pt x="130435" y="893415"/>
                    </a:cubicBezTo>
                    <a:cubicBezTo>
                      <a:pt x="142466" y="893415"/>
                      <a:pt x="154524" y="893415"/>
                      <a:pt x="166556" y="893415"/>
                    </a:cubicBezTo>
                    <a:cubicBezTo>
                      <a:pt x="166556" y="907463"/>
                      <a:pt x="166556" y="921480"/>
                      <a:pt x="166556" y="935533"/>
                    </a:cubicBezTo>
                    <a:cubicBezTo>
                      <a:pt x="154524" y="935533"/>
                      <a:pt x="142466" y="935533"/>
                      <a:pt x="130435" y="935533"/>
                    </a:cubicBezTo>
                    <a:moveTo>
                      <a:pt x="84039" y="935533"/>
                    </a:moveTo>
                    <a:cubicBezTo>
                      <a:pt x="84039" y="921480"/>
                      <a:pt x="84039" y="907463"/>
                      <a:pt x="84039" y="893415"/>
                    </a:cubicBezTo>
                    <a:cubicBezTo>
                      <a:pt x="96086" y="893415"/>
                      <a:pt x="108128" y="893415"/>
                      <a:pt x="120175" y="893415"/>
                    </a:cubicBezTo>
                    <a:cubicBezTo>
                      <a:pt x="120175" y="907463"/>
                      <a:pt x="120175" y="921480"/>
                      <a:pt x="120175" y="935533"/>
                    </a:cubicBezTo>
                    <a:cubicBezTo>
                      <a:pt x="108128" y="935533"/>
                      <a:pt x="96086" y="935533"/>
                      <a:pt x="84039" y="935533"/>
                    </a:cubicBezTo>
                    <a:moveTo>
                      <a:pt x="37653" y="935533"/>
                    </a:moveTo>
                    <a:cubicBezTo>
                      <a:pt x="37653" y="921480"/>
                      <a:pt x="37653" y="907463"/>
                      <a:pt x="37653" y="893415"/>
                    </a:cubicBezTo>
                    <a:cubicBezTo>
                      <a:pt x="49700" y="893415"/>
                      <a:pt x="61753" y="893415"/>
                      <a:pt x="73779" y="893415"/>
                    </a:cubicBezTo>
                    <a:cubicBezTo>
                      <a:pt x="73779" y="907463"/>
                      <a:pt x="73779" y="921480"/>
                      <a:pt x="73779" y="935533"/>
                    </a:cubicBezTo>
                    <a:cubicBezTo>
                      <a:pt x="61753" y="935533"/>
                      <a:pt x="49700" y="935533"/>
                      <a:pt x="37653" y="935533"/>
                    </a:cubicBezTo>
                    <a:moveTo>
                      <a:pt x="196673" y="1011829"/>
                    </a:moveTo>
                    <a:cubicBezTo>
                      <a:pt x="196673" y="997807"/>
                      <a:pt x="196673" y="983759"/>
                      <a:pt x="196673" y="969716"/>
                    </a:cubicBezTo>
                    <a:cubicBezTo>
                      <a:pt x="208736" y="969716"/>
                      <a:pt x="220768" y="969716"/>
                      <a:pt x="232815" y="969716"/>
                    </a:cubicBezTo>
                    <a:cubicBezTo>
                      <a:pt x="232815" y="983759"/>
                      <a:pt x="232815" y="997807"/>
                      <a:pt x="232815" y="1011829"/>
                    </a:cubicBezTo>
                    <a:cubicBezTo>
                      <a:pt x="220768" y="1011829"/>
                      <a:pt x="208736" y="1011829"/>
                      <a:pt x="196673" y="1011829"/>
                    </a:cubicBezTo>
                    <a:moveTo>
                      <a:pt x="130435" y="1011829"/>
                    </a:moveTo>
                    <a:cubicBezTo>
                      <a:pt x="130435" y="997807"/>
                      <a:pt x="130435" y="983759"/>
                      <a:pt x="130435" y="969716"/>
                    </a:cubicBezTo>
                    <a:cubicBezTo>
                      <a:pt x="142466" y="969716"/>
                      <a:pt x="154524" y="969716"/>
                      <a:pt x="166556" y="969716"/>
                    </a:cubicBezTo>
                    <a:cubicBezTo>
                      <a:pt x="166556" y="983759"/>
                      <a:pt x="166556" y="997807"/>
                      <a:pt x="166556" y="1011829"/>
                    </a:cubicBezTo>
                    <a:cubicBezTo>
                      <a:pt x="154524" y="1011829"/>
                      <a:pt x="142466" y="1011829"/>
                      <a:pt x="130435" y="1011829"/>
                    </a:cubicBezTo>
                    <a:moveTo>
                      <a:pt x="84039" y="1011829"/>
                    </a:moveTo>
                    <a:cubicBezTo>
                      <a:pt x="84039" y="997807"/>
                      <a:pt x="84039" y="983759"/>
                      <a:pt x="84039" y="969716"/>
                    </a:cubicBezTo>
                    <a:cubicBezTo>
                      <a:pt x="96086" y="969716"/>
                      <a:pt x="108128" y="969716"/>
                      <a:pt x="120175" y="969716"/>
                    </a:cubicBezTo>
                    <a:cubicBezTo>
                      <a:pt x="120175" y="983759"/>
                      <a:pt x="120175" y="997807"/>
                      <a:pt x="120175" y="1011829"/>
                    </a:cubicBezTo>
                    <a:cubicBezTo>
                      <a:pt x="108128" y="1011829"/>
                      <a:pt x="96086" y="1011829"/>
                      <a:pt x="84039" y="1011829"/>
                    </a:cubicBezTo>
                    <a:moveTo>
                      <a:pt x="37653" y="1011829"/>
                    </a:moveTo>
                    <a:cubicBezTo>
                      <a:pt x="37653" y="997807"/>
                      <a:pt x="37653" y="983759"/>
                      <a:pt x="37653" y="969716"/>
                    </a:cubicBezTo>
                    <a:cubicBezTo>
                      <a:pt x="49700" y="969716"/>
                      <a:pt x="61753" y="969716"/>
                      <a:pt x="73779" y="969716"/>
                    </a:cubicBezTo>
                    <a:cubicBezTo>
                      <a:pt x="73779" y="983759"/>
                      <a:pt x="73779" y="997807"/>
                      <a:pt x="73779" y="1011829"/>
                    </a:cubicBezTo>
                    <a:cubicBezTo>
                      <a:pt x="61753" y="1011829"/>
                      <a:pt x="49700" y="1011829"/>
                      <a:pt x="37653" y="1011829"/>
                    </a:cubicBezTo>
                    <a:moveTo>
                      <a:pt x="289460" y="1088150"/>
                    </a:moveTo>
                    <a:cubicBezTo>
                      <a:pt x="289460" y="1074097"/>
                      <a:pt x="289460" y="1060049"/>
                      <a:pt x="289460" y="1046027"/>
                    </a:cubicBezTo>
                    <a:cubicBezTo>
                      <a:pt x="301502" y="1046027"/>
                      <a:pt x="313544" y="1046027"/>
                      <a:pt x="325591" y="1046027"/>
                    </a:cubicBezTo>
                    <a:cubicBezTo>
                      <a:pt x="325591" y="1060049"/>
                      <a:pt x="325591" y="1074097"/>
                      <a:pt x="325591" y="1088150"/>
                    </a:cubicBezTo>
                    <a:cubicBezTo>
                      <a:pt x="313544" y="1088150"/>
                      <a:pt x="301502" y="1088150"/>
                      <a:pt x="289460" y="1088150"/>
                    </a:cubicBezTo>
                    <a:moveTo>
                      <a:pt x="243059" y="1088150"/>
                    </a:moveTo>
                    <a:cubicBezTo>
                      <a:pt x="243059" y="1074097"/>
                      <a:pt x="243059" y="1060049"/>
                      <a:pt x="243059" y="1046027"/>
                    </a:cubicBezTo>
                    <a:cubicBezTo>
                      <a:pt x="255132" y="1046027"/>
                      <a:pt x="267153" y="1046027"/>
                      <a:pt x="279190" y="1046027"/>
                    </a:cubicBezTo>
                    <a:cubicBezTo>
                      <a:pt x="279190" y="1060049"/>
                      <a:pt x="279190" y="1074097"/>
                      <a:pt x="279190" y="1088150"/>
                    </a:cubicBezTo>
                    <a:cubicBezTo>
                      <a:pt x="267153" y="1088150"/>
                      <a:pt x="255132" y="1088150"/>
                      <a:pt x="243059" y="1088150"/>
                    </a:cubicBezTo>
                    <a:moveTo>
                      <a:pt x="196673" y="1088150"/>
                    </a:moveTo>
                    <a:cubicBezTo>
                      <a:pt x="196673" y="1074097"/>
                      <a:pt x="196673" y="1060049"/>
                      <a:pt x="196673" y="1046027"/>
                    </a:cubicBezTo>
                    <a:cubicBezTo>
                      <a:pt x="208736" y="1046027"/>
                      <a:pt x="220768" y="1046027"/>
                      <a:pt x="232815" y="1046027"/>
                    </a:cubicBezTo>
                    <a:cubicBezTo>
                      <a:pt x="232815" y="1060049"/>
                      <a:pt x="232815" y="1074097"/>
                      <a:pt x="232815" y="1088150"/>
                    </a:cubicBezTo>
                    <a:cubicBezTo>
                      <a:pt x="220768" y="1088150"/>
                      <a:pt x="208736" y="1088150"/>
                      <a:pt x="196673" y="1088150"/>
                    </a:cubicBezTo>
                    <a:moveTo>
                      <a:pt x="130435" y="1088150"/>
                    </a:moveTo>
                    <a:cubicBezTo>
                      <a:pt x="130435" y="1074097"/>
                      <a:pt x="130435" y="1060049"/>
                      <a:pt x="130435" y="1046027"/>
                    </a:cubicBezTo>
                    <a:cubicBezTo>
                      <a:pt x="142466" y="1046027"/>
                      <a:pt x="154524" y="1046027"/>
                      <a:pt x="166556" y="1046027"/>
                    </a:cubicBezTo>
                    <a:cubicBezTo>
                      <a:pt x="166556" y="1060049"/>
                      <a:pt x="166556" y="1074097"/>
                      <a:pt x="166556" y="1088150"/>
                    </a:cubicBezTo>
                    <a:cubicBezTo>
                      <a:pt x="154524" y="1088150"/>
                      <a:pt x="142466" y="1088150"/>
                      <a:pt x="130435" y="1088150"/>
                    </a:cubicBezTo>
                    <a:moveTo>
                      <a:pt x="84039" y="1088150"/>
                    </a:moveTo>
                    <a:cubicBezTo>
                      <a:pt x="84039" y="1074097"/>
                      <a:pt x="84039" y="1060049"/>
                      <a:pt x="84039" y="1046027"/>
                    </a:cubicBezTo>
                    <a:cubicBezTo>
                      <a:pt x="96086" y="1046027"/>
                      <a:pt x="108128" y="1046027"/>
                      <a:pt x="120175" y="1046027"/>
                    </a:cubicBezTo>
                    <a:cubicBezTo>
                      <a:pt x="120175" y="1060049"/>
                      <a:pt x="120175" y="1074097"/>
                      <a:pt x="120175" y="1088150"/>
                    </a:cubicBezTo>
                    <a:cubicBezTo>
                      <a:pt x="108128" y="1088150"/>
                      <a:pt x="96086" y="1088150"/>
                      <a:pt x="84039" y="1088150"/>
                    </a:cubicBezTo>
                    <a:moveTo>
                      <a:pt x="37653" y="1088150"/>
                    </a:moveTo>
                    <a:cubicBezTo>
                      <a:pt x="37653" y="1074097"/>
                      <a:pt x="37653" y="1060049"/>
                      <a:pt x="37653" y="1046027"/>
                    </a:cubicBezTo>
                    <a:cubicBezTo>
                      <a:pt x="49700" y="1046027"/>
                      <a:pt x="61753" y="1046027"/>
                      <a:pt x="73779" y="1046027"/>
                    </a:cubicBezTo>
                    <a:cubicBezTo>
                      <a:pt x="73779" y="1060049"/>
                      <a:pt x="73779" y="1074097"/>
                      <a:pt x="73779" y="1088150"/>
                    </a:cubicBezTo>
                    <a:cubicBezTo>
                      <a:pt x="61753" y="1088150"/>
                      <a:pt x="49700" y="1088150"/>
                      <a:pt x="37653" y="1088150"/>
                    </a:cubicBezTo>
                    <a:moveTo>
                      <a:pt x="289460" y="1164441"/>
                    </a:moveTo>
                    <a:lnTo>
                      <a:pt x="289460" y="1122317"/>
                    </a:lnTo>
                    <a:lnTo>
                      <a:pt x="325591" y="1122317"/>
                    </a:lnTo>
                    <a:lnTo>
                      <a:pt x="325591" y="1164441"/>
                    </a:lnTo>
                    <a:lnTo>
                      <a:pt x="289460" y="1164441"/>
                    </a:lnTo>
                    <a:moveTo>
                      <a:pt x="243059" y="1164441"/>
                    </a:moveTo>
                    <a:lnTo>
                      <a:pt x="243059" y="1122317"/>
                    </a:lnTo>
                    <a:lnTo>
                      <a:pt x="279190" y="1122317"/>
                    </a:lnTo>
                    <a:lnTo>
                      <a:pt x="279190" y="1164441"/>
                    </a:lnTo>
                    <a:lnTo>
                      <a:pt x="243059" y="1164441"/>
                    </a:lnTo>
                    <a:moveTo>
                      <a:pt x="196673" y="1164441"/>
                    </a:moveTo>
                    <a:lnTo>
                      <a:pt x="196673" y="1122317"/>
                    </a:lnTo>
                    <a:lnTo>
                      <a:pt x="232815" y="1122317"/>
                    </a:lnTo>
                    <a:lnTo>
                      <a:pt x="232815" y="1164441"/>
                    </a:lnTo>
                    <a:lnTo>
                      <a:pt x="196673" y="1164441"/>
                    </a:lnTo>
                    <a:moveTo>
                      <a:pt x="130435" y="1164441"/>
                    </a:moveTo>
                    <a:lnTo>
                      <a:pt x="130435" y="1122317"/>
                    </a:lnTo>
                    <a:lnTo>
                      <a:pt x="166556" y="1122317"/>
                    </a:lnTo>
                    <a:lnTo>
                      <a:pt x="166556" y="1164441"/>
                    </a:lnTo>
                    <a:lnTo>
                      <a:pt x="130435" y="1164441"/>
                    </a:lnTo>
                    <a:moveTo>
                      <a:pt x="84039" y="1164441"/>
                    </a:moveTo>
                    <a:lnTo>
                      <a:pt x="84039" y="1122317"/>
                    </a:lnTo>
                    <a:lnTo>
                      <a:pt x="120175" y="1122317"/>
                    </a:lnTo>
                    <a:lnTo>
                      <a:pt x="120175" y="1164441"/>
                    </a:lnTo>
                    <a:lnTo>
                      <a:pt x="84039" y="1164441"/>
                    </a:lnTo>
                    <a:moveTo>
                      <a:pt x="37653" y="1164441"/>
                    </a:moveTo>
                    <a:lnTo>
                      <a:pt x="37653" y="1122317"/>
                    </a:lnTo>
                    <a:lnTo>
                      <a:pt x="73779" y="1122317"/>
                    </a:lnTo>
                    <a:lnTo>
                      <a:pt x="73779" y="1164441"/>
                    </a:lnTo>
                    <a:lnTo>
                      <a:pt x="37653" y="1164441"/>
                    </a:lnTo>
                    <a:moveTo>
                      <a:pt x="289460" y="1247493"/>
                    </a:moveTo>
                    <a:cubicBezTo>
                      <a:pt x="289460" y="1233445"/>
                      <a:pt x="289460" y="1219417"/>
                      <a:pt x="289460" y="1205375"/>
                    </a:cubicBezTo>
                    <a:cubicBezTo>
                      <a:pt x="301502" y="1205375"/>
                      <a:pt x="313544" y="1205375"/>
                      <a:pt x="325591" y="1205375"/>
                    </a:cubicBezTo>
                    <a:cubicBezTo>
                      <a:pt x="325591" y="1219417"/>
                      <a:pt x="325591" y="1233445"/>
                      <a:pt x="325591" y="1247493"/>
                    </a:cubicBezTo>
                    <a:cubicBezTo>
                      <a:pt x="313544" y="1247493"/>
                      <a:pt x="301502" y="1247493"/>
                      <a:pt x="289460" y="1247493"/>
                    </a:cubicBezTo>
                    <a:moveTo>
                      <a:pt x="243059" y="1247493"/>
                    </a:moveTo>
                    <a:cubicBezTo>
                      <a:pt x="243059" y="1233445"/>
                      <a:pt x="243059" y="1219417"/>
                      <a:pt x="243059" y="1205375"/>
                    </a:cubicBezTo>
                    <a:cubicBezTo>
                      <a:pt x="255132" y="1205375"/>
                      <a:pt x="267153" y="1205375"/>
                      <a:pt x="279190" y="1205375"/>
                    </a:cubicBezTo>
                    <a:cubicBezTo>
                      <a:pt x="279190" y="1219417"/>
                      <a:pt x="279190" y="1233445"/>
                      <a:pt x="279190" y="1247493"/>
                    </a:cubicBezTo>
                    <a:cubicBezTo>
                      <a:pt x="267153" y="1247493"/>
                      <a:pt x="255132" y="1247493"/>
                      <a:pt x="243059" y="1247493"/>
                    </a:cubicBezTo>
                    <a:moveTo>
                      <a:pt x="196673" y="1247493"/>
                    </a:moveTo>
                    <a:cubicBezTo>
                      <a:pt x="196673" y="1233445"/>
                      <a:pt x="196673" y="1219417"/>
                      <a:pt x="196673" y="1205375"/>
                    </a:cubicBezTo>
                    <a:cubicBezTo>
                      <a:pt x="208736" y="1205375"/>
                      <a:pt x="220768" y="1205375"/>
                      <a:pt x="232815" y="1205375"/>
                    </a:cubicBezTo>
                    <a:cubicBezTo>
                      <a:pt x="232815" y="1219417"/>
                      <a:pt x="232815" y="1233445"/>
                      <a:pt x="232815" y="1247493"/>
                    </a:cubicBezTo>
                    <a:cubicBezTo>
                      <a:pt x="220768" y="1247493"/>
                      <a:pt x="208736" y="1247493"/>
                      <a:pt x="196673" y="1247493"/>
                    </a:cubicBezTo>
                    <a:moveTo>
                      <a:pt x="130435" y="1247493"/>
                    </a:moveTo>
                    <a:cubicBezTo>
                      <a:pt x="130435" y="1233445"/>
                      <a:pt x="130435" y="1219417"/>
                      <a:pt x="130435" y="1205375"/>
                    </a:cubicBezTo>
                    <a:cubicBezTo>
                      <a:pt x="142466" y="1205375"/>
                      <a:pt x="154524" y="1205375"/>
                      <a:pt x="166556" y="1205375"/>
                    </a:cubicBezTo>
                    <a:cubicBezTo>
                      <a:pt x="166556" y="1219417"/>
                      <a:pt x="166556" y="1233445"/>
                      <a:pt x="166556" y="1247493"/>
                    </a:cubicBezTo>
                    <a:cubicBezTo>
                      <a:pt x="154524" y="1247493"/>
                      <a:pt x="142466" y="1247493"/>
                      <a:pt x="130435" y="1247493"/>
                    </a:cubicBezTo>
                    <a:moveTo>
                      <a:pt x="84039" y="1247493"/>
                    </a:moveTo>
                    <a:cubicBezTo>
                      <a:pt x="84039" y="1233445"/>
                      <a:pt x="84039" y="1219417"/>
                      <a:pt x="84039" y="1205375"/>
                    </a:cubicBezTo>
                    <a:cubicBezTo>
                      <a:pt x="96086" y="1205375"/>
                      <a:pt x="108128" y="1205375"/>
                      <a:pt x="120175" y="1205375"/>
                    </a:cubicBezTo>
                    <a:cubicBezTo>
                      <a:pt x="120175" y="1219417"/>
                      <a:pt x="120175" y="1233445"/>
                      <a:pt x="120175" y="1247493"/>
                    </a:cubicBezTo>
                    <a:cubicBezTo>
                      <a:pt x="108128" y="1247493"/>
                      <a:pt x="96086" y="1247493"/>
                      <a:pt x="84039" y="1247493"/>
                    </a:cubicBezTo>
                    <a:moveTo>
                      <a:pt x="37653" y="1247493"/>
                    </a:moveTo>
                    <a:cubicBezTo>
                      <a:pt x="37653" y="1233445"/>
                      <a:pt x="37653" y="1219417"/>
                      <a:pt x="37653" y="1205375"/>
                    </a:cubicBezTo>
                    <a:cubicBezTo>
                      <a:pt x="49700" y="1205375"/>
                      <a:pt x="61753" y="1205375"/>
                      <a:pt x="73779" y="1205375"/>
                    </a:cubicBezTo>
                    <a:cubicBezTo>
                      <a:pt x="73779" y="1219417"/>
                      <a:pt x="73779" y="1233445"/>
                      <a:pt x="73779" y="1247493"/>
                    </a:cubicBezTo>
                    <a:cubicBezTo>
                      <a:pt x="61753" y="1247493"/>
                      <a:pt x="49700" y="1247493"/>
                      <a:pt x="37653" y="1247493"/>
                    </a:cubicBezTo>
                    <a:moveTo>
                      <a:pt x="289460" y="1323783"/>
                    </a:moveTo>
                    <a:cubicBezTo>
                      <a:pt x="289460" y="1309756"/>
                      <a:pt x="289460" y="1295713"/>
                      <a:pt x="289460" y="1281665"/>
                    </a:cubicBezTo>
                    <a:cubicBezTo>
                      <a:pt x="301502" y="1281665"/>
                      <a:pt x="313544" y="1281665"/>
                      <a:pt x="325591" y="1281665"/>
                    </a:cubicBezTo>
                    <a:cubicBezTo>
                      <a:pt x="325591" y="1295713"/>
                      <a:pt x="325591" y="1309756"/>
                      <a:pt x="325591" y="1323783"/>
                    </a:cubicBezTo>
                    <a:cubicBezTo>
                      <a:pt x="313544" y="1323783"/>
                      <a:pt x="301502" y="1323783"/>
                      <a:pt x="289460" y="1323783"/>
                    </a:cubicBezTo>
                    <a:moveTo>
                      <a:pt x="243059" y="1323783"/>
                    </a:moveTo>
                    <a:cubicBezTo>
                      <a:pt x="243059" y="1309756"/>
                      <a:pt x="243059" y="1295713"/>
                      <a:pt x="243059" y="1281665"/>
                    </a:cubicBezTo>
                    <a:cubicBezTo>
                      <a:pt x="255132" y="1281665"/>
                      <a:pt x="267153" y="1281665"/>
                      <a:pt x="279190" y="1281665"/>
                    </a:cubicBezTo>
                    <a:cubicBezTo>
                      <a:pt x="279190" y="1295713"/>
                      <a:pt x="279190" y="1309756"/>
                      <a:pt x="279190" y="1323783"/>
                    </a:cubicBezTo>
                    <a:cubicBezTo>
                      <a:pt x="267153" y="1323783"/>
                      <a:pt x="255132" y="1323783"/>
                      <a:pt x="243059" y="1323783"/>
                    </a:cubicBezTo>
                    <a:moveTo>
                      <a:pt x="196673" y="1323783"/>
                    </a:moveTo>
                    <a:cubicBezTo>
                      <a:pt x="196673" y="1309756"/>
                      <a:pt x="196673" y="1295713"/>
                      <a:pt x="196673" y="1281665"/>
                    </a:cubicBezTo>
                    <a:cubicBezTo>
                      <a:pt x="208736" y="1281665"/>
                      <a:pt x="220768" y="1281665"/>
                      <a:pt x="232815" y="1281665"/>
                    </a:cubicBezTo>
                    <a:cubicBezTo>
                      <a:pt x="232815" y="1295713"/>
                      <a:pt x="232815" y="1309756"/>
                      <a:pt x="232815" y="1323783"/>
                    </a:cubicBezTo>
                    <a:cubicBezTo>
                      <a:pt x="220768" y="1323783"/>
                      <a:pt x="208736" y="1323783"/>
                      <a:pt x="196673" y="1323783"/>
                    </a:cubicBezTo>
                    <a:moveTo>
                      <a:pt x="130435" y="1323783"/>
                    </a:moveTo>
                    <a:cubicBezTo>
                      <a:pt x="130435" y="1309756"/>
                      <a:pt x="130435" y="1295713"/>
                      <a:pt x="130435" y="1281665"/>
                    </a:cubicBezTo>
                    <a:cubicBezTo>
                      <a:pt x="142466" y="1281665"/>
                      <a:pt x="154524" y="1281665"/>
                      <a:pt x="166556" y="1281665"/>
                    </a:cubicBezTo>
                    <a:cubicBezTo>
                      <a:pt x="166556" y="1295713"/>
                      <a:pt x="166556" y="1309756"/>
                      <a:pt x="166556" y="1323783"/>
                    </a:cubicBezTo>
                    <a:cubicBezTo>
                      <a:pt x="154524" y="1323783"/>
                      <a:pt x="142466" y="1323783"/>
                      <a:pt x="130435" y="1323783"/>
                    </a:cubicBezTo>
                    <a:moveTo>
                      <a:pt x="84039" y="1323783"/>
                    </a:moveTo>
                    <a:cubicBezTo>
                      <a:pt x="84039" y="1309756"/>
                      <a:pt x="84039" y="1295713"/>
                      <a:pt x="84039" y="1281665"/>
                    </a:cubicBezTo>
                    <a:cubicBezTo>
                      <a:pt x="96086" y="1281665"/>
                      <a:pt x="108128" y="1281665"/>
                      <a:pt x="120175" y="1281665"/>
                    </a:cubicBezTo>
                    <a:cubicBezTo>
                      <a:pt x="120175" y="1295713"/>
                      <a:pt x="120175" y="1309756"/>
                      <a:pt x="120175" y="1323783"/>
                    </a:cubicBezTo>
                    <a:cubicBezTo>
                      <a:pt x="108128" y="1323783"/>
                      <a:pt x="96086" y="1323783"/>
                      <a:pt x="84039" y="1323783"/>
                    </a:cubicBezTo>
                    <a:moveTo>
                      <a:pt x="37653" y="1323783"/>
                    </a:moveTo>
                    <a:cubicBezTo>
                      <a:pt x="37653" y="1309756"/>
                      <a:pt x="37653" y="1295713"/>
                      <a:pt x="37653" y="1281665"/>
                    </a:cubicBezTo>
                    <a:cubicBezTo>
                      <a:pt x="49700" y="1281665"/>
                      <a:pt x="61753" y="1281665"/>
                      <a:pt x="73779" y="1281665"/>
                    </a:cubicBezTo>
                    <a:cubicBezTo>
                      <a:pt x="73779" y="1295713"/>
                      <a:pt x="73779" y="1309756"/>
                      <a:pt x="73779" y="1323783"/>
                    </a:cubicBezTo>
                    <a:cubicBezTo>
                      <a:pt x="61753" y="1323783"/>
                      <a:pt x="49700" y="1323783"/>
                      <a:pt x="37653" y="1323783"/>
                    </a:cubicBezTo>
                    <a:moveTo>
                      <a:pt x="342441" y="1305281"/>
                    </a:moveTo>
                    <a:lnTo>
                      <a:pt x="342441" y="1304938"/>
                    </a:lnTo>
                    <a:lnTo>
                      <a:pt x="342867" y="1305281"/>
                    </a:lnTo>
                    <a:lnTo>
                      <a:pt x="342441" y="1305281"/>
                    </a:lnTo>
                    <a:moveTo>
                      <a:pt x="20378" y="1305281"/>
                    </a:moveTo>
                    <a:lnTo>
                      <a:pt x="20788" y="1304938"/>
                    </a:lnTo>
                    <a:lnTo>
                      <a:pt x="20788" y="1305281"/>
                    </a:lnTo>
                    <a:lnTo>
                      <a:pt x="20378" y="1305281"/>
                    </a:lnTo>
                    <a:moveTo>
                      <a:pt x="289460" y="1400110"/>
                    </a:moveTo>
                    <a:cubicBezTo>
                      <a:pt x="289460" y="1386057"/>
                      <a:pt x="289460" y="1372014"/>
                      <a:pt x="289460" y="1357971"/>
                    </a:cubicBezTo>
                    <a:cubicBezTo>
                      <a:pt x="301502" y="1357971"/>
                      <a:pt x="313544" y="1357971"/>
                      <a:pt x="325591" y="1357971"/>
                    </a:cubicBezTo>
                    <a:cubicBezTo>
                      <a:pt x="325591" y="1372014"/>
                      <a:pt x="325591" y="1386057"/>
                      <a:pt x="325591" y="1400110"/>
                    </a:cubicBezTo>
                    <a:cubicBezTo>
                      <a:pt x="313544" y="1400110"/>
                      <a:pt x="301502" y="1400110"/>
                      <a:pt x="289460" y="1400110"/>
                    </a:cubicBezTo>
                    <a:moveTo>
                      <a:pt x="243059" y="1400110"/>
                    </a:moveTo>
                    <a:cubicBezTo>
                      <a:pt x="243059" y="1386057"/>
                      <a:pt x="243059" y="1372014"/>
                      <a:pt x="243059" y="1357971"/>
                    </a:cubicBezTo>
                    <a:cubicBezTo>
                      <a:pt x="255132" y="1357971"/>
                      <a:pt x="267153" y="1357971"/>
                      <a:pt x="279190" y="1357971"/>
                    </a:cubicBezTo>
                    <a:cubicBezTo>
                      <a:pt x="279190" y="1372014"/>
                      <a:pt x="279190" y="1386057"/>
                      <a:pt x="279190" y="1400110"/>
                    </a:cubicBezTo>
                    <a:cubicBezTo>
                      <a:pt x="267153" y="1400110"/>
                      <a:pt x="255132" y="1400110"/>
                      <a:pt x="243059" y="1400110"/>
                    </a:cubicBezTo>
                    <a:moveTo>
                      <a:pt x="196673" y="1400110"/>
                    </a:moveTo>
                    <a:cubicBezTo>
                      <a:pt x="196673" y="1386057"/>
                      <a:pt x="196673" y="1372014"/>
                      <a:pt x="196673" y="1357971"/>
                    </a:cubicBezTo>
                    <a:cubicBezTo>
                      <a:pt x="208736" y="1357971"/>
                      <a:pt x="220768" y="1357971"/>
                      <a:pt x="232815" y="1357971"/>
                    </a:cubicBezTo>
                    <a:cubicBezTo>
                      <a:pt x="232815" y="1372014"/>
                      <a:pt x="232815" y="1386057"/>
                      <a:pt x="232815" y="1400110"/>
                    </a:cubicBezTo>
                    <a:cubicBezTo>
                      <a:pt x="220768" y="1400110"/>
                      <a:pt x="208736" y="1400110"/>
                      <a:pt x="196673" y="1400110"/>
                    </a:cubicBezTo>
                    <a:moveTo>
                      <a:pt x="130435" y="1400110"/>
                    </a:moveTo>
                    <a:cubicBezTo>
                      <a:pt x="130435" y="1386057"/>
                      <a:pt x="130435" y="1372014"/>
                      <a:pt x="130435" y="1357971"/>
                    </a:cubicBezTo>
                    <a:cubicBezTo>
                      <a:pt x="142466" y="1357971"/>
                      <a:pt x="154524" y="1357971"/>
                      <a:pt x="166556" y="1357971"/>
                    </a:cubicBezTo>
                    <a:cubicBezTo>
                      <a:pt x="166556" y="1372014"/>
                      <a:pt x="166556" y="1386057"/>
                      <a:pt x="166556" y="1400110"/>
                    </a:cubicBezTo>
                    <a:cubicBezTo>
                      <a:pt x="154524" y="1400110"/>
                      <a:pt x="142466" y="1400110"/>
                      <a:pt x="130435" y="1400110"/>
                    </a:cubicBezTo>
                    <a:moveTo>
                      <a:pt x="84039" y="1400110"/>
                    </a:moveTo>
                    <a:cubicBezTo>
                      <a:pt x="84039" y="1386057"/>
                      <a:pt x="84039" y="1372014"/>
                      <a:pt x="84039" y="1357971"/>
                    </a:cubicBezTo>
                    <a:cubicBezTo>
                      <a:pt x="96086" y="1357971"/>
                      <a:pt x="108128" y="1357971"/>
                      <a:pt x="120175" y="1357971"/>
                    </a:cubicBezTo>
                    <a:cubicBezTo>
                      <a:pt x="120175" y="1372014"/>
                      <a:pt x="120175" y="1386057"/>
                      <a:pt x="120175" y="1400110"/>
                    </a:cubicBezTo>
                    <a:cubicBezTo>
                      <a:pt x="108128" y="1400110"/>
                      <a:pt x="96086" y="1400110"/>
                      <a:pt x="84039" y="1400110"/>
                    </a:cubicBezTo>
                    <a:moveTo>
                      <a:pt x="37653" y="1400110"/>
                    </a:moveTo>
                    <a:cubicBezTo>
                      <a:pt x="37653" y="1386057"/>
                      <a:pt x="37653" y="1372014"/>
                      <a:pt x="37653" y="1357971"/>
                    </a:cubicBezTo>
                    <a:cubicBezTo>
                      <a:pt x="49700" y="1357971"/>
                      <a:pt x="61753" y="1357971"/>
                      <a:pt x="73779" y="1357971"/>
                    </a:cubicBezTo>
                    <a:cubicBezTo>
                      <a:pt x="73779" y="1372014"/>
                      <a:pt x="73779" y="1386057"/>
                      <a:pt x="73779" y="1400110"/>
                    </a:cubicBezTo>
                    <a:cubicBezTo>
                      <a:pt x="61753" y="1400110"/>
                      <a:pt x="49700" y="1400110"/>
                      <a:pt x="37653" y="1400110"/>
                    </a:cubicBezTo>
                    <a:moveTo>
                      <a:pt x="289460" y="1476395"/>
                    </a:moveTo>
                    <a:lnTo>
                      <a:pt x="289460" y="1434277"/>
                    </a:lnTo>
                    <a:lnTo>
                      <a:pt x="325591" y="1434277"/>
                    </a:lnTo>
                    <a:lnTo>
                      <a:pt x="325591" y="1476395"/>
                    </a:lnTo>
                    <a:lnTo>
                      <a:pt x="289460" y="1476395"/>
                    </a:lnTo>
                    <a:moveTo>
                      <a:pt x="243059" y="1476395"/>
                    </a:moveTo>
                    <a:lnTo>
                      <a:pt x="243059" y="1434277"/>
                    </a:lnTo>
                    <a:lnTo>
                      <a:pt x="279190" y="1434277"/>
                    </a:lnTo>
                    <a:lnTo>
                      <a:pt x="279190" y="1476395"/>
                    </a:lnTo>
                    <a:lnTo>
                      <a:pt x="243059" y="1476395"/>
                    </a:lnTo>
                    <a:moveTo>
                      <a:pt x="196673" y="1476395"/>
                    </a:moveTo>
                    <a:lnTo>
                      <a:pt x="196673" y="1434277"/>
                    </a:lnTo>
                    <a:lnTo>
                      <a:pt x="232815" y="1434277"/>
                    </a:lnTo>
                    <a:lnTo>
                      <a:pt x="232815" y="1476395"/>
                    </a:lnTo>
                    <a:lnTo>
                      <a:pt x="196673" y="1476395"/>
                    </a:lnTo>
                    <a:moveTo>
                      <a:pt x="130435" y="1476395"/>
                    </a:moveTo>
                    <a:lnTo>
                      <a:pt x="130435" y="1434277"/>
                    </a:lnTo>
                    <a:lnTo>
                      <a:pt x="166556" y="1434277"/>
                    </a:lnTo>
                    <a:lnTo>
                      <a:pt x="166556" y="1476395"/>
                    </a:lnTo>
                    <a:lnTo>
                      <a:pt x="130435" y="1476395"/>
                    </a:lnTo>
                    <a:moveTo>
                      <a:pt x="84039" y="1476395"/>
                    </a:moveTo>
                    <a:lnTo>
                      <a:pt x="84039" y="1434277"/>
                    </a:lnTo>
                    <a:lnTo>
                      <a:pt x="120175" y="1434277"/>
                    </a:lnTo>
                    <a:lnTo>
                      <a:pt x="120175" y="1476395"/>
                    </a:lnTo>
                    <a:lnTo>
                      <a:pt x="84039" y="1476395"/>
                    </a:lnTo>
                    <a:moveTo>
                      <a:pt x="37653" y="1476395"/>
                    </a:moveTo>
                    <a:lnTo>
                      <a:pt x="37653" y="1434277"/>
                    </a:lnTo>
                    <a:lnTo>
                      <a:pt x="73779" y="1434277"/>
                    </a:lnTo>
                    <a:lnTo>
                      <a:pt x="73779" y="1476395"/>
                    </a:lnTo>
                    <a:lnTo>
                      <a:pt x="37653" y="1476395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igura a mano libera: forma 79">
                <a:extLst>
                  <a:ext uri="{FF2B5EF4-FFF2-40B4-BE49-F238E27FC236}">
                    <a16:creationId xmlns:a16="http://schemas.microsoft.com/office/drawing/2014/main" id="{1962B2AF-0935-484A-8437-CA6AC573CFDC}"/>
                  </a:ext>
                </a:extLst>
              </p:cNvPr>
              <p:cNvSpPr/>
              <p:nvPr/>
            </p:nvSpPr>
            <p:spPr>
              <a:xfrm flipV="1">
                <a:off x="10315027" y="4096597"/>
                <a:ext cx="366764" cy="144410"/>
              </a:xfrm>
              <a:custGeom>
                <a:avLst/>
                <a:gdLst>
                  <a:gd name="connsiteX0" fmla="*/ 358292 w 366764"/>
                  <a:gd name="connsiteY0" fmla="*/ -2219 h 144410"/>
                  <a:gd name="connsiteX1" fmla="*/ -8472 w 366764"/>
                  <a:gd name="connsiteY1" fmla="*/ -2219 h 144410"/>
                  <a:gd name="connsiteX2" fmla="*/ -8472 w 366764"/>
                  <a:gd name="connsiteY2" fmla="*/ 142192 h 144410"/>
                  <a:gd name="connsiteX3" fmla="*/ 37653 w 366764"/>
                  <a:gd name="connsiteY3" fmla="*/ 142192 h 144410"/>
                  <a:gd name="connsiteX4" fmla="*/ 37653 w 366764"/>
                  <a:gd name="connsiteY4" fmla="*/ 129370 h 144410"/>
                  <a:gd name="connsiteX5" fmla="*/ 73779 w 366764"/>
                  <a:gd name="connsiteY5" fmla="*/ 129370 h 144410"/>
                  <a:gd name="connsiteX6" fmla="*/ 73779 w 366764"/>
                  <a:gd name="connsiteY6" fmla="*/ 142192 h 144410"/>
                  <a:gd name="connsiteX7" fmla="*/ 84039 w 366764"/>
                  <a:gd name="connsiteY7" fmla="*/ 142192 h 144410"/>
                  <a:gd name="connsiteX8" fmla="*/ 84039 w 366764"/>
                  <a:gd name="connsiteY8" fmla="*/ 129370 h 144410"/>
                  <a:gd name="connsiteX9" fmla="*/ 120175 w 366764"/>
                  <a:gd name="connsiteY9" fmla="*/ 129370 h 144410"/>
                  <a:gd name="connsiteX10" fmla="*/ 120175 w 366764"/>
                  <a:gd name="connsiteY10" fmla="*/ 142192 h 144410"/>
                  <a:gd name="connsiteX11" fmla="*/ 130435 w 366764"/>
                  <a:gd name="connsiteY11" fmla="*/ 142192 h 144410"/>
                  <a:gd name="connsiteX12" fmla="*/ 130435 w 366764"/>
                  <a:gd name="connsiteY12" fmla="*/ 129370 h 144410"/>
                  <a:gd name="connsiteX13" fmla="*/ 166556 w 366764"/>
                  <a:gd name="connsiteY13" fmla="*/ 129370 h 144410"/>
                  <a:gd name="connsiteX14" fmla="*/ 166556 w 366764"/>
                  <a:gd name="connsiteY14" fmla="*/ 142192 h 144410"/>
                  <a:gd name="connsiteX15" fmla="*/ 196673 w 366764"/>
                  <a:gd name="connsiteY15" fmla="*/ 142192 h 144410"/>
                  <a:gd name="connsiteX16" fmla="*/ 196673 w 366764"/>
                  <a:gd name="connsiteY16" fmla="*/ 129370 h 144410"/>
                  <a:gd name="connsiteX17" fmla="*/ 232815 w 366764"/>
                  <a:gd name="connsiteY17" fmla="*/ 129370 h 144410"/>
                  <a:gd name="connsiteX18" fmla="*/ 232815 w 366764"/>
                  <a:gd name="connsiteY18" fmla="*/ 142192 h 144410"/>
                  <a:gd name="connsiteX19" fmla="*/ 243059 w 366764"/>
                  <a:gd name="connsiteY19" fmla="*/ 142192 h 144410"/>
                  <a:gd name="connsiteX20" fmla="*/ 243059 w 366764"/>
                  <a:gd name="connsiteY20" fmla="*/ 129370 h 144410"/>
                  <a:gd name="connsiteX21" fmla="*/ 279190 w 366764"/>
                  <a:gd name="connsiteY21" fmla="*/ 129370 h 144410"/>
                  <a:gd name="connsiteX22" fmla="*/ 279190 w 366764"/>
                  <a:gd name="connsiteY22" fmla="*/ 142192 h 144410"/>
                  <a:gd name="connsiteX23" fmla="*/ 289460 w 366764"/>
                  <a:gd name="connsiteY23" fmla="*/ 142192 h 144410"/>
                  <a:gd name="connsiteX24" fmla="*/ 289460 w 366764"/>
                  <a:gd name="connsiteY24" fmla="*/ 129370 h 144410"/>
                  <a:gd name="connsiteX25" fmla="*/ 325591 w 366764"/>
                  <a:gd name="connsiteY25" fmla="*/ 129370 h 144410"/>
                  <a:gd name="connsiteX26" fmla="*/ 325591 w 366764"/>
                  <a:gd name="connsiteY26" fmla="*/ 142192 h 144410"/>
                  <a:gd name="connsiteX27" fmla="*/ 358292 w 366764"/>
                  <a:gd name="connsiteY27" fmla="*/ 142192 h 144410"/>
                  <a:gd name="connsiteX28" fmla="*/ 358292 w 366764"/>
                  <a:gd name="connsiteY28" fmla="*/ -2219 h 144410"/>
                  <a:gd name="connsiteX29" fmla="*/ 289460 w 366764"/>
                  <a:gd name="connsiteY29" fmla="*/ 95193 h 144410"/>
                  <a:gd name="connsiteX30" fmla="*/ 289460 w 366764"/>
                  <a:gd name="connsiteY30" fmla="*/ 53059 h 144410"/>
                  <a:gd name="connsiteX31" fmla="*/ 325591 w 366764"/>
                  <a:gd name="connsiteY31" fmla="*/ 53059 h 144410"/>
                  <a:gd name="connsiteX32" fmla="*/ 325591 w 366764"/>
                  <a:gd name="connsiteY32" fmla="*/ 95193 h 144410"/>
                  <a:gd name="connsiteX33" fmla="*/ 289460 w 366764"/>
                  <a:gd name="connsiteY33" fmla="*/ 95193 h 144410"/>
                  <a:gd name="connsiteX34" fmla="*/ 243059 w 366764"/>
                  <a:gd name="connsiteY34" fmla="*/ 95193 h 144410"/>
                  <a:gd name="connsiteX35" fmla="*/ 243059 w 366764"/>
                  <a:gd name="connsiteY35" fmla="*/ 53059 h 144410"/>
                  <a:gd name="connsiteX36" fmla="*/ 279190 w 366764"/>
                  <a:gd name="connsiteY36" fmla="*/ 53059 h 144410"/>
                  <a:gd name="connsiteX37" fmla="*/ 279190 w 366764"/>
                  <a:gd name="connsiteY37" fmla="*/ 95193 h 144410"/>
                  <a:gd name="connsiteX38" fmla="*/ 243059 w 366764"/>
                  <a:gd name="connsiteY38" fmla="*/ 95193 h 144410"/>
                  <a:gd name="connsiteX39" fmla="*/ 196673 w 366764"/>
                  <a:gd name="connsiteY39" fmla="*/ 95193 h 144410"/>
                  <a:gd name="connsiteX40" fmla="*/ 196673 w 366764"/>
                  <a:gd name="connsiteY40" fmla="*/ 53059 h 144410"/>
                  <a:gd name="connsiteX41" fmla="*/ 232815 w 366764"/>
                  <a:gd name="connsiteY41" fmla="*/ 53059 h 144410"/>
                  <a:gd name="connsiteX42" fmla="*/ 232815 w 366764"/>
                  <a:gd name="connsiteY42" fmla="*/ 95193 h 144410"/>
                  <a:gd name="connsiteX43" fmla="*/ 196673 w 366764"/>
                  <a:gd name="connsiteY43" fmla="*/ 95193 h 144410"/>
                  <a:gd name="connsiteX44" fmla="*/ 130435 w 366764"/>
                  <a:gd name="connsiteY44" fmla="*/ 95193 h 144410"/>
                  <a:gd name="connsiteX45" fmla="*/ 130435 w 366764"/>
                  <a:gd name="connsiteY45" fmla="*/ 53059 h 144410"/>
                  <a:gd name="connsiteX46" fmla="*/ 166556 w 366764"/>
                  <a:gd name="connsiteY46" fmla="*/ 53059 h 144410"/>
                  <a:gd name="connsiteX47" fmla="*/ 166556 w 366764"/>
                  <a:gd name="connsiteY47" fmla="*/ 95193 h 144410"/>
                  <a:gd name="connsiteX48" fmla="*/ 130435 w 366764"/>
                  <a:gd name="connsiteY48" fmla="*/ 95193 h 144410"/>
                  <a:gd name="connsiteX49" fmla="*/ 84039 w 366764"/>
                  <a:gd name="connsiteY49" fmla="*/ 95193 h 144410"/>
                  <a:gd name="connsiteX50" fmla="*/ 84039 w 366764"/>
                  <a:gd name="connsiteY50" fmla="*/ 53059 h 144410"/>
                  <a:gd name="connsiteX51" fmla="*/ 120175 w 366764"/>
                  <a:gd name="connsiteY51" fmla="*/ 53059 h 144410"/>
                  <a:gd name="connsiteX52" fmla="*/ 120175 w 366764"/>
                  <a:gd name="connsiteY52" fmla="*/ 95193 h 144410"/>
                  <a:gd name="connsiteX53" fmla="*/ 84039 w 366764"/>
                  <a:gd name="connsiteY53" fmla="*/ 95193 h 144410"/>
                  <a:gd name="connsiteX54" fmla="*/ 37653 w 366764"/>
                  <a:gd name="connsiteY54" fmla="*/ 95193 h 144410"/>
                  <a:gd name="connsiteX55" fmla="*/ 37653 w 366764"/>
                  <a:gd name="connsiteY55" fmla="*/ 53059 h 144410"/>
                  <a:gd name="connsiteX56" fmla="*/ 73779 w 366764"/>
                  <a:gd name="connsiteY56" fmla="*/ 53059 h 144410"/>
                  <a:gd name="connsiteX57" fmla="*/ 73779 w 366764"/>
                  <a:gd name="connsiteY57" fmla="*/ 95193 h 144410"/>
                  <a:gd name="connsiteX58" fmla="*/ 37653 w 366764"/>
                  <a:gd name="connsiteY58" fmla="*/ 95193 h 1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366764" h="144410">
                    <a:moveTo>
                      <a:pt x="358292" y="-2219"/>
                    </a:moveTo>
                    <a:lnTo>
                      <a:pt x="-8472" y="-2219"/>
                    </a:lnTo>
                    <a:lnTo>
                      <a:pt x="-8472" y="142192"/>
                    </a:lnTo>
                    <a:lnTo>
                      <a:pt x="37653" y="142192"/>
                    </a:lnTo>
                    <a:cubicBezTo>
                      <a:pt x="37653" y="137920"/>
                      <a:pt x="37653" y="133642"/>
                      <a:pt x="37653" y="129370"/>
                    </a:cubicBezTo>
                    <a:cubicBezTo>
                      <a:pt x="49700" y="129370"/>
                      <a:pt x="61753" y="129370"/>
                      <a:pt x="73779" y="129370"/>
                    </a:cubicBezTo>
                    <a:cubicBezTo>
                      <a:pt x="73779" y="133642"/>
                      <a:pt x="73779" y="137920"/>
                      <a:pt x="73779" y="142192"/>
                    </a:cubicBezTo>
                    <a:lnTo>
                      <a:pt x="84039" y="142192"/>
                    </a:lnTo>
                    <a:cubicBezTo>
                      <a:pt x="84039" y="137920"/>
                      <a:pt x="84039" y="133642"/>
                      <a:pt x="84039" y="129370"/>
                    </a:cubicBezTo>
                    <a:cubicBezTo>
                      <a:pt x="96086" y="129370"/>
                      <a:pt x="108128" y="129370"/>
                      <a:pt x="120175" y="129370"/>
                    </a:cubicBezTo>
                    <a:cubicBezTo>
                      <a:pt x="120175" y="133642"/>
                      <a:pt x="120175" y="137920"/>
                      <a:pt x="120175" y="142192"/>
                    </a:cubicBezTo>
                    <a:lnTo>
                      <a:pt x="130435" y="142192"/>
                    </a:lnTo>
                    <a:cubicBezTo>
                      <a:pt x="130435" y="137920"/>
                      <a:pt x="130435" y="133642"/>
                      <a:pt x="130435" y="129370"/>
                    </a:cubicBezTo>
                    <a:cubicBezTo>
                      <a:pt x="142466" y="129370"/>
                      <a:pt x="154524" y="129370"/>
                      <a:pt x="166556" y="129370"/>
                    </a:cubicBezTo>
                    <a:cubicBezTo>
                      <a:pt x="166556" y="133642"/>
                      <a:pt x="166556" y="137920"/>
                      <a:pt x="166556" y="142192"/>
                    </a:cubicBezTo>
                    <a:lnTo>
                      <a:pt x="196673" y="142192"/>
                    </a:lnTo>
                    <a:cubicBezTo>
                      <a:pt x="196673" y="137920"/>
                      <a:pt x="196673" y="133642"/>
                      <a:pt x="196673" y="129370"/>
                    </a:cubicBezTo>
                    <a:cubicBezTo>
                      <a:pt x="208736" y="129370"/>
                      <a:pt x="220768" y="129370"/>
                      <a:pt x="232815" y="129370"/>
                    </a:cubicBezTo>
                    <a:cubicBezTo>
                      <a:pt x="232815" y="133642"/>
                      <a:pt x="232815" y="137920"/>
                      <a:pt x="232815" y="142192"/>
                    </a:cubicBezTo>
                    <a:lnTo>
                      <a:pt x="243059" y="142192"/>
                    </a:lnTo>
                    <a:cubicBezTo>
                      <a:pt x="243059" y="137920"/>
                      <a:pt x="243059" y="133642"/>
                      <a:pt x="243059" y="129370"/>
                    </a:cubicBezTo>
                    <a:cubicBezTo>
                      <a:pt x="255132" y="129370"/>
                      <a:pt x="267153" y="129370"/>
                      <a:pt x="279190" y="129370"/>
                    </a:cubicBezTo>
                    <a:cubicBezTo>
                      <a:pt x="279190" y="133642"/>
                      <a:pt x="279190" y="137920"/>
                      <a:pt x="279190" y="142192"/>
                    </a:cubicBezTo>
                    <a:lnTo>
                      <a:pt x="289460" y="142192"/>
                    </a:lnTo>
                    <a:cubicBezTo>
                      <a:pt x="289460" y="137920"/>
                      <a:pt x="289460" y="133642"/>
                      <a:pt x="289460" y="129370"/>
                    </a:cubicBezTo>
                    <a:cubicBezTo>
                      <a:pt x="301502" y="129370"/>
                      <a:pt x="313544" y="129370"/>
                      <a:pt x="325591" y="129370"/>
                    </a:cubicBezTo>
                    <a:cubicBezTo>
                      <a:pt x="325591" y="133642"/>
                      <a:pt x="325591" y="137920"/>
                      <a:pt x="325591" y="142192"/>
                    </a:cubicBezTo>
                    <a:lnTo>
                      <a:pt x="358292" y="142192"/>
                    </a:lnTo>
                    <a:lnTo>
                      <a:pt x="358292" y="-2219"/>
                    </a:lnTo>
                    <a:moveTo>
                      <a:pt x="289460" y="95193"/>
                    </a:moveTo>
                    <a:lnTo>
                      <a:pt x="289460" y="53059"/>
                    </a:lnTo>
                    <a:lnTo>
                      <a:pt x="325591" y="53059"/>
                    </a:lnTo>
                    <a:lnTo>
                      <a:pt x="325591" y="95193"/>
                    </a:lnTo>
                    <a:lnTo>
                      <a:pt x="289460" y="95193"/>
                    </a:lnTo>
                    <a:moveTo>
                      <a:pt x="243059" y="95193"/>
                    </a:moveTo>
                    <a:lnTo>
                      <a:pt x="243059" y="53059"/>
                    </a:lnTo>
                    <a:lnTo>
                      <a:pt x="279190" y="53059"/>
                    </a:lnTo>
                    <a:lnTo>
                      <a:pt x="279190" y="95193"/>
                    </a:lnTo>
                    <a:lnTo>
                      <a:pt x="243059" y="95193"/>
                    </a:lnTo>
                    <a:moveTo>
                      <a:pt x="196673" y="95193"/>
                    </a:moveTo>
                    <a:lnTo>
                      <a:pt x="196673" y="53059"/>
                    </a:lnTo>
                    <a:lnTo>
                      <a:pt x="232815" y="53059"/>
                    </a:lnTo>
                    <a:lnTo>
                      <a:pt x="232815" y="95193"/>
                    </a:lnTo>
                    <a:lnTo>
                      <a:pt x="196673" y="95193"/>
                    </a:lnTo>
                    <a:moveTo>
                      <a:pt x="130435" y="95193"/>
                    </a:moveTo>
                    <a:lnTo>
                      <a:pt x="130435" y="53059"/>
                    </a:lnTo>
                    <a:lnTo>
                      <a:pt x="166556" y="53059"/>
                    </a:lnTo>
                    <a:lnTo>
                      <a:pt x="166556" y="95193"/>
                    </a:lnTo>
                    <a:lnTo>
                      <a:pt x="130435" y="95193"/>
                    </a:lnTo>
                    <a:moveTo>
                      <a:pt x="84039" y="95193"/>
                    </a:moveTo>
                    <a:lnTo>
                      <a:pt x="84039" y="53059"/>
                    </a:lnTo>
                    <a:lnTo>
                      <a:pt x="120175" y="53059"/>
                    </a:lnTo>
                    <a:lnTo>
                      <a:pt x="120175" y="95193"/>
                    </a:lnTo>
                    <a:lnTo>
                      <a:pt x="84039" y="95193"/>
                    </a:lnTo>
                    <a:moveTo>
                      <a:pt x="37653" y="95193"/>
                    </a:moveTo>
                    <a:lnTo>
                      <a:pt x="37653" y="53059"/>
                    </a:lnTo>
                    <a:lnTo>
                      <a:pt x="73779" y="53059"/>
                    </a:lnTo>
                    <a:lnTo>
                      <a:pt x="73779" y="95193"/>
                    </a:lnTo>
                    <a:lnTo>
                      <a:pt x="37653" y="95193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igura a mano libera: forma 80">
                <a:extLst>
                  <a:ext uri="{FF2B5EF4-FFF2-40B4-BE49-F238E27FC236}">
                    <a16:creationId xmlns:a16="http://schemas.microsoft.com/office/drawing/2014/main" id="{BB8B1D75-47C6-4BE5-8834-84EC2A39F5DE}"/>
                  </a:ext>
                </a:extLst>
              </p:cNvPr>
              <p:cNvSpPr/>
              <p:nvPr/>
            </p:nvSpPr>
            <p:spPr>
              <a:xfrm flipV="1">
                <a:off x="10315027" y="4091400"/>
                <a:ext cx="366764" cy="5197"/>
              </a:xfrm>
              <a:custGeom>
                <a:avLst/>
                <a:gdLst>
                  <a:gd name="connsiteX0" fmla="*/ 358292 w 366764"/>
                  <a:gd name="connsiteY0" fmla="*/ -2382 h 5197"/>
                  <a:gd name="connsiteX1" fmla="*/ 325591 w 366764"/>
                  <a:gd name="connsiteY1" fmla="*/ -2382 h 5197"/>
                  <a:gd name="connsiteX2" fmla="*/ 325591 w 366764"/>
                  <a:gd name="connsiteY2" fmla="*/ 2815 h 5197"/>
                  <a:gd name="connsiteX3" fmla="*/ 358292 w 366764"/>
                  <a:gd name="connsiteY3" fmla="*/ 2815 h 5197"/>
                  <a:gd name="connsiteX4" fmla="*/ 358292 w 366764"/>
                  <a:gd name="connsiteY4" fmla="*/ -2382 h 5197"/>
                  <a:gd name="connsiteX5" fmla="*/ 289460 w 366764"/>
                  <a:gd name="connsiteY5" fmla="*/ -2382 h 5197"/>
                  <a:gd name="connsiteX6" fmla="*/ 279190 w 366764"/>
                  <a:gd name="connsiteY6" fmla="*/ -2382 h 5197"/>
                  <a:gd name="connsiteX7" fmla="*/ 279190 w 366764"/>
                  <a:gd name="connsiteY7" fmla="*/ 2815 h 5197"/>
                  <a:gd name="connsiteX8" fmla="*/ 289460 w 366764"/>
                  <a:gd name="connsiteY8" fmla="*/ 2815 h 5197"/>
                  <a:gd name="connsiteX9" fmla="*/ 289460 w 366764"/>
                  <a:gd name="connsiteY9" fmla="*/ -2382 h 5197"/>
                  <a:gd name="connsiteX10" fmla="*/ 243059 w 366764"/>
                  <a:gd name="connsiteY10" fmla="*/ -2382 h 5197"/>
                  <a:gd name="connsiteX11" fmla="*/ 232815 w 366764"/>
                  <a:gd name="connsiteY11" fmla="*/ -2382 h 5197"/>
                  <a:gd name="connsiteX12" fmla="*/ 232815 w 366764"/>
                  <a:gd name="connsiteY12" fmla="*/ 2815 h 5197"/>
                  <a:gd name="connsiteX13" fmla="*/ 243059 w 366764"/>
                  <a:gd name="connsiteY13" fmla="*/ 2815 h 5197"/>
                  <a:gd name="connsiteX14" fmla="*/ 243059 w 366764"/>
                  <a:gd name="connsiteY14" fmla="*/ -2382 h 5197"/>
                  <a:gd name="connsiteX15" fmla="*/ 196673 w 366764"/>
                  <a:gd name="connsiteY15" fmla="*/ -2382 h 5197"/>
                  <a:gd name="connsiteX16" fmla="*/ 166556 w 366764"/>
                  <a:gd name="connsiteY16" fmla="*/ -2382 h 5197"/>
                  <a:gd name="connsiteX17" fmla="*/ 166556 w 366764"/>
                  <a:gd name="connsiteY17" fmla="*/ 2815 h 5197"/>
                  <a:gd name="connsiteX18" fmla="*/ 196673 w 366764"/>
                  <a:gd name="connsiteY18" fmla="*/ 2815 h 5197"/>
                  <a:gd name="connsiteX19" fmla="*/ 196673 w 366764"/>
                  <a:gd name="connsiteY19" fmla="*/ -2382 h 5197"/>
                  <a:gd name="connsiteX20" fmla="*/ 130435 w 366764"/>
                  <a:gd name="connsiteY20" fmla="*/ -2382 h 5197"/>
                  <a:gd name="connsiteX21" fmla="*/ 120175 w 366764"/>
                  <a:gd name="connsiteY21" fmla="*/ -2382 h 5197"/>
                  <a:gd name="connsiteX22" fmla="*/ 120175 w 366764"/>
                  <a:gd name="connsiteY22" fmla="*/ 2815 h 5197"/>
                  <a:gd name="connsiteX23" fmla="*/ 130435 w 366764"/>
                  <a:gd name="connsiteY23" fmla="*/ 2815 h 5197"/>
                  <a:gd name="connsiteX24" fmla="*/ 130435 w 366764"/>
                  <a:gd name="connsiteY24" fmla="*/ -2382 h 5197"/>
                  <a:gd name="connsiteX25" fmla="*/ 84039 w 366764"/>
                  <a:gd name="connsiteY25" fmla="*/ -2382 h 5197"/>
                  <a:gd name="connsiteX26" fmla="*/ 73779 w 366764"/>
                  <a:gd name="connsiteY26" fmla="*/ -2382 h 5197"/>
                  <a:gd name="connsiteX27" fmla="*/ 73779 w 366764"/>
                  <a:gd name="connsiteY27" fmla="*/ 2815 h 5197"/>
                  <a:gd name="connsiteX28" fmla="*/ 84039 w 366764"/>
                  <a:gd name="connsiteY28" fmla="*/ 2815 h 5197"/>
                  <a:gd name="connsiteX29" fmla="*/ 84039 w 366764"/>
                  <a:gd name="connsiteY29" fmla="*/ -2382 h 5197"/>
                  <a:gd name="connsiteX30" fmla="*/ 37653 w 366764"/>
                  <a:gd name="connsiteY30" fmla="*/ -2382 h 5197"/>
                  <a:gd name="connsiteX31" fmla="*/ -8472 w 366764"/>
                  <a:gd name="connsiteY31" fmla="*/ -2382 h 5197"/>
                  <a:gd name="connsiteX32" fmla="*/ -8472 w 366764"/>
                  <a:gd name="connsiteY32" fmla="*/ 2815 h 5197"/>
                  <a:gd name="connsiteX33" fmla="*/ 37653 w 366764"/>
                  <a:gd name="connsiteY33" fmla="*/ 2815 h 5197"/>
                  <a:gd name="connsiteX34" fmla="*/ 37653 w 366764"/>
                  <a:gd name="connsiteY3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66764" h="5197">
                    <a:moveTo>
                      <a:pt x="358292" y="-2382"/>
                    </a:moveTo>
                    <a:lnTo>
                      <a:pt x="325591" y="-2382"/>
                    </a:lnTo>
                    <a:cubicBezTo>
                      <a:pt x="325591" y="-651"/>
                      <a:pt x="325591" y="1079"/>
                      <a:pt x="325591" y="2815"/>
                    </a:cubicBezTo>
                    <a:lnTo>
                      <a:pt x="358292" y="2815"/>
                    </a:lnTo>
                    <a:lnTo>
                      <a:pt x="358292" y="-2382"/>
                    </a:lnTo>
                    <a:moveTo>
                      <a:pt x="289460" y="-2382"/>
                    </a:moveTo>
                    <a:lnTo>
                      <a:pt x="279190" y="-2382"/>
                    </a:lnTo>
                    <a:cubicBezTo>
                      <a:pt x="279190" y="-651"/>
                      <a:pt x="279190" y="1079"/>
                      <a:pt x="279190" y="2815"/>
                    </a:cubicBezTo>
                    <a:lnTo>
                      <a:pt x="289460" y="2815"/>
                    </a:lnTo>
                    <a:cubicBezTo>
                      <a:pt x="289460" y="1079"/>
                      <a:pt x="289460" y="-651"/>
                      <a:pt x="289460" y="-2382"/>
                    </a:cubicBezTo>
                    <a:moveTo>
                      <a:pt x="243059" y="-2382"/>
                    </a:moveTo>
                    <a:lnTo>
                      <a:pt x="232815" y="-2382"/>
                    </a:lnTo>
                    <a:cubicBezTo>
                      <a:pt x="232815" y="-651"/>
                      <a:pt x="232815" y="1079"/>
                      <a:pt x="232815" y="2815"/>
                    </a:cubicBezTo>
                    <a:lnTo>
                      <a:pt x="243059" y="2815"/>
                    </a:lnTo>
                    <a:cubicBezTo>
                      <a:pt x="243059" y="1079"/>
                      <a:pt x="243059" y="-651"/>
                      <a:pt x="243059" y="-2382"/>
                    </a:cubicBezTo>
                    <a:moveTo>
                      <a:pt x="196673" y="-2382"/>
                    </a:moveTo>
                    <a:lnTo>
                      <a:pt x="166556" y="-2382"/>
                    </a:lnTo>
                    <a:cubicBezTo>
                      <a:pt x="166556" y="-651"/>
                      <a:pt x="166556" y="1079"/>
                      <a:pt x="166556" y="2815"/>
                    </a:cubicBezTo>
                    <a:lnTo>
                      <a:pt x="196673" y="2815"/>
                    </a:lnTo>
                    <a:cubicBezTo>
                      <a:pt x="196673" y="1079"/>
                      <a:pt x="196673" y="-651"/>
                      <a:pt x="196673" y="-2382"/>
                    </a:cubicBezTo>
                    <a:moveTo>
                      <a:pt x="130435" y="-2382"/>
                    </a:moveTo>
                    <a:lnTo>
                      <a:pt x="120175" y="-2382"/>
                    </a:lnTo>
                    <a:cubicBezTo>
                      <a:pt x="120175" y="-651"/>
                      <a:pt x="120175" y="1079"/>
                      <a:pt x="120175" y="2815"/>
                    </a:cubicBezTo>
                    <a:lnTo>
                      <a:pt x="130435" y="2815"/>
                    </a:lnTo>
                    <a:cubicBezTo>
                      <a:pt x="130435" y="1079"/>
                      <a:pt x="130435" y="-651"/>
                      <a:pt x="130435" y="-2382"/>
                    </a:cubicBezTo>
                    <a:moveTo>
                      <a:pt x="84039" y="-2382"/>
                    </a:moveTo>
                    <a:lnTo>
                      <a:pt x="73779" y="-2382"/>
                    </a:lnTo>
                    <a:cubicBezTo>
                      <a:pt x="73779" y="-651"/>
                      <a:pt x="73779" y="1079"/>
                      <a:pt x="73779" y="2815"/>
                    </a:cubicBezTo>
                    <a:lnTo>
                      <a:pt x="84039" y="2815"/>
                    </a:lnTo>
                    <a:cubicBezTo>
                      <a:pt x="84039" y="1079"/>
                      <a:pt x="84039" y="-651"/>
                      <a:pt x="84039" y="-2382"/>
                    </a:cubicBezTo>
                    <a:moveTo>
                      <a:pt x="37653" y="-2382"/>
                    </a:moveTo>
                    <a:lnTo>
                      <a:pt x="-8472" y="-2382"/>
                    </a:lnTo>
                    <a:lnTo>
                      <a:pt x="-8472" y="2815"/>
                    </a:lnTo>
                    <a:lnTo>
                      <a:pt x="37653" y="2815"/>
                    </a:lnTo>
                    <a:cubicBezTo>
                      <a:pt x="37653" y="1079"/>
                      <a:pt x="37653" y="-651"/>
                      <a:pt x="37653" y="-2382"/>
                    </a:cubicBez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igura a mano libera: forma 81">
                <a:extLst>
                  <a:ext uri="{FF2B5EF4-FFF2-40B4-BE49-F238E27FC236}">
                    <a16:creationId xmlns:a16="http://schemas.microsoft.com/office/drawing/2014/main" id="{270004AE-E67D-42D1-952F-B1CBB3FEF5A2}"/>
                  </a:ext>
                </a:extLst>
              </p:cNvPr>
              <p:cNvSpPr/>
              <p:nvPr/>
            </p:nvSpPr>
            <p:spPr>
              <a:xfrm flipV="1">
                <a:off x="7156036" y="2956046"/>
                <a:ext cx="378000" cy="1135353"/>
              </a:xfrm>
              <a:custGeom>
                <a:avLst/>
                <a:gdLst>
                  <a:gd name="connsiteX0" fmla="*/ 374787 w 378000"/>
                  <a:gd name="connsiteY0" fmla="*/ -3626 h 1135353"/>
                  <a:gd name="connsiteX1" fmla="*/ 225184 w 378000"/>
                  <a:gd name="connsiteY1" fmla="*/ -3626 h 1135353"/>
                  <a:gd name="connsiteX2" fmla="*/ 225184 w 378000"/>
                  <a:gd name="connsiteY2" fmla="*/ 13806 h 1135353"/>
                  <a:gd name="connsiteX3" fmla="*/ 193954 w 378000"/>
                  <a:gd name="connsiteY3" fmla="*/ 13806 h 1135353"/>
                  <a:gd name="connsiteX4" fmla="*/ 193954 w 378000"/>
                  <a:gd name="connsiteY4" fmla="*/ -3626 h 1135353"/>
                  <a:gd name="connsiteX5" fmla="*/ 121489 w 378000"/>
                  <a:gd name="connsiteY5" fmla="*/ -3626 h 1135353"/>
                  <a:gd name="connsiteX6" fmla="*/ 121489 w 378000"/>
                  <a:gd name="connsiteY6" fmla="*/ 13806 h 1135353"/>
                  <a:gd name="connsiteX7" fmla="*/ 90248 w 378000"/>
                  <a:gd name="connsiteY7" fmla="*/ 13806 h 1135353"/>
                  <a:gd name="connsiteX8" fmla="*/ 90248 w 378000"/>
                  <a:gd name="connsiteY8" fmla="*/ -3626 h 1135353"/>
                  <a:gd name="connsiteX9" fmla="*/ 5221 w 378000"/>
                  <a:gd name="connsiteY9" fmla="*/ -3626 h 1135353"/>
                  <a:gd name="connsiteX10" fmla="*/ 5221 w 378000"/>
                  <a:gd name="connsiteY10" fmla="*/ 129232 h 1135353"/>
                  <a:gd name="connsiteX11" fmla="*/ 5221 w 378000"/>
                  <a:gd name="connsiteY11" fmla="*/ 151289 h 1135353"/>
                  <a:gd name="connsiteX12" fmla="*/ 5221 w 378000"/>
                  <a:gd name="connsiteY12" fmla="*/ 306078 h 1135353"/>
                  <a:gd name="connsiteX13" fmla="*/ 20091 w 378000"/>
                  <a:gd name="connsiteY13" fmla="*/ 306078 h 1135353"/>
                  <a:gd name="connsiteX14" fmla="*/ 20091 w 378000"/>
                  <a:gd name="connsiteY14" fmla="*/ 332444 h 1135353"/>
                  <a:gd name="connsiteX15" fmla="*/ 5221 w 378000"/>
                  <a:gd name="connsiteY15" fmla="*/ 332444 h 1135353"/>
                  <a:gd name="connsiteX16" fmla="*/ 5221 w 378000"/>
                  <a:gd name="connsiteY16" fmla="*/ 351606 h 1135353"/>
                  <a:gd name="connsiteX17" fmla="*/ 20091 w 378000"/>
                  <a:gd name="connsiteY17" fmla="*/ 351606 h 1135353"/>
                  <a:gd name="connsiteX18" fmla="*/ 20091 w 378000"/>
                  <a:gd name="connsiteY18" fmla="*/ 377967 h 1135353"/>
                  <a:gd name="connsiteX19" fmla="*/ 5221 w 378000"/>
                  <a:gd name="connsiteY19" fmla="*/ 377967 h 1135353"/>
                  <a:gd name="connsiteX20" fmla="*/ 5221 w 378000"/>
                  <a:gd name="connsiteY20" fmla="*/ 442652 h 1135353"/>
                  <a:gd name="connsiteX21" fmla="*/ 20091 w 378000"/>
                  <a:gd name="connsiteY21" fmla="*/ 442652 h 1135353"/>
                  <a:gd name="connsiteX22" fmla="*/ 20091 w 378000"/>
                  <a:gd name="connsiteY22" fmla="*/ 469012 h 1135353"/>
                  <a:gd name="connsiteX23" fmla="*/ -3214 w 378000"/>
                  <a:gd name="connsiteY23" fmla="*/ 469012 h 1135353"/>
                  <a:gd name="connsiteX24" fmla="*/ -3214 w 378000"/>
                  <a:gd name="connsiteY24" fmla="*/ 488153 h 1135353"/>
                  <a:gd name="connsiteX25" fmla="*/ 20091 w 378000"/>
                  <a:gd name="connsiteY25" fmla="*/ 488153 h 1135353"/>
                  <a:gd name="connsiteX26" fmla="*/ 20091 w 378000"/>
                  <a:gd name="connsiteY26" fmla="*/ 514524 h 1135353"/>
                  <a:gd name="connsiteX27" fmla="*/ -3214 w 378000"/>
                  <a:gd name="connsiteY27" fmla="*/ 514524 h 1135353"/>
                  <a:gd name="connsiteX28" fmla="*/ -3214 w 378000"/>
                  <a:gd name="connsiteY28" fmla="*/ 579204 h 1135353"/>
                  <a:gd name="connsiteX29" fmla="*/ 20091 w 378000"/>
                  <a:gd name="connsiteY29" fmla="*/ 579204 h 1135353"/>
                  <a:gd name="connsiteX30" fmla="*/ 20091 w 378000"/>
                  <a:gd name="connsiteY30" fmla="*/ 605570 h 1135353"/>
                  <a:gd name="connsiteX31" fmla="*/ -3214 w 378000"/>
                  <a:gd name="connsiteY31" fmla="*/ 605570 h 1135353"/>
                  <a:gd name="connsiteX32" fmla="*/ -3214 w 378000"/>
                  <a:gd name="connsiteY32" fmla="*/ 624727 h 1135353"/>
                  <a:gd name="connsiteX33" fmla="*/ 20091 w 378000"/>
                  <a:gd name="connsiteY33" fmla="*/ 624727 h 1135353"/>
                  <a:gd name="connsiteX34" fmla="*/ 20091 w 378000"/>
                  <a:gd name="connsiteY34" fmla="*/ 651092 h 1135353"/>
                  <a:gd name="connsiteX35" fmla="*/ -3214 w 378000"/>
                  <a:gd name="connsiteY35" fmla="*/ 651092 h 1135353"/>
                  <a:gd name="connsiteX36" fmla="*/ -3214 w 378000"/>
                  <a:gd name="connsiteY36" fmla="*/ 715772 h 1135353"/>
                  <a:gd name="connsiteX37" fmla="*/ 20091 w 378000"/>
                  <a:gd name="connsiteY37" fmla="*/ 715772 h 1135353"/>
                  <a:gd name="connsiteX38" fmla="*/ 20091 w 378000"/>
                  <a:gd name="connsiteY38" fmla="*/ 742122 h 1135353"/>
                  <a:gd name="connsiteX39" fmla="*/ -3214 w 378000"/>
                  <a:gd name="connsiteY39" fmla="*/ 742122 h 1135353"/>
                  <a:gd name="connsiteX40" fmla="*/ -3214 w 378000"/>
                  <a:gd name="connsiteY40" fmla="*/ 761269 h 1135353"/>
                  <a:gd name="connsiteX41" fmla="*/ 20091 w 378000"/>
                  <a:gd name="connsiteY41" fmla="*/ 761269 h 1135353"/>
                  <a:gd name="connsiteX42" fmla="*/ 20091 w 378000"/>
                  <a:gd name="connsiteY42" fmla="*/ 787650 h 1135353"/>
                  <a:gd name="connsiteX43" fmla="*/ -3214 w 378000"/>
                  <a:gd name="connsiteY43" fmla="*/ 787650 h 1135353"/>
                  <a:gd name="connsiteX44" fmla="*/ -3214 w 378000"/>
                  <a:gd name="connsiteY44" fmla="*/ 852319 h 1135353"/>
                  <a:gd name="connsiteX45" fmla="*/ 20091 w 378000"/>
                  <a:gd name="connsiteY45" fmla="*/ 852319 h 1135353"/>
                  <a:gd name="connsiteX46" fmla="*/ 20091 w 378000"/>
                  <a:gd name="connsiteY46" fmla="*/ 878680 h 1135353"/>
                  <a:gd name="connsiteX47" fmla="*/ -3214 w 378000"/>
                  <a:gd name="connsiteY47" fmla="*/ 878680 h 1135353"/>
                  <a:gd name="connsiteX48" fmla="*/ -3214 w 378000"/>
                  <a:gd name="connsiteY48" fmla="*/ 943354 h 1135353"/>
                  <a:gd name="connsiteX49" fmla="*/ 20091 w 378000"/>
                  <a:gd name="connsiteY49" fmla="*/ 943354 h 1135353"/>
                  <a:gd name="connsiteX50" fmla="*/ 20091 w 378000"/>
                  <a:gd name="connsiteY50" fmla="*/ 969720 h 1135353"/>
                  <a:gd name="connsiteX51" fmla="*/ -3214 w 378000"/>
                  <a:gd name="connsiteY51" fmla="*/ 969720 h 1135353"/>
                  <a:gd name="connsiteX52" fmla="*/ -3214 w 378000"/>
                  <a:gd name="connsiteY52" fmla="*/ 1131235 h 1135353"/>
                  <a:gd name="connsiteX53" fmla="*/ 13844 w 378000"/>
                  <a:gd name="connsiteY53" fmla="*/ 1131728 h 1135353"/>
                  <a:gd name="connsiteX54" fmla="*/ 320918 w 378000"/>
                  <a:gd name="connsiteY54" fmla="*/ 999381 h 1135353"/>
                  <a:gd name="connsiteX55" fmla="*/ 320918 w 378000"/>
                  <a:gd name="connsiteY55" fmla="*/ 969720 h 1135353"/>
                  <a:gd name="connsiteX56" fmla="*/ 302987 w 378000"/>
                  <a:gd name="connsiteY56" fmla="*/ 969720 h 1135353"/>
                  <a:gd name="connsiteX57" fmla="*/ 302987 w 378000"/>
                  <a:gd name="connsiteY57" fmla="*/ 943354 h 1135353"/>
                  <a:gd name="connsiteX58" fmla="*/ 320918 w 378000"/>
                  <a:gd name="connsiteY58" fmla="*/ 943354 h 1135353"/>
                  <a:gd name="connsiteX59" fmla="*/ 320918 w 378000"/>
                  <a:gd name="connsiteY59" fmla="*/ 933220 h 1135353"/>
                  <a:gd name="connsiteX60" fmla="*/ 320918 w 378000"/>
                  <a:gd name="connsiteY60" fmla="*/ 924202 h 1135353"/>
                  <a:gd name="connsiteX61" fmla="*/ 320918 w 378000"/>
                  <a:gd name="connsiteY61" fmla="*/ 899656 h 1135353"/>
                  <a:gd name="connsiteX62" fmla="*/ 279329 w 378000"/>
                  <a:gd name="connsiteY62" fmla="*/ 899656 h 1135353"/>
                  <a:gd name="connsiteX63" fmla="*/ 279329 w 378000"/>
                  <a:gd name="connsiteY63" fmla="*/ 924202 h 1135353"/>
                  <a:gd name="connsiteX64" fmla="*/ 248083 w 378000"/>
                  <a:gd name="connsiteY64" fmla="*/ 924202 h 1135353"/>
                  <a:gd name="connsiteX65" fmla="*/ 248083 w 378000"/>
                  <a:gd name="connsiteY65" fmla="*/ 897842 h 1135353"/>
                  <a:gd name="connsiteX66" fmla="*/ 259985 w 378000"/>
                  <a:gd name="connsiteY66" fmla="*/ 897842 h 1135353"/>
                  <a:gd name="connsiteX67" fmla="*/ 233640 w 378000"/>
                  <a:gd name="connsiteY67" fmla="*/ 861680 h 1135353"/>
                  <a:gd name="connsiteX68" fmla="*/ 271637 w 378000"/>
                  <a:gd name="connsiteY68" fmla="*/ 823693 h 1135353"/>
                  <a:gd name="connsiteX69" fmla="*/ 270790 w 378000"/>
                  <a:gd name="connsiteY69" fmla="*/ 823693 h 1135353"/>
                  <a:gd name="connsiteX70" fmla="*/ 282998 w 378000"/>
                  <a:gd name="connsiteY70" fmla="*/ 811474 h 1135353"/>
                  <a:gd name="connsiteX71" fmla="*/ 270790 w 378000"/>
                  <a:gd name="connsiteY71" fmla="*/ 799271 h 1135353"/>
                  <a:gd name="connsiteX72" fmla="*/ 235787 w 378000"/>
                  <a:gd name="connsiteY72" fmla="*/ 799271 h 1135353"/>
                  <a:gd name="connsiteX73" fmla="*/ 205294 w 378000"/>
                  <a:gd name="connsiteY73" fmla="*/ 787650 h 1135353"/>
                  <a:gd name="connsiteX74" fmla="*/ 193954 w 378000"/>
                  <a:gd name="connsiteY74" fmla="*/ 787650 h 1135353"/>
                  <a:gd name="connsiteX75" fmla="*/ 193954 w 378000"/>
                  <a:gd name="connsiteY75" fmla="*/ 770790 h 1135353"/>
                  <a:gd name="connsiteX76" fmla="*/ 191595 w 378000"/>
                  <a:gd name="connsiteY76" fmla="*/ 757204 h 1135353"/>
                  <a:gd name="connsiteX77" fmla="*/ 194526 w 378000"/>
                  <a:gd name="connsiteY77" fmla="*/ 742122 h 1135353"/>
                  <a:gd name="connsiteX78" fmla="*/ 193954 w 378000"/>
                  <a:gd name="connsiteY78" fmla="*/ 742122 h 1135353"/>
                  <a:gd name="connsiteX79" fmla="*/ 193954 w 378000"/>
                  <a:gd name="connsiteY79" fmla="*/ 715772 h 1135353"/>
                  <a:gd name="connsiteX80" fmla="*/ 225184 w 378000"/>
                  <a:gd name="connsiteY80" fmla="*/ 715772 h 1135353"/>
                  <a:gd name="connsiteX81" fmla="*/ 225184 w 378000"/>
                  <a:gd name="connsiteY81" fmla="*/ 716370 h 1135353"/>
                  <a:gd name="connsiteX82" fmla="*/ 235787 w 378000"/>
                  <a:gd name="connsiteY82" fmla="*/ 715148 h 1135353"/>
                  <a:gd name="connsiteX83" fmla="*/ 320918 w 378000"/>
                  <a:gd name="connsiteY83" fmla="*/ 715148 h 1135353"/>
                  <a:gd name="connsiteX84" fmla="*/ 320918 w 378000"/>
                  <a:gd name="connsiteY84" fmla="*/ 651092 h 1135353"/>
                  <a:gd name="connsiteX85" fmla="*/ 302987 w 378000"/>
                  <a:gd name="connsiteY85" fmla="*/ 651092 h 1135353"/>
                  <a:gd name="connsiteX86" fmla="*/ 302987 w 378000"/>
                  <a:gd name="connsiteY86" fmla="*/ 624727 h 1135353"/>
                  <a:gd name="connsiteX87" fmla="*/ 320918 w 378000"/>
                  <a:gd name="connsiteY87" fmla="*/ 624727 h 1135353"/>
                  <a:gd name="connsiteX88" fmla="*/ 320918 w 378000"/>
                  <a:gd name="connsiteY88" fmla="*/ 605570 h 1135353"/>
                  <a:gd name="connsiteX89" fmla="*/ 302987 w 378000"/>
                  <a:gd name="connsiteY89" fmla="*/ 605570 h 1135353"/>
                  <a:gd name="connsiteX90" fmla="*/ 302987 w 378000"/>
                  <a:gd name="connsiteY90" fmla="*/ 579204 h 1135353"/>
                  <a:gd name="connsiteX91" fmla="*/ 320918 w 378000"/>
                  <a:gd name="connsiteY91" fmla="*/ 579204 h 1135353"/>
                  <a:gd name="connsiteX92" fmla="*/ 320918 w 378000"/>
                  <a:gd name="connsiteY92" fmla="*/ 514524 h 1135353"/>
                  <a:gd name="connsiteX93" fmla="*/ 302987 w 378000"/>
                  <a:gd name="connsiteY93" fmla="*/ 514524 h 1135353"/>
                  <a:gd name="connsiteX94" fmla="*/ 302987 w 378000"/>
                  <a:gd name="connsiteY94" fmla="*/ 491355 h 1135353"/>
                  <a:gd name="connsiteX95" fmla="*/ 279329 w 378000"/>
                  <a:gd name="connsiteY95" fmla="*/ 491355 h 1135353"/>
                  <a:gd name="connsiteX96" fmla="*/ 279329 w 378000"/>
                  <a:gd name="connsiteY96" fmla="*/ 514524 h 1135353"/>
                  <a:gd name="connsiteX97" fmla="*/ 248083 w 378000"/>
                  <a:gd name="connsiteY97" fmla="*/ 514524 h 1135353"/>
                  <a:gd name="connsiteX98" fmla="*/ 248083 w 378000"/>
                  <a:gd name="connsiteY98" fmla="*/ 491355 h 1135353"/>
                  <a:gd name="connsiteX99" fmla="*/ 225184 w 378000"/>
                  <a:gd name="connsiteY99" fmla="*/ 491355 h 1135353"/>
                  <a:gd name="connsiteX100" fmla="*/ 225184 w 378000"/>
                  <a:gd name="connsiteY100" fmla="*/ 514524 h 1135353"/>
                  <a:gd name="connsiteX101" fmla="*/ 193954 w 378000"/>
                  <a:gd name="connsiteY101" fmla="*/ 514524 h 1135353"/>
                  <a:gd name="connsiteX102" fmla="*/ 193954 w 378000"/>
                  <a:gd name="connsiteY102" fmla="*/ 491355 h 1135353"/>
                  <a:gd name="connsiteX103" fmla="*/ 121489 w 378000"/>
                  <a:gd name="connsiteY103" fmla="*/ 491355 h 1135353"/>
                  <a:gd name="connsiteX104" fmla="*/ 121489 w 378000"/>
                  <a:gd name="connsiteY104" fmla="*/ 514524 h 1135353"/>
                  <a:gd name="connsiteX105" fmla="*/ 90248 w 378000"/>
                  <a:gd name="connsiteY105" fmla="*/ 514524 h 1135353"/>
                  <a:gd name="connsiteX106" fmla="*/ 90248 w 378000"/>
                  <a:gd name="connsiteY106" fmla="*/ 491355 h 1135353"/>
                  <a:gd name="connsiteX107" fmla="*/ 71439 w 378000"/>
                  <a:gd name="connsiteY107" fmla="*/ 491355 h 1135353"/>
                  <a:gd name="connsiteX108" fmla="*/ 71439 w 378000"/>
                  <a:gd name="connsiteY108" fmla="*/ 189457 h 1135353"/>
                  <a:gd name="connsiteX109" fmla="*/ 90248 w 378000"/>
                  <a:gd name="connsiteY109" fmla="*/ 189457 h 1135353"/>
                  <a:gd name="connsiteX110" fmla="*/ 90248 w 378000"/>
                  <a:gd name="connsiteY110" fmla="*/ 169515 h 1135353"/>
                  <a:gd name="connsiteX111" fmla="*/ 121489 w 378000"/>
                  <a:gd name="connsiteY111" fmla="*/ 169515 h 1135353"/>
                  <a:gd name="connsiteX112" fmla="*/ 121489 w 378000"/>
                  <a:gd name="connsiteY112" fmla="*/ 189457 h 1135353"/>
                  <a:gd name="connsiteX113" fmla="*/ 193954 w 378000"/>
                  <a:gd name="connsiteY113" fmla="*/ 189457 h 1135353"/>
                  <a:gd name="connsiteX114" fmla="*/ 193954 w 378000"/>
                  <a:gd name="connsiteY114" fmla="*/ 169515 h 1135353"/>
                  <a:gd name="connsiteX115" fmla="*/ 225184 w 378000"/>
                  <a:gd name="connsiteY115" fmla="*/ 169515 h 1135353"/>
                  <a:gd name="connsiteX116" fmla="*/ 225184 w 378000"/>
                  <a:gd name="connsiteY116" fmla="*/ 189457 h 1135353"/>
                  <a:gd name="connsiteX117" fmla="*/ 248083 w 378000"/>
                  <a:gd name="connsiteY117" fmla="*/ 189457 h 1135353"/>
                  <a:gd name="connsiteX118" fmla="*/ 248083 w 378000"/>
                  <a:gd name="connsiteY118" fmla="*/ 169515 h 1135353"/>
                  <a:gd name="connsiteX119" fmla="*/ 279329 w 378000"/>
                  <a:gd name="connsiteY119" fmla="*/ 169515 h 1135353"/>
                  <a:gd name="connsiteX120" fmla="*/ 279329 w 378000"/>
                  <a:gd name="connsiteY120" fmla="*/ 189457 h 1135353"/>
                  <a:gd name="connsiteX121" fmla="*/ 374787 w 378000"/>
                  <a:gd name="connsiteY121" fmla="*/ 189457 h 1135353"/>
                  <a:gd name="connsiteX122" fmla="*/ 374787 w 378000"/>
                  <a:gd name="connsiteY122" fmla="*/ -3626 h 1135353"/>
                  <a:gd name="connsiteX123" fmla="*/ 248083 w 378000"/>
                  <a:gd name="connsiteY123" fmla="*/ 59334 h 1135353"/>
                  <a:gd name="connsiteX124" fmla="*/ 248083 w 378000"/>
                  <a:gd name="connsiteY124" fmla="*/ 32963 h 1135353"/>
                  <a:gd name="connsiteX125" fmla="*/ 279329 w 378000"/>
                  <a:gd name="connsiteY125" fmla="*/ 32963 h 1135353"/>
                  <a:gd name="connsiteX126" fmla="*/ 279329 w 378000"/>
                  <a:gd name="connsiteY126" fmla="*/ 59334 h 1135353"/>
                  <a:gd name="connsiteX127" fmla="*/ 248083 w 378000"/>
                  <a:gd name="connsiteY127" fmla="*/ 59334 h 1135353"/>
                  <a:gd name="connsiteX128" fmla="*/ 193954 w 378000"/>
                  <a:gd name="connsiteY128" fmla="*/ 59334 h 1135353"/>
                  <a:gd name="connsiteX129" fmla="*/ 193954 w 378000"/>
                  <a:gd name="connsiteY129" fmla="*/ 32963 h 1135353"/>
                  <a:gd name="connsiteX130" fmla="*/ 225184 w 378000"/>
                  <a:gd name="connsiteY130" fmla="*/ 32963 h 1135353"/>
                  <a:gd name="connsiteX131" fmla="*/ 225184 w 378000"/>
                  <a:gd name="connsiteY131" fmla="*/ 59334 h 1135353"/>
                  <a:gd name="connsiteX132" fmla="*/ 193954 w 378000"/>
                  <a:gd name="connsiteY132" fmla="*/ 59334 h 1135353"/>
                  <a:gd name="connsiteX133" fmla="*/ 90248 w 378000"/>
                  <a:gd name="connsiteY133" fmla="*/ 59334 h 1135353"/>
                  <a:gd name="connsiteX134" fmla="*/ 90248 w 378000"/>
                  <a:gd name="connsiteY134" fmla="*/ 32963 h 1135353"/>
                  <a:gd name="connsiteX135" fmla="*/ 121489 w 378000"/>
                  <a:gd name="connsiteY135" fmla="*/ 32963 h 1135353"/>
                  <a:gd name="connsiteX136" fmla="*/ 121489 w 378000"/>
                  <a:gd name="connsiteY136" fmla="*/ 59334 h 1135353"/>
                  <a:gd name="connsiteX137" fmla="*/ 90248 w 378000"/>
                  <a:gd name="connsiteY137" fmla="*/ 59334 h 1135353"/>
                  <a:gd name="connsiteX138" fmla="*/ 39923 w 378000"/>
                  <a:gd name="connsiteY138" fmla="*/ 59334 h 1135353"/>
                  <a:gd name="connsiteX139" fmla="*/ 39923 w 378000"/>
                  <a:gd name="connsiteY139" fmla="*/ 32963 h 1135353"/>
                  <a:gd name="connsiteX140" fmla="*/ 71154 w 378000"/>
                  <a:gd name="connsiteY140" fmla="*/ 32963 h 1135353"/>
                  <a:gd name="connsiteX141" fmla="*/ 71154 w 378000"/>
                  <a:gd name="connsiteY141" fmla="*/ 59334 h 1135353"/>
                  <a:gd name="connsiteX142" fmla="*/ 39923 w 378000"/>
                  <a:gd name="connsiteY142" fmla="*/ 59334 h 1135353"/>
                  <a:gd name="connsiteX143" fmla="*/ 248083 w 378000"/>
                  <a:gd name="connsiteY143" fmla="*/ 104872 h 1135353"/>
                  <a:gd name="connsiteX144" fmla="*/ 248083 w 378000"/>
                  <a:gd name="connsiteY144" fmla="*/ 78496 h 1135353"/>
                  <a:gd name="connsiteX145" fmla="*/ 279329 w 378000"/>
                  <a:gd name="connsiteY145" fmla="*/ 78496 h 1135353"/>
                  <a:gd name="connsiteX146" fmla="*/ 279329 w 378000"/>
                  <a:gd name="connsiteY146" fmla="*/ 104872 h 1135353"/>
                  <a:gd name="connsiteX147" fmla="*/ 248083 w 378000"/>
                  <a:gd name="connsiteY147" fmla="*/ 104872 h 1135353"/>
                  <a:gd name="connsiteX148" fmla="*/ 193954 w 378000"/>
                  <a:gd name="connsiteY148" fmla="*/ 104872 h 1135353"/>
                  <a:gd name="connsiteX149" fmla="*/ 193954 w 378000"/>
                  <a:gd name="connsiteY149" fmla="*/ 78496 h 1135353"/>
                  <a:gd name="connsiteX150" fmla="*/ 225184 w 378000"/>
                  <a:gd name="connsiteY150" fmla="*/ 78496 h 1135353"/>
                  <a:gd name="connsiteX151" fmla="*/ 225184 w 378000"/>
                  <a:gd name="connsiteY151" fmla="*/ 104872 h 1135353"/>
                  <a:gd name="connsiteX152" fmla="*/ 193954 w 378000"/>
                  <a:gd name="connsiteY152" fmla="*/ 104872 h 1135353"/>
                  <a:gd name="connsiteX153" fmla="*/ 90248 w 378000"/>
                  <a:gd name="connsiteY153" fmla="*/ 104872 h 1135353"/>
                  <a:gd name="connsiteX154" fmla="*/ 90248 w 378000"/>
                  <a:gd name="connsiteY154" fmla="*/ 78496 h 1135353"/>
                  <a:gd name="connsiteX155" fmla="*/ 121489 w 378000"/>
                  <a:gd name="connsiteY155" fmla="*/ 78496 h 1135353"/>
                  <a:gd name="connsiteX156" fmla="*/ 121489 w 378000"/>
                  <a:gd name="connsiteY156" fmla="*/ 104872 h 1135353"/>
                  <a:gd name="connsiteX157" fmla="*/ 90248 w 378000"/>
                  <a:gd name="connsiteY157" fmla="*/ 104872 h 1135353"/>
                  <a:gd name="connsiteX158" fmla="*/ 39923 w 378000"/>
                  <a:gd name="connsiteY158" fmla="*/ 104872 h 1135353"/>
                  <a:gd name="connsiteX159" fmla="*/ 39923 w 378000"/>
                  <a:gd name="connsiteY159" fmla="*/ 78496 h 1135353"/>
                  <a:gd name="connsiteX160" fmla="*/ 71154 w 378000"/>
                  <a:gd name="connsiteY160" fmla="*/ 78496 h 1135353"/>
                  <a:gd name="connsiteX161" fmla="*/ 71154 w 378000"/>
                  <a:gd name="connsiteY161" fmla="*/ 104872 h 1135353"/>
                  <a:gd name="connsiteX162" fmla="*/ 39923 w 378000"/>
                  <a:gd name="connsiteY162" fmla="*/ 104872 h 1135353"/>
                  <a:gd name="connsiteX163" fmla="*/ 105325 w 378000"/>
                  <a:gd name="connsiteY163" fmla="*/ 151840 h 1135353"/>
                  <a:gd name="connsiteX164" fmla="*/ 105325 w 378000"/>
                  <a:gd name="connsiteY164" fmla="*/ 122745 h 1135353"/>
                  <a:gd name="connsiteX165" fmla="*/ 203345 w 378000"/>
                  <a:gd name="connsiteY165" fmla="*/ 122745 h 1135353"/>
                  <a:gd name="connsiteX166" fmla="*/ 203345 w 378000"/>
                  <a:gd name="connsiteY166" fmla="*/ 151840 h 1135353"/>
                  <a:gd name="connsiteX167" fmla="*/ 105325 w 378000"/>
                  <a:gd name="connsiteY167" fmla="*/ 151840 h 1135353"/>
                  <a:gd name="connsiteX168" fmla="*/ 248083 w 378000"/>
                  <a:gd name="connsiteY168" fmla="*/ 150374 h 1135353"/>
                  <a:gd name="connsiteX169" fmla="*/ 248083 w 378000"/>
                  <a:gd name="connsiteY169" fmla="*/ 124024 h 1135353"/>
                  <a:gd name="connsiteX170" fmla="*/ 279329 w 378000"/>
                  <a:gd name="connsiteY170" fmla="*/ 124024 h 1135353"/>
                  <a:gd name="connsiteX171" fmla="*/ 279329 w 378000"/>
                  <a:gd name="connsiteY171" fmla="*/ 150374 h 1135353"/>
                  <a:gd name="connsiteX172" fmla="*/ 248083 w 378000"/>
                  <a:gd name="connsiteY172" fmla="*/ 150374 h 1135353"/>
                  <a:gd name="connsiteX173" fmla="*/ 39923 w 378000"/>
                  <a:gd name="connsiteY173" fmla="*/ 150374 h 1135353"/>
                  <a:gd name="connsiteX174" fmla="*/ 39923 w 378000"/>
                  <a:gd name="connsiteY174" fmla="*/ 124024 h 1135353"/>
                  <a:gd name="connsiteX175" fmla="*/ 71154 w 378000"/>
                  <a:gd name="connsiteY175" fmla="*/ 124024 h 1135353"/>
                  <a:gd name="connsiteX176" fmla="*/ 71154 w 378000"/>
                  <a:gd name="connsiteY176" fmla="*/ 150374 h 1135353"/>
                  <a:gd name="connsiteX177" fmla="*/ 39923 w 378000"/>
                  <a:gd name="connsiteY177" fmla="*/ 150374 h 1135353"/>
                  <a:gd name="connsiteX178" fmla="*/ 39923 w 378000"/>
                  <a:gd name="connsiteY178" fmla="*/ 195902 h 1135353"/>
                  <a:gd name="connsiteX179" fmla="*/ 39923 w 378000"/>
                  <a:gd name="connsiteY179" fmla="*/ 169515 h 1135353"/>
                  <a:gd name="connsiteX180" fmla="*/ 71154 w 378000"/>
                  <a:gd name="connsiteY180" fmla="*/ 169515 h 1135353"/>
                  <a:gd name="connsiteX181" fmla="*/ 71154 w 378000"/>
                  <a:gd name="connsiteY181" fmla="*/ 195902 h 1135353"/>
                  <a:gd name="connsiteX182" fmla="*/ 39923 w 378000"/>
                  <a:gd name="connsiteY182" fmla="*/ 195902 h 1135353"/>
                  <a:gd name="connsiteX183" fmla="*/ 39923 w 378000"/>
                  <a:gd name="connsiteY183" fmla="*/ 241414 h 1135353"/>
                  <a:gd name="connsiteX184" fmla="*/ 39923 w 378000"/>
                  <a:gd name="connsiteY184" fmla="*/ 215054 h 1135353"/>
                  <a:gd name="connsiteX185" fmla="*/ 71154 w 378000"/>
                  <a:gd name="connsiteY185" fmla="*/ 215054 h 1135353"/>
                  <a:gd name="connsiteX186" fmla="*/ 71154 w 378000"/>
                  <a:gd name="connsiteY186" fmla="*/ 241414 h 1135353"/>
                  <a:gd name="connsiteX187" fmla="*/ 39923 w 378000"/>
                  <a:gd name="connsiteY187" fmla="*/ 241414 h 1135353"/>
                  <a:gd name="connsiteX188" fmla="*/ 39923 w 378000"/>
                  <a:gd name="connsiteY188" fmla="*/ 332444 h 1135353"/>
                  <a:gd name="connsiteX189" fmla="*/ 39923 w 378000"/>
                  <a:gd name="connsiteY189" fmla="*/ 306078 h 1135353"/>
                  <a:gd name="connsiteX190" fmla="*/ 71154 w 378000"/>
                  <a:gd name="connsiteY190" fmla="*/ 306078 h 1135353"/>
                  <a:gd name="connsiteX191" fmla="*/ 71154 w 378000"/>
                  <a:gd name="connsiteY191" fmla="*/ 332444 h 1135353"/>
                  <a:gd name="connsiteX192" fmla="*/ 39923 w 378000"/>
                  <a:gd name="connsiteY192" fmla="*/ 332444 h 1135353"/>
                  <a:gd name="connsiteX193" fmla="*/ 39923 w 378000"/>
                  <a:gd name="connsiteY193" fmla="*/ 377967 h 1135353"/>
                  <a:gd name="connsiteX194" fmla="*/ 39923 w 378000"/>
                  <a:gd name="connsiteY194" fmla="*/ 351606 h 1135353"/>
                  <a:gd name="connsiteX195" fmla="*/ 71154 w 378000"/>
                  <a:gd name="connsiteY195" fmla="*/ 351606 h 1135353"/>
                  <a:gd name="connsiteX196" fmla="*/ 71154 w 378000"/>
                  <a:gd name="connsiteY196" fmla="*/ 377967 h 1135353"/>
                  <a:gd name="connsiteX197" fmla="*/ 39923 w 378000"/>
                  <a:gd name="connsiteY197" fmla="*/ 377967 h 1135353"/>
                  <a:gd name="connsiteX198" fmla="*/ 39923 w 378000"/>
                  <a:gd name="connsiteY198" fmla="*/ 423495 h 1135353"/>
                  <a:gd name="connsiteX199" fmla="*/ 39923 w 378000"/>
                  <a:gd name="connsiteY199" fmla="*/ 397134 h 1135353"/>
                  <a:gd name="connsiteX200" fmla="*/ 71154 w 378000"/>
                  <a:gd name="connsiteY200" fmla="*/ 397134 h 1135353"/>
                  <a:gd name="connsiteX201" fmla="*/ 71154 w 378000"/>
                  <a:gd name="connsiteY201" fmla="*/ 423495 h 1135353"/>
                  <a:gd name="connsiteX202" fmla="*/ 39923 w 378000"/>
                  <a:gd name="connsiteY202" fmla="*/ 423495 h 1135353"/>
                  <a:gd name="connsiteX203" fmla="*/ 39923 w 378000"/>
                  <a:gd name="connsiteY203" fmla="*/ 469012 h 1135353"/>
                  <a:gd name="connsiteX204" fmla="*/ 39923 w 378000"/>
                  <a:gd name="connsiteY204" fmla="*/ 442652 h 1135353"/>
                  <a:gd name="connsiteX205" fmla="*/ 71154 w 378000"/>
                  <a:gd name="connsiteY205" fmla="*/ 442652 h 1135353"/>
                  <a:gd name="connsiteX206" fmla="*/ 71154 w 378000"/>
                  <a:gd name="connsiteY206" fmla="*/ 469012 h 1135353"/>
                  <a:gd name="connsiteX207" fmla="*/ 39923 w 378000"/>
                  <a:gd name="connsiteY207" fmla="*/ 469012 h 1135353"/>
                  <a:gd name="connsiteX208" fmla="*/ 39923 w 378000"/>
                  <a:gd name="connsiteY208" fmla="*/ 514524 h 1135353"/>
                  <a:gd name="connsiteX209" fmla="*/ 39923 w 378000"/>
                  <a:gd name="connsiteY209" fmla="*/ 488153 h 1135353"/>
                  <a:gd name="connsiteX210" fmla="*/ 71154 w 378000"/>
                  <a:gd name="connsiteY210" fmla="*/ 488153 h 1135353"/>
                  <a:gd name="connsiteX211" fmla="*/ 71154 w 378000"/>
                  <a:gd name="connsiteY211" fmla="*/ 514524 h 1135353"/>
                  <a:gd name="connsiteX212" fmla="*/ 39923 w 378000"/>
                  <a:gd name="connsiteY212" fmla="*/ 514524 h 1135353"/>
                  <a:gd name="connsiteX213" fmla="*/ 193954 w 378000"/>
                  <a:gd name="connsiteY213" fmla="*/ 560052 h 1135353"/>
                  <a:gd name="connsiteX214" fmla="*/ 193954 w 378000"/>
                  <a:gd name="connsiteY214" fmla="*/ 533686 h 1135353"/>
                  <a:gd name="connsiteX215" fmla="*/ 225184 w 378000"/>
                  <a:gd name="connsiteY215" fmla="*/ 533686 h 1135353"/>
                  <a:gd name="connsiteX216" fmla="*/ 225184 w 378000"/>
                  <a:gd name="connsiteY216" fmla="*/ 560052 h 1135353"/>
                  <a:gd name="connsiteX217" fmla="*/ 193954 w 378000"/>
                  <a:gd name="connsiteY217" fmla="*/ 560052 h 1135353"/>
                  <a:gd name="connsiteX218" fmla="*/ 90248 w 378000"/>
                  <a:gd name="connsiteY218" fmla="*/ 560052 h 1135353"/>
                  <a:gd name="connsiteX219" fmla="*/ 90248 w 378000"/>
                  <a:gd name="connsiteY219" fmla="*/ 533686 h 1135353"/>
                  <a:gd name="connsiteX220" fmla="*/ 121489 w 378000"/>
                  <a:gd name="connsiteY220" fmla="*/ 533686 h 1135353"/>
                  <a:gd name="connsiteX221" fmla="*/ 121489 w 378000"/>
                  <a:gd name="connsiteY221" fmla="*/ 560052 h 1135353"/>
                  <a:gd name="connsiteX222" fmla="*/ 90248 w 378000"/>
                  <a:gd name="connsiteY222" fmla="*/ 560052 h 1135353"/>
                  <a:gd name="connsiteX223" fmla="*/ 248083 w 378000"/>
                  <a:gd name="connsiteY223" fmla="*/ 605570 h 1135353"/>
                  <a:gd name="connsiteX224" fmla="*/ 248083 w 378000"/>
                  <a:gd name="connsiteY224" fmla="*/ 579204 h 1135353"/>
                  <a:gd name="connsiteX225" fmla="*/ 279329 w 378000"/>
                  <a:gd name="connsiteY225" fmla="*/ 579204 h 1135353"/>
                  <a:gd name="connsiteX226" fmla="*/ 279329 w 378000"/>
                  <a:gd name="connsiteY226" fmla="*/ 605570 h 1135353"/>
                  <a:gd name="connsiteX227" fmla="*/ 248083 w 378000"/>
                  <a:gd name="connsiteY227" fmla="*/ 605570 h 1135353"/>
                  <a:gd name="connsiteX228" fmla="*/ 193954 w 378000"/>
                  <a:gd name="connsiteY228" fmla="*/ 605570 h 1135353"/>
                  <a:gd name="connsiteX229" fmla="*/ 193954 w 378000"/>
                  <a:gd name="connsiteY229" fmla="*/ 579204 h 1135353"/>
                  <a:gd name="connsiteX230" fmla="*/ 225184 w 378000"/>
                  <a:gd name="connsiteY230" fmla="*/ 579204 h 1135353"/>
                  <a:gd name="connsiteX231" fmla="*/ 225184 w 378000"/>
                  <a:gd name="connsiteY231" fmla="*/ 605570 h 1135353"/>
                  <a:gd name="connsiteX232" fmla="*/ 193954 w 378000"/>
                  <a:gd name="connsiteY232" fmla="*/ 605570 h 1135353"/>
                  <a:gd name="connsiteX233" fmla="*/ 90248 w 378000"/>
                  <a:gd name="connsiteY233" fmla="*/ 605570 h 1135353"/>
                  <a:gd name="connsiteX234" fmla="*/ 90248 w 378000"/>
                  <a:gd name="connsiteY234" fmla="*/ 579204 h 1135353"/>
                  <a:gd name="connsiteX235" fmla="*/ 121489 w 378000"/>
                  <a:gd name="connsiteY235" fmla="*/ 579204 h 1135353"/>
                  <a:gd name="connsiteX236" fmla="*/ 121489 w 378000"/>
                  <a:gd name="connsiteY236" fmla="*/ 605570 h 1135353"/>
                  <a:gd name="connsiteX237" fmla="*/ 90248 w 378000"/>
                  <a:gd name="connsiteY237" fmla="*/ 605570 h 1135353"/>
                  <a:gd name="connsiteX238" fmla="*/ 39923 w 378000"/>
                  <a:gd name="connsiteY238" fmla="*/ 605570 h 1135353"/>
                  <a:gd name="connsiteX239" fmla="*/ 39923 w 378000"/>
                  <a:gd name="connsiteY239" fmla="*/ 579204 h 1135353"/>
                  <a:gd name="connsiteX240" fmla="*/ 71154 w 378000"/>
                  <a:gd name="connsiteY240" fmla="*/ 579204 h 1135353"/>
                  <a:gd name="connsiteX241" fmla="*/ 71154 w 378000"/>
                  <a:gd name="connsiteY241" fmla="*/ 605570 h 1135353"/>
                  <a:gd name="connsiteX242" fmla="*/ 39923 w 378000"/>
                  <a:gd name="connsiteY242" fmla="*/ 605570 h 1135353"/>
                  <a:gd name="connsiteX243" fmla="*/ 248083 w 378000"/>
                  <a:gd name="connsiteY243" fmla="*/ 651092 h 1135353"/>
                  <a:gd name="connsiteX244" fmla="*/ 248083 w 378000"/>
                  <a:gd name="connsiteY244" fmla="*/ 624727 h 1135353"/>
                  <a:gd name="connsiteX245" fmla="*/ 279329 w 378000"/>
                  <a:gd name="connsiteY245" fmla="*/ 624727 h 1135353"/>
                  <a:gd name="connsiteX246" fmla="*/ 279329 w 378000"/>
                  <a:gd name="connsiteY246" fmla="*/ 651092 h 1135353"/>
                  <a:gd name="connsiteX247" fmla="*/ 248083 w 378000"/>
                  <a:gd name="connsiteY247" fmla="*/ 651092 h 1135353"/>
                  <a:gd name="connsiteX248" fmla="*/ 193954 w 378000"/>
                  <a:gd name="connsiteY248" fmla="*/ 651092 h 1135353"/>
                  <a:gd name="connsiteX249" fmla="*/ 193954 w 378000"/>
                  <a:gd name="connsiteY249" fmla="*/ 624727 h 1135353"/>
                  <a:gd name="connsiteX250" fmla="*/ 225184 w 378000"/>
                  <a:gd name="connsiteY250" fmla="*/ 624727 h 1135353"/>
                  <a:gd name="connsiteX251" fmla="*/ 225184 w 378000"/>
                  <a:gd name="connsiteY251" fmla="*/ 651092 h 1135353"/>
                  <a:gd name="connsiteX252" fmla="*/ 193954 w 378000"/>
                  <a:gd name="connsiteY252" fmla="*/ 651092 h 1135353"/>
                  <a:gd name="connsiteX253" fmla="*/ 90248 w 378000"/>
                  <a:gd name="connsiteY253" fmla="*/ 651092 h 1135353"/>
                  <a:gd name="connsiteX254" fmla="*/ 90248 w 378000"/>
                  <a:gd name="connsiteY254" fmla="*/ 624727 h 1135353"/>
                  <a:gd name="connsiteX255" fmla="*/ 121489 w 378000"/>
                  <a:gd name="connsiteY255" fmla="*/ 624727 h 1135353"/>
                  <a:gd name="connsiteX256" fmla="*/ 121489 w 378000"/>
                  <a:gd name="connsiteY256" fmla="*/ 651092 h 1135353"/>
                  <a:gd name="connsiteX257" fmla="*/ 90248 w 378000"/>
                  <a:gd name="connsiteY257" fmla="*/ 651092 h 1135353"/>
                  <a:gd name="connsiteX258" fmla="*/ 39923 w 378000"/>
                  <a:gd name="connsiteY258" fmla="*/ 651092 h 1135353"/>
                  <a:gd name="connsiteX259" fmla="*/ 39923 w 378000"/>
                  <a:gd name="connsiteY259" fmla="*/ 624727 h 1135353"/>
                  <a:gd name="connsiteX260" fmla="*/ 71154 w 378000"/>
                  <a:gd name="connsiteY260" fmla="*/ 624727 h 1135353"/>
                  <a:gd name="connsiteX261" fmla="*/ 71154 w 378000"/>
                  <a:gd name="connsiteY261" fmla="*/ 651092 h 1135353"/>
                  <a:gd name="connsiteX262" fmla="*/ 39923 w 378000"/>
                  <a:gd name="connsiteY262" fmla="*/ 651092 h 1135353"/>
                  <a:gd name="connsiteX263" fmla="*/ 105325 w 378000"/>
                  <a:gd name="connsiteY263" fmla="*/ 697587 h 1135353"/>
                  <a:gd name="connsiteX264" fmla="*/ 105325 w 378000"/>
                  <a:gd name="connsiteY264" fmla="*/ 669444 h 1135353"/>
                  <a:gd name="connsiteX265" fmla="*/ 203345 w 378000"/>
                  <a:gd name="connsiteY265" fmla="*/ 669444 h 1135353"/>
                  <a:gd name="connsiteX266" fmla="*/ 203345 w 378000"/>
                  <a:gd name="connsiteY266" fmla="*/ 697587 h 1135353"/>
                  <a:gd name="connsiteX267" fmla="*/ 105325 w 378000"/>
                  <a:gd name="connsiteY267" fmla="*/ 697587 h 1135353"/>
                  <a:gd name="connsiteX268" fmla="*/ 248083 w 378000"/>
                  <a:gd name="connsiteY268" fmla="*/ 696615 h 1135353"/>
                  <a:gd name="connsiteX269" fmla="*/ 248083 w 378000"/>
                  <a:gd name="connsiteY269" fmla="*/ 670234 h 1135353"/>
                  <a:gd name="connsiteX270" fmla="*/ 279329 w 378000"/>
                  <a:gd name="connsiteY270" fmla="*/ 670234 h 1135353"/>
                  <a:gd name="connsiteX271" fmla="*/ 279329 w 378000"/>
                  <a:gd name="connsiteY271" fmla="*/ 696615 h 1135353"/>
                  <a:gd name="connsiteX272" fmla="*/ 248083 w 378000"/>
                  <a:gd name="connsiteY272" fmla="*/ 696615 h 1135353"/>
                  <a:gd name="connsiteX273" fmla="*/ 39923 w 378000"/>
                  <a:gd name="connsiteY273" fmla="*/ 696615 h 1135353"/>
                  <a:gd name="connsiteX274" fmla="*/ 39923 w 378000"/>
                  <a:gd name="connsiteY274" fmla="*/ 670234 h 1135353"/>
                  <a:gd name="connsiteX275" fmla="*/ 71154 w 378000"/>
                  <a:gd name="connsiteY275" fmla="*/ 670234 h 1135353"/>
                  <a:gd name="connsiteX276" fmla="*/ 71154 w 378000"/>
                  <a:gd name="connsiteY276" fmla="*/ 696615 h 1135353"/>
                  <a:gd name="connsiteX277" fmla="*/ 39923 w 378000"/>
                  <a:gd name="connsiteY277" fmla="*/ 696615 h 1135353"/>
                  <a:gd name="connsiteX278" fmla="*/ 90248 w 378000"/>
                  <a:gd name="connsiteY278" fmla="*/ 742122 h 1135353"/>
                  <a:gd name="connsiteX279" fmla="*/ 90248 w 378000"/>
                  <a:gd name="connsiteY279" fmla="*/ 715772 h 1135353"/>
                  <a:gd name="connsiteX280" fmla="*/ 121489 w 378000"/>
                  <a:gd name="connsiteY280" fmla="*/ 715772 h 1135353"/>
                  <a:gd name="connsiteX281" fmla="*/ 121489 w 378000"/>
                  <a:gd name="connsiteY281" fmla="*/ 742122 h 1135353"/>
                  <a:gd name="connsiteX282" fmla="*/ 90248 w 378000"/>
                  <a:gd name="connsiteY282" fmla="*/ 742122 h 1135353"/>
                  <a:gd name="connsiteX283" fmla="*/ 39923 w 378000"/>
                  <a:gd name="connsiteY283" fmla="*/ 742122 h 1135353"/>
                  <a:gd name="connsiteX284" fmla="*/ 39923 w 378000"/>
                  <a:gd name="connsiteY284" fmla="*/ 715772 h 1135353"/>
                  <a:gd name="connsiteX285" fmla="*/ 71154 w 378000"/>
                  <a:gd name="connsiteY285" fmla="*/ 715772 h 1135353"/>
                  <a:gd name="connsiteX286" fmla="*/ 71154 w 378000"/>
                  <a:gd name="connsiteY286" fmla="*/ 742122 h 1135353"/>
                  <a:gd name="connsiteX287" fmla="*/ 39923 w 378000"/>
                  <a:gd name="connsiteY287" fmla="*/ 742122 h 1135353"/>
                  <a:gd name="connsiteX288" fmla="*/ 90248 w 378000"/>
                  <a:gd name="connsiteY288" fmla="*/ 787650 h 1135353"/>
                  <a:gd name="connsiteX289" fmla="*/ 90248 w 378000"/>
                  <a:gd name="connsiteY289" fmla="*/ 761269 h 1135353"/>
                  <a:gd name="connsiteX290" fmla="*/ 121489 w 378000"/>
                  <a:gd name="connsiteY290" fmla="*/ 761269 h 1135353"/>
                  <a:gd name="connsiteX291" fmla="*/ 121489 w 378000"/>
                  <a:gd name="connsiteY291" fmla="*/ 787650 h 1135353"/>
                  <a:gd name="connsiteX292" fmla="*/ 90248 w 378000"/>
                  <a:gd name="connsiteY292" fmla="*/ 787650 h 1135353"/>
                  <a:gd name="connsiteX293" fmla="*/ 39923 w 378000"/>
                  <a:gd name="connsiteY293" fmla="*/ 787650 h 1135353"/>
                  <a:gd name="connsiteX294" fmla="*/ 39923 w 378000"/>
                  <a:gd name="connsiteY294" fmla="*/ 761269 h 1135353"/>
                  <a:gd name="connsiteX295" fmla="*/ 71154 w 378000"/>
                  <a:gd name="connsiteY295" fmla="*/ 761269 h 1135353"/>
                  <a:gd name="connsiteX296" fmla="*/ 71154 w 378000"/>
                  <a:gd name="connsiteY296" fmla="*/ 787650 h 1135353"/>
                  <a:gd name="connsiteX297" fmla="*/ 39923 w 378000"/>
                  <a:gd name="connsiteY297" fmla="*/ 787650 h 1135353"/>
                  <a:gd name="connsiteX298" fmla="*/ 193954 w 378000"/>
                  <a:gd name="connsiteY298" fmla="*/ 833162 h 1135353"/>
                  <a:gd name="connsiteX299" fmla="*/ 193954 w 378000"/>
                  <a:gd name="connsiteY299" fmla="*/ 806791 h 1135353"/>
                  <a:gd name="connsiteX300" fmla="*/ 225184 w 378000"/>
                  <a:gd name="connsiteY300" fmla="*/ 806791 h 1135353"/>
                  <a:gd name="connsiteX301" fmla="*/ 225184 w 378000"/>
                  <a:gd name="connsiteY301" fmla="*/ 833162 h 1135353"/>
                  <a:gd name="connsiteX302" fmla="*/ 193954 w 378000"/>
                  <a:gd name="connsiteY302" fmla="*/ 833162 h 1135353"/>
                  <a:gd name="connsiteX303" fmla="*/ 90248 w 378000"/>
                  <a:gd name="connsiteY303" fmla="*/ 833162 h 1135353"/>
                  <a:gd name="connsiteX304" fmla="*/ 90248 w 378000"/>
                  <a:gd name="connsiteY304" fmla="*/ 806791 h 1135353"/>
                  <a:gd name="connsiteX305" fmla="*/ 121489 w 378000"/>
                  <a:gd name="connsiteY305" fmla="*/ 806791 h 1135353"/>
                  <a:gd name="connsiteX306" fmla="*/ 121489 w 378000"/>
                  <a:gd name="connsiteY306" fmla="*/ 833162 h 1135353"/>
                  <a:gd name="connsiteX307" fmla="*/ 90248 w 378000"/>
                  <a:gd name="connsiteY307" fmla="*/ 833162 h 1135353"/>
                  <a:gd name="connsiteX308" fmla="*/ 193954 w 378000"/>
                  <a:gd name="connsiteY308" fmla="*/ 878680 h 1135353"/>
                  <a:gd name="connsiteX309" fmla="*/ 193954 w 378000"/>
                  <a:gd name="connsiteY309" fmla="*/ 852319 h 1135353"/>
                  <a:gd name="connsiteX310" fmla="*/ 225184 w 378000"/>
                  <a:gd name="connsiteY310" fmla="*/ 852319 h 1135353"/>
                  <a:gd name="connsiteX311" fmla="*/ 225184 w 378000"/>
                  <a:gd name="connsiteY311" fmla="*/ 878680 h 1135353"/>
                  <a:gd name="connsiteX312" fmla="*/ 193954 w 378000"/>
                  <a:gd name="connsiteY312" fmla="*/ 878680 h 1135353"/>
                  <a:gd name="connsiteX313" fmla="*/ 90248 w 378000"/>
                  <a:gd name="connsiteY313" fmla="*/ 878680 h 1135353"/>
                  <a:gd name="connsiteX314" fmla="*/ 90248 w 378000"/>
                  <a:gd name="connsiteY314" fmla="*/ 852319 h 1135353"/>
                  <a:gd name="connsiteX315" fmla="*/ 121489 w 378000"/>
                  <a:gd name="connsiteY315" fmla="*/ 852319 h 1135353"/>
                  <a:gd name="connsiteX316" fmla="*/ 121489 w 378000"/>
                  <a:gd name="connsiteY316" fmla="*/ 878680 h 1135353"/>
                  <a:gd name="connsiteX317" fmla="*/ 90248 w 378000"/>
                  <a:gd name="connsiteY317" fmla="*/ 878680 h 1135353"/>
                  <a:gd name="connsiteX318" fmla="*/ 39923 w 378000"/>
                  <a:gd name="connsiteY318" fmla="*/ 878680 h 1135353"/>
                  <a:gd name="connsiteX319" fmla="*/ 39923 w 378000"/>
                  <a:gd name="connsiteY319" fmla="*/ 852319 h 1135353"/>
                  <a:gd name="connsiteX320" fmla="*/ 71154 w 378000"/>
                  <a:gd name="connsiteY320" fmla="*/ 852319 h 1135353"/>
                  <a:gd name="connsiteX321" fmla="*/ 71154 w 378000"/>
                  <a:gd name="connsiteY321" fmla="*/ 878680 h 1135353"/>
                  <a:gd name="connsiteX322" fmla="*/ 39923 w 378000"/>
                  <a:gd name="connsiteY322" fmla="*/ 878680 h 1135353"/>
                  <a:gd name="connsiteX323" fmla="*/ 105325 w 378000"/>
                  <a:gd name="connsiteY323" fmla="*/ 925273 h 1135353"/>
                  <a:gd name="connsiteX324" fmla="*/ 105325 w 378000"/>
                  <a:gd name="connsiteY324" fmla="*/ 897104 h 1135353"/>
                  <a:gd name="connsiteX325" fmla="*/ 203345 w 378000"/>
                  <a:gd name="connsiteY325" fmla="*/ 897104 h 1135353"/>
                  <a:gd name="connsiteX326" fmla="*/ 203345 w 378000"/>
                  <a:gd name="connsiteY326" fmla="*/ 925273 h 1135353"/>
                  <a:gd name="connsiteX327" fmla="*/ 105325 w 378000"/>
                  <a:gd name="connsiteY327" fmla="*/ 925273 h 1135353"/>
                  <a:gd name="connsiteX328" fmla="*/ 39923 w 378000"/>
                  <a:gd name="connsiteY328" fmla="*/ 924202 h 1135353"/>
                  <a:gd name="connsiteX329" fmla="*/ 39923 w 378000"/>
                  <a:gd name="connsiteY329" fmla="*/ 897842 h 1135353"/>
                  <a:gd name="connsiteX330" fmla="*/ 71154 w 378000"/>
                  <a:gd name="connsiteY330" fmla="*/ 897842 h 1135353"/>
                  <a:gd name="connsiteX331" fmla="*/ 71154 w 378000"/>
                  <a:gd name="connsiteY331" fmla="*/ 924202 h 1135353"/>
                  <a:gd name="connsiteX332" fmla="*/ 39923 w 378000"/>
                  <a:gd name="connsiteY332" fmla="*/ 924202 h 1135353"/>
                  <a:gd name="connsiteX333" fmla="*/ 248083 w 378000"/>
                  <a:gd name="connsiteY333" fmla="*/ 969720 h 1135353"/>
                  <a:gd name="connsiteX334" fmla="*/ 248083 w 378000"/>
                  <a:gd name="connsiteY334" fmla="*/ 943354 h 1135353"/>
                  <a:gd name="connsiteX335" fmla="*/ 279329 w 378000"/>
                  <a:gd name="connsiteY335" fmla="*/ 943354 h 1135353"/>
                  <a:gd name="connsiteX336" fmla="*/ 279329 w 378000"/>
                  <a:gd name="connsiteY336" fmla="*/ 969720 h 1135353"/>
                  <a:gd name="connsiteX337" fmla="*/ 248083 w 378000"/>
                  <a:gd name="connsiteY337" fmla="*/ 969720 h 1135353"/>
                  <a:gd name="connsiteX338" fmla="*/ 193954 w 378000"/>
                  <a:gd name="connsiteY338" fmla="*/ 969720 h 1135353"/>
                  <a:gd name="connsiteX339" fmla="*/ 193954 w 378000"/>
                  <a:gd name="connsiteY339" fmla="*/ 943354 h 1135353"/>
                  <a:gd name="connsiteX340" fmla="*/ 225184 w 378000"/>
                  <a:gd name="connsiteY340" fmla="*/ 943354 h 1135353"/>
                  <a:gd name="connsiteX341" fmla="*/ 225184 w 378000"/>
                  <a:gd name="connsiteY341" fmla="*/ 969720 h 1135353"/>
                  <a:gd name="connsiteX342" fmla="*/ 193954 w 378000"/>
                  <a:gd name="connsiteY342" fmla="*/ 969720 h 1135353"/>
                  <a:gd name="connsiteX343" fmla="*/ 90248 w 378000"/>
                  <a:gd name="connsiteY343" fmla="*/ 969720 h 1135353"/>
                  <a:gd name="connsiteX344" fmla="*/ 90248 w 378000"/>
                  <a:gd name="connsiteY344" fmla="*/ 943354 h 1135353"/>
                  <a:gd name="connsiteX345" fmla="*/ 121489 w 378000"/>
                  <a:gd name="connsiteY345" fmla="*/ 943354 h 1135353"/>
                  <a:gd name="connsiteX346" fmla="*/ 121489 w 378000"/>
                  <a:gd name="connsiteY346" fmla="*/ 969720 h 1135353"/>
                  <a:gd name="connsiteX347" fmla="*/ 90248 w 378000"/>
                  <a:gd name="connsiteY347" fmla="*/ 969720 h 1135353"/>
                  <a:gd name="connsiteX348" fmla="*/ 39923 w 378000"/>
                  <a:gd name="connsiteY348" fmla="*/ 969720 h 1135353"/>
                  <a:gd name="connsiteX349" fmla="*/ 39923 w 378000"/>
                  <a:gd name="connsiteY349" fmla="*/ 943354 h 1135353"/>
                  <a:gd name="connsiteX350" fmla="*/ 71154 w 378000"/>
                  <a:gd name="connsiteY350" fmla="*/ 943354 h 1135353"/>
                  <a:gd name="connsiteX351" fmla="*/ 71154 w 378000"/>
                  <a:gd name="connsiteY351" fmla="*/ 969720 h 1135353"/>
                  <a:gd name="connsiteX352" fmla="*/ 39923 w 378000"/>
                  <a:gd name="connsiteY352" fmla="*/ 969720 h 1135353"/>
                  <a:gd name="connsiteX353" fmla="*/ 39107 w 378000"/>
                  <a:gd name="connsiteY353" fmla="*/ 1083446 h 1135353"/>
                  <a:gd name="connsiteX354" fmla="*/ 20236 w 378000"/>
                  <a:gd name="connsiteY354" fmla="*/ 1064310 h 1135353"/>
                  <a:gd name="connsiteX355" fmla="*/ 39107 w 378000"/>
                  <a:gd name="connsiteY355" fmla="*/ 1045168 h 1135353"/>
                  <a:gd name="connsiteX356" fmla="*/ 57968 w 378000"/>
                  <a:gd name="connsiteY356" fmla="*/ 1064310 h 1135353"/>
                  <a:gd name="connsiteX357" fmla="*/ 39107 w 378000"/>
                  <a:gd name="connsiteY357" fmla="*/ 1083446 h 1135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</a:cxnLst>
                <a:rect l="l" t="t" r="r" b="b"/>
                <a:pathLst>
                  <a:path w="378000" h="1135353">
                    <a:moveTo>
                      <a:pt x="374787" y="-3626"/>
                    </a:moveTo>
                    <a:lnTo>
                      <a:pt x="225184" y="-3626"/>
                    </a:lnTo>
                    <a:lnTo>
                      <a:pt x="225184" y="13806"/>
                    </a:lnTo>
                    <a:lnTo>
                      <a:pt x="193954" y="13806"/>
                    </a:lnTo>
                    <a:lnTo>
                      <a:pt x="193954" y="-3626"/>
                    </a:lnTo>
                    <a:lnTo>
                      <a:pt x="121489" y="-3626"/>
                    </a:lnTo>
                    <a:lnTo>
                      <a:pt x="121489" y="13806"/>
                    </a:lnTo>
                    <a:lnTo>
                      <a:pt x="90248" y="13806"/>
                    </a:lnTo>
                    <a:lnTo>
                      <a:pt x="90248" y="-3626"/>
                    </a:lnTo>
                    <a:lnTo>
                      <a:pt x="5221" y="-3626"/>
                    </a:lnTo>
                    <a:lnTo>
                      <a:pt x="5221" y="129232"/>
                    </a:lnTo>
                    <a:lnTo>
                      <a:pt x="5221" y="151289"/>
                    </a:lnTo>
                    <a:lnTo>
                      <a:pt x="5221" y="306078"/>
                    </a:lnTo>
                    <a:lnTo>
                      <a:pt x="20091" y="306078"/>
                    </a:lnTo>
                    <a:cubicBezTo>
                      <a:pt x="20091" y="314882"/>
                      <a:pt x="20091" y="323655"/>
                      <a:pt x="20091" y="332444"/>
                    </a:cubicBezTo>
                    <a:lnTo>
                      <a:pt x="5221" y="332444"/>
                    </a:lnTo>
                    <a:lnTo>
                      <a:pt x="5221" y="351606"/>
                    </a:lnTo>
                    <a:lnTo>
                      <a:pt x="20091" y="351606"/>
                    </a:lnTo>
                    <a:cubicBezTo>
                      <a:pt x="20091" y="360384"/>
                      <a:pt x="20091" y="369183"/>
                      <a:pt x="20091" y="377967"/>
                    </a:cubicBezTo>
                    <a:lnTo>
                      <a:pt x="5221" y="377967"/>
                    </a:lnTo>
                    <a:lnTo>
                      <a:pt x="5221" y="442652"/>
                    </a:lnTo>
                    <a:lnTo>
                      <a:pt x="20091" y="442652"/>
                    </a:lnTo>
                    <a:cubicBezTo>
                      <a:pt x="20091" y="451425"/>
                      <a:pt x="20091" y="460213"/>
                      <a:pt x="20091" y="469012"/>
                    </a:cubicBezTo>
                    <a:lnTo>
                      <a:pt x="-3214" y="469012"/>
                    </a:lnTo>
                    <a:lnTo>
                      <a:pt x="-3214" y="488153"/>
                    </a:lnTo>
                    <a:lnTo>
                      <a:pt x="20091" y="488153"/>
                    </a:lnTo>
                    <a:cubicBezTo>
                      <a:pt x="20091" y="496952"/>
                      <a:pt x="20091" y="505736"/>
                      <a:pt x="20091" y="514524"/>
                    </a:cubicBezTo>
                    <a:lnTo>
                      <a:pt x="-3214" y="514524"/>
                    </a:lnTo>
                    <a:cubicBezTo>
                      <a:pt x="-3214" y="536077"/>
                      <a:pt x="-3214" y="557651"/>
                      <a:pt x="-3214" y="579204"/>
                    </a:cubicBezTo>
                    <a:lnTo>
                      <a:pt x="20091" y="579204"/>
                    </a:lnTo>
                    <a:cubicBezTo>
                      <a:pt x="20091" y="587992"/>
                      <a:pt x="20091" y="596792"/>
                      <a:pt x="20091" y="605570"/>
                    </a:cubicBezTo>
                    <a:lnTo>
                      <a:pt x="-3214" y="605570"/>
                    </a:lnTo>
                    <a:lnTo>
                      <a:pt x="-3214" y="624727"/>
                    </a:lnTo>
                    <a:lnTo>
                      <a:pt x="20091" y="624727"/>
                    </a:lnTo>
                    <a:cubicBezTo>
                      <a:pt x="20091" y="633510"/>
                      <a:pt x="20091" y="642299"/>
                      <a:pt x="20091" y="651092"/>
                    </a:cubicBezTo>
                    <a:lnTo>
                      <a:pt x="-3214" y="651092"/>
                    </a:lnTo>
                    <a:cubicBezTo>
                      <a:pt x="-3214" y="672635"/>
                      <a:pt x="-3214" y="694204"/>
                      <a:pt x="-3214" y="715772"/>
                    </a:cubicBezTo>
                    <a:lnTo>
                      <a:pt x="20091" y="715772"/>
                    </a:lnTo>
                    <a:cubicBezTo>
                      <a:pt x="20091" y="724561"/>
                      <a:pt x="20091" y="733339"/>
                      <a:pt x="20091" y="742122"/>
                    </a:cubicBezTo>
                    <a:lnTo>
                      <a:pt x="-3214" y="742122"/>
                    </a:lnTo>
                    <a:lnTo>
                      <a:pt x="-3214" y="761269"/>
                    </a:lnTo>
                    <a:lnTo>
                      <a:pt x="20091" y="761269"/>
                    </a:lnTo>
                    <a:cubicBezTo>
                      <a:pt x="20091" y="770068"/>
                      <a:pt x="20091" y="778861"/>
                      <a:pt x="20091" y="787650"/>
                    </a:cubicBezTo>
                    <a:lnTo>
                      <a:pt x="-3214" y="787650"/>
                    </a:lnTo>
                    <a:cubicBezTo>
                      <a:pt x="-3214" y="809203"/>
                      <a:pt x="-3214" y="830766"/>
                      <a:pt x="-3214" y="852319"/>
                    </a:cubicBezTo>
                    <a:lnTo>
                      <a:pt x="20091" y="852319"/>
                    </a:lnTo>
                    <a:cubicBezTo>
                      <a:pt x="20091" y="861108"/>
                      <a:pt x="20091" y="869901"/>
                      <a:pt x="20091" y="878680"/>
                    </a:cubicBezTo>
                    <a:lnTo>
                      <a:pt x="-3214" y="878680"/>
                    </a:lnTo>
                    <a:cubicBezTo>
                      <a:pt x="-3214" y="900248"/>
                      <a:pt x="-3214" y="921796"/>
                      <a:pt x="-3214" y="943354"/>
                    </a:cubicBezTo>
                    <a:lnTo>
                      <a:pt x="20091" y="943354"/>
                    </a:lnTo>
                    <a:lnTo>
                      <a:pt x="20091" y="969720"/>
                    </a:lnTo>
                    <a:lnTo>
                      <a:pt x="-3214" y="969720"/>
                    </a:lnTo>
                    <a:lnTo>
                      <a:pt x="-3214" y="1131235"/>
                    </a:lnTo>
                    <a:cubicBezTo>
                      <a:pt x="2727" y="1131567"/>
                      <a:pt x="8407" y="1131728"/>
                      <a:pt x="13844" y="1131728"/>
                    </a:cubicBezTo>
                    <a:cubicBezTo>
                      <a:pt x="169725" y="1131728"/>
                      <a:pt x="125844" y="999381"/>
                      <a:pt x="320918" y="999381"/>
                    </a:cubicBezTo>
                    <a:lnTo>
                      <a:pt x="320918" y="969720"/>
                    </a:lnTo>
                    <a:lnTo>
                      <a:pt x="302987" y="969720"/>
                    </a:lnTo>
                    <a:lnTo>
                      <a:pt x="302987" y="943354"/>
                    </a:lnTo>
                    <a:lnTo>
                      <a:pt x="320918" y="943354"/>
                    </a:lnTo>
                    <a:lnTo>
                      <a:pt x="320918" y="933220"/>
                    </a:lnTo>
                    <a:lnTo>
                      <a:pt x="320918" y="924202"/>
                    </a:lnTo>
                    <a:lnTo>
                      <a:pt x="320918" y="899656"/>
                    </a:lnTo>
                    <a:lnTo>
                      <a:pt x="279329" y="899656"/>
                    </a:lnTo>
                    <a:cubicBezTo>
                      <a:pt x="279329" y="907847"/>
                      <a:pt x="279329" y="916032"/>
                      <a:pt x="279329" y="924202"/>
                    </a:cubicBezTo>
                    <a:cubicBezTo>
                      <a:pt x="268914" y="924202"/>
                      <a:pt x="258504" y="924202"/>
                      <a:pt x="248083" y="924202"/>
                    </a:cubicBezTo>
                    <a:cubicBezTo>
                      <a:pt x="248083" y="915424"/>
                      <a:pt x="248083" y="906636"/>
                      <a:pt x="248083" y="897842"/>
                    </a:cubicBezTo>
                    <a:cubicBezTo>
                      <a:pt x="252054" y="897842"/>
                      <a:pt x="256020" y="897842"/>
                      <a:pt x="259985" y="897842"/>
                    </a:cubicBezTo>
                    <a:cubicBezTo>
                      <a:pt x="244700" y="892925"/>
                      <a:pt x="233640" y="878602"/>
                      <a:pt x="233640" y="861680"/>
                    </a:cubicBezTo>
                    <a:cubicBezTo>
                      <a:pt x="233640" y="840704"/>
                      <a:pt x="250651" y="823693"/>
                      <a:pt x="271637" y="823693"/>
                    </a:cubicBezTo>
                    <a:lnTo>
                      <a:pt x="270790" y="823693"/>
                    </a:lnTo>
                    <a:cubicBezTo>
                      <a:pt x="277521" y="823693"/>
                      <a:pt x="282998" y="818225"/>
                      <a:pt x="282998" y="811474"/>
                    </a:cubicBezTo>
                    <a:cubicBezTo>
                      <a:pt x="282998" y="804733"/>
                      <a:pt x="277521" y="799271"/>
                      <a:pt x="270790" y="799271"/>
                    </a:cubicBezTo>
                    <a:lnTo>
                      <a:pt x="235787" y="799271"/>
                    </a:lnTo>
                    <a:cubicBezTo>
                      <a:pt x="223963" y="799271"/>
                      <a:pt x="213225" y="794848"/>
                      <a:pt x="205294" y="787650"/>
                    </a:cubicBezTo>
                    <a:cubicBezTo>
                      <a:pt x="201516" y="787650"/>
                      <a:pt x="197732" y="787650"/>
                      <a:pt x="193954" y="787650"/>
                    </a:cubicBezTo>
                    <a:cubicBezTo>
                      <a:pt x="193954" y="782032"/>
                      <a:pt x="193954" y="776408"/>
                      <a:pt x="193954" y="770790"/>
                    </a:cubicBezTo>
                    <a:cubicBezTo>
                      <a:pt x="192426" y="766528"/>
                      <a:pt x="191595" y="761955"/>
                      <a:pt x="191595" y="757204"/>
                    </a:cubicBezTo>
                    <a:cubicBezTo>
                      <a:pt x="191595" y="751888"/>
                      <a:pt x="192634" y="746805"/>
                      <a:pt x="194526" y="742122"/>
                    </a:cubicBezTo>
                    <a:cubicBezTo>
                      <a:pt x="194334" y="742122"/>
                      <a:pt x="194141" y="742122"/>
                      <a:pt x="193954" y="742122"/>
                    </a:cubicBezTo>
                    <a:cubicBezTo>
                      <a:pt x="193954" y="733339"/>
                      <a:pt x="193954" y="724561"/>
                      <a:pt x="193954" y="715772"/>
                    </a:cubicBezTo>
                    <a:cubicBezTo>
                      <a:pt x="204359" y="715772"/>
                      <a:pt x="214774" y="715772"/>
                      <a:pt x="225184" y="715772"/>
                    </a:cubicBezTo>
                    <a:cubicBezTo>
                      <a:pt x="225184" y="715970"/>
                      <a:pt x="225184" y="716167"/>
                      <a:pt x="225184" y="716370"/>
                    </a:cubicBezTo>
                    <a:cubicBezTo>
                      <a:pt x="228583" y="715569"/>
                      <a:pt x="232133" y="715148"/>
                      <a:pt x="235787" y="715148"/>
                    </a:cubicBezTo>
                    <a:lnTo>
                      <a:pt x="320918" y="715148"/>
                    </a:lnTo>
                    <a:cubicBezTo>
                      <a:pt x="320918" y="693793"/>
                      <a:pt x="320918" y="672427"/>
                      <a:pt x="320918" y="651092"/>
                    </a:cubicBezTo>
                    <a:lnTo>
                      <a:pt x="302987" y="651092"/>
                    </a:lnTo>
                    <a:cubicBezTo>
                      <a:pt x="302987" y="642299"/>
                      <a:pt x="302987" y="633510"/>
                      <a:pt x="302987" y="624727"/>
                    </a:cubicBezTo>
                    <a:lnTo>
                      <a:pt x="320918" y="624727"/>
                    </a:lnTo>
                    <a:lnTo>
                      <a:pt x="320918" y="605570"/>
                    </a:lnTo>
                    <a:lnTo>
                      <a:pt x="302987" y="605570"/>
                    </a:lnTo>
                    <a:cubicBezTo>
                      <a:pt x="302987" y="596792"/>
                      <a:pt x="302987" y="587992"/>
                      <a:pt x="302987" y="579204"/>
                    </a:cubicBezTo>
                    <a:lnTo>
                      <a:pt x="320918" y="579204"/>
                    </a:lnTo>
                    <a:cubicBezTo>
                      <a:pt x="320918" y="557651"/>
                      <a:pt x="320918" y="536077"/>
                      <a:pt x="320918" y="514524"/>
                    </a:cubicBezTo>
                    <a:lnTo>
                      <a:pt x="302987" y="514524"/>
                    </a:lnTo>
                    <a:cubicBezTo>
                      <a:pt x="302987" y="506801"/>
                      <a:pt x="302987" y="499083"/>
                      <a:pt x="302987" y="491355"/>
                    </a:cubicBezTo>
                    <a:lnTo>
                      <a:pt x="279329" y="491355"/>
                    </a:lnTo>
                    <a:cubicBezTo>
                      <a:pt x="279329" y="499083"/>
                      <a:pt x="279329" y="506801"/>
                      <a:pt x="279329" y="514524"/>
                    </a:cubicBezTo>
                    <a:cubicBezTo>
                      <a:pt x="268914" y="514524"/>
                      <a:pt x="258504" y="514524"/>
                      <a:pt x="248083" y="514524"/>
                    </a:cubicBezTo>
                    <a:cubicBezTo>
                      <a:pt x="248083" y="506801"/>
                      <a:pt x="248083" y="499083"/>
                      <a:pt x="248083" y="491355"/>
                    </a:cubicBezTo>
                    <a:lnTo>
                      <a:pt x="225184" y="491355"/>
                    </a:lnTo>
                    <a:cubicBezTo>
                      <a:pt x="225184" y="499083"/>
                      <a:pt x="225184" y="506801"/>
                      <a:pt x="225184" y="514524"/>
                    </a:cubicBezTo>
                    <a:cubicBezTo>
                      <a:pt x="214774" y="514524"/>
                      <a:pt x="204359" y="514524"/>
                      <a:pt x="193954" y="514524"/>
                    </a:cubicBezTo>
                    <a:cubicBezTo>
                      <a:pt x="193954" y="506801"/>
                      <a:pt x="193954" y="499083"/>
                      <a:pt x="193954" y="491355"/>
                    </a:cubicBezTo>
                    <a:lnTo>
                      <a:pt x="121489" y="491355"/>
                    </a:lnTo>
                    <a:cubicBezTo>
                      <a:pt x="121489" y="499083"/>
                      <a:pt x="121489" y="506801"/>
                      <a:pt x="121489" y="514524"/>
                    </a:cubicBezTo>
                    <a:cubicBezTo>
                      <a:pt x="111074" y="514524"/>
                      <a:pt x="100663" y="514524"/>
                      <a:pt x="90248" y="514524"/>
                    </a:cubicBezTo>
                    <a:cubicBezTo>
                      <a:pt x="90248" y="506801"/>
                      <a:pt x="90248" y="499083"/>
                      <a:pt x="90248" y="491355"/>
                    </a:cubicBezTo>
                    <a:lnTo>
                      <a:pt x="71439" y="491355"/>
                    </a:lnTo>
                    <a:lnTo>
                      <a:pt x="71439" y="189457"/>
                    </a:lnTo>
                    <a:lnTo>
                      <a:pt x="90248" y="189457"/>
                    </a:lnTo>
                    <a:cubicBezTo>
                      <a:pt x="90248" y="182815"/>
                      <a:pt x="90248" y="176173"/>
                      <a:pt x="90248" y="169515"/>
                    </a:cubicBezTo>
                    <a:cubicBezTo>
                      <a:pt x="100663" y="169515"/>
                      <a:pt x="111074" y="169515"/>
                      <a:pt x="121489" y="169515"/>
                    </a:cubicBezTo>
                    <a:cubicBezTo>
                      <a:pt x="121489" y="176173"/>
                      <a:pt x="121489" y="182815"/>
                      <a:pt x="121489" y="189457"/>
                    </a:cubicBezTo>
                    <a:lnTo>
                      <a:pt x="193954" y="189457"/>
                    </a:lnTo>
                    <a:cubicBezTo>
                      <a:pt x="193954" y="182815"/>
                      <a:pt x="193954" y="176173"/>
                      <a:pt x="193954" y="169515"/>
                    </a:cubicBezTo>
                    <a:cubicBezTo>
                      <a:pt x="204359" y="169515"/>
                      <a:pt x="214774" y="169515"/>
                      <a:pt x="225184" y="169515"/>
                    </a:cubicBezTo>
                    <a:cubicBezTo>
                      <a:pt x="225184" y="176173"/>
                      <a:pt x="225184" y="182815"/>
                      <a:pt x="225184" y="189457"/>
                    </a:cubicBezTo>
                    <a:lnTo>
                      <a:pt x="248083" y="189457"/>
                    </a:lnTo>
                    <a:cubicBezTo>
                      <a:pt x="248083" y="182815"/>
                      <a:pt x="248083" y="176173"/>
                      <a:pt x="248083" y="169515"/>
                    </a:cubicBezTo>
                    <a:cubicBezTo>
                      <a:pt x="258504" y="169515"/>
                      <a:pt x="268914" y="169515"/>
                      <a:pt x="279329" y="169515"/>
                    </a:cubicBezTo>
                    <a:cubicBezTo>
                      <a:pt x="279329" y="176173"/>
                      <a:pt x="279329" y="182815"/>
                      <a:pt x="279329" y="189457"/>
                    </a:cubicBezTo>
                    <a:lnTo>
                      <a:pt x="374787" y="189457"/>
                    </a:lnTo>
                    <a:lnTo>
                      <a:pt x="374787" y="-3626"/>
                    </a:lnTo>
                    <a:moveTo>
                      <a:pt x="248083" y="59334"/>
                    </a:moveTo>
                    <a:cubicBezTo>
                      <a:pt x="248083" y="50545"/>
                      <a:pt x="248083" y="41772"/>
                      <a:pt x="248083" y="32963"/>
                    </a:cubicBezTo>
                    <a:cubicBezTo>
                      <a:pt x="258504" y="32963"/>
                      <a:pt x="268914" y="32963"/>
                      <a:pt x="279329" y="32963"/>
                    </a:cubicBezTo>
                    <a:cubicBezTo>
                      <a:pt x="279329" y="41772"/>
                      <a:pt x="279329" y="50545"/>
                      <a:pt x="279329" y="59334"/>
                    </a:cubicBezTo>
                    <a:cubicBezTo>
                      <a:pt x="268914" y="59334"/>
                      <a:pt x="258504" y="59334"/>
                      <a:pt x="248083" y="59334"/>
                    </a:cubicBezTo>
                    <a:moveTo>
                      <a:pt x="193954" y="59334"/>
                    </a:moveTo>
                    <a:cubicBezTo>
                      <a:pt x="193954" y="50545"/>
                      <a:pt x="193954" y="41772"/>
                      <a:pt x="193954" y="32963"/>
                    </a:cubicBezTo>
                    <a:cubicBezTo>
                      <a:pt x="204359" y="32963"/>
                      <a:pt x="214774" y="32963"/>
                      <a:pt x="225184" y="32963"/>
                    </a:cubicBezTo>
                    <a:cubicBezTo>
                      <a:pt x="225184" y="41772"/>
                      <a:pt x="225184" y="50545"/>
                      <a:pt x="225184" y="59334"/>
                    </a:cubicBezTo>
                    <a:cubicBezTo>
                      <a:pt x="214774" y="59334"/>
                      <a:pt x="204359" y="59334"/>
                      <a:pt x="193954" y="59334"/>
                    </a:cubicBezTo>
                    <a:moveTo>
                      <a:pt x="90248" y="59334"/>
                    </a:moveTo>
                    <a:cubicBezTo>
                      <a:pt x="90248" y="50545"/>
                      <a:pt x="90248" y="41772"/>
                      <a:pt x="90248" y="32963"/>
                    </a:cubicBezTo>
                    <a:cubicBezTo>
                      <a:pt x="100663" y="32963"/>
                      <a:pt x="111074" y="32963"/>
                      <a:pt x="121489" y="32963"/>
                    </a:cubicBezTo>
                    <a:cubicBezTo>
                      <a:pt x="121489" y="41772"/>
                      <a:pt x="121489" y="50545"/>
                      <a:pt x="121489" y="59334"/>
                    </a:cubicBezTo>
                    <a:cubicBezTo>
                      <a:pt x="111074" y="59334"/>
                      <a:pt x="100663" y="59334"/>
                      <a:pt x="90248" y="59334"/>
                    </a:cubicBezTo>
                    <a:moveTo>
                      <a:pt x="39923" y="59334"/>
                    </a:moveTo>
                    <a:cubicBezTo>
                      <a:pt x="39923" y="50545"/>
                      <a:pt x="39923" y="41772"/>
                      <a:pt x="39923" y="32963"/>
                    </a:cubicBezTo>
                    <a:cubicBezTo>
                      <a:pt x="50344" y="32963"/>
                      <a:pt x="60743" y="32963"/>
                      <a:pt x="71154" y="32963"/>
                    </a:cubicBezTo>
                    <a:cubicBezTo>
                      <a:pt x="71154" y="41772"/>
                      <a:pt x="71154" y="50545"/>
                      <a:pt x="71154" y="59334"/>
                    </a:cubicBezTo>
                    <a:cubicBezTo>
                      <a:pt x="60743" y="59334"/>
                      <a:pt x="50344" y="59334"/>
                      <a:pt x="39923" y="59334"/>
                    </a:cubicBezTo>
                    <a:moveTo>
                      <a:pt x="248083" y="104872"/>
                    </a:moveTo>
                    <a:cubicBezTo>
                      <a:pt x="248083" y="96073"/>
                      <a:pt x="248083" y="87290"/>
                      <a:pt x="248083" y="78496"/>
                    </a:cubicBezTo>
                    <a:cubicBezTo>
                      <a:pt x="258504" y="78496"/>
                      <a:pt x="268914" y="78496"/>
                      <a:pt x="279329" y="78496"/>
                    </a:cubicBezTo>
                    <a:cubicBezTo>
                      <a:pt x="279329" y="87290"/>
                      <a:pt x="279329" y="96073"/>
                      <a:pt x="279329" y="104872"/>
                    </a:cubicBezTo>
                    <a:cubicBezTo>
                      <a:pt x="268914" y="104872"/>
                      <a:pt x="258504" y="104872"/>
                      <a:pt x="248083" y="104872"/>
                    </a:cubicBezTo>
                    <a:moveTo>
                      <a:pt x="193954" y="104872"/>
                    </a:moveTo>
                    <a:cubicBezTo>
                      <a:pt x="193954" y="96073"/>
                      <a:pt x="193954" y="87290"/>
                      <a:pt x="193954" y="78496"/>
                    </a:cubicBezTo>
                    <a:cubicBezTo>
                      <a:pt x="204359" y="78496"/>
                      <a:pt x="214774" y="78496"/>
                      <a:pt x="225184" y="78496"/>
                    </a:cubicBezTo>
                    <a:cubicBezTo>
                      <a:pt x="225184" y="87290"/>
                      <a:pt x="225184" y="96073"/>
                      <a:pt x="225184" y="104872"/>
                    </a:cubicBezTo>
                    <a:cubicBezTo>
                      <a:pt x="214774" y="104872"/>
                      <a:pt x="204359" y="104872"/>
                      <a:pt x="193954" y="104872"/>
                    </a:cubicBezTo>
                    <a:moveTo>
                      <a:pt x="90248" y="104872"/>
                    </a:moveTo>
                    <a:cubicBezTo>
                      <a:pt x="90248" y="96073"/>
                      <a:pt x="90248" y="87290"/>
                      <a:pt x="90248" y="78496"/>
                    </a:cubicBezTo>
                    <a:cubicBezTo>
                      <a:pt x="100663" y="78496"/>
                      <a:pt x="111074" y="78496"/>
                      <a:pt x="121489" y="78496"/>
                    </a:cubicBezTo>
                    <a:cubicBezTo>
                      <a:pt x="121489" y="87290"/>
                      <a:pt x="121489" y="96073"/>
                      <a:pt x="121489" y="104872"/>
                    </a:cubicBezTo>
                    <a:cubicBezTo>
                      <a:pt x="111074" y="104872"/>
                      <a:pt x="100663" y="104872"/>
                      <a:pt x="90248" y="104872"/>
                    </a:cubicBezTo>
                    <a:moveTo>
                      <a:pt x="39923" y="104872"/>
                    </a:moveTo>
                    <a:cubicBezTo>
                      <a:pt x="39923" y="96073"/>
                      <a:pt x="39923" y="87290"/>
                      <a:pt x="39923" y="78496"/>
                    </a:cubicBezTo>
                    <a:cubicBezTo>
                      <a:pt x="50344" y="78496"/>
                      <a:pt x="60743" y="78496"/>
                      <a:pt x="71154" y="78496"/>
                    </a:cubicBezTo>
                    <a:cubicBezTo>
                      <a:pt x="71154" y="87290"/>
                      <a:pt x="71154" y="96073"/>
                      <a:pt x="71154" y="104872"/>
                    </a:cubicBezTo>
                    <a:cubicBezTo>
                      <a:pt x="60743" y="104872"/>
                      <a:pt x="50344" y="104872"/>
                      <a:pt x="39923" y="104872"/>
                    </a:cubicBezTo>
                    <a:moveTo>
                      <a:pt x="105325" y="151840"/>
                    </a:moveTo>
                    <a:lnTo>
                      <a:pt x="105325" y="122745"/>
                    </a:lnTo>
                    <a:lnTo>
                      <a:pt x="203345" y="122745"/>
                    </a:lnTo>
                    <a:lnTo>
                      <a:pt x="203345" y="151840"/>
                    </a:lnTo>
                    <a:lnTo>
                      <a:pt x="105325" y="151840"/>
                    </a:lnTo>
                    <a:moveTo>
                      <a:pt x="248083" y="150374"/>
                    </a:moveTo>
                    <a:cubicBezTo>
                      <a:pt x="248083" y="141591"/>
                      <a:pt x="248083" y="132797"/>
                      <a:pt x="248083" y="124024"/>
                    </a:cubicBezTo>
                    <a:cubicBezTo>
                      <a:pt x="258504" y="124024"/>
                      <a:pt x="268914" y="124024"/>
                      <a:pt x="279329" y="124024"/>
                    </a:cubicBezTo>
                    <a:cubicBezTo>
                      <a:pt x="279329" y="132797"/>
                      <a:pt x="279329" y="141591"/>
                      <a:pt x="279329" y="150374"/>
                    </a:cubicBezTo>
                    <a:cubicBezTo>
                      <a:pt x="268914" y="150374"/>
                      <a:pt x="258504" y="150374"/>
                      <a:pt x="248083" y="150374"/>
                    </a:cubicBezTo>
                    <a:moveTo>
                      <a:pt x="39923" y="150374"/>
                    </a:moveTo>
                    <a:cubicBezTo>
                      <a:pt x="39923" y="141591"/>
                      <a:pt x="39923" y="132797"/>
                      <a:pt x="39923" y="124024"/>
                    </a:cubicBezTo>
                    <a:cubicBezTo>
                      <a:pt x="50344" y="124024"/>
                      <a:pt x="60743" y="124024"/>
                      <a:pt x="71154" y="124024"/>
                    </a:cubicBezTo>
                    <a:cubicBezTo>
                      <a:pt x="71154" y="132797"/>
                      <a:pt x="71154" y="141591"/>
                      <a:pt x="71154" y="150374"/>
                    </a:cubicBezTo>
                    <a:cubicBezTo>
                      <a:pt x="60743" y="150374"/>
                      <a:pt x="50344" y="150374"/>
                      <a:pt x="39923" y="150374"/>
                    </a:cubicBezTo>
                    <a:moveTo>
                      <a:pt x="39923" y="195902"/>
                    </a:moveTo>
                    <a:cubicBezTo>
                      <a:pt x="39923" y="187103"/>
                      <a:pt x="39923" y="178325"/>
                      <a:pt x="39923" y="169515"/>
                    </a:cubicBezTo>
                    <a:cubicBezTo>
                      <a:pt x="50344" y="169515"/>
                      <a:pt x="60743" y="169515"/>
                      <a:pt x="71154" y="169515"/>
                    </a:cubicBezTo>
                    <a:cubicBezTo>
                      <a:pt x="71154" y="178325"/>
                      <a:pt x="71154" y="187103"/>
                      <a:pt x="71154" y="195902"/>
                    </a:cubicBezTo>
                    <a:cubicBezTo>
                      <a:pt x="60743" y="195902"/>
                      <a:pt x="50344" y="195902"/>
                      <a:pt x="39923" y="195902"/>
                    </a:cubicBezTo>
                    <a:moveTo>
                      <a:pt x="39923" y="241414"/>
                    </a:moveTo>
                    <a:cubicBezTo>
                      <a:pt x="39923" y="232626"/>
                      <a:pt x="39923" y="223842"/>
                      <a:pt x="39923" y="215054"/>
                    </a:cubicBezTo>
                    <a:cubicBezTo>
                      <a:pt x="50344" y="215054"/>
                      <a:pt x="60743" y="215054"/>
                      <a:pt x="71154" y="215054"/>
                    </a:cubicBezTo>
                    <a:cubicBezTo>
                      <a:pt x="71154" y="223842"/>
                      <a:pt x="71154" y="232626"/>
                      <a:pt x="71154" y="241414"/>
                    </a:cubicBezTo>
                    <a:cubicBezTo>
                      <a:pt x="60743" y="241414"/>
                      <a:pt x="50344" y="241414"/>
                      <a:pt x="39923" y="241414"/>
                    </a:cubicBezTo>
                    <a:moveTo>
                      <a:pt x="39923" y="332444"/>
                    </a:moveTo>
                    <a:cubicBezTo>
                      <a:pt x="39923" y="323655"/>
                      <a:pt x="39923" y="314882"/>
                      <a:pt x="39923" y="306078"/>
                    </a:cubicBezTo>
                    <a:cubicBezTo>
                      <a:pt x="50344" y="306078"/>
                      <a:pt x="60743" y="306078"/>
                      <a:pt x="71154" y="306078"/>
                    </a:cubicBezTo>
                    <a:cubicBezTo>
                      <a:pt x="71154" y="314882"/>
                      <a:pt x="71154" y="323655"/>
                      <a:pt x="71154" y="332444"/>
                    </a:cubicBezTo>
                    <a:cubicBezTo>
                      <a:pt x="60743" y="332444"/>
                      <a:pt x="50344" y="332444"/>
                      <a:pt x="39923" y="332444"/>
                    </a:cubicBezTo>
                    <a:moveTo>
                      <a:pt x="39923" y="377967"/>
                    </a:moveTo>
                    <a:cubicBezTo>
                      <a:pt x="39923" y="369183"/>
                      <a:pt x="39923" y="360384"/>
                      <a:pt x="39923" y="351606"/>
                    </a:cubicBezTo>
                    <a:cubicBezTo>
                      <a:pt x="50344" y="351606"/>
                      <a:pt x="60743" y="351606"/>
                      <a:pt x="71154" y="351606"/>
                    </a:cubicBezTo>
                    <a:cubicBezTo>
                      <a:pt x="71154" y="360384"/>
                      <a:pt x="71154" y="369183"/>
                      <a:pt x="71154" y="377967"/>
                    </a:cubicBezTo>
                    <a:cubicBezTo>
                      <a:pt x="60743" y="377967"/>
                      <a:pt x="50344" y="377967"/>
                      <a:pt x="39923" y="377967"/>
                    </a:cubicBezTo>
                    <a:moveTo>
                      <a:pt x="39923" y="423495"/>
                    </a:moveTo>
                    <a:cubicBezTo>
                      <a:pt x="39923" y="414701"/>
                      <a:pt x="39923" y="405923"/>
                      <a:pt x="39923" y="397134"/>
                    </a:cubicBezTo>
                    <a:cubicBezTo>
                      <a:pt x="50344" y="397134"/>
                      <a:pt x="60743" y="397134"/>
                      <a:pt x="71154" y="397134"/>
                    </a:cubicBezTo>
                    <a:cubicBezTo>
                      <a:pt x="71154" y="405923"/>
                      <a:pt x="71154" y="414701"/>
                      <a:pt x="71154" y="423495"/>
                    </a:cubicBezTo>
                    <a:cubicBezTo>
                      <a:pt x="60743" y="423495"/>
                      <a:pt x="50344" y="423495"/>
                      <a:pt x="39923" y="423495"/>
                    </a:cubicBezTo>
                    <a:moveTo>
                      <a:pt x="39923" y="469012"/>
                    </a:moveTo>
                    <a:cubicBezTo>
                      <a:pt x="39923" y="460213"/>
                      <a:pt x="39923" y="451425"/>
                      <a:pt x="39923" y="442652"/>
                    </a:cubicBezTo>
                    <a:cubicBezTo>
                      <a:pt x="50344" y="442652"/>
                      <a:pt x="60743" y="442652"/>
                      <a:pt x="71154" y="442652"/>
                    </a:cubicBezTo>
                    <a:cubicBezTo>
                      <a:pt x="71154" y="451425"/>
                      <a:pt x="71154" y="460213"/>
                      <a:pt x="71154" y="469012"/>
                    </a:cubicBezTo>
                    <a:cubicBezTo>
                      <a:pt x="60743" y="469012"/>
                      <a:pt x="50344" y="469012"/>
                      <a:pt x="39923" y="469012"/>
                    </a:cubicBezTo>
                    <a:moveTo>
                      <a:pt x="39923" y="514524"/>
                    </a:moveTo>
                    <a:cubicBezTo>
                      <a:pt x="39923" y="505736"/>
                      <a:pt x="39923" y="496952"/>
                      <a:pt x="39923" y="488153"/>
                    </a:cubicBezTo>
                    <a:cubicBezTo>
                      <a:pt x="50344" y="488153"/>
                      <a:pt x="60743" y="488153"/>
                      <a:pt x="71154" y="488153"/>
                    </a:cubicBezTo>
                    <a:cubicBezTo>
                      <a:pt x="71154" y="496952"/>
                      <a:pt x="71154" y="505736"/>
                      <a:pt x="71154" y="514524"/>
                    </a:cubicBezTo>
                    <a:cubicBezTo>
                      <a:pt x="60743" y="514524"/>
                      <a:pt x="50344" y="514524"/>
                      <a:pt x="39923" y="514524"/>
                    </a:cubicBezTo>
                    <a:moveTo>
                      <a:pt x="193954" y="560052"/>
                    </a:moveTo>
                    <a:cubicBezTo>
                      <a:pt x="193954" y="551264"/>
                      <a:pt x="193954" y="542480"/>
                      <a:pt x="193954" y="533686"/>
                    </a:cubicBezTo>
                    <a:cubicBezTo>
                      <a:pt x="204359" y="533686"/>
                      <a:pt x="214774" y="533686"/>
                      <a:pt x="225184" y="533686"/>
                    </a:cubicBezTo>
                    <a:cubicBezTo>
                      <a:pt x="225184" y="542480"/>
                      <a:pt x="225184" y="551264"/>
                      <a:pt x="225184" y="560052"/>
                    </a:cubicBezTo>
                    <a:cubicBezTo>
                      <a:pt x="214774" y="560052"/>
                      <a:pt x="204359" y="560052"/>
                      <a:pt x="193954" y="560052"/>
                    </a:cubicBezTo>
                    <a:moveTo>
                      <a:pt x="90248" y="560052"/>
                    </a:moveTo>
                    <a:cubicBezTo>
                      <a:pt x="90248" y="551264"/>
                      <a:pt x="90248" y="542480"/>
                      <a:pt x="90248" y="533686"/>
                    </a:cubicBezTo>
                    <a:cubicBezTo>
                      <a:pt x="100663" y="533686"/>
                      <a:pt x="111074" y="533686"/>
                      <a:pt x="121489" y="533686"/>
                    </a:cubicBezTo>
                    <a:cubicBezTo>
                      <a:pt x="121489" y="542480"/>
                      <a:pt x="121489" y="551264"/>
                      <a:pt x="121489" y="560052"/>
                    </a:cubicBezTo>
                    <a:cubicBezTo>
                      <a:pt x="111074" y="560052"/>
                      <a:pt x="100663" y="560052"/>
                      <a:pt x="90248" y="560052"/>
                    </a:cubicBezTo>
                    <a:moveTo>
                      <a:pt x="248083" y="605570"/>
                    </a:moveTo>
                    <a:cubicBezTo>
                      <a:pt x="248083" y="596792"/>
                      <a:pt x="248083" y="587992"/>
                      <a:pt x="248083" y="579204"/>
                    </a:cubicBezTo>
                    <a:cubicBezTo>
                      <a:pt x="258504" y="579204"/>
                      <a:pt x="268914" y="579204"/>
                      <a:pt x="279329" y="579204"/>
                    </a:cubicBezTo>
                    <a:cubicBezTo>
                      <a:pt x="279329" y="587992"/>
                      <a:pt x="279329" y="596792"/>
                      <a:pt x="279329" y="605570"/>
                    </a:cubicBezTo>
                    <a:cubicBezTo>
                      <a:pt x="268914" y="605570"/>
                      <a:pt x="258504" y="605570"/>
                      <a:pt x="248083" y="605570"/>
                    </a:cubicBezTo>
                    <a:moveTo>
                      <a:pt x="193954" y="605570"/>
                    </a:moveTo>
                    <a:cubicBezTo>
                      <a:pt x="193954" y="596792"/>
                      <a:pt x="193954" y="587992"/>
                      <a:pt x="193954" y="579204"/>
                    </a:cubicBezTo>
                    <a:cubicBezTo>
                      <a:pt x="204359" y="579204"/>
                      <a:pt x="214774" y="579204"/>
                      <a:pt x="225184" y="579204"/>
                    </a:cubicBezTo>
                    <a:cubicBezTo>
                      <a:pt x="225184" y="587992"/>
                      <a:pt x="225184" y="596792"/>
                      <a:pt x="225184" y="605570"/>
                    </a:cubicBezTo>
                    <a:cubicBezTo>
                      <a:pt x="214774" y="605570"/>
                      <a:pt x="204359" y="605570"/>
                      <a:pt x="193954" y="605570"/>
                    </a:cubicBezTo>
                    <a:moveTo>
                      <a:pt x="90248" y="605570"/>
                    </a:moveTo>
                    <a:cubicBezTo>
                      <a:pt x="90248" y="596792"/>
                      <a:pt x="90248" y="587992"/>
                      <a:pt x="90248" y="579204"/>
                    </a:cubicBezTo>
                    <a:cubicBezTo>
                      <a:pt x="100663" y="579204"/>
                      <a:pt x="111074" y="579204"/>
                      <a:pt x="121489" y="579204"/>
                    </a:cubicBezTo>
                    <a:cubicBezTo>
                      <a:pt x="121489" y="587992"/>
                      <a:pt x="121489" y="596792"/>
                      <a:pt x="121489" y="605570"/>
                    </a:cubicBezTo>
                    <a:cubicBezTo>
                      <a:pt x="111074" y="605570"/>
                      <a:pt x="100663" y="605570"/>
                      <a:pt x="90248" y="605570"/>
                    </a:cubicBezTo>
                    <a:moveTo>
                      <a:pt x="39923" y="605570"/>
                    </a:moveTo>
                    <a:cubicBezTo>
                      <a:pt x="39923" y="596792"/>
                      <a:pt x="39923" y="587992"/>
                      <a:pt x="39923" y="579204"/>
                    </a:cubicBezTo>
                    <a:cubicBezTo>
                      <a:pt x="50344" y="579204"/>
                      <a:pt x="60743" y="579204"/>
                      <a:pt x="71154" y="579204"/>
                    </a:cubicBezTo>
                    <a:cubicBezTo>
                      <a:pt x="71154" y="587992"/>
                      <a:pt x="71154" y="596792"/>
                      <a:pt x="71154" y="605570"/>
                    </a:cubicBezTo>
                    <a:cubicBezTo>
                      <a:pt x="60743" y="605570"/>
                      <a:pt x="50344" y="605570"/>
                      <a:pt x="39923" y="605570"/>
                    </a:cubicBezTo>
                    <a:moveTo>
                      <a:pt x="248083" y="651092"/>
                    </a:moveTo>
                    <a:cubicBezTo>
                      <a:pt x="248083" y="642299"/>
                      <a:pt x="248083" y="633510"/>
                      <a:pt x="248083" y="624727"/>
                    </a:cubicBezTo>
                    <a:cubicBezTo>
                      <a:pt x="258504" y="624727"/>
                      <a:pt x="268914" y="624727"/>
                      <a:pt x="279329" y="624727"/>
                    </a:cubicBezTo>
                    <a:cubicBezTo>
                      <a:pt x="279329" y="633510"/>
                      <a:pt x="279329" y="642299"/>
                      <a:pt x="279329" y="651092"/>
                    </a:cubicBezTo>
                    <a:cubicBezTo>
                      <a:pt x="268914" y="651092"/>
                      <a:pt x="258504" y="651092"/>
                      <a:pt x="248083" y="651092"/>
                    </a:cubicBezTo>
                    <a:moveTo>
                      <a:pt x="193954" y="651092"/>
                    </a:moveTo>
                    <a:cubicBezTo>
                      <a:pt x="193954" y="642299"/>
                      <a:pt x="193954" y="633510"/>
                      <a:pt x="193954" y="624727"/>
                    </a:cubicBezTo>
                    <a:cubicBezTo>
                      <a:pt x="204359" y="624727"/>
                      <a:pt x="214774" y="624727"/>
                      <a:pt x="225184" y="624727"/>
                    </a:cubicBezTo>
                    <a:cubicBezTo>
                      <a:pt x="225184" y="633510"/>
                      <a:pt x="225184" y="642299"/>
                      <a:pt x="225184" y="651092"/>
                    </a:cubicBezTo>
                    <a:cubicBezTo>
                      <a:pt x="214774" y="651092"/>
                      <a:pt x="204359" y="651092"/>
                      <a:pt x="193954" y="651092"/>
                    </a:cubicBezTo>
                    <a:moveTo>
                      <a:pt x="90248" y="651092"/>
                    </a:moveTo>
                    <a:cubicBezTo>
                      <a:pt x="90248" y="642299"/>
                      <a:pt x="90248" y="633510"/>
                      <a:pt x="90248" y="624727"/>
                    </a:cubicBezTo>
                    <a:cubicBezTo>
                      <a:pt x="100663" y="624727"/>
                      <a:pt x="111074" y="624727"/>
                      <a:pt x="121489" y="624727"/>
                    </a:cubicBezTo>
                    <a:cubicBezTo>
                      <a:pt x="121489" y="633510"/>
                      <a:pt x="121489" y="642299"/>
                      <a:pt x="121489" y="651092"/>
                    </a:cubicBezTo>
                    <a:cubicBezTo>
                      <a:pt x="111074" y="651092"/>
                      <a:pt x="100663" y="651092"/>
                      <a:pt x="90248" y="651092"/>
                    </a:cubicBezTo>
                    <a:moveTo>
                      <a:pt x="39923" y="651092"/>
                    </a:moveTo>
                    <a:cubicBezTo>
                      <a:pt x="39923" y="642299"/>
                      <a:pt x="39923" y="633510"/>
                      <a:pt x="39923" y="624727"/>
                    </a:cubicBezTo>
                    <a:cubicBezTo>
                      <a:pt x="50344" y="624727"/>
                      <a:pt x="60743" y="624727"/>
                      <a:pt x="71154" y="624727"/>
                    </a:cubicBezTo>
                    <a:cubicBezTo>
                      <a:pt x="71154" y="633510"/>
                      <a:pt x="71154" y="642299"/>
                      <a:pt x="71154" y="651092"/>
                    </a:cubicBezTo>
                    <a:cubicBezTo>
                      <a:pt x="60743" y="651092"/>
                      <a:pt x="50344" y="651092"/>
                      <a:pt x="39923" y="651092"/>
                    </a:cubicBezTo>
                    <a:moveTo>
                      <a:pt x="105325" y="697587"/>
                    </a:moveTo>
                    <a:lnTo>
                      <a:pt x="105325" y="669444"/>
                    </a:lnTo>
                    <a:lnTo>
                      <a:pt x="203345" y="669444"/>
                    </a:lnTo>
                    <a:lnTo>
                      <a:pt x="203345" y="697587"/>
                    </a:lnTo>
                    <a:lnTo>
                      <a:pt x="105325" y="697587"/>
                    </a:lnTo>
                    <a:moveTo>
                      <a:pt x="248083" y="696615"/>
                    </a:moveTo>
                    <a:cubicBezTo>
                      <a:pt x="248083" y="687821"/>
                      <a:pt x="248083" y="679017"/>
                      <a:pt x="248083" y="670234"/>
                    </a:cubicBezTo>
                    <a:cubicBezTo>
                      <a:pt x="258504" y="670234"/>
                      <a:pt x="268914" y="670234"/>
                      <a:pt x="279329" y="670234"/>
                    </a:cubicBezTo>
                    <a:cubicBezTo>
                      <a:pt x="279329" y="679017"/>
                      <a:pt x="279329" y="687821"/>
                      <a:pt x="279329" y="696615"/>
                    </a:cubicBezTo>
                    <a:cubicBezTo>
                      <a:pt x="268914" y="696615"/>
                      <a:pt x="258504" y="696615"/>
                      <a:pt x="248083" y="696615"/>
                    </a:cubicBezTo>
                    <a:moveTo>
                      <a:pt x="39923" y="696615"/>
                    </a:moveTo>
                    <a:cubicBezTo>
                      <a:pt x="39923" y="687821"/>
                      <a:pt x="39923" y="679017"/>
                      <a:pt x="39923" y="670234"/>
                    </a:cubicBezTo>
                    <a:cubicBezTo>
                      <a:pt x="50344" y="670234"/>
                      <a:pt x="60743" y="670234"/>
                      <a:pt x="71154" y="670234"/>
                    </a:cubicBezTo>
                    <a:cubicBezTo>
                      <a:pt x="71154" y="679017"/>
                      <a:pt x="71154" y="687821"/>
                      <a:pt x="71154" y="696615"/>
                    </a:cubicBezTo>
                    <a:cubicBezTo>
                      <a:pt x="60743" y="696615"/>
                      <a:pt x="50344" y="696615"/>
                      <a:pt x="39923" y="696615"/>
                    </a:cubicBezTo>
                    <a:moveTo>
                      <a:pt x="90248" y="742122"/>
                    </a:moveTo>
                    <a:cubicBezTo>
                      <a:pt x="90248" y="733339"/>
                      <a:pt x="90248" y="724561"/>
                      <a:pt x="90248" y="715772"/>
                    </a:cubicBezTo>
                    <a:cubicBezTo>
                      <a:pt x="100663" y="715772"/>
                      <a:pt x="111074" y="715772"/>
                      <a:pt x="121489" y="715772"/>
                    </a:cubicBezTo>
                    <a:cubicBezTo>
                      <a:pt x="121489" y="724561"/>
                      <a:pt x="121489" y="733339"/>
                      <a:pt x="121489" y="742122"/>
                    </a:cubicBezTo>
                    <a:cubicBezTo>
                      <a:pt x="111074" y="742122"/>
                      <a:pt x="100663" y="742122"/>
                      <a:pt x="90248" y="742122"/>
                    </a:cubicBezTo>
                    <a:moveTo>
                      <a:pt x="39923" y="742122"/>
                    </a:moveTo>
                    <a:cubicBezTo>
                      <a:pt x="39923" y="733339"/>
                      <a:pt x="39923" y="724561"/>
                      <a:pt x="39923" y="715772"/>
                    </a:cubicBezTo>
                    <a:cubicBezTo>
                      <a:pt x="50344" y="715772"/>
                      <a:pt x="60743" y="715772"/>
                      <a:pt x="71154" y="715772"/>
                    </a:cubicBezTo>
                    <a:cubicBezTo>
                      <a:pt x="71154" y="724561"/>
                      <a:pt x="71154" y="733339"/>
                      <a:pt x="71154" y="742122"/>
                    </a:cubicBezTo>
                    <a:cubicBezTo>
                      <a:pt x="60743" y="742122"/>
                      <a:pt x="50344" y="742122"/>
                      <a:pt x="39923" y="742122"/>
                    </a:cubicBezTo>
                    <a:moveTo>
                      <a:pt x="90248" y="787650"/>
                    </a:moveTo>
                    <a:cubicBezTo>
                      <a:pt x="90248" y="778861"/>
                      <a:pt x="90248" y="770068"/>
                      <a:pt x="90248" y="761269"/>
                    </a:cubicBezTo>
                    <a:cubicBezTo>
                      <a:pt x="100663" y="761269"/>
                      <a:pt x="111074" y="761269"/>
                      <a:pt x="121489" y="761269"/>
                    </a:cubicBezTo>
                    <a:cubicBezTo>
                      <a:pt x="121489" y="770068"/>
                      <a:pt x="121489" y="778861"/>
                      <a:pt x="121489" y="787650"/>
                    </a:cubicBezTo>
                    <a:cubicBezTo>
                      <a:pt x="111074" y="787650"/>
                      <a:pt x="100663" y="787650"/>
                      <a:pt x="90248" y="787650"/>
                    </a:cubicBezTo>
                    <a:moveTo>
                      <a:pt x="39923" y="787650"/>
                    </a:moveTo>
                    <a:cubicBezTo>
                      <a:pt x="39923" y="778861"/>
                      <a:pt x="39923" y="770068"/>
                      <a:pt x="39923" y="761269"/>
                    </a:cubicBezTo>
                    <a:cubicBezTo>
                      <a:pt x="50344" y="761269"/>
                      <a:pt x="60743" y="761269"/>
                      <a:pt x="71154" y="761269"/>
                    </a:cubicBezTo>
                    <a:cubicBezTo>
                      <a:pt x="71154" y="770068"/>
                      <a:pt x="71154" y="778861"/>
                      <a:pt x="71154" y="787650"/>
                    </a:cubicBezTo>
                    <a:cubicBezTo>
                      <a:pt x="60743" y="787650"/>
                      <a:pt x="50344" y="787650"/>
                      <a:pt x="39923" y="787650"/>
                    </a:cubicBezTo>
                    <a:moveTo>
                      <a:pt x="193954" y="833162"/>
                    </a:moveTo>
                    <a:cubicBezTo>
                      <a:pt x="193954" y="824374"/>
                      <a:pt x="193954" y="815585"/>
                      <a:pt x="193954" y="806791"/>
                    </a:cubicBezTo>
                    <a:cubicBezTo>
                      <a:pt x="204359" y="806791"/>
                      <a:pt x="214774" y="806791"/>
                      <a:pt x="225184" y="806791"/>
                    </a:cubicBezTo>
                    <a:cubicBezTo>
                      <a:pt x="225184" y="815585"/>
                      <a:pt x="225184" y="824374"/>
                      <a:pt x="225184" y="833162"/>
                    </a:cubicBezTo>
                    <a:cubicBezTo>
                      <a:pt x="214774" y="833162"/>
                      <a:pt x="204359" y="833162"/>
                      <a:pt x="193954" y="833162"/>
                    </a:cubicBezTo>
                    <a:moveTo>
                      <a:pt x="90248" y="833162"/>
                    </a:moveTo>
                    <a:cubicBezTo>
                      <a:pt x="90248" y="824374"/>
                      <a:pt x="90248" y="815585"/>
                      <a:pt x="90248" y="806791"/>
                    </a:cubicBezTo>
                    <a:cubicBezTo>
                      <a:pt x="100663" y="806791"/>
                      <a:pt x="111074" y="806791"/>
                      <a:pt x="121489" y="806791"/>
                    </a:cubicBezTo>
                    <a:cubicBezTo>
                      <a:pt x="121489" y="815585"/>
                      <a:pt x="121489" y="824374"/>
                      <a:pt x="121489" y="833162"/>
                    </a:cubicBezTo>
                    <a:cubicBezTo>
                      <a:pt x="111074" y="833162"/>
                      <a:pt x="100663" y="833162"/>
                      <a:pt x="90248" y="833162"/>
                    </a:cubicBezTo>
                    <a:moveTo>
                      <a:pt x="193954" y="878680"/>
                    </a:moveTo>
                    <a:cubicBezTo>
                      <a:pt x="193954" y="869901"/>
                      <a:pt x="193954" y="861108"/>
                      <a:pt x="193954" y="852319"/>
                    </a:cubicBezTo>
                    <a:cubicBezTo>
                      <a:pt x="204359" y="852319"/>
                      <a:pt x="214774" y="852319"/>
                      <a:pt x="225184" y="852319"/>
                    </a:cubicBezTo>
                    <a:cubicBezTo>
                      <a:pt x="225184" y="861108"/>
                      <a:pt x="225184" y="869901"/>
                      <a:pt x="225184" y="878680"/>
                    </a:cubicBezTo>
                    <a:cubicBezTo>
                      <a:pt x="214774" y="878680"/>
                      <a:pt x="204359" y="878680"/>
                      <a:pt x="193954" y="878680"/>
                    </a:cubicBezTo>
                    <a:moveTo>
                      <a:pt x="90248" y="878680"/>
                    </a:moveTo>
                    <a:cubicBezTo>
                      <a:pt x="90248" y="869901"/>
                      <a:pt x="90248" y="861108"/>
                      <a:pt x="90248" y="852319"/>
                    </a:cubicBezTo>
                    <a:cubicBezTo>
                      <a:pt x="100663" y="852319"/>
                      <a:pt x="111074" y="852319"/>
                      <a:pt x="121489" y="852319"/>
                    </a:cubicBezTo>
                    <a:cubicBezTo>
                      <a:pt x="121489" y="861108"/>
                      <a:pt x="121489" y="869901"/>
                      <a:pt x="121489" y="878680"/>
                    </a:cubicBezTo>
                    <a:cubicBezTo>
                      <a:pt x="111074" y="878680"/>
                      <a:pt x="100663" y="878680"/>
                      <a:pt x="90248" y="878680"/>
                    </a:cubicBezTo>
                    <a:moveTo>
                      <a:pt x="39923" y="878680"/>
                    </a:moveTo>
                    <a:cubicBezTo>
                      <a:pt x="39923" y="869901"/>
                      <a:pt x="39923" y="861108"/>
                      <a:pt x="39923" y="852319"/>
                    </a:cubicBezTo>
                    <a:cubicBezTo>
                      <a:pt x="50344" y="852319"/>
                      <a:pt x="60743" y="852319"/>
                      <a:pt x="71154" y="852319"/>
                    </a:cubicBezTo>
                    <a:cubicBezTo>
                      <a:pt x="71154" y="861108"/>
                      <a:pt x="71154" y="869901"/>
                      <a:pt x="71154" y="878680"/>
                    </a:cubicBezTo>
                    <a:cubicBezTo>
                      <a:pt x="60743" y="878680"/>
                      <a:pt x="50344" y="878680"/>
                      <a:pt x="39923" y="878680"/>
                    </a:cubicBezTo>
                    <a:moveTo>
                      <a:pt x="105325" y="925273"/>
                    </a:moveTo>
                    <a:lnTo>
                      <a:pt x="105325" y="897104"/>
                    </a:lnTo>
                    <a:lnTo>
                      <a:pt x="203345" y="897104"/>
                    </a:lnTo>
                    <a:lnTo>
                      <a:pt x="203345" y="925273"/>
                    </a:lnTo>
                    <a:lnTo>
                      <a:pt x="105325" y="925273"/>
                    </a:lnTo>
                    <a:moveTo>
                      <a:pt x="39923" y="924202"/>
                    </a:moveTo>
                    <a:cubicBezTo>
                      <a:pt x="39923" y="915424"/>
                      <a:pt x="39923" y="906636"/>
                      <a:pt x="39923" y="897842"/>
                    </a:cubicBezTo>
                    <a:cubicBezTo>
                      <a:pt x="50344" y="897842"/>
                      <a:pt x="60743" y="897842"/>
                      <a:pt x="71154" y="897842"/>
                    </a:cubicBezTo>
                    <a:cubicBezTo>
                      <a:pt x="71154" y="906636"/>
                      <a:pt x="71154" y="915424"/>
                      <a:pt x="71154" y="924202"/>
                    </a:cubicBezTo>
                    <a:cubicBezTo>
                      <a:pt x="60743" y="924202"/>
                      <a:pt x="50344" y="924202"/>
                      <a:pt x="39923" y="924202"/>
                    </a:cubicBezTo>
                    <a:moveTo>
                      <a:pt x="248083" y="969720"/>
                    </a:moveTo>
                    <a:lnTo>
                      <a:pt x="248083" y="943354"/>
                    </a:lnTo>
                    <a:lnTo>
                      <a:pt x="279329" y="943354"/>
                    </a:lnTo>
                    <a:lnTo>
                      <a:pt x="279329" y="969720"/>
                    </a:lnTo>
                    <a:lnTo>
                      <a:pt x="248083" y="969720"/>
                    </a:lnTo>
                    <a:moveTo>
                      <a:pt x="193954" y="969720"/>
                    </a:moveTo>
                    <a:lnTo>
                      <a:pt x="193954" y="943354"/>
                    </a:lnTo>
                    <a:lnTo>
                      <a:pt x="225184" y="943354"/>
                    </a:lnTo>
                    <a:lnTo>
                      <a:pt x="225184" y="969720"/>
                    </a:lnTo>
                    <a:lnTo>
                      <a:pt x="193954" y="969720"/>
                    </a:lnTo>
                    <a:moveTo>
                      <a:pt x="90248" y="969720"/>
                    </a:moveTo>
                    <a:lnTo>
                      <a:pt x="90248" y="943354"/>
                    </a:lnTo>
                    <a:lnTo>
                      <a:pt x="121489" y="943354"/>
                    </a:lnTo>
                    <a:lnTo>
                      <a:pt x="121489" y="969720"/>
                    </a:lnTo>
                    <a:lnTo>
                      <a:pt x="90248" y="969720"/>
                    </a:lnTo>
                    <a:moveTo>
                      <a:pt x="39923" y="969720"/>
                    </a:moveTo>
                    <a:lnTo>
                      <a:pt x="39923" y="943354"/>
                    </a:lnTo>
                    <a:lnTo>
                      <a:pt x="71154" y="943354"/>
                    </a:lnTo>
                    <a:lnTo>
                      <a:pt x="71154" y="969720"/>
                    </a:lnTo>
                    <a:lnTo>
                      <a:pt x="39923" y="969720"/>
                    </a:lnTo>
                    <a:moveTo>
                      <a:pt x="39107" y="1083446"/>
                    </a:moveTo>
                    <a:cubicBezTo>
                      <a:pt x="28692" y="1083446"/>
                      <a:pt x="20236" y="1074881"/>
                      <a:pt x="20236" y="1064310"/>
                    </a:cubicBezTo>
                    <a:cubicBezTo>
                      <a:pt x="20236" y="1053749"/>
                      <a:pt x="28692" y="1045168"/>
                      <a:pt x="39107" y="1045168"/>
                    </a:cubicBezTo>
                    <a:cubicBezTo>
                      <a:pt x="49523" y="1045168"/>
                      <a:pt x="57968" y="1053749"/>
                      <a:pt x="57968" y="1064310"/>
                    </a:cubicBezTo>
                    <a:cubicBezTo>
                      <a:pt x="57968" y="1074881"/>
                      <a:pt x="49523" y="1083446"/>
                      <a:pt x="39107" y="1083446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igura a mano libera: forma 82">
                <a:extLst>
                  <a:ext uri="{FF2B5EF4-FFF2-40B4-BE49-F238E27FC236}">
                    <a16:creationId xmlns:a16="http://schemas.microsoft.com/office/drawing/2014/main" id="{6D208EF5-EB88-4640-B648-928C7643CA40}"/>
                  </a:ext>
                </a:extLst>
              </p:cNvPr>
              <p:cNvSpPr/>
              <p:nvPr/>
            </p:nvSpPr>
            <p:spPr>
              <a:xfrm flipV="1">
                <a:off x="7164472" y="4096597"/>
                <a:ext cx="393680" cy="121340"/>
              </a:xfrm>
              <a:custGeom>
                <a:avLst/>
                <a:gdLst>
                  <a:gd name="connsiteX0" fmla="*/ 390440 w 393680"/>
                  <a:gd name="connsiteY0" fmla="*/ -2244 h 121340"/>
                  <a:gd name="connsiteX1" fmla="*/ -3241 w 393680"/>
                  <a:gd name="connsiteY1" fmla="*/ -2244 h 121340"/>
                  <a:gd name="connsiteX2" fmla="*/ -3241 w 393680"/>
                  <a:gd name="connsiteY2" fmla="*/ 24802 h 121340"/>
                  <a:gd name="connsiteX3" fmla="*/ 8510 w 393680"/>
                  <a:gd name="connsiteY3" fmla="*/ 24802 h 121340"/>
                  <a:gd name="connsiteX4" fmla="*/ 8510 w 393680"/>
                  <a:gd name="connsiteY4" fmla="*/ 81052 h 121340"/>
                  <a:gd name="connsiteX5" fmla="*/ -3241 w 393680"/>
                  <a:gd name="connsiteY5" fmla="*/ 81052 h 121340"/>
                  <a:gd name="connsiteX6" fmla="*/ -3241 w 393680"/>
                  <a:gd name="connsiteY6" fmla="*/ 119096 h 121340"/>
                  <a:gd name="connsiteX7" fmla="*/ 81786 w 393680"/>
                  <a:gd name="connsiteY7" fmla="*/ 119096 h 121340"/>
                  <a:gd name="connsiteX8" fmla="*/ 81786 w 393680"/>
                  <a:gd name="connsiteY8" fmla="*/ 115380 h 121340"/>
                  <a:gd name="connsiteX9" fmla="*/ 113027 w 393680"/>
                  <a:gd name="connsiteY9" fmla="*/ 115380 h 121340"/>
                  <a:gd name="connsiteX10" fmla="*/ 113027 w 393680"/>
                  <a:gd name="connsiteY10" fmla="*/ 119096 h 121340"/>
                  <a:gd name="connsiteX11" fmla="*/ 185492 w 393680"/>
                  <a:gd name="connsiteY11" fmla="*/ 119096 h 121340"/>
                  <a:gd name="connsiteX12" fmla="*/ 185492 w 393680"/>
                  <a:gd name="connsiteY12" fmla="*/ 115380 h 121340"/>
                  <a:gd name="connsiteX13" fmla="*/ 216722 w 393680"/>
                  <a:gd name="connsiteY13" fmla="*/ 115380 h 121340"/>
                  <a:gd name="connsiteX14" fmla="*/ 216722 w 393680"/>
                  <a:gd name="connsiteY14" fmla="*/ 119096 h 121340"/>
                  <a:gd name="connsiteX15" fmla="*/ 366325 w 393680"/>
                  <a:gd name="connsiteY15" fmla="*/ 119096 h 121340"/>
                  <a:gd name="connsiteX16" fmla="*/ 366325 w 393680"/>
                  <a:gd name="connsiteY16" fmla="*/ 96161 h 121340"/>
                  <a:gd name="connsiteX17" fmla="*/ 390440 w 393680"/>
                  <a:gd name="connsiteY17" fmla="*/ 96161 h 121340"/>
                  <a:gd name="connsiteX18" fmla="*/ 390440 w 393680"/>
                  <a:gd name="connsiteY18" fmla="*/ 55903 h 121340"/>
                  <a:gd name="connsiteX19" fmla="*/ 390440 w 393680"/>
                  <a:gd name="connsiteY19" fmla="*/ 55903 h 121340"/>
                  <a:gd name="connsiteX20" fmla="*/ 390440 w 393680"/>
                  <a:gd name="connsiteY20" fmla="*/ -2244 h 121340"/>
                  <a:gd name="connsiteX21" fmla="*/ 291724 w 393680"/>
                  <a:gd name="connsiteY21" fmla="*/ 81052 h 121340"/>
                  <a:gd name="connsiteX22" fmla="*/ 291724 w 393680"/>
                  <a:gd name="connsiteY22" fmla="*/ 24802 h 121340"/>
                  <a:gd name="connsiteX23" fmla="*/ 334164 w 393680"/>
                  <a:gd name="connsiteY23" fmla="*/ 24802 h 121340"/>
                  <a:gd name="connsiteX24" fmla="*/ 334164 w 393680"/>
                  <a:gd name="connsiteY24" fmla="*/ 81052 h 121340"/>
                  <a:gd name="connsiteX25" fmla="*/ 291724 w 393680"/>
                  <a:gd name="connsiteY25" fmla="*/ 81052 h 121340"/>
                  <a:gd name="connsiteX26" fmla="*/ 210293 w 393680"/>
                  <a:gd name="connsiteY26" fmla="*/ 81052 h 121340"/>
                  <a:gd name="connsiteX27" fmla="*/ 210293 w 393680"/>
                  <a:gd name="connsiteY27" fmla="*/ 24802 h 121340"/>
                  <a:gd name="connsiteX28" fmla="*/ 252755 w 393680"/>
                  <a:gd name="connsiteY28" fmla="*/ 24802 h 121340"/>
                  <a:gd name="connsiteX29" fmla="*/ 252755 w 393680"/>
                  <a:gd name="connsiteY29" fmla="*/ 81052 h 121340"/>
                  <a:gd name="connsiteX30" fmla="*/ 210293 w 393680"/>
                  <a:gd name="connsiteY30" fmla="*/ 81052 h 121340"/>
                  <a:gd name="connsiteX31" fmla="*/ 128883 w 393680"/>
                  <a:gd name="connsiteY31" fmla="*/ 81052 h 121340"/>
                  <a:gd name="connsiteX32" fmla="*/ 128883 w 393680"/>
                  <a:gd name="connsiteY32" fmla="*/ 24802 h 121340"/>
                  <a:gd name="connsiteX33" fmla="*/ 171324 w 393680"/>
                  <a:gd name="connsiteY33" fmla="*/ 24802 h 121340"/>
                  <a:gd name="connsiteX34" fmla="*/ 171324 w 393680"/>
                  <a:gd name="connsiteY34" fmla="*/ 81052 h 121340"/>
                  <a:gd name="connsiteX35" fmla="*/ 128883 w 393680"/>
                  <a:gd name="connsiteY35" fmla="*/ 81052 h 121340"/>
                  <a:gd name="connsiteX36" fmla="*/ 47463 w 393680"/>
                  <a:gd name="connsiteY36" fmla="*/ 81052 h 121340"/>
                  <a:gd name="connsiteX37" fmla="*/ 47463 w 393680"/>
                  <a:gd name="connsiteY37" fmla="*/ 24802 h 121340"/>
                  <a:gd name="connsiteX38" fmla="*/ 89920 w 393680"/>
                  <a:gd name="connsiteY38" fmla="*/ 24802 h 121340"/>
                  <a:gd name="connsiteX39" fmla="*/ 89920 w 393680"/>
                  <a:gd name="connsiteY39" fmla="*/ 81052 h 121340"/>
                  <a:gd name="connsiteX40" fmla="*/ 47463 w 393680"/>
                  <a:gd name="connsiteY40" fmla="*/ 81052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393680" h="121340">
                    <a:moveTo>
                      <a:pt x="390440" y="-2244"/>
                    </a:moveTo>
                    <a:lnTo>
                      <a:pt x="-3241" y="-2244"/>
                    </a:lnTo>
                    <a:lnTo>
                      <a:pt x="-3241" y="24802"/>
                    </a:lnTo>
                    <a:lnTo>
                      <a:pt x="8510" y="24802"/>
                    </a:lnTo>
                    <a:lnTo>
                      <a:pt x="8510" y="81052"/>
                    </a:lnTo>
                    <a:lnTo>
                      <a:pt x="-3241" y="81052"/>
                    </a:lnTo>
                    <a:lnTo>
                      <a:pt x="-3241" y="119096"/>
                    </a:lnTo>
                    <a:lnTo>
                      <a:pt x="81786" y="119096"/>
                    </a:lnTo>
                    <a:lnTo>
                      <a:pt x="81786" y="115380"/>
                    </a:lnTo>
                    <a:lnTo>
                      <a:pt x="113027" y="115380"/>
                    </a:lnTo>
                    <a:lnTo>
                      <a:pt x="113027" y="119096"/>
                    </a:lnTo>
                    <a:lnTo>
                      <a:pt x="185492" y="119096"/>
                    </a:lnTo>
                    <a:lnTo>
                      <a:pt x="185492" y="115380"/>
                    </a:lnTo>
                    <a:lnTo>
                      <a:pt x="216722" y="115380"/>
                    </a:lnTo>
                    <a:lnTo>
                      <a:pt x="216722" y="119096"/>
                    </a:lnTo>
                    <a:lnTo>
                      <a:pt x="366325" y="119096"/>
                    </a:lnTo>
                    <a:lnTo>
                      <a:pt x="366325" y="96161"/>
                    </a:lnTo>
                    <a:lnTo>
                      <a:pt x="390440" y="96161"/>
                    </a:lnTo>
                    <a:lnTo>
                      <a:pt x="390440" y="55903"/>
                    </a:lnTo>
                    <a:lnTo>
                      <a:pt x="390440" y="55903"/>
                    </a:lnTo>
                    <a:lnTo>
                      <a:pt x="390440" y="-2244"/>
                    </a:lnTo>
                    <a:moveTo>
                      <a:pt x="291724" y="81052"/>
                    </a:moveTo>
                    <a:lnTo>
                      <a:pt x="291724" y="24802"/>
                    </a:lnTo>
                    <a:lnTo>
                      <a:pt x="334164" y="24802"/>
                    </a:lnTo>
                    <a:lnTo>
                      <a:pt x="334164" y="81052"/>
                    </a:lnTo>
                    <a:lnTo>
                      <a:pt x="291724" y="81052"/>
                    </a:lnTo>
                    <a:moveTo>
                      <a:pt x="210293" y="81052"/>
                    </a:moveTo>
                    <a:lnTo>
                      <a:pt x="210293" y="24802"/>
                    </a:lnTo>
                    <a:lnTo>
                      <a:pt x="252755" y="24802"/>
                    </a:lnTo>
                    <a:lnTo>
                      <a:pt x="252755" y="81052"/>
                    </a:lnTo>
                    <a:lnTo>
                      <a:pt x="210293" y="81052"/>
                    </a:lnTo>
                    <a:moveTo>
                      <a:pt x="128883" y="81052"/>
                    </a:moveTo>
                    <a:lnTo>
                      <a:pt x="128883" y="24802"/>
                    </a:lnTo>
                    <a:lnTo>
                      <a:pt x="171324" y="24802"/>
                    </a:lnTo>
                    <a:lnTo>
                      <a:pt x="171324" y="81052"/>
                    </a:lnTo>
                    <a:lnTo>
                      <a:pt x="128883" y="81052"/>
                    </a:lnTo>
                    <a:moveTo>
                      <a:pt x="47463" y="81052"/>
                    </a:moveTo>
                    <a:lnTo>
                      <a:pt x="47463" y="24802"/>
                    </a:lnTo>
                    <a:lnTo>
                      <a:pt x="89920" y="24802"/>
                    </a:lnTo>
                    <a:lnTo>
                      <a:pt x="89920" y="81052"/>
                    </a:lnTo>
                    <a:lnTo>
                      <a:pt x="47463" y="81052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igura a mano libera: forma 83">
                <a:extLst>
                  <a:ext uri="{FF2B5EF4-FFF2-40B4-BE49-F238E27FC236}">
                    <a16:creationId xmlns:a16="http://schemas.microsoft.com/office/drawing/2014/main" id="{0458CDF8-6AE9-4B52-8E1F-119BF4EFAD47}"/>
                  </a:ext>
                </a:extLst>
              </p:cNvPr>
              <p:cNvSpPr/>
              <p:nvPr/>
            </p:nvSpPr>
            <p:spPr>
              <a:xfrm flipV="1">
                <a:off x="7164472" y="4091400"/>
                <a:ext cx="369565" cy="5197"/>
              </a:xfrm>
              <a:custGeom>
                <a:avLst/>
                <a:gdLst>
                  <a:gd name="connsiteX0" fmla="*/ 366345 w 369565"/>
                  <a:gd name="connsiteY0" fmla="*/ -2382 h 5197"/>
                  <a:gd name="connsiteX1" fmla="*/ 216742 w 369565"/>
                  <a:gd name="connsiteY1" fmla="*/ -2382 h 5197"/>
                  <a:gd name="connsiteX2" fmla="*/ 216742 w 369565"/>
                  <a:gd name="connsiteY2" fmla="*/ 2815 h 5197"/>
                  <a:gd name="connsiteX3" fmla="*/ 366345 w 369565"/>
                  <a:gd name="connsiteY3" fmla="*/ 2815 h 5197"/>
                  <a:gd name="connsiteX4" fmla="*/ 366345 w 369565"/>
                  <a:gd name="connsiteY4" fmla="*/ -2382 h 5197"/>
                  <a:gd name="connsiteX5" fmla="*/ 185512 w 369565"/>
                  <a:gd name="connsiteY5" fmla="*/ -2382 h 5197"/>
                  <a:gd name="connsiteX6" fmla="*/ 113047 w 369565"/>
                  <a:gd name="connsiteY6" fmla="*/ -2382 h 5197"/>
                  <a:gd name="connsiteX7" fmla="*/ 113047 w 369565"/>
                  <a:gd name="connsiteY7" fmla="*/ 2815 h 5197"/>
                  <a:gd name="connsiteX8" fmla="*/ 185512 w 369565"/>
                  <a:gd name="connsiteY8" fmla="*/ 2815 h 5197"/>
                  <a:gd name="connsiteX9" fmla="*/ 185512 w 369565"/>
                  <a:gd name="connsiteY9" fmla="*/ -2382 h 5197"/>
                  <a:gd name="connsiteX10" fmla="*/ 81806 w 369565"/>
                  <a:gd name="connsiteY10" fmla="*/ -2382 h 5197"/>
                  <a:gd name="connsiteX11" fmla="*/ -3221 w 369565"/>
                  <a:gd name="connsiteY11" fmla="*/ -2382 h 5197"/>
                  <a:gd name="connsiteX12" fmla="*/ -3221 w 369565"/>
                  <a:gd name="connsiteY12" fmla="*/ 2815 h 5197"/>
                  <a:gd name="connsiteX13" fmla="*/ 81806 w 369565"/>
                  <a:gd name="connsiteY13" fmla="*/ 2815 h 5197"/>
                  <a:gd name="connsiteX14" fmla="*/ 81806 w 369565"/>
                  <a:gd name="connsiteY1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9565" h="5197">
                    <a:moveTo>
                      <a:pt x="366345" y="-2382"/>
                    </a:moveTo>
                    <a:lnTo>
                      <a:pt x="216742" y="-2382"/>
                    </a:lnTo>
                    <a:lnTo>
                      <a:pt x="216742" y="2815"/>
                    </a:lnTo>
                    <a:lnTo>
                      <a:pt x="366345" y="2815"/>
                    </a:lnTo>
                    <a:lnTo>
                      <a:pt x="366345" y="-2382"/>
                    </a:lnTo>
                    <a:moveTo>
                      <a:pt x="185512" y="-2382"/>
                    </a:moveTo>
                    <a:lnTo>
                      <a:pt x="113047" y="-2382"/>
                    </a:lnTo>
                    <a:lnTo>
                      <a:pt x="113047" y="2815"/>
                    </a:lnTo>
                    <a:lnTo>
                      <a:pt x="185512" y="2815"/>
                    </a:lnTo>
                    <a:lnTo>
                      <a:pt x="185512" y="-2382"/>
                    </a:lnTo>
                    <a:moveTo>
                      <a:pt x="81806" y="-2382"/>
                    </a:moveTo>
                    <a:lnTo>
                      <a:pt x="-3221" y="-2382"/>
                    </a:lnTo>
                    <a:lnTo>
                      <a:pt x="-3221" y="2815"/>
                    </a:lnTo>
                    <a:lnTo>
                      <a:pt x="81806" y="2815"/>
                    </a:lnTo>
                    <a:lnTo>
                      <a:pt x="81806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igura a mano libera: forma 84">
                <a:extLst>
                  <a:ext uri="{FF2B5EF4-FFF2-40B4-BE49-F238E27FC236}">
                    <a16:creationId xmlns:a16="http://schemas.microsoft.com/office/drawing/2014/main" id="{9543AABC-3E96-4A15-835D-E37FCC44EEEF}"/>
                  </a:ext>
                </a:extLst>
              </p:cNvPr>
              <p:cNvSpPr/>
              <p:nvPr/>
            </p:nvSpPr>
            <p:spPr>
              <a:xfrm flipV="1">
                <a:off x="9643038" y="2730938"/>
                <a:ext cx="431886" cy="1360462"/>
              </a:xfrm>
              <a:custGeom>
                <a:avLst/>
                <a:gdLst>
                  <a:gd name="connsiteX0" fmla="*/ 424480 w 431886"/>
                  <a:gd name="connsiteY0" fmla="*/ -3871 h 1360462"/>
                  <a:gd name="connsiteX1" fmla="*/ 274882 w 431886"/>
                  <a:gd name="connsiteY1" fmla="*/ -3871 h 1360462"/>
                  <a:gd name="connsiteX2" fmla="*/ 274882 w 431886"/>
                  <a:gd name="connsiteY2" fmla="*/ 13576 h 1360462"/>
                  <a:gd name="connsiteX3" fmla="*/ 243663 w 431886"/>
                  <a:gd name="connsiteY3" fmla="*/ 13576 h 1360462"/>
                  <a:gd name="connsiteX4" fmla="*/ 243663 w 431886"/>
                  <a:gd name="connsiteY4" fmla="*/ -3871 h 1360462"/>
                  <a:gd name="connsiteX5" fmla="*/ 171176 w 431886"/>
                  <a:gd name="connsiteY5" fmla="*/ -3871 h 1360462"/>
                  <a:gd name="connsiteX6" fmla="*/ 171176 w 431886"/>
                  <a:gd name="connsiteY6" fmla="*/ 13576 h 1360462"/>
                  <a:gd name="connsiteX7" fmla="*/ 139936 w 431886"/>
                  <a:gd name="connsiteY7" fmla="*/ 13576 h 1360462"/>
                  <a:gd name="connsiteX8" fmla="*/ 139936 w 431886"/>
                  <a:gd name="connsiteY8" fmla="*/ -3871 h 1360462"/>
                  <a:gd name="connsiteX9" fmla="*/ -7406 w 431886"/>
                  <a:gd name="connsiteY9" fmla="*/ -3871 h 1360462"/>
                  <a:gd name="connsiteX10" fmla="*/ -7406 w 431886"/>
                  <a:gd name="connsiteY10" fmla="*/ 257940 h 1360462"/>
                  <a:gd name="connsiteX11" fmla="*/ 46474 w 431886"/>
                  <a:gd name="connsiteY11" fmla="*/ 257940 h 1360462"/>
                  <a:gd name="connsiteX12" fmla="*/ 46474 w 431886"/>
                  <a:gd name="connsiteY12" fmla="*/ 305833 h 1360462"/>
                  <a:gd name="connsiteX13" fmla="*/ 69783 w 431886"/>
                  <a:gd name="connsiteY13" fmla="*/ 305833 h 1360462"/>
                  <a:gd name="connsiteX14" fmla="*/ 69783 w 431886"/>
                  <a:gd name="connsiteY14" fmla="*/ 332214 h 1360462"/>
                  <a:gd name="connsiteX15" fmla="*/ 46474 w 431886"/>
                  <a:gd name="connsiteY15" fmla="*/ 332214 h 1360462"/>
                  <a:gd name="connsiteX16" fmla="*/ 46474 w 431886"/>
                  <a:gd name="connsiteY16" fmla="*/ 351361 h 1360462"/>
                  <a:gd name="connsiteX17" fmla="*/ 69783 w 431886"/>
                  <a:gd name="connsiteY17" fmla="*/ 351361 h 1360462"/>
                  <a:gd name="connsiteX18" fmla="*/ 69783 w 431886"/>
                  <a:gd name="connsiteY18" fmla="*/ 377721 h 1360462"/>
                  <a:gd name="connsiteX19" fmla="*/ 46474 w 431886"/>
                  <a:gd name="connsiteY19" fmla="*/ 377721 h 1360462"/>
                  <a:gd name="connsiteX20" fmla="*/ 46474 w 431886"/>
                  <a:gd name="connsiteY20" fmla="*/ 442406 h 1360462"/>
                  <a:gd name="connsiteX21" fmla="*/ 69783 w 431886"/>
                  <a:gd name="connsiteY21" fmla="*/ 442406 h 1360462"/>
                  <a:gd name="connsiteX22" fmla="*/ 69783 w 431886"/>
                  <a:gd name="connsiteY22" fmla="*/ 468767 h 1360462"/>
                  <a:gd name="connsiteX23" fmla="*/ 46474 w 431886"/>
                  <a:gd name="connsiteY23" fmla="*/ 468767 h 1360462"/>
                  <a:gd name="connsiteX24" fmla="*/ 46474 w 431886"/>
                  <a:gd name="connsiteY24" fmla="*/ 487913 h 1360462"/>
                  <a:gd name="connsiteX25" fmla="*/ 69783 w 431886"/>
                  <a:gd name="connsiteY25" fmla="*/ 487913 h 1360462"/>
                  <a:gd name="connsiteX26" fmla="*/ 69783 w 431886"/>
                  <a:gd name="connsiteY26" fmla="*/ 514294 h 1360462"/>
                  <a:gd name="connsiteX27" fmla="*/ 46474 w 431886"/>
                  <a:gd name="connsiteY27" fmla="*/ 514294 h 1360462"/>
                  <a:gd name="connsiteX28" fmla="*/ 46474 w 431886"/>
                  <a:gd name="connsiteY28" fmla="*/ 578959 h 1360462"/>
                  <a:gd name="connsiteX29" fmla="*/ 69783 w 431886"/>
                  <a:gd name="connsiteY29" fmla="*/ 578959 h 1360462"/>
                  <a:gd name="connsiteX30" fmla="*/ 69783 w 431886"/>
                  <a:gd name="connsiteY30" fmla="*/ 605324 h 1360462"/>
                  <a:gd name="connsiteX31" fmla="*/ 46474 w 431886"/>
                  <a:gd name="connsiteY31" fmla="*/ 605324 h 1360462"/>
                  <a:gd name="connsiteX32" fmla="*/ 46474 w 431886"/>
                  <a:gd name="connsiteY32" fmla="*/ 624481 h 1360462"/>
                  <a:gd name="connsiteX33" fmla="*/ 69783 w 431886"/>
                  <a:gd name="connsiteY33" fmla="*/ 624481 h 1360462"/>
                  <a:gd name="connsiteX34" fmla="*/ 69783 w 431886"/>
                  <a:gd name="connsiteY34" fmla="*/ 650847 h 1360462"/>
                  <a:gd name="connsiteX35" fmla="*/ 46474 w 431886"/>
                  <a:gd name="connsiteY35" fmla="*/ 650847 h 1360462"/>
                  <a:gd name="connsiteX36" fmla="*/ 46474 w 431886"/>
                  <a:gd name="connsiteY36" fmla="*/ 715527 h 1360462"/>
                  <a:gd name="connsiteX37" fmla="*/ 69783 w 431886"/>
                  <a:gd name="connsiteY37" fmla="*/ 715527 h 1360462"/>
                  <a:gd name="connsiteX38" fmla="*/ 69783 w 431886"/>
                  <a:gd name="connsiteY38" fmla="*/ 741882 h 1360462"/>
                  <a:gd name="connsiteX39" fmla="*/ 46474 w 431886"/>
                  <a:gd name="connsiteY39" fmla="*/ 741882 h 1360462"/>
                  <a:gd name="connsiteX40" fmla="*/ 46474 w 431886"/>
                  <a:gd name="connsiteY40" fmla="*/ 761034 h 1360462"/>
                  <a:gd name="connsiteX41" fmla="*/ 69783 w 431886"/>
                  <a:gd name="connsiteY41" fmla="*/ 761034 h 1360462"/>
                  <a:gd name="connsiteX42" fmla="*/ 69783 w 431886"/>
                  <a:gd name="connsiteY42" fmla="*/ 787405 h 1360462"/>
                  <a:gd name="connsiteX43" fmla="*/ 46474 w 431886"/>
                  <a:gd name="connsiteY43" fmla="*/ 787405 h 1360462"/>
                  <a:gd name="connsiteX44" fmla="*/ 46474 w 431886"/>
                  <a:gd name="connsiteY44" fmla="*/ 852079 h 1360462"/>
                  <a:gd name="connsiteX45" fmla="*/ 69783 w 431886"/>
                  <a:gd name="connsiteY45" fmla="*/ 852079 h 1360462"/>
                  <a:gd name="connsiteX46" fmla="*/ 69783 w 431886"/>
                  <a:gd name="connsiteY46" fmla="*/ 878445 h 1360462"/>
                  <a:gd name="connsiteX47" fmla="*/ 46474 w 431886"/>
                  <a:gd name="connsiteY47" fmla="*/ 878445 h 1360462"/>
                  <a:gd name="connsiteX48" fmla="*/ 46474 w 431886"/>
                  <a:gd name="connsiteY48" fmla="*/ 943109 h 1360462"/>
                  <a:gd name="connsiteX49" fmla="*/ 69783 w 431886"/>
                  <a:gd name="connsiteY49" fmla="*/ 943109 h 1360462"/>
                  <a:gd name="connsiteX50" fmla="*/ 69783 w 431886"/>
                  <a:gd name="connsiteY50" fmla="*/ 969474 h 1360462"/>
                  <a:gd name="connsiteX51" fmla="*/ 46474 w 431886"/>
                  <a:gd name="connsiteY51" fmla="*/ 969474 h 1360462"/>
                  <a:gd name="connsiteX52" fmla="*/ 46474 w 431886"/>
                  <a:gd name="connsiteY52" fmla="*/ 1130989 h 1360462"/>
                  <a:gd name="connsiteX53" fmla="*/ 370610 w 431886"/>
                  <a:gd name="connsiteY53" fmla="*/ 1356591 h 1360462"/>
                  <a:gd name="connsiteX54" fmla="*/ 370610 w 431886"/>
                  <a:gd name="connsiteY54" fmla="*/ 999140 h 1360462"/>
                  <a:gd name="connsiteX55" fmla="*/ 370610 w 431886"/>
                  <a:gd name="connsiteY55" fmla="*/ 969474 h 1360462"/>
                  <a:gd name="connsiteX56" fmla="*/ 352680 w 431886"/>
                  <a:gd name="connsiteY56" fmla="*/ 969474 h 1360462"/>
                  <a:gd name="connsiteX57" fmla="*/ 352680 w 431886"/>
                  <a:gd name="connsiteY57" fmla="*/ 943109 h 1360462"/>
                  <a:gd name="connsiteX58" fmla="*/ 370610 w 431886"/>
                  <a:gd name="connsiteY58" fmla="*/ 943109 h 1360462"/>
                  <a:gd name="connsiteX59" fmla="*/ 370610 w 431886"/>
                  <a:gd name="connsiteY59" fmla="*/ 932974 h 1360462"/>
                  <a:gd name="connsiteX60" fmla="*/ 370610 w 431886"/>
                  <a:gd name="connsiteY60" fmla="*/ 923962 h 1360462"/>
                  <a:gd name="connsiteX61" fmla="*/ 370610 w 431886"/>
                  <a:gd name="connsiteY61" fmla="*/ 897597 h 1360462"/>
                  <a:gd name="connsiteX62" fmla="*/ 370610 w 431886"/>
                  <a:gd name="connsiteY62" fmla="*/ 888959 h 1360462"/>
                  <a:gd name="connsiteX63" fmla="*/ 370610 w 431886"/>
                  <a:gd name="connsiteY63" fmla="*/ 878445 h 1360462"/>
                  <a:gd name="connsiteX64" fmla="*/ 352680 w 431886"/>
                  <a:gd name="connsiteY64" fmla="*/ 878445 h 1360462"/>
                  <a:gd name="connsiteX65" fmla="*/ 352680 w 431886"/>
                  <a:gd name="connsiteY65" fmla="*/ 852079 h 1360462"/>
                  <a:gd name="connsiteX66" fmla="*/ 370610 w 431886"/>
                  <a:gd name="connsiteY66" fmla="*/ 852079 h 1360462"/>
                  <a:gd name="connsiteX67" fmla="*/ 370610 w 431886"/>
                  <a:gd name="connsiteY67" fmla="*/ 787405 h 1360462"/>
                  <a:gd name="connsiteX68" fmla="*/ 352680 w 431886"/>
                  <a:gd name="connsiteY68" fmla="*/ 787405 h 1360462"/>
                  <a:gd name="connsiteX69" fmla="*/ 352680 w 431886"/>
                  <a:gd name="connsiteY69" fmla="*/ 761034 h 1360462"/>
                  <a:gd name="connsiteX70" fmla="*/ 370610 w 431886"/>
                  <a:gd name="connsiteY70" fmla="*/ 761034 h 1360462"/>
                  <a:gd name="connsiteX71" fmla="*/ 370610 w 431886"/>
                  <a:gd name="connsiteY71" fmla="*/ 741882 h 1360462"/>
                  <a:gd name="connsiteX72" fmla="*/ 352680 w 431886"/>
                  <a:gd name="connsiteY72" fmla="*/ 741882 h 1360462"/>
                  <a:gd name="connsiteX73" fmla="*/ 352680 w 431886"/>
                  <a:gd name="connsiteY73" fmla="*/ 715527 h 1360462"/>
                  <a:gd name="connsiteX74" fmla="*/ 370610 w 431886"/>
                  <a:gd name="connsiteY74" fmla="*/ 715527 h 1360462"/>
                  <a:gd name="connsiteX75" fmla="*/ 370610 w 431886"/>
                  <a:gd name="connsiteY75" fmla="*/ 650847 h 1360462"/>
                  <a:gd name="connsiteX76" fmla="*/ 352680 w 431886"/>
                  <a:gd name="connsiteY76" fmla="*/ 650847 h 1360462"/>
                  <a:gd name="connsiteX77" fmla="*/ 352680 w 431886"/>
                  <a:gd name="connsiteY77" fmla="*/ 624481 h 1360462"/>
                  <a:gd name="connsiteX78" fmla="*/ 370610 w 431886"/>
                  <a:gd name="connsiteY78" fmla="*/ 624481 h 1360462"/>
                  <a:gd name="connsiteX79" fmla="*/ 370610 w 431886"/>
                  <a:gd name="connsiteY79" fmla="*/ 605324 h 1360462"/>
                  <a:gd name="connsiteX80" fmla="*/ 352680 w 431886"/>
                  <a:gd name="connsiteY80" fmla="*/ 605324 h 1360462"/>
                  <a:gd name="connsiteX81" fmla="*/ 352680 w 431886"/>
                  <a:gd name="connsiteY81" fmla="*/ 578959 h 1360462"/>
                  <a:gd name="connsiteX82" fmla="*/ 370610 w 431886"/>
                  <a:gd name="connsiteY82" fmla="*/ 578959 h 1360462"/>
                  <a:gd name="connsiteX83" fmla="*/ 370610 w 431886"/>
                  <a:gd name="connsiteY83" fmla="*/ 514294 h 1360462"/>
                  <a:gd name="connsiteX84" fmla="*/ 352680 w 431886"/>
                  <a:gd name="connsiteY84" fmla="*/ 514294 h 1360462"/>
                  <a:gd name="connsiteX85" fmla="*/ 352680 w 431886"/>
                  <a:gd name="connsiteY85" fmla="*/ 487913 h 1360462"/>
                  <a:gd name="connsiteX86" fmla="*/ 370610 w 431886"/>
                  <a:gd name="connsiteY86" fmla="*/ 487913 h 1360462"/>
                  <a:gd name="connsiteX87" fmla="*/ 370610 w 431886"/>
                  <a:gd name="connsiteY87" fmla="*/ 468767 h 1360462"/>
                  <a:gd name="connsiteX88" fmla="*/ 352680 w 431886"/>
                  <a:gd name="connsiteY88" fmla="*/ 468767 h 1360462"/>
                  <a:gd name="connsiteX89" fmla="*/ 352680 w 431886"/>
                  <a:gd name="connsiteY89" fmla="*/ 442406 h 1360462"/>
                  <a:gd name="connsiteX90" fmla="*/ 370610 w 431886"/>
                  <a:gd name="connsiteY90" fmla="*/ 442406 h 1360462"/>
                  <a:gd name="connsiteX91" fmla="*/ 370610 w 431886"/>
                  <a:gd name="connsiteY91" fmla="*/ 377721 h 1360462"/>
                  <a:gd name="connsiteX92" fmla="*/ 352680 w 431886"/>
                  <a:gd name="connsiteY92" fmla="*/ 377721 h 1360462"/>
                  <a:gd name="connsiteX93" fmla="*/ 352680 w 431886"/>
                  <a:gd name="connsiteY93" fmla="*/ 351361 h 1360462"/>
                  <a:gd name="connsiteX94" fmla="*/ 370610 w 431886"/>
                  <a:gd name="connsiteY94" fmla="*/ 351361 h 1360462"/>
                  <a:gd name="connsiteX95" fmla="*/ 370610 w 431886"/>
                  <a:gd name="connsiteY95" fmla="*/ 332214 h 1360462"/>
                  <a:gd name="connsiteX96" fmla="*/ 352680 w 431886"/>
                  <a:gd name="connsiteY96" fmla="*/ 332214 h 1360462"/>
                  <a:gd name="connsiteX97" fmla="*/ 352680 w 431886"/>
                  <a:gd name="connsiteY97" fmla="*/ 305833 h 1360462"/>
                  <a:gd name="connsiteX98" fmla="*/ 370610 w 431886"/>
                  <a:gd name="connsiteY98" fmla="*/ 305833 h 1360462"/>
                  <a:gd name="connsiteX99" fmla="*/ 370610 w 431886"/>
                  <a:gd name="connsiteY99" fmla="*/ 257940 h 1360462"/>
                  <a:gd name="connsiteX100" fmla="*/ 424480 w 431886"/>
                  <a:gd name="connsiteY100" fmla="*/ 257940 h 1360462"/>
                  <a:gd name="connsiteX101" fmla="*/ 424480 w 431886"/>
                  <a:gd name="connsiteY101" fmla="*/ -3871 h 1360462"/>
                  <a:gd name="connsiteX102" fmla="*/ 297761 w 431886"/>
                  <a:gd name="connsiteY102" fmla="*/ 59088 h 1360462"/>
                  <a:gd name="connsiteX103" fmla="*/ 297761 w 431886"/>
                  <a:gd name="connsiteY103" fmla="*/ 32723 h 1360462"/>
                  <a:gd name="connsiteX104" fmla="*/ 329027 w 431886"/>
                  <a:gd name="connsiteY104" fmla="*/ 32723 h 1360462"/>
                  <a:gd name="connsiteX105" fmla="*/ 329027 w 431886"/>
                  <a:gd name="connsiteY105" fmla="*/ 59088 h 1360462"/>
                  <a:gd name="connsiteX106" fmla="*/ 297761 w 431886"/>
                  <a:gd name="connsiteY106" fmla="*/ 59088 h 1360462"/>
                  <a:gd name="connsiteX107" fmla="*/ 139941 w 431886"/>
                  <a:gd name="connsiteY107" fmla="*/ 59088 h 1360462"/>
                  <a:gd name="connsiteX108" fmla="*/ 139941 w 431886"/>
                  <a:gd name="connsiteY108" fmla="*/ 32723 h 1360462"/>
                  <a:gd name="connsiteX109" fmla="*/ 171176 w 431886"/>
                  <a:gd name="connsiteY109" fmla="*/ 32723 h 1360462"/>
                  <a:gd name="connsiteX110" fmla="*/ 171176 w 431886"/>
                  <a:gd name="connsiteY110" fmla="*/ 59088 h 1360462"/>
                  <a:gd name="connsiteX111" fmla="*/ 139941 w 431886"/>
                  <a:gd name="connsiteY111" fmla="*/ 59088 h 1360462"/>
                  <a:gd name="connsiteX112" fmla="*/ 89606 w 431886"/>
                  <a:gd name="connsiteY112" fmla="*/ 59088 h 1360462"/>
                  <a:gd name="connsiteX113" fmla="*/ 89606 w 431886"/>
                  <a:gd name="connsiteY113" fmla="*/ 32723 h 1360462"/>
                  <a:gd name="connsiteX114" fmla="*/ 120846 w 431886"/>
                  <a:gd name="connsiteY114" fmla="*/ 32723 h 1360462"/>
                  <a:gd name="connsiteX115" fmla="*/ 120846 w 431886"/>
                  <a:gd name="connsiteY115" fmla="*/ 59088 h 1360462"/>
                  <a:gd name="connsiteX116" fmla="*/ 89606 w 431886"/>
                  <a:gd name="connsiteY116" fmla="*/ 59088 h 1360462"/>
                  <a:gd name="connsiteX117" fmla="*/ 297761 w 431886"/>
                  <a:gd name="connsiteY117" fmla="*/ 104627 h 1360462"/>
                  <a:gd name="connsiteX118" fmla="*/ 297761 w 431886"/>
                  <a:gd name="connsiteY118" fmla="*/ 78251 h 1360462"/>
                  <a:gd name="connsiteX119" fmla="*/ 329027 w 431886"/>
                  <a:gd name="connsiteY119" fmla="*/ 78251 h 1360462"/>
                  <a:gd name="connsiteX120" fmla="*/ 329027 w 431886"/>
                  <a:gd name="connsiteY120" fmla="*/ 104627 h 1360462"/>
                  <a:gd name="connsiteX121" fmla="*/ 297761 w 431886"/>
                  <a:gd name="connsiteY121" fmla="*/ 104627 h 1360462"/>
                  <a:gd name="connsiteX122" fmla="*/ 243663 w 431886"/>
                  <a:gd name="connsiteY122" fmla="*/ 104627 h 1360462"/>
                  <a:gd name="connsiteX123" fmla="*/ 243663 w 431886"/>
                  <a:gd name="connsiteY123" fmla="*/ 78251 h 1360462"/>
                  <a:gd name="connsiteX124" fmla="*/ 274882 w 431886"/>
                  <a:gd name="connsiteY124" fmla="*/ 78251 h 1360462"/>
                  <a:gd name="connsiteX125" fmla="*/ 274882 w 431886"/>
                  <a:gd name="connsiteY125" fmla="*/ 104627 h 1360462"/>
                  <a:gd name="connsiteX126" fmla="*/ 243663 w 431886"/>
                  <a:gd name="connsiteY126" fmla="*/ 104627 h 1360462"/>
                  <a:gd name="connsiteX127" fmla="*/ 139941 w 431886"/>
                  <a:gd name="connsiteY127" fmla="*/ 104627 h 1360462"/>
                  <a:gd name="connsiteX128" fmla="*/ 139941 w 431886"/>
                  <a:gd name="connsiteY128" fmla="*/ 78251 h 1360462"/>
                  <a:gd name="connsiteX129" fmla="*/ 171176 w 431886"/>
                  <a:gd name="connsiteY129" fmla="*/ 78251 h 1360462"/>
                  <a:gd name="connsiteX130" fmla="*/ 171176 w 431886"/>
                  <a:gd name="connsiteY130" fmla="*/ 104627 h 1360462"/>
                  <a:gd name="connsiteX131" fmla="*/ 139941 w 431886"/>
                  <a:gd name="connsiteY131" fmla="*/ 104627 h 1360462"/>
                  <a:gd name="connsiteX132" fmla="*/ 297761 w 431886"/>
                  <a:gd name="connsiteY132" fmla="*/ 150139 h 1360462"/>
                  <a:gd name="connsiteX133" fmla="*/ 297761 w 431886"/>
                  <a:gd name="connsiteY133" fmla="*/ 123779 h 1360462"/>
                  <a:gd name="connsiteX134" fmla="*/ 329027 w 431886"/>
                  <a:gd name="connsiteY134" fmla="*/ 123779 h 1360462"/>
                  <a:gd name="connsiteX135" fmla="*/ 329027 w 431886"/>
                  <a:gd name="connsiteY135" fmla="*/ 150139 h 1360462"/>
                  <a:gd name="connsiteX136" fmla="*/ 297761 w 431886"/>
                  <a:gd name="connsiteY136" fmla="*/ 150139 h 1360462"/>
                  <a:gd name="connsiteX137" fmla="*/ 89606 w 431886"/>
                  <a:gd name="connsiteY137" fmla="*/ 150139 h 1360462"/>
                  <a:gd name="connsiteX138" fmla="*/ 89606 w 431886"/>
                  <a:gd name="connsiteY138" fmla="*/ 123779 h 1360462"/>
                  <a:gd name="connsiteX139" fmla="*/ 120846 w 431886"/>
                  <a:gd name="connsiteY139" fmla="*/ 123779 h 1360462"/>
                  <a:gd name="connsiteX140" fmla="*/ 120846 w 431886"/>
                  <a:gd name="connsiteY140" fmla="*/ 150139 h 1360462"/>
                  <a:gd name="connsiteX141" fmla="*/ 89606 w 431886"/>
                  <a:gd name="connsiteY141" fmla="*/ 150139 h 1360462"/>
                  <a:gd name="connsiteX142" fmla="*/ 297761 w 431886"/>
                  <a:gd name="connsiteY142" fmla="*/ 195656 h 1360462"/>
                  <a:gd name="connsiteX143" fmla="*/ 297761 w 431886"/>
                  <a:gd name="connsiteY143" fmla="*/ 169270 h 1360462"/>
                  <a:gd name="connsiteX144" fmla="*/ 329027 w 431886"/>
                  <a:gd name="connsiteY144" fmla="*/ 169270 h 1360462"/>
                  <a:gd name="connsiteX145" fmla="*/ 329027 w 431886"/>
                  <a:gd name="connsiteY145" fmla="*/ 195656 h 1360462"/>
                  <a:gd name="connsiteX146" fmla="*/ 297761 w 431886"/>
                  <a:gd name="connsiteY146" fmla="*/ 195656 h 1360462"/>
                  <a:gd name="connsiteX147" fmla="*/ 243663 w 431886"/>
                  <a:gd name="connsiteY147" fmla="*/ 195656 h 1360462"/>
                  <a:gd name="connsiteX148" fmla="*/ 243663 w 431886"/>
                  <a:gd name="connsiteY148" fmla="*/ 169270 h 1360462"/>
                  <a:gd name="connsiteX149" fmla="*/ 274882 w 431886"/>
                  <a:gd name="connsiteY149" fmla="*/ 169270 h 1360462"/>
                  <a:gd name="connsiteX150" fmla="*/ 274882 w 431886"/>
                  <a:gd name="connsiteY150" fmla="*/ 195656 h 1360462"/>
                  <a:gd name="connsiteX151" fmla="*/ 243663 w 431886"/>
                  <a:gd name="connsiteY151" fmla="*/ 195656 h 1360462"/>
                  <a:gd name="connsiteX152" fmla="*/ 139941 w 431886"/>
                  <a:gd name="connsiteY152" fmla="*/ 195656 h 1360462"/>
                  <a:gd name="connsiteX153" fmla="*/ 139941 w 431886"/>
                  <a:gd name="connsiteY153" fmla="*/ 169270 h 1360462"/>
                  <a:gd name="connsiteX154" fmla="*/ 171176 w 431886"/>
                  <a:gd name="connsiteY154" fmla="*/ 169270 h 1360462"/>
                  <a:gd name="connsiteX155" fmla="*/ 171176 w 431886"/>
                  <a:gd name="connsiteY155" fmla="*/ 195656 h 1360462"/>
                  <a:gd name="connsiteX156" fmla="*/ 139941 w 431886"/>
                  <a:gd name="connsiteY156" fmla="*/ 195656 h 1360462"/>
                  <a:gd name="connsiteX157" fmla="*/ 89606 w 431886"/>
                  <a:gd name="connsiteY157" fmla="*/ 195656 h 1360462"/>
                  <a:gd name="connsiteX158" fmla="*/ 89606 w 431886"/>
                  <a:gd name="connsiteY158" fmla="*/ 169270 h 1360462"/>
                  <a:gd name="connsiteX159" fmla="*/ 120846 w 431886"/>
                  <a:gd name="connsiteY159" fmla="*/ 169270 h 1360462"/>
                  <a:gd name="connsiteX160" fmla="*/ 120846 w 431886"/>
                  <a:gd name="connsiteY160" fmla="*/ 195656 h 1360462"/>
                  <a:gd name="connsiteX161" fmla="*/ 89606 w 431886"/>
                  <a:gd name="connsiteY161" fmla="*/ 195656 h 1360462"/>
                  <a:gd name="connsiteX162" fmla="*/ 297761 w 431886"/>
                  <a:gd name="connsiteY162" fmla="*/ 241169 h 1360462"/>
                  <a:gd name="connsiteX163" fmla="*/ 297761 w 431886"/>
                  <a:gd name="connsiteY163" fmla="*/ 214808 h 1360462"/>
                  <a:gd name="connsiteX164" fmla="*/ 329027 w 431886"/>
                  <a:gd name="connsiteY164" fmla="*/ 214808 h 1360462"/>
                  <a:gd name="connsiteX165" fmla="*/ 329027 w 431886"/>
                  <a:gd name="connsiteY165" fmla="*/ 241169 h 1360462"/>
                  <a:gd name="connsiteX166" fmla="*/ 297761 w 431886"/>
                  <a:gd name="connsiteY166" fmla="*/ 241169 h 1360462"/>
                  <a:gd name="connsiteX167" fmla="*/ 139941 w 431886"/>
                  <a:gd name="connsiteY167" fmla="*/ 241169 h 1360462"/>
                  <a:gd name="connsiteX168" fmla="*/ 139941 w 431886"/>
                  <a:gd name="connsiteY168" fmla="*/ 214808 h 1360462"/>
                  <a:gd name="connsiteX169" fmla="*/ 171176 w 431886"/>
                  <a:gd name="connsiteY169" fmla="*/ 214808 h 1360462"/>
                  <a:gd name="connsiteX170" fmla="*/ 171176 w 431886"/>
                  <a:gd name="connsiteY170" fmla="*/ 241169 h 1360462"/>
                  <a:gd name="connsiteX171" fmla="*/ 139941 w 431886"/>
                  <a:gd name="connsiteY171" fmla="*/ 241169 h 1360462"/>
                  <a:gd name="connsiteX172" fmla="*/ 89606 w 431886"/>
                  <a:gd name="connsiteY172" fmla="*/ 241169 h 1360462"/>
                  <a:gd name="connsiteX173" fmla="*/ 89606 w 431886"/>
                  <a:gd name="connsiteY173" fmla="*/ 214808 h 1360462"/>
                  <a:gd name="connsiteX174" fmla="*/ 120846 w 431886"/>
                  <a:gd name="connsiteY174" fmla="*/ 214808 h 1360462"/>
                  <a:gd name="connsiteX175" fmla="*/ 120846 w 431886"/>
                  <a:gd name="connsiteY175" fmla="*/ 241169 h 1360462"/>
                  <a:gd name="connsiteX176" fmla="*/ 89606 w 431886"/>
                  <a:gd name="connsiteY176" fmla="*/ 241169 h 1360462"/>
                  <a:gd name="connsiteX177" fmla="*/ 243663 w 431886"/>
                  <a:gd name="connsiteY177" fmla="*/ 286697 h 1360462"/>
                  <a:gd name="connsiteX178" fmla="*/ 243663 w 431886"/>
                  <a:gd name="connsiteY178" fmla="*/ 260326 h 1360462"/>
                  <a:gd name="connsiteX179" fmla="*/ 274882 w 431886"/>
                  <a:gd name="connsiteY179" fmla="*/ 260326 h 1360462"/>
                  <a:gd name="connsiteX180" fmla="*/ 274882 w 431886"/>
                  <a:gd name="connsiteY180" fmla="*/ 286697 h 1360462"/>
                  <a:gd name="connsiteX181" fmla="*/ 243663 w 431886"/>
                  <a:gd name="connsiteY181" fmla="*/ 286697 h 1360462"/>
                  <a:gd name="connsiteX182" fmla="*/ 297761 w 431886"/>
                  <a:gd name="connsiteY182" fmla="*/ 332214 h 1360462"/>
                  <a:gd name="connsiteX183" fmla="*/ 297761 w 431886"/>
                  <a:gd name="connsiteY183" fmla="*/ 305833 h 1360462"/>
                  <a:gd name="connsiteX184" fmla="*/ 329027 w 431886"/>
                  <a:gd name="connsiteY184" fmla="*/ 305833 h 1360462"/>
                  <a:gd name="connsiteX185" fmla="*/ 329027 w 431886"/>
                  <a:gd name="connsiteY185" fmla="*/ 332214 h 1360462"/>
                  <a:gd name="connsiteX186" fmla="*/ 297761 w 431886"/>
                  <a:gd name="connsiteY186" fmla="*/ 332214 h 1360462"/>
                  <a:gd name="connsiteX187" fmla="*/ 243663 w 431886"/>
                  <a:gd name="connsiteY187" fmla="*/ 332214 h 1360462"/>
                  <a:gd name="connsiteX188" fmla="*/ 243663 w 431886"/>
                  <a:gd name="connsiteY188" fmla="*/ 305833 h 1360462"/>
                  <a:gd name="connsiteX189" fmla="*/ 274882 w 431886"/>
                  <a:gd name="connsiteY189" fmla="*/ 305833 h 1360462"/>
                  <a:gd name="connsiteX190" fmla="*/ 274882 w 431886"/>
                  <a:gd name="connsiteY190" fmla="*/ 332214 h 1360462"/>
                  <a:gd name="connsiteX191" fmla="*/ 243663 w 431886"/>
                  <a:gd name="connsiteY191" fmla="*/ 332214 h 1360462"/>
                  <a:gd name="connsiteX192" fmla="*/ 139941 w 431886"/>
                  <a:gd name="connsiteY192" fmla="*/ 332214 h 1360462"/>
                  <a:gd name="connsiteX193" fmla="*/ 139941 w 431886"/>
                  <a:gd name="connsiteY193" fmla="*/ 305833 h 1360462"/>
                  <a:gd name="connsiteX194" fmla="*/ 171176 w 431886"/>
                  <a:gd name="connsiteY194" fmla="*/ 305833 h 1360462"/>
                  <a:gd name="connsiteX195" fmla="*/ 171176 w 431886"/>
                  <a:gd name="connsiteY195" fmla="*/ 332214 h 1360462"/>
                  <a:gd name="connsiteX196" fmla="*/ 139941 w 431886"/>
                  <a:gd name="connsiteY196" fmla="*/ 332214 h 1360462"/>
                  <a:gd name="connsiteX197" fmla="*/ 243663 w 431886"/>
                  <a:gd name="connsiteY197" fmla="*/ 377721 h 1360462"/>
                  <a:gd name="connsiteX198" fmla="*/ 243663 w 431886"/>
                  <a:gd name="connsiteY198" fmla="*/ 351361 h 1360462"/>
                  <a:gd name="connsiteX199" fmla="*/ 274882 w 431886"/>
                  <a:gd name="connsiteY199" fmla="*/ 351361 h 1360462"/>
                  <a:gd name="connsiteX200" fmla="*/ 274882 w 431886"/>
                  <a:gd name="connsiteY200" fmla="*/ 377721 h 1360462"/>
                  <a:gd name="connsiteX201" fmla="*/ 243663 w 431886"/>
                  <a:gd name="connsiteY201" fmla="*/ 377721 h 1360462"/>
                  <a:gd name="connsiteX202" fmla="*/ 139941 w 431886"/>
                  <a:gd name="connsiteY202" fmla="*/ 377721 h 1360462"/>
                  <a:gd name="connsiteX203" fmla="*/ 139941 w 431886"/>
                  <a:gd name="connsiteY203" fmla="*/ 351361 h 1360462"/>
                  <a:gd name="connsiteX204" fmla="*/ 171176 w 431886"/>
                  <a:gd name="connsiteY204" fmla="*/ 351361 h 1360462"/>
                  <a:gd name="connsiteX205" fmla="*/ 171176 w 431886"/>
                  <a:gd name="connsiteY205" fmla="*/ 377721 h 1360462"/>
                  <a:gd name="connsiteX206" fmla="*/ 139941 w 431886"/>
                  <a:gd name="connsiteY206" fmla="*/ 377721 h 1360462"/>
                  <a:gd name="connsiteX207" fmla="*/ 89606 w 431886"/>
                  <a:gd name="connsiteY207" fmla="*/ 377721 h 1360462"/>
                  <a:gd name="connsiteX208" fmla="*/ 89606 w 431886"/>
                  <a:gd name="connsiteY208" fmla="*/ 351361 h 1360462"/>
                  <a:gd name="connsiteX209" fmla="*/ 120846 w 431886"/>
                  <a:gd name="connsiteY209" fmla="*/ 351361 h 1360462"/>
                  <a:gd name="connsiteX210" fmla="*/ 120846 w 431886"/>
                  <a:gd name="connsiteY210" fmla="*/ 377721 h 1360462"/>
                  <a:gd name="connsiteX211" fmla="*/ 89606 w 431886"/>
                  <a:gd name="connsiteY211" fmla="*/ 377721 h 1360462"/>
                  <a:gd name="connsiteX212" fmla="*/ 155013 w 431886"/>
                  <a:gd name="connsiteY212" fmla="*/ 425255 h 1360462"/>
                  <a:gd name="connsiteX213" fmla="*/ 155013 w 431886"/>
                  <a:gd name="connsiteY213" fmla="*/ 396010 h 1360462"/>
                  <a:gd name="connsiteX214" fmla="*/ 253049 w 431886"/>
                  <a:gd name="connsiteY214" fmla="*/ 396010 h 1360462"/>
                  <a:gd name="connsiteX215" fmla="*/ 253049 w 431886"/>
                  <a:gd name="connsiteY215" fmla="*/ 425255 h 1360462"/>
                  <a:gd name="connsiteX216" fmla="*/ 155013 w 431886"/>
                  <a:gd name="connsiteY216" fmla="*/ 425255 h 1360462"/>
                  <a:gd name="connsiteX217" fmla="*/ 297761 w 431886"/>
                  <a:gd name="connsiteY217" fmla="*/ 423265 h 1360462"/>
                  <a:gd name="connsiteX218" fmla="*/ 297761 w 431886"/>
                  <a:gd name="connsiteY218" fmla="*/ 396904 h 1360462"/>
                  <a:gd name="connsiteX219" fmla="*/ 329027 w 431886"/>
                  <a:gd name="connsiteY219" fmla="*/ 396904 h 1360462"/>
                  <a:gd name="connsiteX220" fmla="*/ 329027 w 431886"/>
                  <a:gd name="connsiteY220" fmla="*/ 423265 h 1360462"/>
                  <a:gd name="connsiteX221" fmla="*/ 297761 w 431886"/>
                  <a:gd name="connsiteY221" fmla="*/ 423265 h 1360462"/>
                  <a:gd name="connsiteX222" fmla="*/ 297761 w 431886"/>
                  <a:gd name="connsiteY222" fmla="*/ 468767 h 1360462"/>
                  <a:gd name="connsiteX223" fmla="*/ 297761 w 431886"/>
                  <a:gd name="connsiteY223" fmla="*/ 442406 h 1360462"/>
                  <a:gd name="connsiteX224" fmla="*/ 329027 w 431886"/>
                  <a:gd name="connsiteY224" fmla="*/ 442406 h 1360462"/>
                  <a:gd name="connsiteX225" fmla="*/ 329027 w 431886"/>
                  <a:gd name="connsiteY225" fmla="*/ 468767 h 1360462"/>
                  <a:gd name="connsiteX226" fmla="*/ 297761 w 431886"/>
                  <a:gd name="connsiteY226" fmla="*/ 468767 h 1360462"/>
                  <a:gd name="connsiteX227" fmla="*/ 243663 w 431886"/>
                  <a:gd name="connsiteY227" fmla="*/ 468767 h 1360462"/>
                  <a:gd name="connsiteX228" fmla="*/ 243663 w 431886"/>
                  <a:gd name="connsiteY228" fmla="*/ 442406 h 1360462"/>
                  <a:gd name="connsiteX229" fmla="*/ 274882 w 431886"/>
                  <a:gd name="connsiteY229" fmla="*/ 442406 h 1360462"/>
                  <a:gd name="connsiteX230" fmla="*/ 274882 w 431886"/>
                  <a:gd name="connsiteY230" fmla="*/ 468767 h 1360462"/>
                  <a:gd name="connsiteX231" fmla="*/ 243663 w 431886"/>
                  <a:gd name="connsiteY231" fmla="*/ 468767 h 1360462"/>
                  <a:gd name="connsiteX232" fmla="*/ 139941 w 431886"/>
                  <a:gd name="connsiteY232" fmla="*/ 468767 h 1360462"/>
                  <a:gd name="connsiteX233" fmla="*/ 139941 w 431886"/>
                  <a:gd name="connsiteY233" fmla="*/ 442406 h 1360462"/>
                  <a:gd name="connsiteX234" fmla="*/ 171176 w 431886"/>
                  <a:gd name="connsiteY234" fmla="*/ 442406 h 1360462"/>
                  <a:gd name="connsiteX235" fmla="*/ 171176 w 431886"/>
                  <a:gd name="connsiteY235" fmla="*/ 468767 h 1360462"/>
                  <a:gd name="connsiteX236" fmla="*/ 139941 w 431886"/>
                  <a:gd name="connsiteY236" fmla="*/ 468767 h 1360462"/>
                  <a:gd name="connsiteX237" fmla="*/ 89606 w 431886"/>
                  <a:gd name="connsiteY237" fmla="*/ 468767 h 1360462"/>
                  <a:gd name="connsiteX238" fmla="*/ 89606 w 431886"/>
                  <a:gd name="connsiteY238" fmla="*/ 442406 h 1360462"/>
                  <a:gd name="connsiteX239" fmla="*/ 120846 w 431886"/>
                  <a:gd name="connsiteY239" fmla="*/ 442406 h 1360462"/>
                  <a:gd name="connsiteX240" fmla="*/ 120846 w 431886"/>
                  <a:gd name="connsiteY240" fmla="*/ 468767 h 1360462"/>
                  <a:gd name="connsiteX241" fmla="*/ 89606 w 431886"/>
                  <a:gd name="connsiteY241" fmla="*/ 468767 h 1360462"/>
                  <a:gd name="connsiteX242" fmla="*/ 297761 w 431886"/>
                  <a:gd name="connsiteY242" fmla="*/ 514294 h 1360462"/>
                  <a:gd name="connsiteX243" fmla="*/ 297761 w 431886"/>
                  <a:gd name="connsiteY243" fmla="*/ 487913 h 1360462"/>
                  <a:gd name="connsiteX244" fmla="*/ 329027 w 431886"/>
                  <a:gd name="connsiteY244" fmla="*/ 487913 h 1360462"/>
                  <a:gd name="connsiteX245" fmla="*/ 329027 w 431886"/>
                  <a:gd name="connsiteY245" fmla="*/ 514294 h 1360462"/>
                  <a:gd name="connsiteX246" fmla="*/ 297761 w 431886"/>
                  <a:gd name="connsiteY246" fmla="*/ 514294 h 1360462"/>
                  <a:gd name="connsiteX247" fmla="*/ 243663 w 431886"/>
                  <a:gd name="connsiteY247" fmla="*/ 514294 h 1360462"/>
                  <a:gd name="connsiteX248" fmla="*/ 243663 w 431886"/>
                  <a:gd name="connsiteY248" fmla="*/ 487913 h 1360462"/>
                  <a:gd name="connsiteX249" fmla="*/ 274882 w 431886"/>
                  <a:gd name="connsiteY249" fmla="*/ 487913 h 1360462"/>
                  <a:gd name="connsiteX250" fmla="*/ 274882 w 431886"/>
                  <a:gd name="connsiteY250" fmla="*/ 514294 h 1360462"/>
                  <a:gd name="connsiteX251" fmla="*/ 243663 w 431886"/>
                  <a:gd name="connsiteY251" fmla="*/ 514294 h 1360462"/>
                  <a:gd name="connsiteX252" fmla="*/ 139941 w 431886"/>
                  <a:gd name="connsiteY252" fmla="*/ 514294 h 1360462"/>
                  <a:gd name="connsiteX253" fmla="*/ 139941 w 431886"/>
                  <a:gd name="connsiteY253" fmla="*/ 487913 h 1360462"/>
                  <a:gd name="connsiteX254" fmla="*/ 171176 w 431886"/>
                  <a:gd name="connsiteY254" fmla="*/ 487913 h 1360462"/>
                  <a:gd name="connsiteX255" fmla="*/ 171176 w 431886"/>
                  <a:gd name="connsiteY255" fmla="*/ 514294 h 1360462"/>
                  <a:gd name="connsiteX256" fmla="*/ 139941 w 431886"/>
                  <a:gd name="connsiteY256" fmla="*/ 514294 h 1360462"/>
                  <a:gd name="connsiteX257" fmla="*/ 89606 w 431886"/>
                  <a:gd name="connsiteY257" fmla="*/ 514294 h 1360462"/>
                  <a:gd name="connsiteX258" fmla="*/ 89606 w 431886"/>
                  <a:gd name="connsiteY258" fmla="*/ 487913 h 1360462"/>
                  <a:gd name="connsiteX259" fmla="*/ 120846 w 431886"/>
                  <a:gd name="connsiteY259" fmla="*/ 487913 h 1360462"/>
                  <a:gd name="connsiteX260" fmla="*/ 120846 w 431886"/>
                  <a:gd name="connsiteY260" fmla="*/ 514294 h 1360462"/>
                  <a:gd name="connsiteX261" fmla="*/ 89606 w 431886"/>
                  <a:gd name="connsiteY261" fmla="*/ 514294 h 1360462"/>
                  <a:gd name="connsiteX262" fmla="*/ 243663 w 431886"/>
                  <a:gd name="connsiteY262" fmla="*/ 559807 h 1360462"/>
                  <a:gd name="connsiteX263" fmla="*/ 243663 w 431886"/>
                  <a:gd name="connsiteY263" fmla="*/ 533441 h 1360462"/>
                  <a:gd name="connsiteX264" fmla="*/ 274882 w 431886"/>
                  <a:gd name="connsiteY264" fmla="*/ 533441 h 1360462"/>
                  <a:gd name="connsiteX265" fmla="*/ 274882 w 431886"/>
                  <a:gd name="connsiteY265" fmla="*/ 559807 h 1360462"/>
                  <a:gd name="connsiteX266" fmla="*/ 243663 w 431886"/>
                  <a:gd name="connsiteY266" fmla="*/ 559807 h 1360462"/>
                  <a:gd name="connsiteX267" fmla="*/ 139941 w 431886"/>
                  <a:gd name="connsiteY267" fmla="*/ 559807 h 1360462"/>
                  <a:gd name="connsiteX268" fmla="*/ 139941 w 431886"/>
                  <a:gd name="connsiteY268" fmla="*/ 533441 h 1360462"/>
                  <a:gd name="connsiteX269" fmla="*/ 171176 w 431886"/>
                  <a:gd name="connsiteY269" fmla="*/ 533441 h 1360462"/>
                  <a:gd name="connsiteX270" fmla="*/ 171176 w 431886"/>
                  <a:gd name="connsiteY270" fmla="*/ 559807 h 1360462"/>
                  <a:gd name="connsiteX271" fmla="*/ 139941 w 431886"/>
                  <a:gd name="connsiteY271" fmla="*/ 559807 h 1360462"/>
                  <a:gd name="connsiteX272" fmla="*/ 297761 w 431886"/>
                  <a:gd name="connsiteY272" fmla="*/ 605324 h 1360462"/>
                  <a:gd name="connsiteX273" fmla="*/ 297761 w 431886"/>
                  <a:gd name="connsiteY273" fmla="*/ 578959 h 1360462"/>
                  <a:gd name="connsiteX274" fmla="*/ 329027 w 431886"/>
                  <a:gd name="connsiteY274" fmla="*/ 578959 h 1360462"/>
                  <a:gd name="connsiteX275" fmla="*/ 329027 w 431886"/>
                  <a:gd name="connsiteY275" fmla="*/ 605324 h 1360462"/>
                  <a:gd name="connsiteX276" fmla="*/ 297761 w 431886"/>
                  <a:gd name="connsiteY276" fmla="*/ 605324 h 1360462"/>
                  <a:gd name="connsiteX277" fmla="*/ 243663 w 431886"/>
                  <a:gd name="connsiteY277" fmla="*/ 605324 h 1360462"/>
                  <a:gd name="connsiteX278" fmla="*/ 243663 w 431886"/>
                  <a:gd name="connsiteY278" fmla="*/ 578959 h 1360462"/>
                  <a:gd name="connsiteX279" fmla="*/ 274882 w 431886"/>
                  <a:gd name="connsiteY279" fmla="*/ 578959 h 1360462"/>
                  <a:gd name="connsiteX280" fmla="*/ 274882 w 431886"/>
                  <a:gd name="connsiteY280" fmla="*/ 605324 h 1360462"/>
                  <a:gd name="connsiteX281" fmla="*/ 243663 w 431886"/>
                  <a:gd name="connsiteY281" fmla="*/ 605324 h 1360462"/>
                  <a:gd name="connsiteX282" fmla="*/ 139941 w 431886"/>
                  <a:gd name="connsiteY282" fmla="*/ 605324 h 1360462"/>
                  <a:gd name="connsiteX283" fmla="*/ 139941 w 431886"/>
                  <a:gd name="connsiteY283" fmla="*/ 578959 h 1360462"/>
                  <a:gd name="connsiteX284" fmla="*/ 171176 w 431886"/>
                  <a:gd name="connsiteY284" fmla="*/ 578959 h 1360462"/>
                  <a:gd name="connsiteX285" fmla="*/ 171176 w 431886"/>
                  <a:gd name="connsiteY285" fmla="*/ 605324 h 1360462"/>
                  <a:gd name="connsiteX286" fmla="*/ 139941 w 431886"/>
                  <a:gd name="connsiteY286" fmla="*/ 605324 h 1360462"/>
                  <a:gd name="connsiteX287" fmla="*/ 297761 w 431886"/>
                  <a:gd name="connsiteY287" fmla="*/ 650847 h 1360462"/>
                  <a:gd name="connsiteX288" fmla="*/ 297761 w 431886"/>
                  <a:gd name="connsiteY288" fmla="*/ 624481 h 1360462"/>
                  <a:gd name="connsiteX289" fmla="*/ 329027 w 431886"/>
                  <a:gd name="connsiteY289" fmla="*/ 624481 h 1360462"/>
                  <a:gd name="connsiteX290" fmla="*/ 329027 w 431886"/>
                  <a:gd name="connsiteY290" fmla="*/ 650847 h 1360462"/>
                  <a:gd name="connsiteX291" fmla="*/ 297761 w 431886"/>
                  <a:gd name="connsiteY291" fmla="*/ 650847 h 1360462"/>
                  <a:gd name="connsiteX292" fmla="*/ 243663 w 431886"/>
                  <a:gd name="connsiteY292" fmla="*/ 650847 h 1360462"/>
                  <a:gd name="connsiteX293" fmla="*/ 243663 w 431886"/>
                  <a:gd name="connsiteY293" fmla="*/ 624481 h 1360462"/>
                  <a:gd name="connsiteX294" fmla="*/ 274882 w 431886"/>
                  <a:gd name="connsiteY294" fmla="*/ 624481 h 1360462"/>
                  <a:gd name="connsiteX295" fmla="*/ 274882 w 431886"/>
                  <a:gd name="connsiteY295" fmla="*/ 650847 h 1360462"/>
                  <a:gd name="connsiteX296" fmla="*/ 243663 w 431886"/>
                  <a:gd name="connsiteY296" fmla="*/ 650847 h 1360462"/>
                  <a:gd name="connsiteX297" fmla="*/ 139941 w 431886"/>
                  <a:gd name="connsiteY297" fmla="*/ 650847 h 1360462"/>
                  <a:gd name="connsiteX298" fmla="*/ 139941 w 431886"/>
                  <a:gd name="connsiteY298" fmla="*/ 624481 h 1360462"/>
                  <a:gd name="connsiteX299" fmla="*/ 171176 w 431886"/>
                  <a:gd name="connsiteY299" fmla="*/ 624481 h 1360462"/>
                  <a:gd name="connsiteX300" fmla="*/ 171176 w 431886"/>
                  <a:gd name="connsiteY300" fmla="*/ 650847 h 1360462"/>
                  <a:gd name="connsiteX301" fmla="*/ 139941 w 431886"/>
                  <a:gd name="connsiteY301" fmla="*/ 650847 h 1360462"/>
                  <a:gd name="connsiteX302" fmla="*/ 89606 w 431886"/>
                  <a:gd name="connsiteY302" fmla="*/ 650847 h 1360462"/>
                  <a:gd name="connsiteX303" fmla="*/ 89606 w 431886"/>
                  <a:gd name="connsiteY303" fmla="*/ 624481 h 1360462"/>
                  <a:gd name="connsiteX304" fmla="*/ 120846 w 431886"/>
                  <a:gd name="connsiteY304" fmla="*/ 624481 h 1360462"/>
                  <a:gd name="connsiteX305" fmla="*/ 120846 w 431886"/>
                  <a:gd name="connsiteY305" fmla="*/ 650847 h 1360462"/>
                  <a:gd name="connsiteX306" fmla="*/ 89606 w 431886"/>
                  <a:gd name="connsiteY306" fmla="*/ 650847 h 1360462"/>
                  <a:gd name="connsiteX307" fmla="*/ 89606 w 431886"/>
                  <a:gd name="connsiteY307" fmla="*/ 696369 h 1360462"/>
                  <a:gd name="connsiteX308" fmla="*/ 89606 w 431886"/>
                  <a:gd name="connsiteY308" fmla="*/ 669999 h 1360462"/>
                  <a:gd name="connsiteX309" fmla="*/ 120846 w 431886"/>
                  <a:gd name="connsiteY309" fmla="*/ 669999 h 1360462"/>
                  <a:gd name="connsiteX310" fmla="*/ 120846 w 431886"/>
                  <a:gd name="connsiteY310" fmla="*/ 696369 h 1360462"/>
                  <a:gd name="connsiteX311" fmla="*/ 89606 w 431886"/>
                  <a:gd name="connsiteY311" fmla="*/ 696369 h 1360462"/>
                  <a:gd name="connsiteX312" fmla="*/ 297761 w 431886"/>
                  <a:gd name="connsiteY312" fmla="*/ 741882 h 1360462"/>
                  <a:gd name="connsiteX313" fmla="*/ 297761 w 431886"/>
                  <a:gd name="connsiteY313" fmla="*/ 715527 h 1360462"/>
                  <a:gd name="connsiteX314" fmla="*/ 329027 w 431886"/>
                  <a:gd name="connsiteY314" fmla="*/ 715527 h 1360462"/>
                  <a:gd name="connsiteX315" fmla="*/ 329027 w 431886"/>
                  <a:gd name="connsiteY315" fmla="*/ 741882 h 1360462"/>
                  <a:gd name="connsiteX316" fmla="*/ 297761 w 431886"/>
                  <a:gd name="connsiteY316" fmla="*/ 741882 h 1360462"/>
                  <a:gd name="connsiteX317" fmla="*/ 243663 w 431886"/>
                  <a:gd name="connsiteY317" fmla="*/ 741882 h 1360462"/>
                  <a:gd name="connsiteX318" fmla="*/ 243663 w 431886"/>
                  <a:gd name="connsiteY318" fmla="*/ 715527 h 1360462"/>
                  <a:gd name="connsiteX319" fmla="*/ 274882 w 431886"/>
                  <a:gd name="connsiteY319" fmla="*/ 715527 h 1360462"/>
                  <a:gd name="connsiteX320" fmla="*/ 274882 w 431886"/>
                  <a:gd name="connsiteY320" fmla="*/ 741882 h 1360462"/>
                  <a:gd name="connsiteX321" fmla="*/ 243663 w 431886"/>
                  <a:gd name="connsiteY321" fmla="*/ 741882 h 1360462"/>
                  <a:gd name="connsiteX322" fmla="*/ 139941 w 431886"/>
                  <a:gd name="connsiteY322" fmla="*/ 741882 h 1360462"/>
                  <a:gd name="connsiteX323" fmla="*/ 139941 w 431886"/>
                  <a:gd name="connsiteY323" fmla="*/ 715527 h 1360462"/>
                  <a:gd name="connsiteX324" fmla="*/ 171176 w 431886"/>
                  <a:gd name="connsiteY324" fmla="*/ 715527 h 1360462"/>
                  <a:gd name="connsiteX325" fmla="*/ 171176 w 431886"/>
                  <a:gd name="connsiteY325" fmla="*/ 741882 h 1360462"/>
                  <a:gd name="connsiteX326" fmla="*/ 139941 w 431886"/>
                  <a:gd name="connsiteY326" fmla="*/ 741882 h 1360462"/>
                  <a:gd name="connsiteX327" fmla="*/ 297761 w 431886"/>
                  <a:gd name="connsiteY327" fmla="*/ 787405 h 1360462"/>
                  <a:gd name="connsiteX328" fmla="*/ 297761 w 431886"/>
                  <a:gd name="connsiteY328" fmla="*/ 761034 h 1360462"/>
                  <a:gd name="connsiteX329" fmla="*/ 329027 w 431886"/>
                  <a:gd name="connsiteY329" fmla="*/ 761034 h 1360462"/>
                  <a:gd name="connsiteX330" fmla="*/ 329027 w 431886"/>
                  <a:gd name="connsiteY330" fmla="*/ 787405 h 1360462"/>
                  <a:gd name="connsiteX331" fmla="*/ 297761 w 431886"/>
                  <a:gd name="connsiteY331" fmla="*/ 787405 h 1360462"/>
                  <a:gd name="connsiteX332" fmla="*/ 243663 w 431886"/>
                  <a:gd name="connsiteY332" fmla="*/ 787405 h 1360462"/>
                  <a:gd name="connsiteX333" fmla="*/ 243663 w 431886"/>
                  <a:gd name="connsiteY333" fmla="*/ 761034 h 1360462"/>
                  <a:gd name="connsiteX334" fmla="*/ 274882 w 431886"/>
                  <a:gd name="connsiteY334" fmla="*/ 761034 h 1360462"/>
                  <a:gd name="connsiteX335" fmla="*/ 274882 w 431886"/>
                  <a:gd name="connsiteY335" fmla="*/ 787405 h 1360462"/>
                  <a:gd name="connsiteX336" fmla="*/ 243663 w 431886"/>
                  <a:gd name="connsiteY336" fmla="*/ 787405 h 1360462"/>
                  <a:gd name="connsiteX337" fmla="*/ 89606 w 431886"/>
                  <a:gd name="connsiteY337" fmla="*/ 787405 h 1360462"/>
                  <a:gd name="connsiteX338" fmla="*/ 89606 w 431886"/>
                  <a:gd name="connsiteY338" fmla="*/ 761034 h 1360462"/>
                  <a:gd name="connsiteX339" fmla="*/ 120846 w 431886"/>
                  <a:gd name="connsiteY339" fmla="*/ 761034 h 1360462"/>
                  <a:gd name="connsiteX340" fmla="*/ 120846 w 431886"/>
                  <a:gd name="connsiteY340" fmla="*/ 787405 h 1360462"/>
                  <a:gd name="connsiteX341" fmla="*/ 89606 w 431886"/>
                  <a:gd name="connsiteY341" fmla="*/ 787405 h 1360462"/>
                  <a:gd name="connsiteX342" fmla="*/ 243663 w 431886"/>
                  <a:gd name="connsiteY342" fmla="*/ 832927 h 1360462"/>
                  <a:gd name="connsiteX343" fmla="*/ 243663 w 431886"/>
                  <a:gd name="connsiteY343" fmla="*/ 806546 h 1360462"/>
                  <a:gd name="connsiteX344" fmla="*/ 274882 w 431886"/>
                  <a:gd name="connsiteY344" fmla="*/ 806546 h 1360462"/>
                  <a:gd name="connsiteX345" fmla="*/ 274882 w 431886"/>
                  <a:gd name="connsiteY345" fmla="*/ 832927 h 1360462"/>
                  <a:gd name="connsiteX346" fmla="*/ 243663 w 431886"/>
                  <a:gd name="connsiteY346" fmla="*/ 832927 h 1360462"/>
                  <a:gd name="connsiteX347" fmla="*/ 139941 w 431886"/>
                  <a:gd name="connsiteY347" fmla="*/ 832927 h 1360462"/>
                  <a:gd name="connsiteX348" fmla="*/ 139941 w 431886"/>
                  <a:gd name="connsiteY348" fmla="*/ 806546 h 1360462"/>
                  <a:gd name="connsiteX349" fmla="*/ 171176 w 431886"/>
                  <a:gd name="connsiteY349" fmla="*/ 806546 h 1360462"/>
                  <a:gd name="connsiteX350" fmla="*/ 171176 w 431886"/>
                  <a:gd name="connsiteY350" fmla="*/ 832927 h 1360462"/>
                  <a:gd name="connsiteX351" fmla="*/ 139941 w 431886"/>
                  <a:gd name="connsiteY351" fmla="*/ 832927 h 1360462"/>
                  <a:gd name="connsiteX352" fmla="*/ 297761 w 431886"/>
                  <a:gd name="connsiteY352" fmla="*/ 878445 h 1360462"/>
                  <a:gd name="connsiteX353" fmla="*/ 297761 w 431886"/>
                  <a:gd name="connsiteY353" fmla="*/ 852079 h 1360462"/>
                  <a:gd name="connsiteX354" fmla="*/ 329027 w 431886"/>
                  <a:gd name="connsiteY354" fmla="*/ 852079 h 1360462"/>
                  <a:gd name="connsiteX355" fmla="*/ 329027 w 431886"/>
                  <a:gd name="connsiteY355" fmla="*/ 878445 h 1360462"/>
                  <a:gd name="connsiteX356" fmla="*/ 297761 w 431886"/>
                  <a:gd name="connsiteY356" fmla="*/ 878445 h 1360462"/>
                  <a:gd name="connsiteX357" fmla="*/ 139941 w 431886"/>
                  <a:gd name="connsiteY357" fmla="*/ 878445 h 1360462"/>
                  <a:gd name="connsiteX358" fmla="*/ 139941 w 431886"/>
                  <a:gd name="connsiteY358" fmla="*/ 852079 h 1360462"/>
                  <a:gd name="connsiteX359" fmla="*/ 171176 w 431886"/>
                  <a:gd name="connsiteY359" fmla="*/ 852079 h 1360462"/>
                  <a:gd name="connsiteX360" fmla="*/ 171176 w 431886"/>
                  <a:gd name="connsiteY360" fmla="*/ 878445 h 1360462"/>
                  <a:gd name="connsiteX361" fmla="*/ 139941 w 431886"/>
                  <a:gd name="connsiteY361" fmla="*/ 878445 h 1360462"/>
                  <a:gd name="connsiteX362" fmla="*/ 89606 w 431886"/>
                  <a:gd name="connsiteY362" fmla="*/ 878445 h 1360462"/>
                  <a:gd name="connsiteX363" fmla="*/ 89606 w 431886"/>
                  <a:gd name="connsiteY363" fmla="*/ 852079 h 1360462"/>
                  <a:gd name="connsiteX364" fmla="*/ 120846 w 431886"/>
                  <a:gd name="connsiteY364" fmla="*/ 852079 h 1360462"/>
                  <a:gd name="connsiteX365" fmla="*/ 120846 w 431886"/>
                  <a:gd name="connsiteY365" fmla="*/ 878445 h 1360462"/>
                  <a:gd name="connsiteX366" fmla="*/ 89606 w 431886"/>
                  <a:gd name="connsiteY366" fmla="*/ 878445 h 1360462"/>
                  <a:gd name="connsiteX367" fmla="*/ 155013 w 431886"/>
                  <a:gd name="connsiteY367" fmla="*/ 925038 h 1360462"/>
                  <a:gd name="connsiteX368" fmla="*/ 155013 w 431886"/>
                  <a:gd name="connsiteY368" fmla="*/ 896864 h 1360462"/>
                  <a:gd name="connsiteX369" fmla="*/ 253049 w 431886"/>
                  <a:gd name="connsiteY369" fmla="*/ 896864 h 1360462"/>
                  <a:gd name="connsiteX370" fmla="*/ 253049 w 431886"/>
                  <a:gd name="connsiteY370" fmla="*/ 925038 h 1360462"/>
                  <a:gd name="connsiteX371" fmla="*/ 155013 w 431886"/>
                  <a:gd name="connsiteY371" fmla="*/ 925038 h 1360462"/>
                  <a:gd name="connsiteX372" fmla="*/ 297761 w 431886"/>
                  <a:gd name="connsiteY372" fmla="*/ 923962 h 1360462"/>
                  <a:gd name="connsiteX373" fmla="*/ 297761 w 431886"/>
                  <a:gd name="connsiteY373" fmla="*/ 897597 h 1360462"/>
                  <a:gd name="connsiteX374" fmla="*/ 329027 w 431886"/>
                  <a:gd name="connsiteY374" fmla="*/ 897597 h 1360462"/>
                  <a:gd name="connsiteX375" fmla="*/ 329027 w 431886"/>
                  <a:gd name="connsiteY375" fmla="*/ 923962 h 1360462"/>
                  <a:gd name="connsiteX376" fmla="*/ 297761 w 431886"/>
                  <a:gd name="connsiteY376" fmla="*/ 923962 h 1360462"/>
                  <a:gd name="connsiteX377" fmla="*/ 89606 w 431886"/>
                  <a:gd name="connsiteY377" fmla="*/ 923962 h 1360462"/>
                  <a:gd name="connsiteX378" fmla="*/ 89606 w 431886"/>
                  <a:gd name="connsiteY378" fmla="*/ 897597 h 1360462"/>
                  <a:gd name="connsiteX379" fmla="*/ 120846 w 431886"/>
                  <a:gd name="connsiteY379" fmla="*/ 897597 h 1360462"/>
                  <a:gd name="connsiteX380" fmla="*/ 120846 w 431886"/>
                  <a:gd name="connsiteY380" fmla="*/ 923962 h 1360462"/>
                  <a:gd name="connsiteX381" fmla="*/ 89606 w 431886"/>
                  <a:gd name="connsiteY381" fmla="*/ 923962 h 1360462"/>
                  <a:gd name="connsiteX382" fmla="*/ 297761 w 431886"/>
                  <a:gd name="connsiteY382" fmla="*/ 969474 h 1360462"/>
                  <a:gd name="connsiteX383" fmla="*/ 297761 w 431886"/>
                  <a:gd name="connsiteY383" fmla="*/ 943109 h 1360462"/>
                  <a:gd name="connsiteX384" fmla="*/ 329027 w 431886"/>
                  <a:gd name="connsiteY384" fmla="*/ 943109 h 1360462"/>
                  <a:gd name="connsiteX385" fmla="*/ 329027 w 431886"/>
                  <a:gd name="connsiteY385" fmla="*/ 969474 h 1360462"/>
                  <a:gd name="connsiteX386" fmla="*/ 297761 w 431886"/>
                  <a:gd name="connsiteY386" fmla="*/ 969474 h 1360462"/>
                  <a:gd name="connsiteX387" fmla="*/ 243663 w 431886"/>
                  <a:gd name="connsiteY387" fmla="*/ 969474 h 1360462"/>
                  <a:gd name="connsiteX388" fmla="*/ 243663 w 431886"/>
                  <a:gd name="connsiteY388" fmla="*/ 943109 h 1360462"/>
                  <a:gd name="connsiteX389" fmla="*/ 274882 w 431886"/>
                  <a:gd name="connsiteY389" fmla="*/ 943109 h 1360462"/>
                  <a:gd name="connsiteX390" fmla="*/ 274882 w 431886"/>
                  <a:gd name="connsiteY390" fmla="*/ 969474 h 1360462"/>
                  <a:gd name="connsiteX391" fmla="*/ 243663 w 431886"/>
                  <a:gd name="connsiteY391" fmla="*/ 969474 h 1360462"/>
                  <a:gd name="connsiteX392" fmla="*/ 139936 w 431886"/>
                  <a:gd name="connsiteY392" fmla="*/ 969474 h 1360462"/>
                  <a:gd name="connsiteX393" fmla="*/ 139936 w 431886"/>
                  <a:gd name="connsiteY393" fmla="*/ 943109 h 1360462"/>
                  <a:gd name="connsiteX394" fmla="*/ 171176 w 431886"/>
                  <a:gd name="connsiteY394" fmla="*/ 943109 h 1360462"/>
                  <a:gd name="connsiteX395" fmla="*/ 171176 w 431886"/>
                  <a:gd name="connsiteY395" fmla="*/ 969474 h 1360462"/>
                  <a:gd name="connsiteX396" fmla="*/ 139936 w 431886"/>
                  <a:gd name="connsiteY396" fmla="*/ 969474 h 1360462"/>
                  <a:gd name="connsiteX397" fmla="*/ 89606 w 431886"/>
                  <a:gd name="connsiteY397" fmla="*/ 969474 h 1360462"/>
                  <a:gd name="connsiteX398" fmla="*/ 89606 w 431886"/>
                  <a:gd name="connsiteY398" fmla="*/ 943109 h 1360462"/>
                  <a:gd name="connsiteX399" fmla="*/ 120846 w 431886"/>
                  <a:gd name="connsiteY399" fmla="*/ 943109 h 1360462"/>
                  <a:gd name="connsiteX400" fmla="*/ 120846 w 431886"/>
                  <a:gd name="connsiteY400" fmla="*/ 969474 h 1360462"/>
                  <a:gd name="connsiteX401" fmla="*/ 89606 w 431886"/>
                  <a:gd name="connsiteY401" fmla="*/ 969474 h 1360462"/>
                  <a:gd name="connsiteX402" fmla="*/ 65371 w 431886"/>
                  <a:gd name="connsiteY402" fmla="*/ 1038400 h 1360462"/>
                  <a:gd name="connsiteX403" fmla="*/ 65371 w 431886"/>
                  <a:gd name="connsiteY403" fmla="*/ 1009800 h 1360462"/>
                  <a:gd name="connsiteX404" fmla="*/ 329952 w 431886"/>
                  <a:gd name="connsiteY404" fmla="*/ 1009800 h 1360462"/>
                  <a:gd name="connsiteX405" fmla="*/ 329952 w 431886"/>
                  <a:gd name="connsiteY405" fmla="*/ 1038400 h 1360462"/>
                  <a:gd name="connsiteX406" fmla="*/ 65371 w 431886"/>
                  <a:gd name="connsiteY406" fmla="*/ 1038400 h 1360462"/>
                  <a:gd name="connsiteX407" fmla="*/ 83244 w 431886"/>
                  <a:gd name="connsiteY407" fmla="*/ 1109909 h 1360462"/>
                  <a:gd name="connsiteX408" fmla="*/ 83244 w 431886"/>
                  <a:gd name="connsiteY408" fmla="*/ 1056279 h 1360462"/>
                  <a:gd name="connsiteX409" fmla="*/ 140456 w 431886"/>
                  <a:gd name="connsiteY409" fmla="*/ 1056279 h 1360462"/>
                  <a:gd name="connsiteX410" fmla="*/ 140456 w 431886"/>
                  <a:gd name="connsiteY410" fmla="*/ 1109909 h 1360462"/>
                  <a:gd name="connsiteX411" fmla="*/ 83244 w 431886"/>
                  <a:gd name="connsiteY411" fmla="*/ 1109909 h 1360462"/>
                  <a:gd name="connsiteX412" fmla="*/ 186929 w 431886"/>
                  <a:gd name="connsiteY412" fmla="*/ 1106334 h 1360462"/>
                  <a:gd name="connsiteX413" fmla="*/ 186929 w 431886"/>
                  <a:gd name="connsiteY413" fmla="*/ 1059849 h 1360462"/>
                  <a:gd name="connsiteX414" fmla="*/ 315655 w 431886"/>
                  <a:gd name="connsiteY414" fmla="*/ 1059849 h 1360462"/>
                  <a:gd name="connsiteX415" fmla="*/ 315655 w 431886"/>
                  <a:gd name="connsiteY415" fmla="*/ 1106334 h 1360462"/>
                  <a:gd name="connsiteX416" fmla="*/ 186929 w 431886"/>
                  <a:gd name="connsiteY416" fmla="*/ 1106334 h 136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</a:cxnLst>
                <a:rect l="l" t="t" r="r" b="b"/>
                <a:pathLst>
                  <a:path w="431886" h="1360462">
                    <a:moveTo>
                      <a:pt x="424480" y="-3871"/>
                    </a:moveTo>
                    <a:lnTo>
                      <a:pt x="274882" y="-3871"/>
                    </a:lnTo>
                    <a:lnTo>
                      <a:pt x="274882" y="13576"/>
                    </a:lnTo>
                    <a:lnTo>
                      <a:pt x="243663" y="13576"/>
                    </a:lnTo>
                    <a:lnTo>
                      <a:pt x="243663" y="-3871"/>
                    </a:lnTo>
                    <a:lnTo>
                      <a:pt x="171176" y="-3871"/>
                    </a:lnTo>
                    <a:lnTo>
                      <a:pt x="171176" y="13576"/>
                    </a:lnTo>
                    <a:lnTo>
                      <a:pt x="139936" y="13576"/>
                    </a:lnTo>
                    <a:lnTo>
                      <a:pt x="139936" y="-3871"/>
                    </a:lnTo>
                    <a:lnTo>
                      <a:pt x="-7406" y="-3871"/>
                    </a:lnTo>
                    <a:lnTo>
                      <a:pt x="-7406" y="257940"/>
                    </a:lnTo>
                    <a:lnTo>
                      <a:pt x="46474" y="257940"/>
                    </a:lnTo>
                    <a:lnTo>
                      <a:pt x="46474" y="305833"/>
                    </a:lnTo>
                    <a:lnTo>
                      <a:pt x="69783" y="305833"/>
                    </a:lnTo>
                    <a:cubicBezTo>
                      <a:pt x="69783" y="314637"/>
                      <a:pt x="69783" y="323410"/>
                      <a:pt x="69783" y="332214"/>
                    </a:cubicBezTo>
                    <a:lnTo>
                      <a:pt x="46474" y="332214"/>
                    </a:lnTo>
                    <a:lnTo>
                      <a:pt x="46474" y="351361"/>
                    </a:lnTo>
                    <a:lnTo>
                      <a:pt x="69783" y="351361"/>
                    </a:lnTo>
                    <a:cubicBezTo>
                      <a:pt x="69783" y="360165"/>
                      <a:pt x="69783" y="368938"/>
                      <a:pt x="69783" y="377721"/>
                    </a:cubicBezTo>
                    <a:lnTo>
                      <a:pt x="46474" y="377721"/>
                    </a:lnTo>
                    <a:cubicBezTo>
                      <a:pt x="46474" y="399295"/>
                      <a:pt x="46474" y="420848"/>
                      <a:pt x="46474" y="442406"/>
                    </a:cubicBezTo>
                    <a:lnTo>
                      <a:pt x="69783" y="442406"/>
                    </a:lnTo>
                    <a:cubicBezTo>
                      <a:pt x="69783" y="451179"/>
                      <a:pt x="69783" y="459978"/>
                      <a:pt x="69783" y="468767"/>
                    </a:cubicBezTo>
                    <a:lnTo>
                      <a:pt x="46474" y="468767"/>
                    </a:lnTo>
                    <a:lnTo>
                      <a:pt x="46474" y="487913"/>
                    </a:lnTo>
                    <a:lnTo>
                      <a:pt x="69783" y="487913"/>
                    </a:lnTo>
                    <a:cubicBezTo>
                      <a:pt x="69783" y="496707"/>
                      <a:pt x="69783" y="505506"/>
                      <a:pt x="69783" y="514294"/>
                    </a:cubicBezTo>
                    <a:lnTo>
                      <a:pt x="46474" y="514294"/>
                    </a:lnTo>
                    <a:cubicBezTo>
                      <a:pt x="46474" y="535832"/>
                      <a:pt x="46474" y="557411"/>
                      <a:pt x="46474" y="578959"/>
                    </a:cubicBezTo>
                    <a:lnTo>
                      <a:pt x="69783" y="578959"/>
                    </a:lnTo>
                    <a:cubicBezTo>
                      <a:pt x="69783" y="587747"/>
                      <a:pt x="69783" y="596546"/>
                      <a:pt x="69783" y="605324"/>
                    </a:cubicBezTo>
                    <a:lnTo>
                      <a:pt x="46474" y="605324"/>
                    </a:lnTo>
                    <a:lnTo>
                      <a:pt x="46474" y="624481"/>
                    </a:lnTo>
                    <a:lnTo>
                      <a:pt x="69783" y="624481"/>
                    </a:lnTo>
                    <a:cubicBezTo>
                      <a:pt x="69783" y="633265"/>
                      <a:pt x="69783" y="642064"/>
                      <a:pt x="69783" y="650847"/>
                    </a:cubicBezTo>
                    <a:lnTo>
                      <a:pt x="46474" y="650847"/>
                    </a:lnTo>
                    <a:cubicBezTo>
                      <a:pt x="46474" y="672390"/>
                      <a:pt x="46474" y="693958"/>
                      <a:pt x="46474" y="715527"/>
                    </a:cubicBezTo>
                    <a:lnTo>
                      <a:pt x="69783" y="715527"/>
                    </a:lnTo>
                    <a:cubicBezTo>
                      <a:pt x="69783" y="724315"/>
                      <a:pt x="69783" y="733098"/>
                      <a:pt x="69783" y="741882"/>
                    </a:cubicBezTo>
                    <a:lnTo>
                      <a:pt x="46474" y="741882"/>
                    </a:lnTo>
                    <a:lnTo>
                      <a:pt x="46474" y="761034"/>
                    </a:lnTo>
                    <a:lnTo>
                      <a:pt x="69783" y="761034"/>
                    </a:lnTo>
                    <a:cubicBezTo>
                      <a:pt x="69783" y="769828"/>
                      <a:pt x="69783" y="778616"/>
                      <a:pt x="69783" y="787405"/>
                    </a:cubicBezTo>
                    <a:lnTo>
                      <a:pt x="46474" y="787405"/>
                    </a:lnTo>
                    <a:cubicBezTo>
                      <a:pt x="46474" y="808963"/>
                      <a:pt x="46474" y="830521"/>
                      <a:pt x="46474" y="852079"/>
                    </a:cubicBezTo>
                    <a:lnTo>
                      <a:pt x="69783" y="852079"/>
                    </a:lnTo>
                    <a:cubicBezTo>
                      <a:pt x="69783" y="860868"/>
                      <a:pt x="69783" y="869661"/>
                      <a:pt x="69783" y="878445"/>
                    </a:cubicBezTo>
                    <a:lnTo>
                      <a:pt x="46474" y="878445"/>
                    </a:lnTo>
                    <a:cubicBezTo>
                      <a:pt x="46474" y="900003"/>
                      <a:pt x="46474" y="921566"/>
                      <a:pt x="46474" y="943109"/>
                    </a:cubicBezTo>
                    <a:lnTo>
                      <a:pt x="69783" y="943109"/>
                    </a:lnTo>
                    <a:lnTo>
                      <a:pt x="69783" y="969474"/>
                    </a:lnTo>
                    <a:lnTo>
                      <a:pt x="46474" y="969474"/>
                    </a:lnTo>
                    <a:lnTo>
                      <a:pt x="46474" y="1130989"/>
                    </a:lnTo>
                    <a:lnTo>
                      <a:pt x="370610" y="1356591"/>
                    </a:lnTo>
                    <a:lnTo>
                      <a:pt x="370610" y="999140"/>
                    </a:lnTo>
                    <a:lnTo>
                      <a:pt x="370610" y="969474"/>
                    </a:lnTo>
                    <a:lnTo>
                      <a:pt x="352680" y="969474"/>
                    </a:lnTo>
                    <a:lnTo>
                      <a:pt x="352680" y="943109"/>
                    </a:lnTo>
                    <a:lnTo>
                      <a:pt x="370610" y="943109"/>
                    </a:lnTo>
                    <a:lnTo>
                      <a:pt x="370610" y="932974"/>
                    </a:lnTo>
                    <a:lnTo>
                      <a:pt x="370610" y="923962"/>
                    </a:lnTo>
                    <a:lnTo>
                      <a:pt x="370610" y="897597"/>
                    </a:lnTo>
                    <a:lnTo>
                      <a:pt x="370610" y="888959"/>
                    </a:lnTo>
                    <a:lnTo>
                      <a:pt x="370610" y="878445"/>
                    </a:lnTo>
                    <a:lnTo>
                      <a:pt x="352680" y="878445"/>
                    </a:lnTo>
                    <a:cubicBezTo>
                      <a:pt x="352680" y="869661"/>
                      <a:pt x="352680" y="860868"/>
                      <a:pt x="352680" y="852079"/>
                    </a:cubicBezTo>
                    <a:lnTo>
                      <a:pt x="370610" y="852079"/>
                    </a:lnTo>
                    <a:cubicBezTo>
                      <a:pt x="370610" y="830516"/>
                      <a:pt x="370610" y="808963"/>
                      <a:pt x="370610" y="787405"/>
                    </a:cubicBezTo>
                    <a:lnTo>
                      <a:pt x="352680" y="787405"/>
                    </a:lnTo>
                    <a:cubicBezTo>
                      <a:pt x="352680" y="778616"/>
                      <a:pt x="352680" y="769828"/>
                      <a:pt x="352680" y="761034"/>
                    </a:cubicBezTo>
                    <a:lnTo>
                      <a:pt x="370610" y="761034"/>
                    </a:lnTo>
                    <a:lnTo>
                      <a:pt x="370610" y="741882"/>
                    </a:lnTo>
                    <a:lnTo>
                      <a:pt x="352680" y="741882"/>
                    </a:lnTo>
                    <a:cubicBezTo>
                      <a:pt x="352680" y="733098"/>
                      <a:pt x="352680" y="724315"/>
                      <a:pt x="352680" y="715527"/>
                    </a:cubicBezTo>
                    <a:lnTo>
                      <a:pt x="370610" y="715527"/>
                    </a:lnTo>
                    <a:cubicBezTo>
                      <a:pt x="370610" y="693958"/>
                      <a:pt x="370610" y="672390"/>
                      <a:pt x="370610" y="650847"/>
                    </a:cubicBezTo>
                    <a:lnTo>
                      <a:pt x="352680" y="650847"/>
                    </a:lnTo>
                    <a:cubicBezTo>
                      <a:pt x="352680" y="642064"/>
                      <a:pt x="352680" y="633265"/>
                      <a:pt x="352680" y="624481"/>
                    </a:cubicBezTo>
                    <a:lnTo>
                      <a:pt x="370610" y="624481"/>
                    </a:lnTo>
                    <a:lnTo>
                      <a:pt x="370610" y="605324"/>
                    </a:lnTo>
                    <a:lnTo>
                      <a:pt x="352680" y="605324"/>
                    </a:lnTo>
                    <a:cubicBezTo>
                      <a:pt x="352680" y="596546"/>
                      <a:pt x="352680" y="587747"/>
                      <a:pt x="352680" y="578959"/>
                    </a:cubicBezTo>
                    <a:lnTo>
                      <a:pt x="370610" y="578959"/>
                    </a:lnTo>
                    <a:cubicBezTo>
                      <a:pt x="370610" y="557411"/>
                      <a:pt x="370610" y="535832"/>
                      <a:pt x="370610" y="514294"/>
                    </a:cubicBezTo>
                    <a:lnTo>
                      <a:pt x="352680" y="514294"/>
                    </a:lnTo>
                    <a:cubicBezTo>
                      <a:pt x="352680" y="505506"/>
                      <a:pt x="352680" y="496707"/>
                      <a:pt x="352680" y="487913"/>
                    </a:cubicBezTo>
                    <a:lnTo>
                      <a:pt x="370610" y="487913"/>
                    </a:lnTo>
                    <a:lnTo>
                      <a:pt x="370610" y="468767"/>
                    </a:lnTo>
                    <a:lnTo>
                      <a:pt x="352680" y="468767"/>
                    </a:lnTo>
                    <a:cubicBezTo>
                      <a:pt x="352680" y="459978"/>
                      <a:pt x="352680" y="451179"/>
                      <a:pt x="352680" y="442406"/>
                    </a:cubicBezTo>
                    <a:lnTo>
                      <a:pt x="370610" y="442406"/>
                    </a:lnTo>
                    <a:cubicBezTo>
                      <a:pt x="370610" y="420848"/>
                      <a:pt x="370610" y="399295"/>
                      <a:pt x="370610" y="377721"/>
                    </a:cubicBezTo>
                    <a:lnTo>
                      <a:pt x="352680" y="377721"/>
                    </a:lnTo>
                    <a:cubicBezTo>
                      <a:pt x="352680" y="368938"/>
                      <a:pt x="352680" y="360165"/>
                      <a:pt x="352680" y="351361"/>
                    </a:cubicBezTo>
                    <a:lnTo>
                      <a:pt x="370610" y="351361"/>
                    </a:lnTo>
                    <a:lnTo>
                      <a:pt x="370610" y="332214"/>
                    </a:lnTo>
                    <a:lnTo>
                      <a:pt x="352680" y="332214"/>
                    </a:lnTo>
                    <a:cubicBezTo>
                      <a:pt x="352680" y="323410"/>
                      <a:pt x="352680" y="314637"/>
                      <a:pt x="352680" y="305833"/>
                    </a:cubicBezTo>
                    <a:lnTo>
                      <a:pt x="370610" y="305833"/>
                    </a:lnTo>
                    <a:lnTo>
                      <a:pt x="370610" y="257940"/>
                    </a:lnTo>
                    <a:lnTo>
                      <a:pt x="424480" y="257940"/>
                    </a:lnTo>
                    <a:lnTo>
                      <a:pt x="424480" y="-3871"/>
                    </a:lnTo>
                    <a:moveTo>
                      <a:pt x="297761" y="59088"/>
                    </a:moveTo>
                    <a:cubicBezTo>
                      <a:pt x="297761" y="50300"/>
                      <a:pt x="297761" y="41527"/>
                      <a:pt x="297761" y="32723"/>
                    </a:cubicBezTo>
                    <a:cubicBezTo>
                      <a:pt x="308197" y="32723"/>
                      <a:pt x="318617" y="32723"/>
                      <a:pt x="329027" y="32723"/>
                    </a:cubicBezTo>
                    <a:cubicBezTo>
                      <a:pt x="329027" y="41527"/>
                      <a:pt x="329027" y="50300"/>
                      <a:pt x="329027" y="59088"/>
                    </a:cubicBezTo>
                    <a:cubicBezTo>
                      <a:pt x="318617" y="59088"/>
                      <a:pt x="308197" y="59088"/>
                      <a:pt x="297761" y="59088"/>
                    </a:cubicBezTo>
                    <a:moveTo>
                      <a:pt x="139941" y="59088"/>
                    </a:moveTo>
                    <a:cubicBezTo>
                      <a:pt x="139941" y="50300"/>
                      <a:pt x="139941" y="41527"/>
                      <a:pt x="139941" y="32723"/>
                    </a:cubicBezTo>
                    <a:cubicBezTo>
                      <a:pt x="150346" y="32723"/>
                      <a:pt x="160761" y="32723"/>
                      <a:pt x="171176" y="32723"/>
                    </a:cubicBezTo>
                    <a:cubicBezTo>
                      <a:pt x="171176" y="41527"/>
                      <a:pt x="171176" y="50300"/>
                      <a:pt x="171176" y="59088"/>
                    </a:cubicBezTo>
                    <a:cubicBezTo>
                      <a:pt x="160761" y="59088"/>
                      <a:pt x="150346" y="59088"/>
                      <a:pt x="139941" y="59088"/>
                    </a:cubicBezTo>
                    <a:moveTo>
                      <a:pt x="89606" y="59088"/>
                    </a:moveTo>
                    <a:cubicBezTo>
                      <a:pt x="89606" y="50300"/>
                      <a:pt x="89606" y="41527"/>
                      <a:pt x="89606" y="32723"/>
                    </a:cubicBezTo>
                    <a:cubicBezTo>
                      <a:pt x="100021" y="32723"/>
                      <a:pt x="110426" y="32723"/>
                      <a:pt x="120846" y="32723"/>
                    </a:cubicBezTo>
                    <a:cubicBezTo>
                      <a:pt x="120846" y="41527"/>
                      <a:pt x="120846" y="50300"/>
                      <a:pt x="120846" y="59088"/>
                    </a:cubicBezTo>
                    <a:cubicBezTo>
                      <a:pt x="110426" y="59088"/>
                      <a:pt x="100021" y="59088"/>
                      <a:pt x="89606" y="59088"/>
                    </a:cubicBezTo>
                    <a:moveTo>
                      <a:pt x="297761" y="104627"/>
                    </a:moveTo>
                    <a:cubicBezTo>
                      <a:pt x="297761" y="95843"/>
                      <a:pt x="297761" y="87044"/>
                      <a:pt x="297761" y="78251"/>
                    </a:cubicBezTo>
                    <a:cubicBezTo>
                      <a:pt x="308197" y="78251"/>
                      <a:pt x="318617" y="78251"/>
                      <a:pt x="329027" y="78251"/>
                    </a:cubicBezTo>
                    <a:cubicBezTo>
                      <a:pt x="329027" y="87044"/>
                      <a:pt x="329027" y="95843"/>
                      <a:pt x="329027" y="104627"/>
                    </a:cubicBezTo>
                    <a:cubicBezTo>
                      <a:pt x="318617" y="104627"/>
                      <a:pt x="308197" y="104627"/>
                      <a:pt x="297761" y="104627"/>
                    </a:cubicBezTo>
                    <a:moveTo>
                      <a:pt x="243663" y="104627"/>
                    </a:moveTo>
                    <a:cubicBezTo>
                      <a:pt x="243663" y="95843"/>
                      <a:pt x="243663" y="87044"/>
                      <a:pt x="243663" y="78251"/>
                    </a:cubicBezTo>
                    <a:cubicBezTo>
                      <a:pt x="254052" y="78251"/>
                      <a:pt x="264472" y="78251"/>
                      <a:pt x="274882" y="78251"/>
                    </a:cubicBezTo>
                    <a:cubicBezTo>
                      <a:pt x="274882" y="87044"/>
                      <a:pt x="274882" y="95843"/>
                      <a:pt x="274882" y="104627"/>
                    </a:cubicBezTo>
                    <a:cubicBezTo>
                      <a:pt x="264472" y="104627"/>
                      <a:pt x="254052" y="104627"/>
                      <a:pt x="243663" y="104627"/>
                    </a:cubicBezTo>
                    <a:moveTo>
                      <a:pt x="139941" y="104627"/>
                    </a:moveTo>
                    <a:cubicBezTo>
                      <a:pt x="139941" y="95843"/>
                      <a:pt x="139941" y="87044"/>
                      <a:pt x="139941" y="78251"/>
                    </a:cubicBezTo>
                    <a:cubicBezTo>
                      <a:pt x="150346" y="78251"/>
                      <a:pt x="160761" y="78251"/>
                      <a:pt x="171176" y="78251"/>
                    </a:cubicBezTo>
                    <a:cubicBezTo>
                      <a:pt x="171176" y="87044"/>
                      <a:pt x="171176" y="95843"/>
                      <a:pt x="171176" y="104627"/>
                    </a:cubicBezTo>
                    <a:cubicBezTo>
                      <a:pt x="160761" y="104627"/>
                      <a:pt x="150346" y="104627"/>
                      <a:pt x="139941" y="104627"/>
                    </a:cubicBezTo>
                    <a:moveTo>
                      <a:pt x="297761" y="150139"/>
                    </a:moveTo>
                    <a:cubicBezTo>
                      <a:pt x="297761" y="141345"/>
                      <a:pt x="297761" y="132567"/>
                      <a:pt x="297761" y="123779"/>
                    </a:cubicBezTo>
                    <a:cubicBezTo>
                      <a:pt x="308197" y="123779"/>
                      <a:pt x="318617" y="123779"/>
                      <a:pt x="329027" y="123779"/>
                    </a:cubicBezTo>
                    <a:cubicBezTo>
                      <a:pt x="329027" y="132567"/>
                      <a:pt x="329027" y="141345"/>
                      <a:pt x="329027" y="150139"/>
                    </a:cubicBezTo>
                    <a:cubicBezTo>
                      <a:pt x="318617" y="150139"/>
                      <a:pt x="308197" y="150139"/>
                      <a:pt x="297761" y="150139"/>
                    </a:cubicBezTo>
                    <a:moveTo>
                      <a:pt x="89606" y="150139"/>
                    </a:moveTo>
                    <a:cubicBezTo>
                      <a:pt x="89606" y="141345"/>
                      <a:pt x="89606" y="132567"/>
                      <a:pt x="89606" y="123779"/>
                    </a:cubicBezTo>
                    <a:cubicBezTo>
                      <a:pt x="100021" y="123779"/>
                      <a:pt x="110426" y="123779"/>
                      <a:pt x="120846" y="123779"/>
                    </a:cubicBezTo>
                    <a:cubicBezTo>
                      <a:pt x="120846" y="132567"/>
                      <a:pt x="120846" y="141345"/>
                      <a:pt x="120846" y="150139"/>
                    </a:cubicBezTo>
                    <a:cubicBezTo>
                      <a:pt x="110426" y="150139"/>
                      <a:pt x="100021" y="150139"/>
                      <a:pt x="89606" y="150139"/>
                    </a:cubicBezTo>
                    <a:moveTo>
                      <a:pt x="297761" y="195656"/>
                    </a:moveTo>
                    <a:cubicBezTo>
                      <a:pt x="297761" y="186858"/>
                      <a:pt x="297761" y="178079"/>
                      <a:pt x="297761" y="169270"/>
                    </a:cubicBezTo>
                    <a:cubicBezTo>
                      <a:pt x="308197" y="169270"/>
                      <a:pt x="318617" y="169270"/>
                      <a:pt x="329027" y="169270"/>
                    </a:cubicBezTo>
                    <a:cubicBezTo>
                      <a:pt x="329027" y="178079"/>
                      <a:pt x="329027" y="186858"/>
                      <a:pt x="329027" y="195656"/>
                    </a:cubicBezTo>
                    <a:cubicBezTo>
                      <a:pt x="318617" y="195656"/>
                      <a:pt x="308197" y="195656"/>
                      <a:pt x="297761" y="195656"/>
                    </a:cubicBezTo>
                    <a:moveTo>
                      <a:pt x="243663" y="195656"/>
                    </a:moveTo>
                    <a:cubicBezTo>
                      <a:pt x="243663" y="186858"/>
                      <a:pt x="243663" y="178079"/>
                      <a:pt x="243663" y="169270"/>
                    </a:cubicBezTo>
                    <a:cubicBezTo>
                      <a:pt x="254052" y="169270"/>
                      <a:pt x="264472" y="169270"/>
                      <a:pt x="274882" y="169270"/>
                    </a:cubicBezTo>
                    <a:cubicBezTo>
                      <a:pt x="274882" y="178079"/>
                      <a:pt x="274882" y="186858"/>
                      <a:pt x="274882" y="195656"/>
                    </a:cubicBezTo>
                    <a:cubicBezTo>
                      <a:pt x="264472" y="195656"/>
                      <a:pt x="254052" y="195656"/>
                      <a:pt x="243663" y="195656"/>
                    </a:cubicBezTo>
                    <a:moveTo>
                      <a:pt x="139941" y="195656"/>
                    </a:moveTo>
                    <a:cubicBezTo>
                      <a:pt x="139941" y="186858"/>
                      <a:pt x="139941" y="178079"/>
                      <a:pt x="139941" y="169270"/>
                    </a:cubicBezTo>
                    <a:cubicBezTo>
                      <a:pt x="150346" y="169270"/>
                      <a:pt x="160761" y="169270"/>
                      <a:pt x="171176" y="169270"/>
                    </a:cubicBezTo>
                    <a:cubicBezTo>
                      <a:pt x="171176" y="178079"/>
                      <a:pt x="171176" y="186858"/>
                      <a:pt x="171176" y="195656"/>
                    </a:cubicBezTo>
                    <a:cubicBezTo>
                      <a:pt x="160761" y="195656"/>
                      <a:pt x="150346" y="195656"/>
                      <a:pt x="139941" y="195656"/>
                    </a:cubicBezTo>
                    <a:moveTo>
                      <a:pt x="89606" y="195656"/>
                    </a:moveTo>
                    <a:cubicBezTo>
                      <a:pt x="89606" y="186858"/>
                      <a:pt x="89606" y="178079"/>
                      <a:pt x="89606" y="169270"/>
                    </a:cubicBezTo>
                    <a:cubicBezTo>
                      <a:pt x="100021" y="169270"/>
                      <a:pt x="110426" y="169270"/>
                      <a:pt x="120846" y="169270"/>
                    </a:cubicBezTo>
                    <a:cubicBezTo>
                      <a:pt x="120846" y="178079"/>
                      <a:pt x="120846" y="186858"/>
                      <a:pt x="120846" y="195656"/>
                    </a:cubicBezTo>
                    <a:cubicBezTo>
                      <a:pt x="110426" y="195656"/>
                      <a:pt x="100021" y="195656"/>
                      <a:pt x="89606" y="195656"/>
                    </a:cubicBezTo>
                    <a:moveTo>
                      <a:pt x="297761" y="241169"/>
                    </a:moveTo>
                    <a:cubicBezTo>
                      <a:pt x="297761" y="232401"/>
                      <a:pt x="297761" y="223597"/>
                      <a:pt x="297761" y="214808"/>
                    </a:cubicBezTo>
                    <a:cubicBezTo>
                      <a:pt x="308197" y="214808"/>
                      <a:pt x="318617" y="214808"/>
                      <a:pt x="329027" y="214808"/>
                    </a:cubicBezTo>
                    <a:cubicBezTo>
                      <a:pt x="329027" y="223597"/>
                      <a:pt x="329027" y="232401"/>
                      <a:pt x="329027" y="241169"/>
                    </a:cubicBezTo>
                    <a:cubicBezTo>
                      <a:pt x="318617" y="241169"/>
                      <a:pt x="308197" y="241169"/>
                      <a:pt x="297761" y="241169"/>
                    </a:cubicBezTo>
                    <a:moveTo>
                      <a:pt x="139941" y="241169"/>
                    </a:moveTo>
                    <a:cubicBezTo>
                      <a:pt x="139941" y="232401"/>
                      <a:pt x="139941" y="223597"/>
                      <a:pt x="139941" y="214808"/>
                    </a:cubicBezTo>
                    <a:cubicBezTo>
                      <a:pt x="150346" y="214808"/>
                      <a:pt x="160761" y="214808"/>
                      <a:pt x="171176" y="214808"/>
                    </a:cubicBezTo>
                    <a:cubicBezTo>
                      <a:pt x="171176" y="223597"/>
                      <a:pt x="171176" y="232401"/>
                      <a:pt x="171176" y="241169"/>
                    </a:cubicBezTo>
                    <a:cubicBezTo>
                      <a:pt x="160761" y="241169"/>
                      <a:pt x="150346" y="241169"/>
                      <a:pt x="139941" y="241169"/>
                    </a:cubicBezTo>
                    <a:moveTo>
                      <a:pt x="89606" y="241169"/>
                    </a:moveTo>
                    <a:cubicBezTo>
                      <a:pt x="89606" y="232401"/>
                      <a:pt x="89606" y="223597"/>
                      <a:pt x="89606" y="214808"/>
                    </a:cubicBezTo>
                    <a:cubicBezTo>
                      <a:pt x="100021" y="214808"/>
                      <a:pt x="110426" y="214808"/>
                      <a:pt x="120846" y="214808"/>
                    </a:cubicBezTo>
                    <a:cubicBezTo>
                      <a:pt x="120846" y="223597"/>
                      <a:pt x="120846" y="232401"/>
                      <a:pt x="120846" y="241169"/>
                    </a:cubicBezTo>
                    <a:cubicBezTo>
                      <a:pt x="110426" y="241169"/>
                      <a:pt x="100021" y="241169"/>
                      <a:pt x="89606" y="241169"/>
                    </a:cubicBezTo>
                    <a:moveTo>
                      <a:pt x="243663" y="286697"/>
                    </a:moveTo>
                    <a:cubicBezTo>
                      <a:pt x="243663" y="277908"/>
                      <a:pt x="243663" y="269125"/>
                      <a:pt x="243663" y="260326"/>
                    </a:cubicBezTo>
                    <a:cubicBezTo>
                      <a:pt x="254052" y="260326"/>
                      <a:pt x="264472" y="260326"/>
                      <a:pt x="274882" y="260326"/>
                    </a:cubicBezTo>
                    <a:cubicBezTo>
                      <a:pt x="274882" y="269125"/>
                      <a:pt x="274882" y="277908"/>
                      <a:pt x="274882" y="286697"/>
                    </a:cubicBezTo>
                    <a:cubicBezTo>
                      <a:pt x="264472" y="286697"/>
                      <a:pt x="254052" y="286697"/>
                      <a:pt x="243663" y="286697"/>
                    </a:cubicBezTo>
                    <a:moveTo>
                      <a:pt x="297761" y="332214"/>
                    </a:moveTo>
                    <a:cubicBezTo>
                      <a:pt x="297761" y="323410"/>
                      <a:pt x="297761" y="314637"/>
                      <a:pt x="297761" y="305833"/>
                    </a:cubicBezTo>
                    <a:cubicBezTo>
                      <a:pt x="308197" y="305833"/>
                      <a:pt x="318617" y="305833"/>
                      <a:pt x="329027" y="305833"/>
                    </a:cubicBezTo>
                    <a:cubicBezTo>
                      <a:pt x="329027" y="314637"/>
                      <a:pt x="329027" y="323410"/>
                      <a:pt x="329027" y="332214"/>
                    </a:cubicBezTo>
                    <a:cubicBezTo>
                      <a:pt x="318617" y="332214"/>
                      <a:pt x="308197" y="332214"/>
                      <a:pt x="297761" y="332214"/>
                    </a:cubicBezTo>
                    <a:moveTo>
                      <a:pt x="243663" y="332214"/>
                    </a:moveTo>
                    <a:cubicBezTo>
                      <a:pt x="243663" y="323410"/>
                      <a:pt x="243663" y="314637"/>
                      <a:pt x="243663" y="305833"/>
                    </a:cubicBezTo>
                    <a:cubicBezTo>
                      <a:pt x="254052" y="305833"/>
                      <a:pt x="264472" y="305833"/>
                      <a:pt x="274882" y="305833"/>
                    </a:cubicBezTo>
                    <a:cubicBezTo>
                      <a:pt x="274882" y="314637"/>
                      <a:pt x="274882" y="323410"/>
                      <a:pt x="274882" y="332214"/>
                    </a:cubicBezTo>
                    <a:cubicBezTo>
                      <a:pt x="264472" y="332214"/>
                      <a:pt x="254052" y="332214"/>
                      <a:pt x="243663" y="332214"/>
                    </a:cubicBezTo>
                    <a:moveTo>
                      <a:pt x="139941" y="332214"/>
                    </a:moveTo>
                    <a:cubicBezTo>
                      <a:pt x="139941" y="323410"/>
                      <a:pt x="139941" y="314637"/>
                      <a:pt x="139941" y="305833"/>
                    </a:cubicBezTo>
                    <a:cubicBezTo>
                      <a:pt x="150346" y="305833"/>
                      <a:pt x="160761" y="305833"/>
                      <a:pt x="171176" y="305833"/>
                    </a:cubicBezTo>
                    <a:cubicBezTo>
                      <a:pt x="171176" y="314637"/>
                      <a:pt x="171176" y="323410"/>
                      <a:pt x="171176" y="332214"/>
                    </a:cubicBezTo>
                    <a:cubicBezTo>
                      <a:pt x="160761" y="332214"/>
                      <a:pt x="150346" y="332214"/>
                      <a:pt x="139941" y="332214"/>
                    </a:cubicBezTo>
                    <a:moveTo>
                      <a:pt x="243663" y="377721"/>
                    </a:moveTo>
                    <a:cubicBezTo>
                      <a:pt x="243663" y="368938"/>
                      <a:pt x="243663" y="360165"/>
                      <a:pt x="243663" y="351361"/>
                    </a:cubicBezTo>
                    <a:cubicBezTo>
                      <a:pt x="254052" y="351361"/>
                      <a:pt x="264472" y="351361"/>
                      <a:pt x="274882" y="351361"/>
                    </a:cubicBezTo>
                    <a:cubicBezTo>
                      <a:pt x="274882" y="360165"/>
                      <a:pt x="274882" y="368938"/>
                      <a:pt x="274882" y="377721"/>
                    </a:cubicBezTo>
                    <a:cubicBezTo>
                      <a:pt x="264472" y="377721"/>
                      <a:pt x="254052" y="377721"/>
                      <a:pt x="243663" y="377721"/>
                    </a:cubicBezTo>
                    <a:moveTo>
                      <a:pt x="139941" y="377721"/>
                    </a:moveTo>
                    <a:cubicBezTo>
                      <a:pt x="139941" y="368938"/>
                      <a:pt x="139941" y="360165"/>
                      <a:pt x="139941" y="351361"/>
                    </a:cubicBezTo>
                    <a:cubicBezTo>
                      <a:pt x="150346" y="351361"/>
                      <a:pt x="160761" y="351361"/>
                      <a:pt x="171176" y="351361"/>
                    </a:cubicBezTo>
                    <a:cubicBezTo>
                      <a:pt x="171176" y="360165"/>
                      <a:pt x="171176" y="368938"/>
                      <a:pt x="171176" y="377721"/>
                    </a:cubicBezTo>
                    <a:cubicBezTo>
                      <a:pt x="160761" y="377721"/>
                      <a:pt x="150346" y="377721"/>
                      <a:pt x="139941" y="377721"/>
                    </a:cubicBezTo>
                    <a:moveTo>
                      <a:pt x="89606" y="377721"/>
                    </a:moveTo>
                    <a:cubicBezTo>
                      <a:pt x="89606" y="368938"/>
                      <a:pt x="89606" y="360165"/>
                      <a:pt x="89606" y="351361"/>
                    </a:cubicBezTo>
                    <a:cubicBezTo>
                      <a:pt x="100021" y="351361"/>
                      <a:pt x="110426" y="351361"/>
                      <a:pt x="120846" y="351361"/>
                    </a:cubicBezTo>
                    <a:cubicBezTo>
                      <a:pt x="120846" y="360165"/>
                      <a:pt x="120846" y="368938"/>
                      <a:pt x="120846" y="377721"/>
                    </a:cubicBezTo>
                    <a:cubicBezTo>
                      <a:pt x="110426" y="377721"/>
                      <a:pt x="100021" y="377721"/>
                      <a:pt x="89606" y="377721"/>
                    </a:cubicBezTo>
                    <a:moveTo>
                      <a:pt x="155013" y="425255"/>
                    </a:moveTo>
                    <a:lnTo>
                      <a:pt x="155013" y="396010"/>
                    </a:lnTo>
                    <a:lnTo>
                      <a:pt x="253049" y="396010"/>
                    </a:lnTo>
                    <a:lnTo>
                      <a:pt x="253049" y="425255"/>
                    </a:lnTo>
                    <a:lnTo>
                      <a:pt x="155013" y="425255"/>
                    </a:lnTo>
                    <a:moveTo>
                      <a:pt x="297761" y="423265"/>
                    </a:moveTo>
                    <a:cubicBezTo>
                      <a:pt x="297761" y="414466"/>
                      <a:pt x="297761" y="405677"/>
                      <a:pt x="297761" y="396904"/>
                    </a:cubicBezTo>
                    <a:cubicBezTo>
                      <a:pt x="308197" y="396904"/>
                      <a:pt x="318617" y="396904"/>
                      <a:pt x="329027" y="396904"/>
                    </a:cubicBezTo>
                    <a:cubicBezTo>
                      <a:pt x="329027" y="405677"/>
                      <a:pt x="329027" y="414466"/>
                      <a:pt x="329027" y="423265"/>
                    </a:cubicBezTo>
                    <a:cubicBezTo>
                      <a:pt x="318617" y="423265"/>
                      <a:pt x="308197" y="423265"/>
                      <a:pt x="297761" y="423265"/>
                    </a:cubicBezTo>
                    <a:moveTo>
                      <a:pt x="297761" y="468767"/>
                    </a:moveTo>
                    <a:cubicBezTo>
                      <a:pt x="297761" y="459978"/>
                      <a:pt x="297761" y="451179"/>
                      <a:pt x="297761" y="442406"/>
                    </a:cubicBezTo>
                    <a:cubicBezTo>
                      <a:pt x="308197" y="442406"/>
                      <a:pt x="318617" y="442406"/>
                      <a:pt x="329027" y="442406"/>
                    </a:cubicBezTo>
                    <a:cubicBezTo>
                      <a:pt x="329027" y="451179"/>
                      <a:pt x="329027" y="459978"/>
                      <a:pt x="329027" y="468767"/>
                    </a:cubicBezTo>
                    <a:cubicBezTo>
                      <a:pt x="318617" y="468767"/>
                      <a:pt x="308197" y="468767"/>
                      <a:pt x="297761" y="468767"/>
                    </a:cubicBezTo>
                    <a:moveTo>
                      <a:pt x="243663" y="468767"/>
                    </a:moveTo>
                    <a:cubicBezTo>
                      <a:pt x="243663" y="459978"/>
                      <a:pt x="243663" y="451179"/>
                      <a:pt x="243663" y="442406"/>
                    </a:cubicBezTo>
                    <a:cubicBezTo>
                      <a:pt x="254052" y="442406"/>
                      <a:pt x="264472" y="442406"/>
                      <a:pt x="274882" y="442406"/>
                    </a:cubicBezTo>
                    <a:cubicBezTo>
                      <a:pt x="274882" y="451179"/>
                      <a:pt x="274882" y="459978"/>
                      <a:pt x="274882" y="468767"/>
                    </a:cubicBezTo>
                    <a:cubicBezTo>
                      <a:pt x="264472" y="468767"/>
                      <a:pt x="254052" y="468767"/>
                      <a:pt x="243663" y="468767"/>
                    </a:cubicBezTo>
                    <a:moveTo>
                      <a:pt x="139941" y="468767"/>
                    </a:moveTo>
                    <a:cubicBezTo>
                      <a:pt x="139941" y="459978"/>
                      <a:pt x="139941" y="451179"/>
                      <a:pt x="139941" y="442406"/>
                    </a:cubicBezTo>
                    <a:cubicBezTo>
                      <a:pt x="150346" y="442406"/>
                      <a:pt x="160761" y="442406"/>
                      <a:pt x="171176" y="442406"/>
                    </a:cubicBezTo>
                    <a:cubicBezTo>
                      <a:pt x="171176" y="451179"/>
                      <a:pt x="171176" y="459978"/>
                      <a:pt x="171176" y="468767"/>
                    </a:cubicBezTo>
                    <a:cubicBezTo>
                      <a:pt x="160761" y="468767"/>
                      <a:pt x="150346" y="468767"/>
                      <a:pt x="139941" y="468767"/>
                    </a:cubicBezTo>
                    <a:moveTo>
                      <a:pt x="89606" y="468767"/>
                    </a:moveTo>
                    <a:cubicBezTo>
                      <a:pt x="89606" y="459978"/>
                      <a:pt x="89606" y="451179"/>
                      <a:pt x="89606" y="442406"/>
                    </a:cubicBezTo>
                    <a:cubicBezTo>
                      <a:pt x="100021" y="442406"/>
                      <a:pt x="110426" y="442406"/>
                      <a:pt x="120846" y="442406"/>
                    </a:cubicBezTo>
                    <a:cubicBezTo>
                      <a:pt x="120846" y="451179"/>
                      <a:pt x="120846" y="459978"/>
                      <a:pt x="120846" y="468767"/>
                    </a:cubicBezTo>
                    <a:cubicBezTo>
                      <a:pt x="110426" y="468767"/>
                      <a:pt x="100021" y="468767"/>
                      <a:pt x="89606" y="468767"/>
                    </a:cubicBezTo>
                    <a:moveTo>
                      <a:pt x="297761" y="514294"/>
                    </a:moveTo>
                    <a:cubicBezTo>
                      <a:pt x="297761" y="505506"/>
                      <a:pt x="297761" y="496707"/>
                      <a:pt x="297761" y="487913"/>
                    </a:cubicBezTo>
                    <a:cubicBezTo>
                      <a:pt x="308197" y="487913"/>
                      <a:pt x="318617" y="487913"/>
                      <a:pt x="329027" y="487913"/>
                    </a:cubicBezTo>
                    <a:cubicBezTo>
                      <a:pt x="329027" y="496707"/>
                      <a:pt x="329027" y="505506"/>
                      <a:pt x="329027" y="514294"/>
                    </a:cubicBezTo>
                    <a:cubicBezTo>
                      <a:pt x="318617" y="514294"/>
                      <a:pt x="308197" y="514294"/>
                      <a:pt x="297761" y="514294"/>
                    </a:cubicBezTo>
                    <a:moveTo>
                      <a:pt x="243663" y="514294"/>
                    </a:moveTo>
                    <a:cubicBezTo>
                      <a:pt x="243663" y="505506"/>
                      <a:pt x="243663" y="496707"/>
                      <a:pt x="243663" y="487913"/>
                    </a:cubicBezTo>
                    <a:cubicBezTo>
                      <a:pt x="254052" y="487913"/>
                      <a:pt x="264472" y="487913"/>
                      <a:pt x="274882" y="487913"/>
                    </a:cubicBezTo>
                    <a:cubicBezTo>
                      <a:pt x="274882" y="496707"/>
                      <a:pt x="274882" y="505506"/>
                      <a:pt x="274882" y="514294"/>
                    </a:cubicBezTo>
                    <a:cubicBezTo>
                      <a:pt x="264472" y="514294"/>
                      <a:pt x="254052" y="514294"/>
                      <a:pt x="243663" y="514294"/>
                    </a:cubicBezTo>
                    <a:moveTo>
                      <a:pt x="139941" y="514294"/>
                    </a:moveTo>
                    <a:cubicBezTo>
                      <a:pt x="139941" y="505506"/>
                      <a:pt x="139941" y="496707"/>
                      <a:pt x="139941" y="487913"/>
                    </a:cubicBezTo>
                    <a:cubicBezTo>
                      <a:pt x="150346" y="487913"/>
                      <a:pt x="160761" y="487913"/>
                      <a:pt x="171176" y="487913"/>
                    </a:cubicBezTo>
                    <a:cubicBezTo>
                      <a:pt x="171176" y="496707"/>
                      <a:pt x="171176" y="505506"/>
                      <a:pt x="171176" y="514294"/>
                    </a:cubicBezTo>
                    <a:cubicBezTo>
                      <a:pt x="160761" y="514294"/>
                      <a:pt x="150346" y="514294"/>
                      <a:pt x="139941" y="514294"/>
                    </a:cubicBezTo>
                    <a:moveTo>
                      <a:pt x="89606" y="514294"/>
                    </a:moveTo>
                    <a:cubicBezTo>
                      <a:pt x="89606" y="505506"/>
                      <a:pt x="89606" y="496707"/>
                      <a:pt x="89606" y="487913"/>
                    </a:cubicBezTo>
                    <a:cubicBezTo>
                      <a:pt x="100021" y="487913"/>
                      <a:pt x="110426" y="487913"/>
                      <a:pt x="120846" y="487913"/>
                    </a:cubicBezTo>
                    <a:cubicBezTo>
                      <a:pt x="120846" y="496707"/>
                      <a:pt x="120846" y="505506"/>
                      <a:pt x="120846" y="514294"/>
                    </a:cubicBezTo>
                    <a:cubicBezTo>
                      <a:pt x="110426" y="514294"/>
                      <a:pt x="100021" y="514294"/>
                      <a:pt x="89606" y="514294"/>
                    </a:cubicBezTo>
                    <a:moveTo>
                      <a:pt x="243663" y="559807"/>
                    </a:moveTo>
                    <a:cubicBezTo>
                      <a:pt x="243663" y="551018"/>
                      <a:pt x="243663" y="542245"/>
                      <a:pt x="243663" y="533441"/>
                    </a:cubicBezTo>
                    <a:cubicBezTo>
                      <a:pt x="254052" y="533441"/>
                      <a:pt x="264472" y="533441"/>
                      <a:pt x="274882" y="533441"/>
                    </a:cubicBezTo>
                    <a:cubicBezTo>
                      <a:pt x="274882" y="542245"/>
                      <a:pt x="274882" y="551018"/>
                      <a:pt x="274882" y="559807"/>
                    </a:cubicBezTo>
                    <a:cubicBezTo>
                      <a:pt x="264472" y="559807"/>
                      <a:pt x="254052" y="559807"/>
                      <a:pt x="243663" y="559807"/>
                    </a:cubicBezTo>
                    <a:moveTo>
                      <a:pt x="139941" y="559807"/>
                    </a:moveTo>
                    <a:cubicBezTo>
                      <a:pt x="139941" y="551018"/>
                      <a:pt x="139941" y="542245"/>
                      <a:pt x="139941" y="533441"/>
                    </a:cubicBezTo>
                    <a:cubicBezTo>
                      <a:pt x="150346" y="533441"/>
                      <a:pt x="160761" y="533441"/>
                      <a:pt x="171176" y="533441"/>
                    </a:cubicBezTo>
                    <a:cubicBezTo>
                      <a:pt x="171176" y="542245"/>
                      <a:pt x="171176" y="551018"/>
                      <a:pt x="171176" y="559807"/>
                    </a:cubicBezTo>
                    <a:cubicBezTo>
                      <a:pt x="160761" y="559807"/>
                      <a:pt x="150346" y="559807"/>
                      <a:pt x="139941" y="559807"/>
                    </a:cubicBezTo>
                    <a:moveTo>
                      <a:pt x="297761" y="605324"/>
                    </a:moveTo>
                    <a:cubicBezTo>
                      <a:pt x="297761" y="596546"/>
                      <a:pt x="297761" y="587747"/>
                      <a:pt x="297761" y="578959"/>
                    </a:cubicBezTo>
                    <a:cubicBezTo>
                      <a:pt x="308197" y="578959"/>
                      <a:pt x="318617" y="578959"/>
                      <a:pt x="329027" y="578959"/>
                    </a:cubicBezTo>
                    <a:cubicBezTo>
                      <a:pt x="329027" y="587747"/>
                      <a:pt x="329027" y="596546"/>
                      <a:pt x="329027" y="605324"/>
                    </a:cubicBezTo>
                    <a:cubicBezTo>
                      <a:pt x="318617" y="605324"/>
                      <a:pt x="308197" y="605324"/>
                      <a:pt x="297761" y="605324"/>
                    </a:cubicBezTo>
                    <a:moveTo>
                      <a:pt x="243663" y="605324"/>
                    </a:moveTo>
                    <a:cubicBezTo>
                      <a:pt x="243663" y="596546"/>
                      <a:pt x="243663" y="587747"/>
                      <a:pt x="243663" y="578959"/>
                    </a:cubicBezTo>
                    <a:cubicBezTo>
                      <a:pt x="254052" y="578959"/>
                      <a:pt x="264472" y="578959"/>
                      <a:pt x="274882" y="578959"/>
                    </a:cubicBezTo>
                    <a:cubicBezTo>
                      <a:pt x="274882" y="587747"/>
                      <a:pt x="274882" y="596546"/>
                      <a:pt x="274882" y="605324"/>
                    </a:cubicBezTo>
                    <a:cubicBezTo>
                      <a:pt x="264472" y="605324"/>
                      <a:pt x="254052" y="605324"/>
                      <a:pt x="243663" y="605324"/>
                    </a:cubicBezTo>
                    <a:moveTo>
                      <a:pt x="139941" y="605324"/>
                    </a:moveTo>
                    <a:cubicBezTo>
                      <a:pt x="139941" y="596546"/>
                      <a:pt x="139941" y="587747"/>
                      <a:pt x="139941" y="578959"/>
                    </a:cubicBezTo>
                    <a:cubicBezTo>
                      <a:pt x="150346" y="578959"/>
                      <a:pt x="160761" y="578959"/>
                      <a:pt x="171176" y="578959"/>
                    </a:cubicBezTo>
                    <a:cubicBezTo>
                      <a:pt x="171176" y="587747"/>
                      <a:pt x="171176" y="596546"/>
                      <a:pt x="171176" y="605324"/>
                    </a:cubicBezTo>
                    <a:cubicBezTo>
                      <a:pt x="160761" y="605324"/>
                      <a:pt x="150346" y="605324"/>
                      <a:pt x="139941" y="605324"/>
                    </a:cubicBezTo>
                    <a:moveTo>
                      <a:pt x="297761" y="650847"/>
                    </a:moveTo>
                    <a:cubicBezTo>
                      <a:pt x="297761" y="642064"/>
                      <a:pt x="297761" y="633265"/>
                      <a:pt x="297761" y="624481"/>
                    </a:cubicBezTo>
                    <a:cubicBezTo>
                      <a:pt x="308197" y="624481"/>
                      <a:pt x="318617" y="624481"/>
                      <a:pt x="329027" y="624481"/>
                    </a:cubicBezTo>
                    <a:cubicBezTo>
                      <a:pt x="329027" y="633265"/>
                      <a:pt x="329027" y="642064"/>
                      <a:pt x="329027" y="650847"/>
                    </a:cubicBezTo>
                    <a:cubicBezTo>
                      <a:pt x="318617" y="650847"/>
                      <a:pt x="308197" y="650847"/>
                      <a:pt x="297761" y="650847"/>
                    </a:cubicBezTo>
                    <a:moveTo>
                      <a:pt x="243663" y="650847"/>
                    </a:moveTo>
                    <a:cubicBezTo>
                      <a:pt x="243663" y="642064"/>
                      <a:pt x="243663" y="633265"/>
                      <a:pt x="243663" y="624481"/>
                    </a:cubicBezTo>
                    <a:cubicBezTo>
                      <a:pt x="254052" y="624481"/>
                      <a:pt x="264472" y="624481"/>
                      <a:pt x="274882" y="624481"/>
                    </a:cubicBezTo>
                    <a:cubicBezTo>
                      <a:pt x="274882" y="633265"/>
                      <a:pt x="274882" y="642064"/>
                      <a:pt x="274882" y="650847"/>
                    </a:cubicBezTo>
                    <a:cubicBezTo>
                      <a:pt x="264472" y="650847"/>
                      <a:pt x="254052" y="650847"/>
                      <a:pt x="243663" y="650847"/>
                    </a:cubicBezTo>
                    <a:moveTo>
                      <a:pt x="139941" y="650847"/>
                    </a:moveTo>
                    <a:cubicBezTo>
                      <a:pt x="139941" y="642064"/>
                      <a:pt x="139941" y="633265"/>
                      <a:pt x="139941" y="624481"/>
                    </a:cubicBezTo>
                    <a:cubicBezTo>
                      <a:pt x="150346" y="624481"/>
                      <a:pt x="160761" y="624481"/>
                      <a:pt x="171176" y="624481"/>
                    </a:cubicBezTo>
                    <a:cubicBezTo>
                      <a:pt x="171176" y="633265"/>
                      <a:pt x="171176" y="642064"/>
                      <a:pt x="171176" y="650847"/>
                    </a:cubicBezTo>
                    <a:cubicBezTo>
                      <a:pt x="160761" y="650847"/>
                      <a:pt x="150346" y="650847"/>
                      <a:pt x="139941" y="650847"/>
                    </a:cubicBezTo>
                    <a:moveTo>
                      <a:pt x="89606" y="650847"/>
                    </a:moveTo>
                    <a:cubicBezTo>
                      <a:pt x="89606" y="642064"/>
                      <a:pt x="89606" y="633265"/>
                      <a:pt x="89606" y="624481"/>
                    </a:cubicBezTo>
                    <a:cubicBezTo>
                      <a:pt x="100021" y="624481"/>
                      <a:pt x="110426" y="624481"/>
                      <a:pt x="120846" y="624481"/>
                    </a:cubicBezTo>
                    <a:cubicBezTo>
                      <a:pt x="120846" y="633265"/>
                      <a:pt x="120846" y="642064"/>
                      <a:pt x="120846" y="650847"/>
                    </a:cubicBezTo>
                    <a:cubicBezTo>
                      <a:pt x="110426" y="650847"/>
                      <a:pt x="100021" y="650847"/>
                      <a:pt x="89606" y="650847"/>
                    </a:cubicBezTo>
                    <a:moveTo>
                      <a:pt x="89606" y="696369"/>
                    </a:moveTo>
                    <a:cubicBezTo>
                      <a:pt x="89606" y="687592"/>
                      <a:pt x="89606" y="678787"/>
                      <a:pt x="89606" y="669999"/>
                    </a:cubicBezTo>
                    <a:cubicBezTo>
                      <a:pt x="100021" y="669999"/>
                      <a:pt x="110426" y="669999"/>
                      <a:pt x="120846" y="669999"/>
                    </a:cubicBezTo>
                    <a:cubicBezTo>
                      <a:pt x="120846" y="678787"/>
                      <a:pt x="120846" y="687592"/>
                      <a:pt x="120846" y="696369"/>
                    </a:cubicBezTo>
                    <a:cubicBezTo>
                      <a:pt x="110426" y="696369"/>
                      <a:pt x="100021" y="696369"/>
                      <a:pt x="89606" y="696369"/>
                    </a:cubicBezTo>
                    <a:moveTo>
                      <a:pt x="297761" y="741882"/>
                    </a:moveTo>
                    <a:cubicBezTo>
                      <a:pt x="297761" y="733098"/>
                      <a:pt x="297761" y="724315"/>
                      <a:pt x="297761" y="715527"/>
                    </a:cubicBezTo>
                    <a:cubicBezTo>
                      <a:pt x="308197" y="715527"/>
                      <a:pt x="318617" y="715527"/>
                      <a:pt x="329027" y="715527"/>
                    </a:cubicBezTo>
                    <a:cubicBezTo>
                      <a:pt x="329027" y="724315"/>
                      <a:pt x="329027" y="733098"/>
                      <a:pt x="329027" y="741882"/>
                    </a:cubicBezTo>
                    <a:cubicBezTo>
                      <a:pt x="318617" y="741882"/>
                      <a:pt x="308197" y="741882"/>
                      <a:pt x="297761" y="741882"/>
                    </a:cubicBezTo>
                    <a:moveTo>
                      <a:pt x="243663" y="741882"/>
                    </a:moveTo>
                    <a:cubicBezTo>
                      <a:pt x="243663" y="733098"/>
                      <a:pt x="243663" y="724315"/>
                      <a:pt x="243663" y="715527"/>
                    </a:cubicBezTo>
                    <a:cubicBezTo>
                      <a:pt x="254052" y="715527"/>
                      <a:pt x="264472" y="715527"/>
                      <a:pt x="274882" y="715527"/>
                    </a:cubicBezTo>
                    <a:cubicBezTo>
                      <a:pt x="274882" y="724315"/>
                      <a:pt x="274882" y="733098"/>
                      <a:pt x="274882" y="741882"/>
                    </a:cubicBezTo>
                    <a:cubicBezTo>
                      <a:pt x="264472" y="741882"/>
                      <a:pt x="254052" y="741882"/>
                      <a:pt x="243663" y="741882"/>
                    </a:cubicBezTo>
                    <a:moveTo>
                      <a:pt x="139941" y="741882"/>
                    </a:moveTo>
                    <a:cubicBezTo>
                      <a:pt x="139941" y="733098"/>
                      <a:pt x="139941" y="724315"/>
                      <a:pt x="139941" y="715527"/>
                    </a:cubicBezTo>
                    <a:cubicBezTo>
                      <a:pt x="150346" y="715527"/>
                      <a:pt x="160761" y="715527"/>
                      <a:pt x="171176" y="715527"/>
                    </a:cubicBezTo>
                    <a:cubicBezTo>
                      <a:pt x="171176" y="724315"/>
                      <a:pt x="171176" y="733098"/>
                      <a:pt x="171176" y="741882"/>
                    </a:cubicBezTo>
                    <a:cubicBezTo>
                      <a:pt x="160761" y="741882"/>
                      <a:pt x="150346" y="741882"/>
                      <a:pt x="139941" y="741882"/>
                    </a:cubicBezTo>
                    <a:moveTo>
                      <a:pt x="297761" y="787405"/>
                    </a:moveTo>
                    <a:cubicBezTo>
                      <a:pt x="297761" y="778616"/>
                      <a:pt x="297761" y="769828"/>
                      <a:pt x="297761" y="761034"/>
                    </a:cubicBezTo>
                    <a:cubicBezTo>
                      <a:pt x="308197" y="761034"/>
                      <a:pt x="318617" y="761034"/>
                      <a:pt x="329027" y="761034"/>
                    </a:cubicBezTo>
                    <a:cubicBezTo>
                      <a:pt x="329027" y="769828"/>
                      <a:pt x="329027" y="778616"/>
                      <a:pt x="329027" y="787405"/>
                    </a:cubicBezTo>
                    <a:cubicBezTo>
                      <a:pt x="318617" y="787405"/>
                      <a:pt x="308197" y="787405"/>
                      <a:pt x="297761" y="787405"/>
                    </a:cubicBezTo>
                    <a:moveTo>
                      <a:pt x="243663" y="787405"/>
                    </a:moveTo>
                    <a:cubicBezTo>
                      <a:pt x="243663" y="778616"/>
                      <a:pt x="243663" y="769828"/>
                      <a:pt x="243663" y="761034"/>
                    </a:cubicBezTo>
                    <a:cubicBezTo>
                      <a:pt x="254052" y="761034"/>
                      <a:pt x="264472" y="761034"/>
                      <a:pt x="274882" y="761034"/>
                    </a:cubicBezTo>
                    <a:cubicBezTo>
                      <a:pt x="274882" y="769828"/>
                      <a:pt x="274882" y="778616"/>
                      <a:pt x="274882" y="787405"/>
                    </a:cubicBezTo>
                    <a:cubicBezTo>
                      <a:pt x="264472" y="787405"/>
                      <a:pt x="254052" y="787405"/>
                      <a:pt x="243663" y="787405"/>
                    </a:cubicBezTo>
                    <a:moveTo>
                      <a:pt x="89606" y="787405"/>
                    </a:moveTo>
                    <a:cubicBezTo>
                      <a:pt x="89606" y="778616"/>
                      <a:pt x="89606" y="769828"/>
                      <a:pt x="89606" y="761034"/>
                    </a:cubicBezTo>
                    <a:cubicBezTo>
                      <a:pt x="100021" y="761034"/>
                      <a:pt x="110426" y="761034"/>
                      <a:pt x="120846" y="761034"/>
                    </a:cubicBezTo>
                    <a:cubicBezTo>
                      <a:pt x="120846" y="769828"/>
                      <a:pt x="120846" y="778616"/>
                      <a:pt x="120846" y="787405"/>
                    </a:cubicBezTo>
                    <a:cubicBezTo>
                      <a:pt x="110426" y="787405"/>
                      <a:pt x="100021" y="787405"/>
                      <a:pt x="89606" y="787405"/>
                    </a:cubicBezTo>
                    <a:moveTo>
                      <a:pt x="243663" y="832927"/>
                    </a:moveTo>
                    <a:cubicBezTo>
                      <a:pt x="243663" y="824144"/>
                      <a:pt x="243663" y="815340"/>
                      <a:pt x="243663" y="806546"/>
                    </a:cubicBezTo>
                    <a:cubicBezTo>
                      <a:pt x="254052" y="806546"/>
                      <a:pt x="264472" y="806546"/>
                      <a:pt x="274882" y="806546"/>
                    </a:cubicBezTo>
                    <a:cubicBezTo>
                      <a:pt x="274882" y="815340"/>
                      <a:pt x="274882" y="824144"/>
                      <a:pt x="274882" y="832927"/>
                    </a:cubicBezTo>
                    <a:cubicBezTo>
                      <a:pt x="264472" y="832927"/>
                      <a:pt x="254052" y="832927"/>
                      <a:pt x="243663" y="832927"/>
                    </a:cubicBezTo>
                    <a:moveTo>
                      <a:pt x="139941" y="832927"/>
                    </a:moveTo>
                    <a:cubicBezTo>
                      <a:pt x="139941" y="824144"/>
                      <a:pt x="139941" y="815340"/>
                      <a:pt x="139941" y="806546"/>
                    </a:cubicBezTo>
                    <a:cubicBezTo>
                      <a:pt x="150346" y="806546"/>
                      <a:pt x="160761" y="806546"/>
                      <a:pt x="171176" y="806546"/>
                    </a:cubicBezTo>
                    <a:cubicBezTo>
                      <a:pt x="171176" y="815340"/>
                      <a:pt x="171176" y="824144"/>
                      <a:pt x="171176" y="832927"/>
                    </a:cubicBezTo>
                    <a:cubicBezTo>
                      <a:pt x="160761" y="832927"/>
                      <a:pt x="150346" y="832927"/>
                      <a:pt x="139941" y="832927"/>
                    </a:cubicBezTo>
                    <a:moveTo>
                      <a:pt x="297761" y="878445"/>
                    </a:moveTo>
                    <a:cubicBezTo>
                      <a:pt x="297761" y="869661"/>
                      <a:pt x="297761" y="860868"/>
                      <a:pt x="297761" y="852079"/>
                    </a:cubicBezTo>
                    <a:cubicBezTo>
                      <a:pt x="308197" y="852079"/>
                      <a:pt x="318617" y="852079"/>
                      <a:pt x="329027" y="852079"/>
                    </a:cubicBezTo>
                    <a:cubicBezTo>
                      <a:pt x="329027" y="860868"/>
                      <a:pt x="329027" y="869661"/>
                      <a:pt x="329027" y="878445"/>
                    </a:cubicBezTo>
                    <a:cubicBezTo>
                      <a:pt x="318617" y="878445"/>
                      <a:pt x="308197" y="878445"/>
                      <a:pt x="297761" y="878445"/>
                    </a:cubicBezTo>
                    <a:moveTo>
                      <a:pt x="139941" y="878445"/>
                    </a:moveTo>
                    <a:cubicBezTo>
                      <a:pt x="139941" y="869661"/>
                      <a:pt x="139941" y="860868"/>
                      <a:pt x="139941" y="852079"/>
                    </a:cubicBezTo>
                    <a:cubicBezTo>
                      <a:pt x="150346" y="852079"/>
                      <a:pt x="160761" y="852079"/>
                      <a:pt x="171176" y="852079"/>
                    </a:cubicBezTo>
                    <a:cubicBezTo>
                      <a:pt x="171176" y="860868"/>
                      <a:pt x="171176" y="869661"/>
                      <a:pt x="171176" y="878445"/>
                    </a:cubicBezTo>
                    <a:cubicBezTo>
                      <a:pt x="160761" y="878445"/>
                      <a:pt x="150346" y="878445"/>
                      <a:pt x="139941" y="878445"/>
                    </a:cubicBezTo>
                    <a:moveTo>
                      <a:pt x="89606" y="878445"/>
                    </a:moveTo>
                    <a:cubicBezTo>
                      <a:pt x="89606" y="869661"/>
                      <a:pt x="89606" y="860868"/>
                      <a:pt x="89606" y="852079"/>
                    </a:cubicBezTo>
                    <a:cubicBezTo>
                      <a:pt x="100021" y="852079"/>
                      <a:pt x="110426" y="852079"/>
                      <a:pt x="120846" y="852079"/>
                    </a:cubicBezTo>
                    <a:cubicBezTo>
                      <a:pt x="120846" y="860868"/>
                      <a:pt x="120846" y="869661"/>
                      <a:pt x="120846" y="878445"/>
                    </a:cubicBezTo>
                    <a:cubicBezTo>
                      <a:pt x="110426" y="878445"/>
                      <a:pt x="100021" y="878445"/>
                      <a:pt x="89606" y="878445"/>
                    </a:cubicBezTo>
                    <a:moveTo>
                      <a:pt x="155013" y="925038"/>
                    </a:moveTo>
                    <a:lnTo>
                      <a:pt x="155013" y="896864"/>
                    </a:lnTo>
                    <a:lnTo>
                      <a:pt x="253049" y="896864"/>
                    </a:lnTo>
                    <a:lnTo>
                      <a:pt x="253049" y="925038"/>
                    </a:lnTo>
                    <a:lnTo>
                      <a:pt x="155013" y="925038"/>
                    </a:lnTo>
                    <a:moveTo>
                      <a:pt x="297761" y="923962"/>
                    </a:moveTo>
                    <a:cubicBezTo>
                      <a:pt x="297761" y="915179"/>
                      <a:pt x="297761" y="906396"/>
                      <a:pt x="297761" y="897597"/>
                    </a:cubicBezTo>
                    <a:cubicBezTo>
                      <a:pt x="308197" y="897597"/>
                      <a:pt x="318617" y="897597"/>
                      <a:pt x="329027" y="897597"/>
                    </a:cubicBezTo>
                    <a:cubicBezTo>
                      <a:pt x="329027" y="906396"/>
                      <a:pt x="329027" y="915179"/>
                      <a:pt x="329027" y="923962"/>
                    </a:cubicBezTo>
                    <a:cubicBezTo>
                      <a:pt x="318617" y="923962"/>
                      <a:pt x="308197" y="923962"/>
                      <a:pt x="297761" y="923962"/>
                    </a:cubicBezTo>
                    <a:moveTo>
                      <a:pt x="89606" y="923962"/>
                    </a:moveTo>
                    <a:cubicBezTo>
                      <a:pt x="89606" y="915179"/>
                      <a:pt x="89606" y="906396"/>
                      <a:pt x="89606" y="897597"/>
                    </a:cubicBezTo>
                    <a:cubicBezTo>
                      <a:pt x="100021" y="897597"/>
                      <a:pt x="110426" y="897597"/>
                      <a:pt x="120846" y="897597"/>
                    </a:cubicBezTo>
                    <a:cubicBezTo>
                      <a:pt x="120846" y="906396"/>
                      <a:pt x="120846" y="915179"/>
                      <a:pt x="120846" y="923962"/>
                    </a:cubicBezTo>
                    <a:cubicBezTo>
                      <a:pt x="110426" y="923962"/>
                      <a:pt x="100021" y="923962"/>
                      <a:pt x="89606" y="923962"/>
                    </a:cubicBezTo>
                    <a:moveTo>
                      <a:pt x="297761" y="969474"/>
                    </a:moveTo>
                    <a:lnTo>
                      <a:pt x="297761" y="943109"/>
                    </a:lnTo>
                    <a:lnTo>
                      <a:pt x="329027" y="943109"/>
                    </a:lnTo>
                    <a:lnTo>
                      <a:pt x="329027" y="969474"/>
                    </a:lnTo>
                    <a:lnTo>
                      <a:pt x="297761" y="969474"/>
                    </a:lnTo>
                    <a:moveTo>
                      <a:pt x="243663" y="969474"/>
                    </a:moveTo>
                    <a:lnTo>
                      <a:pt x="243663" y="943109"/>
                    </a:lnTo>
                    <a:lnTo>
                      <a:pt x="274882" y="943109"/>
                    </a:lnTo>
                    <a:lnTo>
                      <a:pt x="274882" y="969474"/>
                    </a:lnTo>
                    <a:lnTo>
                      <a:pt x="243663" y="969474"/>
                    </a:lnTo>
                    <a:moveTo>
                      <a:pt x="139936" y="969474"/>
                    </a:moveTo>
                    <a:lnTo>
                      <a:pt x="139936" y="943109"/>
                    </a:lnTo>
                    <a:lnTo>
                      <a:pt x="171176" y="943109"/>
                    </a:lnTo>
                    <a:lnTo>
                      <a:pt x="171176" y="969474"/>
                    </a:lnTo>
                    <a:lnTo>
                      <a:pt x="139936" y="969474"/>
                    </a:lnTo>
                    <a:moveTo>
                      <a:pt x="89606" y="969474"/>
                    </a:moveTo>
                    <a:lnTo>
                      <a:pt x="89606" y="943109"/>
                    </a:lnTo>
                    <a:lnTo>
                      <a:pt x="120846" y="943109"/>
                    </a:lnTo>
                    <a:lnTo>
                      <a:pt x="120846" y="969474"/>
                    </a:lnTo>
                    <a:lnTo>
                      <a:pt x="89606" y="969474"/>
                    </a:lnTo>
                    <a:moveTo>
                      <a:pt x="65371" y="1038400"/>
                    </a:moveTo>
                    <a:lnTo>
                      <a:pt x="65371" y="1009800"/>
                    </a:lnTo>
                    <a:lnTo>
                      <a:pt x="329952" y="1009800"/>
                    </a:lnTo>
                    <a:lnTo>
                      <a:pt x="329952" y="1038400"/>
                    </a:lnTo>
                    <a:lnTo>
                      <a:pt x="65371" y="1038400"/>
                    </a:lnTo>
                    <a:moveTo>
                      <a:pt x="83244" y="1109909"/>
                    </a:moveTo>
                    <a:lnTo>
                      <a:pt x="83244" y="1056279"/>
                    </a:lnTo>
                    <a:lnTo>
                      <a:pt x="140456" y="1056279"/>
                    </a:lnTo>
                    <a:lnTo>
                      <a:pt x="140456" y="1109909"/>
                    </a:lnTo>
                    <a:lnTo>
                      <a:pt x="83244" y="1109909"/>
                    </a:lnTo>
                    <a:moveTo>
                      <a:pt x="186929" y="1106334"/>
                    </a:moveTo>
                    <a:lnTo>
                      <a:pt x="186929" y="1059849"/>
                    </a:lnTo>
                    <a:lnTo>
                      <a:pt x="315655" y="1059849"/>
                    </a:lnTo>
                    <a:lnTo>
                      <a:pt x="315655" y="1106334"/>
                    </a:lnTo>
                    <a:lnTo>
                      <a:pt x="186929" y="1106334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igura a mano libera: forma 85">
                <a:extLst>
                  <a:ext uri="{FF2B5EF4-FFF2-40B4-BE49-F238E27FC236}">
                    <a16:creationId xmlns:a16="http://schemas.microsoft.com/office/drawing/2014/main" id="{AAEC42B0-933A-421C-9DF9-EA70ADFDA4D3}"/>
                  </a:ext>
                </a:extLst>
              </p:cNvPr>
              <p:cNvSpPr/>
              <p:nvPr/>
            </p:nvSpPr>
            <p:spPr>
              <a:xfrm flipV="1">
                <a:off x="9618351" y="4096597"/>
                <a:ext cx="480703" cy="121340"/>
              </a:xfrm>
              <a:custGeom>
                <a:avLst/>
                <a:gdLst>
                  <a:gd name="connsiteX0" fmla="*/ 473298 w 480703"/>
                  <a:gd name="connsiteY0" fmla="*/ -2244 h 121340"/>
                  <a:gd name="connsiteX1" fmla="*/ -7406 w 480703"/>
                  <a:gd name="connsiteY1" fmla="*/ -2244 h 121340"/>
                  <a:gd name="connsiteX2" fmla="*/ -7406 w 480703"/>
                  <a:gd name="connsiteY2" fmla="*/ 96161 h 121340"/>
                  <a:gd name="connsiteX3" fmla="*/ 17281 w 480703"/>
                  <a:gd name="connsiteY3" fmla="*/ 96161 h 121340"/>
                  <a:gd name="connsiteX4" fmla="*/ 17281 w 480703"/>
                  <a:gd name="connsiteY4" fmla="*/ 119096 h 121340"/>
                  <a:gd name="connsiteX5" fmla="*/ 164623 w 480703"/>
                  <a:gd name="connsiteY5" fmla="*/ 119096 h 121340"/>
                  <a:gd name="connsiteX6" fmla="*/ 164623 w 480703"/>
                  <a:gd name="connsiteY6" fmla="*/ 115380 h 121340"/>
                  <a:gd name="connsiteX7" fmla="*/ 195864 w 480703"/>
                  <a:gd name="connsiteY7" fmla="*/ 115380 h 121340"/>
                  <a:gd name="connsiteX8" fmla="*/ 195864 w 480703"/>
                  <a:gd name="connsiteY8" fmla="*/ 119096 h 121340"/>
                  <a:gd name="connsiteX9" fmla="*/ 268350 w 480703"/>
                  <a:gd name="connsiteY9" fmla="*/ 119096 h 121340"/>
                  <a:gd name="connsiteX10" fmla="*/ 268350 w 480703"/>
                  <a:gd name="connsiteY10" fmla="*/ 115380 h 121340"/>
                  <a:gd name="connsiteX11" fmla="*/ 299570 w 480703"/>
                  <a:gd name="connsiteY11" fmla="*/ 115380 h 121340"/>
                  <a:gd name="connsiteX12" fmla="*/ 299570 w 480703"/>
                  <a:gd name="connsiteY12" fmla="*/ 119096 h 121340"/>
                  <a:gd name="connsiteX13" fmla="*/ 449168 w 480703"/>
                  <a:gd name="connsiteY13" fmla="*/ 119096 h 121340"/>
                  <a:gd name="connsiteX14" fmla="*/ 449168 w 480703"/>
                  <a:gd name="connsiteY14" fmla="*/ 96161 h 121340"/>
                  <a:gd name="connsiteX15" fmla="*/ 473298 w 480703"/>
                  <a:gd name="connsiteY15" fmla="*/ 96161 h 121340"/>
                  <a:gd name="connsiteX16" fmla="*/ 473298 w 480703"/>
                  <a:gd name="connsiteY16" fmla="*/ -2244 h 121340"/>
                  <a:gd name="connsiteX17" fmla="*/ 374556 w 480703"/>
                  <a:gd name="connsiteY17" fmla="*/ 81068 h 121340"/>
                  <a:gd name="connsiteX18" fmla="*/ 374556 w 480703"/>
                  <a:gd name="connsiteY18" fmla="*/ 24802 h 121340"/>
                  <a:gd name="connsiteX19" fmla="*/ 417022 w 480703"/>
                  <a:gd name="connsiteY19" fmla="*/ 24802 h 121340"/>
                  <a:gd name="connsiteX20" fmla="*/ 417022 w 480703"/>
                  <a:gd name="connsiteY20" fmla="*/ 81068 h 121340"/>
                  <a:gd name="connsiteX21" fmla="*/ 374556 w 480703"/>
                  <a:gd name="connsiteY21" fmla="*/ 81068 h 121340"/>
                  <a:gd name="connsiteX22" fmla="*/ 293135 w 480703"/>
                  <a:gd name="connsiteY22" fmla="*/ 81068 h 121340"/>
                  <a:gd name="connsiteX23" fmla="*/ 293135 w 480703"/>
                  <a:gd name="connsiteY23" fmla="*/ 24802 h 121340"/>
                  <a:gd name="connsiteX24" fmla="*/ 335587 w 480703"/>
                  <a:gd name="connsiteY24" fmla="*/ 24802 h 121340"/>
                  <a:gd name="connsiteX25" fmla="*/ 335587 w 480703"/>
                  <a:gd name="connsiteY25" fmla="*/ 81068 h 121340"/>
                  <a:gd name="connsiteX26" fmla="*/ 293135 w 480703"/>
                  <a:gd name="connsiteY26" fmla="*/ 81068 h 121340"/>
                  <a:gd name="connsiteX27" fmla="*/ 211731 w 480703"/>
                  <a:gd name="connsiteY27" fmla="*/ 81068 h 121340"/>
                  <a:gd name="connsiteX28" fmla="*/ 211731 w 480703"/>
                  <a:gd name="connsiteY28" fmla="*/ 24802 h 121340"/>
                  <a:gd name="connsiteX29" fmla="*/ 254161 w 480703"/>
                  <a:gd name="connsiteY29" fmla="*/ 24802 h 121340"/>
                  <a:gd name="connsiteX30" fmla="*/ 254161 w 480703"/>
                  <a:gd name="connsiteY30" fmla="*/ 81068 h 121340"/>
                  <a:gd name="connsiteX31" fmla="*/ 211731 w 480703"/>
                  <a:gd name="connsiteY31" fmla="*/ 81068 h 121340"/>
                  <a:gd name="connsiteX32" fmla="*/ 130296 w 480703"/>
                  <a:gd name="connsiteY32" fmla="*/ 81068 h 121340"/>
                  <a:gd name="connsiteX33" fmla="*/ 130296 w 480703"/>
                  <a:gd name="connsiteY33" fmla="*/ 24802 h 121340"/>
                  <a:gd name="connsiteX34" fmla="*/ 172762 w 480703"/>
                  <a:gd name="connsiteY34" fmla="*/ 24802 h 121340"/>
                  <a:gd name="connsiteX35" fmla="*/ 172762 w 480703"/>
                  <a:gd name="connsiteY35" fmla="*/ 81068 h 121340"/>
                  <a:gd name="connsiteX36" fmla="*/ 130296 w 480703"/>
                  <a:gd name="connsiteY36" fmla="*/ 81068 h 121340"/>
                  <a:gd name="connsiteX37" fmla="*/ 48891 w 480703"/>
                  <a:gd name="connsiteY37" fmla="*/ 81068 h 121340"/>
                  <a:gd name="connsiteX38" fmla="*/ 48891 w 480703"/>
                  <a:gd name="connsiteY38" fmla="*/ 24802 h 121340"/>
                  <a:gd name="connsiteX39" fmla="*/ 91342 w 480703"/>
                  <a:gd name="connsiteY39" fmla="*/ 24802 h 121340"/>
                  <a:gd name="connsiteX40" fmla="*/ 91342 w 480703"/>
                  <a:gd name="connsiteY40" fmla="*/ 81068 h 121340"/>
                  <a:gd name="connsiteX41" fmla="*/ 48891 w 480703"/>
                  <a:gd name="connsiteY41" fmla="*/ 81068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480703" h="121340">
                    <a:moveTo>
                      <a:pt x="473298" y="-2244"/>
                    </a:moveTo>
                    <a:lnTo>
                      <a:pt x="-7406" y="-2244"/>
                    </a:lnTo>
                    <a:lnTo>
                      <a:pt x="-7406" y="96161"/>
                    </a:lnTo>
                    <a:lnTo>
                      <a:pt x="17281" y="96161"/>
                    </a:lnTo>
                    <a:lnTo>
                      <a:pt x="17281" y="119096"/>
                    </a:lnTo>
                    <a:lnTo>
                      <a:pt x="164623" y="119096"/>
                    </a:lnTo>
                    <a:lnTo>
                      <a:pt x="164623" y="115380"/>
                    </a:lnTo>
                    <a:lnTo>
                      <a:pt x="195864" y="115380"/>
                    </a:lnTo>
                    <a:lnTo>
                      <a:pt x="195864" y="119096"/>
                    </a:lnTo>
                    <a:lnTo>
                      <a:pt x="268350" y="119096"/>
                    </a:lnTo>
                    <a:lnTo>
                      <a:pt x="268350" y="115380"/>
                    </a:lnTo>
                    <a:lnTo>
                      <a:pt x="299570" y="115380"/>
                    </a:lnTo>
                    <a:lnTo>
                      <a:pt x="299570" y="119096"/>
                    </a:lnTo>
                    <a:lnTo>
                      <a:pt x="449168" y="119096"/>
                    </a:lnTo>
                    <a:lnTo>
                      <a:pt x="449168" y="96161"/>
                    </a:lnTo>
                    <a:lnTo>
                      <a:pt x="473298" y="96161"/>
                    </a:lnTo>
                    <a:lnTo>
                      <a:pt x="473298" y="-2244"/>
                    </a:lnTo>
                    <a:moveTo>
                      <a:pt x="374556" y="81068"/>
                    </a:moveTo>
                    <a:lnTo>
                      <a:pt x="374556" y="24802"/>
                    </a:lnTo>
                    <a:lnTo>
                      <a:pt x="417022" y="24802"/>
                    </a:lnTo>
                    <a:lnTo>
                      <a:pt x="417022" y="81068"/>
                    </a:lnTo>
                    <a:lnTo>
                      <a:pt x="374556" y="81068"/>
                    </a:lnTo>
                    <a:moveTo>
                      <a:pt x="293135" y="81068"/>
                    </a:moveTo>
                    <a:lnTo>
                      <a:pt x="293135" y="24802"/>
                    </a:lnTo>
                    <a:lnTo>
                      <a:pt x="335587" y="24802"/>
                    </a:lnTo>
                    <a:lnTo>
                      <a:pt x="335587" y="81068"/>
                    </a:lnTo>
                    <a:lnTo>
                      <a:pt x="293135" y="81068"/>
                    </a:lnTo>
                    <a:moveTo>
                      <a:pt x="211731" y="81068"/>
                    </a:moveTo>
                    <a:lnTo>
                      <a:pt x="211731" y="24802"/>
                    </a:lnTo>
                    <a:lnTo>
                      <a:pt x="254161" y="24802"/>
                    </a:lnTo>
                    <a:lnTo>
                      <a:pt x="254161" y="81068"/>
                    </a:lnTo>
                    <a:lnTo>
                      <a:pt x="211731" y="81068"/>
                    </a:lnTo>
                    <a:moveTo>
                      <a:pt x="130296" y="81068"/>
                    </a:moveTo>
                    <a:lnTo>
                      <a:pt x="130296" y="24802"/>
                    </a:lnTo>
                    <a:lnTo>
                      <a:pt x="172762" y="24802"/>
                    </a:lnTo>
                    <a:lnTo>
                      <a:pt x="172762" y="81068"/>
                    </a:lnTo>
                    <a:lnTo>
                      <a:pt x="130296" y="81068"/>
                    </a:lnTo>
                    <a:moveTo>
                      <a:pt x="48891" y="81068"/>
                    </a:moveTo>
                    <a:lnTo>
                      <a:pt x="48891" y="24802"/>
                    </a:lnTo>
                    <a:lnTo>
                      <a:pt x="91342" y="24802"/>
                    </a:lnTo>
                    <a:lnTo>
                      <a:pt x="91342" y="81068"/>
                    </a:lnTo>
                    <a:lnTo>
                      <a:pt x="48891" y="81068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igura a mano libera: forma 86">
                <a:extLst>
                  <a:ext uri="{FF2B5EF4-FFF2-40B4-BE49-F238E27FC236}">
                    <a16:creationId xmlns:a16="http://schemas.microsoft.com/office/drawing/2014/main" id="{7951C2BC-41A0-4E21-8ED3-105AF76A8CB9}"/>
                  </a:ext>
                </a:extLst>
              </p:cNvPr>
              <p:cNvSpPr/>
              <p:nvPr/>
            </p:nvSpPr>
            <p:spPr>
              <a:xfrm flipV="1">
                <a:off x="9643038" y="4091400"/>
                <a:ext cx="431886" cy="5197"/>
              </a:xfrm>
              <a:custGeom>
                <a:avLst/>
                <a:gdLst>
                  <a:gd name="connsiteX0" fmla="*/ 424480 w 431886"/>
                  <a:gd name="connsiteY0" fmla="*/ -2382 h 5197"/>
                  <a:gd name="connsiteX1" fmla="*/ 274882 w 431886"/>
                  <a:gd name="connsiteY1" fmla="*/ -2382 h 5197"/>
                  <a:gd name="connsiteX2" fmla="*/ 274882 w 431886"/>
                  <a:gd name="connsiteY2" fmla="*/ 2815 h 5197"/>
                  <a:gd name="connsiteX3" fmla="*/ 424480 w 431886"/>
                  <a:gd name="connsiteY3" fmla="*/ 2815 h 5197"/>
                  <a:gd name="connsiteX4" fmla="*/ 424480 w 431886"/>
                  <a:gd name="connsiteY4" fmla="*/ -2382 h 5197"/>
                  <a:gd name="connsiteX5" fmla="*/ 243663 w 431886"/>
                  <a:gd name="connsiteY5" fmla="*/ -2382 h 5197"/>
                  <a:gd name="connsiteX6" fmla="*/ 171176 w 431886"/>
                  <a:gd name="connsiteY6" fmla="*/ -2382 h 5197"/>
                  <a:gd name="connsiteX7" fmla="*/ 171176 w 431886"/>
                  <a:gd name="connsiteY7" fmla="*/ 2815 h 5197"/>
                  <a:gd name="connsiteX8" fmla="*/ 243663 w 431886"/>
                  <a:gd name="connsiteY8" fmla="*/ 2815 h 5197"/>
                  <a:gd name="connsiteX9" fmla="*/ 243663 w 431886"/>
                  <a:gd name="connsiteY9" fmla="*/ -2382 h 5197"/>
                  <a:gd name="connsiteX10" fmla="*/ 139936 w 431886"/>
                  <a:gd name="connsiteY10" fmla="*/ -2382 h 5197"/>
                  <a:gd name="connsiteX11" fmla="*/ -7406 w 431886"/>
                  <a:gd name="connsiteY11" fmla="*/ -2382 h 5197"/>
                  <a:gd name="connsiteX12" fmla="*/ -7406 w 431886"/>
                  <a:gd name="connsiteY12" fmla="*/ 2815 h 5197"/>
                  <a:gd name="connsiteX13" fmla="*/ 139936 w 431886"/>
                  <a:gd name="connsiteY13" fmla="*/ 2815 h 5197"/>
                  <a:gd name="connsiteX14" fmla="*/ 139936 w 431886"/>
                  <a:gd name="connsiteY1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31886" h="5197">
                    <a:moveTo>
                      <a:pt x="424480" y="-2382"/>
                    </a:moveTo>
                    <a:lnTo>
                      <a:pt x="274882" y="-2382"/>
                    </a:lnTo>
                    <a:lnTo>
                      <a:pt x="274882" y="2815"/>
                    </a:lnTo>
                    <a:lnTo>
                      <a:pt x="424480" y="2815"/>
                    </a:lnTo>
                    <a:lnTo>
                      <a:pt x="424480" y="-2382"/>
                    </a:lnTo>
                    <a:moveTo>
                      <a:pt x="243663" y="-2382"/>
                    </a:moveTo>
                    <a:lnTo>
                      <a:pt x="171176" y="-2382"/>
                    </a:lnTo>
                    <a:lnTo>
                      <a:pt x="171176" y="2815"/>
                    </a:lnTo>
                    <a:lnTo>
                      <a:pt x="243663" y="2815"/>
                    </a:lnTo>
                    <a:lnTo>
                      <a:pt x="243663" y="-2382"/>
                    </a:lnTo>
                    <a:moveTo>
                      <a:pt x="139936" y="-2382"/>
                    </a:moveTo>
                    <a:lnTo>
                      <a:pt x="-7406" y="-2382"/>
                    </a:lnTo>
                    <a:lnTo>
                      <a:pt x="-7406" y="2815"/>
                    </a:lnTo>
                    <a:lnTo>
                      <a:pt x="139936" y="2815"/>
                    </a:lnTo>
                    <a:lnTo>
                      <a:pt x="139936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igura a mano libera: forma 87">
                <a:extLst>
                  <a:ext uri="{FF2B5EF4-FFF2-40B4-BE49-F238E27FC236}">
                    <a16:creationId xmlns:a16="http://schemas.microsoft.com/office/drawing/2014/main" id="{D94095E2-2057-43BA-90CB-DB05C72ACE32}"/>
                  </a:ext>
                </a:extLst>
              </p:cNvPr>
              <p:cNvSpPr/>
              <p:nvPr/>
            </p:nvSpPr>
            <p:spPr>
              <a:xfrm flipV="1">
                <a:off x="7577720" y="3219645"/>
                <a:ext cx="340575" cy="871754"/>
              </a:xfrm>
              <a:custGeom>
                <a:avLst/>
                <a:gdLst>
                  <a:gd name="connsiteX0" fmla="*/ 180606 w 340575"/>
                  <a:gd name="connsiteY0" fmla="*/ -3338 h 871754"/>
                  <a:gd name="connsiteX1" fmla="*/ -3886 w 340575"/>
                  <a:gd name="connsiteY1" fmla="*/ -3338 h 871754"/>
                  <a:gd name="connsiteX2" fmla="*/ -3886 w 340575"/>
                  <a:gd name="connsiteY2" fmla="*/ 173857 h 871754"/>
                  <a:gd name="connsiteX3" fmla="*/ 63990 w 340575"/>
                  <a:gd name="connsiteY3" fmla="*/ 173857 h 871754"/>
                  <a:gd name="connsiteX4" fmla="*/ 81110 w 340575"/>
                  <a:gd name="connsiteY4" fmla="*/ 642212 h 871754"/>
                  <a:gd name="connsiteX5" fmla="*/ 74239 w 340575"/>
                  <a:gd name="connsiteY5" fmla="*/ 642212 h 871754"/>
                  <a:gd name="connsiteX6" fmla="*/ 74239 w 340575"/>
                  <a:gd name="connsiteY6" fmla="*/ 672377 h 871754"/>
                  <a:gd name="connsiteX7" fmla="*/ 109165 w 340575"/>
                  <a:gd name="connsiteY7" fmla="*/ 672377 h 871754"/>
                  <a:gd name="connsiteX8" fmla="*/ 109165 w 340575"/>
                  <a:gd name="connsiteY8" fmla="*/ 708191 h 871754"/>
                  <a:gd name="connsiteX9" fmla="*/ 158118 w 340575"/>
                  <a:gd name="connsiteY9" fmla="*/ 708191 h 871754"/>
                  <a:gd name="connsiteX10" fmla="*/ 158492 w 340575"/>
                  <a:gd name="connsiteY10" fmla="*/ 715436 h 871754"/>
                  <a:gd name="connsiteX11" fmla="*/ 174302 w 340575"/>
                  <a:gd name="connsiteY11" fmla="*/ 715436 h 871754"/>
                  <a:gd name="connsiteX12" fmla="*/ 174676 w 340575"/>
                  <a:gd name="connsiteY12" fmla="*/ 708191 h 871754"/>
                  <a:gd name="connsiteX13" fmla="*/ 223634 w 340575"/>
                  <a:gd name="connsiteY13" fmla="*/ 708191 h 871754"/>
                  <a:gd name="connsiteX14" fmla="*/ 223634 w 340575"/>
                  <a:gd name="connsiteY14" fmla="*/ 672377 h 871754"/>
                  <a:gd name="connsiteX15" fmla="*/ 258570 w 340575"/>
                  <a:gd name="connsiteY15" fmla="*/ 672377 h 871754"/>
                  <a:gd name="connsiteX16" fmla="*/ 258570 w 340575"/>
                  <a:gd name="connsiteY16" fmla="*/ 642212 h 871754"/>
                  <a:gd name="connsiteX17" fmla="*/ 251699 w 340575"/>
                  <a:gd name="connsiteY17" fmla="*/ 642212 h 871754"/>
                  <a:gd name="connsiteX18" fmla="*/ 268814 w 340575"/>
                  <a:gd name="connsiteY18" fmla="*/ 173857 h 871754"/>
                  <a:gd name="connsiteX19" fmla="*/ 336690 w 340575"/>
                  <a:gd name="connsiteY19" fmla="*/ 173857 h 871754"/>
                  <a:gd name="connsiteX20" fmla="*/ 336690 w 340575"/>
                  <a:gd name="connsiteY20" fmla="*/ 104479 h 871754"/>
                  <a:gd name="connsiteX21" fmla="*/ 330437 w 340575"/>
                  <a:gd name="connsiteY21" fmla="*/ 101906 h 871754"/>
                  <a:gd name="connsiteX22" fmla="*/ 330437 w 340575"/>
                  <a:gd name="connsiteY22" fmla="*/ 112477 h 871754"/>
                  <a:gd name="connsiteX23" fmla="*/ 280835 w 340575"/>
                  <a:gd name="connsiteY23" fmla="*/ 112477 h 871754"/>
                  <a:gd name="connsiteX24" fmla="*/ 280835 w 340575"/>
                  <a:gd name="connsiteY24" fmla="*/ 97099 h 871754"/>
                  <a:gd name="connsiteX25" fmla="*/ 318744 w 340575"/>
                  <a:gd name="connsiteY25" fmla="*/ 97099 h 871754"/>
                  <a:gd name="connsiteX26" fmla="*/ 258513 w 340575"/>
                  <a:gd name="connsiteY26" fmla="*/ 72328 h 871754"/>
                  <a:gd name="connsiteX27" fmla="*/ 258159 w 340575"/>
                  <a:gd name="connsiteY27" fmla="*/ 81257 h 871754"/>
                  <a:gd name="connsiteX28" fmla="*/ 245041 w 340575"/>
                  <a:gd name="connsiteY28" fmla="*/ 81257 h 871754"/>
                  <a:gd name="connsiteX29" fmla="*/ 231924 w 340575"/>
                  <a:gd name="connsiteY29" fmla="*/ 81257 h 871754"/>
                  <a:gd name="connsiteX30" fmla="*/ 232454 w 340575"/>
                  <a:gd name="connsiteY30" fmla="*/ 62646 h 871754"/>
                  <a:gd name="connsiteX31" fmla="*/ 234969 w 340575"/>
                  <a:gd name="connsiteY31" fmla="*/ 62646 h 871754"/>
                  <a:gd name="connsiteX32" fmla="*/ 206509 w 340575"/>
                  <a:gd name="connsiteY32" fmla="*/ 50947 h 871754"/>
                  <a:gd name="connsiteX33" fmla="*/ 199555 w 340575"/>
                  <a:gd name="connsiteY33" fmla="*/ 51311 h 871754"/>
                  <a:gd name="connsiteX34" fmla="*/ 199623 w 340575"/>
                  <a:gd name="connsiteY34" fmla="*/ 48115 h 871754"/>
                  <a:gd name="connsiteX35" fmla="*/ 180606 w 340575"/>
                  <a:gd name="connsiteY35" fmla="*/ 40293 h 871754"/>
                  <a:gd name="connsiteX36" fmla="*/ 180606 w 340575"/>
                  <a:gd name="connsiteY36" fmla="*/ -3338 h 871754"/>
                  <a:gd name="connsiteX37" fmla="*/ 82731 w 340575"/>
                  <a:gd name="connsiteY37" fmla="*/ 19415 h 871754"/>
                  <a:gd name="connsiteX38" fmla="*/ 69141 w 340575"/>
                  <a:gd name="connsiteY38" fmla="*/ 19343 h 871754"/>
                  <a:gd name="connsiteX39" fmla="*/ 68569 w 340575"/>
                  <a:gd name="connsiteY39" fmla="*/ 747 h 871754"/>
                  <a:gd name="connsiteX40" fmla="*/ 82134 w 340575"/>
                  <a:gd name="connsiteY40" fmla="*/ 809 h 871754"/>
                  <a:gd name="connsiteX41" fmla="*/ 95735 w 340575"/>
                  <a:gd name="connsiteY41" fmla="*/ 809 h 871754"/>
                  <a:gd name="connsiteX42" fmla="*/ 96333 w 340575"/>
                  <a:gd name="connsiteY42" fmla="*/ 19415 h 871754"/>
                  <a:gd name="connsiteX43" fmla="*/ 82731 w 340575"/>
                  <a:gd name="connsiteY43" fmla="*/ 19415 h 871754"/>
                  <a:gd name="connsiteX44" fmla="*/ 131440 w 340575"/>
                  <a:gd name="connsiteY44" fmla="*/ 20413 h 871754"/>
                  <a:gd name="connsiteX45" fmla="*/ 117839 w 340575"/>
                  <a:gd name="connsiteY45" fmla="*/ 19743 h 871754"/>
                  <a:gd name="connsiteX46" fmla="*/ 104232 w 340575"/>
                  <a:gd name="connsiteY46" fmla="*/ 19415 h 871754"/>
                  <a:gd name="connsiteX47" fmla="*/ 103630 w 340575"/>
                  <a:gd name="connsiteY47" fmla="*/ 809 h 871754"/>
                  <a:gd name="connsiteX48" fmla="*/ 117200 w 340575"/>
                  <a:gd name="connsiteY48" fmla="*/ 1080 h 871754"/>
                  <a:gd name="connsiteX49" fmla="*/ 130785 w 340575"/>
                  <a:gd name="connsiteY49" fmla="*/ 1870 h 871754"/>
                  <a:gd name="connsiteX50" fmla="*/ 131440 w 340575"/>
                  <a:gd name="connsiteY50" fmla="*/ 20413 h 871754"/>
                  <a:gd name="connsiteX51" fmla="*/ 2845 w 340575"/>
                  <a:gd name="connsiteY51" fmla="*/ 19587 h 871754"/>
                  <a:gd name="connsiteX52" fmla="*/ 2845 w 340575"/>
                  <a:gd name="connsiteY52" fmla="*/ 4364 h 871754"/>
                  <a:gd name="connsiteX53" fmla="*/ 41367 w 340575"/>
                  <a:gd name="connsiteY53" fmla="*/ 4364 h 871754"/>
                  <a:gd name="connsiteX54" fmla="*/ 41367 w 340575"/>
                  <a:gd name="connsiteY54" fmla="*/ 19587 h 871754"/>
                  <a:gd name="connsiteX55" fmla="*/ 2845 w 340575"/>
                  <a:gd name="connsiteY55" fmla="*/ 19587 h 871754"/>
                  <a:gd name="connsiteX56" fmla="*/ 71843 w 340575"/>
                  <a:gd name="connsiteY56" fmla="*/ 50308 h 871754"/>
                  <a:gd name="connsiteX57" fmla="*/ 71173 w 340575"/>
                  <a:gd name="connsiteY57" fmla="*/ 31686 h 871754"/>
                  <a:gd name="connsiteX58" fmla="*/ 84608 w 340575"/>
                  <a:gd name="connsiteY58" fmla="*/ 31686 h 871754"/>
                  <a:gd name="connsiteX59" fmla="*/ 98069 w 340575"/>
                  <a:gd name="connsiteY59" fmla="*/ 31686 h 871754"/>
                  <a:gd name="connsiteX60" fmla="*/ 98645 w 340575"/>
                  <a:gd name="connsiteY60" fmla="*/ 50381 h 871754"/>
                  <a:gd name="connsiteX61" fmla="*/ 85237 w 340575"/>
                  <a:gd name="connsiteY61" fmla="*/ 50308 h 871754"/>
                  <a:gd name="connsiteX62" fmla="*/ 71843 w 340575"/>
                  <a:gd name="connsiteY62" fmla="*/ 50308 h 871754"/>
                  <a:gd name="connsiteX63" fmla="*/ 133228 w 340575"/>
                  <a:gd name="connsiteY63" fmla="*/ 51311 h 871754"/>
                  <a:gd name="connsiteX64" fmla="*/ 119835 w 340575"/>
                  <a:gd name="connsiteY64" fmla="*/ 50640 h 871754"/>
                  <a:gd name="connsiteX65" fmla="*/ 106431 w 340575"/>
                  <a:gd name="connsiteY65" fmla="*/ 50381 h 871754"/>
                  <a:gd name="connsiteX66" fmla="*/ 105896 w 340575"/>
                  <a:gd name="connsiteY66" fmla="*/ 31748 h 871754"/>
                  <a:gd name="connsiteX67" fmla="*/ 119341 w 340575"/>
                  <a:gd name="connsiteY67" fmla="*/ 32086 h 871754"/>
                  <a:gd name="connsiteX68" fmla="*/ 132781 w 340575"/>
                  <a:gd name="connsiteY68" fmla="*/ 32741 h 871754"/>
                  <a:gd name="connsiteX69" fmla="*/ 133228 w 340575"/>
                  <a:gd name="connsiteY69" fmla="*/ 51311 h 871754"/>
                  <a:gd name="connsiteX70" fmla="*/ 2683 w 340575"/>
                  <a:gd name="connsiteY70" fmla="*/ 50536 h 871754"/>
                  <a:gd name="connsiteX71" fmla="*/ 2683 w 340575"/>
                  <a:gd name="connsiteY71" fmla="*/ 35288 h 871754"/>
                  <a:gd name="connsiteX72" fmla="*/ 44895 w 340575"/>
                  <a:gd name="connsiteY72" fmla="*/ 35288 h 871754"/>
                  <a:gd name="connsiteX73" fmla="*/ 44895 w 340575"/>
                  <a:gd name="connsiteY73" fmla="*/ 50536 h 871754"/>
                  <a:gd name="connsiteX74" fmla="*/ 2683 w 340575"/>
                  <a:gd name="connsiteY74" fmla="*/ 50536 h 871754"/>
                  <a:gd name="connsiteX75" fmla="*/ 74650 w 340575"/>
                  <a:gd name="connsiteY75" fmla="*/ 81257 h 871754"/>
                  <a:gd name="connsiteX76" fmla="*/ 73891 w 340575"/>
                  <a:gd name="connsiteY76" fmla="*/ 62578 h 871754"/>
                  <a:gd name="connsiteX77" fmla="*/ 87118 w 340575"/>
                  <a:gd name="connsiteY77" fmla="*/ 62646 h 871754"/>
                  <a:gd name="connsiteX78" fmla="*/ 91525 w 340575"/>
                  <a:gd name="connsiteY78" fmla="*/ 62656 h 871754"/>
                  <a:gd name="connsiteX79" fmla="*/ 100345 w 340575"/>
                  <a:gd name="connsiteY79" fmla="*/ 62646 h 871754"/>
                  <a:gd name="connsiteX80" fmla="*/ 100875 w 340575"/>
                  <a:gd name="connsiteY80" fmla="*/ 81257 h 871754"/>
                  <a:gd name="connsiteX81" fmla="*/ 87757 w 340575"/>
                  <a:gd name="connsiteY81" fmla="*/ 81257 h 871754"/>
                  <a:gd name="connsiteX82" fmla="*/ 74650 w 340575"/>
                  <a:gd name="connsiteY82" fmla="*/ 81257 h 871754"/>
                  <a:gd name="connsiteX83" fmla="*/ 198084 w 340575"/>
                  <a:gd name="connsiteY83" fmla="*/ 82188 h 871754"/>
                  <a:gd name="connsiteX84" fmla="*/ 198339 w 340575"/>
                  <a:gd name="connsiteY84" fmla="*/ 63654 h 871754"/>
                  <a:gd name="connsiteX85" fmla="*/ 211556 w 340575"/>
                  <a:gd name="connsiteY85" fmla="*/ 62968 h 871754"/>
                  <a:gd name="connsiteX86" fmla="*/ 224783 w 340575"/>
                  <a:gd name="connsiteY86" fmla="*/ 62646 h 871754"/>
                  <a:gd name="connsiteX87" fmla="*/ 224305 w 340575"/>
                  <a:gd name="connsiteY87" fmla="*/ 81257 h 871754"/>
                  <a:gd name="connsiteX88" fmla="*/ 211192 w 340575"/>
                  <a:gd name="connsiteY88" fmla="*/ 81590 h 871754"/>
                  <a:gd name="connsiteX89" fmla="*/ 198084 w 340575"/>
                  <a:gd name="connsiteY89" fmla="*/ 82188 h 871754"/>
                  <a:gd name="connsiteX90" fmla="*/ 134725 w 340575"/>
                  <a:gd name="connsiteY90" fmla="*/ 82188 h 871754"/>
                  <a:gd name="connsiteX91" fmla="*/ 121617 w 340575"/>
                  <a:gd name="connsiteY91" fmla="*/ 81590 h 871754"/>
                  <a:gd name="connsiteX92" fmla="*/ 108499 w 340575"/>
                  <a:gd name="connsiteY92" fmla="*/ 81257 h 871754"/>
                  <a:gd name="connsiteX93" fmla="*/ 108027 w 340575"/>
                  <a:gd name="connsiteY93" fmla="*/ 62646 h 871754"/>
                  <a:gd name="connsiteX94" fmla="*/ 121248 w 340575"/>
                  <a:gd name="connsiteY94" fmla="*/ 62968 h 871754"/>
                  <a:gd name="connsiteX95" fmla="*/ 134460 w 340575"/>
                  <a:gd name="connsiteY95" fmla="*/ 63654 h 871754"/>
                  <a:gd name="connsiteX96" fmla="*/ 134725 w 340575"/>
                  <a:gd name="connsiteY96" fmla="*/ 82188 h 871754"/>
                  <a:gd name="connsiteX97" fmla="*/ 2528 w 340575"/>
                  <a:gd name="connsiteY97" fmla="*/ 81517 h 871754"/>
                  <a:gd name="connsiteX98" fmla="*/ 2528 w 340575"/>
                  <a:gd name="connsiteY98" fmla="*/ 66185 h 871754"/>
                  <a:gd name="connsiteX99" fmla="*/ 48435 w 340575"/>
                  <a:gd name="connsiteY99" fmla="*/ 66185 h 871754"/>
                  <a:gd name="connsiteX100" fmla="*/ 48435 w 340575"/>
                  <a:gd name="connsiteY100" fmla="*/ 81517 h 871754"/>
                  <a:gd name="connsiteX101" fmla="*/ 2528 w 340575"/>
                  <a:gd name="connsiteY101" fmla="*/ 81517 h 871754"/>
                  <a:gd name="connsiteX102" fmla="*/ 229819 w 340575"/>
                  <a:gd name="connsiteY102" fmla="*/ 112139 h 871754"/>
                  <a:gd name="connsiteX103" fmla="*/ 230266 w 340575"/>
                  <a:gd name="connsiteY103" fmla="*/ 93528 h 871754"/>
                  <a:gd name="connsiteX104" fmla="*/ 243186 w 340575"/>
                  <a:gd name="connsiteY104" fmla="*/ 93528 h 871754"/>
                  <a:gd name="connsiteX105" fmla="*/ 256070 w 340575"/>
                  <a:gd name="connsiteY105" fmla="*/ 93528 h 871754"/>
                  <a:gd name="connsiteX106" fmla="*/ 255348 w 340575"/>
                  <a:gd name="connsiteY106" fmla="*/ 112139 h 871754"/>
                  <a:gd name="connsiteX107" fmla="*/ 242578 w 340575"/>
                  <a:gd name="connsiteY107" fmla="*/ 112139 h 871754"/>
                  <a:gd name="connsiteX108" fmla="*/ 229819 w 340575"/>
                  <a:gd name="connsiteY108" fmla="*/ 112139 h 871754"/>
                  <a:gd name="connsiteX109" fmla="*/ 196847 w 340575"/>
                  <a:gd name="connsiteY109" fmla="*/ 113070 h 871754"/>
                  <a:gd name="connsiteX110" fmla="*/ 196972 w 340575"/>
                  <a:gd name="connsiteY110" fmla="*/ 94526 h 871754"/>
                  <a:gd name="connsiteX111" fmla="*/ 209872 w 340575"/>
                  <a:gd name="connsiteY111" fmla="*/ 93918 h 871754"/>
                  <a:gd name="connsiteX112" fmla="*/ 222756 w 340575"/>
                  <a:gd name="connsiteY112" fmla="*/ 93528 h 871754"/>
                  <a:gd name="connsiteX113" fmla="*/ 222381 w 340575"/>
                  <a:gd name="connsiteY113" fmla="*/ 112139 h 871754"/>
                  <a:gd name="connsiteX114" fmla="*/ 209612 w 340575"/>
                  <a:gd name="connsiteY114" fmla="*/ 112477 h 871754"/>
                  <a:gd name="connsiteX115" fmla="*/ 196847 w 340575"/>
                  <a:gd name="connsiteY115" fmla="*/ 113070 h 871754"/>
                  <a:gd name="connsiteX116" fmla="*/ 135951 w 340575"/>
                  <a:gd name="connsiteY116" fmla="*/ 113070 h 871754"/>
                  <a:gd name="connsiteX117" fmla="*/ 123187 w 340575"/>
                  <a:gd name="connsiteY117" fmla="*/ 112477 h 871754"/>
                  <a:gd name="connsiteX118" fmla="*/ 110433 w 340575"/>
                  <a:gd name="connsiteY118" fmla="*/ 112139 h 871754"/>
                  <a:gd name="connsiteX119" fmla="*/ 110038 w 340575"/>
                  <a:gd name="connsiteY119" fmla="*/ 93528 h 871754"/>
                  <a:gd name="connsiteX120" fmla="*/ 122937 w 340575"/>
                  <a:gd name="connsiteY120" fmla="*/ 93918 h 871754"/>
                  <a:gd name="connsiteX121" fmla="*/ 135842 w 340575"/>
                  <a:gd name="connsiteY121" fmla="*/ 94526 h 871754"/>
                  <a:gd name="connsiteX122" fmla="*/ 135951 w 340575"/>
                  <a:gd name="connsiteY122" fmla="*/ 113070 h 871754"/>
                  <a:gd name="connsiteX123" fmla="*/ 77456 w 340575"/>
                  <a:gd name="connsiteY123" fmla="*/ 112139 h 871754"/>
                  <a:gd name="connsiteX124" fmla="*/ 76724 w 340575"/>
                  <a:gd name="connsiteY124" fmla="*/ 93528 h 871754"/>
                  <a:gd name="connsiteX125" fmla="*/ 89628 w 340575"/>
                  <a:gd name="connsiteY125" fmla="*/ 93528 h 871754"/>
                  <a:gd name="connsiteX126" fmla="*/ 102533 w 340575"/>
                  <a:gd name="connsiteY126" fmla="*/ 93528 h 871754"/>
                  <a:gd name="connsiteX127" fmla="*/ 102980 w 340575"/>
                  <a:gd name="connsiteY127" fmla="*/ 112139 h 871754"/>
                  <a:gd name="connsiteX128" fmla="*/ 90231 w 340575"/>
                  <a:gd name="connsiteY128" fmla="*/ 112139 h 871754"/>
                  <a:gd name="connsiteX129" fmla="*/ 77456 w 340575"/>
                  <a:gd name="connsiteY129" fmla="*/ 112139 h 871754"/>
                  <a:gd name="connsiteX130" fmla="*/ 2366 w 340575"/>
                  <a:gd name="connsiteY130" fmla="*/ 112477 h 871754"/>
                  <a:gd name="connsiteX131" fmla="*/ 2366 w 340575"/>
                  <a:gd name="connsiteY131" fmla="*/ 97099 h 871754"/>
                  <a:gd name="connsiteX132" fmla="*/ 51974 w 340575"/>
                  <a:gd name="connsiteY132" fmla="*/ 97099 h 871754"/>
                  <a:gd name="connsiteX133" fmla="*/ 51974 w 340575"/>
                  <a:gd name="connsiteY133" fmla="*/ 112477 h 871754"/>
                  <a:gd name="connsiteX134" fmla="*/ 2366 w 340575"/>
                  <a:gd name="connsiteY134" fmla="*/ 112477 h 871754"/>
                  <a:gd name="connsiteX135" fmla="*/ 227870 w 340575"/>
                  <a:gd name="connsiteY135" fmla="*/ 142949 h 871754"/>
                  <a:gd name="connsiteX136" fmla="*/ 228239 w 340575"/>
                  <a:gd name="connsiteY136" fmla="*/ 124421 h 871754"/>
                  <a:gd name="connsiteX137" fmla="*/ 240785 w 340575"/>
                  <a:gd name="connsiteY137" fmla="*/ 124421 h 871754"/>
                  <a:gd name="connsiteX138" fmla="*/ 253315 w 340575"/>
                  <a:gd name="connsiteY138" fmla="*/ 124421 h 871754"/>
                  <a:gd name="connsiteX139" fmla="*/ 252640 w 340575"/>
                  <a:gd name="connsiteY139" fmla="*/ 142949 h 871754"/>
                  <a:gd name="connsiteX140" fmla="*/ 240255 w 340575"/>
                  <a:gd name="connsiteY140" fmla="*/ 142949 h 871754"/>
                  <a:gd name="connsiteX141" fmla="*/ 227870 w 340575"/>
                  <a:gd name="connsiteY141" fmla="*/ 142949 h 871754"/>
                  <a:gd name="connsiteX142" fmla="*/ 195850 w 340575"/>
                  <a:gd name="connsiteY142" fmla="*/ 143811 h 871754"/>
                  <a:gd name="connsiteX143" fmla="*/ 195850 w 340575"/>
                  <a:gd name="connsiteY143" fmla="*/ 125346 h 871754"/>
                  <a:gd name="connsiteX144" fmla="*/ 208406 w 340575"/>
                  <a:gd name="connsiteY144" fmla="*/ 124738 h 871754"/>
                  <a:gd name="connsiteX145" fmla="*/ 220937 w 340575"/>
                  <a:gd name="connsiteY145" fmla="*/ 124421 h 871754"/>
                  <a:gd name="connsiteX146" fmla="*/ 220640 w 340575"/>
                  <a:gd name="connsiteY146" fmla="*/ 142949 h 871754"/>
                  <a:gd name="connsiteX147" fmla="*/ 208261 w 340575"/>
                  <a:gd name="connsiteY147" fmla="*/ 143276 h 871754"/>
                  <a:gd name="connsiteX148" fmla="*/ 195850 w 340575"/>
                  <a:gd name="connsiteY148" fmla="*/ 143811 h 871754"/>
                  <a:gd name="connsiteX149" fmla="*/ 136933 w 340575"/>
                  <a:gd name="connsiteY149" fmla="*/ 143811 h 871754"/>
                  <a:gd name="connsiteX150" fmla="*/ 124543 w 340575"/>
                  <a:gd name="connsiteY150" fmla="*/ 143276 h 871754"/>
                  <a:gd name="connsiteX151" fmla="*/ 112164 w 340575"/>
                  <a:gd name="connsiteY151" fmla="*/ 142949 h 871754"/>
                  <a:gd name="connsiteX152" fmla="*/ 111862 w 340575"/>
                  <a:gd name="connsiteY152" fmla="*/ 124421 h 871754"/>
                  <a:gd name="connsiteX153" fmla="*/ 124393 w 340575"/>
                  <a:gd name="connsiteY153" fmla="*/ 124738 h 871754"/>
                  <a:gd name="connsiteX154" fmla="*/ 136939 w 340575"/>
                  <a:gd name="connsiteY154" fmla="*/ 125346 h 871754"/>
                  <a:gd name="connsiteX155" fmla="*/ 136933 w 340575"/>
                  <a:gd name="connsiteY155" fmla="*/ 143811 h 871754"/>
                  <a:gd name="connsiteX156" fmla="*/ 80159 w 340575"/>
                  <a:gd name="connsiteY156" fmla="*/ 142949 h 871754"/>
                  <a:gd name="connsiteX157" fmla="*/ 79483 w 340575"/>
                  <a:gd name="connsiteY157" fmla="*/ 124421 h 871754"/>
                  <a:gd name="connsiteX158" fmla="*/ 92019 w 340575"/>
                  <a:gd name="connsiteY158" fmla="*/ 124421 h 871754"/>
                  <a:gd name="connsiteX159" fmla="*/ 104565 w 340575"/>
                  <a:gd name="connsiteY159" fmla="*/ 124421 h 871754"/>
                  <a:gd name="connsiteX160" fmla="*/ 104934 w 340575"/>
                  <a:gd name="connsiteY160" fmla="*/ 142949 h 871754"/>
                  <a:gd name="connsiteX161" fmla="*/ 92549 w 340575"/>
                  <a:gd name="connsiteY161" fmla="*/ 142949 h 871754"/>
                  <a:gd name="connsiteX162" fmla="*/ 80159 w 340575"/>
                  <a:gd name="connsiteY162" fmla="*/ 142949 h 871754"/>
                  <a:gd name="connsiteX163" fmla="*/ 277306 w 340575"/>
                  <a:gd name="connsiteY163" fmla="*/ 143442 h 871754"/>
                  <a:gd name="connsiteX164" fmla="*/ 277306 w 340575"/>
                  <a:gd name="connsiteY164" fmla="*/ 127996 h 871754"/>
                  <a:gd name="connsiteX165" fmla="*/ 330599 w 340575"/>
                  <a:gd name="connsiteY165" fmla="*/ 127996 h 871754"/>
                  <a:gd name="connsiteX166" fmla="*/ 330599 w 340575"/>
                  <a:gd name="connsiteY166" fmla="*/ 143442 h 871754"/>
                  <a:gd name="connsiteX167" fmla="*/ 277306 w 340575"/>
                  <a:gd name="connsiteY167" fmla="*/ 143442 h 871754"/>
                  <a:gd name="connsiteX168" fmla="*/ 2205 w 340575"/>
                  <a:gd name="connsiteY168" fmla="*/ 143442 h 871754"/>
                  <a:gd name="connsiteX169" fmla="*/ 2205 w 340575"/>
                  <a:gd name="connsiteY169" fmla="*/ 127996 h 871754"/>
                  <a:gd name="connsiteX170" fmla="*/ 55503 w 340575"/>
                  <a:gd name="connsiteY170" fmla="*/ 127996 h 871754"/>
                  <a:gd name="connsiteX171" fmla="*/ 55503 w 340575"/>
                  <a:gd name="connsiteY171" fmla="*/ 143442 h 871754"/>
                  <a:gd name="connsiteX172" fmla="*/ 2205 w 340575"/>
                  <a:gd name="connsiteY172" fmla="*/ 143442 h 871754"/>
                  <a:gd name="connsiteX173" fmla="*/ 226087 w 340575"/>
                  <a:gd name="connsiteY173" fmla="*/ 173831 h 871754"/>
                  <a:gd name="connsiteX174" fmla="*/ 226368 w 340575"/>
                  <a:gd name="connsiteY174" fmla="*/ 155287 h 871754"/>
                  <a:gd name="connsiteX175" fmla="*/ 238535 w 340575"/>
                  <a:gd name="connsiteY175" fmla="*/ 155287 h 871754"/>
                  <a:gd name="connsiteX176" fmla="*/ 250691 w 340575"/>
                  <a:gd name="connsiteY176" fmla="*/ 155287 h 871754"/>
                  <a:gd name="connsiteX177" fmla="*/ 250130 w 340575"/>
                  <a:gd name="connsiteY177" fmla="*/ 173831 h 871754"/>
                  <a:gd name="connsiteX178" fmla="*/ 238098 w 340575"/>
                  <a:gd name="connsiteY178" fmla="*/ 173831 h 871754"/>
                  <a:gd name="connsiteX179" fmla="*/ 226087 w 340575"/>
                  <a:gd name="connsiteY179" fmla="*/ 173831 h 871754"/>
                  <a:gd name="connsiteX180" fmla="*/ 195049 w 340575"/>
                  <a:gd name="connsiteY180" fmla="*/ 174699 h 871754"/>
                  <a:gd name="connsiteX181" fmla="*/ 194956 w 340575"/>
                  <a:gd name="connsiteY181" fmla="*/ 156233 h 871754"/>
                  <a:gd name="connsiteX182" fmla="*/ 207117 w 340575"/>
                  <a:gd name="connsiteY182" fmla="*/ 155703 h 871754"/>
                  <a:gd name="connsiteX183" fmla="*/ 219289 w 340575"/>
                  <a:gd name="connsiteY183" fmla="*/ 155287 h 871754"/>
                  <a:gd name="connsiteX184" fmla="*/ 219081 w 340575"/>
                  <a:gd name="connsiteY184" fmla="*/ 173831 h 871754"/>
                  <a:gd name="connsiteX185" fmla="*/ 207070 w 340575"/>
                  <a:gd name="connsiteY185" fmla="*/ 174169 h 871754"/>
                  <a:gd name="connsiteX186" fmla="*/ 195049 w 340575"/>
                  <a:gd name="connsiteY186" fmla="*/ 174699 h 871754"/>
                  <a:gd name="connsiteX187" fmla="*/ 137760 w 340575"/>
                  <a:gd name="connsiteY187" fmla="*/ 174699 h 871754"/>
                  <a:gd name="connsiteX188" fmla="*/ 125728 w 340575"/>
                  <a:gd name="connsiteY188" fmla="*/ 174169 h 871754"/>
                  <a:gd name="connsiteX189" fmla="*/ 113723 w 340575"/>
                  <a:gd name="connsiteY189" fmla="*/ 173831 h 871754"/>
                  <a:gd name="connsiteX190" fmla="*/ 113510 w 340575"/>
                  <a:gd name="connsiteY190" fmla="*/ 155287 h 871754"/>
                  <a:gd name="connsiteX191" fmla="*/ 125676 w 340575"/>
                  <a:gd name="connsiteY191" fmla="*/ 155703 h 871754"/>
                  <a:gd name="connsiteX192" fmla="*/ 137843 w 340575"/>
                  <a:gd name="connsiteY192" fmla="*/ 156233 h 871754"/>
                  <a:gd name="connsiteX193" fmla="*/ 137760 w 340575"/>
                  <a:gd name="connsiteY193" fmla="*/ 174699 h 871754"/>
                  <a:gd name="connsiteX194" fmla="*/ 82680 w 340575"/>
                  <a:gd name="connsiteY194" fmla="*/ 173831 h 871754"/>
                  <a:gd name="connsiteX195" fmla="*/ 82108 w 340575"/>
                  <a:gd name="connsiteY195" fmla="*/ 155287 h 871754"/>
                  <a:gd name="connsiteX196" fmla="*/ 94269 w 340575"/>
                  <a:gd name="connsiteY196" fmla="*/ 155287 h 871754"/>
                  <a:gd name="connsiteX197" fmla="*/ 106431 w 340575"/>
                  <a:gd name="connsiteY197" fmla="*/ 155287 h 871754"/>
                  <a:gd name="connsiteX198" fmla="*/ 106727 w 340575"/>
                  <a:gd name="connsiteY198" fmla="*/ 173831 h 871754"/>
                  <a:gd name="connsiteX199" fmla="*/ 94685 w 340575"/>
                  <a:gd name="connsiteY199" fmla="*/ 173831 h 871754"/>
                  <a:gd name="connsiteX200" fmla="*/ 82680 w 340575"/>
                  <a:gd name="connsiteY200" fmla="*/ 173831 h 871754"/>
                  <a:gd name="connsiteX201" fmla="*/ 224471 w 340575"/>
                  <a:gd name="connsiteY201" fmla="*/ 204718 h 871754"/>
                  <a:gd name="connsiteX202" fmla="*/ 224668 w 340575"/>
                  <a:gd name="connsiteY202" fmla="*/ 186185 h 871754"/>
                  <a:gd name="connsiteX203" fmla="*/ 236471 w 340575"/>
                  <a:gd name="connsiteY203" fmla="*/ 186185 h 871754"/>
                  <a:gd name="connsiteX204" fmla="*/ 248279 w 340575"/>
                  <a:gd name="connsiteY204" fmla="*/ 186185 h 871754"/>
                  <a:gd name="connsiteX205" fmla="*/ 247832 w 340575"/>
                  <a:gd name="connsiteY205" fmla="*/ 204718 h 871754"/>
                  <a:gd name="connsiteX206" fmla="*/ 236149 w 340575"/>
                  <a:gd name="connsiteY206" fmla="*/ 204718 h 871754"/>
                  <a:gd name="connsiteX207" fmla="*/ 224471 w 340575"/>
                  <a:gd name="connsiteY207" fmla="*/ 204718 h 871754"/>
                  <a:gd name="connsiteX208" fmla="*/ 84971 w 340575"/>
                  <a:gd name="connsiteY208" fmla="*/ 204718 h 871754"/>
                  <a:gd name="connsiteX209" fmla="*/ 84535 w 340575"/>
                  <a:gd name="connsiteY209" fmla="*/ 186185 h 871754"/>
                  <a:gd name="connsiteX210" fmla="*/ 96333 w 340575"/>
                  <a:gd name="connsiteY210" fmla="*/ 186185 h 871754"/>
                  <a:gd name="connsiteX211" fmla="*/ 108136 w 340575"/>
                  <a:gd name="connsiteY211" fmla="*/ 186185 h 871754"/>
                  <a:gd name="connsiteX212" fmla="*/ 108338 w 340575"/>
                  <a:gd name="connsiteY212" fmla="*/ 204718 h 871754"/>
                  <a:gd name="connsiteX213" fmla="*/ 96644 w 340575"/>
                  <a:gd name="connsiteY213" fmla="*/ 204718 h 871754"/>
                  <a:gd name="connsiteX214" fmla="*/ 84971 w 340575"/>
                  <a:gd name="connsiteY214" fmla="*/ 204718 h 871754"/>
                  <a:gd name="connsiteX215" fmla="*/ 194311 w 340575"/>
                  <a:gd name="connsiteY215" fmla="*/ 205518 h 871754"/>
                  <a:gd name="connsiteX216" fmla="*/ 194197 w 340575"/>
                  <a:gd name="connsiteY216" fmla="*/ 187063 h 871754"/>
                  <a:gd name="connsiteX217" fmla="*/ 206010 w 340575"/>
                  <a:gd name="connsiteY217" fmla="*/ 186580 h 871754"/>
                  <a:gd name="connsiteX218" fmla="*/ 217808 w 340575"/>
                  <a:gd name="connsiteY218" fmla="*/ 186268 h 871754"/>
                  <a:gd name="connsiteX219" fmla="*/ 217678 w 340575"/>
                  <a:gd name="connsiteY219" fmla="*/ 204796 h 871754"/>
                  <a:gd name="connsiteX220" fmla="*/ 206010 w 340575"/>
                  <a:gd name="connsiteY220" fmla="*/ 205134 h 871754"/>
                  <a:gd name="connsiteX221" fmla="*/ 194311 w 340575"/>
                  <a:gd name="connsiteY221" fmla="*/ 205518 h 871754"/>
                  <a:gd name="connsiteX222" fmla="*/ 138493 w 340575"/>
                  <a:gd name="connsiteY222" fmla="*/ 205518 h 871754"/>
                  <a:gd name="connsiteX223" fmla="*/ 126809 w 340575"/>
                  <a:gd name="connsiteY223" fmla="*/ 205134 h 871754"/>
                  <a:gd name="connsiteX224" fmla="*/ 115126 w 340575"/>
                  <a:gd name="connsiteY224" fmla="*/ 204796 h 871754"/>
                  <a:gd name="connsiteX225" fmla="*/ 115001 w 340575"/>
                  <a:gd name="connsiteY225" fmla="*/ 186268 h 871754"/>
                  <a:gd name="connsiteX226" fmla="*/ 126809 w 340575"/>
                  <a:gd name="connsiteY226" fmla="*/ 186580 h 871754"/>
                  <a:gd name="connsiteX227" fmla="*/ 138612 w 340575"/>
                  <a:gd name="connsiteY227" fmla="*/ 187063 h 871754"/>
                  <a:gd name="connsiteX228" fmla="*/ 138493 w 340575"/>
                  <a:gd name="connsiteY228" fmla="*/ 205518 h 871754"/>
                  <a:gd name="connsiteX229" fmla="*/ 223047 w 340575"/>
                  <a:gd name="connsiteY229" fmla="*/ 235605 h 871754"/>
                  <a:gd name="connsiteX230" fmla="*/ 223146 w 340575"/>
                  <a:gd name="connsiteY230" fmla="*/ 217062 h 871754"/>
                  <a:gd name="connsiteX231" fmla="*/ 234637 w 340575"/>
                  <a:gd name="connsiteY231" fmla="*/ 217062 h 871754"/>
                  <a:gd name="connsiteX232" fmla="*/ 246128 w 340575"/>
                  <a:gd name="connsiteY232" fmla="*/ 217062 h 871754"/>
                  <a:gd name="connsiteX233" fmla="*/ 245852 w 340575"/>
                  <a:gd name="connsiteY233" fmla="*/ 235605 h 871754"/>
                  <a:gd name="connsiteX234" fmla="*/ 234450 w 340575"/>
                  <a:gd name="connsiteY234" fmla="*/ 235605 h 871754"/>
                  <a:gd name="connsiteX235" fmla="*/ 223047 w 340575"/>
                  <a:gd name="connsiteY235" fmla="*/ 235605 h 871754"/>
                  <a:gd name="connsiteX236" fmla="*/ 86941 w 340575"/>
                  <a:gd name="connsiteY236" fmla="*/ 235605 h 871754"/>
                  <a:gd name="connsiteX237" fmla="*/ 86671 w 340575"/>
                  <a:gd name="connsiteY237" fmla="*/ 217062 h 871754"/>
                  <a:gd name="connsiteX238" fmla="*/ 98162 w 340575"/>
                  <a:gd name="connsiteY238" fmla="*/ 217062 h 871754"/>
                  <a:gd name="connsiteX239" fmla="*/ 109658 w 340575"/>
                  <a:gd name="connsiteY239" fmla="*/ 217062 h 871754"/>
                  <a:gd name="connsiteX240" fmla="*/ 109747 w 340575"/>
                  <a:gd name="connsiteY240" fmla="*/ 235605 h 871754"/>
                  <a:gd name="connsiteX241" fmla="*/ 98354 w 340575"/>
                  <a:gd name="connsiteY241" fmla="*/ 235605 h 871754"/>
                  <a:gd name="connsiteX242" fmla="*/ 86941 w 340575"/>
                  <a:gd name="connsiteY242" fmla="*/ 235605 h 871754"/>
                  <a:gd name="connsiteX243" fmla="*/ 193610 w 340575"/>
                  <a:gd name="connsiteY243" fmla="*/ 236354 h 871754"/>
                  <a:gd name="connsiteX244" fmla="*/ 193490 w 340575"/>
                  <a:gd name="connsiteY244" fmla="*/ 217862 h 871754"/>
                  <a:gd name="connsiteX245" fmla="*/ 204976 w 340575"/>
                  <a:gd name="connsiteY245" fmla="*/ 217524 h 871754"/>
                  <a:gd name="connsiteX246" fmla="*/ 216472 w 340575"/>
                  <a:gd name="connsiteY246" fmla="*/ 217134 h 871754"/>
                  <a:gd name="connsiteX247" fmla="*/ 216410 w 340575"/>
                  <a:gd name="connsiteY247" fmla="*/ 235699 h 871754"/>
                  <a:gd name="connsiteX248" fmla="*/ 205023 w 340575"/>
                  <a:gd name="connsiteY248" fmla="*/ 236016 h 871754"/>
                  <a:gd name="connsiteX249" fmla="*/ 193610 w 340575"/>
                  <a:gd name="connsiteY249" fmla="*/ 236354 h 871754"/>
                  <a:gd name="connsiteX250" fmla="*/ 139189 w 340575"/>
                  <a:gd name="connsiteY250" fmla="*/ 236354 h 871754"/>
                  <a:gd name="connsiteX251" fmla="*/ 127786 w 340575"/>
                  <a:gd name="connsiteY251" fmla="*/ 236016 h 871754"/>
                  <a:gd name="connsiteX252" fmla="*/ 116389 w 340575"/>
                  <a:gd name="connsiteY252" fmla="*/ 235699 h 871754"/>
                  <a:gd name="connsiteX253" fmla="*/ 116347 w 340575"/>
                  <a:gd name="connsiteY253" fmla="*/ 217134 h 871754"/>
                  <a:gd name="connsiteX254" fmla="*/ 127823 w 340575"/>
                  <a:gd name="connsiteY254" fmla="*/ 217524 h 871754"/>
                  <a:gd name="connsiteX255" fmla="*/ 139314 w 340575"/>
                  <a:gd name="connsiteY255" fmla="*/ 217862 h 871754"/>
                  <a:gd name="connsiteX256" fmla="*/ 139189 w 340575"/>
                  <a:gd name="connsiteY256" fmla="*/ 236354 h 871754"/>
                  <a:gd name="connsiteX257" fmla="*/ 221778 w 340575"/>
                  <a:gd name="connsiteY257" fmla="*/ 266492 h 871754"/>
                  <a:gd name="connsiteX258" fmla="*/ 221789 w 340575"/>
                  <a:gd name="connsiteY258" fmla="*/ 247959 h 871754"/>
                  <a:gd name="connsiteX259" fmla="*/ 233036 w 340575"/>
                  <a:gd name="connsiteY259" fmla="*/ 247959 h 871754"/>
                  <a:gd name="connsiteX260" fmla="*/ 244288 w 340575"/>
                  <a:gd name="connsiteY260" fmla="*/ 247959 h 871754"/>
                  <a:gd name="connsiteX261" fmla="*/ 244205 w 340575"/>
                  <a:gd name="connsiteY261" fmla="*/ 266492 h 871754"/>
                  <a:gd name="connsiteX262" fmla="*/ 232989 w 340575"/>
                  <a:gd name="connsiteY262" fmla="*/ 266492 h 871754"/>
                  <a:gd name="connsiteX263" fmla="*/ 221778 w 340575"/>
                  <a:gd name="connsiteY263" fmla="*/ 266492 h 871754"/>
                  <a:gd name="connsiteX264" fmla="*/ 88609 w 340575"/>
                  <a:gd name="connsiteY264" fmla="*/ 266492 h 871754"/>
                  <a:gd name="connsiteX265" fmla="*/ 88516 w 340575"/>
                  <a:gd name="connsiteY265" fmla="*/ 247959 h 871754"/>
                  <a:gd name="connsiteX266" fmla="*/ 99768 w 340575"/>
                  <a:gd name="connsiteY266" fmla="*/ 247959 h 871754"/>
                  <a:gd name="connsiteX267" fmla="*/ 110999 w 340575"/>
                  <a:gd name="connsiteY267" fmla="*/ 247959 h 871754"/>
                  <a:gd name="connsiteX268" fmla="*/ 111025 w 340575"/>
                  <a:gd name="connsiteY268" fmla="*/ 266492 h 871754"/>
                  <a:gd name="connsiteX269" fmla="*/ 99820 w 340575"/>
                  <a:gd name="connsiteY269" fmla="*/ 266492 h 871754"/>
                  <a:gd name="connsiteX270" fmla="*/ 88609 w 340575"/>
                  <a:gd name="connsiteY270" fmla="*/ 266492 h 871754"/>
                  <a:gd name="connsiteX271" fmla="*/ 192835 w 340575"/>
                  <a:gd name="connsiteY271" fmla="*/ 267241 h 871754"/>
                  <a:gd name="connsiteX272" fmla="*/ 192778 w 340575"/>
                  <a:gd name="connsiteY272" fmla="*/ 248760 h 871754"/>
                  <a:gd name="connsiteX273" fmla="*/ 204025 w 340575"/>
                  <a:gd name="connsiteY273" fmla="*/ 248344 h 871754"/>
                  <a:gd name="connsiteX274" fmla="*/ 215261 w 340575"/>
                  <a:gd name="connsiteY274" fmla="*/ 248027 h 871754"/>
                  <a:gd name="connsiteX275" fmla="*/ 215261 w 340575"/>
                  <a:gd name="connsiteY275" fmla="*/ 266565 h 871754"/>
                  <a:gd name="connsiteX276" fmla="*/ 204051 w 340575"/>
                  <a:gd name="connsiteY276" fmla="*/ 266903 h 871754"/>
                  <a:gd name="connsiteX277" fmla="*/ 192835 w 340575"/>
                  <a:gd name="connsiteY277" fmla="*/ 267241 h 871754"/>
                  <a:gd name="connsiteX278" fmla="*/ 139953 w 340575"/>
                  <a:gd name="connsiteY278" fmla="*/ 267241 h 871754"/>
                  <a:gd name="connsiteX279" fmla="*/ 128743 w 340575"/>
                  <a:gd name="connsiteY279" fmla="*/ 266903 h 871754"/>
                  <a:gd name="connsiteX280" fmla="*/ 117532 w 340575"/>
                  <a:gd name="connsiteY280" fmla="*/ 266565 h 871754"/>
                  <a:gd name="connsiteX281" fmla="*/ 117532 w 340575"/>
                  <a:gd name="connsiteY281" fmla="*/ 248027 h 871754"/>
                  <a:gd name="connsiteX282" fmla="*/ 128774 w 340575"/>
                  <a:gd name="connsiteY282" fmla="*/ 248344 h 871754"/>
                  <a:gd name="connsiteX283" fmla="*/ 140031 w 340575"/>
                  <a:gd name="connsiteY283" fmla="*/ 248760 h 871754"/>
                  <a:gd name="connsiteX284" fmla="*/ 139953 w 340575"/>
                  <a:gd name="connsiteY284" fmla="*/ 267241 h 871754"/>
                  <a:gd name="connsiteX285" fmla="*/ 220729 w 340575"/>
                  <a:gd name="connsiteY285" fmla="*/ 297400 h 871754"/>
                  <a:gd name="connsiteX286" fmla="*/ 220604 w 340575"/>
                  <a:gd name="connsiteY286" fmla="*/ 278846 h 871754"/>
                  <a:gd name="connsiteX287" fmla="*/ 231700 w 340575"/>
                  <a:gd name="connsiteY287" fmla="*/ 278846 h 871754"/>
                  <a:gd name="connsiteX288" fmla="*/ 242796 w 340575"/>
                  <a:gd name="connsiteY288" fmla="*/ 278846 h 871754"/>
                  <a:gd name="connsiteX289" fmla="*/ 242926 w 340575"/>
                  <a:gd name="connsiteY289" fmla="*/ 297400 h 871754"/>
                  <a:gd name="connsiteX290" fmla="*/ 231825 w 340575"/>
                  <a:gd name="connsiteY290" fmla="*/ 297400 h 871754"/>
                  <a:gd name="connsiteX291" fmla="*/ 220729 w 340575"/>
                  <a:gd name="connsiteY291" fmla="*/ 297400 h 871754"/>
                  <a:gd name="connsiteX292" fmla="*/ 112195 w 340575"/>
                  <a:gd name="connsiteY292" fmla="*/ 278846 h 871754"/>
                  <a:gd name="connsiteX293" fmla="*/ 112195 w 340575"/>
                  <a:gd name="connsiteY293" fmla="*/ 278846 h 871754"/>
                  <a:gd name="connsiteX294" fmla="*/ 112195 w 340575"/>
                  <a:gd name="connsiteY294" fmla="*/ 278846 h 871754"/>
                  <a:gd name="connsiteX295" fmla="*/ 112065 w 340575"/>
                  <a:gd name="connsiteY295" fmla="*/ 297400 h 871754"/>
                  <a:gd name="connsiteX296" fmla="*/ 100974 w 340575"/>
                  <a:gd name="connsiteY296" fmla="*/ 297400 h 871754"/>
                  <a:gd name="connsiteX297" fmla="*/ 89888 w 340575"/>
                  <a:gd name="connsiteY297" fmla="*/ 297400 h 871754"/>
                  <a:gd name="connsiteX298" fmla="*/ 90007 w 340575"/>
                  <a:gd name="connsiteY298" fmla="*/ 278846 h 871754"/>
                  <a:gd name="connsiteX299" fmla="*/ 101104 w 340575"/>
                  <a:gd name="connsiteY299" fmla="*/ 278846 h 871754"/>
                  <a:gd name="connsiteX300" fmla="*/ 112195 w 340575"/>
                  <a:gd name="connsiteY300" fmla="*/ 278846 h 871754"/>
                  <a:gd name="connsiteX301" fmla="*/ 192082 w 340575"/>
                  <a:gd name="connsiteY301" fmla="*/ 297993 h 871754"/>
                  <a:gd name="connsiteX302" fmla="*/ 191972 w 340575"/>
                  <a:gd name="connsiteY302" fmla="*/ 279512 h 871754"/>
                  <a:gd name="connsiteX303" fmla="*/ 203079 w 340575"/>
                  <a:gd name="connsiteY303" fmla="*/ 279231 h 871754"/>
                  <a:gd name="connsiteX304" fmla="*/ 214159 w 340575"/>
                  <a:gd name="connsiteY304" fmla="*/ 278919 h 871754"/>
                  <a:gd name="connsiteX305" fmla="*/ 214269 w 340575"/>
                  <a:gd name="connsiteY305" fmla="*/ 297452 h 871754"/>
                  <a:gd name="connsiteX306" fmla="*/ 203172 w 340575"/>
                  <a:gd name="connsiteY306" fmla="*/ 297775 h 871754"/>
                  <a:gd name="connsiteX307" fmla="*/ 192082 w 340575"/>
                  <a:gd name="connsiteY307" fmla="*/ 297993 h 871754"/>
                  <a:gd name="connsiteX308" fmla="*/ 140728 w 340575"/>
                  <a:gd name="connsiteY308" fmla="*/ 297993 h 871754"/>
                  <a:gd name="connsiteX309" fmla="*/ 129621 w 340575"/>
                  <a:gd name="connsiteY309" fmla="*/ 297775 h 871754"/>
                  <a:gd name="connsiteX310" fmla="*/ 118530 w 340575"/>
                  <a:gd name="connsiteY310" fmla="*/ 297452 h 871754"/>
                  <a:gd name="connsiteX311" fmla="*/ 118634 w 340575"/>
                  <a:gd name="connsiteY311" fmla="*/ 278919 h 871754"/>
                  <a:gd name="connsiteX312" fmla="*/ 129730 w 340575"/>
                  <a:gd name="connsiteY312" fmla="*/ 279231 h 871754"/>
                  <a:gd name="connsiteX313" fmla="*/ 140826 w 340575"/>
                  <a:gd name="connsiteY313" fmla="*/ 279512 h 871754"/>
                  <a:gd name="connsiteX314" fmla="*/ 140728 w 340575"/>
                  <a:gd name="connsiteY314" fmla="*/ 297993 h 871754"/>
                  <a:gd name="connsiteX315" fmla="*/ 231024 w 340575"/>
                  <a:gd name="connsiteY315" fmla="*/ 328272 h 871754"/>
                  <a:gd name="connsiteX316" fmla="*/ 220038 w 340575"/>
                  <a:gd name="connsiteY316" fmla="*/ 328210 h 871754"/>
                  <a:gd name="connsiteX317" fmla="*/ 219679 w 340575"/>
                  <a:gd name="connsiteY317" fmla="*/ 309728 h 871754"/>
                  <a:gd name="connsiteX318" fmla="*/ 230682 w 340575"/>
                  <a:gd name="connsiteY318" fmla="*/ 309728 h 871754"/>
                  <a:gd name="connsiteX319" fmla="*/ 241648 w 340575"/>
                  <a:gd name="connsiteY319" fmla="*/ 309728 h 871754"/>
                  <a:gd name="connsiteX320" fmla="*/ 242027 w 340575"/>
                  <a:gd name="connsiteY320" fmla="*/ 328272 h 871754"/>
                  <a:gd name="connsiteX321" fmla="*/ 231024 w 340575"/>
                  <a:gd name="connsiteY321" fmla="*/ 328272 h 871754"/>
                  <a:gd name="connsiteX322" fmla="*/ 113115 w 340575"/>
                  <a:gd name="connsiteY322" fmla="*/ 309728 h 871754"/>
                  <a:gd name="connsiteX323" fmla="*/ 113115 w 340575"/>
                  <a:gd name="connsiteY323" fmla="*/ 309728 h 871754"/>
                  <a:gd name="connsiteX324" fmla="*/ 113115 w 340575"/>
                  <a:gd name="connsiteY324" fmla="*/ 309728 h 871754"/>
                  <a:gd name="connsiteX325" fmla="*/ 112777 w 340575"/>
                  <a:gd name="connsiteY325" fmla="*/ 328210 h 871754"/>
                  <a:gd name="connsiteX326" fmla="*/ 101785 w 340575"/>
                  <a:gd name="connsiteY326" fmla="*/ 328272 h 871754"/>
                  <a:gd name="connsiteX327" fmla="*/ 90782 w 340575"/>
                  <a:gd name="connsiteY327" fmla="*/ 328272 h 871754"/>
                  <a:gd name="connsiteX328" fmla="*/ 91166 w 340575"/>
                  <a:gd name="connsiteY328" fmla="*/ 309728 h 871754"/>
                  <a:gd name="connsiteX329" fmla="*/ 102133 w 340575"/>
                  <a:gd name="connsiteY329" fmla="*/ 309728 h 871754"/>
                  <a:gd name="connsiteX330" fmla="*/ 113115 w 340575"/>
                  <a:gd name="connsiteY330" fmla="*/ 309728 h 871754"/>
                  <a:gd name="connsiteX331" fmla="*/ 191629 w 340575"/>
                  <a:gd name="connsiteY331" fmla="*/ 328802 h 871754"/>
                  <a:gd name="connsiteX332" fmla="*/ 191323 w 340575"/>
                  <a:gd name="connsiteY332" fmla="*/ 310321 h 871754"/>
                  <a:gd name="connsiteX333" fmla="*/ 202305 w 340575"/>
                  <a:gd name="connsiteY333" fmla="*/ 310129 h 871754"/>
                  <a:gd name="connsiteX334" fmla="*/ 213292 w 340575"/>
                  <a:gd name="connsiteY334" fmla="*/ 309858 h 871754"/>
                  <a:gd name="connsiteX335" fmla="*/ 213629 w 340575"/>
                  <a:gd name="connsiteY335" fmla="*/ 328340 h 871754"/>
                  <a:gd name="connsiteX336" fmla="*/ 202637 w 340575"/>
                  <a:gd name="connsiteY336" fmla="*/ 328610 h 871754"/>
                  <a:gd name="connsiteX337" fmla="*/ 191629 w 340575"/>
                  <a:gd name="connsiteY337" fmla="*/ 328802 h 871754"/>
                  <a:gd name="connsiteX338" fmla="*/ 141180 w 340575"/>
                  <a:gd name="connsiteY338" fmla="*/ 328802 h 871754"/>
                  <a:gd name="connsiteX339" fmla="*/ 130177 w 340575"/>
                  <a:gd name="connsiteY339" fmla="*/ 328610 h 871754"/>
                  <a:gd name="connsiteX340" fmla="*/ 119174 w 340575"/>
                  <a:gd name="connsiteY340" fmla="*/ 328340 h 871754"/>
                  <a:gd name="connsiteX341" fmla="*/ 119512 w 340575"/>
                  <a:gd name="connsiteY341" fmla="*/ 309858 h 871754"/>
                  <a:gd name="connsiteX342" fmla="*/ 130494 w 340575"/>
                  <a:gd name="connsiteY342" fmla="*/ 310129 h 871754"/>
                  <a:gd name="connsiteX343" fmla="*/ 141481 w 340575"/>
                  <a:gd name="connsiteY343" fmla="*/ 310321 h 871754"/>
                  <a:gd name="connsiteX344" fmla="*/ 141180 w 340575"/>
                  <a:gd name="connsiteY344" fmla="*/ 328802 h 871754"/>
                  <a:gd name="connsiteX345" fmla="*/ 219617 w 340575"/>
                  <a:gd name="connsiteY345" fmla="*/ 359097 h 871754"/>
                  <a:gd name="connsiteX346" fmla="*/ 219102 w 340575"/>
                  <a:gd name="connsiteY346" fmla="*/ 340538 h 871754"/>
                  <a:gd name="connsiteX347" fmla="*/ 229995 w 340575"/>
                  <a:gd name="connsiteY347" fmla="*/ 340616 h 871754"/>
                  <a:gd name="connsiteX348" fmla="*/ 233628 w 340575"/>
                  <a:gd name="connsiteY348" fmla="*/ 340626 h 871754"/>
                  <a:gd name="connsiteX349" fmla="*/ 240878 w 340575"/>
                  <a:gd name="connsiteY349" fmla="*/ 340616 h 871754"/>
                  <a:gd name="connsiteX350" fmla="*/ 241429 w 340575"/>
                  <a:gd name="connsiteY350" fmla="*/ 359097 h 871754"/>
                  <a:gd name="connsiteX351" fmla="*/ 230510 w 340575"/>
                  <a:gd name="connsiteY351" fmla="*/ 359097 h 871754"/>
                  <a:gd name="connsiteX352" fmla="*/ 219617 w 340575"/>
                  <a:gd name="connsiteY352" fmla="*/ 359097 h 871754"/>
                  <a:gd name="connsiteX353" fmla="*/ 99175 w 340575"/>
                  <a:gd name="connsiteY353" fmla="*/ 340626 h 871754"/>
                  <a:gd name="connsiteX354" fmla="*/ 102803 w 340575"/>
                  <a:gd name="connsiteY354" fmla="*/ 340616 h 871754"/>
                  <a:gd name="connsiteX355" fmla="*/ 113697 w 340575"/>
                  <a:gd name="connsiteY355" fmla="*/ 340538 h 871754"/>
                  <a:gd name="connsiteX356" fmla="*/ 113198 w 340575"/>
                  <a:gd name="connsiteY356" fmla="*/ 359097 h 871754"/>
                  <a:gd name="connsiteX357" fmla="*/ 102289 w 340575"/>
                  <a:gd name="connsiteY357" fmla="*/ 359097 h 871754"/>
                  <a:gd name="connsiteX358" fmla="*/ 91375 w 340575"/>
                  <a:gd name="connsiteY358" fmla="*/ 359097 h 871754"/>
                  <a:gd name="connsiteX359" fmla="*/ 91915 w 340575"/>
                  <a:gd name="connsiteY359" fmla="*/ 340616 h 871754"/>
                  <a:gd name="connsiteX360" fmla="*/ 99175 w 340575"/>
                  <a:gd name="connsiteY360" fmla="*/ 340626 h 871754"/>
                  <a:gd name="connsiteX361" fmla="*/ 191453 w 340575"/>
                  <a:gd name="connsiteY361" fmla="*/ 359611 h 871754"/>
                  <a:gd name="connsiteX362" fmla="*/ 190990 w 340575"/>
                  <a:gd name="connsiteY362" fmla="*/ 341146 h 871754"/>
                  <a:gd name="connsiteX363" fmla="*/ 201878 w 340575"/>
                  <a:gd name="connsiteY363" fmla="*/ 340953 h 871754"/>
                  <a:gd name="connsiteX364" fmla="*/ 212761 w 340575"/>
                  <a:gd name="connsiteY364" fmla="*/ 340616 h 871754"/>
                  <a:gd name="connsiteX365" fmla="*/ 213265 w 340575"/>
                  <a:gd name="connsiteY365" fmla="*/ 359149 h 871754"/>
                  <a:gd name="connsiteX366" fmla="*/ 202367 w 340575"/>
                  <a:gd name="connsiteY366" fmla="*/ 359414 h 871754"/>
                  <a:gd name="connsiteX367" fmla="*/ 191453 w 340575"/>
                  <a:gd name="connsiteY367" fmla="*/ 359611 h 871754"/>
                  <a:gd name="connsiteX368" fmla="*/ 141356 w 340575"/>
                  <a:gd name="connsiteY368" fmla="*/ 359611 h 871754"/>
                  <a:gd name="connsiteX369" fmla="*/ 130447 w 340575"/>
                  <a:gd name="connsiteY369" fmla="*/ 359414 h 871754"/>
                  <a:gd name="connsiteX370" fmla="*/ 119543 w 340575"/>
                  <a:gd name="connsiteY370" fmla="*/ 359149 h 871754"/>
                  <a:gd name="connsiteX371" fmla="*/ 120037 w 340575"/>
                  <a:gd name="connsiteY371" fmla="*/ 340616 h 871754"/>
                  <a:gd name="connsiteX372" fmla="*/ 130920 w 340575"/>
                  <a:gd name="connsiteY372" fmla="*/ 340953 h 871754"/>
                  <a:gd name="connsiteX373" fmla="*/ 141819 w 340575"/>
                  <a:gd name="connsiteY373" fmla="*/ 341146 h 871754"/>
                  <a:gd name="connsiteX374" fmla="*/ 141356 w 340575"/>
                  <a:gd name="connsiteY374" fmla="*/ 359611 h 871754"/>
                  <a:gd name="connsiteX375" fmla="*/ 219424 w 340575"/>
                  <a:gd name="connsiteY375" fmla="*/ 389979 h 871754"/>
                  <a:gd name="connsiteX376" fmla="*/ 218800 w 340575"/>
                  <a:gd name="connsiteY376" fmla="*/ 371425 h 871754"/>
                  <a:gd name="connsiteX377" fmla="*/ 229595 w 340575"/>
                  <a:gd name="connsiteY377" fmla="*/ 371425 h 871754"/>
                  <a:gd name="connsiteX378" fmla="*/ 240385 w 340575"/>
                  <a:gd name="connsiteY378" fmla="*/ 371425 h 871754"/>
                  <a:gd name="connsiteX379" fmla="*/ 241060 w 340575"/>
                  <a:gd name="connsiteY379" fmla="*/ 389979 h 871754"/>
                  <a:gd name="connsiteX380" fmla="*/ 230250 w 340575"/>
                  <a:gd name="connsiteY380" fmla="*/ 389979 h 871754"/>
                  <a:gd name="connsiteX381" fmla="*/ 219424 w 340575"/>
                  <a:gd name="connsiteY381" fmla="*/ 389979 h 871754"/>
                  <a:gd name="connsiteX382" fmla="*/ 114014 w 340575"/>
                  <a:gd name="connsiteY382" fmla="*/ 371425 h 871754"/>
                  <a:gd name="connsiteX383" fmla="*/ 114014 w 340575"/>
                  <a:gd name="connsiteY383" fmla="*/ 371425 h 871754"/>
                  <a:gd name="connsiteX384" fmla="*/ 114014 w 340575"/>
                  <a:gd name="connsiteY384" fmla="*/ 371425 h 871754"/>
                  <a:gd name="connsiteX385" fmla="*/ 113385 w 340575"/>
                  <a:gd name="connsiteY385" fmla="*/ 389979 h 871754"/>
                  <a:gd name="connsiteX386" fmla="*/ 102559 w 340575"/>
                  <a:gd name="connsiteY386" fmla="*/ 389979 h 871754"/>
                  <a:gd name="connsiteX387" fmla="*/ 91744 w 340575"/>
                  <a:gd name="connsiteY387" fmla="*/ 389979 h 871754"/>
                  <a:gd name="connsiteX388" fmla="*/ 92414 w 340575"/>
                  <a:gd name="connsiteY388" fmla="*/ 371425 h 871754"/>
                  <a:gd name="connsiteX389" fmla="*/ 103214 w 340575"/>
                  <a:gd name="connsiteY389" fmla="*/ 371425 h 871754"/>
                  <a:gd name="connsiteX390" fmla="*/ 114014 w 340575"/>
                  <a:gd name="connsiteY390" fmla="*/ 371425 h 871754"/>
                  <a:gd name="connsiteX391" fmla="*/ 191484 w 340575"/>
                  <a:gd name="connsiteY391" fmla="*/ 390442 h 871754"/>
                  <a:gd name="connsiteX392" fmla="*/ 190896 w 340575"/>
                  <a:gd name="connsiteY392" fmla="*/ 371903 h 871754"/>
                  <a:gd name="connsiteX393" fmla="*/ 201702 w 340575"/>
                  <a:gd name="connsiteY393" fmla="*/ 371758 h 871754"/>
                  <a:gd name="connsiteX394" fmla="*/ 212502 w 340575"/>
                  <a:gd name="connsiteY394" fmla="*/ 371550 h 871754"/>
                  <a:gd name="connsiteX395" fmla="*/ 213120 w 340575"/>
                  <a:gd name="connsiteY395" fmla="*/ 390031 h 871754"/>
                  <a:gd name="connsiteX396" fmla="*/ 202294 w 340575"/>
                  <a:gd name="connsiteY396" fmla="*/ 390301 h 871754"/>
                  <a:gd name="connsiteX397" fmla="*/ 191484 w 340575"/>
                  <a:gd name="connsiteY397" fmla="*/ 390442 h 871754"/>
                  <a:gd name="connsiteX398" fmla="*/ 141325 w 340575"/>
                  <a:gd name="connsiteY398" fmla="*/ 390442 h 871754"/>
                  <a:gd name="connsiteX399" fmla="*/ 130510 w 340575"/>
                  <a:gd name="connsiteY399" fmla="*/ 390301 h 871754"/>
                  <a:gd name="connsiteX400" fmla="*/ 119673 w 340575"/>
                  <a:gd name="connsiteY400" fmla="*/ 390031 h 871754"/>
                  <a:gd name="connsiteX401" fmla="*/ 120297 w 340575"/>
                  <a:gd name="connsiteY401" fmla="*/ 371550 h 871754"/>
                  <a:gd name="connsiteX402" fmla="*/ 131107 w 340575"/>
                  <a:gd name="connsiteY402" fmla="*/ 371758 h 871754"/>
                  <a:gd name="connsiteX403" fmla="*/ 141902 w 340575"/>
                  <a:gd name="connsiteY403" fmla="*/ 371903 h 871754"/>
                  <a:gd name="connsiteX404" fmla="*/ 141325 w 340575"/>
                  <a:gd name="connsiteY404" fmla="*/ 390442 h 871754"/>
                  <a:gd name="connsiteX405" fmla="*/ 219331 w 340575"/>
                  <a:gd name="connsiteY405" fmla="*/ 420856 h 871754"/>
                  <a:gd name="connsiteX406" fmla="*/ 218639 w 340575"/>
                  <a:gd name="connsiteY406" fmla="*/ 402317 h 871754"/>
                  <a:gd name="connsiteX407" fmla="*/ 229366 w 340575"/>
                  <a:gd name="connsiteY407" fmla="*/ 402317 h 871754"/>
                  <a:gd name="connsiteX408" fmla="*/ 240068 w 340575"/>
                  <a:gd name="connsiteY408" fmla="*/ 402317 h 871754"/>
                  <a:gd name="connsiteX409" fmla="*/ 240790 w 340575"/>
                  <a:gd name="connsiteY409" fmla="*/ 420856 h 871754"/>
                  <a:gd name="connsiteX410" fmla="*/ 230063 w 340575"/>
                  <a:gd name="connsiteY410" fmla="*/ 420856 h 871754"/>
                  <a:gd name="connsiteX411" fmla="*/ 219331 w 340575"/>
                  <a:gd name="connsiteY411" fmla="*/ 420856 h 871754"/>
                  <a:gd name="connsiteX412" fmla="*/ 114159 w 340575"/>
                  <a:gd name="connsiteY412" fmla="*/ 402317 h 871754"/>
                  <a:gd name="connsiteX413" fmla="*/ 114159 w 340575"/>
                  <a:gd name="connsiteY413" fmla="*/ 402317 h 871754"/>
                  <a:gd name="connsiteX414" fmla="*/ 114159 w 340575"/>
                  <a:gd name="connsiteY414" fmla="*/ 402317 h 871754"/>
                  <a:gd name="connsiteX415" fmla="*/ 113473 w 340575"/>
                  <a:gd name="connsiteY415" fmla="*/ 420856 h 871754"/>
                  <a:gd name="connsiteX416" fmla="*/ 102730 w 340575"/>
                  <a:gd name="connsiteY416" fmla="*/ 420856 h 871754"/>
                  <a:gd name="connsiteX417" fmla="*/ 92008 w 340575"/>
                  <a:gd name="connsiteY417" fmla="*/ 420856 h 871754"/>
                  <a:gd name="connsiteX418" fmla="*/ 92736 w 340575"/>
                  <a:gd name="connsiteY418" fmla="*/ 402317 h 871754"/>
                  <a:gd name="connsiteX419" fmla="*/ 103448 w 340575"/>
                  <a:gd name="connsiteY419" fmla="*/ 402317 h 871754"/>
                  <a:gd name="connsiteX420" fmla="*/ 114159 w 340575"/>
                  <a:gd name="connsiteY420" fmla="*/ 402317 h 871754"/>
                  <a:gd name="connsiteX421" fmla="*/ 191629 w 340575"/>
                  <a:gd name="connsiteY421" fmla="*/ 421251 h 871754"/>
                  <a:gd name="connsiteX422" fmla="*/ 190985 w 340575"/>
                  <a:gd name="connsiteY422" fmla="*/ 402718 h 871754"/>
                  <a:gd name="connsiteX423" fmla="*/ 201702 w 340575"/>
                  <a:gd name="connsiteY423" fmla="*/ 402660 h 871754"/>
                  <a:gd name="connsiteX424" fmla="*/ 212408 w 340575"/>
                  <a:gd name="connsiteY424" fmla="*/ 402452 h 871754"/>
                  <a:gd name="connsiteX425" fmla="*/ 213083 w 340575"/>
                  <a:gd name="connsiteY425" fmla="*/ 420929 h 871754"/>
                  <a:gd name="connsiteX426" fmla="*/ 202351 w 340575"/>
                  <a:gd name="connsiteY426" fmla="*/ 421121 h 871754"/>
                  <a:gd name="connsiteX427" fmla="*/ 191629 w 340575"/>
                  <a:gd name="connsiteY427" fmla="*/ 421251 h 871754"/>
                  <a:gd name="connsiteX428" fmla="*/ 141180 w 340575"/>
                  <a:gd name="connsiteY428" fmla="*/ 421251 h 871754"/>
                  <a:gd name="connsiteX429" fmla="*/ 130447 w 340575"/>
                  <a:gd name="connsiteY429" fmla="*/ 421121 h 871754"/>
                  <a:gd name="connsiteX430" fmla="*/ 119710 w 340575"/>
                  <a:gd name="connsiteY430" fmla="*/ 420929 h 871754"/>
                  <a:gd name="connsiteX431" fmla="*/ 120396 w 340575"/>
                  <a:gd name="connsiteY431" fmla="*/ 402452 h 871754"/>
                  <a:gd name="connsiteX432" fmla="*/ 131107 w 340575"/>
                  <a:gd name="connsiteY432" fmla="*/ 402660 h 871754"/>
                  <a:gd name="connsiteX433" fmla="*/ 141824 w 340575"/>
                  <a:gd name="connsiteY433" fmla="*/ 402718 h 871754"/>
                  <a:gd name="connsiteX434" fmla="*/ 141180 w 340575"/>
                  <a:gd name="connsiteY434" fmla="*/ 421251 h 871754"/>
                  <a:gd name="connsiteX435" fmla="*/ 219305 w 340575"/>
                  <a:gd name="connsiteY435" fmla="*/ 451748 h 871754"/>
                  <a:gd name="connsiteX436" fmla="*/ 218588 w 340575"/>
                  <a:gd name="connsiteY436" fmla="*/ 433127 h 871754"/>
                  <a:gd name="connsiteX437" fmla="*/ 229200 w 340575"/>
                  <a:gd name="connsiteY437" fmla="*/ 433127 h 871754"/>
                  <a:gd name="connsiteX438" fmla="*/ 239828 w 340575"/>
                  <a:gd name="connsiteY438" fmla="*/ 433127 h 871754"/>
                  <a:gd name="connsiteX439" fmla="*/ 240603 w 340575"/>
                  <a:gd name="connsiteY439" fmla="*/ 451748 h 871754"/>
                  <a:gd name="connsiteX440" fmla="*/ 229949 w 340575"/>
                  <a:gd name="connsiteY440" fmla="*/ 451748 h 871754"/>
                  <a:gd name="connsiteX441" fmla="*/ 219305 w 340575"/>
                  <a:gd name="connsiteY441" fmla="*/ 451748 h 871754"/>
                  <a:gd name="connsiteX442" fmla="*/ 114222 w 340575"/>
                  <a:gd name="connsiteY442" fmla="*/ 433127 h 871754"/>
                  <a:gd name="connsiteX443" fmla="*/ 114222 w 340575"/>
                  <a:gd name="connsiteY443" fmla="*/ 433127 h 871754"/>
                  <a:gd name="connsiteX444" fmla="*/ 114222 w 340575"/>
                  <a:gd name="connsiteY444" fmla="*/ 433127 h 871754"/>
                  <a:gd name="connsiteX445" fmla="*/ 113499 w 340575"/>
                  <a:gd name="connsiteY445" fmla="*/ 451748 h 871754"/>
                  <a:gd name="connsiteX446" fmla="*/ 102860 w 340575"/>
                  <a:gd name="connsiteY446" fmla="*/ 451748 h 871754"/>
                  <a:gd name="connsiteX447" fmla="*/ 92211 w 340575"/>
                  <a:gd name="connsiteY447" fmla="*/ 451748 h 871754"/>
                  <a:gd name="connsiteX448" fmla="*/ 92965 w 340575"/>
                  <a:gd name="connsiteY448" fmla="*/ 433127 h 871754"/>
                  <a:gd name="connsiteX449" fmla="*/ 103598 w 340575"/>
                  <a:gd name="connsiteY449" fmla="*/ 433127 h 871754"/>
                  <a:gd name="connsiteX450" fmla="*/ 114222 w 340575"/>
                  <a:gd name="connsiteY450" fmla="*/ 433127 h 871754"/>
                  <a:gd name="connsiteX451" fmla="*/ 191827 w 340575"/>
                  <a:gd name="connsiteY451" fmla="*/ 452086 h 871754"/>
                  <a:gd name="connsiteX452" fmla="*/ 191151 w 340575"/>
                  <a:gd name="connsiteY452" fmla="*/ 433542 h 871754"/>
                  <a:gd name="connsiteX453" fmla="*/ 201769 w 340575"/>
                  <a:gd name="connsiteY453" fmla="*/ 433412 h 871754"/>
                  <a:gd name="connsiteX454" fmla="*/ 212398 w 340575"/>
                  <a:gd name="connsiteY454" fmla="*/ 433257 h 871754"/>
                  <a:gd name="connsiteX455" fmla="*/ 213115 w 340575"/>
                  <a:gd name="connsiteY455" fmla="*/ 451805 h 871754"/>
                  <a:gd name="connsiteX456" fmla="*/ 202466 w 340575"/>
                  <a:gd name="connsiteY456" fmla="*/ 451956 h 871754"/>
                  <a:gd name="connsiteX457" fmla="*/ 191827 w 340575"/>
                  <a:gd name="connsiteY457" fmla="*/ 452086 h 871754"/>
                  <a:gd name="connsiteX458" fmla="*/ 140982 w 340575"/>
                  <a:gd name="connsiteY458" fmla="*/ 452086 h 871754"/>
                  <a:gd name="connsiteX459" fmla="*/ 130333 w 340575"/>
                  <a:gd name="connsiteY459" fmla="*/ 451956 h 871754"/>
                  <a:gd name="connsiteX460" fmla="*/ 119689 w 340575"/>
                  <a:gd name="connsiteY460" fmla="*/ 451805 h 871754"/>
                  <a:gd name="connsiteX461" fmla="*/ 120401 w 340575"/>
                  <a:gd name="connsiteY461" fmla="*/ 433257 h 871754"/>
                  <a:gd name="connsiteX462" fmla="*/ 131024 w 340575"/>
                  <a:gd name="connsiteY462" fmla="*/ 433412 h 871754"/>
                  <a:gd name="connsiteX463" fmla="*/ 141663 w 340575"/>
                  <a:gd name="connsiteY463" fmla="*/ 433542 h 871754"/>
                  <a:gd name="connsiteX464" fmla="*/ 140982 w 340575"/>
                  <a:gd name="connsiteY464" fmla="*/ 452086 h 871754"/>
                  <a:gd name="connsiteX465" fmla="*/ 219237 w 340575"/>
                  <a:gd name="connsiteY465" fmla="*/ 482636 h 871754"/>
                  <a:gd name="connsiteX466" fmla="*/ 218546 w 340575"/>
                  <a:gd name="connsiteY466" fmla="*/ 464014 h 871754"/>
                  <a:gd name="connsiteX467" fmla="*/ 229086 w 340575"/>
                  <a:gd name="connsiteY467" fmla="*/ 464014 h 871754"/>
                  <a:gd name="connsiteX468" fmla="*/ 239616 w 340575"/>
                  <a:gd name="connsiteY468" fmla="*/ 464014 h 871754"/>
                  <a:gd name="connsiteX469" fmla="*/ 240348 w 340575"/>
                  <a:gd name="connsiteY469" fmla="*/ 482636 h 871754"/>
                  <a:gd name="connsiteX470" fmla="*/ 229793 w 340575"/>
                  <a:gd name="connsiteY470" fmla="*/ 482636 h 871754"/>
                  <a:gd name="connsiteX471" fmla="*/ 219237 w 340575"/>
                  <a:gd name="connsiteY471" fmla="*/ 482636 h 871754"/>
                  <a:gd name="connsiteX472" fmla="*/ 114258 w 340575"/>
                  <a:gd name="connsiteY472" fmla="*/ 464014 h 871754"/>
                  <a:gd name="connsiteX473" fmla="*/ 114258 w 340575"/>
                  <a:gd name="connsiteY473" fmla="*/ 464014 h 871754"/>
                  <a:gd name="connsiteX474" fmla="*/ 114258 w 340575"/>
                  <a:gd name="connsiteY474" fmla="*/ 464014 h 871754"/>
                  <a:gd name="connsiteX475" fmla="*/ 113577 w 340575"/>
                  <a:gd name="connsiteY475" fmla="*/ 482636 h 871754"/>
                  <a:gd name="connsiteX476" fmla="*/ 103011 w 340575"/>
                  <a:gd name="connsiteY476" fmla="*/ 482636 h 871754"/>
                  <a:gd name="connsiteX477" fmla="*/ 92466 w 340575"/>
                  <a:gd name="connsiteY477" fmla="*/ 482636 h 871754"/>
                  <a:gd name="connsiteX478" fmla="*/ 93188 w 340575"/>
                  <a:gd name="connsiteY478" fmla="*/ 464014 h 871754"/>
                  <a:gd name="connsiteX479" fmla="*/ 103718 w 340575"/>
                  <a:gd name="connsiteY479" fmla="*/ 464014 h 871754"/>
                  <a:gd name="connsiteX480" fmla="*/ 114258 w 340575"/>
                  <a:gd name="connsiteY480" fmla="*/ 464014 h 871754"/>
                  <a:gd name="connsiteX481" fmla="*/ 191972 w 340575"/>
                  <a:gd name="connsiteY481" fmla="*/ 482895 h 871754"/>
                  <a:gd name="connsiteX482" fmla="*/ 191333 w 340575"/>
                  <a:gd name="connsiteY482" fmla="*/ 464284 h 871754"/>
                  <a:gd name="connsiteX483" fmla="*/ 201873 w 340575"/>
                  <a:gd name="connsiteY483" fmla="*/ 464216 h 871754"/>
                  <a:gd name="connsiteX484" fmla="*/ 212408 w 340575"/>
                  <a:gd name="connsiteY484" fmla="*/ 464092 h 871754"/>
                  <a:gd name="connsiteX485" fmla="*/ 213083 w 340575"/>
                  <a:gd name="connsiteY485" fmla="*/ 482713 h 871754"/>
                  <a:gd name="connsiteX486" fmla="*/ 202528 w 340575"/>
                  <a:gd name="connsiteY486" fmla="*/ 482833 h 871754"/>
                  <a:gd name="connsiteX487" fmla="*/ 191972 w 340575"/>
                  <a:gd name="connsiteY487" fmla="*/ 482895 h 871754"/>
                  <a:gd name="connsiteX488" fmla="*/ 140826 w 340575"/>
                  <a:gd name="connsiteY488" fmla="*/ 482895 h 871754"/>
                  <a:gd name="connsiteX489" fmla="*/ 130260 w 340575"/>
                  <a:gd name="connsiteY489" fmla="*/ 482833 h 871754"/>
                  <a:gd name="connsiteX490" fmla="*/ 119710 w 340575"/>
                  <a:gd name="connsiteY490" fmla="*/ 482713 h 871754"/>
                  <a:gd name="connsiteX491" fmla="*/ 120396 w 340575"/>
                  <a:gd name="connsiteY491" fmla="*/ 464092 h 871754"/>
                  <a:gd name="connsiteX492" fmla="*/ 130925 w 340575"/>
                  <a:gd name="connsiteY492" fmla="*/ 464216 h 871754"/>
                  <a:gd name="connsiteX493" fmla="*/ 141471 w 340575"/>
                  <a:gd name="connsiteY493" fmla="*/ 464284 h 871754"/>
                  <a:gd name="connsiteX494" fmla="*/ 140826 w 340575"/>
                  <a:gd name="connsiteY494" fmla="*/ 482895 h 871754"/>
                  <a:gd name="connsiteX495" fmla="*/ 219019 w 340575"/>
                  <a:gd name="connsiteY495" fmla="*/ 513507 h 871754"/>
                  <a:gd name="connsiteX496" fmla="*/ 218431 w 340575"/>
                  <a:gd name="connsiteY496" fmla="*/ 494901 h 871754"/>
                  <a:gd name="connsiteX497" fmla="*/ 228883 w 340575"/>
                  <a:gd name="connsiteY497" fmla="*/ 494901 h 871754"/>
                  <a:gd name="connsiteX498" fmla="*/ 239319 w 340575"/>
                  <a:gd name="connsiteY498" fmla="*/ 494901 h 871754"/>
                  <a:gd name="connsiteX499" fmla="*/ 239964 w 340575"/>
                  <a:gd name="connsiteY499" fmla="*/ 513507 h 871754"/>
                  <a:gd name="connsiteX500" fmla="*/ 229496 w 340575"/>
                  <a:gd name="connsiteY500" fmla="*/ 513507 h 871754"/>
                  <a:gd name="connsiteX501" fmla="*/ 219019 w 340575"/>
                  <a:gd name="connsiteY501" fmla="*/ 513507 h 871754"/>
                  <a:gd name="connsiteX502" fmla="*/ 114388 w 340575"/>
                  <a:gd name="connsiteY502" fmla="*/ 494901 h 871754"/>
                  <a:gd name="connsiteX503" fmla="*/ 114388 w 340575"/>
                  <a:gd name="connsiteY503" fmla="*/ 494901 h 871754"/>
                  <a:gd name="connsiteX504" fmla="*/ 114388 w 340575"/>
                  <a:gd name="connsiteY504" fmla="*/ 494901 h 871754"/>
                  <a:gd name="connsiteX505" fmla="*/ 113764 w 340575"/>
                  <a:gd name="connsiteY505" fmla="*/ 513507 h 871754"/>
                  <a:gd name="connsiteX506" fmla="*/ 103312 w 340575"/>
                  <a:gd name="connsiteY506" fmla="*/ 513507 h 871754"/>
                  <a:gd name="connsiteX507" fmla="*/ 92840 w 340575"/>
                  <a:gd name="connsiteY507" fmla="*/ 513507 h 871754"/>
                  <a:gd name="connsiteX508" fmla="*/ 93485 w 340575"/>
                  <a:gd name="connsiteY508" fmla="*/ 494901 h 871754"/>
                  <a:gd name="connsiteX509" fmla="*/ 103926 w 340575"/>
                  <a:gd name="connsiteY509" fmla="*/ 494901 h 871754"/>
                  <a:gd name="connsiteX510" fmla="*/ 114388 w 340575"/>
                  <a:gd name="connsiteY510" fmla="*/ 494901 h 871754"/>
                  <a:gd name="connsiteX511" fmla="*/ 192009 w 340575"/>
                  <a:gd name="connsiteY511" fmla="*/ 513648 h 871754"/>
                  <a:gd name="connsiteX512" fmla="*/ 191453 w 340575"/>
                  <a:gd name="connsiteY512" fmla="*/ 495109 h 871754"/>
                  <a:gd name="connsiteX513" fmla="*/ 201909 w 340575"/>
                  <a:gd name="connsiteY513" fmla="*/ 495026 h 871754"/>
                  <a:gd name="connsiteX514" fmla="*/ 212346 w 340575"/>
                  <a:gd name="connsiteY514" fmla="*/ 494974 h 871754"/>
                  <a:gd name="connsiteX515" fmla="*/ 212943 w 340575"/>
                  <a:gd name="connsiteY515" fmla="*/ 513590 h 871754"/>
                  <a:gd name="connsiteX516" fmla="*/ 205968 w 340575"/>
                  <a:gd name="connsiteY516" fmla="*/ 513569 h 871754"/>
                  <a:gd name="connsiteX517" fmla="*/ 202481 w 340575"/>
                  <a:gd name="connsiteY517" fmla="*/ 513590 h 871754"/>
                  <a:gd name="connsiteX518" fmla="*/ 192009 w 340575"/>
                  <a:gd name="connsiteY518" fmla="*/ 513648 h 871754"/>
                  <a:gd name="connsiteX519" fmla="*/ 119861 w 340575"/>
                  <a:gd name="connsiteY519" fmla="*/ 513590 h 871754"/>
                  <a:gd name="connsiteX520" fmla="*/ 120453 w 340575"/>
                  <a:gd name="connsiteY520" fmla="*/ 494974 h 871754"/>
                  <a:gd name="connsiteX521" fmla="*/ 130899 w 340575"/>
                  <a:gd name="connsiteY521" fmla="*/ 495026 h 871754"/>
                  <a:gd name="connsiteX522" fmla="*/ 141336 w 340575"/>
                  <a:gd name="connsiteY522" fmla="*/ 495109 h 871754"/>
                  <a:gd name="connsiteX523" fmla="*/ 140780 w 340575"/>
                  <a:gd name="connsiteY523" fmla="*/ 513648 h 871754"/>
                  <a:gd name="connsiteX524" fmla="*/ 130323 w 340575"/>
                  <a:gd name="connsiteY524" fmla="*/ 513590 h 871754"/>
                  <a:gd name="connsiteX525" fmla="*/ 126835 w 340575"/>
                  <a:gd name="connsiteY525" fmla="*/ 513569 h 871754"/>
                  <a:gd name="connsiteX526" fmla="*/ 119861 w 340575"/>
                  <a:gd name="connsiteY526" fmla="*/ 513590 h 871754"/>
                  <a:gd name="connsiteX527" fmla="*/ 218645 w 340575"/>
                  <a:gd name="connsiteY527" fmla="*/ 544405 h 871754"/>
                  <a:gd name="connsiteX528" fmla="*/ 218167 w 340575"/>
                  <a:gd name="connsiteY528" fmla="*/ 525783 h 871754"/>
                  <a:gd name="connsiteX529" fmla="*/ 228524 w 340575"/>
                  <a:gd name="connsiteY529" fmla="*/ 525783 h 871754"/>
                  <a:gd name="connsiteX530" fmla="*/ 238862 w 340575"/>
                  <a:gd name="connsiteY530" fmla="*/ 525783 h 871754"/>
                  <a:gd name="connsiteX531" fmla="*/ 239377 w 340575"/>
                  <a:gd name="connsiteY531" fmla="*/ 544327 h 871754"/>
                  <a:gd name="connsiteX532" fmla="*/ 232469 w 340575"/>
                  <a:gd name="connsiteY532" fmla="*/ 544316 h 871754"/>
                  <a:gd name="connsiteX533" fmla="*/ 229018 w 340575"/>
                  <a:gd name="connsiteY533" fmla="*/ 544327 h 871754"/>
                  <a:gd name="connsiteX534" fmla="*/ 218645 w 340575"/>
                  <a:gd name="connsiteY534" fmla="*/ 544405 h 871754"/>
                  <a:gd name="connsiteX535" fmla="*/ 114632 w 340575"/>
                  <a:gd name="connsiteY535" fmla="*/ 525783 h 871754"/>
                  <a:gd name="connsiteX536" fmla="*/ 114632 w 340575"/>
                  <a:gd name="connsiteY536" fmla="*/ 525783 h 871754"/>
                  <a:gd name="connsiteX537" fmla="*/ 114632 w 340575"/>
                  <a:gd name="connsiteY537" fmla="*/ 525783 h 871754"/>
                  <a:gd name="connsiteX538" fmla="*/ 114149 w 340575"/>
                  <a:gd name="connsiteY538" fmla="*/ 544405 h 871754"/>
                  <a:gd name="connsiteX539" fmla="*/ 103785 w 340575"/>
                  <a:gd name="connsiteY539" fmla="*/ 544327 h 871754"/>
                  <a:gd name="connsiteX540" fmla="*/ 100329 w 340575"/>
                  <a:gd name="connsiteY540" fmla="*/ 544316 h 871754"/>
                  <a:gd name="connsiteX541" fmla="*/ 93427 w 340575"/>
                  <a:gd name="connsiteY541" fmla="*/ 544327 h 871754"/>
                  <a:gd name="connsiteX542" fmla="*/ 93942 w 340575"/>
                  <a:gd name="connsiteY542" fmla="*/ 525783 h 871754"/>
                  <a:gd name="connsiteX543" fmla="*/ 104284 w 340575"/>
                  <a:gd name="connsiteY543" fmla="*/ 525783 h 871754"/>
                  <a:gd name="connsiteX544" fmla="*/ 114632 w 340575"/>
                  <a:gd name="connsiteY544" fmla="*/ 525783 h 871754"/>
                  <a:gd name="connsiteX545" fmla="*/ 198807 w 340575"/>
                  <a:gd name="connsiteY545" fmla="*/ 544483 h 871754"/>
                  <a:gd name="connsiteX546" fmla="*/ 191894 w 340575"/>
                  <a:gd name="connsiteY546" fmla="*/ 544472 h 871754"/>
                  <a:gd name="connsiteX547" fmla="*/ 191453 w 340575"/>
                  <a:gd name="connsiteY547" fmla="*/ 525929 h 871754"/>
                  <a:gd name="connsiteX548" fmla="*/ 201800 w 340575"/>
                  <a:gd name="connsiteY548" fmla="*/ 525851 h 871754"/>
                  <a:gd name="connsiteX549" fmla="*/ 212153 w 340575"/>
                  <a:gd name="connsiteY549" fmla="*/ 525851 h 871754"/>
                  <a:gd name="connsiteX550" fmla="*/ 212616 w 340575"/>
                  <a:gd name="connsiteY550" fmla="*/ 544405 h 871754"/>
                  <a:gd name="connsiteX551" fmla="*/ 202263 w 340575"/>
                  <a:gd name="connsiteY551" fmla="*/ 544472 h 871754"/>
                  <a:gd name="connsiteX552" fmla="*/ 198807 w 340575"/>
                  <a:gd name="connsiteY552" fmla="*/ 544483 h 871754"/>
                  <a:gd name="connsiteX553" fmla="*/ 133992 w 340575"/>
                  <a:gd name="connsiteY553" fmla="*/ 544483 h 871754"/>
                  <a:gd name="connsiteX554" fmla="*/ 130546 w 340575"/>
                  <a:gd name="connsiteY554" fmla="*/ 544472 h 871754"/>
                  <a:gd name="connsiteX555" fmla="*/ 120188 w 340575"/>
                  <a:gd name="connsiteY555" fmla="*/ 544405 h 871754"/>
                  <a:gd name="connsiteX556" fmla="*/ 120656 w 340575"/>
                  <a:gd name="connsiteY556" fmla="*/ 525851 h 871754"/>
                  <a:gd name="connsiteX557" fmla="*/ 130998 w 340575"/>
                  <a:gd name="connsiteY557" fmla="*/ 525851 h 871754"/>
                  <a:gd name="connsiteX558" fmla="*/ 141356 w 340575"/>
                  <a:gd name="connsiteY558" fmla="*/ 525929 h 871754"/>
                  <a:gd name="connsiteX559" fmla="*/ 140904 w 340575"/>
                  <a:gd name="connsiteY559" fmla="*/ 544472 h 871754"/>
                  <a:gd name="connsiteX560" fmla="*/ 133992 w 340575"/>
                  <a:gd name="connsiteY560" fmla="*/ 544483 h 871754"/>
                  <a:gd name="connsiteX561" fmla="*/ 224492 w 340575"/>
                  <a:gd name="connsiteY561" fmla="*/ 556686 h 871754"/>
                  <a:gd name="connsiteX562" fmla="*/ 227901 w 340575"/>
                  <a:gd name="connsiteY562" fmla="*/ 556665 h 871754"/>
                  <a:gd name="connsiteX563" fmla="*/ 238166 w 340575"/>
                  <a:gd name="connsiteY563" fmla="*/ 556608 h 871754"/>
                  <a:gd name="connsiteX564" fmla="*/ 238472 w 340575"/>
                  <a:gd name="connsiteY564" fmla="*/ 575219 h 871754"/>
                  <a:gd name="connsiteX565" fmla="*/ 228223 w 340575"/>
                  <a:gd name="connsiteY565" fmla="*/ 575219 h 871754"/>
                  <a:gd name="connsiteX566" fmla="*/ 217953 w 340575"/>
                  <a:gd name="connsiteY566" fmla="*/ 575219 h 871754"/>
                  <a:gd name="connsiteX567" fmla="*/ 217657 w 340575"/>
                  <a:gd name="connsiteY567" fmla="*/ 556665 h 871754"/>
                  <a:gd name="connsiteX568" fmla="*/ 224492 w 340575"/>
                  <a:gd name="connsiteY568" fmla="*/ 556686 h 871754"/>
                  <a:gd name="connsiteX569" fmla="*/ 94332 w 340575"/>
                  <a:gd name="connsiteY569" fmla="*/ 575219 h 871754"/>
                  <a:gd name="connsiteX570" fmla="*/ 94638 w 340575"/>
                  <a:gd name="connsiteY570" fmla="*/ 556608 h 871754"/>
                  <a:gd name="connsiteX571" fmla="*/ 104903 w 340575"/>
                  <a:gd name="connsiteY571" fmla="*/ 556665 h 871754"/>
                  <a:gd name="connsiteX572" fmla="*/ 108317 w 340575"/>
                  <a:gd name="connsiteY572" fmla="*/ 556686 h 871754"/>
                  <a:gd name="connsiteX573" fmla="*/ 115136 w 340575"/>
                  <a:gd name="connsiteY573" fmla="*/ 556665 h 871754"/>
                  <a:gd name="connsiteX574" fmla="*/ 114845 w 340575"/>
                  <a:gd name="connsiteY574" fmla="*/ 575219 h 871754"/>
                  <a:gd name="connsiteX575" fmla="*/ 104586 w 340575"/>
                  <a:gd name="connsiteY575" fmla="*/ 575219 h 871754"/>
                  <a:gd name="connsiteX576" fmla="*/ 94332 w 340575"/>
                  <a:gd name="connsiteY576" fmla="*/ 575219 h 871754"/>
                  <a:gd name="connsiteX577" fmla="*/ 198318 w 340575"/>
                  <a:gd name="connsiteY577" fmla="*/ 575297 h 871754"/>
                  <a:gd name="connsiteX578" fmla="*/ 191473 w 340575"/>
                  <a:gd name="connsiteY578" fmla="*/ 575282 h 871754"/>
                  <a:gd name="connsiteX579" fmla="*/ 191198 w 340575"/>
                  <a:gd name="connsiteY579" fmla="*/ 556733 h 871754"/>
                  <a:gd name="connsiteX580" fmla="*/ 201457 w 340575"/>
                  <a:gd name="connsiteY580" fmla="*/ 556665 h 871754"/>
                  <a:gd name="connsiteX581" fmla="*/ 211706 w 340575"/>
                  <a:gd name="connsiteY581" fmla="*/ 556665 h 871754"/>
                  <a:gd name="connsiteX582" fmla="*/ 211992 w 340575"/>
                  <a:gd name="connsiteY582" fmla="*/ 575219 h 871754"/>
                  <a:gd name="connsiteX583" fmla="*/ 201733 w 340575"/>
                  <a:gd name="connsiteY583" fmla="*/ 575282 h 871754"/>
                  <a:gd name="connsiteX584" fmla="*/ 198318 w 340575"/>
                  <a:gd name="connsiteY584" fmla="*/ 575297 h 871754"/>
                  <a:gd name="connsiteX585" fmla="*/ 134491 w 340575"/>
                  <a:gd name="connsiteY585" fmla="*/ 575297 h 871754"/>
                  <a:gd name="connsiteX586" fmla="*/ 131071 w 340575"/>
                  <a:gd name="connsiteY586" fmla="*/ 575282 h 871754"/>
                  <a:gd name="connsiteX587" fmla="*/ 120822 w 340575"/>
                  <a:gd name="connsiteY587" fmla="*/ 575219 h 871754"/>
                  <a:gd name="connsiteX588" fmla="*/ 121108 w 340575"/>
                  <a:gd name="connsiteY588" fmla="*/ 556665 h 871754"/>
                  <a:gd name="connsiteX589" fmla="*/ 131352 w 340575"/>
                  <a:gd name="connsiteY589" fmla="*/ 556665 h 871754"/>
                  <a:gd name="connsiteX590" fmla="*/ 141616 w 340575"/>
                  <a:gd name="connsiteY590" fmla="*/ 556733 h 871754"/>
                  <a:gd name="connsiteX591" fmla="*/ 141330 w 340575"/>
                  <a:gd name="connsiteY591" fmla="*/ 575282 h 871754"/>
                  <a:gd name="connsiteX592" fmla="*/ 134491 w 340575"/>
                  <a:gd name="connsiteY592" fmla="*/ 575297 h 871754"/>
                  <a:gd name="connsiteX593" fmla="*/ 216930 w 340575"/>
                  <a:gd name="connsiteY593" fmla="*/ 606112 h 871754"/>
                  <a:gd name="connsiteX594" fmla="*/ 216841 w 340575"/>
                  <a:gd name="connsiteY594" fmla="*/ 587495 h 871754"/>
                  <a:gd name="connsiteX595" fmla="*/ 227012 w 340575"/>
                  <a:gd name="connsiteY595" fmla="*/ 587495 h 871754"/>
                  <a:gd name="connsiteX596" fmla="*/ 237136 w 340575"/>
                  <a:gd name="connsiteY596" fmla="*/ 587495 h 871754"/>
                  <a:gd name="connsiteX597" fmla="*/ 237214 w 340575"/>
                  <a:gd name="connsiteY597" fmla="*/ 606112 h 871754"/>
                  <a:gd name="connsiteX598" fmla="*/ 227069 w 340575"/>
                  <a:gd name="connsiteY598" fmla="*/ 606112 h 871754"/>
                  <a:gd name="connsiteX599" fmla="*/ 216930 w 340575"/>
                  <a:gd name="connsiteY599" fmla="*/ 606112 h 871754"/>
                  <a:gd name="connsiteX600" fmla="*/ 190746 w 340575"/>
                  <a:gd name="connsiteY600" fmla="*/ 606112 h 871754"/>
                  <a:gd name="connsiteX601" fmla="*/ 190668 w 340575"/>
                  <a:gd name="connsiteY601" fmla="*/ 587495 h 871754"/>
                  <a:gd name="connsiteX602" fmla="*/ 200818 w 340575"/>
                  <a:gd name="connsiteY602" fmla="*/ 587495 h 871754"/>
                  <a:gd name="connsiteX603" fmla="*/ 210953 w 340575"/>
                  <a:gd name="connsiteY603" fmla="*/ 587495 h 871754"/>
                  <a:gd name="connsiteX604" fmla="*/ 211031 w 340575"/>
                  <a:gd name="connsiteY604" fmla="*/ 606112 h 871754"/>
                  <a:gd name="connsiteX605" fmla="*/ 200901 w 340575"/>
                  <a:gd name="connsiteY605" fmla="*/ 606112 h 871754"/>
                  <a:gd name="connsiteX606" fmla="*/ 190746 w 340575"/>
                  <a:gd name="connsiteY606" fmla="*/ 606112 h 871754"/>
                  <a:gd name="connsiteX607" fmla="*/ 142126 w 340575"/>
                  <a:gd name="connsiteY607" fmla="*/ 587495 h 871754"/>
                  <a:gd name="connsiteX608" fmla="*/ 142126 w 340575"/>
                  <a:gd name="connsiteY608" fmla="*/ 587495 h 871754"/>
                  <a:gd name="connsiteX609" fmla="*/ 142126 w 340575"/>
                  <a:gd name="connsiteY609" fmla="*/ 587495 h 871754"/>
                  <a:gd name="connsiteX610" fmla="*/ 142063 w 340575"/>
                  <a:gd name="connsiteY610" fmla="*/ 606112 h 871754"/>
                  <a:gd name="connsiteX611" fmla="*/ 131908 w 340575"/>
                  <a:gd name="connsiteY611" fmla="*/ 606112 h 871754"/>
                  <a:gd name="connsiteX612" fmla="*/ 121763 w 340575"/>
                  <a:gd name="connsiteY612" fmla="*/ 606112 h 871754"/>
                  <a:gd name="connsiteX613" fmla="*/ 121846 w 340575"/>
                  <a:gd name="connsiteY613" fmla="*/ 587495 h 871754"/>
                  <a:gd name="connsiteX614" fmla="*/ 131975 w 340575"/>
                  <a:gd name="connsiteY614" fmla="*/ 587495 h 871754"/>
                  <a:gd name="connsiteX615" fmla="*/ 142126 w 340575"/>
                  <a:gd name="connsiteY615" fmla="*/ 587495 h 871754"/>
                  <a:gd name="connsiteX616" fmla="*/ 115952 w 340575"/>
                  <a:gd name="connsiteY616" fmla="*/ 587495 h 871754"/>
                  <a:gd name="connsiteX617" fmla="*/ 115952 w 340575"/>
                  <a:gd name="connsiteY617" fmla="*/ 587495 h 871754"/>
                  <a:gd name="connsiteX618" fmla="*/ 115952 w 340575"/>
                  <a:gd name="connsiteY618" fmla="*/ 587495 h 871754"/>
                  <a:gd name="connsiteX619" fmla="*/ 115874 w 340575"/>
                  <a:gd name="connsiteY619" fmla="*/ 606112 h 871754"/>
                  <a:gd name="connsiteX620" fmla="*/ 105724 w 340575"/>
                  <a:gd name="connsiteY620" fmla="*/ 606112 h 871754"/>
                  <a:gd name="connsiteX621" fmla="*/ 95589 w 340575"/>
                  <a:gd name="connsiteY621" fmla="*/ 606112 h 871754"/>
                  <a:gd name="connsiteX622" fmla="*/ 95673 w 340575"/>
                  <a:gd name="connsiteY622" fmla="*/ 587495 h 871754"/>
                  <a:gd name="connsiteX623" fmla="*/ 105797 w 340575"/>
                  <a:gd name="connsiteY623" fmla="*/ 587495 h 871754"/>
                  <a:gd name="connsiteX624" fmla="*/ 115952 w 340575"/>
                  <a:gd name="connsiteY624" fmla="*/ 587495 h 871754"/>
                  <a:gd name="connsiteX625" fmla="*/ 169962 w 340575"/>
                  <a:gd name="connsiteY625" fmla="*/ 799558 h 871754"/>
                  <a:gd name="connsiteX626" fmla="*/ 162831 w 340575"/>
                  <a:gd name="connsiteY626" fmla="*/ 799558 h 871754"/>
                  <a:gd name="connsiteX627" fmla="*/ 166392 w 340575"/>
                  <a:gd name="connsiteY627" fmla="*/ 868417 h 871754"/>
                  <a:gd name="connsiteX628" fmla="*/ 169962 w 340575"/>
                  <a:gd name="connsiteY628" fmla="*/ 799558 h 871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</a:cxnLst>
                <a:rect l="l" t="t" r="r" b="b"/>
                <a:pathLst>
                  <a:path w="340575" h="871754">
                    <a:moveTo>
                      <a:pt x="180606" y="-3338"/>
                    </a:moveTo>
                    <a:lnTo>
                      <a:pt x="-3886" y="-3338"/>
                    </a:lnTo>
                    <a:lnTo>
                      <a:pt x="-3886" y="173857"/>
                    </a:lnTo>
                    <a:lnTo>
                      <a:pt x="63990" y="173857"/>
                    </a:lnTo>
                    <a:cubicBezTo>
                      <a:pt x="78163" y="341426"/>
                      <a:pt x="86291" y="526391"/>
                      <a:pt x="81110" y="642212"/>
                    </a:cubicBezTo>
                    <a:lnTo>
                      <a:pt x="74239" y="642212"/>
                    </a:lnTo>
                    <a:lnTo>
                      <a:pt x="74239" y="672377"/>
                    </a:lnTo>
                    <a:lnTo>
                      <a:pt x="109165" y="672377"/>
                    </a:lnTo>
                    <a:lnTo>
                      <a:pt x="109165" y="708191"/>
                    </a:lnTo>
                    <a:lnTo>
                      <a:pt x="158118" y="708191"/>
                    </a:lnTo>
                    <a:lnTo>
                      <a:pt x="158492" y="715436"/>
                    </a:lnTo>
                    <a:lnTo>
                      <a:pt x="174302" y="715436"/>
                    </a:lnTo>
                    <a:lnTo>
                      <a:pt x="174676" y="708191"/>
                    </a:lnTo>
                    <a:lnTo>
                      <a:pt x="223634" y="708191"/>
                    </a:lnTo>
                    <a:lnTo>
                      <a:pt x="223634" y="672377"/>
                    </a:lnTo>
                    <a:lnTo>
                      <a:pt x="258570" y="672377"/>
                    </a:lnTo>
                    <a:lnTo>
                      <a:pt x="258570" y="642212"/>
                    </a:lnTo>
                    <a:lnTo>
                      <a:pt x="251699" y="642212"/>
                    </a:lnTo>
                    <a:cubicBezTo>
                      <a:pt x="246507" y="526391"/>
                      <a:pt x="254646" y="341426"/>
                      <a:pt x="268814" y="173857"/>
                    </a:cubicBezTo>
                    <a:lnTo>
                      <a:pt x="336690" y="173857"/>
                    </a:lnTo>
                    <a:lnTo>
                      <a:pt x="336690" y="104479"/>
                    </a:lnTo>
                    <a:lnTo>
                      <a:pt x="330437" y="101906"/>
                    </a:lnTo>
                    <a:cubicBezTo>
                      <a:pt x="330437" y="105430"/>
                      <a:pt x="330437" y="108948"/>
                      <a:pt x="330437" y="112477"/>
                    </a:cubicBezTo>
                    <a:cubicBezTo>
                      <a:pt x="313910" y="112477"/>
                      <a:pt x="297373" y="112477"/>
                      <a:pt x="280835" y="112477"/>
                    </a:cubicBezTo>
                    <a:cubicBezTo>
                      <a:pt x="280835" y="107348"/>
                      <a:pt x="280835" y="102228"/>
                      <a:pt x="280835" y="97099"/>
                    </a:cubicBezTo>
                    <a:cubicBezTo>
                      <a:pt x="293469" y="97099"/>
                      <a:pt x="306109" y="97099"/>
                      <a:pt x="318744" y="97099"/>
                    </a:cubicBezTo>
                    <a:lnTo>
                      <a:pt x="258513" y="72328"/>
                    </a:lnTo>
                    <a:cubicBezTo>
                      <a:pt x="258393" y="75296"/>
                      <a:pt x="258274" y="78269"/>
                      <a:pt x="258159" y="81257"/>
                    </a:cubicBezTo>
                    <a:cubicBezTo>
                      <a:pt x="253794" y="81257"/>
                      <a:pt x="249412" y="81257"/>
                      <a:pt x="245041" y="81257"/>
                    </a:cubicBezTo>
                    <a:cubicBezTo>
                      <a:pt x="240686" y="81257"/>
                      <a:pt x="236300" y="81257"/>
                      <a:pt x="231924" y="81257"/>
                    </a:cubicBezTo>
                    <a:cubicBezTo>
                      <a:pt x="232100" y="75042"/>
                      <a:pt x="232277" y="68846"/>
                      <a:pt x="232454" y="62646"/>
                    </a:cubicBezTo>
                    <a:cubicBezTo>
                      <a:pt x="233291" y="62646"/>
                      <a:pt x="234127" y="62646"/>
                      <a:pt x="234969" y="62646"/>
                    </a:cubicBezTo>
                    <a:lnTo>
                      <a:pt x="206509" y="50947"/>
                    </a:lnTo>
                    <a:cubicBezTo>
                      <a:pt x="204196" y="51067"/>
                      <a:pt x="201878" y="51197"/>
                      <a:pt x="199555" y="51311"/>
                    </a:cubicBezTo>
                    <a:cubicBezTo>
                      <a:pt x="199576" y="50245"/>
                      <a:pt x="199602" y="49180"/>
                      <a:pt x="199623" y="48115"/>
                    </a:cubicBezTo>
                    <a:lnTo>
                      <a:pt x="180606" y="40293"/>
                    </a:lnTo>
                    <a:lnTo>
                      <a:pt x="180606" y="-3338"/>
                    </a:lnTo>
                    <a:moveTo>
                      <a:pt x="82731" y="19415"/>
                    </a:moveTo>
                    <a:cubicBezTo>
                      <a:pt x="78199" y="19415"/>
                      <a:pt x="73662" y="19415"/>
                      <a:pt x="69141" y="19343"/>
                    </a:cubicBezTo>
                    <a:cubicBezTo>
                      <a:pt x="68959" y="13148"/>
                      <a:pt x="68761" y="6947"/>
                      <a:pt x="68569" y="747"/>
                    </a:cubicBezTo>
                    <a:cubicBezTo>
                      <a:pt x="73096" y="809"/>
                      <a:pt x="77633" y="809"/>
                      <a:pt x="82134" y="809"/>
                    </a:cubicBezTo>
                    <a:cubicBezTo>
                      <a:pt x="86671" y="809"/>
                      <a:pt x="91203" y="809"/>
                      <a:pt x="95735" y="809"/>
                    </a:cubicBezTo>
                    <a:cubicBezTo>
                      <a:pt x="95933" y="7004"/>
                      <a:pt x="96130" y="13215"/>
                      <a:pt x="96333" y="19415"/>
                    </a:cubicBezTo>
                    <a:cubicBezTo>
                      <a:pt x="91801" y="19415"/>
                      <a:pt x="87248" y="19415"/>
                      <a:pt x="82731" y="19415"/>
                    </a:cubicBezTo>
                    <a:moveTo>
                      <a:pt x="131440" y="20413"/>
                    </a:moveTo>
                    <a:cubicBezTo>
                      <a:pt x="126903" y="20211"/>
                      <a:pt x="122366" y="19961"/>
                      <a:pt x="117839" y="19743"/>
                    </a:cubicBezTo>
                    <a:cubicBezTo>
                      <a:pt x="113302" y="19535"/>
                      <a:pt x="108785" y="19415"/>
                      <a:pt x="104232" y="19415"/>
                    </a:cubicBezTo>
                    <a:cubicBezTo>
                      <a:pt x="104035" y="13215"/>
                      <a:pt x="103832" y="7004"/>
                      <a:pt x="103630" y="809"/>
                    </a:cubicBezTo>
                    <a:cubicBezTo>
                      <a:pt x="108156" y="809"/>
                      <a:pt x="112683" y="861"/>
                      <a:pt x="117200" y="1080"/>
                    </a:cubicBezTo>
                    <a:cubicBezTo>
                      <a:pt x="121721" y="1277"/>
                      <a:pt x="126264" y="1615"/>
                      <a:pt x="130785" y="1870"/>
                    </a:cubicBezTo>
                    <a:cubicBezTo>
                      <a:pt x="131019" y="8085"/>
                      <a:pt x="131232" y="14275"/>
                      <a:pt x="131440" y="20413"/>
                    </a:cubicBezTo>
                    <a:moveTo>
                      <a:pt x="2845" y="19587"/>
                    </a:moveTo>
                    <a:cubicBezTo>
                      <a:pt x="2845" y="14520"/>
                      <a:pt x="2845" y="9421"/>
                      <a:pt x="2845" y="4364"/>
                    </a:cubicBezTo>
                    <a:cubicBezTo>
                      <a:pt x="15687" y="4364"/>
                      <a:pt x="28524" y="4364"/>
                      <a:pt x="41367" y="4364"/>
                    </a:cubicBezTo>
                    <a:cubicBezTo>
                      <a:pt x="41367" y="9421"/>
                      <a:pt x="41367" y="14520"/>
                      <a:pt x="41367" y="19587"/>
                    </a:cubicBezTo>
                    <a:cubicBezTo>
                      <a:pt x="28524" y="19587"/>
                      <a:pt x="15687" y="19587"/>
                      <a:pt x="2845" y="19587"/>
                    </a:cubicBezTo>
                    <a:moveTo>
                      <a:pt x="71843" y="50308"/>
                    </a:moveTo>
                    <a:cubicBezTo>
                      <a:pt x="71609" y="44102"/>
                      <a:pt x="71391" y="37897"/>
                      <a:pt x="71173" y="31686"/>
                    </a:cubicBezTo>
                    <a:cubicBezTo>
                      <a:pt x="75642" y="31686"/>
                      <a:pt x="80122" y="31686"/>
                      <a:pt x="84608" y="31686"/>
                    </a:cubicBezTo>
                    <a:cubicBezTo>
                      <a:pt x="89088" y="31686"/>
                      <a:pt x="93573" y="31686"/>
                      <a:pt x="98069" y="31686"/>
                    </a:cubicBezTo>
                    <a:cubicBezTo>
                      <a:pt x="98261" y="37897"/>
                      <a:pt x="98453" y="44165"/>
                      <a:pt x="98645" y="50381"/>
                    </a:cubicBezTo>
                    <a:cubicBezTo>
                      <a:pt x="94171" y="50381"/>
                      <a:pt x="89706" y="50308"/>
                      <a:pt x="85237" y="50308"/>
                    </a:cubicBezTo>
                    <a:cubicBezTo>
                      <a:pt x="80772" y="50308"/>
                      <a:pt x="76303" y="50308"/>
                      <a:pt x="71843" y="50308"/>
                    </a:cubicBezTo>
                    <a:moveTo>
                      <a:pt x="133228" y="51311"/>
                    </a:moveTo>
                    <a:cubicBezTo>
                      <a:pt x="128774" y="51093"/>
                      <a:pt x="124309" y="50812"/>
                      <a:pt x="119835" y="50640"/>
                    </a:cubicBezTo>
                    <a:cubicBezTo>
                      <a:pt x="115375" y="50474"/>
                      <a:pt x="110895" y="50381"/>
                      <a:pt x="106431" y="50381"/>
                    </a:cubicBezTo>
                    <a:cubicBezTo>
                      <a:pt x="106270" y="44165"/>
                      <a:pt x="106078" y="37964"/>
                      <a:pt x="105896" y="31748"/>
                    </a:cubicBezTo>
                    <a:cubicBezTo>
                      <a:pt x="110365" y="31748"/>
                      <a:pt x="114861" y="31930"/>
                      <a:pt x="119341" y="32086"/>
                    </a:cubicBezTo>
                    <a:cubicBezTo>
                      <a:pt x="123826" y="32253"/>
                      <a:pt x="128311" y="32575"/>
                      <a:pt x="132781" y="32741"/>
                    </a:cubicBezTo>
                    <a:cubicBezTo>
                      <a:pt x="132968" y="38957"/>
                      <a:pt x="133124" y="45163"/>
                      <a:pt x="133228" y="51311"/>
                    </a:cubicBezTo>
                    <a:moveTo>
                      <a:pt x="2683" y="50536"/>
                    </a:moveTo>
                    <a:cubicBezTo>
                      <a:pt x="2683" y="45459"/>
                      <a:pt x="2683" y="40371"/>
                      <a:pt x="2683" y="35288"/>
                    </a:cubicBezTo>
                    <a:cubicBezTo>
                      <a:pt x="16752" y="35288"/>
                      <a:pt x="30827" y="35288"/>
                      <a:pt x="44895" y="35288"/>
                    </a:cubicBezTo>
                    <a:cubicBezTo>
                      <a:pt x="44895" y="40371"/>
                      <a:pt x="44895" y="45459"/>
                      <a:pt x="44895" y="50536"/>
                    </a:cubicBezTo>
                    <a:cubicBezTo>
                      <a:pt x="30827" y="50536"/>
                      <a:pt x="16752" y="50536"/>
                      <a:pt x="2683" y="50536"/>
                    </a:cubicBezTo>
                    <a:moveTo>
                      <a:pt x="74650" y="81257"/>
                    </a:moveTo>
                    <a:cubicBezTo>
                      <a:pt x="74411" y="74990"/>
                      <a:pt x="74161" y="68789"/>
                      <a:pt x="73891" y="62578"/>
                    </a:cubicBezTo>
                    <a:cubicBezTo>
                      <a:pt x="78314" y="62578"/>
                      <a:pt x="82716" y="62620"/>
                      <a:pt x="87118" y="62646"/>
                    </a:cubicBezTo>
                    <a:cubicBezTo>
                      <a:pt x="88589" y="62656"/>
                      <a:pt x="90054" y="62656"/>
                      <a:pt x="91525" y="62656"/>
                    </a:cubicBezTo>
                    <a:cubicBezTo>
                      <a:pt x="94462" y="62656"/>
                      <a:pt x="97403" y="62646"/>
                      <a:pt x="100345" y="62646"/>
                    </a:cubicBezTo>
                    <a:cubicBezTo>
                      <a:pt x="100516" y="68846"/>
                      <a:pt x="100703" y="75042"/>
                      <a:pt x="100875" y="81257"/>
                    </a:cubicBezTo>
                    <a:cubicBezTo>
                      <a:pt x="96504" y="81257"/>
                      <a:pt x="92107" y="81257"/>
                      <a:pt x="87757" y="81257"/>
                    </a:cubicBezTo>
                    <a:cubicBezTo>
                      <a:pt x="83391" y="81257"/>
                      <a:pt x="79005" y="81257"/>
                      <a:pt x="74650" y="81257"/>
                    </a:cubicBezTo>
                    <a:moveTo>
                      <a:pt x="198084" y="82188"/>
                    </a:moveTo>
                    <a:cubicBezTo>
                      <a:pt x="198162" y="76050"/>
                      <a:pt x="198245" y="69844"/>
                      <a:pt x="198339" y="63654"/>
                    </a:cubicBezTo>
                    <a:cubicBezTo>
                      <a:pt x="202726" y="63446"/>
                      <a:pt x="207148" y="63140"/>
                      <a:pt x="211556" y="62968"/>
                    </a:cubicBezTo>
                    <a:cubicBezTo>
                      <a:pt x="215952" y="62802"/>
                      <a:pt x="220365" y="62646"/>
                      <a:pt x="224783" y="62646"/>
                    </a:cubicBezTo>
                    <a:cubicBezTo>
                      <a:pt x="224611" y="68846"/>
                      <a:pt x="224460" y="75042"/>
                      <a:pt x="224305" y="81257"/>
                    </a:cubicBezTo>
                    <a:cubicBezTo>
                      <a:pt x="219934" y="81257"/>
                      <a:pt x="215558" y="81424"/>
                      <a:pt x="211192" y="81590"/>
                    </a:cubicBezTo>
                    <a:cubicBezTo>
                      <a:pt x="206816" y="81756"/>
                      <a:pt x="202455" y="81990"/>
                      <a:pt x="198084" y="82188"/>
                    </a:cubicBezTo>
                    <a:moveTo>
                      <a:pt x="134725" y="82188"/>
                    </a:moveTo>
                    <a:cubicBezTo>
                      <a:pt x="130364" y="81990"/>
                      <a:pt x="125988" y="81756"/>
                      <a:pt x="121617" y="81590"/>
                    </a:cubicBezTo>
                    <a:cubicBezTo>
                      <a:pt x="117241" y="81424"/>
                      <a:pt x="112865" y="81257"/>
                      <a:pt x="108499" y="81257"/>
                    </a:cubicBezTo>
                    <a:cubicBezTo>
                      <a:pt x="108343" y="75042"/>
                      <a:pt x="108193" y="68846"/>
                      <a:pt x="108027" y="62646"/>
                    </a:cubicBezTo>
                    <a:cubicBezTo>
                      <a:pt x="112434" y="62646"/>
                      <a:pt x="116846" y="62802"/>
                      <a:pt x="121248" y="62968"/>
                    </a:cubicBezTo>
                    <a:cubicBezTo>
                      <a:pt x="125650" y="63140"/>
                      <a:pt x="130068" y="63446"/>
                      <a:pt x="134460" y="63654"/>
                    </a:cubicBezTo>
                    <a:cubicBezTo>
                      <a:pt x="134563" y="69844"/>
                      <a:pt x="134652" y="76050"/>
                      <a:pt x="134725" y="82188"/>
                    </a:cubicBezTo>
                    <a:moveTo>
                      <a:pt x="2528" y="81517"/>
                    </a:moveTo>
                    <a:cubicBezTo>
                      <a:pt x="2528" y="76382"/>
                      <a:pt x="2528" y="71294"/>
                      <a:pt x="2528" y="66185"/>
                    </a:cubicBezTo>
                    <a:cubicBezTo>
                      <a:pt x="17828" y="66185"/>
                      <a:pt x="33124" y="66185"/>
                      <a:pt x="48435" y="66185"/>
                    </a:cubicBezTo>
                    <a:cubicBezTo>
                      <a:pt x="48435" y="71294"/>
                      <a:pt x="48435" y="76382"/>
                      <a:pt x="48435" y="81517"/>
                    </a:cubicBezTo>
                    <a:cubicBezTo>
                      <a:pt x="33124" y="81517"/>
                      <a:pt x="17828" y="81517"/>
                      <a:pt x="2528" y="81517"/>
                    </a:cubicBezTo>
                    <a:moveTo>
                      <a:pt x="229819" y="112139"/>
                    </a:moveTo>
                    <a:cubicBezTo>
                      <a:pt x="229964" y="105939"/>
                      <a:pt x="230115" y="99734"/>
                      <a:pt x="230266" y="93528"/>
                    </a:cubicBezTo>
                    <a:cubicBezTo>
                      <a:pt x="234569" y="93528"/>
                      <a:pt x="238867" y="93528"/>
                      <a:pt x="243186" y="93528"/>
                    </a:cubicBezTo>
                    <a:cubicBezTo>
                      <a:pt x="247474" y="93528"/>
                      <a:pt x="251777" y="93528"/>
                      <a:pt x="256070" y="93528"/>
                    </a:cubicBezTo>
                    <a:cubicBezTo>
                      <a:pt x="255836" y="99734"/>
                      <a:pt x="255587" y="105939"/>
                      <a:pt x="255348" y="112139"/>
                    </a:cubicBezTo>
                    <a:cubicBezTo>
                      <a:pt x="251091" y="112139"/>
                      <a:pt x="246840" y="112139"/>
                      <a:pt x="242578" y="112139"/>
                    </a:cubicBezTo>
                    <a:cubicBezTo>
                      <a:pt x="238321" y="112139"/>
                      <a:pt x="234075" y="112139"/>
                      <a:pt x="229819" y="112139"/>
                    </a:cubicBezTo>
                    <a:moveTo>
                      <a:pt x="196847" y="113070"/>
                    </a:moveTo>
                    <a:cubicBezTo>
                      <a:pt x="196873" y="106932"/>
                      <a:pt x="196915" y="100732"/>
                      <a:pt x="196972" y="94526"/>
                    </a:cubicBezTo>
                    <a:cubicBezTo>
                      <a:pt x="201270" y="94318"/>
                      <a:pt x="205579" y="94126"/>
                      <a:pt x="209872" y="93918"/>
                    </a:cubicBezTo>
                    <a:cubicBezTo>
                      <a:pt x="214159" y="93736"/>
                      <a:pt x="218458" y="93585"/>
                      <a:pt x="222756" y="93528"/>
                    </a:cubicBezTo>
                    <a:cubicBezTo>
                      <a:pt x="222631" y="99734"/>
                      <a:pt x="222496" y="105939"/>
                      <a:pt x="222381" y="112139"/>
                    </a:cubicBezTo>
                    <a:cubicBezTo>
                      <a:pt x="218125" y="112217"/>
                      <a:pt x="213868" y="112269"/>
                      <a:pt x="209612" y="112477"/>
                    </a:cubicBezTo>
                    <a:cubicBezTo>
                      <a:pt x="205371" y="112659"/>
                      <a:pt x="201114" y="112877"/>
                      <a:pt x="196847" y="113070"/>
                    </a:cubicBezTo>
                    <a:moveTo>
                      <a:pt x="135951" y="113070"/>
                    </a:moveTo>
                    <a:cubicBezTo>
                      <a:pt x="131705" y="112877"/>
                      <a:pt x="127438" y="112659"/>
                      <a:pt x="123187" y="112477"/>
                    </a:cubicBezTo>
                    <a:cubicBezTo>
                      <a:pt x="118925" y="112269"/>
                      <a:pt x="114668" y="112217"/>
                      <a:pt x="110433" y="112139"/>
                    </a:cubicBezTo>
                    <a:cubicBezTo>
                      <a:pt x="110303" y="105939"/>
                      <a:pt x="110173" y="99734"/>
                      <a:pt x="110038" y="93528"/>
                    </a:cubicBezTo>
                    <a:cubicBezTo>
                      <a:pt x="114346" y="93585"/>
                      <a:pt x="118634" y="93736"/>
                      <a:pt x="122937" y="93918"/>
                    </a:cubicBezTo>
                    <a:cubicBezTo>
                      <a:pt x="127241" y="94126"/>
                      <a:pt x="131539" y="94318"/>
                      <a:pt x="135842" y="94526"/>
                    </a:cubicBezTo>
                    <a:cubicBezTo>
                      <a:pt x="135878" y="100732"/>
                      <a:pt x="135920" y="106932"/>
                      <a:pt x="135951" y="113070"/>
                    </a:cubicBezTo>
                    <a:moveTo>
                      <a:pt x="77456" y="112139"/>
                    </a:moveTo>
                    <a:cubicBezTo>
                      <a:pt x="77207" y="105939"/>
                      <a:pt x="76968" y="99734"/>
                      <a:pt x="76724" y="93528"/>
                    </a:cubicBezTo>
                    <a:cubicBezTo>
                      <a:pt x="81022" y="93528"/>
                      <a:pt x="85320" y="93528"/>
                      <a:pt x="89628" y="93528"/>
                    </a:cubicBezTo>
                    <a:cubicBezTo>
                      <a:pt x="93921" y="93528"/>
                      <a:pt x="98230" y="93528"/>
                      <a:pt x="102533" y="93528"/>
                    </a:cubicBezTo>
                    <a:cubicBezTo>
                      <a:pt x="102689" y="99734"/>
                      <a:pt x="102850" y="105939"/>
                      <a:pt x="102980" y="112139"/>
                    </a:cubicBezTo>
                    <a:cubicBezTo>
                      <a:pt x="98729" y="112139"/>
                      <a:pt x="94482" y="112139"/>
                      <a:pt x="90231" y="112139"/>
                    </a:cubicBezTo>
                    <a:cubicBezTo>
                      <a:pt x="85969" y="112139"/>
                      <a:pt x="81718" y="112139"/>
                      <a:pt x="77456" y="112139"/>
                    </a:cubicBezTo>
                    <a:moveTo>
                      <a:pt x="2366" y="112477"/>
                    </a:moveTo>
                    <a:cubicBezTo>
                      <a:pt x="2366" y="107348"/>
                      <a:pt x="2366" y="102228"/>
                      <a:pt x="2366" y="97099"/>
                    </a:cubicBezTo>
                    <a:cubicBezTo>
                      <a:pt x="18904" y="97099"/>
                      <a:pt x="35436" y="97099"/>
                      <a:pt x="51974" y="97099"/>
                    </a:cubicBezTo>
                    <a:cubicBezTo>
                      <a:pt x="51974" y="102228"/>
                      <a:pt x="51974" y="107348"/>
                      <a:pt x="51974" y="112477"/>
                    </a:cubicBezTo>
                    <a:cubicBezTo>
                      <a:pt x="35436" y="112477"/>
                      <a:pt x="18904" y="112477"/>
                      <a:pt x="2366" y="112477"/>
                    </a:cubicBezTo>
                    <a:moveTo>
                      <a:pt x="227870" y="142949"/>
                    </a:moveTo>
                    <a:cubicBezTo>
                      <a:pt x="227989" y="136821"/>
                      <a:pt x="228109" y="130621"/>
                      <a:pt x="228239" y="124421"/>
                    </a:cubicBezTo>
                    <a:cubicBezTo>
                      <a:pt x="232422" y="124421"/>
                      <a:pt x="236601" y="124421"/>
                      <a:pt x="240785" y="124421"/>
                    </a:cubicBezTo>
                    <a:cubicBezTo>
                      <a:pt x="244958" y="124421"/>
                      <a:pt x="249137" y="124421"/>
                      <a:pt x="253315" y="124421"/>
                    </a:cubicBezTo>
                    <a:cubicBezTo>
                      <a:pt x="253087" y="130621"/>
                      <a:pt x="252863" y="136821"/>
                      <a:pt x="252640" y="142949"/>
                    </a:cubicBezTo>
                    <a:cubicBezTo>
                      <a:pt x="248513" y="142949"/>
                      <a:pt x="244381" y="142949"/>
                      <a:pt x="240255" y="142949"/>
                    </a:cubicBezTo>
                    <a:cubicBezTo>
                      <a:pt x="236128" y="142949"/>
                      <a:pt x="231991" y="142949"/>
                      <a:pt x="227870" y="142949"/>
                    </a:cubicBezTo>
                    <a:moveTo>
                      <a:pt x="195850" y="143811"/>
                    </a:moveTo>
                    <a:cubicBezTo>
                      <a:pt x="195850" y="137751"/>
                      <a:pt x="195834" y="131567"/>
                      <a:pt x="195850" y="125346"/>
                    </a:cubicBezTo>
                    <a:cubicBezTo>
                      <a:pt x="200033" y="125153"/>
                      <a:pt x="204227" y="124945"/>
                      <a:pt x="208406" y="124738"/>
                    </a:cubicBezTo>
                    <a:cubicBezTo>
                      <a:pt x="212569" y="124535"/>
                      <a:pt x="216769" y="124478"/>
                      <a:pt x="220937" y="124421"/>
                    </a:cubicBezTo>
                    <a:cubicBezTo>
                      <a:pt x="220828" y="130621"/>
                      <a:pt x="220739" y="136821"/>
                      <a:pt x="220640" y="142949"/>
                    </a:cubicBezTo>
                    <a:cubicBezTo>
                      <a:pt x="216535" y="143042"/>
                      <a:pt x="212387" y="143089"/>
                      <a:pt x="208261" y="143276"/>
                    </a:cubicBezTo>
                    <a:cubicBezTo>
                      <a:pt x="204134" y="143494"/>
                      <a:pt x="199992" y="143682"/>
                      <a:pt x="195850" y="143811"/>
                    </a:cubicBezTo>
                    <a:moveTo>
                      <a:pt x="136933" y="143811"/>
                    </a:moveTo>
                    <a:cubicBezTo>
                      <a:pt x="132812" y="143682"/>
                      <a:pt x="128670" y="143494"/>
                      <a:pt x="124543" y="143276"/>
                    </a:cubicBezTo>
                    <a:cubicBezTo>
                      <a:pt x="120417" y="143089"/>
                      <a:pt x="116274" y="143042"/>
                      <a:pt x="112164" y="142949"/>
                    </a:cubicBezTo>
                    <a:cubicBezTo>
                      <a:pt x="112054" y="136821"/>
                      <a:pt x="111976" y="130621"/>
                      <a:pt x="111862" y="124421"/>
                    </a:cubicBezTo>
                    <a:cubicBezTo>
                      <a:pt x="116041" y="124478"/>
                      <a:pt x="120235" y="124535"/>
                      <a:pt x="124393" y="124738"/>
                    </a:cubicBezTo>
                    <a:cubicBezTo>
                      <a:pt x="128582" y="124945"/>
                      <a:pt x="132765" y="125153"/>
                      <a:pt x="136939" y="125346"/>
                    </a:cubicBezTo>
                    <a:cubicBezTo>
                      <a:pt x="136965" y="131567"/>
                      <a:pt x="136939" y="137751"/>
                      <a:pt x="136933" y="143811"/>
                    </a:cubicBezTo>
                    <a:moveTo>
                      <a:pt x="80159" y="142949"/>
                    </a:moveTo>
                    <a:cubicBezTo>
                      <a:pt x="79941" y="136821"/>
                      <a:pt x="79717" y="130621"/>
                      <a:pt x="79483" y="124421"/>
                    </a:cubicBezTo>
                    <a:cubicBezTo>
                      <a:pt x="83662" y="124421"/>
                      <a:pt x="87856" y="124421"/>
                      <a:pt x="92019" y="124421"/>
                    </a:cubicBezTo>
                    <a:cubicBezTo>
                      <a:pt x="96203" y="124421"/>
                      <a:pt x="100381" y="124421"/>
                      <a:pt x="104565" y="124421"/>
                    </a:cubicBezTo>
                    <a:cubicBezTo>
                      <a:pt x="104695" y="130621"/>
                      <a:pt x="104809" y="136821"/>
                      <a:pt x="104934" y="142949"/>
                    </a:cubicBezTo>
                    <a:cubicBezTo>
                      <a:pt x="100807" y="142949"/>
                      <a:pt x="96676" y="142949"/>
                      <a:pt x="92549" y="142949"/>
                    </a:cubicBezTo>
                    <a:cubicBezTo>
                      <a:pt x="88428" y="142949"/>
                      <a:pt x="84280" y="142949"/>
                      <a:pt x="80159" y="142949"/>
                    </a:cubicBezTo>
                    <a:moveTo>
                      <a:pt x="277306" y="143442"/>
                    </a:moveTo>
                    <a:lnTo>
                      <a:pt x="277306" y="127996"/>
                    </a:lnTo>
                    <a:lnTo>
                      <a:pt x="330599" y="127996"/>
                    </a:lnTo>
                    <a:lnTo>
                      <a:pt x="330599" y="143442"/>
                    </a:lnTo>
                    <a:lnTo>
                      <a:pt x="277306" y="143442"/>
                    </a:lnTo>
                    <a:moveTo>
                      <a:pt x="2205" y="143442"/>
                    </a:moveTo>
                    <a:lnTo>
                      <a:pt x="2205" y="127996"/>
                    </a:lnTo>
                    <a:lnTo>
                      <a:pt x="55503" y="127996"/>
                    </a:lnTo>
                    <a:lnTo>
                      <a:pt x="55503" y="143442"/>
                    </a:lnTo>
                    <a:lnTo>
                      <a:pt x="2205" y="143442"/>
                    </a:lnTo>
                    <a:moveTo>
                      <a:pt x="226087" y="173831"/>
                    </a:moveTo>
                    <a:cubicBezTo>
                      <a:pt x="226160" y="167708"/>
                      <a:pt x="226269" y="161518"/>
                      <a:pt x="226368" y="155287"/>
                    </a:cubicBezTo>
                    <a:cubicBezTo>
                      <a:pt x="230432" y="155287"/>
                      <a:pt x="234481" y="155287"/>
                      <a:pt x="238535" y="155287"/>
                    </a:cubicBezTo>
                    <a:cubicBezTo>
                      <a:pt x="242588" y="155287"/>
                      <a:pt x="246653" y="155287"/>
                      <a:pt x="250691" y="155287"/>
                    </a:cubicBezTo>
                    <a:cubicBezTo>
                      <a:pt x="250493" y="161518"/>
                      <a:pt x="250301" y="167708"/>
                      <a:pt x="250130" y="173831"/>
                    </a:cubicBezTo>
                    <a:cubicBezTo>
                      <a:pt x="246123" y="173831"/>
                      <a:pt x="242126" y="173831"/>
                      <a:pt x="238098" y="173831"/>
                    </a:cubicBezTo>
                    <a:cubicBezTo>
                      <a:pt x="234101" y="173831"/>
                      <a:pt x="230079" y="173831"/>
                      <a:pt x="226087" y="173831"/>
                    </a:cubicBezTo>
                    <a:moveTo>
                      <a:pt x="195049" y="174699"/>
                    </a:moveTo>
                    <a:cubicBezTo>
                      <a:pt x="195013" y="168576"/>
                      <a:pt x="194987" y="162449"/>
                      <a:pt x="194956" y="156233"/>
                    </a:cubicBezTo>
                    <a:cubicBezTo>
                      <a:pt x="199004" y="156030"/>
                      <a:pt x="203068" y="155854"/>
                      <a:pt x="207117" y="155703"/>
                    </a:cubicBezTo>
                    <a:cubicBezTo>
                      <a:pt x="211176" y="155536"/>
                      <a:pt x="215225" y="155443"/>
                      <a:pt x="219289" y="155287"/>
                    </a:cubicBezTo>
                    <a:cubicBezTo>
                      <a:pt x="219211" y="161518"/>
                      <a:pt x="219149" y="167708"/>
                      <a:pt x="219081" y="173831"/>
                    </a:cubicBezTo>
                    <a:cubicBezTo>
                      <a:pt x="215079" y="173909"/>
                      <a:pt x="211083" y="173976"/>
                      <a:pt x="207070" y="174169"/>
                    </a:cubicBezTo>
                    <a:cubicBezTo>
                      <a:pt x="203063" y="174376"/>
                      <a:pt x="199051" y="174569"/>
                      <a:pt x="195049" y="174699"/>
                    </a:cubicBezTo>
                    <a:moveTo>
                      <a:pt x="137760" y="174699"/>
                    </a:moveTo>
                    <a:cubicBezTo>
                      <a:pt x="133737" y="174569"/>
                      <a:pt x="129741" y="174376"/>
                      <a:pt x="125728" y="174169"/>
                    </a:cubicBezTo>
                    <a:cubicBezTo>
                      <a:pt x="121721" y="173976"/>
                      <a:pt x="117719" y="173909"/>
                      <a:pt x="113723" y="173831"/>
                    </a:cubicBezTo>
                    <a:cubicBezTo>
                      <a:pt x="113665" y="167708"/>
                      <a:pt x="113577" y="161518"/>
                      <a:pt x="113510" y="155287"/>
                    </a:cubicBezTo>
                    <a:cubicBezTo>
                      <a:pt x="117579" y="155443"/>
                      <a:pt x="121633" y="155536"/>
                      <a:pt x="125676" y="155703"/>
                    </a:cubicBezTo>
                    <a:cubicBezTo>
                      <a:pt x="129730" y="155854"/>
                      <a:pt x="133794" y="156030"/>
                      <a:pt x="137843" y="156233"/>
                    </a:cubicBezTo>
                    <a:cubicBezTo>
                      <a:pt x="137817" y="162449"/>
                      <a:pt x="137796" y="168576"/>
                      <a:pt x="137760" y="174699"/>
                    </a:cubicBezTo>
                    <a:moveTo>
                      <a:pt x="82680" y="173831"/>
                    </a:moveTo>
                    <a:cubicBezTo>
                      <a:pt x="82513" y="167708"/>
                      <a:pt x="82305" y="161518"/>
                      <a:pt x="82108" y="155287"/>
                    </a:cubicBezTo>
                    <a:cubicBezTo>
                      <a:pt x="86156" y="155287"/>
                      <a:pt x="90210" y="155287"/>
                      <a:pt x="94269" y="155287"/>
                    </a:cubicBezTo>
                    <a:cubicBezTo>
                      <a:pt x="98323" y="155287"/>
                      <a:pt x="102372" y="155287"/>
                      <a:pt x="106431" y="155287"/>
                    </a:cubicBezTo>
                    <a:cubicBezTo>
                      <a:pt x="106540" y="161518"/>
                      <a:pt x="106644" y="167708"/>
                      <a:pt x="106727" y="173831"/>
                    </a:cubicBezTo>
                    <a:cubicBezTo>
                      <a:pt x="102715" y="173831"/>
                      <a:pt x="98708" y="173831"/>
                      <a:pt x="94685" y="173831"/>
                    </a:cubicBezTo>
                    <a:cubicBezTo>
                      <a:pt x="90688" y="173831"/>
                      <a:pt x="86687" y="173831"/>
                      <a:pt x="82680" y="173831"/>
                    </a:cubicBezTo>
                    <a:moveTo>
                      <a:pt x="224471" y="204718"/>
                    </a:moveTo>
                    <a:cubicBezTo>
                      <a:pt x="224538" y="198606"/>
                      <a:pt x="224601" y="192390"/>
                      <a:pt x="224668" y="186185"/>
                    </a:cubicBezTo>
                    <a:cubicBezTo>
                      <a:pt x="228597" y="186185"/>
                      <a:pt x="232542" y="186185"/>
                      <a:pt x="236471" y="186185"/>
                    </a:cubicBezTo>
                    <a:cubicBezTo>
                      <a:pt x="240406" y="186185"/>
                      <a:pt x="244345" y="186185"/>
                      <a:pt x="248279" y="186185"/>
                    </a:cubicBezTo>
                    <a:cubicBezTo>
                      <a:pt x="248123" y="192390"/>
                      <a:pt x="247978" y="198606"/>
                      <a:pt x="247832" y="204718"/>
                    </a:cubicBezTo>
                    <a:cubicBezTo>
                      <a:pt x="243935" y="204718"/>
                      <a:pt x="240042" y="204718"/>
                      <a:pt x="236149" y="204718"/>
                    </a:cubicBezTo>
                    <a:cubicBezTo>
                      <a:pt x="232256" y="204718"/>
                      <a:pt x="228364" y="204718"/>
                      <a:pt x="224471" y="204718"/>
                    </a:cubicBezTo>
                    <a:moveTo>
                      <a:pt x="84971" y="204718"/>
                    </a:moveTo>
                    <a:cubicBezTo>
                      <a:pt x="84810" y="198606"/>
                      <a:pt x="84691" y="192390"/>
                      <a:pt x="84535" y="186185"/>
                    </a:cubicBezTo>
                    <a:cubicBezTo>
                      <a:pt x="88464" y="186185"/>
                      <a:pt x="92404" y="186185"/>
                      <a:pt x="96333" y="186185"/>
                    </a:cubicBezTo>
                    <a:cubicBezTo>
                      <a:pt x="100272" y="186185"/>
                      <a:pt x="104207" y="186185"/>
                      <a:pt x="108136" y="186185"/>
                    </a:cubicBezTo>
                    <a:cubicBezTo>
                      <a:pt x="108198" y="192390"/>
                      <a:pt x="108266" y="198606"/>
                      <a:pt x="108338" y="204718"/>
                    </a:cubicBezTo>
                    <a:cubicBezTo>
                      <a:pt x="104440" y="204718"/>
                      <a:pt x="100542" y="204718"/>
                      <a:pt x="96644" y="204718"/>
                    </a:cubicBezTo>
                    <a:cubicBezTo>
                      <a:pt x="92746" y="204718"/>
                      <a:pt x="88864" y="204718"/>
                      <a:pt x="84971" y="204718"/>
                    </a:cubicBezTo>
                    <a:moveTo>
                      <a:pt x="194311" y="205518"/>
                    </a:moveTo>
                    <a:cubicBezTo>
                      <a:pt x="194285" y="199458"/>
                      <a:pt x="194233" y="193274"/>
                      <a:pt x="194197" y="187063"/>
                    </a:cubicBezTo>
                    <a:cubicBezTo>
                      <a:pt x="198147" y="186923"/>
                      <a:pt x="202065" y="186746"/>
                      <a:pt x="206010" y="186580"/>
                    </a:cubicBezTo>
                    <a:cubicBezTo>
                      <a:pt x="209929" y="186418"/>
                      <a:pt x="213868" y="186320"/>
                      <a:pt x="217808" y="186268"/>
                    </a:cubicBezTo>
                    <a:cubicBezTo>
                      <a:pt x="217756" y="192442"/>
                      <a:pt x="217704" y="198658"/>
                      <a:pt x="217678" y="204796"/>
                    </a:cubicBezTo>
                    <a:cubicBezTo>
                      <a:pt x="213780" y="204874"/>
                      <a:pt x="209893" y="204978"/>
                      <a:pt x="206010" y="205134"/>
                    </a:cubicBezTo>
                    <a:cubicBezTo>
                      <a:pt x="202107" y="205300"/>
                      <a:pt x="198209" y="205482"/>
                      <a:pt x="194311" y="205518"/>
                    </a:cubicBezTo>
                    <a:moveTo>
                      <a:pt x="138493" y="205518"/>
                    </a:moveTo>
                    <a:cubicBezTo>
                      <a:pt x="134590" y="205482"/>
                      <a:pt x="130692" y="205300"/>
                      <a:pt x="126809" y="205134"/>
                    </a:cubicBezTo>
                    <a:cubicBezTo>
                      <a:pt x="122911" y="204978"/>
                      <a:pt x="119008" y="204874"/>
                      <a:pt x="115126" y="204796"/>
                    </a:cubicBezTo>
                    <a:cubicBezTo>
                      <a:pt x="115084" y="198658"/>
                      <a:pt x="115043" y="192442"/>
                      <a:pt x="115001" y="186268"/>
                    </a:cubicBezTo>
                    <a:cubicBezTo>
                      <a:pt x="118941" y="186320"/>
                      <a:pt x="122865" y="186418"/>
                      <a:pt x="126809" y="186580"/>
                    </a:cubicBezTo>
                    <a:cubicBezTo>
                      <a:pt x="130744" y="186746"/>
                      <a:pt x="134678" y="186923"/>
                      <a:pt x="138612" y="187063"/>
                    </a:cubicBezTo>
                    <a:cubicBezTo>
                      <a:pt x="138555" y="193274"/>
                      <a:pt x="138519" y="199458"/>
                      <a:pt x="138493" y="205518"/>
                    </a:cubicBezTo>
                    <a:moveTo>
                      <a:pt x="223047" y="235605"/>
                    </a:moveTo>
                    <a:cubicBezTo>
                      <a:pt x="223073" y="229415"/>
                      <a:pt x="223109" y="223277"/>
                      <a:pt x="223146" y="217062"/>
                    </a:cubicBezTo>
                    <a:cubicBezTo>
                      <a:pt x="226976" y="217062"/>
                      <a:pt x="230806" y="217062"/>
                      <a:pt x="234637" y="217062"/>
                    </a:cubicBezTo>
                    <a:cubicBezTo>
                      <a:pt x="238472" y="217062"/>
                      <a:pt x="242303" y="217062"/>
                      <a:pt x="246128" y="217062"/>
                    </a:cubicBezTo>
                    <a:cubicBezTo>
                      <a:pt x="246018" y="223277"/>
                      <a:pt x="245920" y="229415"/>
                      <a:pt x="245852" y="235605"/>
                    </a:cubicBezTo>
                    <a:cubicBezTo>
                      <a:pt x="242053" y="235605"/>
                      <a:pt x="238259" y="235605"/>
                      <a:pt x="234450" y="235605"/>
                    </a:cubicBezTo>
                    <a:cubicBezTo>
                      <a:pt x="230645" y="235605"/>
                      <a:pt x="226856" y="235605"/>
                      <a:pt x="223047" y="235605"/>
                    </a:cubicBezTo>
                    <a:moveTo>
                      <a:pt x="86941" y="235605"/>
                    </a:moveTo>
                    <a:cubicBezTo>
                      <a:pt x="86884" y="229415"/>
                      <a:pt x="86780" y="223277"/>
                      <a:pt x="86671" y="217062"/>
                    </a:cubicBezTo>
                    <a:cubicBezTo>
                      <a:pt x="90507" y="217062"/>
                      <a:pt x="94342" y="217062"/>
                      <a:pt x="98162" y="217062"/>
                    </a:cubicBezTo>
                    <a:cubicBezTo>
                      <a:pt x="101982" y="217062"/>
                      <a:pt x="105823" y="217062"/>
                      <a:pt x="109658" y="217062"/>
                    </a:cubicBezTo>
                    <a:cubicBezTo>
                      <a:pt x="109695" y="223277"/>
                      <a:pt x="109742" y="229415"/>
                      <a:pt x="109747" y="235605"/>
                    </a:cubicBezTo>
                    <a:cubicBezTo>
                      <a:pt x="105948" y="235605"/>
                      <a:pt x="102153" y="235605"/>
                      <a:pt x="98354" y="235605"/>
                    </a:cubicBezTo>
                    <a:cubicBezTo>
                      <a:pt x="94545" y="235605"/>
                      <a:pt x="90756" y="235605"/>
                      <a:pt x="86941" y="235605"/>
                    </a:cubicBezTo>
                    <a:moveTo>
                      <a:pt x="193610" y="236354"/>
                    </a:moveTo>
                    <a:cubicBezTo>
                      <a:pt x="193578" y="230148"/>
                      <a:pt x="193532" y="224078"/>
                      <a:pt x="193490" y="217862"/>
                    </a:cubicBezTo>
                    <a:cubicBezTo>
                      <a:pt x="197326" y="217810"/>
                      <a:pt x="201156" y="217696"/>
                      <a:pt x="204976" y="217524"/>
                    </a:cubicBezTo>
                    <a:cubicBezTo>
                      <a:pt x="208806" y="217368"/>
                      <a:pt x="212642" y="217202"/>
                      <a:pt x="216472" y="217134"/>
                    </a:cubicBezTo>
                    <a:cubicBezTo>
                      <a:pt x="216451" y="223340"/>
                      <a:pt x="216420" y="229483"/>
                      <a:pt x="216410" y="235699"/>
                    </a:cubicBezTo>
                    <a:cubicBezTo>
                      <a:pt x="212616" y="235751"/>
                      <a:pt x="208822" y="235891"/>
                      <a:pt x="205023" y="236016"/>
                    </a:cubicBezTo>
                    <a:cubicBezTo>
                      <a:pt x="201208" y="236151"/>
                      <a:pt x="197419" y="236354"/>
                      <a:pt x="193610" y="236354"/>
                    </a:cubicBezTo>
                    <a:moveTo>
                      <a:pt x="139189" y="236354"/>
                    </a:moveTo>
                    <a:cubicBezTo>
                      <a:pt x="135385" y="236354"/>
                      <a:pt x="131596" y="236151"/>
                      <a:pt x="127786" y="236016"/>
                    </a:cubicBezTo>
                    <a:cubicBezTo>
                      <a:pt x="123982" y="235891"/>
                      <a:pt x="120188" y="235751"/>
                      <a:pt x="116389" y="235699"/>
                    </a:cubicBezTo>
                    <a:cubicBezTo>
                      <a:pt x="116373" y="229483"/>
                      <a:pt x="116347" y="223340"/>
                      <a:pt x="116347" y="217134"/>
                    </a:cubicBezTo>
                    <a:cubicBezTo>
                      <a:pt x="120167" y="217202"/>
                      <a:pt x="123987" y="217368"/>
                      <a:pt x="127823" y="217524"/>
                    </a:cubicBezTo>
                    <a:cubicBezTo>
                      <a:pt x="131658" y="217696"/>
                      <a:pt x="135494" y="217810"/>
                      <a:pt x="139314" y="217862"/>
                    </a:cubicBezTo>
                    <a:cubicBezTo>
                      <a:pt x="139278" y="224078"/>
                      <a:pt x="139231" y="230148"/>
                      <a:pt x="139189" y="236354"/>
                    </a:cubicBezTo>
                    <a:moveTo>
                      <a:pt x="221778" y="266492"/>
                    </a:moveTo>
                    <a:cubicBezTo>
                      <a:pt x="221789" y="260297"/>
                      <a:pt x="221789" y="254144"/>
                      <a:pt x="221789" y="247959"/>
                    </a:cubicBezTo>
                    <a:cubicBezTo>
                      <a:pt x="225541" y="247959"/>
                      <a:pt x="229294" y="247959"/>
                      <a:pt x="233036" y="247959"/>
                    </a:cubicBezTo>
                    <a:cubicBezTo>
                      <a:pt x="236783" y="247959"/>
                      <a:pt x="240536" y="247959"/>
                      <a:pt x="244288" y="247959"/>
                    </a:cubicBezTo>
                    <a:cubicBezTo>
                      <a:pt x="244246" y="254144"/>
                      <a:pt x="244220" y="260297"/>
                      <a:pt x="244205" y="266492"/>
                    </a:cubicBezTo>
                    <a:cubicBezTo>
                      <a:pt x="240468" y="266492"/>
                      <a:pt x="236715" y="266492"/>
                      <a:pt x="232989" y="266492"/>
                    </a:cubicBezTo>
                    <a:cubicBezTo>
                      <a:pt x="229252" y="266492"/>
                      <a:pt x="225521" y="266492"/>
                      <a:pt x="221778" y="266492"/>
                    </a:cubicBezTo>
                    <a:moveTo>
                      <a:pt x="88609" y="266492"/>
                    </a:moveTo>
                    <a:cubicBezTo>
                      <a:pt x="88589" y="260297"/>
                      <a:pt x="88558" y="254144"/>
                      <a:pt x="88516" y="247959"/>
                    </a:cubicBezTo>
                    <a:cubicBezTo>
                      <a:pt x="92268" y="247959"/>
                      <a:pt x="96021" y="247959"/>
                      <a:pt x="99768" y="247959"/>
                    </a:cubicBezTo>
                    <a:cubicBezTo>
                      <a:pt x="103510" y="247959"/>
                      <a:pt x="107257" y="247959"/>
                      <a:pt x="110999" y="247959"/>
                    </a:cubicBezTo>
                    <a:cubicBezTo>
                      <a:pt x="110999" y="254144"/>
                      <a:pt x="111010" y="260297"/>
                      <a:pt x="111025" y="266492"/>
                    </a:cubicBezTo>
                    <a:cubicBezTo>
                      <a:pt x="107283" y="266492"/>
                      <a:pt x="103546" y="266492"/>
                      <a:pt x="99820" y="266492"/>
                    </a:cubicBezTo>
                    <a:cubicBezTo>
                      <a:pt x="96078" y="266492"/>
                      <a:pt x="92331" y="266492"/>
                      <a:pt x="88609" y="266492"/>
                    </a:cubicBezTo>
                    <a:moveTo>
                      <a:pt x="192835" y="267241"/>
                    </a:moveTo>
                    <a:cubicBezTo>
                      <a:pt x="192820" y="261025"/>
                      <a:pt x="192820" y="254897"/>
                      <a:pt x="192778" y="248760"/>
                    </a:cubicBezTo>
                    <a:cubicBezTo>
                      <a:pt x="196530" y="248619"/>
                      <a:pt x="200288" y="248489"/>
                      <a:pt x="204025" y="248344"/>
                    </a:cubicBezTo>
                    <a:cubicBezTo>
                      <a:pt x="207762" y="248229"/>
                      <a:pt x="211509" y="248151"/>
                      <a:pt x="215261" y="248027"/>
                    </a:cubicBezTo>
                    <a:cubicBezTo>
                      <a:pt x="215261" y="254227"/>
                      <a:pt x="215261" y="260354"/>
                      <a:pt x="215261" y="266565"/>
                    </a:cubicBezTo>
                    <a:cubicBezTo>
                      <a:pt x="211535" y="266700"/>
                      <a:pt x="207788" y="266773"/>
                      <a:pt x="204051" y="266903"/>
                    </a:cubicBezTo>
                    <a:cubicBezTo>
                      <a:pt x="200324" y="267017"/>
                      <a:pt x="196582" y="267163"/>
                      <a:pt x="192835" y="267241"/>
                    </a:cubicBezTo>
                    <a:moveTo>
                      <a:pt x="139953" y="267241"/>
                    </a:moveTo>
                    <a:cubicBezTo>
                      <a:pt x="136222" y="267163"/>
                      <a:pt x="132479" y="267017"/>
                      <a:pt x="128743" y="266903"/>
                    </a:cubicBezTo>
                    <a:cubicBezTo>
                      <a:pt x="125011" y="266773"/>
                      <a:pt x="121274" y="266700"/>
                      <a:pt x="117532" y="266565"/>
                    </a:cubicBezTo>
                    <a:cubicBezTo>
                      <a:pt x="117532" y="260354"/>
                      <a:pt x="117532" y="254227"/>
                      <a:pt x="117532" y="248027"/>
                    </a:cubicBezTo>
                    <a:cubicBezTo>
                      <a:pt x="121290" y="248151"/>
                      <a:pt x="125042" y="248229"/>
                      <a:pt x="128774" y="248344"/>
                    </a:cubicBezTo>
                    <a:cubicBezTo>
                      <a:pt x="132531" y="248489"/>
                      <a:pt x="136273" y="248619"/>
                      <a:pt x="140031" y="248760"/>
                    </a:cubicBezTo>
                    <a:cubicBezTo>
                      <a:pt x="139984" y="254897"/>
                      <a:pt x="139974" y="261025"/>
                      <a:pt x="139953" y="267241"/>
                    </a:cubicBezTo>
                    <a:moveTo>
                      <a:pt x="220729" y="297400"/>
                    </a:moveTo>
                    <a:cubicBezTo>
                      <a:pt x="220672" y="291185"/>
                      <a:pt x="220640" y="285047"/>
                      <a:pt x="220604" y="278846"/>
                    </a:cubicBezTo>
                    <a:cubicBezTo>
                      <a:pt x="224320" y="278846"/>
                      <a:pt x="228010" y="278846"/>
                      <a:pt x="231700" y="278846"/>
                    </a:cubicBezTo>
                    <a:cubicBezTo>
                      <a:pt x="235395" y="278846"/>
                      <a:pt x="239096" y="278846"/>
                      <a:pt x="242796" y="278846"/>
                    </a:cubicBezTo>
                    <a:cubicBezTo>
                      <a:pt x="242817" y="285047"/>
                      <a:pt x="242833" y="291185"/>
                      <a:pt x="242926" y="297400"/>
                    </a:cubicBezTo>
                    <a:cubicBezTo>
                      <a:pt x="239226" y="297400"/>
                      <a:pt x="235520" y="297400"/>
                      <a:pt x="231825" y="297400"/>
                    </a:cubicBezTo>
                    <a:cubicBezTo>
                      <a:pt x="228124" y="297400"/>
                      <a:pt x="224429" y="297400"/>
                      <a:pt x="220729" y="297400"/>
                    </a:cubicBezTo>
                    <a:moveTo>
                      <a:pt x="112195" y="278846"/>
                    </a:moveTo>
                    <a:lnTo>
                      <a:pt x="112195" y="278846"/>
                    </a:lnTo>
                    <a:lnTo>
                      <a:pt x="112195" y="278846"/>
                    </a:lnTo>
                    <a:cubicBezTo>
                      <a:pt x="112169" y="285047"/>
                      <a:pt x="112132" y="291185"/>
                      <a:pt x="112065" y="297400"/>
                    </a:cubicBezTo>
                    <a:cubicBezTo>
                      <a:pt x="108369" y="297400"/>
                      <a:pt x="104674" y="297400"/>
                      <a:pt x="100974" y="297400"/>
                    </a:cubicBezTo>
                    <a:cubicBezTo>
                      <a:pt x="97284" y="297400"/>
                      <a:pt x="93573" y="297400"/>
                      <a:pt x="89888" y="297400"/>
                    </a:cubicBezTo>
                    <a:cubicBezTo>
                      <a:pt x="89956" y="291185"/>
                      <a:pt x="89987" y="285047"/>
                      <a:pt x="90007" y="278846"/>
                    </a:cubicBezTo>
                    <a:cubicBezTo>
                      <a:pt x="93713" y="278846"/>
                      <a:pt x="97408" y="278846"/>
                      <a:pt x="101104" y="278846"/>
                    </a:cubicBezTo>
                    <a:cubicBezTo>
                      <a:pt x="104804" y="278846"/>
                      <a:pt x="108484" y="278846"/>
                      <a:pt x="112195" y="278846"/>
                    </a:cubicBezTo>
                    <a:moveTo>
                      <a:pt x="192082" y="297993"/>
                    </a:moveTo>
                    <a:cubicBezTo>
                      <a:pt x="192040" y="291839"/>
                      <a:pt x="192003" y="285707"/>
                      <a:pt x="191972" y="279512"/>
                    </a:cubicBezTo>
                    <a:cubicBezTo>
                      <a:pt x="195673" y="279439"/>
                      <a:pt x="199373" y="279371"/>
                      <a:pt x="203079" y="279231"/>
                    </a:cubicBezTo>
                    <a:cubicBezTo>
                      <a:pt x="206774" y="279117"/>
                      <a:pt x="210474" y="279039"/>
                      <a:pt x="214159" y="278919"/>
                    </a:cubicBezTo>
                    <a:cubicBezTo>
                      <a:pt x="214191" y="285099"/>
                      <a:pt x="214211" y="291247"/>
                      <a:pt x="214269" y="297452"/>
                    </a:cubicBezTo>
                    <a:cubicBezTo>
                      <a:pt x="210568" y="297582"/>
                      <a:pt x="206878" y="297686"/>
                      <a:pt x="203172" y="297775"/>
                    </a:cubicBezTo>
                    <a:cubicBezTo>
                      <a:pt x="199482" y="297884"/>
                      <a:pt x="195771" y="297915"/>
                      <a:pt x="192082" y="297993"/>
                    </a:cubicBezTo>
                    <a:moveTo>
                      <a:pt x="140728" y="297993"/>
                    </a:moveTo>
                    <a:cubicBezTo>
                      <a:pt x="137027" y="297915"/>
                      <a:pt x="133311" y="297884"/>
                      <a:pt x="129621" y="297775"/>
                    </a:cubicBezTo>
                    <a:cubicBezTo>
                      <a:pt x="125915" y="297686"/>
                      <a:pt x="122225" y="297582"/>
                      <a:pt x="118530" y="297452"/>
                    </a:cubicBezTo>
                    <a:cubicBezTo>
                      <a:pt x="118592" y="291247"/>
                      <a:pt x="118618" y="285099"/>
                      <a:pt x="118634" y="278919"/>
                    </a:cubicBezTo>
                    <a:cubicBezTo>
                      <a:pt x="122334" y="279039"/>
                      <a:pt x="126040" y="279117"/>
                      <a:pt x="129730" y="279231"/>
                    </a:cubicBezTo>
                    <a:cubicBezTo>
                      <a:pt x="133415" y="279371"/>
                      <a:pt x="137126" y="279439"/>
                      <a:pt x="140826" y="279512"/>
                    </a:cubicBezTo>
                    <a:cubicBezTo>
                      <a:pt x="140800" y="285707"/>
                      <a:pt x="140769" y="291839"/>
                      <a:pt x="140728" y="297993"/>
                    </a:cubicBezTo>
                    <a:moveTo>
                      <a:pt x="231024" y="328272"/>
                    </a:moveTo>
                    <a:cubicBezTo>
                      <a:pt x="227366" y="328272"/>
                      <a:pt x="223691" y="328272"/>
                      <a:pt x="220038" y="328210"/>
                    </a:cubicBezTo>
                    <a:cubicBezTo>
                      <a:pt x="219887" y="322072"/>
                      <a:pt x="219778" y="315929"/>
                      <a:pt x="219679" y="309728"/>
                    </a:cubicBezTo>
                    <a:cubicBezTo>
                      <a:pt x="223343" y="309728"/>
                      <a:pt x="227012" y="309728"/>
                      <a:pt x="230682" y="309728"/>
                    </a:cubicBezTo>
                    <a:cubicBezTo>
                      <a:pt x="234330" y="309728"/>
                      <a:pt x="237994" y="309728"/>
                      <a:pt x="241648" y="309728"/>
                    </a:cubicBezTo>
                    <a:cubicBezTo>
                      <a:pt x="241767" y="315929"/>
                      <a:pt x="241897" y="322072"/>
                      <a:pt x="242027" y="328272"/>
                    </a:cubicBezTo>
                    <a:cubicBezTo>
                      <a:pt x="238363" y="328272"/>
                      <a:pt x="234699" y="328272"/>
                      <a:pt x="231024" y="328272"/>
                    </a:cubicBezTo>
                    <a:moveTo>
                      <a:pt x="113115" y="309728"/>
                    </a:moveTo>
                    <a:lnTo>
                      <a:pt x="113115" y="309728"/>
                    </a:lnTo>
                    <a:lnTo>
                      <a:pt x="113115" y="309728"/>
                    </a:lnTo>
                    <a:cubicBezTo>
                      <a:pt x="113026" y="315929"/>
                      <a:pt x="112901" y="322072"/>
                      <a:pt x="112777" y="328210"/>
                    </a:cubicBezTo>
                    <a:cubicBezTo>
                      <a:pt x="109107" y="328272"/>
                      <a:pt x="105443" y="328272"/>
                      <a:pt x="101785" y="328272"/>
                    </a:cubicBezTo>
                    <a:cubicBezTo>
                      <a:pt x="98115" y="328272"/>
                      <a:pt x="94446" y="328272"/>
                      <a:pt x="90782" y="328272"/>
                    </a:cubicBezTo>
                    <a:cubicBezTo>
                      <a:pt x="90902" y="322072"/>
                      <a:pt x="91042" y="315929"/>
                      <a:pt x="91166" y="309728"/>
                    </a:cubicBezTo>
                    <a:cubicBezTo>
                      <a:pt x="94820" y="309728"/>
                      <a:pt x="98474" y="309728"/>
                      <a:pt x="102133" y="309728"/>
                    </a:cubicBezTo>
                    <a:cubicBezTo>
                      <a:pt x="105797" y="309728"/>
                      <a:pt x="109450" y="309728"/>
                      <a:pt x="113115" y="309728"/>
                    </a:cubicBezTo>
                    <a:moveTo>
                      <a:pt x="191629" y="328802"/>
                    </a:moveTo>
                    <a:cubicBezTo>
                      <a:pt x="191515" y="322586"/>
                      <a:pt x="191406" y="316464"/>
                      <a:pt x="191323" y="310321"/>
                    </a:cubicBezTo>
                    <a:cubicBezTo>
                      <a:pt x="194987" y="310269"/>
                      <a:pt x="198656" y="310232"/>
                      <a:pt x="202305" y="310129"/>
                    </a:cubicBezTo>
                    <a:cubicBezTo>
                      <a:pt x="205968" y="310025"/>
                      <a:pt x="209627" y="309921"/>
                      <a:pt x="213292" y="309858"/>
                    </a:cubicBezTo>
                    <a:cubicBezTo>
                      <a:pt x="213385" y="316048"/>
                      <a:pt x="213515" y="322124"/>
                      <a:pt x="213629" y="328340"/>
                    </a:cubicBezTo>
                    <a:cubicBezTo>
                      <a:pt x="209970" y="328340"/>
                      <a:pt x="206296" y="328506"/>
                      <a:pt x="202637" y="328610"/>
                    </a:cubicBezTo>
                    <a:cubicBezTo>
                      <a:pt x="198963" y="328698"/>
                      <a:pt x="195299" y="328724"/>
                      <a:pt x="191629" y="328802"/>
                    </a:cubicBezTo>
                    <a:moveTo>
                      <a:pt x="141180" y="328802"/>
                    </a:moveTo>
                    <a:cubicBezTo>
                      <a:pt x="137490" y="328724"/>
                      <a:pt x="133836" y="328698"/>
                      <a:pt x="130177" y="328610"/>
                    </a:cubicBezTo>
                    <a:cubicBezTo>
                      <a:pt x="126503" y="328506"/>
                      <a:pt x="122839" y="328340"/>
                      <a:pt x="119174" y="328340"/>
                    </a:cubicBezTo>
                    <a:cubicBezTo>
                      <a:pt x="119294" y="322124"/>
                      <a:pt x="119419" y="316048"/>
                      <a:pt x="119512" y="309858"/>
                    </a:cubicBezTo>
                    <a:cubicBezTo>
                      <a:pt x="123176" y="309921"/>
                      <a:pt x="126840" y="310025"/>
                      <a:pt x="130494" y="310129"/>
                    </a:cubicBezTo>
                    <a:cubicBezTo>
                      <a:pt x="134153" y="310232"/>
                      <a:pt x="137817" y="310269"/>
                      <a:pt x="141481" y="310321"/>
                    </a:cubicBezTo>
                    <a:cubicBezTo>
                      <a:pt x="141398" y="316464"/>
                      <a:pt x="141294" y="322586"/>
                      <a:pt x="141180" y="328802"/>
                    </a:cubicBezTo>
                    <a:moveTo>
                      <a:pt x="219617" y="359097"/>
                    </a:moveTo>
                    <a:cubicBezTo>
                      <a:pt x="219424" y="352881"/>
                      <a:pt x="219263" y="346686"/>
                      <a:pt x="219102" y="340538"/>
                    </a:cubicBezTo>
                    <a:cubicBezTo>
                      <a:pt x="222740" y="340538"/>
                      <a:pt x="226378" y="340584"/>
                      <a:pt x="229995" y="340616"/>
                    </a:cubicBezTo>
                    <a:cubicBezTo>
                      <a:pt x="231206" y="340626"/>
                      <a:pt x="232417" y="340626"/>
                      <a:pt x="233628" y="340626"/>
                    </a:cubicBezTo>
                    <a:cubicBezTo>
                      <a:pt x="236050" y="340626"/>
                      <a:pt x="238467" y="340616"/>
                      <a:pt x="240878" y="340616"/>
                    </a:cubicBezTo>
                    <a:cubicBezTo>
                      <a:pt x="241060" y="346686"/>
                      <a:pt x="241237" y="352881"/>
                      <a:pt x="241429" y="359097"/>
                    </a:cubicBezTo>
                    <a:cubicBezTo>
                      <a:pt x="237797" y="359097"/>
                      <a:pt x="234153" y="359097"/>
                      <a:pt x="230510" y="359097"/>
                    </a:cubicBezTo>
                    <a:cubicBezTo>
                      <a:pt x="226887" y="359097"/>
                      <a:pt x="223244" y="359097"/>
                      <a:pt x="219617" y="359097"/>
                    </a:cubicBezTo>
                    <a:moveTo>
                      <a:pt x="99175" y="340626"/>
                    </a:moveTo>
                    <a:cubicBezTo>
                      <a:pt x="100381" y="340626"/>
                      <a:pt x="101592" y="340626"/>
                      <a:pt x="102803" y="340616"/>
                    </a:cubicBezTo>
                    <a:cubicBezTo>
                      <a:pt x="106431" y="340584"/>
                      <a:pt x="110053" y="340538"/>
                      <a:pt x="113697" y="340538"/>
                    </a:cubicBezTo>
                    <a:cubicBezTo>
                      <a:pt x="113535" y="346686"/>
                      <a:pt x="113375" y="352881"/>
                      <a:pt x="113198" y="359097"/>
                    </a:cubicBezTo>
                    <a:cubicBezTo>
                      <a:pt x="109560" y="359097"/>
                      <a:pt x="105911" y="359097"/>
                      <a:pt x="102289" y="359097"/>
                    </a:cubicBezTo>
                    <a:cubicBezTo>
                      <a:pt x="98656" y="359097"/>
                      <a:pt x="95002" y="359097"/>
                      <a:pt x="91375" y="359097"/>
                    </a:cubicBezTo>
                    <a:cubicBezTo>
                      <a:pt x="91567" y="352881"/>
                      <a:pt x="91744" y="346686"/>
                      <a:pt x="91915" y="340616"/>
                    </a:cubicBezTo>
                    <a:cubicBezTo>
                      <a:pt x="94332" y="340616"/>
                      <a:pt x="96753" y="340626"/>
                      <a:pt x="99175" y="340626"/>
                    </a:cubicBezTo>
                    <a:moveTo>
                      <a:pt x="191453" y="359611"/>
                    </a:moveTo>
                    <a:cubicBezTo>
                      <a:pt x="191281" y="353432"/>
                      <a:pt x="191130" y="347221"/>
                      <a:pt x="190990" y="341146"/>
                    </a:cubicBezTo>
                    <a:cubicBezTo>
                      <a:pt x="194618" y="341078"/>
                      <a:pt x="198261" y="341042"/>
                      <a:pt x="201878" y="340953"/>
                    </a:cubicBezTo>
                    <a:cubicBezTo>
                      <a:pt x="205506" y="340844"/>
                      <a:pt x="209134" y="340746"/>
                      <a:pt x="212761" y="340616"/>
                    </a:cubicBezTo>
                    <a:cubicBezTo>
                      <a:pt x="212917" y="346738"/>
                      <a:pt x="213083" y="352954"/>
                      <a:pt x="213265" y="359149"/>
                    </a:cubicBezTo>
                    <a:cubicBezTo>
                      <a:pt x="209627" y="359222"/>
                      <a:pt x="205995" y="359315"/>
                      <a:pt x="202367" y="359414"/>
                    </a:cubicBezTo>
                    <a:cubicBezTo>
                      <a:pt x="198729" y="359534"/>
                      <a:pt x="195091" y="359560"/>
                      <a:pt x="191453" y="359611"/>
                    </a:cubicBezTo>
                    <a:moveTo>
                      <a:pt x="141356" y="359611"/>
                    </a:moveTo>
                    <a:cubicBezTo>
                      <a:pt x="137713" y="359560"/>
                      <a:pt x="134075" y="359534"/>
                      <a:pt x="130447" y="359414"/>
                    </a:cubicBezTo>
                    <a:cubicBezTo>
                      <a:pt x="126815" y="359315"/>
                      <a:pt x="123176" y="359222"/>
                      <a:pt x="119543" y="359149"/>
                    </a:cubicBezTo>
                    <a:cubicBezTo>
                      <a:pt x="119710" y="352954"/>
                      <a:pt x="119871" y="346738"/>
                      <a:pt x="120037" y="340616"/>
                    </a:cubicBezTo>
                    <a:cubicBezTo>
                      <a:pt x="123665" y="340746"/>
                      <a:pt x="127293" y="340844"/>
                      <a:pt x="130920" y="340953"/>
                    </a:cubicBezTo>
                    <a:cubicBezTo>
                      <a:pt x="134553" y="341042"/>
                      <a:pt x="138191" y="341078"/>
                      <a:pt x="141819" y="341146"/>
                    </a:cubicBezTo>
                    <a:cubicBezTo>
                      <a:pt x="141663" y="347221"/>
                      <a:pt x="141518" y="353432"/>
                      <a:pt x="141356" y="359611"/>
                    </a:cubicBezTo>
                    <a:moveTo>
                      <a:pt x="219424" y="389979"/>
                    </a:moveTo>
                    <a:cubicBezTo>
                      <a:pt x="219196" y="383779"/>
                      <a:pt x="218993" y="377573"/>
                      <a:pt x="218800" y="371425"/>
                    </a:cubicBezTo>
                    <a:cubicBezTo>
                      <a:pt x="222397" y="371425"/>
                      <a:pt x="225994" y="371425"/>
                      <a:pt x="229595" y="371425"/>
                    </a:cubicBezTo>
                    <a:cubicBezTo>
                      <a:pt x="233181" y="371425"/>
                      <a:pt x="236793" y="371425"/>
                      <a:pt x="240385" y="371425"/>
                    </a:cubicBezTo>
                    <a:cubicBezTo>
                      <a:pt x="240613" y="377573"/>
                      <a:pt x="240821" y="383779"/>
                      <a:pt x="241060" y="389979"/>
                    </a:cubicBezTo>
                    <a:cubicBezTo>
                      <a:pt x="237459" y="389979"/>
                      <a:pt x="233841" y="389979"/>
                      <a:pt x="230250" y="389979"/>
                    </a:cubicBezTo>
                    <a:cubicBezTo>
                      <a:pt x="226638" y="389979"/>
                      <a:pt x="223026" y="389979"/>
                      <a:pt x="219424" y="389979"/>
                    </a:cubicBezTo>
                    <a:moveTo>
                      <a:pt x="114014" y="371425"/>
                    </a:moveTo>
                    <a:lnTo>
                      <a:pt x="114014" y="371425"/>
                    </a:lnTo>
                    <a:lnTo>
                      <a:pt x="114014" y="371425"/>
                    </a:lnTo>
                    <a:cubicBezTo>
                      <a:pt x="113811" y="377573"/>
                      <a:pt x="113603" y="383779"/>
                      <a:pt x="113385" y="389979"/>
                    </a:cubicBezTo>
                    <a:cubicBezTo>
                      <a:pt x="109773" y="389979"/>
                      <a:pt x="106166" y="389979"/>
                      <a:pt x="102559" y="389979"/>
                    </a:cubicBezTo>
                    <a:cubicBezTo>
                      <a:pt x="98962" y="389979"/>
                      <a:pt x="95350" y="389979"/>
                      <a:pt x="91744" y="389979"/>
                    </a:cubicBezTo>
                    <a:cubicBezTo>
                      <a:pt x="91972" y="383779"/>
                      <a:pt x="92190" y="377573"/>
                      <a:pt x="92414" y="371425"/>
                    </a:cubicBezTo>
                    <a:cubicBezTo>
                      <a:pt x="96005" y="371425"/>
                      <a:pt x="99617" y="371425"/>
                      <a:pt x="103214" y="371425"/>
                    </a:cubicBezTo>
                    <a:cubicBezTo>
                      <a:pt x="106810" y="371425"/>
                      <a:pt x="110407" y="371425"/>
                      <a:pt x="114014" y="371425"/>
                    </a:cubicBezTo>
                    <a:moveTo>
                      <a:pt x="191484" y="390442"/>
                    </a:moveTo>
                    <a:cubicBezTo>
                      <a:pt x="191276" y="384231"/>
                      <a:pt x="191078" y="378025"/>
                      <a:pt x="190896" y="371903"/>
                    </a:cubicBezTo>
                    <a:cubicBezTo>
                      <a:pt x="194509" y="371903"/>
                      <a:pt x="198105" y="371820"/>
                      <a:pt x="201702" y="371758"/>
                    </a:cubicBezTo>
                    <a:cubicBezTo>
                      <a:pt x="205298" y="371695"/>
                      <a:pt x="208910" y="371628"/>
                      <a:pt x="212502" y="371550"/>
                    </a:cubicBezTo>
                    <a:cubicBezTo>
                      <a:pt x="212709" y="377703"/>
                      <a:pt x="212917" y="383903"/>
                      <a:pt x="213120" y="390031"/>
                    </a:cubicBezTo>
                    <a:cubicBezTo>
                      <a:pt x="209518" y="390109"/>
                      <a:pt x="205906" y="390239"/>
                      <a:pt x="202294" y="390301"/>
                    </a:cubicBezTo>
                    <a:cubicBezTo>
                      <a:pt x="198698" y="390369"/>
                      <a:pt x="195091" y="390369"/>
                      <a:pt x="191484" y="390442"/>
                    </a:cubicBezTo>
                    <a:moveTo>
                      <a:pt x="141325" y="390442"/>
                    </a:moveTo>
                    <a:cubicBezTo>
                      <a:pt x="137713" y="390369"/>
                      <a:pt x="134117" y="390369"/>
                      <a:pt x="130510" y="390301"/>
                    </a:cubicBezTo>
                    <a:cubicBezTo>
                      <a:pt x="126903" y="390239"/>
                      <a:pt x="123280" y="390109"/>
                      <a:pt x="119673" y="390031"/>
                    </a:cubicBezTo>
                    <a:cubicBezTo>
                      <a:pt x="119881" y="383903"/>
                      <a:pt x="120100" y="377703"/>
                      <a:pt x="120297" y="371550"/>
                    </a:cubicBezTo>
                    <a:cubicBezTo>
                      <a:pt x="123889" y="371628"/>
                      <a:pt x="127506" y="371695"/>
                      <a:pt x="131107" y="371758"/>
                    </a:cubicBezTo>
                    <a:cubicBezTo>
                      <a:pt x="134699" y="371820"/>
                      <a:pt x="138300" y="371903"/>
                      <a:pt x="141902" y="371903"/>
                    </a:cubicBezTo>
                    <a:cubicBezTo>
                      <a:pt x="141715" y="378025"/>
                      <a:pt x="141523" y="384231"/>
                      <a:pt x="141325" y="390442"/>
                    </a:cubicBezTo>
                    <a:moveTo>
                      <a:pt x="219331" y="420856"/>
                    </a:moveTo>
                    <a:cubicBezTo>
                      <a:pt x="219097" y="414645"/>
                      <a:pt x="218863" y="408445"/>
                      <a:pt x="218639" y="402317"/>
                    </a:cubicBezTo>
                    <a:cubicBezTo>
                      <a:pt x="222215" y="402317"/>
                      <a:pt x="225801" y="402317"/>
                      <a:pt x="229366" y="402317"/>
                    </a:cubicBezTo>
                    <a:cubicBezTo>
                      <a:pt x="232921" y="402317"/>
                      <a:pt x="236502" y="402317"/>
                      <a:pt x="240068" y="402317"/>
                    </a:cubicBezTo>
                    <a:cubicBezTo>
                      <a:pt x="240317" y="408445"/>
                      <a:pt x="240551" y="414645"/>
                      <a:pt x="240790" y="420856"/>
                    </a:cubicBezTo>
                    <a:cubicBezTo>
                      <a:pt x="237230" y="420856"/>
                      <a:pt x="233644" y="420856"/>
                      <a:pt x="230063" y="420856"/>
                    </a:cubicBezTo>
                    <a:cubicBezTo>
                      <a:pt x="226498" y="420856"/>
                      <a:pt x="222906" y="420856"/>
                      <a:pt x="219331" y="420856"/>
                    </a:cubicBezTo>
                    <a:moveTo>
                      <a:pt x="114159" y="402317"/>
                    </a:moveTo>
                    <a:lnTo>
                      <a:pt x="114159" y="402317"/>
                    </a:lnTo>
                    <a:lnTo>
                      <a:pt x="114159" y="402317"/>
                    </a:lnTo>
                    <a:cubicBezTo>
                      <a:pt x="113936" y="408445"/>
                      <a:pt x="113702" y="414645"/>
                      <a:pt x="113473" y="420856"/>
                    </a:cubicBezTo>
                    <a:cubicBezTo>
                      <a:pt x="109892" y="420856"/>
                      <a:pt x="106301" y="420856"/>
                      <a:pt x="102730" y="420856"/>
                    </a:cubicBezTo>
                    <a:cubicBezTo>
                      <a:pt x="99155" y="420856"/>
                      <a:pt x="95569" y="420856"/>
                      <a:pt x="92008" y="420856"/>
                    </a:cubicBezTo>
                    <a:cubicBezTo>
                      <a:pt x="92253" y="414645"/>
                      <a:pt x="92497" y="408445"/>
                      <a:pt x="92736" y="402317"/>
                    </a:cubicBezTo>
                    <a:cubicBezTo>
                      <a:pt x="96312" y="402317"/>
                      <a:pt x="99877" y="402317"/>
                      <a:pt x="103448" y="402317"/>
                    </a:cubicBezTo>
                    <a:cubicBezTo>
                      <a:pt x="107013" y="402317"/>
                      <a:pt x="110594" y="402317"/>
                      <a:pt x="114159" y="402317"/>
                    </a:cubicBezTo>
                    <a:moveTo>
                      <a:pt x="191629" y="421251"/>
                    </a:moveTo>
                    <a:cubicBezTo>
                      <a:pt x="191406" y="415061"/>
                      <a:pt x="191198" y="408845"/>
                      <a:pt x="190985" y="402718"/>
                    </a:cubicBezTo>
                    <a:cubicBezTo>
                      <a:pt x="194561" y="402718"/>
                      <a:pt x="198147" y="402671"/>
                      <a:pt x="201702" y="402660"/>
                    </a:cubicBezTo>
                    <a:cubicBezTo>
                      <a:pt x="205272" y="402619"/>
                      <a:pt x="208837" y="402499"/>
                      <a:pt x="212408" y="402452"/>
                    </a:cubicBezTo>
                    <a:cubicBezTo>
                      <a:pt x="212642" y="408585"/>
                      <a:pt x="212860" y="414780"/>
                      <a:pt x="213083" y="420929"/>
                    </a:cubicBezTo>
                    <a:cubicBezTo>
                      <a:pt x="209508" y="421059"/>
                      <a:pt x="205937" y="421121"/>
                      <a:pt x="202351" y="421121"/>
                    </a:cubicBezTo>
                    <a:cubicBezTo>
                      <a:pt x="198786" y="421121"/>
                      <a:pt x="195200" y="421188"/>
                      <a:pt x="191629" y="421251"/>
                    </a:cubicBezTo>
                    <a:moveTo>
                      <a:pt x="141180" y="421251"/>
                    </a:moveTo>
                    <a:cubicBezTo>
                      <a:pt x="137609" y="421188"/>
                      <a:pt x="134028" y="421121"/>
                      <a:pt x="130447" y="421121"/>
                    </a:cubicBezTo>
                    <a:cubicBezTo>
                      <a:pt x="126887" y="421121"/>
                      <a:pt x="123296" y="421059"/>
                      <a:pt x="119710" y="420929"/>
                    </a:cubicBezTo>
                    <a:cubicBezTo>
                      <a:pt x="119939" y="414780"/>
                      <a:pt x="120167" y="408585"/>
                      <a:pt x="120396" y="402452"/>
                    </a:cubicBezTo>
                    <a:cubicBezTo>
                      <a:pt x="123961" y="402499"/>
                      <a:pt x="127537" y="402619"/>
                      <a:pt x="131107" y="402660"/>
                    </a:cubicBezTo>
                    <a:cubicBezTo>
                      <a:pt x="134678" y="402671"/>
                      <a:pt x="138254" y="402718"/>
                      <a:pt x="141824" y="402718"/>
                    </a:cubicBezTo>
                    <a:cubicBezTo>
                      <a:pt x="141616" y="408845"/>
                      <a:pt x="141398" y="415061"/>
                      <a:pt x="141180" y="421251"/>
                    </a:cubicBezTo>
                    <a:moveTo>
                      <a:pt x="219305" y="451748"/>
                    </a:moveTo>
                    <a:cubicBezTo>
                      <a:pt x="219055" y="445548"/>
                      <a:pt x="218827" y="439332"/>
                      <a:pt x="218588" y="433127"/>
                    </a:cubicBezTo>
                    <a:cubicBezTo>
                      <a:pt x="222132" y="433127"/>
                      <a:pt x="225676" y="433127"/>
                      <a:pt x="229200" y="433127"/>
                    </a:cubicBezTo>
                    <a:cubicBezTo>
                      <a:pt x="232755" y="433127"/>
                      <a:pt x="236294" y="433127"/>
                      <a:pt x="239828" y="433127"/>
                    </a:cubicBezTo>
                    <a:cubicBezTo>
                      <a:pt x="240078" y="439332"/>
                      <a:pt x="240338" y="445548"/>
                      <a:pt x="240603" y="451748"/>
                    </a:cubicBezTo>
                    <a:cubicBezTo>
                      <a:pt x="237048" y="451748"/>
                      <a:pt x="233498" y="451748"/>
                      <a:pt x="229949" y="451748"/>
                    </a:cubicBezTo>
                    <a:cubicBezTo>
                      <a:pt x="226409" y="451748"/>
                      <a:pt x="222849" y="451748"/>
                      <a:pt x="219305" y="451748"/>
                    </a:cubicBezTo>
                    <a:moveTo>
                      <a:pt x="114222" y="433127"/>
                    </a:moveTo>
                    <a:lnTo>
                      <a:pt x="114222" y="433127"/>
                    </a:lnTo>
                    <a:lnTo>
                      <a:pt x="114222" y="433127"/>
                    </a:lnTo>
                    <a:cubicBezTo>
                      <a:pt x="113977" y="439332"/>
                      <a:pt x="113743" y="445548"/>
                      <a:pt x="113499" y="451748"/>
                    </a:cubicBezTo>
                    <a:cubicBezTo>
                      <a:pt x="109955" y="451748"/>
                      <a:pt x="106395" y="451748"/>
                      <a:pt x="102860" y="451748"/>
                    </a:cubicBezTo>
                    <a:cubicBezTo>
                      <a:pt x="99305" y="451748"/>
                      <a:pt x="95766" y="451748"/>
                      <a:pt x="92211" y="451748"/>
                    </a:cubicBezTo>
                    <a:cubicBezTo>
                      <a:pt x="92471" y="445548"/>
                      <a:pt x="92715" y="439332"/>
                      <a:pt x="92965" y="433127"/>
                    </a:cubicBezTo>
                    <a:cubicBezTo>
                      <a:pt x="96504" y="433127"/>
                      <a:pt x="100059" y="433127"/>
                      <a:pt x="103598" y="433127"/>
                    </a:cubicBezTo>
                    <a:cubicBezTo>
                      <a:pt x="107132" y="433127"/>
                      <a:pt x="110677" y="433127"/>
                      <a:pt x="114222" y="433127"/>
                    </a:cubicBezTo>
                    <a:moveTo>
                      <a:pt x="191827" y="452086"/>
                    </a:moveTo>
                    <a:cubicBezTo>
                      <a:pt x="191577" y="445881"/>
                      <a:pt x="191370" y="439680"/>
                      <a:pt x="191151" y="433542"/>
                    </a:cubicBezTo>
                    <a:cubicBezTo>
                      <a:pt x="194680" y="433464"/>
                      <a:pt x="198225" y="433412"/>
                      <a:pt x="201769" y="433412"/>
                    </a:cubicBezTo>
                    <a:cubicBezTo>
                      <a:pt x="205329" y="433412"/>
                      <a:pt x="208853" y="433324"/>
                      <a:pt x="212398" y="433257"/>
                    </a:cubicBezTo>
                    <a:cubicBezTo>
                      <a:pt x="212647" y="439478"/>
                      <a:pt x="212871" y="445610"/>
                      <a:pt x="213115" y="451805"/>
                    </a:cubicBezTo>
                    <a:cubicBezTo>
                      <a:pt x="209560" y="451878"/>
                      <a:pt x="206015" y="451915"/>
                      <a:pt x="202466" y="451956"/>
                    </a:cubicBezTo>
                    <a:cubicBezTo>
                      <a:pt x="198911" y="451982"/>
                      <a:pt x="195361" y="452008"/>
                      <a:pt x="191827" y="452086"/>
                    </a:cubicBezTo>
                    <a:moveTo>
                      <a:pt x="140982" y="452086"/>
                    </a:moveTo>
                    <a:cubicBezTo>
                      <a:pt x="137448" y="452008"/>
                      <a:pt x="133883" y="451982"/>
                      <a:pt x="130333" y="451956"/>
                    </a:cubicBezTo>
                    <a:cubicBezTo>
                      <a:pt x="126788" y="451915"/>
                      <a:pt x="123244" y="451878"/>
                      <a:pt x="119689" y="451805"/>
                    </a:cubicBezTo>
                    <a:cubicBezTo>
                      <a:pt x="119933" y="445610"/>
                      <a:pt x="120157" y="439478"/>
                      <a:pt x="120401" y="433257"/>
                    </a:cubicBezTo>
                    <a:cubicBezTo>
                      <a:pt x="123951" y="433324"/>
                      <a:pt x="127480" y="433412"/>
                      <a:pt x="131024" y="433412"/>
                    </a:cubicBezTo>
                    <a:cubicBezTo>
                      <a:pt x="134569" y="433412"/>
                      <a:pt x="138124" y="433464"/>
                      <a:pt x="141663" y="433542"/>
                    </a:cubicBezTo>
                    <a:cubicBezTo>
                      <a:pt x="141429" y="439680"/>
                      <a:pt x="141221" y="445881"/>
                      <a:pt x="140982" y="452086"/>
                    </a:cubicBezTo>
                    <a:moveTo>
                      <a:pt x="219237" y="482636"/>
                    </a:moveTo>
                    <a:cubicBezTo>
                      <a:pt x="218993" y="476420"/>
                      <a:pt x="218769" y="470219"/>
                      <a:pt x="218546" y="464014"/>
                    </a:cubicBezTo>
                    <a:cubicBezTo>
                      <a:pt x="222059" y="464014"/>
                      <a:pt x="225573" y="464014"/>
                      <a:pt x="229086" y="464014"/>
                    </a:cubicBezTo>
                    <a:cubicBezTo>
                      <a:pt x="232599" y="464014"/>
                      <a:pt x="236113" y="464014"/>
                      <a:pt x="239616" y="464014"/>
                    </a:cubicBezTo>
                    <a:cubicBezTo>
                      <a:pt x="239849" y="470219"/>
                      <a:pt x="240109" y="476420"/>
                      <a:pt x="240348" y="482636"/>
                    </a:cubicBezTo>
                    <a:cubicBezTo>
                      <a:pt x="236830" y="482636"/>
                      <a:pt x="233291" y="482636"/>
                      <a:pt x="229793" y="482636"/>
                    </a:cubicBezTo>
                    <a:cubicBezTo>
                      <a:pt x="226274" y="482636"/>
                      <a:pt x="222750" y="482636"/>
                      <a:pt x="219237" y="482636"/>
                    </a:cubicBezTo>
                    <a:moveTo>
                      <a:pt x="114258" y="464014"/>
                    </a:moveTo>
                    <a:lnTo>
                      <a:pt x="114258" y="464014"/>
                    </a:lnTo>
                    <a:lnTo>
                      <a:pt x="114258" y="464014"/>
                    </a:lnTo>
                    <a:cubicBezTo>
                      <a:pt x="114040" y="470219"/>
                      <a:pt x="113790" y="476420"/>
                      <a:pt x="113577" y="482636"/>
                    </a:cubicBezTo>
                    <a:cubicBezTo>
                      <a:pt x="110053" y="482636"/>
                      <a:pt x="106530" y="482636"/>
                      <a:pt x="103011" y="482636"/>
                    </a:cubicBezTo>
                    <a:cubicBezTo>
                      <a:pt x="99498" y="482636"/>
                      <a:pt x="95974" y="482636"/>
                      <a:pt x="92466" y="482636"/>
                    </a:cubicBezTo>
                    <a:cubicBezTo>
                      <a:pt x="92689" y="476420"/>
                      <a:pt x="92944" y="470219"/>
                      <a:pt x="93188" y="464014"/>
                    </a:cubicBezTo>
                    <a:cubicBezTo>
                      <a:pt x="96691" y="464014"/>
                      <a:pt x="100205" y="464014"/>
                      <a:pt x="103718" y="464014"/>
                    </a:cubicBezTo>
                    <a:cubicBezTo>
                      <a:pt x="107226" y="464014"/>
                      <a:pt x="110734" y="464014"/>
                      <a:pt x="114258" y="464014"/>
                    </a:cubicBezTo>
                    <a:moveTo>
                      <a:pt x="191972" y="482895"/>
                    </a:moveTo>
                    <a:cubicBezTo>
                      <a:pt x="191759" y="476690"/>
                      <a:pt x="191541" y="470484"/>
                      <a:pt x="191333" y="464284"/>
                    </a:cubicBezTo>
                    <a:cubicBezTo>
                      <a:pt x="194857" y="464284"/>
                      <a:pt x="198360" y="464242"/>
                      <a:pt x="201873" y="464216"/>
                    </a:cubicBezTo>
                    <a:cubicBezTo>
                      <a:pt x="205376" y="464185"/>
                      <a:pt x="208900" y="464159"/>
                      <a:pt x="212408" y="464092"/>
                    </a:cubicBezTo>
                    <a:cubicBezTo>
                      <a:pt x="212642" y="470292"/>
                      <a:pt x="212860" y="476487"/>
                      <a:pt x="213083" y="482713"/>
                    </a:cubicBezTo>
                    <a:cubicBezTo>
                      <a:pt x="209570" y="482755"/>
                      <a:pt x="206036" y="482807"/>
                      <a:pt x="202528" y="482833"/>
                    </a:cubicBezTo>
                    <a:cubicBezTo>
                      <a:pt x="199020" y="482854"/>
                      <a:pt x="195496" y="482833"/>
                      <a:pt x="191972" y="482895"/>
                    </a:cubicBezTo>
                    <a:moveTo>
                      <a:pt x="140826" y="482895"/>
                    </a:moveTo>
                    <a:cubicBezTo>
                      <a:pt x="137302" y="482833"/>
                      <a:pt x="133784" y="482854"/>
                      <a:pt x="130260" y="482833"/>
                    </a:cubicBezTo>
                    <a:cubicBezTo>
                      <a:pt x="126747" y="482807"/>
                      <a:pt x="123239" y="482755"/>
                      <a:pt x="119710" y="482713"/>
                    </a:cubicBezTo>
                    <a:cubicBezTo>
                      <a:pt x="119939" y="476487"/>
                      <a:pt x="120167" y="470292"/>
                      <a:pt x="120396" y="464092"/>
                    </a:cubicBezTo>
                    <a:cubicBezTo>
                      <a:pt x="123904" y="464159"/>
                      <a:pt x="127417" y="464185"/>
                      <a:pt x="130925" y="464216"/>
                    </a:cubicBezTo>
                    <a:cubicBezTo>
                      <a:pt x="134439" y="464242"/>
                      <a:pt x="137947" y="464284"/>
                      <a:pt x="141471" y="464284"/>
                    </a:cubicBezTo>
                    <a:cubicBezTo>
                      <a:pt x="141258" y="470484"/>
                      <a:pt x="141050" y="476690"/>
                      <a:pt x="140826" y="482895"/>
                    </a:cubicBezTo>
                    <a:moveTo>
                      <a:pt x="219019" y="513507"/>
                    </a:moveTo>
                    <a:cubicBezTo>
                      <a:pt x="218827" y="507317"/>
                      <a:pt x="218639" y="501127"/>
                      <a:pt x="218431" y="494901"/>
                    </a:cubicBezTo>
                    <a:cubicBezTo>
                      <a:pt x="221908" y="494901"/>
                      <a:pt x="225401" y="494901"/>
                      <a:pt x="228883" y="494901"/>
                    </a:cubicBezTo>
                    <a:cubicBezTo>
                      <a:pt x="232355" y="494901"/>
                      <a:pt x="235837" y="494901"/>
                      <a:pt x="239319" y="494901"/>
                    </a:cubicBezTo>
                    <a:cubicBezTo>
                      <a:pt x="239543" y="501127"/>
                      <a:pt x="239756" y="507317"/>
                      <a:pt x="239964" y="513507"/>
                    </a:cubicBezTo>
                    <a:cubicBezTo>
                      <a:pt x="236481" y="513507"/>
                      <a:pt x="232989" y="513507"/>
                      <a:pt x="229496" y="513507"/>
                    </a:cubicBezTo>
                    <a:cubicBezTo>
                      <a:pt x="226020" y="513507"/>
                      <a:pt x="222522" y="513507"/>
                      <a:pt x="219019" y="513507"/>
                    </a:cubicBezTo>
                    <a:moveTo>
                      <a:pt x="114388" y="494901"/>
                    </a:moveTo>
                    <a:lnTo>
                      <a:pt x="114388" y="494901"/>
                    </a:lnTo>
                    <a:lnTo>
                      <a:pt x="114388" y="494901"/>
                    </a:lnTo>
                    <a:cubicBezTo>
                      <a:pt x="114159" y="501127"/>
                      <a:pt x="113956" y="507317"/>
                      <a:pt x="113764" y="513507"/>
                    </a:cubicBezTo>
                    <a:cubicBezTo>
                      <a:pt x="110277" y="513507"/>
                      <a:pt x="106795" y="513507"/>
                      <a:pt x="103312" y="513507"/>
                    </a:cubicBezTo>
                    <a:cubicBezTo>
                      <a:pt x="99820" y="513507"/>
                      <a:pt x="96322" y="513507"/>
                      <a:pt x="92840" y="513507"/>
                    </a:cubicBezTo>
                    <a:cubicBezTo>
                      <a:pt x="93048" y="507317"/>
                      <a:pt x="93261" y="501127"/>
                      <a:pt x="93485" y="494901"/>
                    </a:cubicBezTo>
                    <a:cubicBezTo>
                      <a:pt x="96962" y="494901"/>
                      <a:pt x="100444" y="494901"/>
                      <a:pt x="103926" y="494901"/>
                    </a:cubicBezTo>
                    <a:cubicBezTo>
                      <a:pt x="107408" y="494901"/>
                      <a:pt x="110895" y="494901"/>
                      <a:pt x="114388" y="494901"/>
                    </a:cubicBezTo>
                    <a:moveTo>
                      <a:pt x="192009" y="513648"/>
                    </a:moveTo>
                    <a:cubicBezTo>
                      <a:pt x="191827" y="507510"/>
                      <a:pt x="191655" y="501309"/>
                      <a:pt x="191453" y="495109"/>
                    </a:cubicBezTo>
                    <a:cubicBezTo>
                      <a:pt x="194940" y="495109"/>
                      <a:pt x="198432" y="495083"/>
                      <a:pt x="201909" y="495026"/>
                    </a:cubicBezTo>
                    <a:cubicBezTo>
                      <a:pt x="205376" y="494989"/>
                      <a:pt x="208879" y="494974"/>
                      <a:pt x="212346" y="494974"/>
                    </a:cubicBezTo>
                    <a:cubicBezTo>
                      <a:pt x="212559" y="501179"/>
                      <a:pt x="212746" y="507380"/>
                      <a:pt x="212943" y="513590"/>
                    </a:cubicBezTo>
                    <a:cubicBezTo>
                      <a:pt x="210620" y="513590"/>
                      <a:pt x="208292" y="513569"/>
                      <a:pt x="205968" y="513569"/>
                    </a:cubicBezTo>
                    <a:cubicBezTo>
                      <a:pt x="204804" y="513569"/>
                      <a:pt x="203640" y="513575"/>
                      <a:pt x="202481" y="513590"/>
                    </a:cubicBezTo>
                    <a:cubicBezTo>
                      <a:pt x="199004" y="513622"/>
                      <a:pt x="195506" y="513648"/>
                      <a:pt x="192009" y="513648"/>
                    </a:cubicBezTo>
                    <a:moveTo>
                      <a:pt x="119861" y="513590"/>
                    </a:moveTo>
                    <a:cubicBezTo>
                      <a:pt x="120053" y="507380"/>
                      <a:pt x="120250" y="501179"/>
                      <a:pt x="120453" y="494974"/>
                    </a:cubicBezTo>
                    <a:cubicBezTo>
                      <a:pt x="123925" y="494974"/>
                      <a:pt x="127417" y="494989"/>
                      <a:pt x="130899" y="495026"/>
                    </a:cubicBezTo>
                    <a:cubicBezTo>
                      <a:pt x="134376" y="495083"/>
                      <a:pt x="137864" y="495109"/>
                      <a:pt x="141336" y="495109"/>
                    </a:cubicBezTo>
                    <a:cubicBezTo>
                      <a:pt x="141154" y="501309"/>
                      <a:pt x="140972" y="507510"/>
                      <a:pt x="140780" y="513648"/>
                    </a:cubicBezTo>
                    <a:cubicBezTo>
                      <a:pt x="137297" y="513648"/>
                      <a:pt x="133805" y="513622"/>
                      <a:pt x="130323" y="513590"/>
                    </a:cubicBezTo>
                    <a:cubicBezTo>
                      <a:pt x="129164" y="513575"/>
                      <a:pt x="127999" y="513569"/>
                      <a:pt x="126835" y="513569"/>
                    </a:cubicBezTo>
                    <a:cubicBezTo>
                      <a:pt x="124512" y="513569"/>
                      <a:pt x="122184" y="513590"/>
                      <a:pt x="119861" y="513590"/>
                    </a:cubicBezTo>
                    <a:moveTo>
                      <a:pt x="218645" y="544405"/>
                    </a:moveTo>
                    <a:cubicBezTo>
                      <a:pt x="218499" y="538189"/>
                      <a:pt x="218338" y="531983"/>
                      <a:pt x="218167" y="525783"/>
                    </a:cubicBezTo>
                    <a:cubicBezTo>
                      <a:pt x="221607" y="525783"/>
                      <a:pt x="225063" y="525783"/>
                      <a:pt x="228524" y="525783"/>
                    </a:cubicBezTo>
                    <a:cubicBezTo>
                      <a:pt x="231965" y="525783"/>
                      <a:pt x="235416" y="525783"/>
                      <a:pt x="238862" y="525783"/>
                    </a:cubicBezTo>
                    <a:cubicBezTo>
                      <a:pt x="239033" y="531983"/>
                      <a:pt x="239215" y="538126"/>
                      <a:pt x="239377" y="544327"/>
                    </a:cubicBezTo>
                    <a:cubicBezTo>
                      <a:pt x="237074" y="544327"/>
                      <a:pt x="234772" y="544316"/>
                      <a:pt x="232469" y="544316"/>
                    </a:cubicBezTo>
                    <a:cubicBezTo>
                      <a:pt x="231315" y="544316"/>
                      <a:pt x="230167" y="544322"/>
                      <a:pt x="229018" y="544327"/>
                    </a:cubicBezTo>
                    <a:cubicBezTo>
                      <a:pt x="225567" y="544363"/>
                      <a:pt x="222116" y="544405"/>
                      <a:pt x="218645" y="544405"/>
                    </a:cubicBezTo>
                    <a:moveTo>
                      <a:pt x="114632" y="525783"/>
                    </a:moveTo>
                    <a:lnTo>
                      <a:pt x="114632" y="525783"/>
                    </a:lnTo>
                    <a:lnTo>
                      <a:pt x="114632" y="525783"/>
                    </a:lnTo>
                    <a:cubicBezTo>
                      <a:pt x="114466" y="531983"/>
                      <a:pt x="114310" y="538189"/>
                      <a:pt x="114149" y="544405"/>
                    </a:cubicBezTo>
                    <a:cubicBezTo>
                      <a:pt x="110708" y="544405"/>
                      <a:pt x="107237" y="544363"/>
                      <a:pt x="103785" y="544327"/>
                    </a:cubicBezTo>
                    <a:cubicBezTo>
                      <a:pt x="102637" y="544322"/>
                      <a:pt x="101483" y="544316"/>
                      <a:pt x="100329" y="544316"/>
                    </a:cubicBezTo>
                    <a:cubicBezTo>
                      <a:pt x="98027" y="544316"/>
                      <a:pt x="95724" y="544327"/>
                      <a:pt x="93427" y="544327"/>
                    </a:cubicBezTo>
                    <a:cubicBezTo>
                      <a:pt x="93594" y="538126"/>
                      <a:pt x="93765" y="531983"/>
                      <a:pt x="93942" y="525783"/>
                    </a:cubicBezTo>
                    <a:cubicBezTo>
                      <a:pt x="97388" y="525783"/>
                      <a:pt x="100828" y="525783"/>
                      <a:pt x="104284" y="525783"/>
                    </a:cubicBezTo>
                    <a:cubicBezTo>
                      <a:pt x="107735" y="525783"/>
                      <a:pt x="111186" y="525783"/>
                      <a:pt x="114632" y="525783"/>
                    </a:cubicBezTo>
                    <a:moveTo>
                      <a:pt x="198807" y="544483"/>
                    </a:moveTo>
                    <a:cubicBezTo>
                      <a:pt x="196504" y="544483"/>
                      <a:pt x="194202" y="544472"/>
                      <a:pt x="191894" y="544472"/>
                    </a:cubicBezTo>
                    <a:cubicBezTo>
                      <a:pt x="191749" y="538267"/>
                      <a:pt x="191598" y="532119"/>
                      <a:pt x="191453" y="525929"/>
                    </a:cubicBezTo>
                    <a:cubicBezTo>
                      <a:pt x="194904" y="525929"/>
                      <a:pt x="198349" y="525851"/>
                      <a:pt x="201800" y="525851"/>
                    </a:cubicBezTo>
                    <a:cubicBezTo>
                      <a:pt x="205251" y="525851"/>
                      <a:pt x="208697" y="525851"/>
                      <a:pt x="212153" y="525851"/>
                    </a:cubicBezTo>
                    <a:cubicBezTo>
                      <a:pt x="212293" y="532067"/>
                      <a:pt x="212470" y="538189"/>
                      <a:pt x="212616" y="544405"/>
                    </a:cubicBezTo>
                    <a:cubicBezTo>
                      <a:pt x="209165" y="544405"/>
                      <a:pt x="205719" y="544431"/>
                      <a:pt x="202263" y="544472"/>
                    </a:cubicBezTo>
                    <a:cubicBezTo>
                      <a:pt x="201109" y="544478"/>
                      <a:pt x="199960" y="544483"/>
                      <a:pt x="198807" y="544483"/>
                    </a:cubicBezTo>
                    <a:moveTo>
                      <a:pt x="133992" y="544483"/>
                    </a:moveTo>
                    <a:cubicBezTo>
                      <a:pt x="132843" y="544483"/>
                      <a:pt x="131695" y="544478"/>
                      <a:pt x="130546" y="544472"/>
                    </a:cubicBezTo>
                    <a:cubicBezTo>
                      <a:pt x="127090" y="544431"/>
                      <a:pt x="123634" y="544405"/>
                      <a:pt x="120188" y="544405"/>
                    </a:cubicBezTo>
                    <a:cubicBezTo>
                      <a:pt x="120344" y="538189"/>
                      <a:pt x="120490" y="532067"/>
                      <a:pt x="120656" y="525851"/>
                    </a:cubicBezTo>
                    <a:cubicBezTo>
                      <a:pt x="124107" y="525851"/>
                      <a:pt x="127552" y="525851"/>
                      <a:pt x="130998" y="525851"/>
                    </a:cubicBezTo>
                    <a:cubicBezTo>
                      <a:pt x="134449" y="525851"/>
                      <a:pt x="137911" y="525929"/>
                      <a:pt x="141356" y="525929"/>
                    </a:cubicBezTo>
                    <a:cubicBezTo>
                      <a:pt x="141200" y="532119"/>
                      <a:pt x="141060" y="538267"/>
                      <a:pt x="140904" y="544472"/>
                    </a:cubicBezTo>
                    <a:cubicBezTo>
                      <a:pt x="138602" y="544472"/>
                      <a:pt x="136294" y="544483"/>
                      <a:pt x="133992" y="544483"/>
                    </a:cubicBezTo>
                    <a:moveTo>
                      <a:pt x="224492" y="556686"/>
                    </a:moveTo>
                    <a:cubicBezTo>
                      <a:pt x="225630" y="556686"/>
                      <a:pt x="226768" y="556681"/>
                      <a:pt x="227901" y="556665"/>
                    </a:cubicBezTo>
                    <a:cubicBezTo>
                      <a:pt x="231326" y="556644"/>
                      <a:pt x="234730" y="556608"/>
                      <a:pt x="238166" y="556608"/>
                    </a:cubicBezTo>
                    <a:cubicBezTo>
                      <a:pt x="238285" y="562808"/>
                      <a:pt x="238394" y="569014"/>
                      <a:pt x="238472" y="575219"/>
                    </a:cubicBezTo>
                    <a:cubicBezTo>
                      <a:pt x="235058" y="575219"/>
                      <a:pt x="231627" y="575219"/>
                      <a:pt x="228223" y="575219"/>
                    </a:cubicBezTo>
                    <a:cubicBezTo>
                      <a:pt x="224793" y="575219"/>
                      <a:pt x="221384" y="575219"/>
                      <a:pt x="217953" y="575219"/>
                    </a:cubicBezTo>
                    <a:cubicBezTo>
                      <a:pt x="217875" y="569014"/>
                      <a:pt x="217782" y="562808"/>
                      <a:pt x="217657" y="556665"/>
                    </a:cubicBezTo>
                    <a:cubicBezTo>
                      <a:pt x="219934" y="556665"/>
                      <a:pt x="222215" y="556686"/>
                      <a:pt x="224492" y="556686"/>
                    </a:cubicBezTo>
                    <a:moveTo>
                      <a:pt x="94332" y="575219"/>
                    </a:moveTo>
                    <a:cubicBezTo>
                      <a:pt x="94425" y="569014"/>
                      <a:pt x="94519" y="562808"/>
                      <a:pt x="94638" y="556608"/>
                    </a:cubicBezTo>
                    <a:cubicBezTo>
                      <a:pt x="98069" y="556608"/>
                      <a:pt x="101488" y="556644"/>
                      <a:pt x="104903" y="556665"/>
                    </a:cubicBezTo>
                    <a:cubicBezTo>
                      <a:pt x="106041" y="556681"/>
                      <a:pt x="107179" y="556686"/>
                      <a:pt x="108317" y="556686"/>
                    </a:cubicBezTo>
                    <a:cubicBezTo>
                      <a:pt x="110594" y="556686"/>
                      <a:pt x="112865" y="556665"/>
                      <a:pt x="115136" y="556665"/>
                    </a:cubicBezTo>
                    <a:cubicBezTo>
                      <a:pt x="115022" y="562808"/>
                      <a:pt x="114939" y="569014"/>
                      <a:pt x="114845" y="575219"/>
                    </a:cubicBezTo>
                    <a:cubicBezTo>
                      <a:pt x="111420" y="575219"/>
                      <a:pt x="108016" y="575219"/>
                      <a:pt x="104586" y="575219"/>
                    </a:cubicBezTo>
                    <a:cubicBezTo>
                      <a:pt x="101182" y="575219"/>
                      <a:pt x="97752" y="575219"/>
                      <a:pt x="94332" y="575219"/>
                    </a:cubicBezTo>
                    <a:moveTo>
                      <a:pt x="198318" y="575297"/>
                    </a:moveTo>
                    <a:cubicBezTo>
                      <a:pt x="196031" y="575297"/>
                      <a:pt x="193750" y="575282"/>
                      <a:pt x="191473" y="575282"/>
                    </a:cubicBezTo>
                    <a:cubicBezTo>
                      <a:pt x="191401" y="569076"/>
                      <a:pt x="191312" y="562886"/>
                      <a:pt x="191198" y="556733"/>
                    </a:cubicBezTo>
                    <a:cubicBezTo>
                      <a:pt x="194618" y="556733"/>
                      <a:pt x="198032" y="556665"/>
                      <a:pt x="201457" y="556665"/>
                    </a:cubicBezTo>
                    <a:cubicBezTo>
                      <a:pt x="204872" y="556665"/>
                      <a:pt x="208276" y="556665"/>
                      <a:pt x="211706" y="556665"/>
                    </a:cubicBezTo>
                    <a:cubicBezTo>
                      <a:pt x="211831" y="562808"/>
                      <a:pt x="211909" y="569014"/>
                      <a:pt x="211992" y="575219"/>
                    </a:cubicBezTo>
                    <a:cubicBezTo>
                      <a:pt x="208578" y="575219"/>
                      <a:pt x="205147" y="575256"/>
                      <a:pt x="201733" y="575282"/>
                    </a:cubicBezTo>
                    <a:cubicBezTo>
                      <a:pt x="200595" y="575292"/>
                      <a:pt x="199456" y="575297"/>
                      <a:pt x="198318" y="575297"/>
                    </a:cubicBezTo>
                    <a:moveTo>
                      <a:pt x="134491" y="575297"/>
                    </a:moveTo>
                    <a:cubicBezTo>
                      <a:pt x="133353" y="575297"/>
                      <a:pt x="132209" y="575292"/>
                      <a:pt x="131071" y="575282"/>
                    </a:cubicBezTo>
                    <a:cubicBezTo>
                      <a:pt x="127651" y="575256"/>
                      <a:pt x="124237" y="575219"/>
                      <a:pt x="120822" y="575219"/>
                    </a:cubicBezTo>
                    <a:cubicBezTo>
                      <a:pt x="120890" y="569014"/>
                      <a:pt x="120983" y="562808"/>
                      <a:pt x="121108" y="556665"/>
                    </a:cubicBezTo>
                    <a:cubicBezTo>
                      <a:pt x="124528" y="556665"/>
                      <a:pt x="127932" y="556665"/>
                      <a:pt x="131352" y="556665"/>
                    </a:cubicBezTo>
                    <a:cubicBezTo>
                      <a:pt x="134777" y="556665"/>
                      <a:pt x="138191" y="556733"/>
                      <a:pt x="141616" y="556733"/>
                    </a:cubicBezTo>
                    <a:cubicBezTo>
                      <a:pt x="141486" y="562886"/>
                      <a:pt x="141403" y="569076"/>
                      <a:pt x="141330" y="575282"/>
                    </a:cubicBezTo>
                    <a:cubicBezTo>
                      <a:pt x="139049" y="575282"/>
                      <a:pt x="136772" y="575297"/>
                      <a:pt x="134491" y="575297"/>
                    </a:cubicBezTo>
                    <a:moveTo>
                      <a:pt x="216930" y="606112"/>
                    </a:moveTo>
                    <a:cubicBezTo>
                      <a:pt x="216909" y="599901"/>
                      <a:pt x="216878" y="593690"/>
                      <a:pt x="216841" y="587495"/>
                    </a:cubicBezTo>
                    <a:cubicBezTo>
                      <a:pt x="220230" y="587495"/>
                      <a:pt x="223634" y="587495"/>
                      <a:pt x="227012" y="587495"/>
                    </a:cubicBezTo>
                    <a:cubicBezTo>
                      <a:pt x="230375" y="587495"/>
                      <a:pt x="233753" y="587495"/>
                      <a:pt x="237136" y="587495"/>
                    </a:cubicBezTo>
                    <a:cubicBezTo>
                      <a:pt x="237157" y="593690"/>
                      <a:pt x="237194" y="599901"/>
                      <a:pt x="237214" y="606112"/>
                    </a:cubicBezTo>
                    <a:cubicBezTo>
                      <a:pt x="233841" y="606112"/>
                      <a:pt x="230463" y="606112"/>
                      <a:pt x="227069" y="606112"/>
                    </a:cubicBezTo>
                    <a:cubicBezTo>
                      <a:pt x="223702" y="606112"/>
                      <a:pt x="220313" y="606112"/>
                      <a:pt x="216930" y="606112"/>
                    </a:cubicBezTo>
                    <a:moveTo>
                      <a:pt x="190746" y="606112"/>
                    </a:moveTo>
                    <a:cubicBezTo>
                      <a:pt x="190720" y="599901"/>
                      <a:pt x="190689" y="593690"/>
                      <a:pt x="190668" y="587495"/>
                    </a:cubicBezTo>
                    <a:cubicBezTo>
                      <a:pt x="194056" y="587495"/>
                      <a:pt x="197440" y="587495"/>
                      <a:pt x="200818" y="587495"/>
                    </a:cubicBezTo>
                    <a:cubicBezTo>
                      <a:pt x="204196" y="587495"/>
                      <a:pt x="207580" y="587495"/>
                      <a:pt x="210953" y="587495"/>
                    </a:cubicBezTo>
                    <a:cubicBezTo>
                      <a:pt x="210979" y="593690"/>
                      <a:pt x="211000" y="599901"/>
                      <a:pt x="211031" y="606112"/>
                    </a:cubicBezTo>
                    <a:cubicBezTo>
                      <a:pt x="207663" y="606112"/>
                      <a:pt x="204274" y="606112"/>
                      <a:pt x="200901" y="606112"/>
                    </a:cubicBezTo>
                    <a:cubicBezTo>
                      <a:pt x="197518" y="606112"/>
                      <a:pt x="194129" y="606112"/>
                      <a:pt x="190746" y="606112"/>
                    </a:cubicBezTo>
                    <a:moveTo>
                      <a:pt x="142126" y="587495"/>
                    </a:moveTo>
                    <a:lnTo>
                      <a:pt x="142126" y="587495"/>
                    </a:lnTo>
                    <a:lnTo>
                      <a:pt x="142126" y="587495"/>
                    </a:lnTo>
                    <a:cubicBezTo>
                      <a:pt x="142105" y="593690"/>
                      <a:pt x="142079" y="599901"/>
                      <a:pt x="142063" y="606112"/>
                    </a:cubicBezTo>
                    <a:cubicBezTo>
                      <a:pt x="138669" y="606112"/>
                      <a:pt x="135286" y="606112"/>
                      <a:pt x="131908" y="606112"/>
                    </a:cubicBezTo>
                    <a:cubicBezTo>
                      <a:pt x="128524" y="606112"/>
                      <a:pt x="125136" y="606112"/>
                      <a:pt x="121763" y="606112"/>
                    </a:cubicBezTo>
                    <a:cubicBezTo>
                      <a:pt x="121799" y="599901"/>
                      <a:pt x="121825" y="593690"/>
                      <a:pt x="121846" y="587495"/>
                    </a:cubicBezTo>
                    <a:cubicBezTo>
                      <a:pt x="125219" y="587495"/>
                      <a:pt x="128607" y="587495"/>
                      <a:pt x="131975" y="587495"/>
                    </a:cubicBezTo>
                    <a:cubicBezTo>
                      <a:pt x="135364" y="587495"/>
                      <a:pt x="138747" y="587495"/>
                      <a:pt x="142126" y="587495"/>
                    </a:cubicBezTo>
                    <a:moveTo>
                      <a:pt x="115952" y="587495"/>
                    </a:moveTo>
                    <a:lnTo>
                      <a:pt x="115952" y="587495"/>
                    </a:lnTo>
                    <a:lnTo>
                      <a:pt x="115952" y="587495"/>
                    </a:lnTo>
                    <a:cubicBezTo>
                      <a:pt x="115932" y="593690"/>
                      <a:pt x="115890" y="599901"/>
                      <a:pt x="115874" y="606112"/>
                    </a:cubicBezTo>
                    <a:cubicBezTo>
                      <a:pt x="112491" y="606112"/>
                      <a:pt x="109102" y="606112"/>
                      <a:pt x="105724" y="606112"/>
                    </a:cubicBezTo>
                    <a:cubicBezTo>
                      <a:pt x="102351" y="606112"/>
                      <a:pt x="98962" y="606112"/>
                      <a:pt x="95589" y="606112"/>
                    </a:cubicBezTo>
                    <a:cubicBezTo>
                      <a:pt x="95600" y="599901"/>
                      <a:pt x="95647" y="593690"/>
                      <a:pt x="95673" y="587495"/>
                    </a:cubicBezTo>
                    <a:cubicBezTo>
                      <a:pt x="99040" y="587495"/>
                      <a:pt x="102424" y="587495"/>
                      <a:pt x="105797" y="587495"/>
                    </a:cubicBezTo>
                    <a:cubicBezTo>
                      <a:pt x="109186" y="587495"/>
                      <a:pt x="112574" y="587495"/>
                      <a:pt x="115952" y="587495"/>
                    </a:cubicBezTo>
                    <a:moveTo>
                      <a:pt x="169962" y="799558"/>
                    </a:moveTo>
                    <a:lnTo>
                      <a:pt x="162831" y="799558"/>
                    </a:lnTo>
                    <a:lnTo>
                      <a:pt x="166392" y="868417"/>
                    </a:lnTo>
                    <a:lnTo>
                      <a:pt x="169962" y="799558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igura a mano libera: forma 88">
                <a:extLst>
                  <a:ext uri="{FF2B5EF4-FFF2-40B4-BE49-F238E27FC236}">
                    <a16:creationId xmlns:a16="http://schemas.microsoft.com/office/drawing/2014/main" id="{F4236741-C270-40AA-9375-36F71A287B6E}"/>
                  </a:ext>
                </a:extLst>
              </p:cNvPr>
              <p:cNvSpPr/>
              <p:nvPr/>
            </p:nvSpPr>
            <p:spPr>
              <a:xfrm flipV="1">
                <a:off x="7558153" y="4096597"/>
                <a:ext cx="371187" cy="121340"/>
              </a:xfrm>
              <a:custGeom>
                <a:avLst/>
                <a:gdLst>
                  <a:gd name="connsiteX0" fmla="*/ 367309 w 371187"/>
                  <a:gd name="connsiteY0" fmla="*/ -2244 h 121340"/>
                  <a:gd name="connsiteX1" fmla="*/ 366929 w 371187"/>
                  <a:gd name="connsiteY1" fmla="*/ -2244 h 121340"/>
                  <a:gd name="connsiteX2" fmla="*/ 366929 w 371187"/>
                  <a:gd name="connsiteY2" fmla="*/ 55903 h 121340"/>
                  <a:gd name="connsiteX3" fmla="*/ 367309 w 371187"/>
                  <a:gd name="connsiteY3" fmla="*/ 55903 h 121340"/>
                  <a:gd name="connsiteX4" fmla="*/ 367309 w 371187"/>
                  <a:gd name="connsiteY4" fmla="*/ -2244 h 121340"/>
                  <a:gd name="connsiteX5" fmla="*/ 200181 w 371187"/>
                  <a:gd name="connsiteY5" fmla="*/ -2244 h 121340"/>
                  <a:gd name="connsiteX6" fmla="*/ -3879 w 371187"/>
                  <a:gd name="connsiteY6" fmla="*/ -2244 h 121340"/>
                  <a:gd name="connsiteX7" fmla="*/ -3879 w 371187"/>
                  <a:gd name="connsiteY7" fmla="*/ 55903 h 121340"/>
                  <a:gd name="connsiteX8" fmla="*/ -3879 w 371187"/>
                  <a:gd name="connsiteY8" fmla="*/ 55903 h 121340"/>
                  <a:gd name="connsiteX9" fmla="*/ 15689 w 371187"/>
                  <a:gd name="connsiteY9" fmla="*/ 55903 h 121340"/>
                  <a:gd name="connsiteX10" fmla="*/ 15689 w 371187"/>
                  <a:gd name="connsiteY10" fmla="*/ 119096 h 121340"/>
                  <a:gd name="connsiteX11" fmla="*/ 200181 w 371187"/>
                  <a:gd name="connsiteY11" fmla="*/ 119096 h 121340"/>
                  <a:gd name="connsiteX12" fmla="*/ 200181 w 371187"/>
                  <a:gd name="connsiteY12" fmla="*/ -2244 h 121340"/>
                  <a:gd name="connsiteX13" fmla="*/ 97701 w 371187"/>
                  <a:gd name="connsiteY13" fmla="*/ 85283 h 121340"/>
                  <a:gd name="connsiteX14" fmla="*/ 84142 w 371187"/>
                  <a:gd name="connsiteY14" fmla="*/ 85215 h 121340"/>
                  <a:gd name="connsiteX15" fmla="*/ 84048 w 371187"/>
                  <a:gd name="connsiteY15" fmla="*/ 66687 h 121340"/>
                  <a:gd name="connsiteX16" fmla="*/ 97384 w 371187"/>
                  <a:gd name="connsiteY16" fmla="*/ 66801 h 121340"/>
                  <a:gd name="connsiteX17" fmla="*/ 110741 w 371187"/>
                  <a:gd name="connsiteY17" fmla="*/ 66801 h 121340"/>
                  <a:gd name="connsiteX18" fmla="*/ 111292 w 371187"/>
                  <a:gd name="connsiteY18" fmla="*/ 85283 h 121340"/>
                  <a:gd name="connsiteX19" fmla="*/ 97701 w 371187"/>
                  <a:gd name="connsiteY19" fmla="*/ 85283 h 121340"/>
                  <a:gd name="connsiteX20" fmla="*/ 146322 w 371187"/>
                  <a:gd name="connsiteY20" fmla="*/ 86208 h 121340"/>
                  <a:gd name="connsiteX21" fmla="*/ 132741 w 371187"/>
                  <a:gd name="connsiteY21" fmla="*/ 85475 h 121340"/>
                  <a:gd name="connsiteX22" fmla="*/ 119187 w 371187"/>
                  <a:gd name="connsiteY22" fmla="*/ 85283 h 121340"/>
                  <a:gd name="connsiteX23" fmla="*/ 118522 w 371187"/>
                  <a:gd name="connsiteY23" fmla="*/ 66801 h 121340"/>
                  <a:gd name="connsiteX24" fmla="*/ 131863 w 371187"/>
                  <a:gd name="connsiteY24" fmla="*/ 67009 h 121340"/>
                  <a:gd name="connsiteX25" fmla="*/ 145225 w 371187"/>
                  <a:gd name="connsiteY25" fmla="*/ 67747 h 121340"/>
                  <a:gd name="connsiteX26" fmla="*/ 146322 w 371187"/>
                  <a:gd name="connsiteY26" fmla="*/ 86208 h 121340"/>
                  <a:gd name="connsiteX27" fmla="*/ 22747 w 371187"/>
                  <a:gd name="connsiteY27" fmla="*/ 85283 h 121340"/>
                  <a:gd name="connsiteX28" fmla="*/ 22747 w 371187"/>
                  <a:gd name="connsiteY28" fmla="*/ 70169 h 121340"/>
                  <a:gd name="connsiteX29" fmla="*/ 53863 w 371187"/>
                  <a:gd name="connsiteY29" fmla="*/ 70169 h 121340"/>
                  <a:gd name="connsiteX30" fmla="*/ 53863 w 371187"/>
                  <a:gd name="connsiteY30" fmla="*/ 85283 h 121340"/>
                  <a:gd name="connsiteX31" fmla="*/ 22747 w 371187"/>
                  <a:gd name="connsiteY31" fmla="*/ 85283 h 121340"/>
                  <a:gd name="connsiteX32" fmla="*/ 99905 w 371187"/>
                  <a:gd name="connsiteY32" fmla="*/ 116165 h 121340"/>
                  <a:gd name="connsiteX33" fmla="*/ 86242 w 371187"/>
                  <a:gd name="connsiteY33" fmla="*/ 116097 h 121340"/>
                  <a:gd name="connsiteX34" fmla="*/ 85888 w 371187"/>
                  <a:gd name="connsiteY34" fmla="*/ 97491 h 121340"/>
                  <a:gd name="connsiteX35" fmla="*/ 99432 w 371187"/>
                  <a:gd name="connsiteY35" fmla="*/ 97569 h 121340"/>
                  <a:gd name="connsiteX36" fmla="*/ 112992 w 371187"/>
                  <a:gd name="connsiteY36" fmla="*/ 97569 h 121340"/>
                  <a:gd name="connsiteX37" fmla="*/ 113574 w 371187"/>
                  <a:gd name="connsiteY37" fmla="*/ 116165 h 121340"/>
                  <a:gd name="connsiteX38" fmla="*/ 99905 w 371187"/>
                  <a:gd name="connsiteY38" fmla="*/ 116165 h 121340"/>
                  <a:gd name="connsiteX39" fmla="*/ 148842 w 371187"/>
                  <a:gd name="connsiteY39" fmla="*/ 117095 h 121340"/>
                  <a:gd name="connsiteX40" fmla="*/ 135189 w 371187"/>
                  <a:gd name="connsiteY40" fmla="*/ 116373 h 121340"/>
                  <a:gd name="connsiteX41" fmla="*/ 121520 w 371187"/>
                  <a:gd name="connsiteY41" fmla="*/ 116165 h 121340"/>
                  <a:gd name="connsiteX42" fmla="*/ 120871 w 371187"/>
                  <a:gd name="connsiteY42" fmla="*/ 97569 h 121340"/>
                  <a:gd name="connsiteX43" fmla="*/ 134420 w 371187"/>
                  <a:gd name="connsiteY43" fmla="*/ 97751 h 121340"/>
                  <a:gd name="connsiteX44" fmla="*/ 147980 w 371187"/>
                  <a:gd name="connsiteY44" fmla="*/ 98536 h 121340"/>
                  <a:gd name="connsiteX45" fmla="*/ 148842 w 371187"/>
                  <a:gd name="connsiteY45" fmla="*/ 117095 h 121340"/>
                  <a:gd name="connsiteX46" fmla="*/ 22575 w 371187"/>
                  <a:gd name="connsiteY46" fmla="*/ 116243 h 121340"/>
                  <a:gd name="connsiteX47" fmla="*/ 22575 w 371187"/>
                  <a:gd name="connsiteY47" fmla="*/ 101088 h 121340"/>
                  <a:gd name="connsiteX48" fmla="*/ 57397 w 371187"/>
                  <a:gd name="connsiteY48" fmla="*/ 101088 h 121340"/>
                  <a:gd name="connsiteX49" fmla="*/ 57397 w 371187"/>
                  <a:gd name="connsiteY49" fmla="*/ 116243 h 121340"/>
                  <a:gd name="connsiteX50" fmla="*/ 22575 w 371187"/>
                  <a:gd name="connsiteY50" fmla="*/ 116243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371187" h="121340">
                    <a:moveTo>
                      <a:pt x="367309" y="-2244"/>
                    </a:moveTo>
                    <a:lnTo>
                      <a:pt x="366929" y="-2244"/>
                    </a:lnTo>
                    <a:lnTo>
                      <a:pt x="366929" y="55903"/>
                    </a:lnTo>
                    <a:lnTo>
                      <a:pt x="367309" y="55903"/>
                    </a:lnTo>
                    <a:lnTo>
                      <a:pt x="367309" y="-2244"/>
                    </a:lnTo>
                    <a:moveTo>
                      <a:pt x="200181" y="-2244"/>
                    </a:moveTo>
                    <a:lnTo>
                      <a:pt x="-3879" y="-2244"/>
                    </a:lnTo>
                    <a:lnTo>
                      <a:pt x="-3879" y="55903"/>
                    </a:lnTo>
                    <a:lnTo>
                      <a:pt x="-3879" y="55903"/>
                    </a:lnTo>
                    <a:lnTo>
                      <a:pt x="15689" y="55903"/>
                    </a:lnTo>
                    <a:lnTo>
                      <a:pt x="15689" y="119096"/>
                    </a:lnTo>
                    <a:lnTo>
                      <a:pt x="200181" y="119096"/>
                    </a:lnTo>
                    <a:lnTo>
                      <a:pt x="200181" y="-2244"/>
                    </a:lnTo>
                    <a:moveTo>
                      <a:pt x="97701" y="85283"/>
                    </a:moveTo>
                    <a:cubicBezTo>
                      <a:pt x="93170" y="85283"/>
                      <a:pt x="88663" y="85283"/>
                      <a:pt x="84142" y="85215"/>
                    </a:cubicBezTo>
                    <a:cubicBezTo>
                      <a:pt x="84116" y="79015"/>
                      <a:pt x="84079" y="72809"/>
                      <a:pt x="84048" y="66687"/>
                    </a:cubicBezTo>
                    <a:cubicBezTo>
                      <a:pt x="88487" y="66734"/>
                      <a:pt x="92941" y="66801"/>
                      <a:pt x="97384" y="66801"/>
                    </a:cubicBezTo>
                    <a:cubicBezTo>
                      <a:pt x="101838" y="66801"/>
                      <a:pt x="106287" y="66801"/>
                      <a:pt x="110741" y="66801"/>
                    </a:cubicBezTo>
                    <a:cubicBezTo>
                      <a:pt x="110918" y="72861"/>
                      <a:pt x="111110" y="79077"/>
                      <a:pt x="111292" y="85283"/>
                    </a:cubicBezTo>
                    <a:cubicBezTo>
                      <a:pt x="106755" y="85283"/>
                      <a:pt x="102223" y="85283"/>
                      <a:pt x="97701" y="85283"/>
                    </a:cubicBezTo>
                    <a:moveTo>
                      <a:pt x="146322" y="86208"/>
                    </a:moveTo>
                    <a:cubicBezTo>
                      <a:pt x="141790" y="85969"/>
                      <a:pt x="137268" y="85667"/>
                      <a:pt x="132741" y="85475"/>
                    </a:cubicBezTo>
                    <a:cubicBezTo>
                      <a:pt x="128230" y="85283"/>
                      <a:pt x="123703" y="85283"/>
                      <a:pt x="119187" y="85283"/>
                    </a:cubicBezTo>
                    <a:cubicBezTo>
                      <a:pt x="118974" y="79077"/>
                      <a:pt x="118745" y="72861"/>
                      <a:pt x="118522" y="66801"/>
                    </a:cubicBezTo>
                    <a:cubicBezTo>
                      <a:pt x="122971" y="66801"/>
                      <a:pt x="127419" y="66801"/>
                      <a:pt x="131863" y="67009"/>
                    </a:cubicBezTo>
                    <a:cubicBezTo>
                      <a:pt x="136312" y="67202"/>
                      <a:pt x="140766" y="67472"/>
                      <a:pt x="145225" y="67747"/>
                    </a:cubicBezTo>
                    <a:cubicBezTo>
                      <a:pt x="145573" y="73807"/>
                      <a:pt x="145953" y="80008"/>
                      <a:pt x="146322" y="86208"/>
                    </a:cubicBezTo>
                    <a:moveTo>
                      <a:pt x="22747" y="85283"/>
                    </a:moveTo>
                    <a:lnTo>
                      <a:pt x="22747" y="70169"/>
                    </a:lnTo>
                    <a:lnTo>
                      <a:pt x="53863" y="70169"/>
                    </a:lnTo>
                    <a:lnTo>
                      <a:pt x="53863" y="85283"/>
                    </a:lnTo>
                    <a:lnTo>
                      <a:pt x="22747" y="85283"/>
                    </a:lnTo>
                    <a:moveTo>
                      <a:pt x="99905" y="116165"/>
                    </a:moveTo>
                    <a:cubicBezTo>
                      <a:pt x="95352" y="116165"/>
                      <a:pt x="90794" y="116165"/>
                      <a:pt x="86242" y="116097"/>
                    </a:cubicBezTo>
                    <a:cubicBezTo>
                      <a:pt x="86106" y="109887"/>
                      <a:pt x="85992" y="103712"/>
                      <a:pt x="85888" y="97491"/>
                    </a:cubicBezTo>
                    <a:cubicBezTo>
                      <a:pt x="90399" y="97569"/>
                      <a:pt x="94921" y="97569"/>
                      <a:pt x="99432" y="97569"/>
                    </a:cubicBezTo>
                    <a:cubicBezTo>
                      <a:pt x="103959" y="97569"/>
                      <a:pt x="108465" y="97569"/>
                      <a:pt x="112992" y="97569"/>
                    </a:cubicBezTo>
                    <a:cubicBezTo>
                      <a:pt x="113184" y="103743"/>
                      <a:pt x="113381" y="109964"/>
                      <a:pt x="113574" y="116165"/>
                    </a:cubicBezTo>
                    <a:cubicBezTo>
                      <a:pt x="109016" y="116165"/>
                      <a:pt x="104447" y="116165"/>
                      <a:pt x="99905" y="116165"/>
                    </a:cubicBezTo>
                    <a:moveTo>
                      <a:pt x="148842" y="117095"/>
                    </a:moveTo>
                    <a:cubicBezTo>
                      <a:pt x="144300" y="116892"/>
                      <a:pt x="139747" y="116565"/>
                      <a:pt x="135189" y="116373"/>
                    </a:cubicBezTo>
                    <a:cubicBezTo>
                      <a:pt x="130636" y="116165"/>
                      <a:pt x="126078" y="116165"/>
                      <a:pt x="121520" y="116165"/>
                    </a:cubicBezTo>
                    <a:cubicBezTo>
                      <a:pt x="121323" y="109964"/>
                      <a:pt x="121099" y="103743"/>
                      <a:pt x="120871" y="97569"/>
                    </a:cubicBezTo>
                    <a:cubicBezTo>
                      <a:pt x="125382" y="97569"/>
                      <a:pt x="129909" y="97569"/>
                      <a:pt x="134420" y="97751"/>
                    </a:cubicBezTo>
                    <a:cubicBezTo>
                      <a:pt x="138942" y="97969"/>
                      <a:pt x="143453" y="98297"/>
                      <a:pt x="147980" y="98536"/>
                    </a:cubicBezTo>
                    <a:cubicBezTo>
                      <a:pt x="148286" y="104767"/>
                      <a:pt x="148593" y="110895"/>
                      <a:pt x="148842" y="117095"/>
                    </a:cubicBezTo>
                    <a:moveTo>
                      <a:pt x="22575" y="116243"/>
                    </a:moveTo>
                    <a:cubicBezTo>
                      <a:pt x="22575" y="111191"/>
                      <a:pt x="22575" y="106134"/>
                      <a:pt x="22575" y="101088"/>
                    </a:cubicBezTo>
                    <a:cubicBezTo>
                      <a:pt x="34191" y="101088"/>
                      <a:pt x="45802" y="101088"/>
                      <a:pt x="57397" y="101088"/>
                    </a:cubicBezTo>
                    <a:cubicBezTo>
                      <a:pt x="57397" y="106134"/>
                      <a:pt x="57397" y="111191"/>
                      <a:pt x="57397" y="116243"/>
                    </a:cubicBezTo>
                    <a:cubicBezTo>
                      <a:pt x="45802" y="116243"/>
                      <a:pt x="34191" y="116243"/>
                      <a:pt x="22575" y="116243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igura a mano libera: forma 89">
                <a:extLst>
                  <a:ext uri="{FF2B5EF4-FFF2-40B4-BE49-F238E27FC236}">
                    <a16:creationId xmlns:a16="http://schemas.microsoft.com/office/drawing/2014/main" id="{1BA55BA3-088E-4940-AC97-CF872A71294A}"/>
                  </a:ext>
                </a:extLst>
              </p:cNvPr>
              <p:cNvSpPr/>
              <p:nvPr/>
            </p:nvSpPr>
            <p:spPr>
              <a:xfrm flipV="1">
                <a:off x="7577720" y="4091400"/>
                <a:ext cx="184491" cy="5197"/>
              </a:xfrm>
              <a:custGeom>
                <a:avLst/>
                <a:gdLst>
                  <a:gd name="connsiteX0" fmla="*/ -3756 w 184491"/>
                  <a:gd name="connsiteY0" fmla="*/ -2382 h 5197"/>
                  <a:gd name="connsiteX1" fmla="*/ 180736 w 184491"/>
                  <a:gd name="connsiteY1" fmla="*/ -2382 h 5197"/>
                  <a:gd name="connsiteX2" fmla="*/ 180736 w 184491"/>
                  <a:gd name="connsiteY2" fmla="*/ 2815 h 5197"/>
                  <a:gd name="connsiteX3" fmla="*/ -3756 w 184491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91" h="5197">
                    <a:moveTo>
                      <a:pt x="-3756" y="-2382"/>
                    </a:moveTo>
                    <a:lnTo>
                      <a:pt x="180736" y="-2382"/>
                    </a:lnTo>
                    <a:lnTo>
                      <a:pt x="180736" y="2815"/>
                    </a:lnTo>
                    <a:lnTo>
                      <a:pt x="-3756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igura a mano libera: forma 90">
                <a:extLst>
                  <a:ext uri="{FF2B5EF4-FFF2-40B4-BE49-F238E27FC236}">
                    <a16:creationId xmlns:a16="http://schemas.microsoft.com/office/drawing/2014/main" id="{C9D78A8A-5B24-4C1F-8BB8-66EB25619DF1}"/>
                  </a:ext>
                </a:extLst>
              </p:cNvPr>
              <p:cNvSpPr/>
              <p:nvPr/>
            </p:nvSpPr>
            <p:spPr>
              <a:xfrm flipV="1">
                <a:off x="7953653" y="3615311"/>
                <a:ext cx="235253" cy="224193"/>
              </a:xfrm>
              <a:custGeom>
                <a:avLst/>
                <a:gdLst>
                  <a:gd name="connsiteX0" fmla="*/ 230828 w 235253"/>
                  <a:gd name="connsiteY0" fmla="*/ -3181 h 224193"/>
                  <a:gd name="connsiteX1" fmla="*/ 186246 w 235253"/>
                  <a:gd name="connsiteY1" fmla="*/ -3181 h 224193"/>
                  <a:gd name="connsiteX2" fmla="*/ 186246 w 235253"/>
                  <a:gd name="connsiteY2" fmla="*/ 53957 h 224193"/>
                  <a:gd name="connsiteX3" fmla="*/ 230828 w 235253"/>
                  <a:gd name="connsiteY3" fmla="*/ 53957 h 224193"/>
                  <a:gd name="connsiteX4" fmla="*/ 230828 w 235253"/>
                  <a:gd name="connsiteY4" fmla="*/ -3181 h 224193"/>
                  <a:gd name="connsiteX5" fmla="*/ 187291 w 235253"/>
                  <a:gd name="connsiteY5" fmla="*/ 12764 h 224193"/>
                  <a:gd name="connsiteX6" fmla="*/ 187291 w 235253"/>
                  <a:gd name="connsiteY6" fmla="*/ 3326 h 224193"/>
                  <a:gd name="connsiteX7" fmla="*/ 220720 w 235253"/>
                  <a:gd name="connsiteY7" fmla="*/ 3326 h 224193"/>
                  <a:gd name="connsiteX8" fmla="*/ 220720 w 235253"/>
                  <a:gd name="connsiteY8" fmla="*/ 12764 h 224193"/>
                  <a:gd name="connsiteX9" fmla="*/ 187291 w 235253"/>
                  <a:gd name="connsiteY9" fmla="*/ 12764 h 224193"/>
                  <a:gd name="connsiteX10" fmla="*/ 187291 w 235253"/>
                  <a:gd name="connsiteY10" fmla="*/ 41915 h 224193"/>
                  <a:gd name="connsiteX11" fmla="*/ 187291 w 235253"/>
                  <a:gd name="connsiteY11" fmla="*/ 32482 h 224193"/>
                  <a:gd name="connsiteX12" fmla="*/ 220720 w 235253"/>
                  <a:gd name="connsiteY12" fmla="*/ 32482 h 224193"/>
                  <a:gd name="connsiteX13" fmla="*/ 220720 w 235253"/>
                  <a:gd name="connsiteY13" fmla="*/ 41915 h 224193"/>
                  <a:gd name="connsiteX14" fmla="*/ 187291 w 235253"/>
                  <a:gd name="connsiteY14" fmla="*/ 41915 h 224193"/>
                  <a:gd name="connsiteX15" fmla="*/ 182878 w 235253"/>
                  <a:gd name="connsiteY15" fmla="*/ -3181 h 224193"/>
                  <a:gd name="connsiteX16" fmla="*/ 169277 w 235253"/>
                  <a:gd name="connsiteY16" fmla="*/ -3181 h 224193"/>
                  <a:gd name="connsiteX17" fmla="*/ 169277 w 235253"/>
                  <a:gd name="connsiteY17" fmla="*/ 446 h 224193"/>
                  <a:gd name="connsiteX18" fmla="*/ 150037 w 235253"/>
                  <a:gd name="connsiteY18" fmla="*/ 446 h 224193"/>
                  <a:gd name="connsiteX19" fmla="*/ 150037 w 235253"/>
                  <a:gd name="connsiteY19" fmla="*/ -3181 h 224193"/>
                  <a:gd name="connsiteX20" fmla="*/ 76371 w 235253"/>
                  <a:gd name="connsiteY20" fmla="*/ -3181 h 224193"/>
                  <a:gd name="connsiteX21" fmla="*/ 76371 w 235253"/>
                  <a:gd name="connsiteY21" fmla="*/ 446 h 224193"/>
                  <a:gd name="connsiteX22" fmla="*/ 57126 w 235253"/>
                  <a:gd name="connsiteY22" fmla="*/ 446 h 224193"/>
                  <a:gd name="connsiteX23" fmla="*/ 57126 w 235253"/>
                  <a:gd name="connsiteY23" fmla="*/ -3181 h 224193"/>
                  <a:gd name="connsiteX24" fmla="*/ 43530 w 235253"/>
                  <a:gd name="connsiteY24" fmla="*/ -3181 h 224193"/>
                  <a:gd name="connsiteX25" fmla="*/ 43530 w 235253"/>
                  <a:gd name="connsiteY25" fmla="*/ 221012 h 224193"/>
                  <a:gd name="connsiteX26" fmla="*/ 182878 w 235253"/>
                  <a:gd name="connsiteY26" fmla="*/ 221012 h 224193"/>
                  <a:gd name="connsiteX27" fmla="*/ 182878 w 235253"/>
                  <a:gd name="connsiteY27" fmla="*/ -3181 h 224193"/>
                  <a:gd name="connsiteX28" fmla="*/ 115777 w 235253"/>
                  <a:gd name="connsiteY28" fmla="*/ 17384 h 224193"/>
                  <a:gd name="connsiteX29" fmla="*/ 115777 w 235253"/>
                  <a:gd name="connsiteY29" fmla="*/ -3057 h 224193"/>
                  <a:gd name="connsiteX30" fmla="*/ 143218 w 235253"/>
                  <a:gd name="connsiteY30" fmla="*/ -3057 h 224193"/>
                  <a:gd name="connsiteX31" fmla="*/ 143218 w 235253"/>
                  <a:gd name="connsiteY31" fmla="*/ 17384 h 224193"/>
                  <a:gd name="connsiteX32" fmla="*/ 115777 w 235253"/>
                  <a:gd name="connsiteY32" fmla="*/ 17384 h 224193"/>
                  <a:gd name="connsiteX33" fmla="*/ 83190 w 235253"/>
                  <a:gd name="connsiteY33" fmla="*/ 17384 h 224193"/>
                  <a:gd name="connsiteX34" fmla="*/ 83190 w 235253"/>
                  <a:gd name="connsiteY34" fmla="*/ -3057 h 224193"/>
                  <a:gd name="connsiteX35" fmla="*/ 110626 w 235253"/>
                  <a:gd name="connsiteY35" fmla="*/ -3057 h 224193"/>
                  <a:gd name="connsiteX36" fmla="*/ 110626 w 235253"/>
                  <a:gd name="connsiteY36" fmla="*/ 17384 h 224193"/>
                  <a:gd name="connsiteX37" fmla="*/ 83190 w 235253"/>
                  <a:gd name="connsiteY37" fmla="*/ 17384 h 224193"/>
                  <a:gd name="connsiteX38" fmla="*/ 150037 w 235253"/>
                  <a:gd name="connsiteY38" fmla="*/ 25164 h 224193"/>
                  <a:gd name="connsiteX39" fmla="*/ 150037 w 235253"/>
                  <a:gd name="connsiteY39" fmla="*/ 7722 h 224193"/>
                  <a:gd name="connsiteX40" fmla="*/ 169277 w 235253"/>
                  <a:gd name="connsiteY40" fmla="*/ 7722 h 224193"/>
                  <a:gd name="connsiteX41" fmla="*/ 169277 w 235253"/>
                  <a:gd name="connsiteY41" fmla="*/ 25164 h 224193"/>
                  <a:gd name="connsiteX42" fmla="*/ 150037 w 235253"/>
                  <a:gd name="connsiteY42" fmla="*/ 25164 h 224193"/>
                  <a:gd name="connsiteX43" fmla="*/ 57126 w 235253"/>
                  <a:gd name="connsiteY43" fmla="*/ 25164 h 224193"/>
                  <a:gd name="connsiteX44" fmla="*/ 57126 w 235253"/>
                  <a:gd name="connsiteY44" fmla="*/ 7722 h 224193"/>
                  <a:gd name="connsiteX45" fmla="*/ 76371 w 235253"/>
                  <a:gd name="connsiteY45" fmla="*/ 7722 h 224193"/>
                  <a:gd name="connsiteX46" fmla="*/ 76371 w 235253"/>
                  <a:gd name="connsiteY46" fmla="*/ 25164 h 224193"/>
                  <a:gd name="connsiteX47" fmla="*/ 57126 w 235253"/>
                  <a:gd name="connsiteY47" fmla="*/ 25164 h 224193"/>
                  <a:gd name="connsiteX48" fmla="*/ 150037 w 235253"/>
                  <a:gd name="connsiteY48" fmla="*/ 49914 h 224193"/>
                  <a:gd name="connsiteX49" fmla="*/ 150037 w 235253"/>
                  <a:gd name="connsiteY49" fmla="*/ 32430 h 224193"/>
                  <a:gd name="connsiteX50" fmla="*/ 169277 w 235253"/>
                  <a:gd name="connsiteY50" fmla="*/ 32430 h 224193"/>
                  <a:gd name="connsiteX51" fmla="*/ 169277 w 235253"/>
                  <a:gd name="connsiteY51" fmla="*/ 49914 h 224193"/>
                  <a:gd name="connsiteX52" fmla="*/ 150037 w 235253"/>
                  <a:gd name="connsiteY52" fmla="*/ 49914 h 224193"/>
                  <a:gd name="connsiteX53" fmla="*/ 57126 w 235253"/>
                  <a:gd name="connsiteY53" fmla="*/ 49914 h 224193"/>
                  <a:gd name="connsiteX54" fmla="*/ 57126 w 235253"/>
                  <a:gd name="connsiteY54" fmla="*/ 32430 h 224193"/>
                  <a:gd name="connsiteX55" fmla="*/ 76371 w 235253"/>
                  <a:gd name="connsiteY55" fmla="*/ 32430 h 224193"/>
                  <a:gd name="connsiteX56" fmla="*/ 76371 w 235253"/>
                  <a:gd name="connsiteY56" fmla="*/ 49914 h 224193"/>
                  <a:gd name="connsiteX57" fmla="*/ 57126 w 235253"/>
                  <a:gd name="connsiteY57" fmla="*/ 49914 h 224193"/>
                  <a:gd name="connsiteX58" fmla="*/ 115777 w 235253"/>
                  <a:gd name="connsiteY58" fmla="*/ 75255 h 224193"/>
                  <a:gd name="connsiteX59" fmla="*/ 115777 w 235253"/>
                  <a:gd name="connsiteY59" fmla="*/ 54820 h 224193"/>
                  <a:gd name="connsiteX60" fmla="*/ 143218 w 235253"/>
                  <a:gd name="connsiteY60" fmla="*/ 54820 h 224193"/>
                  <a:gd name="connsiteX61" fmla="*/ 143218 w 235253"/>
                  <a:gd name="connsiteY61" fmla="*/ 75255 h 224193"/>
                  <a:gd name="connsiteX62" fmla="*/ 115777 w 235253"/>
                  <a:gd name="connsiteY62" fmla="*/ 75255 h 224193"/>
                  <a:gd name="connsiteX63" fmla="*/ 83190 w 235253"/>
                  <a:gd name="connsiteY63" fmla="*/ 75255 h 224193"/>
                  <a:gd name="connsiteX64" fmla="*/ 83190 w 235253"/>
                  <a:gd name="connsiteY64" fmla="*/ 54820 h 224193"/>
                  <a:gd name="connsiteX65" fmla="*/ 110626 w 235253"/>
                  <a:gd name="connsiteY65" fmla="*/ 54820 h 224193"/>
                  <a:gd name="connsiteX66" fmla="*/ 110626 w 235253"/>
                  <a:gd name="connsiteY66" fmla="*/ 75255 h 224193"/>
                  <a:gd name="connsiteX67" fmla="*/ 83190 w 235253"/>
                  <a:gd name="connsiteY67" fmla="*/ 75255 h 224193"/>
                  <a:gd name="connsiteX68" fmla="*/ 150037 w 235253"/>
                  <a:gd name="connsiteY68" fmla="*/ 74637 h 224193"/>
                  <a:gd name="connsiteX69" fmla="*/ 150037 w 235253"/>
                  <a:gd name="connsiteY69" fmla="*/ 57174 h 224193"/>
                  <a:gd name="connsiteX70" fmla="*/ 169277 w 235253"/>
                  <a:gd name="connsiteY70" fmla="*/ 57174 h 224193"/>
                  <a:gd name="connsiteX71" fmla="*/ 169277 w 235253"/>
                  <a:gd name="connsiteY71" fmla="*/ 74637 h 224193"/>
                  <a:gd name="connsiteX72" fmla="*/ 150037 w 235253"/>
                  <a:gd name="connsiteY72" fmla="*/ 74637 h 224193"/>
                  <a:gd name="connsiteX73" fmla="*/ 57126 w 235253"/>
                  <a:gd name="connsiteY73" fmla="*/ 74637 h 224193"/>
                  <a:gd name="connsiteX74" fmla="*/ 57126 w 235253"/>
                  <a:gd name="connsiteY74" fmla="*/ 57174 h 224193"/>
                  <a:gd name="connsiteX75" fmla="*/ 76371 w 235253"/>
                  <a:gd name="connsiteY75" fmla="*/ 57174 h 224193"/>
                  <a:gd name="connsiteX76" fmla="*/ 76371 w 235253"/>
                  <a:gd name="connsiteY76" fmla="*/ 74637 h 224193"/>
                  <a:gd name="connsiteX77" fmla="*/ 57126 w 235253"/>
                  <a:gd name="connsiteY77" fmla="*/ 74637 h 224193"/>
                  <a:gd name="connsiteX78" fmla="*/ 150037 w 235253"/>
                  <a:gd name="connsiteY78" fmla="*/ 99355 h 224193"/>
                  <a:gd name="connsiteX79" fmla="*/ 150037 w 235253"/>
                  <a:gd name="connsiteY79" fmla="*/ 81903 h 224193"/>
                  <a:gd name="connsiteX80" fmla="*/ 169277 w 235253"/>
                  <a:gd name="connsiteY80" fmla="*/ 81903 h 224193"/>
                  <a:gd name="connsiteX81" fmla="*/ 169277 w 235253"/>
                  <a:gd name="connsiteY81" fmla="*/ 99355 h 224193"/>
                  <a:gd name="connsiteX82" fmla="*/ 150037 w 235253"/>
                  <a:gd name="connsiteY82" fmla="*/ 99355 h 224193"/>
                  <a:gd name="connsiteX83" fmla="*/ 57126 w 235253"/>
                  <a:gd name="connsiteY83" fmla="*/ 99355 h 224193"/>
                  <a:gd name="connsiteX84" fmla="*/ 57126 w 235253"/>
                  <a:gd name="connsiteY84" fmla="*/ 81903 h 224193"/>
                  <a:gd name="connsiteX85" fmla="*/ 76371 w 235253"/>
                  <a:gd name="connsiteY85" fmla="*/ 81903 h 224193"/>
                  <a:gd name="connsiteX86" fmla="*/ 76371 w 235253"/>
                  <a:gd name="connsiteY86" fmla="*/ 99355 h 224193"/>
                  <a:gd name="connsiteX87" fmla="*/ 57126 w 235253"/>
                  <a:gd name="connsiteY87" fmla="*/ 99355 h 224193"/>
                  <a:gd name="connsiteX88" fmla="*/ 150037 w 235253"/>
                  <a:gd name="connsiteY88" fmla="*/ 124104 h 224193"/>
                  <a:gd name="connsiteX89" fmla="*/ 150037 w 235253"/>
                  <a:gd name="connsiteY89" fmla="*/ 106631 h 224193"/>
                  <a:gd name="connsiteX90" fmla="*/ 169277 w 235253"/>
                  <a:gd name="connsiteY90" fmla="*/ 106631 h 224193"/>
                  <a:gd name="connsiteX91" fmla="*/ 169277 w 235253"/>
                  <a:gd name="connsiteY91" fmla="*/ 124104 h 224193"/>
                  <a:gd name="connsiteX92" fmla="*/ 150037 w 235253"/>
                  <a:gd name="connsiteY92" fmla="*/ 124104 h 224193"/>
                  <a:gd name="connsiteX93" fmla="*/ 57126 w 235253"/>
                  <a:gd name="connsiteY93" fmla="*/ 124104 h 224193"/>
                  <a:gd name="connsiteX94" fmla="*/ 57126 w 235253"/>
                  <a:gd name="connsiteY94" fmla="*/ 106631 h 224193"/>
                  <a:gd name="connsiteX95" fmla="*/ 76371 w 235253"/>
                  <a:gd name="connsiteY95" fmla="*/ 106631 h 224193"/>
                  <a:gd name="connsiteX96" fmla="*/ 76371 w 235253"/>
                  <a:gd name="connsiteY96" fmla="*/ 124104 h 224193"/>
                  <a:gd name="connsiteX97" fmla="*/ 57126 w 235253"/>
                  <a:gd name="connsiteY97" fmla="*/ 124104 h 224193"/>
                  <a:gd name="connsiteX98" fmla="*/ 115777 w 235253"/>
                  <a:gd name="connsiteY98" fmla="*/ 133153 h 224193"/>
                  <a:gd name="connsiteX99" fmla="*/ 115777 w 235253"/>
                  <a:gd name="connsiteY99" fmla="*/ 112691 h 224193"/>
                  <a:gd name="connsiteX100" fmla="*/ 143218 w 235253"/>
                  <a:gd name="connsiteY100" fmla="*/ 112691 h 224193"/>
                  <a:gd name="connsiteX101" fmla="*/ 143218 w 235253"/>
                  <a:gd name="connsiteY101" fmla="*/ 133153 h 224193"/>
                  <a:gd name="connsiteX102" fmla="*/ 115777 w 235253"/>
                  <a:gd name="connsiteY102" fmla="*/ 133153 h 224193"/>
                  <a:gd name="connsiteX103" fmla="*/ 83190 w 235253"/>
                  <a:gd name="connsiteY103" fmla="*/ 133153 h 224193"/>
                  <a:gd name="connsiteX104" fmla="*/ 83190 w 235253"/>
                  <a:gd name="connsiteY104" fmla="*/ 112691 h 224193"/>
                  <a:gd name="connsiteX105" fmla="*/ 110626 w 235253"/>
                  <a:gd name="connsiteY105" fmla="*/ 112691 h 224193"/>
                  <a:gd name="connsiteX106" fmla="*/ 110626 w 235253"/>
                  <a:gd name="connsiteY106" fmla="*/ 133153 h 224193"/>
                  <a:gd name="connsiteX107" fmla="*/ 83190 w 235253"/>
                  <a:gd name="connsiteY107" fmla="*/ 133153 h 224193"/>
                  <a:gd name="connsiteX108" fmla="*/ 150037 w 235253"/>
                  <a:gd name="connsiteY108" fmla="*/ 148822 h 224193"/>
                  <a:gd name="connsiteX109" fmla="*/ 150037 w 235253"/>
                  <a:gd name="connsiteY109" fmla="*/ 131365 h 224193"/>
                  <a:gd name="connsiteX110" fmla="*/ 169277 w 235253"/>
                  <a:gd name="connsiteY110" fmla="*/ 131365 h 224193"/>
                  <a:gd name="connsiteX111" fmla="*/ 169277 w 235253"/>
                  <a:gd name="connsiteY111" fmla="*/ 148822 h 224193"/>
                  <a:gd name="connsiteX112" fmla="*/ 150037 w 235253"/>
                  <a:gd name="connsiteY112" fmla="*/ 148822 h 224193"/>
                  <a:gd name="connsiteX113" fmla="*/ 57126 w 235253"/>
                  <a:gd name="connsiteY113" fmla="*/ 148822 h 224193"/>
                  <a:gd name="connsiteX114" fmla="*/ 57126 w 235253"/>
                  <a:gd name="connsiteY114" fmla="*/ 131365 h 224193"/>
                  <a:gd name="connsiteX115" fmla="*/ 76371 w 235253"/>
                  <a:gd name="connsiteY115" fmla="*/ 131365 h 224193"/>
                  <a:gd name="connsiteX116" fmla="*/ 76371 w 235253"/>
                  <a:gd name="connsiteY116" fmla="*/ 148822 h 224193"/>
                  <a:gd name="connsiteX117" fmla="*/ 57126 w 235253"/>
                  <a:gd name="connsiteY117" fmla="*/ 148822 h 224193"/>
                  <a:gd name="connsiteX118" fmla="*/ 150037 w 235253"/>
                  <a:gd name="connsiteY118" fmla="*/ 173556 h 224193"/>
                  <a:gd name="connsiteX119" fmla="*/ 150037 w 235253"/>
                  <a:gd name="connsiteY119" fmla="*/ 156104 h 224193"/>
                  <a:gd name="connsiteX120" fmla="*/ 169277 w 235253"/>
                  <a:gd name="connsiteY120" fmla="*/ 156104 h 224193"/>
                  <a:gd name="connsiteX121" fmla="*/ 169277 w 235253"/>
                  <a:gd name="connsiteY121" fmla="*/ 173556 h 224193"/>
                  <a:gd name="connsiteX122" fmla="*/ 150037 w 235253"/>
                  <a:gd name="connsiteY122" fmla="*/ 173556 h 224193"/>
                  <a:gd name="connsiteX123" fmla="*/ 57126 w 235253"/>
                  <a:gd name="connsiteY123" fmla="*/ 173556 h 224193"/>
                  <a:gd name="connsiteX124" fmla="*/ 57126 w 235253"/>
                  <a:gd name="connsiteY124" fmla="*/ 156104 h 224193"/>
                  <a:gd name="connsiteX125" fmla="*/ 76371 w 235253"/>
                  <a:gd name="connsiteY125" fmla="*/ 156104 h 224193"/>
                  <a:gd name="connsiteX126" fmla="*/ 76371 w 235253"/>
                  <a:gd name="connsiteY126" fmla="*/ 173556 h 224193"/>
                  <a:gd name="connsiteX127" fmla="*/ 57126 w 235253"/>
                  <a:gd name="connsiteY127" fmla="*/ 173556 h 224193"/>
                  <a:gd name="connsiteX128" fmla="*/ 115777 w 235253"/>
                  <a:gd name="connsiteY128" fmla="*/ 191019 h 224193"/>
                  <a:gd name="connsiteX129" fmla="*/ 115777 w 235253"/>
                  <a:gd name="connsiteY129" fmla="*/ 170589 h 224193"/>
                  <a:gd name="connsiteX130" fmla="*/ 143218 w 235253"/>
                  <a:gd name="connsiteY130" fmla="*/ 170589 h 224193"/>
                  <a:gd name="connsiteX131" fmla="*/ 143218 w 235253"/>
                  <a:gd name="connsiteY131" fmla="*/ 191019 h 224193"/>
                  <a:gd name="connsiteX132" fmla="*/ 115777 w 235253"/>
                  <a:gd name="connsiteY132" fmla="*/ 191019 h 224193"/>
                  <a:gd name="connsiteX133" fmla="*/ 83190 w 235253"/>
                  <a:gd name="connsiteY133" fmla="*/ 191019 h 224193"/>
                  <a:gd name="connsiteX134" fmla="*/ 83190 w 235253"/>
                  <a:gd name="connsiteY134" fmla="*/ 170589 h 224193"/>
                  <a:gd name="connsiteX135" fmla="*/ 110626 w 235253"/>
                  <a:gd name="connsiteY135" fmla="*/ 170589 h 224193"/>
                  <a:gd name="connsiteX136" fmla="*/ 110626 w 235253"/>
                  <a:gd name="connsiteY136" fmla="*/ 191019 h 224193"/>
                  <a:gd name="connsiteX137" fmla="*/ 83190 w 235253"/>
                  <a:gd name="connsiteY137" fmla="*/ 191019 h 224193"/>
                  <a:gd name="connsiteX138" fmla="*/ 150032 w 235253"/>
                  <a:gd name="connsiteY138" fmla="*/ 198280 h 224193"/>
                  <a:gd name="connsiteX139" fmla="*/ 150032 w 235253"/>
                  <a:gd name="connsiteY139" fmla="*/ 180838 h 224193"/>
                  <a:gd name="connsiteX140" fmla="*/ 169277 w 235253"/>
                  <a:gd name="connsiteY140" fmla="*/ 180838 h 224193"/>
                  <a:gd name="connsiteX141" fmla="*/ 169277 w 235253"/>
                  <a:gd name="connsiteY141" fmla="*/ 198280 h 224193"/>
                  <a:gd name="connsiteX142" fmla="*/ 150032 w 235253"/>
                  <a:gd name="connsiteY142" fmla="*/ 198280 h 224193"/>
                  <a:gd name="connsiteX143" fmla="*/ 57126 w 235253"/>
                  <a:gd name="connsiteY143" fmla="*/ 198280 h 224193"/>
                  <a:gd name="connsiteX144" fmla="*/ 57126 w 235253"/>
                  <a:gd name="connsiteY144" fmla="*/ 180838 h 224193"/>
                  <a:gd name="connsiteX145" fmla="*/ 76371 w 235253"/>
                  <a:gd name="connsiteY145" fmla="*/ 180838 h 224193"/>
                  <a:gd name="connsiteX146" fmla="*/ 76371 w 235253"/>
                  <a:gd name="connsiteY146" fmla="*/ 198280 h 224193"/>
                  <a:gd name="connsiteX147" fmla="*/ 57126 w 235253"/>
                  <a:gd name="connsiteY147" fmla="*/ 198280 h 224193"/>
                  <a:gd name="connsiteX148" fmla="*/ 40162 w 235253"/>
                  <a:gd name="connsiteY148" fmla="*/ -3181 h 224193"/>
                  <a:gd name="connsiteX149" fmla="*/ -4425 w 235253"/>
                  <a:gd name="connsiteY149" fmla="*/ -3181 h 224193"/>
                  <a:gd name="connsiteX150" fmla="*/ -4425 w 235253"/>
                  <a:gd name="connsiteY150" fmla="*/ 53957 h 224193"/>
                  <a:gd name="connsiteX151" fmla="*/ 40162 w 235253"/>
                  <a:gd name="connsiteY151" fmla="*/ 53957 h 224193"/>
                  <a:gd name="connsiteX152" fmla="*/ 40162 w 235253"/>
                  <a:gd name="connsiteY152" fmla="*/ -3181 h 224193"/>
                  <a:gd name="connsiteX153" fmla="*/ 5694 w 235253"/>
                  <a:gd name="connsiteY153" fmla="*/ 12764 h 224193"/>
                  <a:gd name="connsiteX154" fmla="*/ 5694 w 235253"/>
                  <a:gd name="connsiteY154" fmla="*/ 3326 h 224193"/>
                  <a:gd name="connsiteX155" fmla="*/ 39112 w 235253"/>
                  <a:gd name="connsiteY155" fmla="*/ 3326 h 224193"/>
                  <a:gd name="connsiteX156" fmla="*/ 39112 w 235253"/>
                  <a:gd name="connsiteY156" fmla="*/ 12764 h 224193"/>
                  <a:gd name="connsiteX157" fmla="*/ 5694 w 235253"/>
                  <a:gd name="connsiteY157" fmla="*/ 12764 h 224193"/>
                  <a:gd name="connsiteX158" fmla="*/ 5689 w 235253"/>
                  <a:gd name="connsiteY158" fmla="*/ 41915 h 224193"/>
                  <a:gd name="connsiteX159" fmla="*/ 5689 w 235253"/>
                  <a:gd name="connsiteY159" fmla="*/ 32482 h 224193"/>
                  <a:gd name="connsiteX160" fmla="*/ 39112 w 235253"/>
                  <a:gd name="connsiteY160" fmla="*/ 32482 h 224193"/>
                  <a:gd name="connsiteX161" fmla="*/ 39112 w 235253"/>
                  <a:gd name="connsiteY161" fmla="*/ 41915 h 224193"/>
                  <a:gd name="connsiteX162" fmla="*/ 5689 w 235253"/>
                  <a:gd name="connsiteY162" fmla="*/ 41915 h 224193"/>
                  <a:gd name="connsiteX163" fmla="*/ 189043 w 235253"/>
                  <a:gd name="connsiteY163" fmla="*/ 221012 h 224193"/>
                  <a:gd name="connsiteX164" fmla="*/ 182878 w 235253"/>
                  <a:gd name="connsiteY164" fmla="*/ 221012 h 224193"/>
                  <a:gd name="connsiteX165" fmla="*/ 189043 w 235253"/>
                  <a:gd name="connsiteY165" fmla="*/ 221012 h 22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</a:cxnLst>
                <a:rect l="l" t="t" r="r" b="b"/>
                <a:pathLst>
                  <a:path w="235253" h="224193">
                    <a:moveTo>
                      <a:pt x="230828" y="-3181"/>
                    </a:moveTo>
                    <a:lnTo>
                      <a:pt x="186246" y="-3181"/>
                    </a:lnTo>
                    <a:lnTo>
                      <a:pt x="186246" y="53957"/>
                    </a:lnTo>
                    <a:lnTo>
                      <a:pt x="230828" y="53957"/>
                    </a:lnTo>
                    <a:lnTo>
                      <a:pt x="230828" y="-3181"/>
                    </a:lnTo>
                    <a:moveTo>
                      <a:pt x="187291" y="12764"/>
                    </a:moveTo>
                    <a:cubicBezTo>
                      <a:pt x="187291" y="9620"/>
                      <a:pt x="187291" y="6470"/>
                      <a:pt x="187291" y="3326"/>
                    </a:cubicBezTo>
                    <a:cubicBezTo>
                      <a:pt x="198429" y="3326"/>
                      <a:pt x="209577" y="3326"/>
                      <a:pt x="220720" y="3326"/>
                    </a:cubicBezTo>
                    <a:cubicBezTo>
                      <a:pt x="220720" y="6470"/>
                      <a:pt x="220720" y="9620"/>
                      <a:pt x="220720" y="12764"/>
                    </a:cubicBezTo>
                    <a:cubicBezTo>
                      <a:pt x="209577" y="12764"/>
                      <a:pt x="198429" y="12764"/>
                      <a:pt x="187291" y="12764"/>
                    </a:cubicBezTo>
                    <a:moveTo>
                      <a:pt x="187291" y="41915"/>
                    </a:moveTo>
                    <a:lnTo>
                      <a:pt x="187291" y="32482"/>
                    </a:lnTo>
                    <a:lnTo>
                      <a:pt x="220720" y="32482"/>
                    </a:lnTo>
                    <a:lnTo>
                      <a:pt x="220720" y="41915"/>
                    </a:lnTo>
                    <a:lnTo>
                      <a:pt x="187291" y="41915"/>
                    </a:lnTo>
                    <a:moveTo>
                      <a:pt x="182878" y="-3181"/>
                    </a:moveTo>
                    <a:lnTo>
                      <a:pt x="169277" y="-3181"/>
                    </a:lnTo>
                    <a:cubicBezTo>
                      <a:pt x="169277" y="-1970"/>
                      <a:pt x="169277" y="-765"/>
                      <a:pt x="169277" y="446"/>
                    </a:cubicBezTo>
                    <a:cubicBezTo>
                      <a:pt x="162869" y="446"/>
                      <a:pt x="156451" y="446"/>
                      <a:pt x="150037" y="446"/>
                    </a:cubicBezTo>
                    <a:cubicBezTo>
                      <a:pt x="150037" y="-765"/>
                      <a:pt x="150037" y="-1970"/>
                      <a:pt x="150037" y="-3181"/>
                    </a:cubicBezTo>
                    <a:lnTo>
                      <a:pt x="76371" y="-3181"/>
                    </a:lnTo>
                    <a:cubicBezTo>
                      <a:pt x="76371" y="-1970"/>
                      <a:pt x="76371" y="-765"/>
                      <a:pt x="76371" y="446"/>
                    </a:cubicBezTo>
                    <a:cubicBezTo>
                      <a:pt x="69958" y="446"/>
                      <a:pt x="63545" y="446"/>
                      <a:pt x="57126" y="446"/>
                    </a:cubicBezTo>
                    <a:cubicBezTo>
                      <a:pt x="57126" y="-765"/>
                      <a:pt x="57126" y="-1970"/>
                      <a:pt x="57126" y="-3181"/>
                    </a:cubicBezTo>
                    <a:lnTo>
                      <a:pt x="43530" y="-3181"/>
                    </a:lnTo>
                    <a:lnTo>
                      <a:pt x="43530" y="221012"/>
                    </a:lnTo>
                    <a:lnTo>
                      <a:pt x="182878" y="221012"/>
                    </a:lnTo>
                    <a:lnTo>
                      <a:pt x="182878" y="-3181"/>
                    </a:lnTo>
                    <a:moveTo>
                      <a:pt x="115777" y="17384"/>
                    </a:moveTo>
                    <a:lnTo>
                      <a:pt x="115777" y="-3057"/>
                    </a:lnTo>
                    <a:lnTo>
                      <a:pt x="143218" y="-3057"/>
                    </a:lnTo>
                    <a:cubicBezTo>
                      <a:pt x="143218" y="3767"/>
                      <a:pt x="143218" y="10581"/>
                      <a:pt x="143218" y="17384"/>
                    </a:cubicBezTo>
                    <a:lnTo>
                      <a:pt x="115777" y="17384"/>
                    </a:lnTo>
                    <a:moveTo>
                      <a:pt x="83190" y="17384"/>
                    </a:moveTo>
                    <a:cubicBezTo>
                      <a:pt x="83190" y="10581"/>
                      <a:pt x="83190" y="3767"/>
                      <a:pt x="83190" y="-3057"/>
                    </a:cubicBezTo>
                    <a:lnTo>
                      <a:pt x="110626" y="-3057"/>
                    </a:lnTo>
                    <a:lnTo>
                      <a:pt x="110626" y="17384"/>
                    </a:lnTo>
                    <a:lnTo>
                      <a:pt x="83190" y="17384"/>
                    </a:lnTo>
                    <a:moveTo>
                      <a:pt x="150037" y="25164"/>
                    </a:moveTo>
                    <a:cubicBezTo>
                      <a:pt x="150037" y="19349"/>
                      <a:pt x="150037" y="13523"/>
                      <a:pt x="150037" y="7722"/>
                    </a:cubicBezTo>
                    <a:cubicBezTo>
                      <a:pt x="156451" y="7722"/>
                      <a:pt x="162869" y="7722"/>
                      <a:pt x="169277" y="7722"/>
                    </a:cubicBezTo>
                    <a:cubicBezTo>
                      <a:pt x="169277" y="13523"/>
                      <a:pt x="169277" y="19349"/>
                      <a:pt x="169277" y="25164"/>
                    </a:cubicBezTo>
                    <a:cubicBezTo>
                      <a:pt x="162869" y="25164"/>
                      <a:pt x="156451" y="25164"/>
                      <a:pt x="150037" y="25164"/>
                    </a:cubicBezTo>
                    <a:moveTo>
                      <a:pt x="57126" y="25164"/>
                    </a:moveTo>
                    <a:cubicBezTo>
                      <a:pt x="57126" y="19349"/>
                      <a:pt x="57126" y="13523"/>
                      <a:pt x="57126" y="7722"/>
                    </a:cubicBezTo>
                    <a:cubicBezTo>
                      <a:pt x="63545" y="7722"/>
                      <a:pt x="69958" y="7722"/>
                      <a:pt x="76371" y="7722"/>
                    </a:cubicBezTo>
                    <a:cubicBezTo>
                      <a:pt x="76371" y="13523"/>
                      <a:pt x="76371" y="19349"/>
                      <a:pt x="76371" y="25164"/>
                    </a:cubicBezTo>
                    <a:cubicBezTo>
                      <a:pt x="69958" y="25164"/>
                      <a:pt x="63545" y="25164"/>
                      <a:pt x="57126" y="25164"/>
                    </a:cubicBezTo>
                    <a:moveTo>
                      <a:pt x="150037" y="49914"/>
                    </a:moveTo>
                    <a:cubicBezTo>
                      <a:pt x="150037" y="44088"/>
                      <a:pt x="150037" y="38256"/>
                      <a:pt x="150037" y="32430"/>
                    </a:cubicBezTo>
                    <a:cubicBezTo>
                      <a:pt x="156451" y="32430"/>
                      <a:pt x="162869" y="32430"/>
                      <a:pt x="169277" y="32430"/>
                    </a:cubicBezTo>
                    <a:cubicBezTo>
                      <a:pt x="169277" y="38256"/>
                      <a:pt x="169277" y="44088"/>
                      <a:pt x="169277" y="49914"/>
                    </a:cubicBezTo>
                    <a:cubicBezTo>
                      <a:pt x="162869" y="49914"/>
                      <a:pt x="156451" y="49914"/>
                      <a:pt x="150037" y="49914"/>
                    </a:cubicBezTo>
                    <a:moveTo>
                      <a:pt x="57126" y="49914"/>
                    </a:moveTo>
                    <a:cubicBezTo>
                      <a:pt x="57126" y="44088"/>
                      <a:pt x="57126" y="38256"/>
                      <a:pt x="57126" y="32430"/>
                    </a:cubicBezTo>
                    <a:cubicBezTo>
                      <a:pt x="63545" y="32430"/>
                      <a:pt x="69958" y="32430"/>
                      <a:pt x="76371" y="32430"/>
                    </a:cubicBezTo>
                    <a:cubicBezTo>
                      <a:pt x="76371" y="38256"/>
                      <a:pt x="76371" y="44088"/>
                      <a:pt x="76371" y="49914"/>
                    </a:cubicBezTo>
                    <a:cubicBezTo>
                      <a:pt x="69958" y="49914"/>
                      <a:pt x="63545" y="49914"/>
                      <a:pt x="57126" y="49914"/>
                    </a:cubicBezTo>
                    <a:moveTo>
                      <a:pt x="115777" y="75255"/>
                    </a:moveTo>
                    <a:lnTo>
                      <a:pt x="115777" y="54820"/>
                    </a:lnTo>
                    <a:lnTo>
                      <a:pt x="143218" y="54820"/>
                    </a:lnTo>
                    <a:cubicBezTo>
                      <a:pt x="143218" y="61649"/>
                      <a:pt x="143218" y="68463"/>
                      <a:pt x="143218" y="75255"/>
                    </a:cubicBezTo>
                    <a:lnTo>
                      <a:pt x="115777" y="75255"/>
                    </a:lnTo>
                    <a:moveTo>
                      <a:pt x="83190" y="75255"/>
                    </a:moveTo>
                    <a:cubicBezTo>
                      <a:pt x="83190" y="68463"/>
                      <a:pt x="83190" y="61649"/>
                      <a:pt x="83190" y="54820"/>
                    </a:cubicBezTo>
                    <a:lnTo>
                      <a:pt x="110626" y="54820"/>
                    </a:lnTo>
                    <a:lnTo>
                      <a:pt x="110626" y="75255"/>
                    </a:lnTo>
                    <a:lnTo>
                      <a:pt x="83190" y="75255"/>
                    </a:lnTo>
                    <a:moveTo>
                      <a:pt x="150037" y="74637"/>
                    </a:moveTo>
                    <a:cubicBezTo>
                      <a:pt x="150037" y="68806"/>
                      <a:pt x="150037" y="62980"/>
                      <a:pt x="150037" y="57174"/>
                    </a:cubicBezTo>
                    <a:cubicBezTo>
                      <a:pt x="156451" y="57174"/>
                      <a:pt x="162869" y="57174"/>
                      <a:pt x="169277" y="57174"/>
                    </a:cubicBezTo>
                    <a:cubicBezTo>
                      <a:pt x="169277" y="62980"/>
                      <a:pt x="169277" y="68806"/>
                      <a:pt x="169277" y="74637"/>
                    </a:cubicBezTo>
                    <a:cubicBezTo>
                      <a:pt x="162869" y="74637"/>
                      <a:pt x="156451" y="74637"/>
                      <a:pt x="150037" y="74637"/>
                    </a:cubicBezTo>
                    <a:moveTo>
                      <a:pt x="57126" y="74637"/>
                    </a:moveTo>
                    <a:cubicBezTo>
                      <a:pt x="57126" y="68806"/>
                      <a:pt x="57126" y="62980"/>
                      <a:pt x="57126" y="57174"/>
                    </a:cubicBezTo>
                    <a:cubicBezTo>
                      <a:pt x="63545" y="57174"/>
                      <a:pt x="69958" y="57174"/>
                      <a:pt x="76371" y="57174"/>
                    </a:cubicBezTo>
                    <a:cubicBezTo>
                      <a:pt x="76371" y="62980"/>
                      <a:pt x="76371" y="68806"/>
                      <a:pt x="76371" y="74637"/>
                    </a:cubicBezTo>
                    <a:cubicBezTo>
                      <a:pt x="69958" y="74637"/>
                      <a:pt x="63545" y="74637"/>
                      <a:pt x="57126" y="74637"/>
                    </a:cubicBezTo>
                    <a:moveTo>
                      <a:pt x="150037" y="99355"/>
                    </a:moveTo>
                    <a:cubicBezTo>
                      <a:pt x="150037" y="93545"/>
                      <a:pt x="150037" y="87724"/>
                      <a:pt x="150037" y="81903"/>
                    </a:cubicBezTo>
                    <a:cubicBezTo>
                      <a:pt x="156451" y="81903"/>
                      <a:pt x="162869" y="81903"/>
                      <a:pt x="169277" y="81903"/>
                    </a:cubicBezTo>
                    <a:cubicBezTo>
                      <a:pt x="169277" y="87724"/>
                      <a:pt x="169277" y="93545"/>
                      <a:pt x="169277" y="99355"/>
                    </a:cubicBezTo>
                    <a:cubicBezTo>
                      <a:pt x="162869" y="99355"/>
                      <a:pt x="156451" y="99355"/>
                      <a:pt x="150037" y="99355"/>
                    </a:cubicBezTo>
                    <a:moveTo>
                      <a:pt x="57126" y="99355"/>
                    </a:moveTo>
                    <a:cubicBezTo>
                      <a:pt x="57126" y="93545"/>
                      <a:pt x="57126" y="87724"/>
                      <a:pt x="57126" y="81903"/>
                    </a:cubicBezTo>
                    <a:cubicBezTo>
                      <a:pt x="63545" y="81903"/>
                      <a:pt x="69958" y="81903"/>
                      <a:pt x="76371" y="81903"/>
                    </a:cubicBezTo>
                    <a:cubicBezTo>
                      <a:pt x="76371" y="87724"/>
                      <a:pt x="76371" y="93545"/>
                      <a:pt x="76371" y="99355"/>
                    </a:cubicBezTo>
                    <a:cubicBezTo>
                      <a:pt x="69958" y="99355"/>
                      <a:pt x="63545" y="99355"/>
                      <a:pt x="57126" y="99355"/>
                    </a:cubicBezTo>
                    <a:moveTo>
                      <a:pt x="150037" y="124104"/>
                    </a:moveTo>
                    <a:cubicBezTo>
                      <a:pt x="150037" y="118273"/>
                      <a:pt x="150037" y="112457"/>
                      <a:pt x="150037" y="106631"/>
                    </a:cubicBezTo>
                    <a:cubicBezTo>
                      <a:pt x="156451" y="106631"/>
                      <a:pt x="162869" y="106631"/>
                      <a:pt x="169277" y="106631"/>
                    </a:cubicBezTo>
                    <a:cubicBezTo>
                      <a:pt x="169277" y="112457"/>
                      <a:pt x="169277" y="118273"/>
                      <a:pt x="169277" y="124104"/>
                    </a:cubicBezTo>
                    <a:cubicBezTo>
                      <a:pt x="162869" y="124104"/>
                      <a:pt x="156451" y="124104"/>
                      <a:pt x="150037" y="124104"/>
                    </a:cubicBezTo>
                    <a:moveTo>
                      <a:pt x="57126" y="124104"/>
                    </a:moveTo>
                    <a:cubicBezTo>
                      <a:pt x="57126" y="118273"/>
                      <a:pt x="57126" y="112457"/>
                      <a:pt x="57126" y="106631"/>
                    </a:cubicBezTo>
                    <a:cubicBezTo>
                      <a:pt x="63545" y="106631"/>
                      <a:pt x="69958" y="106631"/>
                      <a:pt x="76371" y="106631"/>
                    </a:cubicBezTo>
                    <a:cubicBezTo>
                      <a:pt x="76371" y="112457"/>
                      <a:pt x="76371" y="118273"/>
                      <a:pt x="76371" y="124104"/>
                    </a:cubicBezTo>
                    <a:cubicBezTo>
                      <a:pt x="69958" y="124104"/>
                      <a:pt x="63545" y="124104"/>
                      <a:pt x="57126" y="124104"/>
                    </a:cubicBezTo>
                    <a:moveTo>
                      <a:pt x="115777" y="133153"/>
                    </a:moveTo>
                    <a:lnTo>
                      <a:pt x="115777" y="112691"/>
                    </a:lnTo>
                    <a:lnTo>
                      <a:pt x="143218" y="112691"/>
                    </a:lnTo>
                    <a:cubicBezTo>
                      <a:pt x="143218" y="119515"/>
                      <a:pt x="143218" y="126339"/>
                      <a:pt x="143218" y="133153"/>
                    </a:cubicBezTo>
                    <a:lnTo>
                      <a:pt x="115777" y="133153"/>
                    </a:lnTo>
                    <a:moveTo>
                      <a:pt x="83190" y="133153"/>
                    </a:moveTo>
                    <a:cubicBezTo>
                      <a:pt x="83190" y="126339"/>
                      <a:pt x="83190" y="119515"/>
                      <a:pt x="83190" y="112691"/>
                    </a:cubicBezTo>
                    <a:lnTo>
                      <a:pt x="110626" y="112691"/>
                    </a:lnTo>
                    <a:lnTo>
                      <a:pt x="110626" y="133153"/>
                    </a:lnTo>
                    <a:lnTo>
                      <a:pt x="83190" y="133153"/>
                    </a:lnTo>
                    <a:moveTo>
                      <a:pt x="150037" y="148822"/>
                    </a:moveTo>
                    <a:cubicBezTo>
                      <a:pt x="150037" y="143007"/>
                      <a:pt x="150037" y="137181"/>
                      <a:pt x="150037" y="131365"/>
                    </a:cubicBezTo>
                    <a:cubicBezTo>
                      <a:pt x="156451" y="131365"/>
                      <a:pt x="162869" y="131365"/>
                      <a:pt x="169277" y="131365"/>
                    </a:cubicBezTo>
                    <a:cubicBezTo>
                      <a:pt x="169277" y="137181"/>
                      <a:pt x="169277" y="143007"/>
                      <a:pt x="169277" y="148822"/>
                    </a:cubicBezTo>
                    <a:cubicBezTo>
                      <a:pt x="162869" y="148822"/>
                      <a:pt x="156451" y="148822"/>
                      <a:pt x="150037" y="148822"/>
                    </a:cubicBezTo>
                    <a:moveTo>
                      <a:pt x="57126" y="148822"/>
                    </a:moveTo>
                    <a:cubicBezTo>
                      <a:pt x="57126" y="143007"/>
                      <a:pt x="57126" y="137181"/>
                      <a:pt x="57126" y="131365"/>
                    </a:cubicBezTo>
                    <a:cubicBezTo>
                      <a:pt x="63545" y="131365"/>
                      <a:pt x="69958" y="131365"/>
                      <a:pt x="76371" y="131365"/>
                    </a:cubicBezTo>
                    <a:cubicBezTo>
                      <a:pt x="76371" y="137181"/>
                      <a:pt x="76371" y="143007"/>
                      <a:pt x="76371" y="148822"/>
                    </a:cubicBezTo>
                    <a:cubicBezTo>
                      <a:pt x="69958" y="148822"/>
                      <a:pt x="63545" y="148822"/>
                      <a:pt x="57126" y="148822"/>
                    </a:cubicBezTo>
                    <a:moveTo>
                      <a:pt x="150037" y="173556"/>
                    </a:moveTo>
                    <a:cubicBezTo>
                      <a:pt x="150037" y="167730"/>
                      <a:pt x="150037" y="161914"/>
                      <a:pt x="150037" y="156104"/>
                    </a:cubicBezTo>
                    <a:cubicBezTo>
                      <a:pt x="156451" y="156104"/>
                      <a:pt x="162869" y="156104"/>
                      <a:pt x="169277" y="156104"/>
                    </a:cubicBezTo>
                    <a:cubicBezTo>
                      <a:pt x="169277" y="161914"/>
                      <a:pt x="169277" y="167730"/>
                      <a:pt x="169277" y="173556"/>
                    </a:cubicBezTo>
                    <a:cubicBezTo>
                      <a:pt x="162869" y="173556"/>
                      <a:pt x="156451" y="173556"/>
                      <a:pt x="150037" y="173556"/>
                    </a:cubicBezTo>
                    <a:moveTo>
                      <a:pt x="57126" y="173556"/>
                    </a:moveTo>
                    <a:cubicBezTo>
                      <a:pt x="57126" y="167730"/>
                      <a:pt x="57126" y="161914"/>
                      <a:pt x="57126" y="156104"/>
                    </a:cubicBezTo>
                    <a:cubicBezTo>
                      <a:pt x="63545" y="156104"/>
                      <a:pt x="69958" y="156104"/>
                      <a:pt x="76371" y="156104"/>
                    </a:cubicBezTo>
                    <a:cubicBezTo>
                      <a:pt x="76371" y="161914"/>
                      <a:pt x="76371" y="167730"/>
                      <a:pt x="76371" y="173556"/>
                    </a:cubicBezTo>
                    <a:cubicBezTo>
                      <a:pt x="69958" y="173556"/>
                      <a:pt x="63545" y="173556"/>
                      <a:pt x="57126" y="173556"/>
                    </a:cubicBezTo>
                    <a:moveTo>
                      <a:pt x="115777" y="191019"/>
                    </a:moveTo>
                    <a:lnTo>
                      <a:pt x="115777" y="170589"/>
                    </a:lnTo>
                    <a:lnTo>
                      <a:pt x="143218" y="170589"/>
                    </a:lnTo>
                    <a:lnTo>
                      <a:pt x="143218" y="191019"/>
                    </a:lnTo>
                    <a:lnTo>
                      <a:pt x="115777" y="191019"/>
                    </a:lnTo>
                    <a:moveTo>
                      <a:pt x="83190" y="191019"/>
                    </a:moveTo>
                    <a:lnTo>
                      <a:pt x="83190" y="170589"/>
                    </a:lnTo>
                    <a:lnTo>
                      <a:pt x="110626" y="170589"/>
                    </a:lnTo>
                    <a:lnTo>
                      <a:pt x="110626" y="191019"/>
                    </a:lnTo>
                    <a:lnTo>
                      <a:pt x="83190" y="191019"/>
                    </a:lnTo>
                    <a:moveTo>
                      <a:pt x="150032" y="198280"/>
                    </a:moveTo>
                    <a:lnTo>
                      <a:pt x="150032" y="180838"/>
                    </a:lnTo>
                    <a:lnTo>
                      <a:pt x="169277" y="180838"/>
                    </a:lnTo>
                    <a:lnTo>
                      <a:pt x="169277" y="198280"/>
                    </a:lnTo>
                    <a:lnTo>
                      <a:pt x="150032" y="198280"/>
                    </a:lnTo>
                    <a:moveTo>
                      <a:pt x="57126" y="198280"/>
                    </a:moveTo>
                    <a:lnTo>
                      <a:pt x="57126" y="180838"/>
                    </a:lnTo>
                    <a:lnTo>
                      <a:pt x="76371" y="180838"/>
                    </a:lnTo>
                    <a:lnTo>
                      <a:pt x="76371" y="198280"/>
                    </a:lnTo>
                    <a:lnTo>
                      <a:pt x="57126" y="198280"/>
                    </a:lnTo>
                    <a:moveTo>
                      <a:pt x="40162" y="-3181"/>
                    </a:moveTo>
                    <a:lnTo>
                      <a:pt x="-4425" y="-3181"/>
                    </a:lnTo>
                    <a:lnTo>
                      <a:pt x="-4425" y="53957"/>
                    </a:lnTo>
                    <a:lnTo>
                      <a:pt x="40162" y="53957"/>
                    </a:lnTo>
                    <a:lnTo>
                      <a:pt x="40162" y="-3181"/>
                    </a:lnTo>
                    <a:moveTo>
                      <a:pt x="5694" y="12764"/>
                    </a:moveTo>
                    <a:cubicBezTo>
                      <a:pt x="5694" y="9620"/>
                      <a:pt x="5694" y="6470"/>
                      <a:pt x="5694" y="3326"/>
                    </a:cubicBezTo>
                    <a:cubicBezTo>
                      <a:pt x="16826" y="3326"/>
                      <a:pt x="27975" y="3326"/>
                      <a:pt x="39112" y="3326"/>
                    </a:cubicBezTo>
                    <a:cubicBezTo>
                      <a:pt x="39112" y="6470"/>
                      <a:pt x="39112" y="9620"/>
                      <a:pt x="39112" y="12764"/>
                    </a:cubicBezTo>
                    <a:cubicBezTo>
                      <a:pt x="27975" y="12764"/>
                      <a:pt x="16826" y="12764"/>
                      <a:pt x="5694" y="12764"/>
                    </a:cubicBezTo>
                    <a:moveTo>
                      <a:pt x="5689" y="41915"/>
                    </a:moveTo>
                    <a:lnTo>
                      <a:pt x="5689" y="32482"/>
                    </a:lnTo>
                    <a:lnTo>
                      <a:pt x="39112" y="32482"/>
                    </a:lnTo>
                    <a:lnTo>
                      <a:pt x="39112" y="41915"/>
                    </a:lnTo>
                    <a:lnTo>
                      <a:pt x="5689" y="41915"/>
                    </a:lnTo>
                    <a:moveTo>
                      <a:pt x="189043" y="221012"/>
                    </a:moveTo>
                    <a:lnTo>
                      <a:pt x="182878" y="221012"/>
                    </a:lnTo>
                    <a:lnTo>
                      <a:pt x="189043" y="22101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igura a mano libera: forma 91">
                <a:extLst>
                  <a:ext uri="{FF2B5EF4-FFF2-40B4-BE49-F238E27FC236}">
                    <a16:creationId xmlns:a16="http://schemas.microsoft.com/office/drawing/2014/main" id="{DA86E433-0992-4F98-A432-9CD4B0FDDB28}"/>
                  </a:ext>
                </a:extLst>
              </p:cNvPr>
              <p:cNvSpPr/>
              <p:nvPr/>
            </p:nvSpPr>
            <p:spPr>
              <a:xfrm flipV="1">
                <a:off x="8524664" y="3148001"/>
                <a:ext cx="235965" cy="943398"/>
              </a:xfrm>
              <a:custGeom>
                <a:avLst/>
                <a:gdLst>
                  <a:gd name="connsiteX0" fmla="*/ 230588 w 235965"/>
                  <a:gd name="connsiteY0" fmla="*/ -3416 h 943398"/>
                  <a:gd name="connsiteX1" fmla="*/ -5378 w 235965"/>
                  <a:gd name="connsiteY1" fmla="*/ -3416 h 943398"/>
                  <a:gd name="connsiteX2" fmla="*/ -5378 w 235965"/>
                  <a:gd name="connsiteY2" fmla="*/ 610378 h 943398"/>
                  <a:gd name="connsiteX3" fmla="*/ 16071 w 235965"/>
                  <a:gd name="connsiteY3" fmla="*/ 610378 h 943398"/>
                  <a:gd name="connsiteX4" fmla="*/ 16071 w 235965"/>
                  <a:gd name="connsiteY4" fmla="*/ 606590 h 943398"/>
                  <a:gd name="connsiteX5" fmla="*/ 62992 w 235965"/>
                  <a:gd name="connsiteY5" fmla="*/ 606590 h 943398"/>
                  <a:gd name="connsiteX6" fmla="*/ 62992 w 235965"/>
                  <a:gd name="connsiteY6" fmla="*/ 610378 h 943398"/>
                  <a:gd name="connsiteX7" fmla="*/ 86468 w 235965"/>
                  <a:gd name="connsiteY7" fmla="*/ 610378 h 943398"/>
                  <a:gd name="connsiteX8" fmla="*/ 86468 w 235965"/>
                  <a:gd name="connsiteY8" fmla="*/ 606590 h 943398"/>
                  <a:gd name="connsiteX9" fmla="*/ 133384 w 235965"/>
                  <a:gd name="connsiteY9" fmla="*/ 606590 h 943398"/>
                  <a:gd name="connsiteX10" fmla="*/ 133384 w 235965"/>
                  <a:gd name="connsiteY10" fmla="*/ 610378 h 943398"/>
                  <a:gd name="connsiteX11" fmla="*/ 156849 w 235965"/>
                  <a:gd name="connsiteY11" fmla="*/ 610378 h 943398"/>
                  <a:gd name="connsiteX12" fmla="*/ 156849 w 235965"/>
                  <a:gd name="connsiteY12" fmla="*/ 606590 h 943398"/>
                  <a:gd name="connsiteX13" fmla="*/ 203770 w 235965"/>
                  <a:gd name="connsiteY13" fmla="*/ 606590 h 943398"/>
                  <a:gd name="connsiteX14" fmla="*/ 203770 w 235965"/>
                  <a:gd name="connsiteY14" fmla="*/ 610378 h 943398"/>
                  <a:gd name="connsiteX15" fmla="*/ 218047 w 235965"/>
                  <a:gd name="connsiteY15" fmla="*/ 610378 h 943398"/>
                  <a:gd name="connsiteX16" fmla="*/ 230588 w 235965"/>
                  <a:gd name="connsiteY16" fmla="*/ 612572 h 943398"/>
                  <a:gd name="connsiteX17" fmla="*/ 230588 w 235965"/>
                  <a:gd name="connsiteY17" fmla="*/ -3416 h 943398"/>
                  <a:gd name="connsiteX18" fmla="*/ 147468 w 235965"/>
                  <a:gd name="connsiteY18" fmla="*/ 190051 h 943398"/>
                  <a:gd name="connsiteX19" fmla="*/ 147468 w 235965"/>
                  <a:gd name="connsiteY19" fmla="*/ 82780 h 943398"/>
                  <a:gd name="connsiteX20" fmla="*/ 206467 w 235965"/>
                  <a:gd name="connsiteY20" fmla="*/ 82780 h 943398"/>
                  <a:gd name="connsiteX21" fmla="*/ 206467 w 235965"/>
                  <a:gd name="connsiteY21" fmla="*/ 190051 h 943398"/>
                  <a:gd name="connsiteX22" fmla="*/ 147468 w 235965"/>
                  <a:gd name="connsiteY22" fmla="*/ 190051 h 943398"/>
                  <a:gd name="connsiteX23" fmla="*/ 75055 w 235965"/>
                  <a:gd name="connsiteY23" fmla="*/ 190051 h 943398"/>
                  <a:gd name="connsiteX24" fmla="*/ 75055 w 235965"/>
                  <a:gd name="connsiteY24" fmla="*/ 82780 h 943398"/>
                  <a:gd name="connsiteX25" fmla="*/ 134065 w 235965"/>
                  <a:gd name="connsiteY25" fmla="*/ 82780 h 943398"/>
                  <a:gd name="connsiteX26" fmla="*/ 134065 w 235965"/>
                  <a:gd name="connsiteY26" fmla="*/ 190051 h 943398"/>
                  <a:gd name="connsiteX27" fmla="*/ 75055 w 235965"/>
                  <a:gd name="connsiteY27" fmla="*/ 190051 h 943398"/>
                  <a:gd name="connsiteX28" fmla="*/ 5339 w 235965"/>
                  <a:gd name="connsiteY28" fmla="*/ 190051 h 943398"/>
                  <a:gd name="connsiteX29" fmla="*/ 5339 w 235965"/>
                  <a:gd name="connsiteY29" fmla="*/ 82780 h 943398"/>
                  <a:gd name="connsiteX30" fmla="*/ 64343 w 235965"/>
                  <a:gd name="connsiteY30" fmla="*/ 82780 h 943398"/>
                  <a:gd name="connsiteX31" fmla="*/ 64343 w 235965"/>
                  <a:gd name="connsiteY31" fmla="*/ 190051 h 943398"/>
                  <a:gd name="connsiteX32" fmla="*/ 5339 w 235965"/>
                  <a:gd name="connsiteY32" fmla="*/ 190051 h 943398"/>
                  <a:gd name="connsiteX33" fmla="*/ 105220 w 235965"/>
                  <a:gd name="connsiteY33" fmla="*/ 531505 h 943398"/>
                  <a:gd name="connsiteX34" fmla="*/ 105220 w 235965"/>
                  <a:gd name="connsiteY34" fmla="*/ 266913 h 943398"/>
                  <a:gd name="connsiteX35" fmla="*/ 196016 w 235965"/>
                  <a:gd name="connsiteY35" fmla="*/ 266913 h 943398"/>
                  <a:gd name="connsiteX36" fmla="*/ 196016 w 235965"/>
                  <a:gd name="connsiteY36" fmla="*/ 531505 h 943398"/>
                  <a:gd name="connsiteX37" fmla="*/ 105220 w 235965"/>
                  <a:gd name="connsiteY37" fmla="*/ 531505 h 943398"/>
                  <a:gd name="connsiteX38" fmla="*/ 230588 w 235965"/>
                  <a:gd name="connsiteY38" fmla="*/ 675105 h 943398"/>
                  <a:gd name="connsiteX39" fmla="*/ 218047 w 235965"/>
                  <a:gd name="connsiteY39" fmla="*/ 677298 h 943398"/>
                  <a:gd name="connsiteX40" fmla="*/ 203770 w 235965"/>
                  <a:gd name="connsiteY40" fmla="*/ 677298 h 943398"/>
                  <a:gd name="connsiteX41" fmla="*/ 203770 w 235965"/>
                  <a:gd name="connsiteY41" fmla="*/ 700270 h 943398"/>
                  <a:gd name="connsiteX42" fmla="*/ 219751 w 235965"/>
                  <a:gd name="connsiteY42" fmla="*/ 726942 h 943398"/>
                  <a:gd name="connsiteX43" fmla="*/ 189529 w 235965"/>
                  <a:gd name="connsiteY43" fmla="*/ 757164 h 943398"/>
                  <a:gd name="connsiteX44" fmla="*/ 657 w 235965"/>
                  <a:gd name="connsiteY44" fmla="*/ 757164 h 943398"/>
                  <a:gd name="connsiteX45" fmla="*/ -5378 w 235965"/>
                  <a:gd name="connsiteY45" fmla="*/ 756561 h 943398"/>
                  <a:gd name="connsiteX46" fmla="*/ -5378 w 235965"/>
                  <a:gd name="connsiteY46" fmla="*/ 939983 h 943398"/>
                  <a:gd name="connsiteX47" fmla="*/ -4073 w 235965"/>
                  <a:gd name="connsiteY47" fmla="*/ 939983 h 943398"/>
                  <a:gd name="connsiteX48" fmla="*/ 230588 w 235965"/>
                  <a:gd name="connsiteY48" fmla="*/ 939983 h 943398"/>
                  <a:gd name="connsiteX49" fmla="*/ 230588 w 235965"/>
                  <a:gd name="connsiteY49" fmla="*/ 675105 h 943398"/>
                  <a:gd name="connsiteX50" fmla="*/ 156849 w 235965"/>
                  <a:gd name="connsiteY50" fmla="*/ 898862 h 943398"/>
                  <a:gd name="connsiteX51" fmla="*/ 156849 w 235965"/>
                  <a:gd name="connsiteY51" fmla="*/ 762112 h 943398"/>
                  <a:gd name="connsiteX52" fmla="*/ 203770 w 235965"/>
                  <a:gd name="connsiteY52" fmla="*/ 762112 h 943398"/>
                  <a:gd name="connsiteX53" fmla="*/ 203770 w 235965"/>
                  <a:gd name="connsiteY53" fmla="*/ 898862 h 943398"/>
                  <a:gd name="connsiteX54" fmla="*/ 156849 w 235965"/>
                  <a:gd name="connsiteY54" fmla="*/ 898862 h 943398"/>
                  <a:gd name="connsiteX55" fmla="*/ 86468 w 235965"/>
                  <a:gd name="connsiteY55" fmla="*/ 898862 h 943398"/>
                  <a:gd name="connsiteX56" fmla="*/ 86468 w 235965"/>
                  <a:gd name="connsiteY56" fmla="*/ 762112 h 943398"/>
                  <a:gd name="connsiteX57" fmla="*/ 133384 w 235965"/>
                  <a:gd name="connsiteY57" fmla="*/ 762112 h 943398"/>
                  <a:gd name="connsiteX58" fmla="*/ 133384 w 235965"/>
                  <a:gd name="connsiteY58" fmla="*/ 898862 h 943398"/>
                  <a:gd name="connsiteX59" fmla="*/ 86468 w 235965"/>
                  <a:gd name="connsiteY59" fmla="*/ 898862 h 943398"/>
                  <a:gd name="connsiteX60" fmla="*/ 16071 w 235965"/>
                  <a:gd name="connsiteY60" fmla="*/ 898862 h 943398"/>
                  <a:gd name="connsiteX61" fmla="*/ 16071 w 235965"/>
                  <a:gd name="connsiteY61" fmla="*/ 762112 h 943398"/>
                  <a:gd name="connsiteX62" fmla="*/ 62992 w 235965"/>
                  <a:gd name="connsiteY62" fmla="*/ 762112 h 943398"/>
                  <a:gd name="connsiteX63" fmla="*/ 62992 w 235965"/>
                  <a:gd name="connsiteY63" fmla="*/ 898862 h 943398"/>
                  <a:gd name="connsiteX64" fmla="*/ 16071 w 235965"/>
                  <a:gd name="connsiteY64" fmla="*/ 898862 h 943398"/>
                  <a:gd name="connsiteX65" fmla="*/ 5230 w 235965"/>
                  <a:gd name="connsiteY65" fmla="*/ 677298 h 943398"/>
                  <a:gd name="connsiteX66" fmla="*/ -5378 w 235965"/>
                  <a:gd name="connsiteY66" fmla="*/ 677298 h 943398"/>
                  <a:gd name="connsiteX67" fmla="*/ -5378 w 235965"/>
                  <a:gd name="connsiteY67" fmla="*/ 697313 h 943398"/>
                  <a:gd name="connsiteX68" fmla="*/ 657 w 235965"/>
                  <a:gd name="connsiteY68" fmla="*/ 696710 h 943398"/>
                  <a:gd name="connsiteX69" fmla="*/ 5230 w 235965"/>
                  <a:gd name="connsiteY69" fmla="*/ 696710 h 943398"/>
                  <a:gd name="connsiteX70" fmla="*/ 14969 w 235965"/>
                  <a:gd name="connsiteY70" fmla="*/ 687001 h 943398"/>
                  <a:gd name="connsiteX71" fmla="*/ 5230 w 235965"/>
                  <a:gd name="connsiteY71" fmla="*/ 677298 h 943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35965" h="943398">
                    <a:moveTo>
                      <a:pt x="230588" y="-3416"/>
                    </a:moveTo>
                    <a:lnTo>
                      <a:pt x="-5378" y="-3416"/>
                    </a:lnTo>
                    <a:lnTo>
                      <a:pt x="-5378" y="610378"/>
                    </a:lnTo>
                    <a:lnTo>
                      <a:pt x="16071" y="610378"/>
                    </a:lnTo>
                    <a:lnTo>
                      <a:pt x="16071" y="606590"/>
                    </a:lnTo>
                    <a:lnTo>
                      <a:pt x="62992" y="606590"/>
                    </a:lnTo>
                    <a:lnTo>
                      <a:pt x="62992" y="610378"/>
                    </a:lnTo>
                    <a:lnTo>
                      <a:pt x="86468" y="610378"/>
                    </a:lnTo>
                    <a:lnTo>
                      <a:pt x="86468" y="606590"/>
                    </a:lnTo>
                    <a:lnTo>
                      <a:pt x="133384" y="606590"/>
                    </a:lnTo>
                    <a:lnTo>
                      <a:pt x="133384" y="610378"/>
                    </a:lnTo>
                    <a:lnTo>
                      <a:pt x="156849" y="610378"/>
                    </a:lnTo>
                    <a:lnTo>
                      <a:pt x="156849" y="606590"/>
                    </a:lnTo>
                    <a:lnTo>
                      <a:pt x="203770" y="606590"/>
                    </a:lnTo>
                    <a:lnTo>
                      <a:pt x="203770" y="610378"/>
                    </a:lnTo>
                    <a:lnTo>
                      <a:pt x="218047" y="610378"/>
                    </a:lnTo>
                    <a:cubicBezTo>
                      <a:pt x="222464" y="610378"/>
                      <a:pt x="226695" y="611153"/>
                      <a:pt x="230588" y="612572"/>
                    </a:cubicBezTo>
                    <a:lnTo>
                      <a:pt x="230588" y="-3416"/>
                    </a:lnTo>
                    <a:moveTo>
                      <a:pt x="147468" y="190051"/>
                    </a:moveTo>
                    <a:lnTo>
                      <a:pt x="147468" y="82780"/>
                    </a:lnTo>
                    <a:lnTo>
                      <a:pt x="206467" y="82780"/>
                    </a:lnTo>
                    <a:lnTo>
                      <a:pt x="206467" y="190051"/>
                    </a:lnTo>
                    <a:lnTo>
                      <a:pt x="147468" y="190051"/>
                    </a:lnTo>
                    <a:moveTo>
                      <a:pt x="75055" y="190051"/>
                    </a:moveTo>
                    <a:lnTo>
                      <a:pt x="75055" y="82780"/>
                    </a:lnTo>
                    <a:lnTo>
                      <a:pt x="134065" y="82780"/>
                    </a:lnTo>
                    <a:lnTo>
                      <a:pt x="134065" y="190051"/>
                    </a:lnTo>
                    <a:lnTo>
                      <a:pt x="75055" y="190051"/>
                    </a:lnTo>
                    <a:moveTo>
                      <a:pt x="5339" y="190051"/>
                    </a:moveTo>
                    <a:lnTo>
                      <a:pt x="5339" y="82780"/>
                    </a:lnTo>
                    <a:lnTo>
                      <a:pt x="64343" y="82780"/>
                    </a:lnTo>
                    <a:lnTo>
                      <a:pt x="64343" y="190051"/>
                    </a:lnTo>
                    <a:lnTo>
                      <a:pt x="5339" y="190051"/>
                    </a:lnTo>
                    <a:moveTo>
                      <a:pt x="105220" y="531505"/>
                    </a:moveTo>
                    <a:lnTo>
                      <a:pt x="105220" y="266913"/>
                    </a:lnTo>
                    <a:lnTo>
                      <a:pt x="196016" y="266913"/>
                    </a:lnTo>
                    <a:lnTo>
                      <a:pt x="196016" y="531505"/>
                    </a:lnTo>
                    <a:lnTo>
                      <a:pt x="105220" y="531505"/>
                    </a:lnTo>
                    <a:moveTo>
                      <a:pt x="230588" y="675105"/>
                    </a:moveTo>
                    <a:cubicBezTo>
                      <a:pt x="226695" y="676524"/>
                      <a:pt x="222464" y="677298"/>
                      <a:pt x="218047" y="677298"/>
                    </a:cubicBezTo>
                    <a:lnTo>
                      <a:pt x="203770" y="677298"/>
                    </a:lnTo>
                    <a:lnTo>
                      <a:pt x="203770" y="700270"/>
                    </a:lnTo>
                    <a:cubicBezTo>
                      <a:pt x="213286" y="705358"/>
                      <a:pt x="219751" y="715394"/>
                      <a:pt x="219751" y="726942"/>
                    </a:cubicBezTo>
                    <a:cubicBezTo>
                      <a:pt x="219751" y="743636"/>
                      <a:pt x="206228" y="757164"/>
                      <a:pt x="189529" y="757164"/>
                    </a:cubicBezTo>
                    <a:lnTo>
                      <a:pt x="657" y="757164"/>
                    </a:lnTo>
                    <a:cubicBezTo>
                      <a:pt x="-1412" y="757164"/>
                      <a:pt x="-3429" y="756956"/>
                      <a:pt x="-5378" y="756561"/>
                    </a:cubicBezTo>
                    <a:lnTo>
                      <a:pt x="-5378" y="939983"/>
                    </a:lnTo>
                    <a:lnTo>
                      <a:pt x="-4073" y="939983"/>
                    </a:lnTo>
                    <a:lnTo>
                      <a:pt x="230588" y="939983"/>
                    </a:lnTo>
                    <a:lnTo>
                      <a:pt x="230588" y="675105"/>
                    </a:lnTo>
                    <a:moveTo>
                      <a:pt x="156849" y="898862"/>
                    </a:moveTo>
                    <a:lnTo>
                      <a:pt x="156849" y="762112"/>
                    </a:lnTo>
                    <a:lnTo>
                      <a:pt x="203770" y="762112"/>
                    </a:lnTo>
                    <a:lnTo>
                      <a:pt x="203770" y="898862"/>
                    </a:lnTo>
                    <a:lnTo>
                      <a:pt x="156849" y="898862"/>
                    </a:lnTo>
                    <a:moveTo>
                      <a:pt x="86468" y="898862"/>
                    </a:moveTo>
                    <a:lnTo>
                      <a:pt x="86468" y="762112"/>
                    </a:lnTo>
                    <a:lnTo>
                      <a:pt x="133384" y="762112"/>
                    </a:lnTo>
                    <a:lnTo>
                      <a:pt x="133384" y="898862"/>
                    </a:lnTo>
                    <a:lnTo>
                      <a:pt x="86468" y="898862"/>
                    </a:lnTo>
                    <a:moveTo>
                      <a:pt x="16071" y="898862"/>
                    </a:moveTo>
                    <a:lnTo>
                      <a:pt x="16071" y="762112"/>
                    </a:lnTo>
                    <a:lnTo>
                      <a:pt x="62992" y="762112"/>
                    </a:lnTo>
                    <a:lnTo>
                      <a:pt x="62992" y="898862"/>
                    </a:lnTo>
                    <a:lnTo>
                      <a:pt x="16071" y="898862"/>
                    </a:lnTo>
                    <a:moveTo>
                      <a:pt x="5230" y="677298"/>
                    </a:moveTo>
                    <a:lnTo>
                      <a:pt x="-5378" y="677298"/>
                    </a:lnTo>
                    <a:lnTo>
                      <a:pt x="-5378" y="697313"/>
                    </a:lnTo>
                    <a:cubicBezTo>
                      <a:pt x="-3429" y="696918"/>
                      <a:pt x="-1412" y="696710"/>
                      <a:pt x="657" y="696710"/>
                    </a:cubicBezTo>
                    <a:lnTo>
                      <a:pt x="5230" y="696710"/>
                    </a:lnTo>
                    <a:cubicBezTo>
                      <a:pt x="10609" y="696710"/>
                      <a:pt x="14969" y="692375"/>
                      <a:pt x="14969" y="687001"/>
                    </a:cubicBezTo>
                    <a:cubicBezTo>
                      <a:pt x="14969" y="681643"/>
                      <a:pt x="10609" y="677298"/>
                      <a:pt x="5230" y="677298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igura a mano libera: forma 92">
                <a:extLst>
                  <a:ext uri="{FF2B5EF4-FFF2-40B4-BE49-F238E27FC236}">
                    <a16:creationId xmlns:a16="http://schemas.microsoft.com/office/drawing/2014/main" id="{85BED5A2-7DB2-4267-B36C-422B39E2DD75}"/>
                  </a:ext>
                </a:extLst>
              </p:cNvPr>
              <p:cNvSpPr/>
              <p:nvPr/>
            </p:nvSpPr>
            <p:spPr>
              <a:xfrm flipV="1">
                <a:off x="8524664" y="4096598"/>
                <a:ext cx="235965" cy="121339"/>
              </a:xfrm>
              <a:custGeom>
                <a:avLst/>
                <a:gdLst>
                  <a:gd name="connsiteX0" fmla="*/ -5378 w 235965"/>
                  <a:gd name="connsiteY0" fmla="*/ -2244 h 121339"/>
                  <a:gd name="connsiteX1" fmla="*/ 230588 w 235965"/>
                  <a:gd name="connsiteY1" fmla="*/ -2244 h 121339"/>
                  <a:gd name="connsiteX2" fmla="*/ 230588 w 235965"/>
                  <a:gd name="connsiteY2" fmla="*/ 119096 h 121339"/>
                  <a:gd name="connsiteX3" fmla="*/ -5378 w 235965"/>
                  <a:gd name="connsiteY3" fmla="*/ 119096 h 121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5965" h="121339">
                    <a:moveTo>
                      <a:pt x="-5378" y="-2244"/>
                    </a:moveTo>
                    <a:lnTo>
                      <a:pt x="230588" y="-2244"/>
                    </a:lnTo>
                    <a:lnTo>
                      <a:pt x="230588" y="119096"/>
                    </a:lnTo>
                    <a:lnTo>
                      <a:pt x="-5378" y="119096"/>
                    </a:lnTo>
                    <a:close/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igura a mano libera: forma 93">
                <a:extLst>
                  <a:ext uri="{FF2B5EF4-FFF2-40B4-BE49-F238E27FC236}">
                    <a16:creationId xmlns:a16="http://schemas.microsoft.com/office/drawing/2014/main" id="{9896F848-21BD-4D75-AE4E-28677BD8AB3B}"/>
                  </a:ext>
                </a:extLst>
              </p:cNvPr>
              <p:cNvSpPr/>
              <p:nvPr/>
            </p:nvSpPr>
            <p:spPr>
              <a:xfrm flipV="1">
                <a:off x="8524664" y="4091400"/>
                <a:ext cx="235965" cy="5197"/>
              </a:xfrm>
              <a:custGeom>
                <a:avLst/>
                <a:gdLst>
                  <a:gd name="connsiteX0" fmla="*/ -5378 w 235965"/>
                  <a:gd name="connsiteY0" fmla="*/ -2382 h 5197"/>
                  <a:gd name="connsiteX1" fmla="*/ 230588 w 235965"/>
                  <a:gd name="connsiteY1" fmla="*/ -2382 h 5197"/>
                  <a:gd name="connsiteX2" fmla="*/ 230588 w 235965"/>
                  <a:gd name="connsiteY2" fmla="*/ 2815 h 5197"/>
                  <a:gd name="connsiteX3" fmla="*/ -5378 w 235965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5965" h="5197">
                    <a:moveTo>
                      <a:pt x="-5378" y="-2382"/>
                    </a:moveTo>
                    <a:lnTo>
                      <a:pt x="230588" y="-2382"/>
                    </a:lnTo>
                    <a:lnTo>
                      <a:pt x="230588" y="2815"/>
                    </a:lnTo>
                    <a:lnTo>
                      <a:pt x="-5378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igura a mano libera: forma 94">
                <a:extLst>
                  <a:ext uri="{FF2B5EF4-FFF2-40B4-BE49-F238E27FC236}">
                    <a16:creationId xmlns:a16="http://schemas.microsoft.com/office/drawing/2014/main" id="{865936E1-4168-4826-ABE9-56738CCC7C81}"/>
                  </a:ext>
                </a:extLst>
              </p:cNvPr>
              <p:cNvSpPr/>
              <p:nvPr/>
            </p:nvSpPr>
            <p:spPr>
              <a:xfrm flipV="1">
                <a:off x="8546113" y="3189121"/>
                <a:ext cx="46919" cy="136750"/>
              </a:xfrm>
              <a:custGeom>
                <a:avLst/>
                <a:gdLst>
                  <a:gd name="connsiteX0" fmla="*/ -5256 w 46919"/>
                  <a:gd name="connsiteY0" fmla="*/ -4206 h 136750"/>
                  <a:gd name="connsiteX1" fmla="*/ 41664 w 46919"/>
                  <a:gd name="connsiteY1" fmla="*/ -4206 h 136750"/>
                  <a:gd name="connsiteX2" fmla="*/ 41664 w 46919"/>
                  <a:gd name="connsiteY2" fmla="*/ 132544 h 136750"/>
                  <a:gd name="connsiteX3" fmla="*/ -5256 w 46919"/>
                  <a:gd name="connsiteY3" fmla="*/ 132544 h 1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9" h="136750">
                    <a:moveTo>
                      <a:pt x="-5256" y="-4206"/>
                    </a:moveTo>
                    <a:lnTo>
                      <a:pt x="41664" y="-4206"/>
                    </a:lnTo>
                    <a:lnTo>
                      <a:pt x="41664" y="132544"/>
                    </a:lnTo>
                    <a:lnTo>
                      <a:pt x="-5256" y="13254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igura a mano libera: forma 95">
                <a:extLst>
                  <a:ext uri="{FF2B5EF4-FFF2-40B4-BE49-F238E27FC236}">
                    <a16:creationId xmlns:a16="http://schemas.microsoft.com/office/drawing/2014/main" id="{393EF841-0614-491B-8260-B030B311B2F4}"/>
                  </a:ext>
                </a:extLst>
              </p:cNvPr>
              <p:cNvSpPr/>
              <p:nvPr/>
            </p:nvSpPr>
            <p:spPr>
              <a:xfrm flipV="1">
                <a:off x="8616509" y="3189121"/>
                <a:ext cx="46915" cy="136750"/>
              </a:xfrm>
              <a:custGeom>
                <a:avLst/>
                <a:gdLst>
                  <a:gd name="connsiteX0" fmla="*/ -5373 w 46915"/>
                  <a:gd name="connsiteY0" fmla="*/ -4206 h 136750"/>
                  <a:gd name="connsiteX1" fmla="*/ 41542 w 46915"/>
                  <a:gd name="connsiteY1" fmla="*/ -4206 h 136750"/>
                  <a:gd name="connsiteX2" fmla="*/ 41542 w 46915"/>
                  <a:gd name="connsiteY2" fmla="*/ 132544 h 136750"/>
                  <a:gd name="connsiteX3" fmla="*/ -5373 w 46915"/>
                  <a:gd name="connsiteY3" fmla="*/ 132544 h 1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5" h="136750">
                    <a:moveTo>
                      <a:pt x="-5373" y="-4206"/>
                    </a:moveTo>
                    <a:lnTo>
                      <a:pt x="41542" y="-4206"/>
                    </a:lnTo>
                    <a:lnTo>
                      <a:pt x="41542" y="132544"/>
                    </a:lnTo>
                    <a:lnTo>
                      <a:pt x="-5373" y="13254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igura a mano libera: forma 96">
                <a:extLst>
                  <a:ext uri="{FF2B5EF4-FFF2-40B4-BE49-F238E27FC236}">
                    <a16:creationId xmlns:a16="http://schemas.microsoft.com/office/drawing/2014/main" id="{DB751026-608D-4904-BCA2-96A13BB4D05C}"/>
                  </a:ext>
                </a:extLst>
              </p:cNvPr>
              <p:cNvSpPr/>
              <p:nvPr/>
            </p:nvSpPr>
            <p:spPr>
              <a:xfrm flipV="1">
                <a:off x="8686891" y="3189121"/>
                <a:ext cx="46921" cy="136750"/>
              </a:xfrm>
              <a:custGeom>
                <a:avLst/>
                <a:gdLst>
                  <a:gd name="connsiteX0" fmla="*/ -5491 w 46921"/>
                  <a:gd name="connsiteY0" fmla="*/ -4206 h 136750"/>
                  <a:gd name="connsiteX1" fmla="*/ 41431 w 46921"/>
                  <a:gd name="connsiteY1" fmla="*/ -4206 h 136750"/>
                  <a:gd name="connsiteX2" fmla="*/ 41431 w 46921"/>
                  <a:gd name="connsiteY2" fmla="*/ 132544 h 136750"/>
                  <a:gd name="connsiteX3" fmla="*/ -5491 w 46921"/>
                  <a:gd name="connsiteY3" fmla="*/ 132544 h 1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21" h="136750">
                    <a:moveTo>
                      <a:pt x="-5491" y="-4206"/>
                    </a:moveTo>
                    <a:lnTo>
                      <a:pt x="41431" y="-4206"/>
                    </a:lnTo>
                    <a:lnTo>
                      <a:pt x="41431" y="132544"/>
                    </a:lnTo>
                    <a:lnTo>
                      <a:pt x="-5491" y="13254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igura a mano libera: forma 97">
                <a:extLst>
                  <a:ext uri="{FF2B5EF4-FFF2-40B4-BE49-F238E27FC236}">
                    <a16:creationId xmlns:a16="http://schemas.microsoft.com/office/drawing/2014/main" id="{4E4D32E7-67CE-4AC1-8583-61F761E2FBD3}"/>
                  </a:ext>
                </a:extLst>
              </p:cNvPr>
              <p:cNvSpPr/>
              <p:nvPr/>
            </p:nvSpPr>
            <p:spPr>
              <a:xfrm flipV="1">
                <a:off x="8546113" y="3477606"/>
                <a:ext cx="46919" cy="3788"/>
              </a:xfrm>
              <a:custGeom>
                <a:avLst/>
                <a:gdLst>
                  <a:gd name="connsiteX0" fmla="*/ -5256 w 46919"/>
                  <a:gd name="connsiteY0" fmla="*/ -3722 h 3788"/>
                  <a:gd name="connsiteX1" fmla="*/ 41664 w 46919"/>
                  <a:gd name="connsiteY1" fmla="*/ -3722 h 3788"/>
                  <a:gd name="connsiteX2" fmla="*/ 41664 w 46919"/>
                  <a:gd name="connsiteY2" fmla="*/ 67 h 3788"/>
                  <a:gd name="connsiteX3" fmla="*/ -5256 w 46919"/>
                  <a:gd name="connsiteY3" fmla="*/ 67 h 3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9" h="3788">
                    <a:moveTo>
                      <a:pt x="-5256" y="-3722"/>
                    </a:moveTo>
                    <a:lnTo>
                      <a:pt x="41664" y="-3722"/>
                    </a:lnTo>
                    <a:lnTo>
                      <a:pt x="41664" y="67"/>
                    </a:lnTo>
                    <a:lnTo>
                      <a:pt x="-5256" y="6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igura a mano libera: forma 98">
                <a:extLst>
                  <a:ext uri="{FF2B5EF4-FFF2-40B4-BE49-F238E27FC236}">
                    <a16:creationId xmlns:a16="http://schemas.microsoft.com/office/drawing/2014/main" id="{938D241B-B33B-4D5A-B43B-3D2A512442D6}"/>
                  </a:ext>
                </a:extLst>
              </p:cNvPr>
              <p:cNvSpPr/>
              <p:nvPr/>
            </p:nvSpPr>
            <p:spPr>
              <a:xfrm flipV="1">
                <a:off x="8616509" y="3477606"/>
                <a:ext cx="46915" cy="3788"/>
              </a:xfrm>
              <a:custGeom>
                <a:avLst/>
                <a:gdLst>
                  <a:gd name="connsiteX0" fmla="*/ -5373 w 46915"/>
                  <a:gd name="connsiteY0" fmla="*/ -3722 h 3788"/>
                  <a:gd name="connsiteX1" fmla="*/ 41542 w 46915"/>
                  <a:gd name="connsiteY1" fmla="*/ -3722 h 3788"/>
                  <a:gd name="connsiteX2" fmla="*/ 41542 w 46915"/>
                  <a:gd name="connsiteY2" fmla="*/ 67 h 3788"/>
                  <a:gd name="connsiteX3" fmla="*/ -5373 w 46915"/>
                  <a:gd name="connsiteY3" fmla="*/ 67 h 3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5" h="3788">
                    <a:moveTo>
                      <a:pt x="-5373" y="-3722"/>
                    </a:moveTo>
                    <a:lnTo>
                      <a:pt x="41542" y="-3722"/>
                    </a:lnTo>
                    <a:lnTo>
                      <a:pt x="41542" y="67"/>
                    </a:lnTo>
                    <a:lnTo>
                      <a:pt x="-5373" y="6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igura a mano libera: forma 99">
                <a:extLst>
                  <a:ext uri="{FF2B5EF4-FFF2-40B4-BE49-F238E27FC236}">
                    <a16:creationId xmlns:a16="http://schemas.microsoft.com/office/drawing/2014/main" id="{6DBFCA16-D9BC-414B-82ED-8DDF1D1713A1}"/>
                  </a:ext>
                </a:extLst>
              </p:cNvPr>
              <p:cNvSpPr/>
              <p:nvPr/>
            </p:nvSpPr>
            <p:spPr>
              <a:xfrm flipV="1">
                <a:off x="8635261" y="3556480"/>
                <a:ext cx="90795" cy="264590"/>
              </a:xfrm>
              <a:custGeom>
                <a:avLst/>
                <a:gdLst>
                  <a:gd name="connsiteX0" fmla="*/ -5441 w 90795"/>
                  <a:gd name="connsiteY0" fmla="*/ -3266 h 264590"/>
                  <a:gd name="connsiteX1" fmla="*/ 85354 w 90795"/>
                  <a:gd name="connsiteY1" fmla="*/ -3266 h 264590"/>
                  <a:gd name="connsiteX2" fmla="*/ 85354 w 90795"/>
                  <a:gd name="connsiteY2" fmla="*/ 261325 h 264590"/>
                  <a:gd name="connsiteX3" fmla="*/ -5441 w 90795"/>
                  <a:gd name="connsiteY3" fmla="*/ 261325 h 264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795" h="264590">
                    <a:moveTo>
                      <a:pt x="-5441" y="-3266"/>
                    </a:moveTo>
                    <a:lnTo>
                      <a:pt x="85354" y="-3266"/>
                    </a:lnTo>
                    <a:lnTo>
                      <a:pt x="85354" y="261325"/>
                    </a:lnTo>
                    <a:lnTo>
                      <a:pt x="-5441" y="2613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igura a mano libera: forma 100">
                <a:extLst>
                  <a:ext uri="{FF2B5EF4-FFF2-40B4-BE49-F238E27FC236}">
                    <a16:creationId xmlns:a16="http://schemas.microsoft.com/office/drawing/2014/main" id="{959DA0D1-E908-4832-A854-8A8D0198D155}"/>
                  </a:ext>
                </a:extLst>
              </p:cNvPr>
              <p:cNvSpPr/>
              <p:nvPr/>
            </p:nvSpPr>
            <p:spPr>
              <a:xfrm flipV="1">
                <a:off x="8686891" y="3387714"/>
                <a:ext cx="46920" cy="93680"/>
              </a:xfrm>
              <a:custGeom>
                <a:avLst/>
                <a:gdLst>
                  <a:gd name="connsiteX0" fmla="*/ 41430 w 46920"/>
                  <a:gd name="connsiteY0" fmla="*/ -3820 h 93680"/>
                  <a:gd name="connsiteX1" fmla="*/ -5491 w 46920"/>
                  <a:gd name="connsiteY1" fmla="*/ -3820 h 93680"/>
                  <a:gd name="connsiteX2" fmla="*/ -5491 w 46920"/>
                  <a:gd name="connsiteY2" fmla="*/ -31 h 93680"/>
                  <a:gd name="connsiteX3" fmla="*/ 41430 w 46920"/>
                  <a:gd name="connsiteY3" fmla="*/ -31 h 93680"/>
                  <a:gd name="connsiteX4" fmla="*/ 41430 w 46920"/>
                  <a:gd name="connsiteY4" fmla="*/ -3820 h 93680"/>
                  <a:gd name="connsiteX5" fmla="*/ 41430 w 46920"/>
                  <a:gd name="connsiteY5" fmla="*/ 66889 h 93680"/>
                  <a:gd name="connsiteX6" fmla="*/ 27871 w 46920"/>
                  <a:gd name="connsiteY6" fmla="*/ 66889 h 93680"/>
                  <a:gd name="connsiteX7" fmla="*/ 18152 w 46920"/>
                  <a:gd name="connsiteY7" fmla="*/ 76592 h 93680"/>
                  <a:gd name="connsiteX8" fmla="*/ 27871 w 46920"/>
                  <a:gd name="connsiteY8" fmla="*/ 86300 h 93680"/>
                  <a:gd name="connsiteX9" fmla="*/ 27190 w 46920"/>
                  <a:gd name="connsiteY9" fmla="*/ 86300 h 93680"/>
                  <a:gd name="connsiteX10" fmla="*/ 41430 w 46920"/>
                  <a:gd name="connsiteY10" fmla="*/ 89860 h 93680"/>
                  <a:gd name="connsiteX11" fmla="*/ 41430 w 46920"/>
                  <a:gd name="connsiteY11" fmla="*/ 66889 h 9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920" h="93680">
                    <a:moveTo>
                      <a:pt x="41430" y="-3820"/>
                    </a:moveTo>
                    <a:lnTo>
                      <a:pt x="-5491" y="-3820"/>
                    </a:lnTo>
                    <a:lnTo>
                      <a:pt x="-5491" y="-31"/>
                    </a:lnTo>
                    <a:lnTo>
                      <a:pt x="41430" y="-31"/>
                    </a:lnTo>
                    <a:lnTo>
                      <a:pt x="41430" y="-3820"/>
                    </a:lnTo>
                    <a:moveTo>
                      <a:pt x="41430" y="66889"/>
                    </a:moveTo>
                    <a:lnTo>
                      <a:pt x="27871" y="66889"/>
                    </a:lnTo>
                    <a:cubicBezTo>
                      <a:pt x="22502" y="66889"/>
                      <a:pt x="18152" y="71234"/>
                      <a:pt x="18152" y="76592"/>
                    </a:cubicBezTo>
                    <a:cubicBezTo>
                      <a:pt x="18152" y="81966"/>
                      <a:pt x="22502" y="86300"/>
                      <a:pt x="27871" y="86300"/>
                    </a:cubicBezTo>
                    <a:lnTo>
                      <a:pt x="27190" y="86300"/>
                    </a:lnTo>
                    <a:cubicBezTo>
                      <a:pt x="32340" y="86300"/>
                      <a:pt x="37189" y="87589"/>
                      <a:pt x="41430" y="89860"/>
                    </a:cubicBezTo>
                    <a:lnTo>
                      <a:pt x="41430" y="66889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igura a mano libera: forma 101">
                <a:extLst>
                  <a:ext uri="{FF2B5EF4-FFF2-40B4-BE49-F238E27FC236}">
                    <a16:creationId xmlns:a16="http://schemas.microsoft.com/office/drawing/2014/main" id="{5B6BBCD2-6B47-45C3-8F0A-568DDDA87A39}"/>
                  </a:ext>
                </a:extLst>
              </p:cNvPr>
              <p:cNvSpPr/>
              <p:nvPr/>
            </p:nvSpPr>
            <p:spPr>
              <a:xfrm flipV="1">
                <a:off x="8535380" y="3897933"/>
                <a:ext cx="59004" cy="107270"/>
              </a:xfrm>
              <a:custGeom>
                <a:avLst/>
                <a:gdLst>
                  <a:gd name="connsiteX0" fmla="*/ -5248 w 59004"/>
                  <a:gd name="connsiteY0" fmla="*/ -2693 h 107270"/>
                  <a:gd name="connsiteX1" fmla="*/ 53757 w 59004"/>
                  <a:gd name="connsiteY1" fmla="*/ -2693 h 107270"/>
                  <a:gd name="connsiteX2" fmla="*/ 53757 w 59004"/>
                  <a:gd name="connsiteY2" fmla="*/ 104578 h 107270"/>
                  <a:gd name="connsiteX3" fmla="*/ -5248 w 59004"/>
                  <a:gd name="connsiteY3" fmla="*/ 104578 h 10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04" h="107270">
                    <a:moveTo>
                      <a:pt x="-5248" y="-2693"/>
                    </a:moveTo>
                    <a:lnTo>
                      <a:pt x="53757" y="-2693"/>
                    </a:lnTo>
                    <a:lnTo>
                      <a:pt x="53757" y="104578"/>
                    </a:lnTo>
                    <a:lnTo>
                      <a:pt x="-5248" y="1045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igura a mano libera: forma 102">
                <a:extLst>
                  <a:ext uri="{FF2B5EF4-FFF2-40B4-BE49-F238E27FC236}">
                    <a16:creationId xmlns:a16="http://schemas.microsoft.com/office/drawing/2014/main" id="{1D9FD7DF-CD93-4737-A765-87DF73F17659}"/>
                  </a:ext>
                </a:extLst>
              </p:cNvPr>
              <p:cNvSpPr/>
              <p:nvPr/>
            </p:nvSpPr>
            <p:spPr>
              <a:xfrm flipV="1">
                <a:off x="8605096" y="3897933"/>
                <a:ext cx="59009" cy="107270"/>
              </a:xfrm>
              <a:custGeom>
                <a:avLst/>
                <a:gdLst>
                  <a:gd name="connsiteX0" fmla="*/ -5364 w 59009"/>
                  <a:gd name="connsiteY0" fmla="*/ -2693 h 107270"/>
                  <a:gd name="connsiteX1" fmla="*/ 53645 w 59009"/>
                  <a:gd name="connsiteY1" fmla="*/ -2693 h 107270"/>
                  <a:gd name="connsiteX2" fmla="*/ 53645 w 59009"/>
                  <a:gd name="connsiteY2" fmla="*/ 104578 h 107270"/>
                  <a:gd name="connsiteX3" fmla="*/ -5364 w 59009"/>
                  <a:gd name="connsiteY3" fmla="*/ 104578 h 10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09" h="107270">
                    <a:moveTo>
                      <a:pt x="-5364" y="-2693"/>
                    </a:moveTo>
                    <a:lnTo>
                      <a:pt x="53645" y="-2693"/>
                    </a:lnTo>
                    <a:lnTo>
                      <a:pt x="53645" y="104578"/>
                    </a:lnTo>
                    <a:lnTo>
                      <a:pt x="-5364" y="1045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igura a mano libera: forma 103">
                <a:extLst>
                  <a:ext uri="{FF2B5EF4-FFF2-40B4-BE49-F238E27FC236}">
                    <a16:creationId xmlns:a16="http://schemas.microsoft.com/office/drawing/2014/main" id="{FE909F87-CB37-4303-B388-8EE776C78843}"/>
                  </a:ext>
                </a:extLst>
              </p:cNvPr>
              <p:cNvSpPr/>
              <p:nvPr/>
            </p:nvSpPr>
            <p:spPr>
              <a:xfrm flipV="1">
                <a:off x="8677510" y="3897933"/>
                <a:ext cx="59000" cy="107270"/>
              </a:xfrm>
              <a:custGeom>
                <a:avLst/>
                <a:gdLst>
                  <a:gd name="connsiteX0" fmla="*/ -5485 w 59000"/>
                  <a:gd name="connsiteY0" fmla="*/ -2693 h 107270"/>
                  <a:gd name="connsiteX1" fmla="*/ 53516 w 59000"/>
                  <a:gd name="connsiteY1" fmla="*/ -2693 h 107270"/>
                  <a:gd name="connsiteX2" fmla="*/ 53516 w 59000"/>
                  <a:gd name="connsiteY2" fmla="*/ 104578 h 107270"/>
                  <a:gd name="connsiteX3" fmla="*/ -5485 w 59000"/>
                  <a:gd name="connsiteY3" fmla="*/ 104578 h 10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00" h="107270">
                    <a:moveTo>
                      <a:pt x="-5485" y="-2693"/>
                    </a:moveTo>
                    <a:lnTo>
                      <a:pt x="53516" y="-2693"/>
                    </a:lnTo>
                    <a:lnTo>
                      <a:pt x="53516" y="104578"/>
                    </a:lnTo>
                    <a:lnTo>
                      <a:pt x="-5485" y="1045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igura a mano libera: forma 104">
                <a:extLst>
                  <a:ext uri="{FF2B5EF4-FFF2-40B4-BE49-F238E27FC236}">
                    <a16:creationId xmlns:a16="http://schemas.microsoft.com/office/drawing/2014/main" id="{AE2CDB3E-4227-46CD-A96E-75500BE2F11E}"/>
                  </a:ext>
                </a:extLst>
              </p:cNvPr>
              <p:cNvSpPr/>
              <p:nvPr/>
            </p:nvSpPr>
            <p:spPr>
              <a:xfrm flipV="1">
                <a:off x="8782094" y="2686772"/>
                <a:ext cx="345897" cy="1404628"/>
              </a:xfrm>
              <a:custGeom>
                <a:avLst/>
                <a:gdLst>
                  <a:gd name="connsiteX0" fmla="*/ 339999 w 345897"/>
                  <a:gd name="connsiteY0" fmla="*/ -3919 h 1404628"/>
                  <a:gd name="connsiteX1" fmla="*/ -5899 w 345897"/>
                  <a:gd name="connsiteY1" fmla="*/ -3919 h 1404628"/>
                  <a:gd name="connsiteX2" fmla="*/ -5899 w 345897"/>
                  <a:gd name="connsiteY2" fmla="*/ 634791 h 1404628"/>
                  <a:gd name="connsiteX3" fmla="*/ -4740 w 345897"/>
                  <a:gd name="connsiteY3" fmla="*/ 643336 h 1404628"/>
                  <a:gd name="connsiteX4" fmla="*/ -5899 w 345897"/>
                  <a:gd name="connsiteY4" fmla="*/ 651880 h 1404628"/>
                  <a:gd name="connsiteX5" fmla="*/ -5899 w 345897"/>
                  <a:gd name="connsiteY5" fmla="*/ 1400709 h 1404628"/>
                  <a:gd name="connsiteX6" fmla="*/ 227629 w 345897"/>
                  <a:gd name="connsiteY6" fmla="*/ 1065035 h 1404628"/>
                  <a:gd name="connsiteX7" fmla="*/ 220093 w 345897"/>
                  <a:gd name="connsiteY7" fmla="*/ 1065035 h 1404628"/>
                  <a:gd name="connsiteX8" fmla="*/ 183193 w 345897"/>
                  <a:gd name="connsiteY8" fmla="*/ 1028140 h 1404628"/>
                  <a:gd name="connsiteX9" fmla="*/ 220093 w 345897"/>
                  <a:gd name="connsiteY9" fmla="*/ 991250 h 1404628"/>
                  <a:gd name="connsiteX10" fmla="*/ 252680 w 345897"/>
                  <a:gd name="connsiteY10" fmla="*/ 991250 h 1404628"/>
                  <a:gd name="connsiteX11" fmla="*/ 339999 w 345897"/>
                  <a:gd name="connsiteY11" fmla="*/ 623051 h 1404628"/>
                  <a:gd name="connsiteX12" fmla="*/ 339999 w 345897"/>
                  <a:gd name="connsiteY12" fmla="*/ -3919 h 1404628"/>
                  <a:gd name="connsiteX13" fmla="*/ 163038 w 345897"/>
                  <a:gd name="connsiteY13" fmla="*/ 100151 h 1404628"/>
                  <a:gd name="connsiteX14" fmla="*/ 163038 w 345897"/>
                  <a:gd name="connsiteY14" fmla="*/ 43844 h 1404628"/>
                  <a:gd name="connsiteX15" fmla="*/ 200583 w 345897"/>
                  <a:gd name="connsiteY15" fmla="*/ 43844 h 1404628"/>
                  <a:gd name="connsiteX16" fmla="*/ 200583 w 345897"/>
                  <a:gd name="connsiteY16" fmla="*/ 100151 h 1404628"/>
                  <a:gd name="connsiteX17" fmla="*/ 163038 w 345897"/>
                  <a:gd name="connsiteY17" fmla="*/ 100151 h 1404628"/>
                  <a:gd name="connsiteX18" fmla="*/ 66504 w 345897"/>
                  <a:gd name="connsiteY18" fmla="*/ 169882 h 1404628"/>
                  <a:gd name="connsiteX19" fmla="*/ 66504 w 345897"/>
                  <a:gd name="connsiteY19" fmla="*/ 113565 h 1404628"/>
                  <a:gd name="connsiteX20" fmla="*/ 104039 w 345897"/>
                  <a:gd name="connsiteY20" fmla="*/ 113565 h 1404628"/>
                  <a:gd name="connsiteX21" fmla="*/ 104039 w 345897"/>
                  <a:gd name="connsiteY21" fmla="*/ 169882 h 1404628"/>
                  <a:gd name="connsiteX22" fmla="*/ 66504 w 345897"/>
                  <a:gd name="connsiteY22" fmla="*/ 169882 h 1404628"/>
                  <a:gd name="connsiteX23" fmla="*/ 163038 w 345897"/>
                  <a:gd name="connsiteY23" fmla="*/ 181934 h 1404628"/>
                  <a:gd name="connsiteX24" fmla="*/ 163038 w 345897"/>
                  <a:gd name="connsiteY24" fmla="*/ 125643 h 1404628"/>
                  <a:gd name="connsiteX25" fmla="*/ 200583 w 345897"/>
                  <a:gd name="connsiteY25" fmla="*/ 125643 h 1404628"/>
                  <a:gd name="connsiteX26" fmla="*/ 200583 w 345897"/>
                  <a:gd name="connsiteY26" fmla="*/ 181934 h 1404628"/>
                  <a:gd name="connsiteX27" fmla="*/ 163038 w 345897"/>
                  <a:gd name="connsiteY27" fmla="*/ 181934 h 1404628"/>
                  <a:gd name="connsiteX28" fmla="*/ 235446 w 345897"/>
                  <a:gd name="connsiteY28" fmla="*/ 234250 h 1404628"/>
                  <a:gd name="connsiteX29" fmla="*/ 235446 w 345897"/>
                  <a:gd name="connsiteY29" fmla="*/ 177917 h 1404628"/>
                  <a:gd name="connsiteX30" fmla="*/ 272960 w 345897"/>
                  <a:gd name="connsiteY30" fmla="*/ 177917 h 1404628"/>
                  <a:gd name="connsiteX31" fmla="*/ 272960 w 345897"/>
                  <a:gd name="connsiteY31" fmla="*/ 234250 h 1404628"/>
                  <a:gd name="connsiteX32" fmla="*/ 235446 w 345897"/>
                  <a:gd name="connsiteY32" fmla="*/ 234250 h 1404628"/>
                  <a:gd name="connsiteX33" fmla="*/ 58464 w 345897"/>
                  <a:gd name="connsiteY33" fmla="*/ 266410 h 1404628"/>
                  <a:gd name="connsiteX34" fmla="*/ 58464 w 345897"/>
                  <a:gd name="connsiteY34" fmla="*/ 210109 h 1404628"/>
                  <a:gd name="connsiteX35" fmla="*/ 96009 w 345897"/>
                  <a:gd name="connsiteY35" fmla="*/ 210109 h 1404628"/>
                  <a:gd name="connsiteX36" fmla="*/ 96009 w 345897"/>
                  <a:gd name="connsiteY36" fmla="*/ 266410 h 1404628"/>
                  <a:gd name="connsiteX37" fmla="*/ 58464 w 345897"/>
                  <a:gd name="connsiteY37" fmla="*/ 266410 h 1404628"/>
                  <a:gd name="connsiteX38" fmla="*/ 168407 w 345897"/>
                  <a:gd name="connsiteY38" fmla="*/ 312006 h 1404628"/>
                  <a:gd name="connsiteX39" fmla="*/ 168407 w 345897"/>
                  <a:gd name="connsiteY39" fmla="*/ 255689 h 1404628"/>
                  <a:gd name="connsiteX40" fmla="*/ 205925 w 345897"/>
                  <a:gd name="connsiteY40" fmla="*/ 255689 h 1404628"/>
                  <a:gd name="connsiteX41" fmla="*/ 205925 w 345897"/>
                  <a:gd name="connsiteY41" fmla="*/ 312006 h 1404628"/>
                  <a:gd name="connsiteX42" fmla="*/ 168407 w 345897"/>
                  <a:gd name="connsiteY42" fmla="*/ 312006 h 1404628"/>
                  <a:gd name="connsiteX43" fmla="*/ 93311 w 345897"/>
                  <a:gd name="connsiteY43" fmla="*/ 360273 h 1404628"/>
                  <a:gd name="connsiteX44" fmla="*/ 93311 w 345897"/>
                  <a:gd name="connsiteY44" fmla="*/ 303955 h 1404628"/>
                  <a:gd name="connsiteX45" fmla="*/ 130862 w 345897"/>
                  <a:gd name="connsiteY45" fmla="*/ 303955 h 1404628"/>
                  <a:gd name="connsiteX46" fmla="*/ 130862 w 345897"/>
                  <a:gd name="connsiteY46" fmla="*/ 360273 h 1404628"/>
                  <a:gd name="connsiteX47" fmla="*/ 93311 w 345897"/>
                  <a:gd name="connsiteY47" fmla="*/ 360273 h 1404628"/>
                  <a:gd name="connsiteX48" fmla="*/ 4828 w 345897"/>
                  <a:gd name="connsiteY48" fmla="*/ 376343 h 1404628"/>
                  <a:gd name="connsiteX49" fmla="*/ 4828 w 345897"/>
                  <a:gd name="connsiteY49" fmla="*/ 320041 h 1404628"/>
                  <a:gd name="connsiteX50" fmla="*/ 42368 w 345897"/>
                  <a:gd name="connsiteY50" fmla="*/ 320041 h 1404628"/>
                  <a:gd name="connsiteX51" fmla="*/ 42368 w 345897"/>
                  <a:gd name="connsiteY51" fmla="*/ 376343 h 1404628"/>
                  <a:gd name="connsiteX52" fmla="*/ 4828 w 345897"/>
                  <a:gd name="connsiteY52" fmla="*/ 376343 h 1404628"/>
                  <a:gd name="connsiteX53" fmla="*/ 243481 w 345897"/>
                  <a:gd name="connsiteY53" fmla="*/ 379035 h 1404628"/>
                  <a:gd name="connsiteX54" fmla="*/ 243481 w 345897"/>
                  <a:gd name="connsiteY54" fmla="*/ 322717 h 1404628"/>
                  <a:gd name="connsiteX55" fmla="*/ 281020 w 345897"/>
                  <a:gd name="connsiteY55" fmla="*/ 322717 h 1404628"/>
                  <a:gd name="connsiteX56" fmla="*/ 281020 w 345897"/>
                  <a:gd name="connsiteY56" fmla="*/ 379035 h 1404628"/>
                  <a:gd name="connsiteX57" fmla="*/ 243481 w 345897"/>
                  <a:gd name="connsiteY57" fmla="*/ 379035 h 1404628"/>
                  <a:gd name="connsiteX58" fmla="*/ 176442 w 345897"/>
                  <a:gd name="connsiteY58" fmla="*/ 440710 h 1404628"/>
                  <a:gd name="connsiteX59" fmla="*/ 176442 w 345897"/>
                  <a:gd name="connsiteY59" fmla="*/ 384409 h 1404628"/>
                  <a:gd name="connsiteX60" fmla="*/ 213986 w 345897"/>
                  <a:gd name="connsiteY60" fmla="*/ 384409 h 1404628"/>
                  <a:gd name="connsiteX61" fmla="*/ 213986 w 345897"/>
                  <a:gd name="connsiteY61" fmla="*/ 440710 h 1404628"/>
                  <a:gd name="connsiteX62" fmla="*/ 176442 w 345897"/>
                  <a:gd name="connsiteY62" fmla="*/ 440710 h 1404628"/>
                  <a:gd name="connsiteX63" fmla="*/ 93311 w 345897"/>
                  <a:gd name="connsiteY63" fmla="*/ 472892 h 1404628"/>
                  <a:gd name="connsiteX64" fmla="*/ 93311 w 345897"/>
                  <a:gd name="connsiteY64" fmla="*/ 416574 h 1404628"/>
                  <a:gd name="connsiteX65" fmla="*/ 130862 w 345897"/>
                  <a:gd name="connsiteY65" fmla="*/ 416574 h 1404628"/>
                  <a:gd name="connsiteX66" fmla="*/ 130862 w 345897"/>
                  <a:gd name="connsiteY66" fmla="*/ 472892 h 1404628"/>
                  <a:gd name="connsiteX67" fmla="*/ 93311 w 345897"/>
                  <a:gd name="connsiteY67" fmla="*/ 472892 h 1404628"/>
                  <a:gd name="connsiteX68" fmla="*/ 181810 w 345897"/>
                  <a:gd name="connsiteY68" fmla="*/ 534573 h 1404628"/>
                  <a:gd name="connsiteX69" fmla="*/ 181810 w 345897"/>
                  <a:gd name="connsiteY69" fmla="*/ 478255 h 1404628"/>
                  <a:gd name="connsiteX70" fmla="*/ 219360 w 345897"/>
                  <a:gd name="connsiteY70" fmla="*/ 478255 h 1404628"/>
                  <a:gd name="connsiteX71" fmla="*/ 219360 w 345897"/>
                  <a:gd name="connsiteY71" fmla="*/ 534573 h 1404628"/>
                  <a:gd name="connsiteX72" fmla="*/ 181810 w 345897"/>
                  <a:gd name="connsiteY72" fmla="*/ 534573 h 1404628"/>
                  <a:gd name="connsiteX73" fmla="*/ 235446 w 345897"/>
                  <a:gd name="connsiteY73" fmla="*/ 539936 h 1404628"/>
                  <a:gd name="connsiteX74" fmla="*/ 235446 w 345897"/>
                  <a:gd name="connsiteY74" fmla="*/ 483619 h 1404628"/>
                  <a:gd name="connsiteX75" fmla="*/ 272960 w 345897"/>
                  <a:gd name="connsiteY75" fmla="*/ 483619 h 1404628"/>
                  <a:gd name="connsiteX76" fmla="*/ 272960 w 345897"/>
                  <a:gd name="connsiteY76" fmla="*/ 539936 h 1404628"/>
                  <a:gd name="connsiteX77" fmla="*/ 235446 w 345897"/>
                  <a:gd name="connsiteY77" fmla="*/ 539936 h 1404628"/>
                  <a:gd name="connsiteX78" fmla="*/ 90640 w 345897"/>
                  <a:gd name="connsiteY78" fmla="*/ 676691 h 1404628"/>
                  <a:gd name="connsiteX79" fmla="*/ 90640 w 345897"/>
                  <a:gd name="connsiteY79" fmla="*/ 531881 h 1404628"/>
                  <a:gd name="connsiteX80" fmla="*/ 117453 w 345897"/>
                  <a:gd name="connsiteY80" fmla="*/ 531881 h 1404628"/>
                  <a:gd name="connsiteX81" fmla="*/ 117453 w 345897"/>
                  <a:gd name="connsiteY81" fmla="*/ 676691 h 1404628"/>
                  <a:gd name="connsiteX82" fmla="*/ 90640 w 345897"/>
                  <a:gd name="connsiteY82" fmla="*/ 676691 h 1404628"/>
                  <a:gd name="connsiteX83" fmla="*/ 171088 w 345897"/>
                  <a:gd name="connsiteY83" fmla="*/ 802719 h 1404628"/>
                  <a:gd name="connsiteX84" fmla="*/ 171088 w 345897"/>
                  <a:gd name="connsiteY84" fmla="*/ 657919 h 1404628"/>
                  <a:gd name="connsiteX85" fmla="*/ 197906 w 345897"/>
                  <a:gd name="connsiteY85" fmla="*/ 657919 h 1404628"/>
                  <a:gd name="connsiteX86" fmla="*/ 197906 w 345897"/>
                  <a:gd name="connsiteY86" fmla="*/ 802719 h 1404628"/>
                  <a:gd name="connsiteX87" fmla="*/ 171088 w 345897"/>
                  <a:gd name="connsiteY87" fmla="*/ 802719 h 1404628"/>
                  <a:gd name="connsiteX88" fmla="*/ 53090 w 345897"/>
                  <a:gd name="connsiteY88" fmla="*/ 936803 h 1404628"/>
                  <a:gd name="connsiteX89" fmla="*/ 53090 w 345897"/>
                  <a:gd name="connsiteY89" fmla="*/ 791992 h 1404628"/>
                  <a:gd name="connsiteX90" fmla="*/ 79903 w 345897"/>
                  <a:gd name="connsiteY90" fmla="*/ 791992 h 1404628"/>
                  <a:gd name="connsiteX91" fmla="*/ 79903 w 345897"/>
                  <a:gd name="connsiteY91" fmla="*/ 936803 h 1404628"/>
                  <a:gd name="connsiteX92" fmla="*/ 53090 w 345897"/>
                  <a:gd name="connsiteY92" fmla="*/ 936803 h 1404628"/>
                  <a:gd name="connsiteX93" fmla="*/ 90640 w 345897"/>
                  <a:gd name="connsiteY93" fmla="*/ 1070877 h 1404628"/>
                  <a:gd name="connsiteX94" fmla="*/ 90640 w 345897"/>
                  <a:gd name="connsiteY94" fmla="*/ 926076 h 1404628"/>
                  <a:gd name="connsiteX95" fmla="*/ 117453 w 345897"/>
                  <a:gd name="connsiteY95" fmla="*/ 926076 h 1404628"/>
                  <a:gd name="connsiteX96" fmla="*/ 117453 w 345897"/>
                  <a:gd name="connsiteY96" fmla="*/ 1070877 h 1404628"/>
                  <a:gd name="connsiteX97" fmla="*/ 90640 w 345897"/>
                  <a:gd name="connsiteY97" fmla="*/ 1070877 h 1404628"/>
                  <a:gd name="connsiteX98" fmla="*/ 23611 w 345897"/>
                  <a:gd name="connsiteY98" fmla="*/ 1191551 h 1404628"/>
                  <a:gd name="connsiteX99" fmla="*/ 23611 w 345897"/>
                  <a:gd name="connsiteY99" fmla="*/ 1046741 h 1404628"/>
                  <a:gd name="connsiteX100" fmla="*/ 50408 w 345897"/>
                  <a:gd name="connsiteY100" fmla="*/ 1046741 h 1404628"/>
                  <a:gd name="connsiteX101" fmla="*/ 50408 w 345897"/>
                  <a:gd name="connsiteY101" fmla="*/ 1191551 h 1404628"/>
                  <a:gd name="connsiteX102" fmla="*/ 23611 w 345897"/>
                  <a:gd name="connsiteY102" fmla="*/ 1191551 h 1404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345897" h="1404628">
                    <a:moveTo>
                      <a:pt x="339999" y="-3919"/>
                    </a:moveTo>
                    <a:lnTo>
                      <a:pt x="-5899" y="-3919"/>
                    </a:lnTo>
                    <a:lnTo>
                      <a:pt x="-5899" y="634791"/>
                    </a:lnTo>
                    <a:cubicBezTo>
                      <a:pt x="-5145" y="637515"/>
                      <a:pt x="-4740" y="640378"/>
                      <a:pt x="-4740" y="643336"/>
                    </a:cubicBezTo>
                    <a:cubicBezTo>
                      <a:pt x="-4740" y="646287"/>
                      <a:pt x="-5145" y="649151"/>
                      <a:pt x="-5899" y="651880"/>
                    </a:cubicBezTo>
                    <a:lnTo>
                      <a:pt x="-5899" y="1400709"/>
                    </a:lnTo>
                    <a:cubicBezTo>
                      <a:pt x="95120" y="1360301"/>
                      <a:pt x="172175" y="1217465"/>
                      <a:pt x="227629" y="1065035"/>
                    </a:cubicBezTo>
                    <a:lnTo>
                      <a:pt x="220093" y="1065035"/>
                    </a:lnTo>
                    <a:cubicBezTo>
                      <a:pt x="199730" y="1065035"/>
                      <a:pt x="183193" y="1048528"/>
                      <a:pt x="183193" y="1028140"/>
                    </a:cubicBezTo>
                    <a:cubicBezTo>
                      <a:pt x="183193" y="1007756"/>
                      <a:pt x="199730" y="991250"/>
                      <a:pt x="220093" y="991250"/>
                    </a:cubicBezTo>
                    <a:lnTo>
                      <a:pt x="252680" y="991250"/>
                    </a:lnTo>
                    <a:cubicBezTo>
                      <a:pt x="312355" y="803140"/>
                      <a:pt x="339999" y="623051"/>
                      <a:pt x="339999" y="623051"/>
                    </a:cubicBezTo>
                    <a:lnTo>
                      <a:pt x="339999" y="-3919"/>
                    </a:lnTo>
                    <a:moveTo>
                      <a:pt x="163038" y="100151"/>
                    </a:moveTo>
                    <a:lnTo>
                      <a:pt x="163038" y="43844"/>
                    </a:lnTo>
                    <a:lnTo>
                      <a:pt x="200583" y="43844"/>
                    </a:lnTo>
                    <a:lnTo>
                      <a:pt x="200583" y="100151"/>
                    </a:lnTo>
                    <a:lnTo>
                      <a:pt x="163038" y="100151"/>
                    </a:lnTo>
                    <a:moveTo>
                      <a:pt x="66504" y="169882"/>
                    </a:moveTo>
                    <a:lnTo>
                      <a:pt x="66504" y="113565"/>
                    </a:lnTo>
                    <a:lnTo>
                      <a:pt x="104039" y="113565"/>
                    </a:lnTo>
                    <a:lnTo>
                      <a:pt x="104039" y="169882"/>
                    </a:lnTo>
                    <a:lnTo>
                      <a:pt x="66504" y="169882"/>
                    </a:lnTo>
                    <a:moveTo>
                      <a:pt x="163038" y="181934"/>
                    </a:moveTo>
                    <a:lnTo>
                      <a:pt x="163038" y="125643"/>
                    </a:lnTo>
                    <a:lnTo>
                      <a:pt x="200583" y="125643"/>
                    </a:lnTo>
                    <a:lnTo>
                      <a:pt x="200583" y="181934"/>
                    </a:lnTo>
                    <a:lnTo>
                      <a:pt x="163038" y="181934"/>
                    </a:lnTo>
                    <a:moveTo>
                      <a:pt x="235446" y="234250"/>
                    </a:moveTo>
                    <a:lnTo>
                      <a:pt x="235446" y="177917"/>
                    </a:lnTo>
                    <a:lnTo>
                      <a:pt x="272960" y="177917"/>
                    </a:lnTo>
                    <a:lnTo>
                      <a:pt x="272960" y="234250"/>
                    </a:lnTo>
                    <a:lnTo>
                      <a:pt x="235446" y="234250"/>
                    </a:lnTo>
                    <a:moveTo>
                      <a:pt x="58464" y="266410"/>
                    </a:moveTo>
                    <a:lnTo>
                      <a:pt x="58464" y="210109"/>
                    </a:lnTo>
                    <a:lnTo>
                      <a:pt x="96009" y="210109"/>
                    </a:lnTo>
                    <a:lnTo>
                      <a:pt x="96009" y="266410"/>
                    </a:lnTo>
                    <a:lnTo>
                      <a:pt x="58464" y="266410"/>
                    </a:lnTo>
                    <a:moveTo>
                      <a:pt x="168407" y="312006"/>
                    </a:moveTo>
                    <a:lnTo>
                      <a:pt x="168407" y="255689"/>
                    </a:lnTo>
                    <a:lnTo>
                      <a:pt x="205925" y="255689"/>
                    </a:lnTo>
                    <a:lnTo>
                      <a:pt x="205925" y="312006"/>
                    </a:lnTo>
                    <a:lnTo>
                      <a:pt x="168407" y="312006"/>
                    </a:lnTo>
                    <a:moveTo>
                      <a:pt x="93311" y="360273"/>
                    </a:moveTo>
                    <a:lnTo>
                      <a:pt x="93311" y="303955"/>
                    </a:lnTo>
                    <a:lnTo>
                      <a:pt x="130862" y="303955"/>
                    </a:lnTo>
                    <a:lnTo>
                      <a:pt x="130862" y="360273"/>
                    </a:lnTo>
                    <a:lnTo>
                      <a:pt x="93311" y="360273"/>
                    </a:lnTo>
                    <a:moveTo>
                      <a:pt x="4828" y="376343"/>
                    </a:moveTo>
                    <a:lnTo>
                      <a:pt x="4828" y="320041"/>
                    </a:lnTo>
                    <a:lnTo>
                      <a:pt x="42368" y="320041"/>
                    </a:lnTo>
                    <a:lnTo>
                      <a:pt x="42368" y="376343"/>
                    </a:lnTo>
                    <a:lnTo>
                      <a:pt x="4828" y="376343"/>
                    </a:lnTo>
                    <a:moveTo>
                      <a:pt x="243481" y="379035"/>
                    </a:moveTo>
                    <a:lnTo>
                      <a:pt x="243481" y="322717"/>
                    </a:lnTo>
                    <a:lnTo>
                      <a:pt x="281020" y="322717"/>
                    </a:lnTo>
                    <a:lnTo>
                      <a:pt x="281020" y="379035"/>
                    </a:lnTo>
                    <a:lnTo>
                      <a:pt x="243481" y="379035"/>
                    </a:lnTo>
                    <a:moveTo>
                      <a:pt x="176442" y="440710"/>
                    </a:moveTo>
                    <a:lnTo>
                      <a:pt x="176442" y="384409"/>
                    </a:lnTo>
                    <a:lnTo>
                      <a:pt x="213986" y="384409"/>
                    </a:lnTo>
                    <a:lnTo>
                      <a:pt x="213986" y="440710"/>
                    </a:lnTo>
                    <a:lnTo>
                      <a:pt x="176442" y="440710"/>
                    </a:lnTo>
                    <a:moveTo>
                      <a:pt x="93311" y="472892"/>
                    </a:moveTo>
                    <a:lnTo>
                      <a:pt x="93311" y="416574"/>
                    </a:lnTo>
                    <a:lnTo>
                      <a:pt x="130862" y="416574"/>
                    </a:lnTo>
                    <a:lnTo>
                      <a:pt x="130862" y="472892"/>
                    </a:lnTo>
                    <a:lnTo>
                      <a:pt x="93311" y="472892"/>
                    </a:lnTo>
                    <a:moveTo>
                      <a:pt x="181810" y="534573"/>
                    </a:moveTo>
                    <a:lnTo>
                      <a:pt x="181810" y="478255"/>
                    </a:lnTo>
                    <a:lnTo>
                      <a:pt x="219360" y="478255"/>
                    </a:lnTo>
                    <a:lnTo>
                      <a:pt x="219360" y="534573"/>
                    </a:lnTo>
                    <a:lnTo>
                      <a:pt x="181810" y="534573"/>
                    </a:lnTo>
                    <a:moveTo>
                      <a:pt x="235446" y="539936"/>
                    </a:moveTo>
                    <a:lnTo>
                      <a:pt x="235446" y="483619"/>
                    </a:lnTo>
                    <a:lnTo>
                      <a:pt x="272960" y="483619"/>
                    </a:lnTo>
                    <a:lnTo>
                      <a:pt x="272960" y="539936"/>
                    </a:lnTo>
                    <a:lnTo>
                      <a:pt x="235446" y="539936"/>
                    </a:lnTo>
                    <a:moveTo>
                      <a:pt x="90640" y="676691"/>
                    </a:moveTo>
                    <a:lnTo>
                      <a:pt x="90640" y="531881"/>
                    </a:lnTo>
                    <a:lnTo>
                      <a:pt x="117453" y="531881"/>
                    </a:lnTo>
                    <a:lnTo>
                      <a:pt x="117453" y="676691"/>
                    </a:lnTo>
                    <a:lnTo>
                      <a:pt x="90640" y="676691"/>
                    </a:lnTo>
                    <a:moveTo>
                      <a:pt x="171088" y="802719"/>
                    </a:moveTo>
                    <a:lnTo>
                      <a:pt x="171088" y="657919"/>
                    </a:lnTo>
                    <a:lnTo>
                      <a:pt x="197906" y="657919"/>
                    </a:lnTo>
                    <a:lnTo>
                      <a:pt x="197906" y="802719"/>
                    </a:lnTo>
                    <a:lnTo>
                      <a:pt x="171088" y="802719"/>
                    </a:lnTo>
                    <a:moveTo>
                      <a:pt x="53090" y="936803"/>
                    </a:moveTo>
                    <a:lnTo>
                      <a:pt x="53090" y="791992"/>
                    </a:lnTo>
                    <a:lnTo>
                      <a:pt x="79903" y="791992"/>
                    </a:lnTo>
                    <a:lnTo>
                      <a:pt x="79903" y="936803"/>
                    </a:lnTo>
                    <a:lnTo>
                      <a:pt x="53090" y="936803"/>
                    </a:lnTo>
                    <a:moveTo>
                      <a:pt x="90640" y="1070877"/>
                    </a:moveTo>
                    <a:lnTo>
                      <a:pt x="90640" y="926076"/>
                    </a:lnTo>
                    <a:lnTo>
                      <a:pt x="117453" y="926076"/>
                    </a:lnTo>
                    <a:lnTo>
                      <a:pt x="117453" y="1070877"/>
                    </a:lnTo>
                    <a:lnTo>
                      <a:pt x="90640" y="1070877"/>
                    </a:lnTo>
                    <a:moveTo>
                      <a:pt x="23611" y="1191551"/>
                    </a:moveTo>
                    <a:lnTo>
                      <a:pt x="23611" y="1046741"/>
                    </a:lnTo>
                    <a:lnTo>
                      <a:pt x="50408" y="1046741"/>
                    </a:lnTo>
                    <a:lnTo>
                      <a:pt x="50408" y="1191551"/>
                    </a:lnTo>
                    <a:lnTo>
                      <a:pt x="23611" y="1191551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igura a mano libera: forma 105">
                <a:extLst>
                  <a:ext uri="{FF2B5EF4-FFF2-40B4-BE49-F238E27FC236}">
                    <a16:creationId xmlns:a16="http://schemas.microsoft.com/office/drawing/2014/main" id="{6BCB5B61-B472-4B2E-8613-FE04D9E1A986}"/>
                  </a:ext>
                </a:extLst>
              </p:cNvPr>
              <p:cNvSpPr/>
              <p:nvPr/>
            </p:nvSpPr>
            <p:spPr>
              <a:xfrm flipV="1">
                <a:off x="8782094" y="4096598"/>
                <a:ext cx="345899" cy="121339"/>
              </a:xfrm>
              <a:custGeom>
                <a:avLst/>
                <a:gdLst>
                  <a:gd name="connsiteX0" fmla="*/ -5899 w 345899"/>
                  <a:gd name="connsiteY0" fmla="*/ -2244 h 121339"/>
                  <a:gd name="connsiteX1" fmla="*/ 340000 w 345899"/>
                  <a:gd name="connsiteY1" fmla="*/ -2244 h 121339"/>
                  <a:gd name="connsiteX2" fmla="*/ 340000 w 345899"/>
                  <a:gd name="connsiteY2" fmla="*/ 119096 h 121339"/>
                  <a:gd name="connsiteX3" fmla="*/ -5899 w 345899"/>
                  <a:gd name="connsiteY3" fmla="*/ 119096 h 121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899" h="121339">
                    <a:moveTo>
                      <a:pt x="-5899" y="-2244"/>
                    </a:moveTo>
                    <a:lnTo>
                      <a:pt x="340000" y="-2244"/>
                    </a:lnTo>
                    <a:lnTo>
                      <a:pt x="340000" y="119096"/>
                    </a:lnTo>
                    <a:lnTo>
                      <a:pt x="-5899" y="119096"/>
                    </a:lnTo>
                    <a:close/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igura a mano libera: forma 106">
                <a:extLst>
                  <a:ext uri="{FF2B5EF4-FFF2-40B4-BE49-F238E27FC236}">
                    <a16:creationId xmlns:a16="http://schemas.microsoft.com/office/drawing/2014/main" id="{B67C453C-55AF-4CF2-AAD3-BB79B6BFD7B4}"/>
                  </a:ext>
                </a:extLst>
              </p:cNvPr>
              <p:cNvSpPr/>
              <p:nvPr/>
            </p:nvSpPr>
            <p:spPr>
              <a:xfrm flipV="1">
                <a:off x="8782094" y="4091400"/>
                <a:ext cx="345899" cy="5197"/>
              </a:xfrm>
              <a:custGeom>
                <a:avLst/>
                <a:gdLst>
                  <a:gd name="connsiteX0" fmla="*/ -5899 w 345899"/>
                  <a:gd name="connsiteY0" fmla="*/ -2382 h 5197"/>
                  <a:gd name="connsiteX1" fmla="*/ 340000 w 345899"/>
                  <a:gd name="connsiteY1" fmla="*/ -2382 h 5197"/>
                  <a:gd name="connsiteX2" fmla="*/ 340000 w 345899"/>
                  <a:gd name="connsiteY2" fmla="*/ 2815 h 5197"/>
                  <a:gd name="connsiteX3" fmla="*/ -5899 w 345899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899" h="5197">
                    <a:moveTo>
                      <a:pt x="-5899" y="-2382"/>
                    </a:moveTo>
                    <a:lnTo>
                      <a:pt x="340000" y="-2382"/>
                    </a:lnTo>
                    <a:lnTo>
                      <a:pt x="340000" y="2815"/>
                    </a:lnTo>
                    <a:lnTo>
                      <a:pt x="-5899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igura a mano libera: forma 107">
                <a:extLst>
                  <a:ext uri="{FF2B5EF4-FFF2-40B4-BE49-F238E27FC236}">
                    <a16:creationId xmlns:a16="http://schemas.microsoft.com/office/drawing/2014/main" id="{BD7E12DE-49D2-4D7D-8B80-D308E14F52A4}"/>
                  </a:ext>
                </a:extLst>
              </p:cNvPr>
              <p:cNvSpPr/>
              <p:nvPr/>
            </p:nvSpPr>
            <p:spPr>
              <a:xfrm flipV="1">
                <a:off x="8811604" y="2895930"/>
                <a:ext cx="26796" cy="144810"/>
              </a:xfrm>
              <a:custGeom>
                <a:avLst/>
                <a:gdLst>
                  <a:gd name="connsiteX0" fmla="*/ -5682 w 26796"/>
                  <a:gd name="connsiteY0" fmla="*/ -4837 h 144810"/>
                  <a:gd name="connsiteX1" fmla="*/ 21115 w 26796"/>
                  <a:gd name="connsiteY1" fmla="*/ -4837 h 144810"/>
                  <a:gd name="connsiteX2" fmla="*/ 21115 w 26796"/>
                  <a:gd name="connsiteY2" fmla="*/ 139974 h 144810"/>
                  <a:gd name="connsiteX3" fmla="*/ -5682 w 26796"/>
                  <a:gd name="connsiteY3" fmla="*/ 139974 h 144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96" h="144810">
                    <a:moveTo>
                      <a:pt x="-5682" y="-4837"/>
                    </a:moveTo>
                    <a:lnTo>
                      <a:pt x="21115" y="-4837"/>
                    </a:lnTo>
                    <a:lnTo>
                      <a:pt x="21115" y="139974"/>
                    </a:lnTo>
                    <a:lnTo>
                      <a:pt x="-5682" y="13997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igura a mano libera: forma 108">
                <a:extLst>
                  <a:ext uri="{FF2B5EF4-FFF2-40B4-BE49-F238E27FC236}">
                    <a16:creationId xmlns:a16="http://schemas.microsoft.com/office/drawing/2014/main" id="{1F966030-49AA-4879-8220-C3CF2CD0071E}"/>
                  </a:ext>
                </a:extLst>
              </p:cNvPr>
              <p:cNvSpPr/>
              <p:nvPr/>
            </p:nvSpPr>
            <p:spPr>
              <a:xfrm flipV="1">
                <a:off x="8878633" y="3016603"/>
                <a:ext cx="26812" cy="144801"/>
              </a:xfrm>
              <a:custGeom>
                <a:avLst/>
                <a:gdLst>
                  <a:gd name="connsiteX0" fmla="*/ -5794 w 26812"/>
                  <a:gd name="connsiteY0" fmla="*/ -4574 h 144801"/>
                  <a:gd name="connsiteX1" fmla="*/ 21019 w 26812"/>
                  <a:gd name="connsiteY1" fmla="*/ -4574 h 144801"/>
                  <a:gd name="connsiteX2" fmla="*/ 21019 w 26812"/>
                  <a:gd name="connsiteY2" fmla="*/ 140228 h 144801"/>
                  <a:gd name="connsiteX3" fmla="*/ -5794 w 26812"/>
                  <a:gd name="connsiteY3" fmla="*/ 140228 h 144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2" h="144801">
                    <a:moveTo>
                      <a:pt x="-5794" y="-4574"/>
                    </a:moveTo>
                    <a:lnTo>
                      <a:pt x="21019" y="-4574"/>
                    </a:lnTo>
                    <a:lnTo>
                      <a:pt x="21019" y="140228"/>
                    </a:lnTo>
                    <a:lnTo>
                      <a:pt x="-5794" y="14022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igura a mano libera: forma 109">
                <a:extLst>
                  <a:ext uri="{FF2B5EF4-FFF2-40B4-BE49-F238E27FC236}">
                    <a16:creationId xmlns:a16="http://schemas.microsoft.com/office/drawing/2014/main" id="{D0FFBAD0-DA39-4972-A8A3-520662789E96}"/>
                  </a:ext>
                </a:extLst>
              </p:cNvPr>
              <p:cNvSpPr/>
              <p:nvPr/>
            </p:nvSpPr>
            <p:spPr>
              <a:xfrm flipV="1">
                <a:off x="8841083" y="3150678"/>
                <a:ext cx="26812" cy="144810"/>
              </a:xfrm>
              <a:custGeom>
                <a:avLst/>
                <a:gdLst>
                  <a:gd name="connsiteX0" fmla="*/ -5731 w 26812"/>
                  <a:gd name="connsiteY0" fmla="*/ -4281 h 144810"/>
                  <a:gd name="connsiteX1" fmla="*/ 21082 w 26812"/>
                  <a:gd name="connsiteY1" fmla="*/ -4281 h 144810"/>
                  <a:gd name="connsiteX2" fmla="*/ 21082 w 26812"/>
                  <a:gd name="connsiteY2" fmla="*/ 140529 h 144810"/>
                  <a:gd name="connsiteX3" fmla="*/ -5731 w 26812"/>
                  <a:gd name="connsiteY3" fmla="*/ 140529 h 144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2" h="144810">
                    <a:moveTo>
                      <a:pt x="-5731" y="-4281"/>
                    </a:moveTo>
                    <a:lnTo>
                      <a:pt x="21082" y="-4281"/>
                    </a:lnTo>
                    <a:lnTo>
                      <a:pt x="21082" y="140529"/>
                    </a:lnTo>
                    <a:lnTo>
                      <a:pt x="-5731" y="140529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igura a mano libera: forma 110">
                <a:extLst>
                  <a:ext uri="{FF2B5EF4-FFF2-40B4-BE49-F238E27FC236}">
                    <a16:creationId xmlns:a16="http://schemas.microsoft.com/office/drawing/2014/main" id="{1375EEAD-A79B-4214-840E-F52C1E6BCC30}"/>
                  </a:ext>
                </a:extLst>
              </p:cNvPr>
              <p:cNvSpPr/>
              <p:nvPr/>
            </p:nvSpPr>
            <p:spPr>
              <a:xfrm flipV="1">
                <a:off x="8959081" y="3284762"/>
                <a:ext cx="26816" cy="144799"/>
              </a:xfrm>
              <a:custGeom>
                <a:avLst/>
                <a:gdLst>
                  <a:gd name="connsiteX0" fmla="*/ -5928 w 26816"/>
                  <a:gd name="connsiteY0" fmla="*/ -3989 h 144799"/>
                  <a:gd name="connsiteX1" fmla="*/ 20889 w 26816"/>
                  <a:gd name="connsiteY1" fmla="*/ -3989 h 144799"/>
                  <a:gd name="connsiteX2" fmla="*/ 20889 w 26816"/>
                  <a:gd name="connsiteY2" fmla="*/ 140811 h 144799"/>
                  <a:gd name="connsiteX3" fmla="*/ -5928 w 26816"/>
                  <a:gd name="connsiteY3" fmla="*/ 140811 h 144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6" h="144799">
                    <a:moveTo>
                      <a:pt x="-5928" y="-3989"/>
                    </a:moveTo>
                    <a:lnTo>
                      <a:pt x="20889" y="-3989"/>
                    </a:lnTo>
                    <a:lnTo>
                      <a:pt x="20889" y="140811"/>
                    </a:lnTo>
                    <a:lnTo>
                      <a:pt x="-5928" y="14081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igura a mano libera: forma 111">
                <a:extLst>
                  <a:ext uri="{FF2B5EF4-FFF2-40B4-BE49-F238E27FC236}">
                    <a16:creationId xmlns:a16="http://schemas.microsoft.com/office/drawing/2014/main" id="{3045000B-C521-44D0-951E-F18C3784FEE9}"/>
                  </a:ext>
                </a:extLst>
              </p:cNvPr>
              <p:cNvSpPr/>
              <p:nvPr/>
            </p:nvSpPr>
            <p:spPr>
              <a:xfrm flipV="1">
                <a:off x="8878633" y="3410790"/>
                <a:ext cx="26812" cy="144810"/>
              </a:xfrm>
              <a:custGeom>
                <a:avLst/>
                <a:gdLst>
                  <a:gd name="connsiteX0" fmla="*/ -5794 w 26812"/>
                  <a:gd name="connsiteY0" fmla="*/ -3714 h 144810"/>
                  <a:gd name="connsiteX1" fmla="*/ 21019 w 26812"/>
                  <a:gd name="connsiteY1" fmla="*/ -3714 h 144810"/>
                  <a:gd name="connsiteX2" fmla="*/ 21019 w 26812"/>
                  <a:gd name="connsiteY2" fmla="*/ 141096 h 144810"/>
                  <a:gd name="connsiteX3" fmla="*/ -5794 w 26812"/>
                  <a:gd name="connsiteY3" fmla="*/ 141096 h 144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2" h="144810">
                    <a:moveTo>
                      <a:pt x="-5794" y="-3714"/>
                    </a:moveTo>
                    <a:lnTo>
                      <a:pt x="21019" y="-3714"/>
                    </a:lnTo>
                    <a:lnTo>
                      <a:pt x="21019" y="141096"/>
                    </a:lnTo>
                    <a:lnTo>
                      <a:pt x="-5794" y="14109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igura a mano libera: forma 112">
                <a:extLst>
                  <a:ext uri="{FF2B5EF4-FFF2-40B4-BE49-F238E27FC236}">
                    <a16:creationId xmlns:a16="http://schemas.microsoft.com/office/drawing/2014/main" id="{280B5E74-AE08-4209-824B-027E80C16950}"/>
                  </a:ext>
                </a:extLst>
              </p:cNvPr>
              <p:cNvSpPr/>
              <p:nvPr/>
            </p:nvSpPr>
            <p:spPr>
              <a:xfrm flipV="1">
                <a:off x="8969803" y="3552909"/>
                <a:ext cx="37550" cy="56316"/>
              </a:xfrm>
              <a:custGeom>
                <a:avLst/>
                <a:gdLst>
                  <a:gd name="connsiteX0" fmla="*/ -5955 w 37550"/>
                  <a:gd name="connsiteY0" fmla="*/ -3500 h 56316"/>
                  <a:gd name="connsiteX1" fmla="*/ 31596 w 37550"/>
                  <a:gd name="connsiteY1" fmla="*/ -3500 h 56316"/>
                  <a:gd name="connsiteX2" fmla="*/ 31596 w 37550"/>
                  <a:gd name="connsiteY2" fmla="*/ 52816 h 56316"/>
                  <a:gd name="connsiteX3" fmla="*/ -5955 w 37550"/>
                  <a:gd name="connsiteY3" fmla="*/ 52816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50" h="56316">
                    <a:moveTo>
                      <a:pt x="-5955" y="-3500"/>
                    </a:moveTo>
                    <a:lnTo>
                      <a:pt x="31596" y="-3500"/>
                    </a:lnTo>
                    <a:lnTo>
                      <a:pt x="31596" y="52816"/>
                    </a:lnTo>
                    <a:lnTo>
                      <a:pt x="-5955" y="5281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igura a mano libera: forma 113">
                <a:extLst>
                  <a:ext uri="{FF2B5EF4-FFF2-40B4-BE49-F238E27FC236}">
                    <a16:creationId xmlns:a16="http://schemas.microsoft.com/office/drawing/2014/main" id="{288AE042-DC1D-4965-BD8C-904354552293}"/>
                  </a:ext>
                </a:extLst>
              </p:cNvPr>
              <p:cNvSpPr/>
              <p:nvPr/>
            </p:nvSpPr>
            <p:spPr>
              <a:xfrm flipV="1">
                <a:off x="9023438" y="3547545"/>
                <a:ext cx="37513" cy="56316"/>
              </a:xfrm>
              <a:custGeom>
                <a:avLst/>
                <a:gdLst>
                  <a:gd name="connsiteX0" fmla="*/ -6044 w 37513"/>
                  <a:gd name="connsiteY0" fmla="*/ -3512 h 56316"/>
                  <a:gd name="connsiteX1" fmla="*/ 31470 w 37513"/>
                  <a:gd name="connsiteY1" fmla="*/ -3512 h 56316"/>
                  <a:gd name="connsiteX2" fmla="*/ 31470 w 37513"/>
                  <a:gd name="connsiteY2" fmla="*/ 52805 h 56316"/>
                  <a:gd name="connsiteX3" fmla="*/ -6044 w 37513"/>
                  <a:gd name="connsiteY3" fmla="*/ 52805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13" h="56316">
                    <a:moveTo>
                      <a:pt x="-6044" y="-3512"/>
                    </a:moveTo>
                    <a:lnTo>
                      <a:pt x="31470" y="-3512"/>
                    </a:lnTo>
                    <a:lnTo>
                      <a:pt x="31470" y="52805"/>
                    </a:lnTo>
                    <a:lnTo>
                      <a:pt x="-6044" y="5280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igura a mano libera: forma 114">
                <a:extLst>
                  <a:ext uri="{FF2B5EF4-FFF2-40B4-BE49-F238E27FC236}">
                    <a16:creationId xmlns:a16="http://schemas.microsoft.com/office/drawing/2014/main" id="{10143F31-758A-462D-9428-B603B8947AE9}"/>
                  </a:ext>
                </a:extLst>
              </p:cNvPr>
              <p:cNvSpPr/>
              <p:nvPr/>
            </p:nvSpPr>
            <p:spPr>
              <a:xfrm flipV="1">
                <a:off x="8881304" y="3614590"/>
                <a:ext cx="37550" cy="56316"/>
              </a:xfrm>
              <a:custGeom>
                <a:avLst/>
                <a:gdLst>
                  <a:gd name="connsiteX0" fmla="*/ -5807 w 37550"/>
                  <a:gd name="connsiteY0" fmla="*/ -3366 h 56316"/>
                  <a:gd name="connsiteX1" fmla="*/ 31743 w 37550"/>
                  <a:gd name="connsiteY1" fmla="*/ -3366 h 56316"/>
                  <a:gd name="connsiteX2" fmla="*/ 31743 w 37550"/>
                  <a:gd name="connsiteY2" fmla="*/ 52951 h 56316"/>
                  <a:gd name="connsiteX3" fmla="*/ -5807 w 37550"/>
                  <a:gd name="connsiteY3" fmla="*/ 52951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50" h="56316">
                    <a:moveTo>
                      <a:pt x="-5807" y="-3366"/>
                    </a:moveTo>
                    <a:lnTo>
                      <a:pt x="31743" y="-3366"/>
                    </a:lnTo>
                    <a:lnTo>
                      <a:pt x="31743" y="52951"/>
                    </a:lnTo>
                    <a:lnTo>
                      <a:pt x="-5807" y="5295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igura a mano libera: forma 115">
                <a:extLst>
                  <a:ext uri="{FF2B5EF4-FFF2-40B4-BE49-F238E27FC236}">
                    <a16:creationId xmlns:a16="http://schemas.microsoft.com/office/drawing/2014/main" id="{43014A1C-48BC-43A0-A566-85BFD13539A4}"/>
                  </a:ext>
                </a:extLst>
              </p:cNvPr>
              <p:cNvSpPr/>
              <p:nvPr/>
            </p:nvSpPr>
            <p:spPr>
              <a:xfrm flipV="1">
                <a:off x="8964434" y="3646771"/>
                <a:ext cx="37546" cy="56300"/>
              </a:xfrm>
              <a:custGeom>
                <a:avLst/>
                <a:gdLst>
                  <a:gd name="connsiteX0" fmla="*/ -5946 w 37546"/>
                  <a:gd name="connsiteY0" fmla="*/ -3296 h 56300"/>
                  <a:gd name="connsiteX1" fmla="*/ 31600 w 37546"/>
                  <a:gd name="connsiteY1" fmla="*/ -3296 h 56300"/>
                  <a:gd name="connsiteX2" fmla="*/ 31600 w 37546"/>
                  <a:gd name="connsiteY2" fmla="*/ 53005 h 56300"/>
                  <a:gd name="connsiteX3" fmla="*/ -5946 w 37546"/>
                  <a:gd name="connsiteY3" fmla="*/ 53005 h 5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300">
                    <a:moveTo>
                      <a:pt x="-5946" y="-3296"/>
                    </a:moveTo>
                    <a:lnTo>
                      <a:pt x="31600" y="-3296"/>
                    </a:lnTo>
                    <a:lnTo>
                      <a:pt x="31600" y="53005"/>
                    </a:lnTo>
                    <a:lnTo>
                      <a:pt x="-5946" y="5300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igura a mano libera: forma 116">
                <a:extLst>
                  <a:ext uri="{FF2B5EF4-FFF2-40B4-BE49-F238E27FC236}">
                    <a16:creationId xmlns:a16="http://schemas.microsoft.com/office/drawing/2014/main" id="{7BA36A18-2EDE-4C59-B602-83AFBE3376B2}"/>
                  </a:ext>
                </a:extLst>
              </p:cNvPr>
              <p:cNvSpPr/>
              <p:nvPr/>
            </p:nvSpPr>
            <p:spPr>
              <a:xfrm flipV="1">
                <a:off x="9031473" y="3708447"/>
                <a:ext cx="37540" cy="56316"/>
              </a:xfrm>
              <a:custGeom>
                <a:avLst/>
                <a:gdLst>
                  <a:gd name="connsiteX0" fmla="*/ -6057 w 37540"/>
                  <a:gd name="connsiteY0" fmla="*/ -3161 h 56316"/>
                  <a:gd name="connsiteX1" fmla="*/ 31483 w 37540"/>
                  <a:gd name="connsiteY1" fmla="*/ -3161 h 56316"/>
                  <a:gd name="connsiteX2" fmla="*/ 31483 w 37540"/>
                  <a:gd name="connsiteY2" fmla="*/ 53155 h 56316"/>
                  <a:gd name="connsiteX3" fmla="*/ -6057 w 37540"/>
                  <a:gd name="connsiteY3" fmla="*/ 53155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0" h="56316">
                    <a:moveTo>
                      <a:pt x="-6057" y="-3161"/>
                    </a:moveTo>
                    <a:lnTo>
                      <a:pt x="31483" y="-3161"/>
                    </a:lnTo>
                    <a:lnTo>
                      <a:pt x="31483" y="53155"/>
                    </a:lnTo>
                    <a:lnTo>
                      <a:pt x="-6057" y="5315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igura a mano libera: forma 117">
                <a:extLst>
                  <a:ext uri="{FF2B5EF4-FFF2-40B4-BE49-F238E27FC236}">
                    <a16:creationId xmlns:a16="http://schemas.microsoft.com/office/drawing/2014/main" id="{F2074E7E-F2F4-44E8-A32F-876B4630BE3F}"/>
                  </a:ext>
                </a:extLst>
              </p:cNvPr>
              <p:cNvSpPr/>
              <p:nvPr/>
            </p:nvSpPr>
            <p:spPr>
              <a:xfrm flipV="1">
                <a:off x="8792821" y="3711137"/>
                <a:ext cx="37539" cy="56302"/>
              </a:xfrm>
              <a:custGeom>
                <a:avLst/>
                <a:gdLst>
                  <a:gd name="connsiteX0" fmla="*/ -5659 w 37539"/>
                  <a:gd name="connsiteY0" fmla="*/ -3155 h 56302"/>
                  <a:gd name="connsiteX1" fmla="*/ 31881 w 37539"/>
                  <a:gd name="connsiteY1" fmla="*/ -3155 h 56302"/>
                  <a:gd name="connsiteX2" fmla="*/ 31881 w 37539"/>
                  <a:gd name="connsiteY2" fmla="*/ 53147 h 56302"/>
                  <a:gd name="connsiteX3" fmla="*/ -5659 w 37539"/>
                  <a:gd name="connsiteY3" fmla="*/ 53147 h 56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39" h="56302">
                    <a:moveTo>
                      <a:pt x="-5659" y="-3155"/>
                    </a:moveTo>
                    <a:lnTo>
                      <a:pt x="31881" y="-3155"/>
                    </a:lnTo>
                    <a:lnTo>
                      <a:pt x="31881" y="53147"/>
                    </a:lnTo>
                    <a:lnTo>
                      <a:pt x="-5659" y="5314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igura a mano libera: forma 118">
                <a:extLst>
                  <a:ext uri="{FF2B5EF4-FFF2-40B4-BE49-F238E27FC236}">
                    <a16:creationId xmlns:a16="http://schemas.microsoft.com/office/drawing/2014/main" id="{873E5FE5-4DBD-437F-92D7-CA2864C0220F}"/>
                  </a:ext>
                </a:extLst>
              </p:cNvPr>
              <p:cNvSpPr/>
              <p:nvPr/>
            </p:nvSpPr>
            <p:spPr>
              <a:xfrm flipV="1">
                <a:off x="8881304" y="3727209"/>
                <a:ext cx="37550" cy="56316"/>
              </a:xfrm>
              <a:custGeom>
                <a:avLst/>
                <a:gdLst>
                  <a:gd name="connsiteX0" fmla="*/ -5807 w 37550"/>
                  <a:gd name="connsiteY0" fmla="*/ -3120 h 56316"/>
                  <a:gd name="connsiteX1" fmla="*/ 31743 w 37550"/>
                  <a:gd name="connsiteY1" fmla="*/ -3120 h 56316"/>
                  <a:gd name="connsiteX2" fmla="*/ 31743 w 37550"/>
                  <a:gd name="connsiteY2" fmla="*/ 53197 h 56316"/>
                  <a:gd name="connsiteX3" fmla="*/ -5807 w 37550"/>
                  <a:gd name="connsiteY3" fmla="*/ 53197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50" h="56316">
                    <a:moveTo>
                      <a:pt x="-5807" y="-3120"/>
                    </a:moveTo>
                    <a:lnTo>
                      <a:pt x="31743" y="-3120"/>
                    </a:lnTo>
                    <a:lnTo>
                      <a:pt x="31743" y="53197"/>
                    </a:lnTo>
                    <a:lnTo>
                      <a:pt x="-5807" y="5319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igura a mano libera: forma 119">
                <a:extLst>
                  <a:ext uri="{FF2B5EF4-FFF2-40B4-BE49-F238E27FC236}">
                    <a16:creationId xmlns:a16="http://schemas.microsoft.com/office/drawing/2014/main" id="{847CFE9A-FDA1-4B09-9F01-68FC2519B846}"/>
                  </a:ext>
                </a:extLst>
              </p:cNvPr>
              <p:cNvSpPr/>
              <p:nvPr/>
            </p:nvSpPr>
            <p:spPr>
              <a:xfrm flipV="1">
                <a:off x="8956399" y="3775473"/>
                <a:ext cx="37517" cy="56318"/>
              </a:xfrm>
              <a:custGeom>
                <a:avLst/>
                <a:gdLst>
                  <a:gd name="connsiteX0" fmla="*/ -5932 w 37517"/>
                  <a:gd name="connsiteY0" fmla="*/ -3015 h 56318"/>
                  <a:gd name="connsiteX1" fmla="*/ 31585 w 37517"/>
                  <a:gd name="connsiteY1" fmla="*/ -3015 h 56318"/>
                  <a:gd name="connsiteX2" fmla="*/ 31585 w 37517"/>
                  <a:gd name="connsiteY2" fmla="*/ 53304 h 56318"/>
                  <a:gd name="connsiteX3" fmla="*/ -5932 w 37517"/>
                  <a:gd name="connsiteY3" fmla="*/ 53304 h 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17" h="56318">
                    <a:moveTo>
                      <a:pt x="-5932" y="-3015"/>
                    </a:moveTo>
                    <a:lnTo>
                      <a:pt x="31585" y="-3015"/>
                    </a:lnTo>
                    <a:lnTo>
                      <a:pt x="31585" y="53304"/>
                    </a:lnTo>
                    <a:lnTo>
                      <a:pt x="-5932" y="5330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igura a mano libera: forma 120">
                <a:extLst>
                  <a:ext uri="{FF2B5EF4-FFF2-40B4-BE49-F238E27FC236}">
                    <a16:creationId xmlns:a16="http://schemas.microsoft.com/office/drawing/2014/main" id="{39CC5512-F5B5-4D43-84C0-2C3DFEE1F4A9}"/>
                  </a:ext>
                </a:extLst>
              </p:cNvPr>
              <p:cNvSpPr/>
              <p:nvPr/>
            </p:nvSpPr>
            <p:spPr>
              <a:xfrm flipV="1">
                <a:off x="8846456" y="3821069"/>
                <a:ext cx="37546" cy="56302"/>
              </a:xfrm>
              <a:custGeom>
                <a:avLst/>
                <a:gdLst>
                  <a:gd name="connsiteX0" fmla="*/ -5749 w 37546"/>
                  <a:gd name="connsiteY0" fmla="*/ -2916 h 56302"/>
                  <a:gd name="connsiteX1" fmla="*/ 31797 w 37546"/>
                  <a:gd name="connsiteY1" fmla="*/ -2916 h 56302"/>
                  <a:gd name="connsiteX2" fmla="*/ 31797 w 37546"/>
                  <a:gd name="connsiteY2" fmla="*/ 53387 h 56302"/>
                  <a:gd name="connsiteX3" fmla="*/ -5749 w 37546"/>
                  <a:gd name="connsiteY3" fmla="*/ 53387 h 56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302">
                    <a:moveTo>
                      <a:pt x="-5749" y="-2916"/>
                    </a:moveTo>
                    <a:lnTo>
                      <a:pt x="31797" y="-2916"/>
                    </a:lnTo>
                    <a:lnTo>
                      <a:pt x="31797" y="53387"/>
                    </a:lnTo>
                    <a:lnTo>
                      <a:pt x="-5749" y="5338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igura a mano libera: forma 121">
                <a:extLst>
                  <a:ext uri="{FF2B5EF4-FFF2-40B4-BE49-F238E27FC236}">
                    <a16:creationId xmlns:a16="http://schemas.microsoft.com/office/drawing/2014/main" id="{6E4569EB-98FA-4FEF-AFD2-68EB0E9039C4}"/>
                  </a:ext>
                </a:extLst>
              </p:cNvPr>
              <p:cNvSpPr/>
              <p:nvPr/>
            </p:nvSpPr>
            <p:spPr>
              <a:xfrm flipV="1">
                <a:off x="9023438" y="3853233"/>
                <a:ext cx="37513" cy="56331"/>
              </a:xfrm>
              <a:custGeom>
                <a:avLst/>
                <a:gdLst>
                  <a:gd name="connsiteX0" fmla="*/ -6044 w 37513"/>
                  <a:gd name="connsiteY0" fmla="*/ -2846 h 56331"/>
                  <a:gd name="connsiteX1" fmla="*/ 31470 w 37513"/>
                  <a:gd name="connsiteY1" fmla="*/ -2846 h 56331"/>
                  <a:gd name="connsiteX2" fmla="*/ 31470 w 37513"/>
                  <a:gd name="connsiteY2" fmla="*/ 53486 h 56331"/>
                  <a:gd name="connsiteX3" fmla="*/ -6044 w 37513"/>
                  <a:gd name="connsiteY3" fmla="*/ 53486 h 56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13" h="56331">
                    <a:moveTo>
                      <a:pt x="-6044" y="-2846"/>
                    </a:moveTo>
                    <a:lnTo>
                      <a:pt x="31470" y="-2846"/>
                    </a:lnTo>
                    <a:lnTo>
                      <a:pt x="31470" y="53486"/>
                    </a:lnTo>
                    <a:lnTo>
                      <a:pt x="-6044" y="5348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igura a mano libera: forma 122">
                <a:extLst>
                  <a:ext uri="{FF2B5EF4-FFF2-40B4-BE49-F238E27FC236}">
                    <a16:creationId xmlns:a16="http://schemas.microsoft.com/office/drawing/2014/main" id="{8044119A-E65C-4846-A5A8-9FFDB9F951A5}"/>
                  </a:ext>
                </a:extLst>
              </p:cNvPr>
              <p:cNvSpPr/>
              <p:nvPr/>
            </p:nvSpPr>
            <p:spPr>
              <a:xfrm flipV="1">
                <a:off x="8951030" y="3905545"/>
                <a:ext cx="37546" cy="56292"/>
              </a:xfrm>
              <a:custGeom>
                <a:avLst/>
                <a:gdLst>
                  <a:gd name="connsiteX0" fmla="*/ -5923 w 37546"/>
                  <a:gd name="connsiteY0" fmla="*/ -2732 h 56292"/>
                  <a:gd name="connsiteX1" fmla="*/ 31623 w 37546"/>
                  <a:gd name="connsiteY1" fmla="*/ -2732 h 56292"/>
                  <a:gd name="connsiteX2" fmla="*/ 31623 w 37546"/>
                  <a:gd name="connsiteY2" fmla="*/ 53561 h 56292"/>
                  <a:gd name="connsiteX3" fmla="*/ -5923 w 37546"/>
                  <a:gd name="connsiteY3" fmla="*/ 53561 h 56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292">
                    <a:moveTo>
                      <a:pt x="-5923" y="-2732"/>
                    </a:moveTo>
                    <a:lnTo>
                      <a:pt x="31623" y="-2732"/>
                    </a:lnTo>
                    <a:lnTo>
                      <a:pt x="31623" y="53561"/>
                    </a:lnTo>
                    <a:lnTo>
                      <a:pt x="-5923" y="5356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igura a mano libera: forma 123">
                <a:extLst>
                  <a:ext uri="{FF2B5EF4-FFF2-40B4-BE49-F238E27FC236}">
                    <a16:creationId xmlns:a16="http://schemas.microsoft.com/office/drawing/2014/main" id="{0BC4247E-BBF3-44BA-98CA-4CC6C599E75A}"/>
                  </a:ext>
                </a:extLst>
              </p:cNvPr>
              <p:cNvSpPr/>
              <p:nvPr/>
            </p:nvSpPr>
            <p:spPr>
              <a:xfrm flipV="1">
                <a:off x="8854496" y="3917599"/>
                <a:ext cx="37534" cy="56316"/>
              </a:xfrm>
              <a:custGeom>
                <a:avLst/>
                <a:gdLst>
                  <a:gd name="connsiteX0" fmla="*/ -5762 w 37534"/>
                  <a:gd name="connsiteY0" fmla="*/ -2705 h 56316"/>
                  <a:gd name="connsiteX1" fmla="*/ 31772 w 37534"/>
                  <a:gd name="connsiteY1" fmla="*/ -2705 h 56316"/>
                  <a:gd name="connsiteX2" fmla="*/ 31772 w 37534"/>
                  <a:gd name="connsiteY2" fmla="*/ 53612 h 56316"/>
                  <a:gd name="connsiteX3" fmla="*/ -5762 w 37534"/>
                  <a:gd name="connsiteY3" fmla="*/ 53612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34" h="56316">
                    <a:moveTo>
                      <a:pt x="-5762" y="-2705"/>
                    </a:moveTo>
                    <a:lnTo>
                      <a:pt x="31772" y="-2705"/>
                    </a:lnTo>
                    <a:lnTo>
                      <a:pt x="31772" y="53612"/>
                    </a:lnTo>
                    <a:lnTo>
                      <a:pt x="-5762" y="53612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igura a mano libera: forma 124">
                <a:extLst>
                  <a:ext uri="{FF2B5EF4-FFF2-40B4-BE49-F238E27FC236}">
                    <a16:creationId xmlns:a16="http://schemas.microsoft.com/office/drawing/2014/main" id="{06769C3B-19BC-4539-B5FA-989D7E73F6FE}"/>
                  </a:ext>
                </a:extLst>
              </p:cNvPr>
              <p:cNvSpPr/>
              <p:nvPr/>
            </p:nvSpPr>
            <p:spPr>
              <a:xfrm flipV="1">
                <a:off x="8951030" y="3987330"/>
                <a:ext cx="37546" cy="56307"/>
              </a:xfrm>
              <a:custGeom>
                <a:avLst/>
                <a:gdLst>
                  <a:gd name="connsiteX0" fmla="*/ -5923 w 37546"/>
                  <a:gd name="connsiteY0" fmla="*/ -2553 h 56307"/>
                  <a:gd name="connsiteX1" fmla="*/ 31623 w 37546"/>
                  <a:gd name="connsiteY1" fmla="*/ -2553 h 56307"/>
                  <a:gd name="connsiteX2" fmla="*/ 31623 w 37546"/>
                  <a:gd name="connsiteY2" fmla="*/ 53754 h 56307"/>
                  <a:gd name="connsiteX3" fmla="*/ -5923 w 37546"/>
                  <a:gd name="connsiteY3" fmla="*/ 53754 h 56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307">
                    <a:moveTo>
                      <a:pt x="-5923" y="-2553"/>
                    </a:moveTo>
                    <a:lnTo>
                      <a:pt x="31623" y="-2553"/>
                    </a:lnTo>
                    <a:lnTo>
                      <a:pt x="31623" y="53754"/>
                    </a:lnTo>
                    <a:lnTo>
                      <a:pt x="-5923" y="5375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igura a mano libera: forma 125">
                <a:extLst>
                  <a:ext uri="{FF2B5EF4-FFF2-40B4-BE49-F238E27FC236}">
                    <a16:creationId xmlns:a16="http://schemas.microsoft.com/office/drawing/2014/main" id="{AAA6FB21-8291-4F3B-92E5-ED4D4823B862}"/>
                  </a:ext>
                </a:extLst>
              </p:cNvPr>
              <p:cNvSpPr/>
              <p:nvPr/>
            </p:nvSpPr>
            <p:spPr>
              <a:xfrm flipV="1">
                <a:off x="9139280" y="3791566"/>
                <a:ext cx="463906" cy="299834"/>
              </a:xfrm>
              <a:custGeom>
                <a:avLst/>
                <a:gdLst>
                  <a:gd name="connsiteX0" fmla="*/ 457314 w 463906"/>
                  <a:gd name="connsiteY0" fmla="*/ -2715 h 299834"/>
                  <a:gd name="connsiteX1" fmla="*/ 422799 w 463906"/>
                  <a:gd name="connsiteY1" fmla="*/ -2715 h 299834"/>
                  <a:gd name="connsiteX2" fmla="*/ 422799 w 463906"/>
                  <a:gd name="connsiteY2" fmla="*/ 33339 h 299834"/>
                  <a:gd name="connsiteX3" fmla="*/ 360775 w 463906"/>
                  <a:gd name="connsiteY3" fmla="*/ 33339 h 299834"/>
                  <a:gd name="connsiteX4" fmla="*/ 360775 w 463906"/>
                  <a:gd name="connsiteY4" fmla="*/ -2715 h 299834"/>
                  <a:gd name="connsiteX5" fmla="*/ 318329 w 463906"/>
                  <a:gd name="connsiteY5" fmla="*/ -2715 h 299834"/>
                  <a:gd name="connsiteX6" fmla="*/ 318329 w 463906"/>
                  <a:gd name="connsiteY6" fmla="*/ 33339 h 299834"/>
                  <a:gd name="connsiteX7" fmla="*/ 256315 w 463906"/>
                  <a:gd name="connsiteY7" fmla="*/ 33339 h 299834"/>
                  <a:gd name="connsiteX8" fmla="*/ 256315 w 463906"/>
                  <a:gd name="connsiteY8" fmla="*/ -2715 h 299834"/>
                  <a:gd name="connsiteX9" fmla="*/ 213875 w 463906"/>
                  <a:gd name="connsiteY9" fmla="*/ -2715 h 299834"/>
                  <a:gd name="connsiteX10" fmla="*/ 213875 w 463906"/>
                  <a:gd name="connsiteY10" fmla="*/ 33339 h 299834"/>
                  <a:gd name="connsiteX11" fmla="*/ 151856 w 463906"/>
                  <a:gd name="connsiteY11" fmla="*/ 33339 h 299834"/>
                  <a:gd name="connsiteX12" fmla="*/ 151856 w 463906"/>
                  <a:gd name="connsiteY12" fmla="*/ -2715 h 299834"/>
                  <a:gd name="connsiteX13" fmla="*/ 109410 w 463906"/>
                  <a:gd name="connsiteY13" fmla="*/ -2715 h 299834"/>
                  <a:gd name="connsiteX14" fmla="*/ 109410 w 463906"/>
                  <a:gd name="connsiteY14" fmla="*/ 33339 h 299834"/>
                  <a:gd name="connsiteX15" fmla="*/ 47370 w 463906"/>
                  <a:gd name="connsiteY15" fmla="*/ 33339 h 299834"/>
                  <a:gd name="connsiteX16" fmla="*/ 47370 w 463906"/>
                  <a:gd name="connsiteY16" fmla="*/ -2715 h 299834"/>
                  <a:gd name="connsiteX17" fmla="*/ -6593 w 463906"/>
                  <a:gd name="connsiteY17" fmla="*/ -2715 h 299834"/>
                  <a:gd name="connsiteX18" fmla="*/ -6593 w 463906"/>
                  <a:gd name="connsiteY18" fmla="*/ 297120 h 299834"/>
                  <a:gd name="connsiteX19" fmla="*/ 36316 w 463906"/>
                  <a:gd name="connsiteY19" fmla="*/ 297120 h 299834"/>
                  <a:gd name="connsiteX20" fmla="*/ 36316 w 463906"/>
                  <a:gd name="connsiteY20" fmla="*/ 264933 h 299834"/>
                  <a:gd name="connsiteX21" fmla="*/ 25396 w 463906"/>
                  <a:gd name="connsiteY21" fmla="*/ 264933 h 299834"/>
                  <a:gd name="connsiteX22" fmla="*/ 25396 w 463906"/>
                  <a:gd name="connsiteY22" fmla="*/ 246150 h 299834"/>
                  <a:gd name="connsiteX23" fmla="*/ 36316 w 463906"/>
                  <a:gd name="connsiteY23" fmla="*/ 246150 h 299834"/>
                  <a:gd name="connsiteX24" fmla="*/ 36316 w 463906"/>
                  <a:gd name="connsiteY24" fmla="*/ 243479 h 299834"/>
                  <a:gd name="connsiteX25" fmla="*/ 251170 w 463906"/>
                  <a:gd name="connsiteY25" fmla="*/ 243479 h 299834"/>
                  <a:gd name="connsiteX26" fmla="*/ 251170 w 463906"/>
                  <a:gd name="connsiteY26" fmla="*/ 69179 h 299834"/>
                  <a:gd name="connsiteX27" fmla="*/ 409395 w 463906"/>
                  <a:gd name="connsiteY27" fmla="*/ 69179 h 299834"/>
                  <a:gd name="connsiteX28" fmla="*/ 409395 w 463906"/>
                  <a:gd name="connsiteY28" fmla="*/ 243479 h 299834"/>
                  <a:gd name="connsiteX29" fmla="*/ 414416 w 463906"/>
                  <a:gd name="connsiteY29" fmla="*/ 243479 h 299834"/>
                  <a:gd name="connsiteX30" fmla="*/ 414416 w 463906"/>
                  <a:gd name="connsiteY30" fmla="*/ 297120 h 299834"/>
                  <a:gd name="connsiteX31" fmla="*/ 457314 w 463906"/>
                  <a:gd name="connsiteY31" fmla="*/ 297120 h 299834"/>
                  <a:gd name="connsiteX32" fmla="*/ 457314 w 463906"/>
                  <a:gd name="connsiteY32" fmla="*/ -2715 h 299834"/>
                  <a:gd name="connsiteX33" fmla="*/ 25396 w 463906"/>
                  <a:gd name="connsiteY33" fmla="*/ 133542 h 299834"/>
                  <a:gd name="connsiteX34" fmla="*/ 25396 w 463906"/>
                  <a:gd name="connsiteY34" fmla="*/ 114769 h 299834"/>
                  <a:gd name="connsiteX35" fmla="*/ 199686 w 463906"/>
                  <a:gd name="connsiteY35" fmla="*/ 114769 h 299834"/>
                  <a:gd name="connsiteX36" fmla="*/ 199686 w 463906"/>
                  <a:gd name="connsiteY36" fmla="*/ 133542 h 299834"/>
                  <a:gd name="connsiteX37" fmla="*/ 25396 w 463906"/>
                  <a:gd name="connsiteY37" fmla="*/ 133542 h 299834"/>
                  <a:gd name="connsiteX38" fmla="*/ 25396 w 463906"/>
                  <a:gd name="connsiteY38" fmla="*/ 166383 h 299834"/>
                  <a:gd name="connsiteX39" fmla="*/ 25396 w 463906"/>
                  <a:gd name="connsiteY39" fmla="*/ 147626 h 299834"/>
                  <a:gd name="connsiteX40" fmla="*/ 199686 w 463906"/>
                  <a:gd name="connsiteY40" fmla="*/ 147626 h 299834"/>
                  <a:gd name="connsiteX41" fmla="*/ 199686 w 463906"/>
                  <a:gd name="connsiteY41" fmla="*/ 166383 h 299834"/>
                  <a:gd name="connsiteX42" fmla="*/ 25396 w 463906"/>
                  <a:gd name="connsiteY42" fmla="*/ 166383 h 299834"/>
                  <a:gd name="connsiteX43" fmla="*/ 25396 w 463906"/>
                  <a:gd name="connsiteY43" fmla="*/ 199245 h 299834"/>
                  <a:gd name="connsiteX44" fmla="*/ 25396 w 463906"/>
                  <a:gd name="connsiteY44" fmla="*/ 180468 h 299834"/>
                  <a:gd name="connsiteX45" fmla="*/ 199686 w 463906"/>
                  <a:gd name="connsiteY45" fmla="*/ 180468 h 299834"/>
                  <a:gd name="connsiteX46" fmla="*/ 199686 w 463906"/>
                  <a:gd name="connsiteY46" fmla="*/ 199245 h 299834"/>
                  <a:gd name="connsiteX47" fmla="*/ 25396 w 463906"/>
                  <a:gd name="connsiteY47" fmla="*/ 199245 h 299834"/>
                  <a:gd name="connsiteX48" fmla="*/ 25396 w 463906"/>
                  <a:gd name="connsiteY48" fmla="*/ 232092 h 299834"/>
                  <a:gd name="connsiteX49" fmla="*/ 25396 w 463906"/>
                  <a:gd name="connsiteY49" fmla="*/ 213304 h 299834"/>
                  <a:gd name="connsiteX50" fmla="*/ 199686 w 463906"/>
                  <a:gd name="connsiteY50" fmla="*/ 213304 h 299834"/>
                  <a:gd name="connsiteX51" fmla="*/ 199686 w 463906"/>
                  <a:gd name="connsiteY51" fmla="*/ 232092 h 299834"/>
                  <a:gd name="connsiteX52" fmla="*/ 25396 w 463906"/>
                  <a:gd name="connsiteY52" fmla="*/ 232092 h 299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463906" h="299834">
                    <a:moveTo>
                      <a:pt x="457314" y="-2715"/>
                    </a:moveTo>
                    <a:lnTo>
                      <a:pt x="422799" y="-2715"/>
                    </a:lnTo>
                    <a:lnTo>
                      <a:pt x="422799" y="33339"/>
                    </a:lnTo>
                    <a:lnTo>
                      <a:pt x="360775" y="33339"/>
                    </a:lnTo>
                    <a:lnTo>
                      <a:pt x="360775" y="-2715"/>
                    </a:lnTo>
                    <a:lnTo>
                      <a:pt x="318329" y="-2715"/>
                    </a:lnTo>
                    <a:lnTo>
                      <a:pt x="318329" y="33339"/>
                    </a:lnTo>
                    <a:lnTo>
                      <a:pt x="256315" y="33339"/>
                    </a:lnTo>
                    <a:lnTo>
                      <a:pt x="256315" y="-2715"/>
                    </a:lnTo>
                    <a:lnTo>
                      <a:pt x="213875" y="-2715"/>
                    </a:lnTo>
                    <a:lnTo>
                      <a:pt x="213875" y="33339"/>
                    </a:lnTo>
                    <a:lnTo>
                      <a:pt x="151856" y="33339"/>
                    </a:lnTo>
                    <a:lnTo>
                      <a:pt x="151856" y="-2715"/>
                    </a:lnTo>
                    <a:lnTo>
                      <a:pt x="109410" y="-2715"/>
                    </a:lnTo>
                    <a:lnTo>
                      <a:pt x="109410" y="33339"/>
                    </a:lnTo>
                    <a:lnTo>
                      <a:pt x="47370" y="33339"/>
                    </a:lnTo>
                    <a:lnTo>
                      <a:pt x="47370" y="-2715"/>
                    </a:lnTo>
                    <a:lnTo>
                      <a:pt x="-6593" y="-2715"/>
                    </a:lnTo>
                    <a:lnTo>
                      <a:pt x="-6593" y="297120"/>
                    </a:lnTo>
                    <a:lnTo>
                      <a:pt x="36316" y="297120"/>
                    </a:lnTo>
                    <a:lnTo>
                      <a:pt x="36316" y="264933"/>
                    </a:lnTo>
                    <a:lnTo>
                      <a:pt x="25396" y="264933"/>
                    </a:lnTo>
                    <a:lnTo>
                      <a:pt x="25396" y="246150"/>
                    </a:lnTo>
                    <a:lnTo>
                      <a:pt x="36316" y="246150"/>
                    </a:lnTo>
                    <a:lnTo>
                      <a:pt x="36316" y="243479"/>
                    </a:lnTo>
                    <a:lnTo>
                      <a:pt x="251170" y="243479"/>
                    </a:lnTo>
                    <a:lnTo>
                      <a:pt x="251170" y="69179"/>
                    </a:lnTo>
                    <a:lnTo>
                      <a:pt x="409395" y="69179"/>
                    </a:lnTo>
                    <a:lnTo>
                      <a:pt x="409395" y="243479"/>
                    </a:lnTo>
                    <a:lnTo>
                      <a:pt x="414416" y="243479"/>
                    </a:lnTo>
                    <a:lnTo>
                      <a:pt x="414416" y="297120"/>
                    </a:lnTo>
                    <a:lnTo>
                      <a:pt x="457314" y="297120"/>
                    </a:lnTo>
                    <a:lnTo>
                      <a:pt x="457314" y="-2715"/>
                    </a:lnTo>
                    <a:moveTo>
                      <a:pt x="25396" y="133542"/>
                    </a:moveTo>
                    <a:lnTo>
                      <a:pt x="25396" y="114769"/>
                    </a:lnTo>
                    <a:lnTo>
                      <a:pt x="199686" y="114769"/>
                    </a:lnTo>
                    <a:lnTo>
                      <a:pt x="199686" y="133542"/>
                    </a:lnTo>
                    <a:lnTo>
                      <a:pt x="25396" y="133542"/>
                    </a:lnTo>
                    <a:moveTo>
                      <a:pt x="25396" y="166383"/>
                    </a:moveTo>
                    <a:lnTo>
                      <a:pt x="25396" y="147626"/>
                    </a:lnTo>
                    <a:lnTo>
                      <a:pt x="199686" y="147626"/>
                    </a:lnTo>
                    <a:lnTo>
                      <a:pt x="199686" y="166383"/>
                    </a:lnTo>
                    <a:lnTo>
                      <a:pt x="25396" y="166383"/>
                    </a:lnTo>
                    <a:moveTo>
                      <a:pt x="25396" y="199245"/>
                    </a:moveTo>
                    <a:lnTo>
                      <a:pt x="25396" y="180468"/>
                    </a:lnTo>
                    <a:lnTo>
                      <a:pt x="199686" y="180468"/>
                    </a:lnTo>
                    <a:lnTo>
                      <a:pt x="199686" y="199245"/>
                    </a:lnTo>
                    <a:lnTo>
                      <a:pt x="25396" y="199245"/>
                    </a:lnTo>
                    <a:moveTo>
                      <a:pt x="25396" y="232092"/>
                    </a:moveTo>
                    <a:lnTo>
                      <a:pt x="25396" y="213304"/>
                    </a:lnTo>
                    <a:lnTo>
                      <a:pt x="199686" y="213304"/>
                    </a:lnTo>
                    <a:lnTo>
                      <a:pt x="199686" y="232092"/>
                    </a:lnTo>
                    <a:lnTo>
                      <a:pt x="25396" y="23209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igura a mano libera: forma 126">
                <a:extLst>
                  <a:ext uri="{FF2B5EF4-FFF2-40B4-BE49-F238E27FC236}">
                    <a16:creationId xmlns:a16="http://schemas.microsoft.com/office/drawing/2014/main" id="{D89FE945-D841-4539-9DE5-C6817D78AE12}"/>
                  </a:ext>
                </a:extLst>
              </p:cNvPr>
              <p:cNvSpPr/>
              <p:nvPr/>
            </p:nvSpPr>
            <p:spPr>
              <a:xfrm flipV="1">
                <a:off x="9139280" y="4096597"/>
                <a:ext cx="463906" cy="121340"/>
              </a:xfrm>
              <a:custGeom>
                <a:avLst/>
                <a:gdLst>
                  <a:gd name="connsiteX0" fmla="*/ 457314 w 463906"/>
                  <a:gd name="connsiteY0" fmla="*/ -2244 h 121340"/>
                  <a:gd name="connsiteX1" fmla="*/ -6593 w 463906"/>
                  <a:gd name="connsiteY1" fmla="*/ -2244 h 121340"/>
                  <a:gd name="connsiteX2" fmla="*/ -6593 w 463906"/>
                  <a:gd name="connsiteY2" fmla="*/ 119096 h 121340"/>
                  <a:gd name="connsiteX3" fmla="*/ 47370 w 463906"/>
                  <a:gd name="connsiteY3" fmla="*/ 119096 h 121340"/>
                  <a:gd name="connsiteX4" fmla="*/ 47370 w 463906"/>
                  <a:gd name="connsiteY4" fmla="*/ 98323 h 121340"/>
                  <a:gd name="connsiteX5" fmla="*/ 109410 w 463906"/>
                  <a:gd name="connsiteY5" fmla="*/ 98323 h 121340"/>
                  <a:gd name="connsiteX6" fmla="*/ 109410 w 463906"/>
                  <a:gd name="connsiteY6" fmla="*/ 119096 h 121340"/>
                  <a:gd name="connsiteX7" fmla="*/ 151856 w 463906"/>
                  <a:gd name="connsiteY7" fmla="*/ 119096 h 121340"/>
                  <a:gd name="connsiteX8" fmla="*/ 151856 w 463906"/>
                  <a:gd name="connsiteY8" fmla="*/ 98323 h 121340"/>
                  <a:gd name="connsiteX9" fmla="*/ 213875 w 463906"/>
                  <a:gd name="connsiteY9" fmla="*/ 98323 h 121340"/>
                  <a:gd name="connsiteX10" fmla="*/ 213875 w 463906"/>
                  <a:gd name="connsiteY10" fmla="*/ 119096 h 121340"/>
                  <a:gd name="connsiteX11" fmla="*/ 256315 w 463906"/>
                  <a:gd name="connsiteY11" fmla="*/ 119096 h 121340"/>
                  <a:gd name="connsiteX12" fmla="*/ 256315 w 463906"/>
                  <a:gd name="connsiteY12" fmla="*/ 98323 h 121340"/>
                  <a:gd name="connsiteX13" fmla="*/ 318329 w 463906"/>
                  <a:gd name="connsiteY13" fmla="*/ 98323 h 121340"/>
                  <a:gd name="connsiteX14" fmla="*/ 318329 w 463906"/>
                  <a:gd name="connsiteY14" fmla="*/ 119096 h 121340"/>
                  <a:gd name="connsiteX15" fmla="*/ 360775 w 463906"/>
                  <a:gd name="connsiteY15" fmla="*/ 119096 h 121340"/>
                  <a:gd name="connsiteX16" fmla="*/ 360775 w 463906"/>
                  <a:gd name="connsiteY16" fmla="*/ 98323 h 121340"/>
                  <a:gd name="connsiteX17" fmla="*/ 422799 w 463906"/>
                  <a:gd name="connsiteY17" fmla="*/ 98323 h 121340"/>
                  <a:gd name="connsiteX18" fmla="*/ 422799 w 463906"/>
                  <a:gd name="connsiteY18" fmla="*/ 119096 h 121340"/>
                  <a:gd name="connsiteX19" fmla="*/ 457314 w 463906"/>
                  <a:gd name="connsiteY19" fmla="*/ 119096 h 121340"/>
                  <a:gd name="connsiteX20" fmla="*/ 457314 w 463906"/>
                  <a:gd name="connsiteY20" fmla="*/ -2244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63906" h="121340">
                    <a:moveTo>
                      <a:pt x="457314" y="-2244"/>
                    </a:moveTo>
                    <a:lnTo>
                      <a:pt x="-6593" y="-2244"/>
                    </a:lnTo>
                    <a:lnTo>
                      <a:pt x="-6593" y="119096"/>
                    </a:lnTo>
                    <a:lnTo>
                      <a:pt x="47370" y="119096"/>
                    </a:lnTo>
                    <a:lnTo>
                      <a:pt x="47370" y="98323"/>
                    </a:lnTo>
                    <a:lnTo>
                      <a:pt x="109410" y="98323"/>
                    </a:lnTo>
                    <a:lnTo>
                      <a:pt x="109410" y="119096"/>
                    </a:lnTo>
                    <a:lnTo>
                      <a:pt x="151856" y="119096"/>
                    </a:lnTo>
                    <a:lnTo>
                      <a:pt x="151856" y="98323"/>
                    </a:lnTo>
                    <a:lnTo>
                      <a:pt x="213875" y="98323"/>
                    </a:lnTo>
                    <a:lnTo>
                      <a:pt x="213875" y="119096"/>
                    </a:lnTo>
                    <a:lnTo>
                      <a:pt x="256315" y="119096"/>
                    </a:lnTo>
                    <a:lnTo>
                      <a:pt x="256315" y="98323"/>
                    </a:lnTo>
                    <a:lnTo>
                      <a:pt x="318329" y="98323"/>
                    </a:lnTo>
                    <a:lnTo>
                      <a:pt x="318329" y="119096"/>
                    </a:lnTo>
                    <a:lnTo>
                      <a:pt x="360775" y="119096"/>
                    </a:lnTo>
                    <a:lnTo>
                      <a:pt x="360775" y="98323"/>
                    </a:lnTo>
                    <a:lnTo>
                      <a:pt x="422799" y="98323"/>
                    </a:lnTo>
                    <a:lnTo>
                      <a:pt x="422799" y="119096"/>
                    </a:lnTo>
                    <a:lnTo>
                      <a:pt x="457314" y="119096"/>
                    </a:lnTo>
                    <a:lnTo>
                      <a:pt x="457314" y="-2244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igura a mano libera: forma 127">
                <a:extLst>
                  <a:ext uri="{FF2B5EF4-FFF2-40B4-BE49-F238E27FC236}">
                    <a16:creationId xmlns:a16="http://schemas.microsoft.com/office/drawing/2014/main" id="{2B75F87D-ACFA-4C98-8A0F-6EFB510E79AB}"/>
                  </a:ext>
                </a:extLst>
              </p:cNvPr>
              <p:cNvSpPr/>
              <p:nvPr/>
            </p:nvSpPr>
            <p:spPr>
              <a:xfrm flipV="1">
                <a:off x="9139280" y="4091400"/>
                <a:ext cx="463906" cy="5197"/>
              </a:xfrm>
              <a:custGeom>
                <a:avLst/>
                <a:gdLst>
                  <a:gd name="connsiteX0" fmla="*/ 457314 w 463906"/>
                  <a:gd name="connsiteY0" fmla="*/ -2382 h 5197"/>
                  <a:gd name="connsiteX1" fmla="*/ 422799 w 463906"/>
                  <a:gd name="connsiteY1" fmla="*/ -2382 h 5197"/>
                  <a:gd name="connsiteX2" fmla="*/ 422799 w 463906"/>
                  <a:gd name="connsiteY2" fmla="*/ 2815 h 5197"/>
                  <a:gd name="connsiteX3" fmla="*/ 457314 w 463906"/>
                  <a:gd name="connsiteY3" fmla="*/ 2815 h 5197"/>
                  <a:gd name="connsiteX4" fmla="*/ 457314 w 463906"/>
                  <a:gd name="connsiteY4" fmla="*/ -2382 h 5197"/>
                  <a:gd name="connsiteX5" fmla="*/ 360775 w 463906"/>
                  <a:gd name="connsiteY5" fmla="*/ -2382 h 5197"/>
                  <a:gd name="connsiteX6" fmla="*/ 318329 w 463906"/>
                  <a:gd name="connsiteY6" fmla="*/ -2382 h 5197"/>
                  <a:gd name="connsiteX7" fmla="*/ 318329 w 463906"/>
                  <a:gd name="connsiteY7" fmla="*/ 2815 h 5197"/>
                  <a:gd name="connsiteX8" fmla="*/ 360775 w 463906"/>
                  <a:gd name="connsiteY8" fmla="*/ 2815 h 5197"/>
                  <a:gd name="connsiteX9" fmla="*/ 360775 w 463906"/>
                  <a:gd name="connsiteY9" fmla="*/ -2382 h 5197"/>
                  <a:gd name="connsiteX10" fmla="*/ 256315 w 463906"/>
                  <a:gd name="connsiteY10" fmla="*/ -2382 h 5197"/>
                  <a:gd name="connsiteX11" fmla="*/ 213875 w 463906"/>
                  <a:gd name="connsiteY11" fmla="*/ -2382 h 5197"/>
                  <a:gd name="connsiteX12" fmla="*/ 213875 w 463906"/>
                  <a:gd name="connsiteY12" fmla="*/ 2815 h 5197"/>
                  <a:gd name="connsiteX13" fmla="*/ 256315 w 463906"/>
                  <a:gd name="connsiteY13" fmla="*/ 2815 h 5197"/>
                  <a:gd name="connsiteX14" fmla="*/ 256315 w 463906"/>
                  <a:gd name="connsiteY14" fmla="*/ -2382 h 5197"/>
                  <a:gd name="connsiteX15" fmla="*/ 151856 w 463906"/>
                  <a:gd name="connsiteY15" fmla="*/ -2382 h 5197"/>
                  <a:gd name="connsiteX16" fmla="*/ 109410 w 463906"/>
                  <a:gd name="connsiteY16" fmla="*/ -2382 h 5197"/>
                  <a:gd name="connsiteX17" fmla="*/ 109410 w 463906"/>
                  <a:gd name="connsiteY17" fmla="*/ 2815 h 5197"/>
                  <a:gd name="connsiteX18" fmla="*/ 151856 w 463906"/>
                  <a:gd name="connsiteY18" fmla="*/ 2815 h 5197"/>
                  <a:gd name="connsiteX19" fmla="*/ 151856 w 463906"/>
                  <a:gd name="connsiteY19" fmla="*/ -2382 h 5197"/>
                  <a:gd name="connsiteX20" fmla="*/ 47370 w 463906"/>
                  <a:gd name="connsiteY20" fmla="*/ -2382 h 5197"/>
                  <a:gd name="connsiteX21" fmla="*/ -6593 w 463906"/>
                  <a:gd name="connsiteY21" fmla="*/ -2382 h 5197"/>
                  <a:gd name="connsiteX22" fmla="*/ -6593 w 463906"/>
                  <a:gd name="connsiteY22" fmla="*/ 2815 h 5197"/>
                  <a:gd name="connsiteX23" fmla="*/ 47370 w 463906"/>
                  <a:gd name="connsiteY23" fmla="*/ 2815 h 5197"/>
                  <a:gd name="connsiteX24" fmla="*/ 47370 w 463906"/>
                  <a:gd name="connsiteY2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63906" h="5197">
                    <a:moveTo>
                      <a:pt x="457314" y="-2382"/>
                    </a:moveTo>
                    <a:lnTo>
                      <a:pt x="422799" y="-2382"/>
                    </a:lnTo>
                    <a:lnTo>
                      <a:pt x="422799" y="2815"/>
                    </a:lnTo>
                    <a:lnTo>
                      <a:pt x="457314" y="2815"/>
                    </a:lnTo>
                    <a:lnTo>
                      <a:pt x="457314" y="-2382"/>
                    </a:lnTo>
                    <a:moveTo>
                      <a:pt x="360775" y="-2382"/>
                    </a:moveTo>
                    <a:lnTo>
                      <a:pt x="318329" y="-2382"/>
                    </a:lnTo>
                    <a:lnTo>
                      <a:pt x="318329" y="2815"/>
                    </a:lnTo>
                    <a:lnTo>
                      <a:pt x="360775" y="2815"/>
                    </a:lnTo>
                    <a:lnTo>
                      <a:pt x="360775" y="-2382"/>
                    </a:lnTo>
                    <a:moveTo>
                      <a:pt x="256315" y="-2382"/>
                    </a:moveTo>
                    <a:lnTo>
                      <a:pt x="213875" y="-2382"/>
                    </a:lnTo>
                    <a:lnTo>
                      <a:pt x="213875" y="2815"/>
                    </a:lnTo>
                    <a:lnTo>
                      <a:pt x="256315" y="2815"/>
                    </a:lnTo>
                    <a:lnTo>
                      <a:pt x="256315" y="-2382"/>
                    </a:lnTo>
                    <a:moveTo>
                      <a:pt x="151856" y="-2382"/>
                    </a:moveTo>
                    <a:lnTo>
                      <a:pt x="109410" y="-2382"/>
                    </a:lnTo>
                    <a:lnTo>
                      <a:pt x="109410" y="2815"/>
                    </a:lnTo>
                    <a:lnTo>
                      <a:pt x="151856" y="2815"/>
                    </a:lnTo>
                    <a:lnTo>
                      <a:pt x="151856" y="-2382"/>
                    </a:lnTo>
                    <a:moveTo>
                      <a:pt x="47370" y="-2382"/>
                    </a:moveTo>
                    <a:lnTo>
                      <a:pt x="-6593" y="-2382"/>
                    </a:lnTo>
                    <a:lnTo>
                      <a:pt x="-6593" y="2815"/>
                    </a:lnTo>
                    <a:lnTo>
                      <a:pt x="47370" y="2815"/>
                    </a:lnTo>
                    <a:lnTo>
                      <a:pt x="47370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igura a mano libera: forma 128">
                <a:extLst>
                  <a:ext uri="{FF2B5EF4-FFF2-40B4-BE49-F238E27FC236}">
                    <a16:creationId xmlns:a16="http://schemas.microsoft.com/office/drawing/2014/main" id="{9C3B39DE-C09C-4065-BA87-0A2372C3E3E0}"/>
                  </a:ext>
                </a:extLst>
              </p:cNvPr>
              <p:cNvSpPr/>
              <p:nvPr/>
            </p:nvSpPr>
            <p:spPr>
              <a:xfrm flipV="1">
                <a:off x="9182188" y="3606549"/>
                <a:ext cx="378099" cy="238657"/>
              </a:xfrm>
              <a:custGeom>
                <a:avLst/>
                <a:gdLst>
                  <a:gd name="connsiteX0" fmla="*/ 371507 w 378099"/>
                  <a:gd name="connsiteY0" fmla="*/ -3185 h 238657"/>
                  <a:gd name="connsiteX1" fmla="*/ 366486 w 378099"/>
                  <a:gd name="connsiteY1" fmla="*/ -3185 h 238657"/>
                  <a:gd name="connsiteX2" fmla="*/ 366486 w 378099"/>
                  <a:gd name="connsiteY2" fmla="*/ 7553 h 238657"/>
                  <a:gd name="connsiteX3" fmla="*/ 208261 w 378099"/>
                  <a:gd name="connsiteY3" fmla="*/ 7553 h 238657"/>
                  <a:gd name="connsiteX4" fmla="*/ 208261 w 378099"/>
                  <a:gd name="connsiteY4" fmla="*/ -3185 h 238657"/>
                  <a:gd name="connsiteX5" fmla="*/ -6593 w 378099"/>
                  <a:gd name="connsiteY5" fmla="*/ -3185 h 238657"/>
                  <a:gd name="connsiteX6" fmla="*/ -6593 w 378099"/>
                  <a:gd name="connsiteY6" fmla="*/ -513 h 238657"/>
                  <a:gd name="connsiteX7" fmla="*/ 156778 w 378099"/>
                  <a:gd name="connsiteY7" fmla="*/ -513 h 238657"/>
                  <a:gd name="connsiteX8" fmla="*/ 156778 w 378099"/>
                  <a:gd name="connsiteY8" fmla="*/ 18270 h 238657"/>
                  <a:gd name="connsiteX9" fmla="*/ -6593 w 378099"/>
                  <a:gd name="connsiteY9" fmla="*/ 18270 h 238657"/>
                  <a:gd name="connsiteX10" fmla="*/ -6593 w 378099"/>
                  <a:gd name="connsiteY10" fmla="*/ 50456 h 238657"/>
                  <a:gd name="connsiteX11" fmla="*/ -6593 w 378099"/>
                  <a:gd name="connsiteY11" fmla="*/ 235473 h 238657"/>
                  <a:gd name="connsiteX12" fmla="*/ 29606 w 378099"/>
                  <a:gd name="connsiteY12" fmla="*/ 235473 h 238657"/>
                  <a:gd name="connsiteX13" fmla="*/ 29606 w 378099"/>
                  <a:gd name="connsiteY13" fmla="*/ 211342 h 238657"/>
                  <a:gd name="connsiteX14" fmla="*/ 335303 w 378099"/>
                  <a:gd name="connsiteY14" fmla="*/ 211342 h 238657"/>
                  <a:gd name="connsiteX15" fmla="*/ 335303 w 378099"/>
                  <a:gd name="connsiteY15" fmla="*/ 235473 h 238657"/>
                  <a:gd name="connsiteX16" fmla="*/ 371507 w 378099"/>
                  <a:gd name="connsiteY16" fmla="*/ 235473 h 238657"/>
                  <a:gd name="connsiteX17" fmla="*/ 371507 w 378099"/>
                  <a:gd name="connsiteY17" fmla="*/ 50456 h 238657"/>
                  <a:gd name="connsiteX18" fmla="*/ 371507 w 378099"/>
                  <a:gd name="connsiteY18" fmla="*/ -3185 h 238657"/>
                  <a:gd name="connsiteX19" fmla="*/ 28073 w 378099"/>
                  <a:gd name="connsiteY19" fmla="*/ 96140 h 238657"/>
                  <a:gd name="connsiteX20" fmla="*/ 28073 w 378099"/>
                  <a:gd name="connsiteY20" fmla="*/ 83136 h 238657"/>
                  <a:gd name="connsiteX21" fmla="*/ 345027 w 378099"/>
                  <a:gd name="connsiteY21" fmla="*/ 83136 h 238657"/>
                  <a:gd name="connsiteX22" fmla="*/ 345027 w 378099"/>
                  <a:gd name="connsiteY22" fmla="*/ 96140 h 238657"/>
                  <a:gd name="connsiteX23" fmla="*/ 28073 w 378099"/>
                  <a:gd name="connsiteY23" fmla="*/ 96140 h 238657"/>
                  <a:gd name="connsiteX24" fmla="*/ 28073 w 378099"/>
                  <a:gd name="connsiteY24" fmla="*/ 118893 h 238657"/>
                  <a:gd name="connsiteX25" fmla="*/ 28073 w 378099"/>
                  <a:gd name="connsiteY25" fmla="*/ 105895 h 238657"/>
                  <a:gd name="connsiteX26" fmla="*/ 345027 w 378099"/>
                  <a:gd name="connsiteY26" fmla="*/ 105895 h 238657"/>
                  <a:gd name="connsiteX27" fmla="*/ 345027 w 378099"/>
                  <a:gd name="connsiteY27" fmla="*/ 118893 h 238657"/>
                  <a:gd name="connsiteX28" fmla="*/ 28073 w 378099"/>
                  <a:gd name="connsiteY28" fmla="*/ 118893 h 238657"/>
                  <a:gd name="connsiteX29" fmla="*/ 28073 w 378099"/>
                  <a:gd name="connsiteY29" fmla="*/ 141678 h 238657"/>
                  <a:gd name="connsiteX30" fmla="*/ 28073 w 378099"/>
                  <a:gd name="connsiteY30" fmla="*/ 128680 h 238657"/>
                  <a:gd name="connsiteX31" fmla="*/ 345027 w 378099"/>
                  <a:gd name="connsiteY31" fmla="*/ 128680 h 238657"/>
                  <a:gd name="connsiteX32" fmla="*/ 345027 w 378099"/>
                  <a:gd name="connsiteY32" fmla="*/ 141678 h 238657"/>
                  <a:gd name="connsiteX33" fmla="*/ 28073 w 378099"/>
                  <a:gd name="connsiteY33" fmla="*/ 141678 h 238657"/>
                  <a:gd name="connsiteX34" fmla="*/ 28073 w 378099"/>
                  <a:gd name="connsiteY34" fmla="*/ 164437 h 238657"/>
                  <a:gd name="connsiteX35" fmla="*/ 28073 w 378099"/>
                  <a:gd name="connsiteY35" fmla="*/ 151439 h 238657"/>
                  <a:gd name="connsiteX36" fmla="*/ 345027 w 378099"/>
                  <a:gd name="connsiteY36" fmla="*/ 151439 h 238657"/>
                  <a:gd name="connsiteX37" fmla="*/ 345027 w 378099"/>
                  <a:gd name="connsiteY37" fmla="*/ 164437 h 238657"/>
                  <a:gd name="connsiteX38" fmla="*/ 28073 w 378099"/>
                  <a:gd name="connsiteY38" fmla="*/ 164437 h 238657"/>
                  <a:gd name="connsiteX39" fmla="*/ 28073 w 378099"/>
                  <a:gd name="connsiteY39" fmla="*/ 187206 h 238657"/>
                  <a:gd name="connsiteX40" fmla="*/ 28073 w 378099"/>
                  <a:gd name="connsiteY40" fmla="*/ 174203 h 238657"/>
                  <a:gd name="connsiteX41" fmla="*/ 345027 w 378099"/>
                  <a:gd name="connsiteY41" fmla="*/ 174203 h 238657"/>
                  <a:gd name="connsiteX42" fmla="*/ 345027 w 378099"/>
                  <a:gd name="connsiteY42" fmla="*/ 187206 h 238657"/>
                  <a:gd name="connsiteX43" fmla="*/ 28073 w 378099"/>
                  <a:gd name="connsiteY43" fmla="*/ 187206 h 238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78099" h="238657">
                    <a:moveTo>
                      <a:pt x="371507" y="-3185"/>
                    </a:moveTo>
                    <a:lnTo>
                      <a:pt x="366486" y="-3185"/>
                    </a:lnTo>
                    <a:lnTo>
                      <a:pt x="366486" y="7553"/>
                    </a:lnTo>
                    <a:lnTo>
                      <a:pt x="208261" y="7553"/>
                    </a:lnTo>
                    <a:lnTo>
                      <a:pt x="208261" y="-3185"/>
                    </a:lnTo>
                    <a:lnTo>
                      <a:pt x="-6593" y="-3185"/>
                    </a:lnTo>
                    <a:lnTo>
                      <a:pt x="-6593" y="-513"/>
                    </a:lnTo>
                    <a:lnTo>
                      <a:pt x="156778" y="-513"/>
                    </a:lnTo>
                    <a:lnTo>
                      <a:pt x="156778" y="18270"/>
                    </a:lnTo>
                    <a:lnTo>
                      <a:pt x="-6593" y="18270"/>
                    </a:lnTo>
                    <a:lnTo>
                      <a:pt x="-6593" y="50456"/>
                    </a:lnTo>
                    <a:lnTo>
                      <a:pt x="-6593" y="235473"/>
                    </a:lnTo>
                    <a:lnTo>
                      <a:pt x="29606" y="235473"/>
                    </a:lnTo>
                    <a:lnTo>
                      <a:pt x="29606" y="211342"/>
                    </a:lnTo>
                    <a:lnTo>
                      <a:pt x="335303" y="211342"/>
                    </a:lnTo>
                    <a:lnTo>
                      <a:pt x="335303" y="235473"/>
                    </a:lnTo>
                    <a:lnTo>
                      <a:pt x="371507" y="235473"/>
                    </a:lnTo>
                    <a:lnTo>
                      <a:pt x="371507" y="50456"/>
                    </a:lnTo>
                    <a:lnTo>
                      <a:pt x="371507" y="-3185"/>
                    </a:lnTo>
                    <a:moveTo>
                      <a:pt x="28073" y="96140"/>
                    </a:moveTo>
                    <a:lnTo>
                      <a:pt x="28073" y="83136"/>
                    </a:lnTo>
                    <a:lnTo>
                      <a:pt x="345027" y="83136"/>
                    </a:lnTo>
                    <a:lnTo>
                      <a:pt x="345027" y="96140"/>
                    </a:lnTo>
                    <a:lnTo>
                      <a:pt x="28073" y="96140"/>
                    </a:lnTo>
                    <a:moveTo>
                      <a:pt x="28073" y="118893"/>
                    </a:moveTo>
                    <a:lnTo>
                      <a:pt x="28073" y="105895"/>
                    </a:lnTo>
                    <a:lnTo>
                      <a:pt x="345027" y="105895"/>
                    </a:lnTo>
                    <a:lnTo>
                      <a:pt x="345027" y="118893"/>
                    </a:lnTo>
                    <a:lnTo>
                      <a:pt x="28073" y="118893"/>
                    </a:lnTo>
                    <a:moveTo>
                      <a:pt x="28073" y="141678"/>
                    </a:moveTo>
                    <a:lnTo>
                      <a:pt x="28073" y="128680"/>
                    </a:lnTo>
                    <a:lnTo>
                      <a:pt x="345027" y="128680"/>
                    </a:lnTo>
                    <a:lnTo>
                      <a:pt x="345027" y="141678"/>
                    </a:lnTo>
                    <a:lnTo>
                      <a:pt x="28073" y="141678"/>
                    </a:lnTo>
                    <a:moveTo>
                      <a:pt x="28073" y="164437"/>
                    </a:moveTo>
                    <a:lnTo>
                      <a:pt x="28073" y="151439"/>
                    </a:lnTo>
                    <a:lnTo>
                      <a:pt x="345027" y="151439"/>
                    </a:lnTo>
                    <a:lnTo>
                      <a:pt x="345027" y="164437"/>
                    </a:lnTo>
                    <a:lnTo>
                      <a:pt x="28073" y="164437"/>
                    </a:lnTo>
                    <a:moveTo>
                      <a:pt x="28073" y="187206"/>
                    </a:moveTo>
                    <a:lnTo>
                      <a:pt x="28073" y="174203"/>
                    </a:lnTo>
                    <a:lnTo>
                      <a:pt x="345027" y="174203"/>
                    </a:lnTo>
                    <a:lnTo>
                      <a:pt x="345027" y="187206"/>
                    </a:lnTo>
                    <a:lnTo>
                      <a:pt x="28073" y="187206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igura a mano libera: forma 129">
                <a:extLst>
                  <a:ext uri="{FF2B5EF4-FFF2-40B4-BE49-F238E27FC236}">
                    <a16:creationId xmlns:a16="http://schemas.microsoft.com/office/drawing/2014/main" id="{9E8BADFB-2112-4C8D-8923-3140FE8A9C0C}"/>
                  </a:ext>
                </a:extLst>
              </p:cNvPr>
              <p:cNvSpPr/>
              <p:nvPr/>
            </p:nvSpPr>
            <p:spPr>
              <a:xfrm flipV="1">
                <a:off x="9218387" y="3453698"/>
                <a:ext cx="305696" cy="176981"/>
              </a:xfrm>
              <a:custGeom>
                <a:avLst/>
                <a:gdLst>
                  <a:gd name="connsiteX0" fmla="*/ 299104 w 305696"/>
                  <a:gd name="connsiteY0" fmla="*/ -3585 h 176981"/>
                  <a:gd name="connsiteX1" fmla="*/ -6593 w 305696"/>
                  <a:gd name="connsiteY1" fmla="*/ -3585 h 176981"/>
                  <a:gd name="connsiteX2" fmla="*/ -6593 w 305696"/>
                  <a:gd name="connsiteY2" fmla="*/ 173396 h 176981"/>
                  <a:gd name="connsiteX3" fmla="*/ 43010 w 305696"/>
                  <a:gd name="connsiteY3" fmla="*/ 173396 h 176981"/>
                  <a:gd name="connsiteX4" fmla="*/ 43010 w 305696"/>
                  <a:gd name="connsiteY4" fmla="*/ 149811 h 176981"/>
                  <a:gd name="connsiteX5" fmla="*/ 17403 w 305696"/>
                  <a:gd name="connsiteY5" fmla="*/ 149811 h 176981"/>
                  <a:gd name="connsiteX6" fmla="*/ 17403 w 305696"/>
                  <a:gd name="connsiteY6" fmla="*/ 107267 h 176981"/>
                  <a:gd name="connsiteX7" fmla="*/ 59932 w 305696"/>
                  <a:gd name="connsiteY7" fmla="*/ 107267 h 176981"/>
                  <a:gd name="connsiteX8" fmla="*/ 59932 w 305696"/>
                  <a:gd name="connsiteY8" fmla="*/ 143902 h 176981"/>
                  <a:gd name="connsiteX9" fmla="*/ 89042 w 305696"/>
                  <a:gd name="connsiteY9" fmla="*/ 143902 h 176981"/>
                  <a:gd name="connsiteX10" fmla="*/ 89042 w 305696"/>
                  <a:gd name="connsiteY10" fmla="*/ 107267 h 176981"/>
                  <a:gd name="connsiteX11" fmla="*/ 131561 w 305696"/>
                  <a:gd name="connsiteY11" fmla="*/ 107267 h 176981"/>
                  <a:gd name="connsiteX12" fmla="*/ 131561 w 305696"/>
                  <a:gd name="connsiteY12" fmla="*/ 143902 h 176981"/>
                  <a:gd name="connsiteX13" fmla="*/ 160665 w 305696"/>
                  <a:gd name="connsiteY13" fmla="*/ 143902 h 176981"/>
                  <a:gd name="connsiteX14" fmla="*/ 160665 w 305696"/>
                  <a:gd name="connsiteY14" fmla="*/ 107267 h 176981"/>
                  <a:gd name="connsiteX15" fmla="*/ 203199 w 305696"/>
                  <a:gd name="connsiteY15" fmla="*/ 107267 h 176981"/>
                  <a:gd name="connsiteX16" fmla="*/ 203199 w 305696"/>
                  <a:gd name="connsiteY16" fmla="*/ 143902 h 176981"/>
                  <a:gd name="connsiteX17" fmla="*/ 232294 w 305696"/>
                  <a:gd name="connsiteY17" fmla="*/ 143902 h 176981"/>
                  <a:gd name="connsiteX18" fmla="*/ 232294 w 305696"/>
                  <a:gd name="connsiteY18" fmla="*/ 107267 h 176981"/>
                  <a:gd name="connsiteX19" fmla="*/ 274823 w 305696"/>
                  <a:gd name="connsiteY19" fmla="*/ 107267 h 176981"/>
                  <a:gd name="connsiteX20" fmla="*/ 274823 w 305696"/>
                  <a:gd name="connsiteY20" fmla="*/ 149811 h 176981"/>
                  <a:gd name="connsiteX21" fmla="*/ 249507 w 305696"/>
                  <a:gd name="connsiteY21" fmla="*/ 149811 h 176981"/>
                  <a:gd name="connsiteX22" fmla="*/ 249507 w 305696"/>
                  <a:gd name="connsiteY22" fmla="*/ 173396 h 176981"/>
                  <a:gd name="connsiteX23" fmla="*/ 299104 w 305696"/>
                  <a:gd name="connsiteY23" fmla="*/ 173396 h 176981"/>
                  <a:gd name="connsiteX24" fmla="*/ 299104 w 305696"/>
                  <a:gd name="connsiteY24" fmla="*/ 20546 h 176981"/>
                  <a:gd name="connsiteX25" fmla="*/ 299104 w 305696"/>
                  <a:gd name="connsiteY25" fmla="*/ -3585 h 176981"/>
                  <a:gd name="connsiteX26" fmla="*/ 232294 w 305696"/>
                  <a:gd name="connsiteY26" fmla="*/ 87408 h 176981"/>
                  <a:gd name="connsiteX27" fmla="*/ 232294 w 305696"/>
                  <a:gd name="connsiteY27" fmla="*/ 44863 h 176981"/>
                  <a:gd name="connsiteX28" fmla="*/ 274823 w 305696"/>
                  <a:gd name="connsiteY28" fmla="*/ 44863 h 176981"/>
                  <a:gd name="connsiteX29" fmla="*/ 274823 w 305696"/>
                  <a:gd name="connsiteY29" fmla="*/ 87408 h 176981"/>
                  <a:gd name="connsiteX30" fmla="*/ 232294 w 305696"/>
                  <a:gd name="connsiteY30" fmla="*/ 87408 h 176981"/>
                  <a:gd name="connsiteX31" fmla="*/ 160665 w 305696"/>
                  <a:gd name="connsiteY31" fmla="*/ 87408 h 176981"/>
                  <a:gd name="connsiteX32" fmla="*/ 160665 w 305696"/>
                  <a:gd name="connsiteY32" fmla="*/ 44863 h 176981"/>
                  <a:gd name="connsiteX33" fmla="*/ 203199 w 305696"/>
                  <a:gd name="connsiteY33" fmla="*/ 44863 h 176981"/>
                  <a:gd name="connsiteX34" fmla="*/ 203199 w 305696"/>
                  <a:gd name="connsiteY34" fmla="*/ 87408 h 176981"/>
                  <a:gd name="connsiteX35" fmla="*/ 160665 w 305696"/>
                  <a:gd name="connsiteY35" fmla="*/ 87408 h 176981"/>
                  <a:gd name="connsiteX36" fmla="*/ 89042 w 305696"/>
                  <a:gd name="connsiteY36" fmla="*/ 87408 h 176981"/>
                  <a:gd name="connsiteX37" fmla="*/ 89042 w 305696"/>
                  <a:gd name="connsiteY37" fmla="*/ 44863 h 176981"/>
                  <a:gd name="connsiteX38" fmla="*/ 131561 w 305696"/>
                  <a:gd name="connsiteY38" fmla="*/ 44863 h 176981"/>
                  <a:gd name="connsiteX39" fmla="*/ 131561 w 305696"/>
                  <a:gd name="connsiteY39" fmla="*/ 87408 h 176981"/>
                  <a:gd name="connsiteX40" fmla="*/ 89042 w 305696"/>
                  <a:gd name="connsiteY40" fmla="*/ 87408 h 176981"/>
                  <a:gd name="connsiteX41" fmla="*/ 17403 w 305696"/>
                  <a:gd name="connsiteY41" fmla="*/ 87408 h 176981"/>
                  <a:gd name="connsiteX42" fmla="*/ 17403 w 305696"/>
                  <a:gd name="connsiteY42" fmla="*/ 44863 h 176981"/>
                  <a:gd name="connsiteX43" fmla="*/ 59932 w 305696"/>
                  <a:gd name="connsiteY43" fmla="*/ 44863 h 176981"/>
                  <a:gd name="connsiteX44" fmla="*/ 59932 w 305696"/>
                  <a:gd name="connsiteY44" fmla="*/ 87408 h 176981"/>
                  <a:gd name="connsiteX45" fmla="*/ 17403 w 305696"/>
                  <a:gd name="connsiteY45" fmla="*/ 87408 h 176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305696" h="176981">
                    <a:moveTo>
                      <a:pt x="299104" y="-3585"/>
                    </a:moveTo>
                    <a:lnTo>
                      <a:pt x="-6593" y="-3585"/>
                    </a:lnTo>
                    <a:lnTo>
                      <a:pt x="-6593" y="173396"/>
                    </a:lnTo>
                    <a:lnTo>
                      <a:pt x="43010" y="173396"/>
                    </a:lnTo>
                    <a:lnTo>
                      <a:pt x="43010" y="149811"/>
                    </a:lnTo>
                    <a:lnTo>
                      <a:pt x="17403" y="149811"/>
                    </a:lnTo>
                    <a:lnTo>
                      <a:pt x="17403" y="107267"/>
                    </a:lnTo>
                    <a:lnTo>
                      <a:pt x="59932" y="107267"/>
                    </a:lnTo>
                    <a:lnTo>
                      <a:pt x="59932" y="143902"/>
                    </a:lnTo>
                    <a:lnTo>
                      <a:pt x="89042" y="143902"/>
                    </a:lnTo>
                    <a:lnTo>
                      <a:pt x="89042" y="107267"/>
                    </a:lnTo>
                    <a:lnTo>
                      <a:pt x="131561" y="107267"/>
                    </a:lnTo>
                    <a:lnTo>
                      <a:pt x="131561" y="143902"/>
                    </a:lnTo>
                    <a:lnTo>
                      <a:pt x="160665" y="143902"/>
                    </a:lnTo>
                    <a:lnTo>
                      <a:pt x="160665" y="107267"/>
                    </a:lnTo>
                    <a:lnTo>
                      <a:pt x="203199" y="107267"/>
                    </a:lnTo>
                    <a:lnTo>
                      <a:pt x="203199" y="143902"/>
                    </a:lnTo>
                    <a:lnTo>
                      <a:pt x="232294" y="143902"/>
                    </a:lnTo>
                    <a:lnTo>
                      <a:pt x="232294" y="107267"/>
                    </a:lnTo>
                    <a:lnTo>
                      <a:pt x="274823" y="107267"/>
                    </a:lnTo>
                    <a:lnTo>
                      <a:pt x="274823" y="149811"/>
                    </a:lnTo>
                    <a:lnTo>
                      <a:pt x="249507" y="149811"/>
                    </a:lnTo>
                    <a:lnTo>
                      <a:pt x="249507" y="173396"/>
                    </a:lnTo>
                    <a:lnTo>
                      <a:pt x="299104" y="173396"/>
                    </a:lnTo>
                    <a:lnTo>
                      <a:pt x="299104" y="20546"/>
                    </a:lnTo>
                    <a:lnTo>
                      <a:pt x="299104" y="-3585"/>
                    </a:lnTo>
                    <a:moveTo>
                      <a:pt x="232294" y="87408"/>
                    </a:moveTo>
                    <a:lnTo>
                      <a:pt x="232294" y="44863"/>
                    </a:lnTo>
                    <a:lnTo>
                      <a:pt x="274823" y="44863"/>
                    </a:lnTo>
                    <a:lnTo>
                      <a:pt x="274823" y="87408"/>
                    </a:lnTo>
                    <a:lnTo>
                      <a:pt x="232294" y="87408"/>
                    </a:lnTo>
                    <a:moveTo>
                      <a:pt x="160665" y="87408"/>
                    </a:moveTo>
                    <a:lnTo>
                      <a:pt x="160665" y="44863"/>
                    </a:lnTo>
                    <a:lnTo>
                      <a:pt x="203199" y="44863"/>
                    </a:lnTo>
                    <a:lnTo>
                      <a:pt x="203199" y="87408"/>
                    </a:lnTo>
                    <a:lnTo>
                      <a:pt x="160665" y="87408"/>
                    </a:lnTo>
                    <a:moveTo>
                      <a:pt x="89042" y="87408"/>
                    </a:moveTo>
                    <a:lnTo>
                      <a:pt x="89042" y="44863"/>
                    </a:lnTo>
                    <a:lnTo>
                      <a:pt x="131561" y="44863"/>
                    </a:lnTo>
                    <a:lnTo>
                      <a:pt x="131561" y="87408"/>
                    </a:lnTo>
                    <a:lnTo>
                      <a:pt x="89042" y="87408"/>
                    </a:lnTo>
                    <a:moveTo>
                      <a:pt x="17403" y="87408"/>
                    </a:moveTo>
                    <a:lnTo>
                      <a:pt x="17403" y="44863"/>
                    </a:lnTo>
                    <a:lnTo>
                      <a:pt x="59932" y="44863"/>
                    </a:lnTo>
                    <a:lnTo>
                      <a:pt x="59932" y="87408"/>
                    </a:lnTo>
                    <a:lnTo>
                      <a:pt x="17403" y="87408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igura a mano libera: forma 130">
                <a:extLst>
                  <a:ext uri="{FF2B5EF4-FFF2-40B4-BE49-F238E27FC236}">
                    <a16:creationId xmlns:a16="http://schemas.microsoft.com/office/drawing/2014/main" id="{38D1ED3C-7772-44EC-A43B-0FC4CAAB9489}"/>
                  </a:ext>
                </a:extLst>
              </p:cNvPr>
              <p:cNvSpPr/>
              <p:nvPr/>
            </p:nvSpPr>
            <p:spPr>
              <a:xfrm flipV="1">
                <a:off x="9267989" y="3343755"/>
                <a:ext cx="206497" cy="139436"/>
              </a:xfrm>
              <a:custGeom>
                <a:avLst/>
                <a:gdLst>
                  <a:gd name="connsiteX0" fmla="*/ 182691 w 206497"/>
                  <a:gd name="connsiteY0" fmla="*/ -3866 h 139436"/>
                  <a:gd name="connsiteX1" fmla="*/ 153597 w 206497"/>
                  <a:gd name="connsiteY1" fmla="*/ -3866 h 139436"/>
                  <a:gd name="connsiteX2" fmla="*/ 153597 w 206497"/>
                  <a:gd name="connsiteY2" fmla="*/ 2043 h 139436"/>
                  <a:gd name="connsiteX3" fmla="*/ 111063 w 206497"/>
                  <a:gd name="connsiteY3" fmla="*/ 2043 h 139436"/>
                  <a:gd name="connsiteX4" fmla="*/ 111063 w 206497"/>
                  <a:gd name="connsiteY4" fmla="*/ -3866 h 139436"/>
                  <a:gd name="connsiteX5" fmla="*/ 81958 w 206497"/>
                  <a:gd name="connsiteY5" fmla="*/ -3866 h 139436"/>
                  <a:gd name="connsiteX6" fmla="*/ 81958 w 206497"/>
                  <a:gd name="connsiteY6" fmla="*/ 2043 h 139436"/>
                  <a:gd name="connsiteX7" fmla="*/ 39440 w 206497"/>
                  <a:gd name="connsiteY7" fmla="*/ 2043 h 139436"/>
                  <a:gd name="connsiteX8" fmla="*/ 39440 w 206497"/>
                  <a:gd name="connsiteY8" fmla="*/ -3866 h 139436"/>
                  <a:gd name="connsiteX9" fmla="*/ 10330 w 206497"/>
                  <a:gd name="connsiteY9" fmla="*/ -3866 h 139436"/>
                  <a:gd name="connsiteX10" fmla="*/ 10330 w 206497"/>
                  <a:gd name="connsiteY10" fmla="*/ 2043 h 139436"/>
                  <a:gd name="connsiteX11" fmla="*/ -6593 w 206497"/>
                  <a:gd name="connsiteY11" fmla="*/ 2043 h 139436"/>
                  <a:gd name="connsiteX12" fmla="*/ -6593 w 206497"/>
                  <a:gd name="connsiteY12" fmla="*/ 25628 h 139436"/>
                  <a:gd name="connsiteX13" fmla="*/ -6593 w 206497"/>
                  <a:gd name="connsiteY13" fmla="*/ 135571 h 139436"/>
                  <a:gd name="connsiteX14" fmla="*/ 199905 w 206497"/>
                  <a:gd name="connsiteY14" fmla="*/ 135571 h 139436"/>
                  <a:gd name="connsiteX15" fmla="*/ 199905 w 206497"/>
                  <a:gd name="connsiteY15" fmla="*/ 25628 h 139436"/>
                  <a:gd name="connsiteX16" fmla="*/ 199905 w 206497"/>
                  <a:gd name="connsiteY16" fmla="*/ 2043 h 139436"/>
                  <a:gd name="connsiteX17" fmla="*/ 182691 w 206497"/>
                  <a:gd name="connsiteY17" fmla="*/ 2043 h 139436"/>
                  <a:gd name="connsiteX18" fmla="*/ 182691 w 206497"/>
                  <a:gd name="connsiteY18" fmla="*/ -3866 h 139436"/>
                  <a:gd name="connsiteX19" fmla="*/ 148899 w 206497"/>
                  <a:gd name="connsiteY19" fmla="*/ 70730 h 139436"/>
                  <a:gd name="connsiteX20" fmla="*/ 148899 w 206497"/>
                  <a:gd name="connsiteY20" fmla="*/ 44889 h 139436"/>
                  <a:gd name="connsiteX21" fmla="*/ 174760 w 206497"/>
                  <a:gd name="connsiteY21" fmla="*/ 44889 h 139436"/>
                  <a:gd name="connsiteX22" fmla="*/ 174760 w 206497"/>
                  <a:gd name="connsiteY22" fmla="*/ 70730 h 139436"/>
                  <a:gd name="connsiteX23" fmla="*/ 148899 w 206497"/>
                  <a:gd name="connsiteY23" fmla="*/ 70730 h 139436"/>
                  <a:gd name="connsiteX24" fmla="*/ 105361 w 206497"/>
                  <a:gd name="connsiteY24" fmla="*/ 70730 h 139436"/>
                  <a:gd name="connsiteX25" fmla="*/ 105361 w 206497"/>
                  <a:gd name="connsiteY25" fmla="*/ 44889 h 139436"/>
                  <a:gd name="connsiteX26" fmla="*/ 131218 w 206497"/>
                  <a:gd name="connsiteY26" fmla="*/ 44889 h 139436"/>
                  <a:gd name="connsiteX27" fmla="*/ 131218 w 206497"/>
                  <a:gd name="connsiteY27" fmla="*/ 70730 h 139436"/>
                  <a:gd name="connsiteX28" fmla="*/ 105361 w 206497"/>
                  <a:gd name="connsiteY28" fmla="*/ 70730 h 139436"/>
                  <a:gd name="connsiteX29" fmla="*/ 61824 w 206497"/>
                  <a:gd name="connsiteY29" fmla="*/ 70730 h 139436"/>
                  <a:gd name="connsiteX30" fmla="*/ 61824 w 206497"/>
                  <a:gd name="connsiteY30" fmla="*/ 44889 h 139436"/>
                  <a:gd name="connsiteX31" fmla="*/ 87675 w 206497"/>
                  <a:gd name="connsiteY31" fmla="*/ 44889 h 139436"/>
                  <a:gd name="connsiteX32" fmla="*/ 87675 w 206497"/>
                  <a:gd name="connsiteY32" fmla="*/ 70730 h 139436"/>
                  <a:gd name="connsiteX33" fmla="*/ 61824 w 206497"/>
                  <a:gd name="connsiteY33" fmla="*/ 70730 h 139436"/>
                  <a:gd name="connsiteX34" fmla="*/ 18276 w 206497"/>
                  <a:gd name="connsiteY34" fmla="*/ 70730 h 139436"/>
                  <a:gd name="connsiteX35" fmla="*/ 18276 w 206497"/>
                  <a:gd name="connsiteY35" fmla="*/ 44889 h 139436"/>
                  <a:gd name="connsiteX36" fmla="*/ 44138 w 206497"/>
                  <a:gd name="connsiteY36" fmla="*/ 44889 h 139436"/>
                  <a:gd name="connsiteX37" fmla="*/ 44138 w 206497"/>
                  <a:gd name="connsiteY37" fmla="*/ 70730 h 139436"/>
                  <a:gd name="connsiteX38" fmla="*/ 18276 w 206497"/>
                  <a:gd name="connsiteY38" fmla="*/ 70730 h 139436"/>
                  <a:gd name="connsiteX39" fmla="*/ 148899 w 206497"/>
                  <a:gd name="connsiteY39" fmla="*/ 108665 h 139436"/>
                  <a:gd name="connsiteX40" fmla="*/ 148899 w 206497"/>
                  <a:gd name="connsiteY40" fmla="*/ 82809 h 139436"/>
                  <a:gd name="connsiteX41" fmla="*/ 174760 w 206497"/>
                  <a:gd name="connsiteY41" fmla="*/ 82809 h 139436"/>
                  <a:gd name="connsiteX42" fmla="*/ 174760 w 206497"/>
                  <a:gd name="connsiteY42" fmla="*/ 108665 h 139436"/>
                  <a:gd name="connsiteX43" fmla="*/ 148899 w 206497"/>
                  <a:gd name="connsiteY43" fmla="*/ 108665 h 139436"/>
                  <a:gd name="connsiteX44" fmla="*/ 105361 w 206497"/>
                  <a:gd name="connsiteY44" fmla="*/ 108665 h 139436"/>
                  <a:gd name="connsiteX45" fmla="*/ 105361 w 206497"/>
                  <a:gd name="connsiteY45" fmla="*/ 82809 h 139436"/>
                  <a:gd name="connsiteX46" fmla="*/ 131218 w 206497"/>
                  <a:gd name="connsiteY46" fmla="*/ 82809 h 139436"/>
                  <a:gd name="connsiteX47" fmla="*/ 131218 w 206497"/>
                  <a:gd name="connsiteY47" fmla="*/ 108665 h 139436"/>
                  <a:gd name="connsiteX48" fmla="*/ 105361 w 206497"/>
                  <a:gd name="connsiteY48" fmla="*/ 108665 h 139436"/>
                  <a:gd name="connsiteX49" fmla="*/ 61824 w 206497"/>
                  <a:gd name="connsiteY49" fmla="*/ 108665 h 139436"/>
                  <a:gd name="connsiteX50" fmla="*/ 61824 w 206497"/>
                  <a:gd name="connsiteY50" fmla="*/ 82809 h 139436"/>
                  <a:gd name="connsiteX51" fmla="*/ 87675 w 206497"/>
                  <a:gd name="connsiteY51" fmla="*/ 82809 h 139436"/>
                  <a:gd name="connsiteX52" fmla="*/ 87675 w 206497"/>
                  <a:gd name="connsiteY52" fmla="*/ 108665 h 139436"/>
                  <a:gd name="connsiteX53" fmla="*/ 61824 w 206497"/>
                  <a:gd name="connsiteY53" fmla="*/ 108665 h 139436"/>
                  <a:gd name="connsiteX54" fmla="*/ 18276 w 206497"/>
                  <a:gd name="connsiteY54" fmla="*/ 108665 h 139436"/>
                  <a:gd name="connsiteX55" fmla="*/ 18276 w 206497"/>
                  <a:gd name="connsiteY55" fmla="*/ 82809 h 139436"/>
                  <a:gd name="connsiteX56" fmla="*/ 44138 w 206497"/>
                  <a:gd name="connsiteY56" fmla="*/ 82809 h 139436"/>
                  <a:gd name="connsiteX57" fmla="*/ 44138 w 206497"/>
                  <a:gd name="connsiteY57" fmla="*/ 108665 h 139436"/>
                  <a:gd name="connsiteX58" fmla="*/ 18276 w 206497"/>
                  <a:gd name="connsiteY58" fmla="*/ 108665 h 13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06497" h="139436">
                    <a:moveTo>
                      <a:pt x="182691" y="-3866"/>
                    </a:moveTo>
                    <a:lnTo>
                      <a:pt x="153597" y="-3866"/>
                    </a:lnTo>
                    <a:lnTo>
                      <a:pt x="153597" y="2043"/>
                    </a:lnTo>
                    <a:lnTo>
                      <a:pt x="111063" y="2043"/>
                    </a:lnTo>
                    <a:lnTo>
                      <a:pt x="111063" y="-3866"/>
                    </a:lnTo>
                    <a:lnTo>
                      <a:pt x="81958" y="-3866"/>
                    </a:lnTo>
                    <a:lnTo>
                      <a:pt x="81958" y="2043"/>
                    </a:lnTo>
                    <a:lnTo>
                      <a:pt x="39440" y="2043"/>
                    </a:lnTo>
                    <a:lnTo>
                      <a:pt x="39440" y="-3866"/>
                    </a:lnTo>
                    <a:lnTo>
                      <a:pt x="10330" y="-3866"/>
                    </a:lnTo>
                    <a:lnTo>
                      <a:pt x="10330" y="2043"/>
                    </a:lnTo>
                    <a:lnTo>
                      <a:pt x="-6593" y="2043"/>
                    </a:lnTo>
                    <a:lnTo>
                      <a:pt x="-6593" y="25628"/>
                    </a:lnTo>
                    <a:lnTo>
                      <a:pt x="-6593" y="135571"/>
                    </a:lnTo>
                    <a:lnTo>
                      <a:pt x="199905" y="135571"/>
                    </a:lnTo>
                    <a:lnTo>
                      <a:pt x="199905" y="25628"/>
                    </a:lnTo>
                    <a:lnTo>
                      <a:pt x="199905" y="2043"/>
                    </a:lnTo>
                    <a:lnTo>
                      <a:pt x="182691" y="2043"/>
                    </a:lnTo>
                    <a:lnTo>
                      <a:pt x="182691" y="-3866"/>
                    </a:lnTo>
                    <a:moveTo>
                      <a:pt x="148899" y="70730"/>
                    </a:moveTo>
                    <a:lnTo>
                      <a:pt x="148899" y="44889"/>
                    </a:lnTo>
                    <a:lnTo>
                      <a:pt x="174760" y="44889"/>
                    </a:lnTo>
                    <a:lnTo>
                      <a:pt x="174760" y="70730"/>
                    </a:lnTo>
                    <a:lnTo>
                      <a:pt x="148899" y="70730"/>
                    </a:lnTo>
                    <a:moveTo>
                      <a:pt x="105361" y="70730"/>
                    </a:moveTo>
                    <a:lnTo>
                      <a:pt x="105361" y="44889"/>
                    </a:lnTo>
                    <a:lnTo>
                      <a:pt x="131218" y="44889"/>
                    </a:lnTo>
                    <a:lnTo>
                      <a:pt x="131218" y="70730"/>
                    </a:lnTo>
                    <a:lnTo>
                      <a:pt x="105361" y="70730"/>
                    </a:lnTo>
                    <a:moveTo>
                      <a:pt x="61824" y="70730"/>
                    </a:moveTo>
                    <a:lnTo>
                      <a:pt x="61824" y="44889"/>
                    </a:lnTo>
                    <a:lnTo>
                      <a:pt x="87675" y="44889"/>
                    </a:lnTo>
                    <a:lnTo>
                      <a:pt x="87675" y="70730"/>
                    </a:lnTo>
                    <a:lnTo>
                      <a:pt x="61824" y="70730"/>
                    </a:lnTo>
                    <a:moveTo>
                      <a:pt x="18276" y="70730"/>
                    </a:moveTo>
                    <a:lnTo>
                      <a:pt x="18276" y="44889"/>
                    </a:lnTo>
                    <a:lnTo>
                      <a:pt x="44138" y="44889"/>
                    </a:lnTo>
                    <a:lnTo>
                      <a:pt x="44138" y="70730"/>
                    </a:lnTo>
                    <a:lnTo>
                      <a:pt x="18276" y="70730"/>
                    </a:lnTo>
                    <a:moveTo>
                      <a:pt x="148899" y="108665"/>
                    </a:moveTo>
                    <a:lnTo>
                      <a:pt x="148899" y="82809"/>
                    </a:lnTo>
                    <a:lnTo>
                      <a:pt x="174760" y="82809"/>
                    </a:lnTo>
                    <a:lnTo>
                      <a:pt x="174760" y="108665"/>
                    </a:lnTo>
                    <a:lnTo>
                      <a:pt x="148899" y="108665"/>
                    </a:lnTo>
                    <a:moveTo>
                      <a:pt x="105361" y="108665"/>
                    </a:moveTo>
                    <a:lnTo>
                      <a:pt x="105361" y="82809"/>
                    </a:lnTo>
                    <a:lnTo>
                      <a:pt x="131218" y="82809"/>
                    </a:lnTo>
                    <a:lnTo>
                      <a:pt x="131218" y="108665"/>
                    </a:lnTo>
                    <a:lnTo>
                      <a:pt x="105361" y="108665"/>
                    </a:lnTo>
                    <a:moveTo>
                      <a:pt x="61824" y="108665"/>
                    </a:moveTo>
                    <a:lnTo>
                      <a:pt x="61824" y="82809"/>
                    </a:lnTo>
                    <a:lnTo>
                      <a:pt x="87675" y="82809"/>
                    </a:lnTo>
                    <a:lnTo>
                      <a:pt x="87675" y="108665"/>
                    </a:lnTo>
                    <a:lnTo>
                      <a:pt x="61824" y="108665"/>
                    </a:lnTo>
                    <a:moveTo>
                      <a:pt x="18276" y="108665"/>
                    </a:moveTo>
                    <a:lnTo>
                      <a:pt x="18276" y="82809"/>
                    </a:lnTo>
                    <a:lnTo>
                      <a:pt x="44138" y="82809"/>
                    </a:lnTo>
                    <a:lnTo>
                      <a:pt x="44138" y="108665"/>
                    </a:lnTo>
                    <a:lnTo>
                      <a:pt x="18276" y="108665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igura a mano libera: forma 131">
                <a:extLst>
                  <a:ext uri="{FF2B5EF4-FFF2-40B4-BE49-F238E27FC236}">
                    <a16:creationId xmlns:a16="http://schemas.microsoft.com/office/drawing/2014/main" id="{6DD5610D-8F76-4F04-8027-A5826ECF4A95}"/>
                  </a:ext>
                </a:extLst>
              </p:cNvPr>
              <p:cNvSpPr/>
              <p:nvPr/>
            </p:nvSpPr>
            <p:spPr>
              <a:xfrm flipV="1">
                <a:off x="9171269" y="3823752"/>
                <a:ext cx="174289" cy="18782"/>
              </a:xfrm>
              <a:custGeom>
                <a:avLst/>
                <a:gdLst>
                  <a:gd name="connsiteX0" fmla="*/ 167885 w 174289"/>
                  <a:gd name="connsiteY0" fmla="*/ -2951 h 18782"/>
                  <a:gd name="connsiteX1" fmla="*/ -6404 w 174289"/>
                  <a:gd name="connsiteY1" fmla="*/ -2951 h 18782"/>
                  <a:gd name="connsiteX2" fmla="*/ -6404 w 174289"/>
                  <a:gd name="connsiteY2" fmla="*/ 15832 h 18782"/>
                  <a:gd name="connsiteX3" fmla="*/ 167885 w 174289"/>
                  <a:gd name="connsiteY3" fmla="*/ 15832 h 18782"/>
                  <a:gd name="connsiteX4" fmla="*/ 167885 w 174289"/>
                  <a:gd name="connsiteY4" fmla="*/ -2951 h 18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289" h="18782">
                    <a:moveTo>
                      <a:pt x="167885" y="-2951"/>
                    </a:moveTo>
                    <a:lnTo>
                      <a:pt x="-6404" y="-2951"/>
                    </a:lnTo>
                    <a:lnTo>
                      <a:pt x="-6404" y="15832"/>
                    </a:lnTo>
                    <a:lnTo>
                      <a:pt x="167885" y="15832"/>
                    </a:lnTo>
                    <a:lnTo>
                      <a:pt x="167885" y="-2951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igura a mano libera: forma 132">
                <a:extLst>
                  <a:ext uri="{FF2B5EF4-FFF2-40B4-BE49-F238E27FC236}">
                    <a16:creationId xmlns:a16="http://schemas.microsoft.com/office/drawing/2014/main" id="{CA603508-6264-4BE1-968E-CA50126C133A}"/>
                  </a:ext>
                </a:extLst>
              </p:cNvPr>
              <p:cNvSpPr/>
              <p:nvPr/>
            </p:nvSpPr>
            <p:spPr>
              <a:xfrm flipV="1">
                <a:off x="9171269" y="3856594"/>
                <a:ext cx="174288" cy="18787"/>
              </a:xfrm>
              <a:custGeom>
                <a:avLst/>
                <a:gdLst>
                  <a:gd name="connsiteX0" fmla="*/ -6404 w 174288"/>
                  <a:gd name="connsiteY0" fmla="*/ -2879 h 18787"/>
                  <a:gd name="connsiteX1" fmla="*/ 167884 w 174288"/>
                  <a:gd name="connsiteY1" fmla="*/ -2879 h 18787"/>
                  <a:gd name="connsiteX2" fmla="*/ 167884 w 174288"/>
                  <a:gd name="connsiteY2" fmla="*/ 15908 h 18787"/>
                  <a:gd name="connsiteX3" fmla="*/ -6404 w 174288"/>
                  <a:gd name="connsiteY3" fmla="*/ 15908 h 18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87">
                    <a:moveTo>
                      <a:pt x="-6404" y="-2879"/>
                    </a:moveTo>
                    <a:lnTo>
                      <a:pt x="167884" y="-2879"/>
                    </a:lnTo>
                    <a:lnTo>
                      <a:pt x="167884" y="15908"/>
                    </a:lnTo>
                    <a:lnTo>
                      <a:pt x="-6404" y="1590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igura a mano libera: forma 133">
                <a:extLst>
                  <a:ext uri="{FF2B5EF4-FFF2-40B4-BE49-F238E27FC236}">
                    <a16:creationId xmlns:a16="http://schemas.microsoft.com/office/drawing/2014/main" id="{30C423B7-7D95-4B1F-BF02-6B600787B77D}"/>
                  </a:ext>
                </a:extLst>
              </p:cNvPr>
              <p:cNvSpPr/>
              <p:nvPr/>
            </p:nvSpPr>
            <p:spPr>
              <a:xfrm flipV="1">
                <a:off x="9171269" y="3889441"/>
                <a:ext cx="174288" cy="18777"/>
              </a:xfrm>
              <a:custGeom>
                <a:avLst/>
                <a:gdLst>
                  <a:gd name="connsiteX0" fmla="*/ -6404 w 174288"/>
                  <a:gd name="connsiteY0" fmla="*/ -2808 h 18777"/>
                  <a:gd name="connsiteX1" fmla="*/ 167884 w 174288"/>
                  <a:gd name="connsiteY1" fmla="*/ -2808 h 18777"/>
                  <a:gd name="connsiteX2" fmla="*/ 167884 w 174288"/>
                  <a:gd name="connsiteY2" fmla="*/ 15970 h 18777"/>
                  <a:gd name="connsiteX3" fmla="*/ -6404 w 174288"/>
                  <a:gd name="connsiteY3" fmla="*/ 15970 h 18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77">
                    <a:moveTo>
                      <a:pt x="-6404" y="-2808"/>
                    </a:moveTo>
                    <a:lnTo>
                      <a:pt x="167884" y="-2808"/>
                    </a:lnTo>
                    <a:lnTo>
                      <a:pt x="167884" y="15970"/>
                    </a:lnTo>
                    <a:lnTo>
                      <a:pt x="-6404" y="1597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igura a mano libera: forma 134">
                <a:extLst>
                  <a:ext uri="{FF2B5EF4-FFF2-40B4-BE49-F238E27FC236}">
                    <a16:creationId xmlns:a16="http://schemas.microsoft.com/office/drawing/2014/main" id="{00DE5915-4E55-4AE4-92B5-A0B09E56D469}"/>
                  </a:ext>
                </a:extLst>
              </p:cNvPr>
              <p:cNvSpPr/>
              <p:nvPr/>
            </p:nvSpPr>
            <p:spPr>
              <a:xfrm flipV="1">
                <a:off x="9171269" y="3922302"/>
                <a:ext cx="174288" cy="18756"/>
              </a:xfrm>
              <a:custGeom>
                <a:avLst/>
                <a:gdLst>
                  <a:gd name="connsiteX0" fmla="*/ -6404 w 174288"/>
                  <a:gd name="connsiteY0" fmla="*/ -2736 h 18756"/>
                  <a:gd name="connsiteX1" fmla="*/ 167884 w 174288"/>
                  <a:gd name="connsiteY1" fmla="*/ -2736 h 18756"/>
                  <a:gd name="connsiteX2" fmla="*/ 167884 w 174288"/>
                  <a:gd name="connsiteY2" fmla="*/ 16021 h 18756"/>
                  <a:gd name="connsiteX3" fmla="*/ -6404 w 174288"/>
                  <a:gd name="connsiteY3" fmla="*/ 16021 h 1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56">
                    <a:moveTo>
                      <a:pt x="-6404" y="-2736"/>
                    </a:moveTo>
                    <a:lnTo>
                      <a:pt x="167884" y="-2736"/>
                    </a:lnTo>
                    <a:lnTo>
                      <a:pt x="167884" y="16021"/>
                    </a:lnTo>
                    <a:lnTo>
                      <a:pt x="-6404" y="1602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igura a mano libera: forma 135">
                <a:extLst>
                  <a:ext uri="{FF2B5EF4-FFF2-40B4-BE49-F238E27FC236}">
                    <a16:creationId xmlns:a16="http://schemas.microsoft.com/office/drawing/2014/main" id="{933BC1A1-B49B-4D7E-A7FC-F18A89B19ADC}"/>
                  </a:ext>
                </a:extLst>
              </p:cNvPr>
              <p:cNvSpPr/>
              <p:nvPr/>
            </p:nvSpPr>
            <p:spPr>
              <a:xfrm flipV="1">
                <a:off x="9171269" y="3955145"/>
                <a:ext cx="174288" cy="18770"/>
              </a:xfrm>
              <a:custGeom>
                <a:avLst/>
                <a:gdLst>
                  <a:gd name="connsiteX0" fmla="*/ -6404 w 174288"/>
                  <a:gd name="connsiteY0" fmla="*/ -2664 h 18770"/>
                  <a:gd name="connsiteX1" fmla="*/ 167884 w 174288"/>
                  <a:gd name="connsiteY1" fmla="*/ -2664 h 18770"/>
                  <a:gd name="connsiteX2" fmla="*/ 167884 w 174288"/>
                  <a:gd name="connsiteY2" fmla="*/ 16107 h 18770"/>
                  <a:gd name="connsiteX3" fmla="*/ -6404 w 174288"/>
                  <a:gd name="connsiteY3" fmla="*/ 16107 h 1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70">
                    <a:moveTo>
                      <a:pt x="-6404" y="-2664"/>
                    </a:moveTo>
                    <a:lnTo>
                      <a:pt x="167884" y="-2664"/>
                    </a:lnTo>
                    <a:lnTo>
                      <a:pt x="167884" y="16107"/>
                    </a:lnTo>
                    <a:lnTo>
                      <a:pt x="-6404" y="1610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igura a mano libera: forma 136">
                <a:extLst>
                  <a:ext uri="{FF2B5EF4-FFF2-40B4-BE49-F238E27FC236}">
                    <a16:creationId xmlns:a16="http://schemas.microsoft.com/office/drawing/2014/main" id="{51E6899F-CBEA-4AB7-8A00-0C1061DFF09A}"/>
                  </a:ext>
                </a:extLst>
              </p:cNvPr>
              <p:cNvSpPr/>
              <p:nvPr/>
            </p:nvSpPr>
            <p:spPr>
              <a:xfrm flipV="1">
                <a:off x="9216854" y="3654816"/>
                <a:ext cx="316954" cy="13003"/>
              </a:xfrm>
              <a:custGeom>
                <a:avLst/>
                <a:gdLst>
                  <a:gd name="connsiteX0" fmla="*/ -6599 w 316954"/>
                  <a:gd name="connsiteY0" fmla="*/ -3325 h 13003"/>
                  <a:gd name="connsiteX1" fmla="*/ 310355 w 316954"/>
                  <a:gd name="connsiteY1" fmla="*/ -3325 h 13003"/>
                  <a:gd name="connsiteX2" fmla="*/ 310355 w 316954"/>
                  <a:gd name="connsiteY2" fmla="*/ 9678 h 13003"/>
                  <a:gd name="connsiteX3" fmla="*/ -6599 w 316954"/>
                  <a:gd name="connsiteY3" fmla="*/ 9678 h 1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3003">
                    <a:moveTo>
                      <a:pt x="-6599" y="-3325"/>
                    </a:moveTo>
                    <a:lnTo>
                      <a:pt x="310355" y="-3325"/>
                    </a:lnTo>
                    <a:lnTo>
                      <a:pt x="310355" y="9678"/>
                    </a:lnTo>
                    <a:lnTo>
                      <a:pt x="-6599" y="96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igura a mano libera: forma 137">
                <a:extLst>
                  <a:ext uri="{FF2B5EF4-FFF2-40B4-BE49-F238E27FC236}">
                    <a16:creationId xmlns:a16="http://schemas.microsoft.com/office/drawing/2014/main" id="{EBCDE6E2-BC5A-4DF9-A5FB-C6020E486937}"/>
                  </a:ext>
                </a:extLst>
              </p:cNvPr>
              <p:cNvSpPr/>
              <p:nvPr/>
            </p:nvSpPr>
            <p:spPr>
              <a:xfrm flipV="1">
                <a:off x="9216854" y="3677586"/>
                <a:ext cx="316954" cy="12997"/>
              </a:xfrm>
              <a:custGeom>
                <a:avLst/>
                <a:gdLst>
                  <a:gd name="connsiteX0" fmla="*/ -6599 w 316954"/>
                  <a:gd name="connsiteY0" fmla="*/ -3276 h 12997"/>
                  <a:gd name="connsiteX1" fmla="*/ 310355 w 316954"/>
                  <a:gd name="connsiteY1" fmla="*/ -3276 h 12997"/>
                  <a:gd name="connsiteX2" fmla="*/ 310355 w 316954"/>
                  <a:gd name="connsiteY2" fmla="*/ 9721 h 12997"/>
                  <a:gd name="connsiteX3" fmla="*/ -6599 w 316954"/>
                  <a:gd name="connsiteY3" fmla="*/ 9721 h 12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2997">
                    <a:moveTo>
                      <a:pt x="-6599" y="-3276"/>
                    </a:moveTo>
                    <a:lnTo>
                      <a:pt x="310355" y="-3276"/>
                    </a:lnTo>
                    <a:lnTo>
                      <a:pt x="310355" y="9721"/>
                    </a:lnTo>
                    <a:lnTo>
                      <a:pt x="-6599" y="972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igura a mano libera: forma 138">
                <a:extLst>
                  <a:ext uri="{FF2B5EF4-FFF2-40B4-BE49-F238E27FC236}">
                    <a16:creationId xmlns:a16="http://schemas.microsoft.com/office/drawing/2014/main" id="{FE2E8287-080A-4463-82BB-68ABF4750490}"/>
                  </a:ext>
                </a:extLst>
              </p:cNvPr>
              <p:cNvSpPr/>
              <p:nvPr/>
            </p:nvSpPr>
            <p:spPr>
              <a:xfrm flipV="1">
                <a:off x="9216854" y="3700343"/>
                <a:ext cx="316954" cy="12999"/>
              </a:xfrm>
              <a:custGeom>
                <a:avLst/>
                <a:gdLst>
                  <a:gd name="connsiteX0" fmla="*/ -6599 w 316954"/>
                  <a:gd name="connsiteY0" fmla="*/ -3226 h 12999"/>
                  <a:gd name="connsiteX1" fmla="*/ 310355 w 316954"/>
                  <a:gd name="connsiteY1" fmla="*/ -3226 h 12999"/>
                  <a:gd name="connsiteX2" fmla="*/ 310355 w 316954"/>
                  <a:gd name="connsiteY2" fmla="*/ 9773 h 12999"/>
                  <a:gd name="connsiteX3" fmla="*/ -6599 w 316954"/>
                  <a:gd name="connsiteY3" fmla="*/ 9773 h 12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2999">
                    <a:moveTo>
                      <a:pt x="-6599" y="-3226"/>
                    </a:moveTo>
                    <a:lnTo>
                      <a:pt x="310355" y="-3226"/>
                    </a:lnTo>
                    <a:lnTo>
                      <a:pt x="310355" y="9773"/>
                    </a:lnTo>
                    <a:lnTo>
                      <a:pt x="-6599" y="9773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igura a mano libera: forma 139">
                <a:extLst>
                  <a:ext uri="{FF2B5EF4-FFF2-40B4-BE49-F238E27FC236}">
                    <a16:creationId xmlns:a16="http://schemas.microsoft.com/office/drawing/2014/main" id="{DC1BEFF5-AF8D-4178-8E7A-41B9A8604D9C}"/>
                  </a:ext>
                </a:extLst>
              </p:cNvPr>
              <p:cNvSpPr/>
              <p:nvPr/>
            </p:nvSpPr>
            <p:spPr>
              <a:xfrm flipV="1">
                <a:off x="9216854" y="3723127"/>
                <a:ext cx="316954" cy="12999"/>
              </a:xfrm>
              <a:custGeom>
                <a:avLst/>
                <a:gdLst>
                  <a:gd name="connsiteX0" fmla="*/ -6599 w 316954"/>
                  <a:gd name="connsiteY0" fmla="*/ -3177 h 12999"/>
                  <a:gd name="connsiteX1" fmla="*/ 310355 w 316954"/>
                  <a:gd name="connsiteY1" fmla="*/ -3177 h 12999"/>
                  <a:gd name="connsiteX2" fmla="*/ 310355 w 316954"/>
                  <a:gd name="connsiteY2" fmla="*/ 9823 h 12999"/>
                  <a:gd name="connsiteX3" fmla="*/ -6599 w 316954"/>
                  <a:gd name="connsiteY3" fmla="*/ 9823 h 12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2999">
                    <a:moveTo>
                      <a:pt x="-6599" y="-3177"/>
                    </a:moveTo>
                    <a:lnTo>
                      <a:pt x="310355" y="-3177"/>
                    </a:lnTo>
                    <a:lnTo>
                      <a:pt x="310355" y="9823"/>
                    </a:lnTo>
                    <a:lnTo>
                      <a:pt x="-6599" y="9823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igura a mano libera: forma 140">
                <a:extLst>
                  <a:ext uri="{FF2B5EF4-FFF2-40B4-BE49-F238E27FC236}">
                    <a16:creationId xmlns:a16="http://schemas.microsoft.com/office/drawing/2014/main" id="{9F4979E7-521C-4BAF-AD35-C51F0B6C6A33}"/>
                  </a:ext>
                </a:extLst>
              </p:cNvPr>
              <p:cNvSpPr/>
              <p:nvPr/>
            </p:nvSpPr>
            <p:spPr>
              <a:xfrm flipV="1">
                <a:off x="9216854" y="3745882"/>
                <a:ext cx="316954" cy="13003"/>
              </a:xfrm>
              <a:custGeom>
                <a:avLst/>
                <a:gdLst>
                  <a:gd name="connsiteX0" fmla="*/ -6599 w 316954"/>
                  <a:gd name="connsiteY0" fmla="*/ -3127 h 13003"/>
                  <a:gd name="connsiteX1" fmla="*/ 310355 w 316954"/>
                  <a:gd name="connsiteY1" fmla="*/ -3127 h 13003"/>
                  <a:gd name="connsiteX2" fmla="*/ 310355 w 316954"/>
                  <a:gd name="connsiteY2" fmla="*/ 9876 h 13003"/>
                  <a:gd name="connsiteX3" fmla="*/ -6599 w 316954"/>
                  <a:gd name="connsiteY3" fmla="*/ 9876 h 1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3003">
                    <a:moveTo>
                      <a:pt x="-6599" y="-3127"/>
                    </a:moveTo>
                    <a:lnTo>
                      <a:pt x="310355" y="-3127"/>
                    </a:lnTo>
                    <a:lnTo>
                      <a:pt x="310355" y="9876"/>
                    </a:lnTo>
                    <a:lnTo>
                      <a:pt x="-6599" y="987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igura a mano libera: forma 141">
                <a:extLst>
                  <a:ext uri="{FF2B5EF4-FFF2-40B4-BE49-F238E27FC236}">
                    <a16:creationId xmlns:a16="http://schemas.microsoft.com/office/drawing/2014/main" id="{70ECA351-F7BF-4F31-95BB-356449B54BD1}"/>
                  </a:ext>
                </a:extLst>
              </p:cNvPr>
              <p:cNvSpPr/>
              <p:nvPr/>
            </p:nvSpPr>
            <p:spPr>
              <a:xfrm flipV="1">
                <a:off x="9397042" y="3834469"/>
                <a:ext cx="158224" cy="185037"/>
              </a:xfrm>
              <a:custGeom>
                <a:avLst/>
                <a:gdLst>
                  <a:gd name="connsiteX0" fmla="*/ 151457 w 158224"/>
                  <a:gd name="connsiteY0" fmla="*/ -2746 h 185037"/>
                  <a:gd name="connsiteX1" fmla="*/ -6768 w 158224"/>
                  <a:gd name="connsiteY1" fmla="*/ -2746 h 185037"/>
                  <a:gd name="connsiteX2" fmla="*/ -6768 w 158224"/>
                  <a:gd name="connsiteY2" fmla="*/ 182291 h 185037"/>
                  <a:gd name="connsiteX3" fmla="*/ 151457 w 158224"/>
                  <a:gd name="connsiteY3" fmla="*/ 182291 h 185037"/>
                  <a:gd name="connsiteX4" fmla="*/ 151457 w 158224"/>
                  <a:gd name="connsiteY4" fmla="*/ 171554 h 185037"/>
                  <a:gd name="connsiteX5" fmla="*/ 151457 w 158224"/>
                  <a:gd name="connsiteY5" fmla="*/ -2746 h 185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8224" h="185037">
                    <a:moveTo>
                      <a:pt x="151457" y="-2746"/>
                    </a:moveTo>
                    <a:lnTo>
                      <a:pt x="-6768" y="-2746"/>
                    </a:lnTo>
                    <a:lnTo>
                      <a:pt x="-6768" y="182291"/>
                    </a:lnTo>
                    <a:lnTo>
                      <a:pt x="151457" y="182291"/>
                    </a:lnTo>
                    <a:lnTo>
                      <a:pt x="151457" y="171554"/>
                    </a:lnTo>
                    <a:lnTo>
                      <a:pt x="151457" y="-274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igura a mano libera: forma 142">
                <a:extLst>
                  <a:ext uri="{FF2B5EF4-FFF2-40B4-BE49-F238E27FC236}">
                    <a16:creationId xmlns:a16="http://schemas.microsoft.com/office/drawing/2014/main" id="{7C75749F-B10C-4800-897B-1472958E1B40}"/>
                  </a:ext>
                </a:extLst>
              </p:cNvPr>
              <p:cNvSpPr/>
              <p:nvPr/>
            </p:nvSpPr>
            <p:spPr>
              <a:xfrm flipV="1">
                <a:off x="9193243" y="4055346"/>
                <a:ext cx="62040" cy="36053"/>
              </a:xfrm>
              <a:custGeom>
                <a:avLst/>
                <a:gdLst>
                  <a:gd name="connsiteX0" fmla="*/ -6348 w 62040"/>
                  <a:gd name="connsiteY0" fmla="*/ -2427 h 36053"/>
                  <a:gd name="connsiteX1" fmla="*/ 55693 w 62040"/>
                  <a:gd name="connsiteY1" fmla="*/ -2427 h 36053"/>
                  <a:gd name="connsiteX2" fmla="*/ 55693 w 62040"/>
                  <a:gd name="connsiteY2" fmla="*/ 33627 h 36053"/>
                  <a:gd name="connsiteX3" fmla="*/ -6348 w 62040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40" h="36053">
                    <a:moveTo>
                      <a:pt x="-6348" y="-2427"/>
                    </a:moveTo>
                    <a:lnTo>
                      <a:pt x="55693" y="-2427"/>
                    </a:lnTo>
                    <a:lnTo>
                      <a:pt x="55693" y="33627"/>
                    </a:lnTo>
                    <a:lnTo>
                      <a:pt x="-6348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igura a mano libera: forma 143">
                <a:extLst>
                  <a:ext uri="{FF2B5EF4-FFF2-40B4-BE49-F238E27FC236}">
                    <a16:creationId xmlns:a16="http://schemas.microsoft.com/office/drawing/2014/main" id="{112EEFA5-E2C9-44B3-BE83-827B6FC554C7}"/>
                  </a:ext>
                </a:extLst>
              </p:cNvPr>
              <p:cNvSpPr/>
              <p:nvPr/>
            </p:nvSpPr>
            <p:spPr>
              <a:xfrm flipV="1">
                <a:off x="9193243" y="4096598"/>
                <a:ext cx="62040" cy="20772"/>
              </a:xfrm>
              <a:custGeom>
                <a:avLst/>
                <a:gdLst>
                  <a:gd name="connsiteX0" fmla="*/ -6348 w 62040"/>
                  <a:gd name="connsiteY0" fmla="*/ -2354 h 20772"/>
                  <a:gd name="connsiteX1" fmla="*/ 55693 w 62040"/>
                  <a:gd name="connsiteY1" fmla="*/ -2354 h 20772"/>
                  <a:gd name="connsiteX2" fmla="*/ 55693 w 62040"/>
                  <a:gd name="connsiteY2" fmla="*/ 18419 h 20772"/>
                  <a:gd name="connsiteX3" fmla="*/ -6348 w 62040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40" h="20772">
                    <a:moveTo>
                      <a:pt x="-6348" y="-2354"/>
                    </a:moveTo>
                    <a:lnTo>
                      <a:pt x="55693" y="-2354"/>
                    </a:lnTo>
                    <a:lnTo>
                      <a:pt x="55693" y="18419"/>
                    </a:lnTo>
                    <a:lnTo>
                      <a:pt x="-6348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igura a mano libera: forma 144">
                <a:extLst>
                  <a:ext uri="{FF2B5EF4-FFF2-40B4-BE49-F238E27FC236}">
                    <a16:creationId xmlns:a16="http://schemas.microsoft.com/office/drawing/2014/main" id="{65EAE14D-9989-40F1-A7E4-F23C7F4E4770}"/>
                  </a:ext>
                </a:extLst>
              </p:cNvPr>
              <p:cNvSpPr/>
              <p:nvPr/>
            </p:nvSpPr>
            <p:spPr>
              <a:xfrm flipV="1">
                <a:off x="9193243" y="4091400"/>
                <a:ext cx="62040" cy="5197"/>
              </a:xfrm>
              <a:custGeom>
                <a:avLst/>
                <a:gdLst>
                  <a:gd name="connsiteX0" fmla="*/ -6348 w 62040"/>
                  <a:gd name="connsiteY0" fmla="*/ -2382 h 5197"/>
                  <a:gd name="connsiteX1" fmla="*/ 55693 w 62040"/>
                  <a:gd name="connsiteY1" fmla="*/ -2382 h 5197"/>
                  <a:gd name="connsiteX2" fmla="*/ 55693 w 62040"/>
                  <a:gd name="connsiteY2" fmla="*/ 2815 h 5197"/>
                  <a:gd name="connsiteX3" fmla="*/ -6348 w 62040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40" h="5197">
                    <a:moveTo>
                      <a:pt x="-6348" y="-2382"/>
                    </a:moveTo>
                    <a:lnTo>
                      <a:pt x="55693" y="-2382"/>
                    </a:lnTo>
                    <a:lnTo>
                      <a:pt x="55693" y="2815"/>
                    </a:lnTo>
                    <a:lnTo>
                      <a:pt x="-6348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igura a mano libera: forma 145">
                <a:extLst>
                  <a:ext uri="{FF2B5EF4-FFF2-40B4-BE49-F238E27FC236}">
                    <a16:creationId xmlns:a16="http://schemas.microsoft.com/office/drawing/2014/main" id="{AE5B44FA-4AC1-468F-A73D-121AE7EED744}"/>
                  </a:ext>
                </a:extLst>
              </p:cNvPr>
              <p:cNvSpPr/>
              <p:nvPr/>
            </p:nvSpPr>
            <p:spPr>
              <a:xfrm flipV="1">
                <a:off x="9297728" y="4055346"/>
                <a:ext cx="62017" cy="36053"/>
              </a:xfrm>
              <a:custGeom>
                <a:avLst/>
                <a:gdLst>
                  <a:gd name="connsiteX0" fmla="*/ -6522 w 62017"/>
                  <a:gd name="connsiteY0" fmla="*/ -2427 h 36053"/>
                  <a:gd name="connsiteX1" fmla="*/ 55496 w 62017"/>
                  <a:gd name="connsiteY1" fmla="*/ -2427 h 36053"/>
                  <a:gd name="connsiteX2" fmla="*/ 55496 w 62017"/>
                  <a:gd name="connsiteY2" fmla="*/ 33627 h 36053"/>
                  <a:gd name="connsiteX3" fmla="*/ -6522 w 62017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7" h="36053">
                    <a:moveTo>
                      <a:pt x="-6522" y="-2427"/>
                    </a:moveTo>
                    <a:lnTo>
                      <a:pt x="55496" y="-2427"/>
                    </a:lnTo>
                    <a:lnTo>
                      <a:pt x="55496" y="33627"/>
                    </a:lnTo>
                    <a:lnTo>
                      <a:pt x="-6522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igura a mano libera: forma 146">
                <a:extLst>
                  <a:ext uri="{FF2B5EF4-FFF2-40B4-BE49-F238E27FC236}">
                    <a16:creationId xmlns:a16="http://schemas.microsoft.com/office/drawing/2014/main" id="{BDC06496-DA3C-4C75-A95C-E9D109A1C022}"/>
                  </a:ext>
                </a:extLst>
              </p:cNvPr>
              <p:cNvSpPr/>
              <p:nvPr/>
            </p:nvSpPr>
            <p:spPr>
              <a:xfrm flipV="1">
                <a:off x="9297728" y="4096598"/>
                <a:ext cx="62017" cy="20772"/>
              </a:xfrm>
              <a:custGeom>
                <a:avLst/>
                <a:gdLst>
                  <a:gd name="connsiteX0" fmla="*/ -6522 w 62017"/>
                  <a:gd name="connsiteY0" fmla="*/ -2354 h 20772"/>
                  <a:gd name="connsiteX1" fmla="*/ 55496 w 62017"/>
                  <a:gd name="connsiteY1" fmla="*/ -2354 h 20772"/>
                  <a:gd name="connsiteX2" fmla="*/ 55496 w 62017"/>
                  <a:gd name="connsiteY2" fmla="*/ 18419 h 20772"/>
                  <a:gd name="connsiteX3" fmla="*/ -6522 w 62017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7" h="20772">
                    <a:moveTo>
                      <a:pt x="-6522" y="-2354"/>
                    </a:moveTo>
                    <a:lnTo>
                      <a:pt x="55496" y="-2354"/>
                    </a:lnTo>
                    <a:lnTo>
                      <a:pt x="55496" y="18419"/>
                    </a:lnTo>
                    <a:lnTo>
                      <a:pt x="-6522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igura a mano libera: forma 147">
                <a:extLst>
                  <a:ext uri="{FF2B5EF4-FFF2-40B4-BE49-F238E27FC236}">
                    <a16:creationId xmlns:a16="http://schemas.microsoft.com/office/drawing/2014/main" id="{9E8A1506-2959-4B9D-98E1-09BF6FDBF48E}"/>
                  </a:ext>
                </a:extLst>
              </p:cNvPr>
              <p:cNvSpPr/>
              <p:nvPr/>
            </p:nvSpPr>
            <p:spPr>
              <a:xfrm flipV="1">
                <a:off x="9297728" y="4091400"/>
                <a:ext cx="62017" cy="5197"/>
              </a:xfrm>
              <a:custGeom>
                <a:avLst/>
                <a:gdLst>
                  <a:gd name="connsiteX0" fmla="*/ -6522 w 62017"/>
                  <a:gd name="connsiteY0" fmla="*/ -2382 h 5197"/>
                  <a:gd name="connsiteX1" fmla="*/ 55496 w 62017"/>
                  <a:gd name="connsiteY1" fmla="*/ -2382 h 5197"/>
                  <a:gd name="connsiteX2" fmla="*/ 55496 w 62017"/>
                  <a:gd name="connsiteY2" fmla="*/ 2815 h 5197"/>
                  <a:gd name="connsiteX3" fmla="*/ -6522 w 62017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7" h="5197">
                    <a:moveTo>
                      <a:pt x="-6522" y="-2382"/>
                    </a:moveTo>
                    <a:lnTo>
                      <a:pt x="55496" y="-2382"/>
                    </a:lnTo>
                    <a:lnTo>
                      <a:pt x="55496" y="2815"/>
                    </a:lnTo>
                    <a:lnTo>
                      <a:pt x="-6522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igura a mano libera: forma 148">
                <a:extLst>
                  <a:ext uri="{FF2B5EF4-FFF2-40B4-BE49-F238E27FC236}">
                    <a16:creationId xmlns:a16="http://schemas.microsoft.com/office/drawing/2014/main" id="{65C0171D-1DE9-4CE0-B489-603A82D325B2}"/>
                  </a:ext>
                </a:extLst>
              </p:cNvPr>
              <p:cNvSpPr/>
              <p:nvPr/>
            </p:nvSpPr>
            <p:spPr>
              <a:xfrm flipV="1">
                <a:off x="9402187" y="4055346"/>
                <a:ext cx="62013" cy="36053"/>
              </a:xfrm>
              <a:custGeom>
                <a:avLst/>
                <a:gdLst>
                  <a:gd name="connsiteX0" fmla="*/ -6696 w 62013"/>
                  <a:gd name="connsiteY0" fmla="*/ -2427 h 36053"/>
                  <a:gd name="connsiteX1" fmla="*/ 55318 w 62013"/>
                  <a:gd name="connsiteY1" fmla="*/ -2427 h 36053"/>
                  <a:gd name="connsiteX2" fmla="*/ 55318 w 62013"/>
                  <a:gd name="connsiteY2" fmla="*/ 33627 h 36053"/>
                  <a:gd name="connsiteX3" fmla="*/ -6696 w 62013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3" h="36053">
                    <a:moveTo>
                      <a:pt x="-6696" y="-2427"/>
                    </a:moveTo>
                    <a:lnTo>
                      <a:pt x="55318" y="-2427"/>
                    </a:lnTo>
                    <a:lnTo>
                      <a:pt x="55318" y="33627"/>
                    </a:lnTo>
                    <a:lnTo>
                      <a:pt x="-6696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igura a mano libera: forma 149">
                <a:extLst>
                  <a:ext uri="{FF2B5EF4-FFF2-40B4-BE49-F238E27FC236}">
                    <a16:creationId xmlns:a16="http://schemas.microsoft.com/office/drawing/2014/main" id="{0982286F-D517-4C42-8A95-2DC39049AC0A}"/>
                  </a:ext>
                </a:extLst>
              </p:cNvPr>
              <p:cNvSpPr/>
              <p:nvPr/>
            </p:nvSpPr>
            <p:spPr>
              <a:xfrm flipV="1">
                <a:off x="9402187" y="4096598"/>
                <a:ext cx="62013" cy="20772"/>
              </a:xfrm>
              <a:custGeom>
                <a:avLst/>
                <a:gdLst>
                  <a:gd name="connsiteX0" fmla="*/ -6696 w 62013"/>
                  <a:gd name="connsiteY0" fmla="*/ -2354 h 20772"/>
                  <a:gd name="connsiteX1" fmla="*/ 55318 w 62013"/>
                  <a:gd name="connsiteY1" fmla="*/ -2354 h 20772"/>
                  <a:gd name="connsiteX2" fmla="*/ 55318 w 62013"/>
                  <a:gd name="connsiteY2" fmla="*/ 18419 h 20772"/>
                  <a:gd name="connsiteX3" fmla="*/ -6696 w 62013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3" h="20772">
                    <a:moveTo>
                      <a:pt x="-6696" y="-2354"/>
                    </a:moveTo>
                    <a:lnTo>
                      <a:pt x="55318" y="-2354"/>
                    </a:lnTo>
                    <a:lnTo>
                      <a:pt x="55318" y="18419"/>
                    </a:lnTo>
                    <a:lnTo>
                      <a:pt x="-6696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igura a mano libera: forma 150">
                <a:extLst>
                  <a:ext uri="{FF2B5EF4-FFF2-40B4-BE49-F238E27FC236}">
                    <a16:creationId xmlns:a16="http://schemas.microsoft.com/office/drawing/2014/main" id="{9790A767-5153-4D61-8810-6DC9BC316796}"/>
                  </a:ext>
                </a:extLst>
              </p:cNvPr>
              <p:cNvSpPr/>
              <p:nvPr/>
            </p:nvSpPr>
            <p:spPr>
              <a:xfrm flipV="1">
                <a:off x="9402187" y="4091400"/>
                <a:ext cx="62013" cy="5197"/>
              </a:xfrm>
              <a:custGeom>
                <a:avLst/>
                <a:gdLst>
                  <a:gd name="connsiteX0" fmla="*/ -6696 w 62013"/>
                  <a:gd name="connsiteY0" fmla="*/ -2382 h 5197"/>
                  <a:gd name="connsiteX1" fmla="*/ 55318 w 62013"/>
                  <a:gd name="connsiteY1" fmla="*/ -2382 h 5197"/>
                  <a:gd name="connsiteX2" fmla="*/ 55318 w 62013"/>
                  <a:gd name="connsiteY2" fmla="*/ 2815 h 5197"/>
                  <a:gd name="connsiteX3" fmla="*/ -6696 w 62013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3" h="5197">
                    <a:moveTo>
                      <a:pt x="-6696" y="-2382"/>
                    </a:moveTo>
                    <a:lnTo>
                      <a:pt x="55318" y="-2382"/>
                    </a:lnTo>
                    <a:lnTo>
                      <a:pt x="55318" y="2815"/>
                    </a:lnTo>
                    <a:lnTo>
                      <a:pt x="-6696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igura a mano libera: forma 151">
                <a:extLst>
                  <a:ext uri="{FF2B5EF4-FFF2-40B4-BE49-F238E27FC236}">
                    <a16:creationId xmlns:a16="http://schemas.microsoft.com/office/drawing/2014/main" id="{59283A78-2C79-4826-89A7-18CA2B03FFEF}"/>
                  </a:ext>
                </a:extLst>
              </p:cNvPr>
              <p:cNvSpPr/>
              <p:nvPr/>
            </p:nvSpPr>
            <p:spPr>
              <a:xfrm flipV="1">
                <a:off x="9506647" y="4055346"/>
                <a:ext cx="62025" cy="36053"/>
              </a:xfrm>
              <a:custGeom>
                <a:avLst/>
                <a:gdLst>
                  <a:gd name="connsiteX0" fmla="*/ -6870 w 62025"/>
                  <a:gd name="connsiteY0" fmla="*/ -2427 h 36053"/>
                  <a:gd name="connsiteX1" fmla="*/ 55156 w 62025"/>
                  <a:gd name="connsiteY1" fmla="*/ -2427 h 36053"/>
                  <a:gd name="connsiteX2" fmla="*/ 55156 w 62025"/>
                  <a:gd name="connsiteY2" fmla="*/ 33627 h 36053"/>
                  <a:gd name="connsiteX3" fmla="*/ -6870 w 62025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5" h="36053">
                    <a:moveTo>
                      <a:pt x="-6870" y="-2427"/>
                    </a:moveTo>
                    <a:lnTo>
                      <a:pt x="55156" y="-2427"/>
                    </a:lnTo>
                    <a:lnTo>
                      <a:pt x="55156" y="33627"/>
                    </a:lnTo>
                    <a:lnTo>
                      <a:pt x="-6870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igura a mano libera: forma 152">
                <a:extLst>
                  <a:ext uri="{FF2B5EF4-FFF2-40B4-BE49-F238E27FC236}">
                    <a16:creationId xmlns:a16="http://schemas.microsoft.com/office/drawing/2014/main" id="{B3CA8B2C-2C18-478D-8DA6-B6467C82004B}"/>
                  </a:ext>
                </a:extLst>
              </p:cNvPr>
              <p:cNvSpPr/>
              <p:nvPr/>
            </p:nvSpPr>
            <p:spPr>
              <a:xfrm flipV="1">
                <a:off x="9506647" y="4096598"/>
                <a:ext cx="62025" cy="20772"/>
              </a:xfrm>
              <a:custGeom>
                <a:avLst/>
                <a:gdLst>
                  <a:gd name="connsiteX0" fmla="*/ -6870 w 62025"/>
                  <a:gd name="connsiteY0" fmla="*/ -2354 h 20772"/>
                  <a:gd name="connsiteX1" fmla="*/ 55156 w 62025"/>
                  <a:gd name="connsiteY1" fmla="*/ -2354 h 20772"/>
                  <a:gd name="connsiteX2" fmla="*/ 55156 w 62025"/>
                  <a:gd name="connsiteY2" fmla="*/ 18419 h 20772"/>
                  <a:gd name="connsiteX3" fmla="*/ -6870 w 62025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5" h="20772">
                    <a:moveTo>
                      <a:pt x="-6870" y="-2354"/>
                    </a:moveTo>
                    <a:lnTo>
                      <a:pt x="55156" y="-2354"/>
                    </a:lnTo>
                    <a:lnTo>
                      <a:pt x="55156" y="18419"/>
                    </a:lnTo>
                    <a:lnTo>
                      <a:pt x="-6870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igura a mano libera: forma 153">
                <a:extLst>
                  <a:ext uri="{FF2B5EF4-FFF2-40B4-BE49-F238E27FC236}">
                    <a16:creationId xmlns:a16="http://schemas.microsoft.com/office/drawing/2014/main" id="{230B18EA-2503-48E4-8523-F3ADF53CCDB1}"/>
                  </a:ext>
                </a:extLst>
              </p:cNvPr>
              <p:cNvSpPr/>
              <p:nvPr/>
            </p:nvSpPr>
            <p:spPr>
              <a:xfrm flipV="1">
                <a:off x="9506647" y="4091400"/>
                <a:ext cx="62025" cy="5197"/>
              </a:xfrm>
              <a:custGeom>
                <a:avLst/>
                <a:gdLst>
                  <a:gd name="connsiteX0" fmla="*/ -6870 w 62025"/>
                  <a:gd name="connsiteY0" fmla="*/ -2382 h 5197"/>
                  <a:gd name="connsiteX1" fmla="*/ 55156 w 62025"/>
                  <a:gd name="connsiteY1" fmla="*/ -2382 h 5197"/>
                  <a:gd name="connsiteX2" fmla="*/ 55156 w 62025"/>
                  <a:gd name="connsiteY2" fmla="*/ 2815 h 5197"/>
                  <a:gd name="connsiteX3" fmla="*/ -6870 w 62025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5" h="5197">
                    <a:moveTo>
                      <a:pt x="-6870" y="-2382"/>
                    </a:moveTo>
                    <a:lnTo>
                      <a:pt x="55156" y="-2382"/>
                    </a:lnTo>
                    <a:lnTo>
                      <a:pt x="55156" y="2815"/>
                    </a:lnTo>
                    <a:lnTo>
                      <a:pt x="-6870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igura a mano libera: forma 154">
                <a:extLst>
                  <a:ext uri="{FF2B5EF4-FFF2-40B4-BE49-F238E27FC236}">
                    <a16:creationId xmlns:a16="http://schemas.microsoft.com/office/drawing/2014/main" id="{82982B52-C157-4D5F-8E6D-9AE5398C8177}"/>
                  </a:ext>
                </a:extLst>
              </p:cNvPr>
              <p:cNvSpPr/>
              <p:nvPr/>
            </p:nvSpPr>
            <p:spPr>
              <a:xfrm flipV="1">
                <a:off x="9242382" y="3477283"/>
                <a:ext cx="42529" cy="42544"/>
              </a:xfrm>
              <a:custGeom>
                <a:avLst/>
                <a:gdLst>
                  <a:gd name="connsiteX0" fmla="*/ 36116 w 42529"/>
                  <a:gd name="connsiteY0" fmla="*/ -3680 h 42544"/>
                  <a:gd name="connsiteX1" fmla="*/ -6413 w 42529"/>
                  <a:gd name="connsiteY1" fmla="*/ -3680 h 42544"/>
                  <a:gd name="connsiteX2" fmla="*/ -6413 w 42529"/>
                  <a:gd name="connsiteY2" fmla="*/ 38864 h 42544"/>
                  <a:gd name="connsiteX3" fmla="*/ 36116 w 42529"/>
                  <a:gd name="connsiteY3" fmla="*/ 38864 h 42544"/>
                  <a:gd name="connsiteX4" fmla="*/ 36116 w 42529"/>
                  <a:gd name="connsiteY4" fmla="*/ 32955 h 42544"/>
                  <a:gd name="connsiteX5" fmla="*/ 36116 w 42529"/>
                  <a:gd name="connsiteY5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529" h="42544">
                    <a:moveTo>
                      <a:pt x="36116" y="-3680"/>
                    </a:moveTo>
                    <a:lnTo>
                      <a:pt x="-6413" y="-3680"/>
                    </a:lnTo>
                    <a:lnTo>
                      <a:pt x="-6413" y="38864"/>
                    </a:lnTo>
                    <a:lnTo>
                      <a:pt x="36116" y="38864"/>
                    </a:lnTo>
                    <a:lnTo>
                      <a:pt x="36116" y="32955"/>
                    </a:lnTo>
                    <a:lnTo>
                      <a:pt x="36116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igura a mano libera: forma 155">
                <a:extLst>
                  <a:ext uri="{FF2B5EF4-FFF2-40B4-BE49-F238E27FC236}">
                    <a16:creationId xmlns:a16="http://schemas.microsoft.com/office/drawing/2014/main" id="{99C3B46D-8E3C-439B-8A12-ABA857C09D1F}"/>
                  </a:ext>
                </a:extLst>
              </p:cNvPr>
              <p:cNvSpPr/>
              <p:nvPr/>
            </p:nvSpPr>
            <p:spPr>
              <a:xfrm flipV="1">
                <a:off x="9314022" y="3477283"/>
                <a:ext cx="42518" cy="42544"/>
              </a:xfrm>
              <a:custGeom>
                <a:avLst/>
                <a:gdLst>
                  <a:gd name="connsiteX0" fmla="*/ 35986 w 42518"/>
                  <a:gd name="connsiteY0" fmla="*/ -3680 h 42544"/>
                  <a:gd name="connsiteX1" fmla="*/ -6533 w 42518"/>
                  <a:gd name="connsiteY1" fmla="*/ -3680 h 42544"/>
                  <a:gd name="connsiteX2" fmla="*/ -6533 w 42518"/>
                  <a:gd name="connsiteY2" fmla="*/ 38864 h 42544"/>
                  <a:gd name="connsiteX3" fmla="*/ 35986 w 42518"/>
                  <a:gd name="connsiteY3" fmla="*/ 38864 h 42544"/>
                  <a:gd name="connsiteX4" fmla="*/ 35986 w 42518"/>
                  <a:gd name="connsiteY4" fmla="*/ 32955 h 42544"/>
                  <a:gd name="connsiteX5" fmla="*/ 35986 w 42518"/>
                  <a:gd name="connsiteY5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518" h="42544">
                    <a:moveTo>
                      <a:pt x="35986" y="-3680"/>
                    </a:moveTo>
                    <a:lnTo>
                      <a:pt x="-6533" y="-3680"/>
                    </a:lnTo>
                    <a:lnTo>
                      <a:pt x="-6533" y="38864"/>
                    </a:lnTo>
                    <a:lnTo>
                      <a:pt x="35986" y="38864"/>
                    </a:lnTo>
                    <a:lnTo>
                      <a:pt x="35986" y="32955"/>
                    </a:lnTo>
                    <a:lnTo>
                      <a:pt x="35986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igura a mano libera: forma 156">
                <a:extLst>
                  <a:ext uri="{FF2B5EF4-FFF2-40B4-BE49-F238E27FC236}">
                    <a16:creationId xmlns:a16="http://schemas.microsoft.com/office/drawing/2014/main" id="{5B2FDE84-520C-4DCD-974F-B2CDAFA2C0A8}"/>
                  </a:ext>
                </a:extLst>
              </p:cNvPr>
              <p:cNvSpPr/>
              <p:nvPr/>
            </p:nvSpPr>
            <p:spPr>
              <a:xfrm flipV="1">
                <a:off x="9385645" y="3477283"/>
                <a:ext cx="42534" cy="42544"/>
              </a:xfrm>
              <a:custGeom>
                <a:avLst/>
                <a:gdLst>
                  <a:gd name="connsiteX0" fmla="*/ 35882 w 42534"/>
                  <a:gd name="connsiteY0" fmla="*/ -3680 h 42544"/>
                  <a:gd name="connsiteX1" fmla="*/ -6652 w 42534"/>
                  <a:gd name="connsiteY1" fmla="*/ -3680 h 42544"/>
                  <a:gd name="connsiteX2" fmla="*/ -6652 w 42534"/>
                  <a:gd name="connsiteY2" fmla="*/ 38864 h 42544"/>
                  <a:gd name="connsiteX3" fmla="*/ 35882 w 42534"/>
                  <a:gd name="connsiteY3" fmla="*/ 38864 h 42544"/>
                  <a:gd name="connsiteX4" fmla="*/ 35882 w 42534"/>
                  <a:gd name="connsiteY4" fmla="*/ 32955 h 42544"/>
                  <a:gd name="connsiteX5" fmla="*/ 35882 w 42534"/>
                  <a:gd name="connsiteY5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534" h="42544">
                    <a:moveTo>
                      <a:pt x="35882" y="-3680"/>
                    </a:moveTo>
                    <a:lnTo>
                      <a:pt x="-6652" y="-3680"/>
                    </a:lnTo>
                    <a:lnTo>
                      <a:pt x="-6652" y="38864"/>
                    </a:lnTo>
                    <a:lnTo>
                      <a:pt x="35882" y="38864"/>
                    </a:lnTo>
                    <a:lnTo>
                      <a:pt x="35882" y="32955"/>
                    </a:lnTo>
                    <a:lnTo>
                      <a:pt x="35882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igura a mano libera: forma 157">
                <a:extLst>
                  <a:ext uri="{FF2B5EF4-FFF2-40B4-BE49-F238E27FC236}">
                    <a16:creationId xmlns:a16="http://schemas.microsoft.com/office/drawing/2014/main" id="{46FF2087-484C-4B75-A949-0F2221EF3617}"/>
                  </a:ext>
                </a:extLst>
              </p:cNvPr>
              <p:cNvSpPr/>
              <p:nvPr/>
            </p:nvSpPr>
            <p:spPr>
              <a:xfrm flipV="1">
                <a:off x="9457273" y="3477283"/>
                <a:ext cx="42529" cy="42544"/>
              </a:xfrm>
              <a:custGeom>
                <a:avLst/>
                <a:gdLst>
                  <a:gd name="connsiteX0" fmla="*/ 35758 w 42529"/>
                  <a:gd name="connsiteY0" fmla="*/ -3680 h 42544"/>
                  <a:gd name="connsiteX1" fmla="*/ -6772 w 42529"/>
                  <a:gd name="connsiteY1" fmla="*/ -3680 h 42544"/>
                  <a:gd name="connsiteX2" fmla="*/ -6772 w 42529"/>
                  <a:gd name="connsiteY2" fmla="*/ 38864 h 42544"/>
                  <a:gd name="connsiteX3" fmla="*/ 35758 w 42529"/>
                  <a:gd name="connsiteY3" fmla="*/ 38864 h 42544"/>
                  <a:gd name="connsiteX4" fmla="*/ 35758 w 42529"/>
                  <a:gd name="connsiteY4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529" h="42544">
                    <a:moveTo>
                      <a:pt x="35758" y="-3680"/>
                    </a:moveTo>
                    <a:lnTo>
                      <a:pt x="-6772" y="-3680"/>
                    </a:lnTo>
                    <a:lnTo>
                      <a:pt x="-6772" y="38864"/>
                    </a:lnTo>
                    <a:lnTo>
                      <a:pt x="35758" y="38864"/>
                    </a:lnTo>
                    <a:lnTo>
                      <a:pt x="35758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igura a mano libera: forma 158">
                <a:extLst>
                  <a:ext uri="{FF2B5EF4-FFF2-40B4-BE49-F238E27FC236}">
                    <a16:creationId xmlns:a16="http://schemas.microsoft.com/office/drawing/2014/main" id="{55020EBE-AE7E-4F71-A2A0-80BBCD848C0F}"/>
                  </a:ext>
                </a:extLst>
              </p:cNvPr>
              <p:cNvSpPr/>
              <p:nvPr/>
            </p:nvSpPr>
            <p:spPr>
              <a:xfrm flipV="1">
                <a:off x="9242382" y="3539687"/>
                <a:ext cx="42530" cy="42544"/>
              </a:xfrm>
              <a:custGeom>
                <a:avLst/>
                <a:gdLst>
                  <a:gd name="connsiteX0" fmla="*/ -6413 w 42530"/>
                  <a:gd name="connsiteY0" fmla="*/ -3544 h 42544"/>
                  <a:gd name="connsiteX1" fmla="*/ 36117 w 42530"/>
                  <a:gd name="connsiteY1" fmla="*/ -3544 h 42544"/>
                  <a:gd name="connsiteX2" fmla="*/ 36117 w 42530"/>
                  <a:gd name="connsiteY2" fmla="*/ 39000 h 42544"/>
                  <a:gd name="connsiteX3" fmla="*/ -6413 w 42530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30" h="42544">
                    <a:moveTo>
                      <a:pt x="-6413" y="-3544"/>
                    </a:moveTo>
                    <a:lnTo>
                      <a:pt x="36117" y="-3544"/>
                    </a:lnTo>
                    <a:lnTo>
                      <a:pt x="36117" y="39000"/>
                    </a:lnTo>
                    <a:lnTo>
                      <a:pt x="-6413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igura a mano libera: forma 159">
                <a:extLst>
                  <a:ext uri="{FF2B5EF4-FFF2-40B4-BE49-F238E27FC236}">
                    <a16:creationId xmlns:a16="http://schemas.microsoft.com/office/drawing/2014/main" id="{6F1C5A77-F579-4926-A8CB-A9ABD6002EE3}"/>
                  </a:ext>
                </a:extLst>
              </p:cNvPr>
              <p:cNvSpPr/>
              <p:nvPr/>
            </p:nvSpPr>
            <p:spPr>
              <a:xfrm flipV="1">
                <a:off x="9314022" y="3539687"/>
                <a:ext cx="42517" cy="42544"/>
              </a:xfrm>
              <a:custGeom>
                <a:avLst/>
                <a:gdLst>
                  <a:gd name="connsiteX0" fmla="*/ -6533 w 42517"/>
                  <a:gd name="connsiteY0" fmla="*/ -3544 h 42544"/>
                  <a:gd name="connsiteX1" fmla="*/ 35985 w 42517"/>
                  <a:gd name="connsiteY1" fmla="*/ -3544 h 42544"/>
                  <a:gd name="connsiteX2" fmla="*/ 35985 w 42517"/>
                  <a:gd name="connsiteY2" fmla="*/ 39000 h 42544"/>
                  <a:gd name="connsiteX3" fmla="*/ -6533 w 42517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17" h="42544">
                    <a:moveTo>
                      <a:pt x="-6533" y="-3544"/>
                    </a:moveTo>
                    <a:lnTo>
                      <a:pt x="35985" y="-3544"/>
                    </a:lnTo>
                    <a:lnTo>
                      <a:pt x="35985" y="39000"/>
                    </a:lnTo>
                    <a:lnTo>
                      <a:pt x="-6533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igura a mano libera: forma 160">
                <a:extLst>
                  <a:ext uri="{FF2B5EF4-FFF2-40B4-BE49-F238E27FC236}">
                    <a16:creationId xmlns:a16="http://schemas.microsoft.com/office/drawing/2014/main" id="{7001DB78-340A-4409-85D5-E721DB37AA70}"/>
                  </a:ext>
                </a:extLst>
              </p:cNvPr>
              <p:cNvSpPr/>
              <p:nvPr/>
            </p:nvSpPr>
            <p:spPr>
              <a:xfrm flipV="1">
                <a:off x="9385645" y="3539687"/>
                <a:ext cx="42533" cy="42544"/>
              </a:xfrm>
              <a:custGeom>
                <a:avLst/>
                <a:gdLst>
                  <a:gd name="connsiteX0" fmla="*/ -6652 w 42533"/>
                  <a:gd name="connsiteY0" fmla="*/ -3544 h 42544"/>
                  <a:gd name="connsiteX1" fmla="*/ 35882 w 42533"/>
                  <a:gd name="connsiteY1" fmla="*/ -3544 h 42544"/>
                  <a:gd name="connsiteX2" fmla="*/ 35882 w 42533"/>
                  <a:gd name="connsiteY2" fmla="*/ 39000 h 42544"/>
                  <a:gd name="connsiteX3" fmla="*/ -6652 w 42533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33" h="42544">
                    <a:moveTo>
                      <a:pt x="-6652" y="-3544"/>
                    </a:moveTo>
                    <a:lnTo>
                      <a:pt x="35882" y="-3544"/>
                    </a:lnTo>
                    <a:lnTo>
                      <a:pt x="35882" y="39000"/>
                    </a:lnTo>
                    <a:lnTo>
                      <a:pt x="-6652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igura a mano libera: forma 161">
                <a:extLst>
                  <a:ext uri="{FF2B5EF4-FFF2-40B4-BE49-F238E27FC236}">
                    <a16:creationId xmlns:a16="http://schemas.microsoft.com/office/drawing/2014/main" id="{A3F01061-9CB7-44A1-8BE9-78EC8724311E}"/>
                  </a:ext>
                </a:extLst>
              </p:cNvPr>
              <p:cNvSpPr/>
              <p:nvPr/>
            </p:nvSpPr>
            <p:spPr>
              <a:xfrm flipV="1">
                <a:off x="9457273" y="3539687"/>
                <a:ext cx="42530" cy="42544"/>
              </a:xfrm>
              <a:custGeom>
                <a:avLst/>
                <a:gdLst>
                  <a:gd name="connsiteX0" fmla="*/ -6772 w 42530"/>
                  <a:gd name="connsiteY0" fmla="*/ -3544 h 42544"/>
                  <a:gd name="connsiteX1" fmla="*/ 35759 w 42530"/>
                  <a:gd name="connsiteY1" fmla="*/ -3544 h 42544"/>
                  <a:gd name="connsiteX2" fmla="*/ 35759 w 42530"/>
                  <a:gd name="connsiteY2" fmla="*/ 39000 h 42544"/>
                  <a:gd name="connsiteX3" fmla="*/ -6772 w 42530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30" h="42544">
                    <a:moveTo>
                      <a:pt x="-6772" y="-3544"/>
                    </a:moveTo>
                    <a:lnTo>
                      <a:pt x="35759" y="-3544"/>
                    </a:lnTo>
                    <a:lnTo>
                      <a:pt x="35759" y="39000"/>
                    </a:lnTo>
                    <a:lnTo>
                      <a:pt x="-6772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igura a mano libera: forma 162">
                <a:extLst>
                  <a:ext uri="{FF2B5EF4-FFF2-40B4-BE49-F238E27FC236}">
                    <a16:creationId xmlns:a16="http://schemas.microsoft.com/office/drawing/2014/main" id="{13F27CE5-2BF4-497A-9A41-A75BF91B1318}"/>
                  </a:ext>
                </a:extLst>
              </p:cNvPr>
              <p:cNvSpPr/>
              <p:nvPr/>
            </p:nvSpPr>
            <p:spPr>
              <a:xfrm flipV="1">
                <a:off x="9292858" y="3370662"/>
                <a:ext cx="25860" cy="25856"/>
              </a:xfrm>
              <a:custGeom>
                <a:avLst/>
                <a:gdLst>
                  <a:gd name="connsiteX0" fmla="*/ -6483 w 25860"/>
                  <a:gd name="connsiteY0" fmla="*/ -3931 h 25856"/>
                  <a:gd name="connsiteX1" fmla="*/ 19377 w 25860"/>
                  <a:gd name="connsiteY1" fmla="*/ -3931 h 25856"/>
                  <a:gd name="connsiteX2" fmla="*/ 19377 w 25860"/>
                  <a:gd name="connsiteY2" fmla="*/ 21925 h 25856"/>
                  <a:gd name="connsiteX3" fmla="*/ -6483 w 25860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0" h="25856">
                    <a:moveTo>
                      <a:pt x="-6483" y="-3931"/>
                    </a:moveTo>
                    <a:lnTo>
                      <a:pt x="19377" y="-3931"/>
                    </a:lnTo>
                    <a:lnTo>
                      <a:pt x="19377" y="21925"/>
                    </a:lnTo>
                    <a:lnTo>
                      <a:pt x="-6483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igura a mano libera: forma 163">
                <a:extLst>
                  <a:ext uri="{FF2B5EF4-FFF2-40B4-BE49-F238E27FC236}">
                    <a16:creationId xmlns:a16="http://schemas.microsoft.com/office/drawing/2014/main" id="{5FE4E56F-25B2-4E78-8BC5-E82B48616317}"/>
                  </a:ext>
                </a:extLst>
              </p:cNvPr>
              <p:cNvSpPr/>
              <p:nvPr/>
            </p:nvSpPr>
            <p:spPr>
              <a:xfrm flipV="1">
                <a:off x="9336406" y="3370662"/>
                <a:ext cx="25852" cy="25856"/>
              </a:xfrm>
              <a:custGeom>
                <a:avLst/>
                <a:gdLst>
                  <a:gd name="connsiteX0" fmla="*/ -6556 w 25852"/>
                  <a:gd name="connsiteY0" fmla="*/ -3931 h 25856"/>
                  <a:gd name="connsiteX1" fmla="*/ 19296 w 25852"/>
                  <a:gd name="connsiteY1" fmla="*/ -3931 h 25856"/>
                  <a:gd name="connsiteX2" fmla="*/ 19296 w 25852"/>
                  <a:gd name="connsiteY2" fmla="*/ 21925 h 25856"/>
                  <a:gd name="connsiteX3" fmla="*/ -6556 w 25852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2" h="25856">
                    <a:moveTo>
                      <a:pt x="-6556" y="-3931"/>
                    </a:moveTo>
                    <a:lnTo>
                      <a:pt x="19296" y="-3931"/>
                    </a:lnTo>
                    <a:lnTo>
                      <a:pt x="19296" y="21925"/>
                    </a:lnTo>
                    <a:lnTo>
                      <a:pt x="-6556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igura a mano libera: forma 164">
                <a:extLst>
                  <a:ext uri="{FF2B5EF4-FFF2-40B4-BE49-F238E27FC236}">
                    <a16:creationId xmlns:a16="http://schemas.microsoft.com/office/drawing/2014/main" id="{FE853A11-65E6-4C1F-9C22-7E386A1AC5D7}"/>
                  </a:ext>
                </a:extLst>
              </p:cNvPr>
              <p:cNvSpPr/>
              <p:nvPr/>
            </p:nvSpPr>
            <p:spPr>
              <a:xfrm flipV="1">
                <a:off x="9379943" y="3370662"/>
                <a:ext cx="25856" cy="25856"/>
              </a:xfrm>
              <a:custGeom>
                <a:avLst/>
                <a:gdLst>
                  <a:gd name="connsiteX0" fmla="*/ -6629 w 25856"/>
                  <a:gd name="connsiteY0" fmla="*/ -3931 h 25856"/>
                  <a:gd name="connsiteX1" fmla="*/ 19228 w 25856"/>
                  <a:gd name="connsiteY1" fmla="*/ -3931 h 25856"/>
                  <a:gd name="connsiteX2" fmla="*/ 19228 w 25856"/>
                  <a:gd name="connsiteY2" fmla="*/ 21925 h 25856"/>
                  <a:gd name="connsiteX3" fmla="*/ -6629 w 25856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6" h="25856">
                    <a:moveTo>
                      <a:pt x="-6629" y="-3931"/>
                    </a:moveTo>
                    <a:lnTo>
                      <a:pt x="19228" y="-3931"/>
                    </a:lnTo>
                    <a:lnTo>
                      <a:pt x="19228" y="21925"/>
                    </a:lnTo>
                    <a:lnTo>
                      <a:pt x="-6629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igura a mano libera: forma 165">
                <a:extLst>
                  <a:ext uri="{FF2B5EF4-FFF2-40B4-BE49-F238E27FC236}">
                    <a16:creationId xmlns:a16="http://schemas.microsoft.com/office/drawing/2014/main" id="{4787586D-26C4-4476-B549-46EA917B247D}"/>
                  </a:ext>
                </a:extLst>
              </p:cNvPr>
              <p:cNvSpPr/>
              <p:nvPr/>
            </p:nvSpPr>
            <p:spPr>
              <a:xfrm flipV="1">
                <a:off x="9423481" y="3370662"/>
                <a:ext cx="25862" cy="25856"/>
              </a:xfrm>
              <a:custGeom>
                <a:avLst/>
                <a:gdLst>
                  <a:gd name="connsiteX0" fmla="*/ -6701 w 25862"/>
                  <a:gd name="connsiteY0" fmla="*/ -3931 h 25856"/>
                  <a:gd name="connsiteX1" fmla="*/ 19161 w 25862"/>
                  <a:gd name="connsiteY1" fmla="*/ -3931 h 25856"/>
                  <a:gd name="connsiteX2" fmla="*/ 19161 w 25862"/>
                  <a:gd name="connsiteY2" fmla="*/ 21925 h 25856"/>
                  <a:gd name="connsiteX3" fmla="*/ -6701 w 25862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2" h="25856">
                    <a:moveTo>
                      <a:pt x="-6701" y="-3931"/>
                    </a:moveTo>
                    <a:lnTo>
                      <a:pt x="19161" y="-3931"/>
                    </a:lnTo>
                    <a:lnTo>
                      <a:pt x="19161" y="21925"/>
                    </a:lnTo>
                    <a:lnTo>
                      <a:pt x="-6701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igura a mano libera: forma 166">
                <a:extLst>
                  <a:ext uri="{FF2B5EF4-FFF2-40B4-BE49-F238E27FC236}">
                    <a16:creationId xmlns:a16="http://schemas.microsoft.com/office/drawing/2014/main" id="{EC5ACA7C-60D1-4B4C-BAA5-60ECBF243C1F}"/>
                  </a:ext>
                </a:extLst>
              </p:cNvPr>
              <p:cNvSpPr/>
              <p:nvPr/>
            </p:nvSpPr>
            <p:spPr>
              <a:xfrm flipV="1">
                <a:off x="9292858" y="3408595"/>
                <a:ext cx="25860" cy="25842"/>
              </a:xfrm>
              <a:custGeom>
                <a:avLst/>
                <a:gdLst>
                  <a:gd name="connsiteX0" fmla="*/ -6483 w 25860"/>
                  <a:gd name="connsiteY0" fmla="*/ -3848 h 25842"/>
                  <a:gd name="connsiteX1" fmla="*/ 19377 w 25860"/>
                  <a:gd name="connsiteY1" fmla="*/ -3848 h 25842"/>
                  <a:gd name="connsiteX2" fmla="*/ 19377 w 25860"/>
                  <a:gd name="connsiteY2" fmla="*/ 21994 h 25842"/>
                  <a:gd name="connsiteX3" fmla="*/ -6483 w 25860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0" h="25842">
                    <a:moveTo>
                      <a:pt x="-6483" y="-3848"/>
                    </a:moveTo>
                    <a:lnTo>
                      <a:pt x="19377" y="-3848"/>
                    </a:lnTo>
                    <a:lnTo>
                      <a:pt x="19377" y="21994"/>
                    </a:lnTo>
                    <a:lnTo>
                      <a:pt x="-6483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igura a mano libera: forma 167">
                <a:extLst>
                  <a:ext uri="{FF2B5EF4-FFF2-40B4-BE49-F238E27FC236}">
                    <a16:creationId xmlns:a16="http://schemas.microsoft.com/office/drawing/2014/main" id="{0560B4A9-8758-4C98-996F-5F7930DD8320}"/>
                  </a:ext>
                </a:extLst>
              </p:cNvPr>
              <p:cNvSpPr/>
              <p:nvPr/>
            </p:nvSpPr>
            <p:spPr>
              <a:xfrm flipV="1">
                <a:off x="9336406" y="3408595"/>
                <a:ext cx="25852" cy="25842"/>
              </a:xfrm>
              <a:custGeom>
                <a:avLst/>
                <a:gdLst>
                  <a:gd name="connsiteX0" fmla="*/ -6556 w 25852"/>
                  <a:gd name="connsiteY0" fmla="*/ -3848 h 25842"/>
                  <a:gd name="connsiteX1" fmla="*/ 19296 w 25852"/>
                  <a:gd name="connsiteY1" fmla="*/ -3848 h 25842"/>
                  <a:gd name="connsiteX2" fmla="*/ 19296 w 25852"/>
                  <a:gd name="connsiteY2" fmla="*/ 21994 h 25842"/>
                  <a:gd name="connsiteX3" fmla="*/ -6556 w 25852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2" h="25842">
                    <a:moveTo>
                      <a:pt x="-6556" y="-3848"/>
                    </a:moveTo>
                    <a:lnTo>
                      <a:pt x="19296" y="-3848"/>
                    </a:lnTo>
                    <a:lnTo>
                      <a:pt x="19296" y="21994"/>
                    </a:lnTo>
                    <a:lnTo>
                      <a:pt x="-6556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igura a mano libera: forma 168">
                <a:extLst>
                  <a:ext uri="{FF2B5EF4-FFF2-40B4-BE49-F238E27FC236}">
                    <a16:creationId xmlns:a16="http://schemas.microsoft.com/office/drawing/2014/main" id="{0E315D88-1927-4E0D-8A3F-4DB804E32F6E}"/>
                  </a:ext>
                </a:extLst>
              </p:cNvPr>
              <p:cNvSpPr/>
              <p:nvPr/>
            </p:nvSpPr>
            <p:spPr>
              <a:xfrm flipV="1">
                <a:off x="9379943" y="3408595"/>
                <a:ext cx="25856" cy="25842"/>
              </a:xfrm>
              <a:custGeom>
                <a:avLst/>
                <a:gdLst>
                  <a:gd name="connsiteX0" fmla="*/ -6629 w 25856"/>
                  <a:gd name="connsiteY0" fmla="*/ -3848 h 25842"/>
                  <a:gd name="connsiteX1" fmla="*/ 19228 w 25856"/>
                  <a:gd name="connsiteY1" fmla="*/ -3848 h 25842"/>
                  <a:gd name="connsiteX2" fmla="*/ 19228 w 25856"/>
                  <a:gd name="connsiteY2" fmla="*/ 21994 h 25842"/>
                  <a:gd name="connsiteX3" fmla="*/ -6629 w 25856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6" h="25842">
                    <a:moveTo>
                      <a:pt x="-6629" y="-3848"/>
                    </a:moveTo>
                    <a:lnTo>
                      <a:pt x="19228" y="-3848"/>
                    </a:lnTo>
                    <a:lnTo>
                      <a:pt x="19228" y="21994"/>
                    </a:lnTo>
                    <a:lnTo>
                      <a:pt x="-6629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igura a mano libera: forma 169">
                <a:extLst>
                  <a:ext uri="{FF2B5EF4-FFF2-40B4-BE49-F238E27FC236}">
                    <a16:creationId xmlns:a16="http://schemas.microsoft.com/office/drawing/2014/main" id="{A08BD701-E5D2-4242-A1DF-DB5FD24A51E7}"/>
                  </a:ext>
                </a:extLst>
              </p:cNvPr>
              <p:cNvSpPr/>
              <p:nvPr/>
            </p:nvSpPr>
            <p:spPr>
              <a:xfrm flipV="1">
                <a:off x="9423481" y="3408595"/>
                <a:ext cx="25862" cy="25842"/>
              </a:xfrm>
              <a:custGeom>
                <a:avLst/>
                <a:gdLst>
                  <a:gd name="connsiteX0" fmla="*/ -6701 w 25862"/>
                  <a:gd name="connsiteY0" fmla="*/ -3848 h 25842"/>
                  <a:gd name="connsiteX1" fmla="*/ 19161 w 25862"/>
                  <a:gd name="connsiteY1" fmla="*/ -3848 h 25842"/>
                  <a:gd name="connsiteX2" fmla="*/ 19161 w 25862"/>
                  <a:gd name="connsiteY2" fmla="*/ 21994 h 25842"/>
                  <a:gd name="connsiteX3" fmla="*/ -6701 w 25862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2" h="25842">
                    <a:moveTo>
                      <a:pt x="-6701" y="-3848"/>
                    </a:moveTo>
                    <a:lnTo>
                      <a:pt x="19161" y="-3848"/>
                    </a:lnTo>
                    <a:lnTo>
                      <a:pt x="19161" y="21994"/>
                    </a:lnTo>
                    <a:lnTo>
                      <a:pt x="-6701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igura a mano libera: forma 170">
                <a:extLst>
                  <a:ext uri="{FF2B5EF4-FFF2-40B4-BE49-F238E27FC236}">
                    <a16:creationId xmlns:a16="http://schemas.microsoft.com/office/drawing/2014/main" id="{F0F35920-A61D-4EC8-ABAF-DA6F505E6AC6}"/>
                  </a:ext>
                </a:extLst>
              </p:cNvPr>
              <p:cNvSpPr/>
              <p:nvPr/>
            </p:nvSpPr>
            <p:spPr>
              <a:xfrm flipV="1">
                <a:off x="6426416" y="3947956"/>
                <a:ext cx="118128" cy="117795"/>
              </a:xfrm>
              <a:custGeom>
                <a:avLst/>
                <a:gdLst>
                  <a:gd name="connsiteX0" fmla="*/ 51257 w 118128"/>
                  <a:gd name="connsiteY0" fmla="*/ -2572 h 117795"/>
                  <a:gd name="connsiteX1" fmla="*/ -1780 w 118128"/>
                  <a:gd name="connsiteY1" fmla="*/ 56167 h 117795"/>
                  <a:gd name="connsiteX2" fmla="*/ 57286 w 118128"/>
                  <a:gd name="connsiteY2" fmla="*/ 115224 h 117795"/>
                  <a:gd name="connsiteX3" fmla="*/ 116348 w 118128"/>
                  <a:gd name="connsiteY3" fmla="*/ 56167 h 117795"/>
                  <a:gd name="connsiteX4" fmla="*/ 65721 w 118128"/>
                  <a:gd name="connsiteY4" fmla="*/ -2281 h 117795"/>
                  <a:gd name="connsiteX5" fmla="*/ 65721 w 118128"/>
                  <a:gd name="connsiteY5" fmla="*/ 8082 h 117795"/>
                  <a:gd name="connsiteX6" fmla="*/ 51257 w 118128"/>
                  <a:gd name="connsiteY6" fmla="*/ 8082 h 117795"/>
                  <a:gd name="connsiteX7" fmla="*/ 51257 w 118128"/>
                  <a:gd name="connsiteY7" fmla="*/ -2572 h 117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128" h="117795">
                    <a:moveTo>
                      <a:pt x="51257" y="-2572"/>
                    </a:moveTo>
                    <a:cubicBezTo>
                      <a:pt x="21467" y="448"/>
                      <a:pt x="-1780" y="25597"/>
                      <a:pt x="-1780" y="56167"/>
                    </a:cubicBezTo>
                    <a:cubicBezTo>
                      <a:pt x="-1780" y="88796"/>
                      <a:pt x="24668" y="115224"/>
                      <a:pt x="57286" y="115224"/>
                    </a:cubicBezTo>
                    <a:cubicBezTo>
                      <a:pt x="89899" y="115224"/>
                      <a:pt x="116348" y="88796"/>
                      <a:pt x="116348" y="56167"/>
                    </a:cubicBezTo>
                    <a:cubicBezTo>
                      <a:pt x="116348" y="26423"/>
                      <a:pt x="94337" y="1815"/>
                      <a:pt x="65721" y="-2281"/>
                    </a:cubicBezTo>
                    <a:lnTo>
                      <a:pt x="65721" y="8082"/>
                    </a:lnTo>
                    <a:lnTo>
                      <a:pt x="51257" y="8082"/>
                    </a:lnTo>
                    <a:lnTo>
                      <a:pt x="51257" y="-257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igura a mano libera: forma 171">
                <a:extLst>
                  <a:ext uri="{FF2B5EF4-FFF2-40B4-BE49-F238E27FC236}">
                    <a16:creationId xmlns:a16="http://schemas.microsoft.com/office/drawing/2014/main" id="{C8F42A51-2BC2-426F-B7A5-B1349F21B503}"/>
                  </a:ext>
                </a:extLst>
              </p:cNvPr>
              <p:cNvSpPr/>
              <p:nvPr/>
            </p:nvSpPr>
            <p:spPr>
              <a:xfrm flipV="1">
                <a:off x="6534893" y="4029896"/>
                <a:ext cx="67501" cy="61504"/>
              </a:xfrm>
              <a:custGeom>
                <a:avLst/>
                <a:gdLst>
                  <a:gd name="connsiteX0" fmla="*/ 51051 w 67501"/>
                  <a:gd name="connsiteY0" fmla="*/ -2455 h 61504"/>
                  <a:gd name="connsiteX1" fmla="*/ 12618 w 67501"/>
                  <a:gd name="connsiteY1" fmla="*/ -2455 h 61504"/>
                  <a:gd name="connsiteX2" fmla="*/ 11916 w 67501"/>
                  <a:gd name="connsiteY2" fmla="*/ -1956 h 61504"/>
                  <a:gd name="connsiteX3" fmla="*/ 28225 w 67501"/>
                  <a:gd name="connsiteY3" fmla="*/ 10705 h 61504"/>
                  <a:gd name="connsiteX4" fmla="*/ 22300 w 67501"/>
                  <a:gd name="connsiteY4" fmla="*/ 18329 h 61504"/>
                  <a:gd name="connsiteX5" fmla="*/ 4962 w 67501"/>
                  <a:gd name="connsiteY5" fmla="*/ 4868 h 61504"/>
                  <a:gd name="connsiteX6" fmla="*/ -1919 w 67501"/>
                  <a:gd name="connsiteY6" fmla="*/ 25288 h 61504"/>
                  <a:gd name="connsiteX7" fmla="*/ 31832 w 67501"/>
                  <a:gd name="connsiteY7" fmla="*/ 59049 h 61504"/>
                  <a:gd name="connsiteX8" fmla="*/ 65583 w 67501"/>
                  <a:gd name="connsiteY8" fmla="*/ 25288 h 61504"/>
                  <a:gd name="connsiteX9" fmla="*/ 51051 w 67501"/>
                  <a:gd name="connsiteY9" fmla="*/ -2455 h 61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501" h="61504">
                    <a:moveTo>
                      <a:pt x="51051" y="-2455"/>
                    </a:moveTo>
                    <a:lnTo>
                      <a:pt x="12618" y="-2455"/>
                    </a:lnTo>
                    <a:cubicBezTo>
                      <a:pt x="12378" y="-2294"/>
                      <a:pt x="12145" y="-2127"/>
                      <a:pt x="11916" y="-1956"/>
                    </a:cubicBezTo>
                    <a:lnTo>
                      <a:pt x="28225" y="10705"/>
                    </a:lnTo>
                    <a:lnTo>
                      <a:pt x="22300" y="18329"/>
                    </a:lnTo>
                    <a:lnTo>
                      <a:pt x="4962" y="4868"/>
                    </a:lnTo>
                    <a:cubicBezTo>
                      <a:pt x="648" y="10538"/>
                      <a:pt x="-1919" y="17617"/>
                      <a:pt x="-1919" y="25288"/>
                    </a:cubicBezTo>
                    <a:cubicBezTo>
                      <a:pt x="-1919" y="43936"/>
                      <a:pt x="13200" y="59049"/>
                      <a:pt x="31832" y="59049"/>
                    </a:cubicBezTo>
                    <a:cubicBezTo>
                      <a:pt x="50469" y="59049"/>
                      <a:pt x="65583" y="43936"/>
                      <a:pt x="65583" y="25288"/>
                    </a:cubicBezTo>
                    <a:cubicBezTo>
                      <a:pt x="65583" y="13797"/>
                      <a:pt x="59834" y="3636"/>
                      <a:pt x="51051" y="-2455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igura a mano libera: forma 172">
                <a:extLst>
                  <a:ext uri="{FF2B5EF4-FFF2-40B4-BE49-F238E27FC236}">
                    <a16:creationId xmlns:a16="http://schemas.microsoft.com/office/drawing/2014/main" id="{BFF3ADE2-C48D-4646-8A5F-1AB190081C97}"/>
                  </a:ext>
                </a:extLst>
              </p:cNvPr>
              <p:cNvSpPr/>
              <p:nvPr/>
            </p:nvSpPr>
            <p:spPr>
              <a:xfrm flipV="1">
                <a:off x="6561274" y="4096597"/>
                <a:ext cx="14744" cy="810"/>
              </a:xfrm>
              <a:custGeom>
                <a:avLst/>
                <a:gdLst>
                  <a:gd name="connsiteX0" fmla="*/ 5451 w 14744"/>
                  <a:gd name="connsiteY0" fmla="*/ -2375 h 810"/>
                  <a:gd name="connsiteX1" fmla="*/ -1919 w 14744"/>
                  <a:gd name="connsiteY1" fmla="*/ -1565 h 810"/>
                  <a:gd name="connsiteX2" fmla="*/ 12825 w 14744"/>
                  <a:gd name="connsiteY2" fmla="*/ -1565 h 810"/>
                  <a:gd name="connsiteX3" fmla="*/ 5451 w 14744"/>
                  <a:gd name="connsiteY3" fmla="*/ -2375 h 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44" h="810">
                    <a:moveTo>
                      <a:pt x="5451" y="-2375"/>
                    </a:moveTo>
                    <a:cubicBezTo>
                      <a:pt x="2919" y="-2375"/>
                      <a:pt x="456" y="-2095"/>
                      <a:pt x="-1919" y="-1565"/>
                    </a:cubicBezTo>
                    <a:lnTo>
                      <a:pt x="12825" y="-1565"/>
                    </a:lnTo>
                    <a:cubicBezTo>
                      <a:pt x="10450" y="-2095"/>
                      <a:pt x="7987" y="-2375"/>
                      <a:pt x="5451" y="-2375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igura a mano libera: forma 173">
                <a:extLst>
                  <a:ext uri="{FF2B5EF4-FFF2-40B4-BE49-F238E27FC236}">
                    <a16:creationId xmlns:a16="http://schemas.microsoft.com/office/drawing/2014/main" id="{F4058F27-E148-4F9A-A365-515E5246C5C2}"/>
                  </a:ext>
                </a:extLst>
              </p:cNvPr>
              <p:cNvSpPr/>
              <p:nvPr/>
            </p:nvSpPr>
            <p:spPr>
              <a:xfrm flipV="1">
                <a:off x="6549429" y="4091400"/>
                <a:ext cx="38433" cy="5197"/>
              </a:xfrm>
              <a:custGeom>
                <a:avLst/>
                <a:gdLst>
                  <a:gd name="connsiteX0" fmla="*/ 24670 w 38433"/>
                  <a:gd name="connsiteY0" fmla="*/ -2382 h 5197"/>
                  <a:gd name="connsiteX1" fmla="*/ 9925 w 38433"/>
                  <a:gd name="connsiteY1" fmla="*/ -2382 h 5197"/>
                  <a:gd name="connsiteX2" fmla="*/ -1919 w 38433"/>
                  <a:gd name="connsiteY2" fmla="*/ 2815 h 5197"/>
                  <a:gd name="connsiteX3" fmla="*/ 36514 w 38433"/>
                  <a:gd name="connsiteY3" fmla="*/ 2815 h 5197"/>
                  <a:gd name="connsiteX4" fmla="*/ 24670 w 38433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33" h="5197">
                    <a:moveTo>
                      <a:pt x="24670" y="-2382"/>
                    </a:moveTo>
                    <a:lnTo>
                      <a:pt x="9925" y="-2382"/>
                    </a:lnTo>
                    <a:cubicBezTo>
                      <a:pt x="5606" y="-1421"/>
                      <a:pt x="1599" y="367"/>
                      <a:pt x="-1919" y="2815"/>
                    </a:cubicBezTo>
                    <a:lnTo>
                      <a:pt x="36514" y="2815"/>
                    </a:lnTo>
                    <a:cubicBezTo>
                      <a:pt x="32996" y="367"/>
                      <a:pt x="28989" y="-1421"/>
                      <a:pt x="24670" y="-2382"/>
                    </a:cubicBez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igura a mano libera: forma 174">
                <a:extLst>
                  <a:ext uri="{FF2B5EF4-FFF2-40B4-BE49-F238E27FC236}">
                    <a16:creationId xmlns:a16="http://schemas.microsoft.com/office/drawing/2014/main" id="{BA3A9F01-50BA-4769-AA91-0F86B0B15E52}"/>
                  </a:ext>
                </a:extLst>
              </p:cNvPr>
              <p:cNvSpPr/>
              <p:nvPr/>
            </p:nvSpPr>
            <p:spPr>
              <a:xfrm flipV="1">
                <a:off x="6383029" y="4044360"/>
                <a:ext cx="67491" cy="47040"/>
              </a:xfrm>
              <a:custGeom>
                <a:avLst/>
                <a:gdLst>
                  <a:gd name="connsiteX0" fmla="*/ 46793 w 67491"/>
                  <a:gd name="connsiteY0" fmla="*/ -2439 h 47040"/>
                  <a:gd name="connsiteX1" fmla="*/ 1047 w 67491"/>
                  <a:gd name="connsiteY1" fmla="*/ -2439 h 47040"/>
                  <a:gd name="connsiteX2" fmla="*/ -1666 w 67491"/>
                  <a:gd name="connsiteY2" fmla="*/ 10835 h 47040"/>
                  <a:gd name="connsiteX3" fmla="*/ 32080 w 67491"/>
                  <a:gd name="connsiteY3" fmla="*/ 44601 h 47040"/>
                  <a:gd name="connsiteX4" fmla="*/ 65826 w 67491"/>
                  <a:gd name="connsiteY4" fmla="*/ 10835 h 47040"/>
                  <a:gd name="connsiteX5" fmla="*/ 63523 w 67491"/>
                  <a:gd name="connsiteY5" fmla="*/ -1441 h 47040"/>
                  <a:gd name="connsiteX6" fmla="*/ 51294 w 67491"/>
                  <a:gd name="connsiteY6" fmla="*/ 6090 h 47040"/>
                  <a:gd name="connsiteX7" fmla="*/ 46242 w 67491"/>
                  <a:gd name="connsiteY7" fmla="*/ -2101 h 47040"/>
                  <a:gd name="connsiteX8" fmla="*/ 46793 w 67491"/>
                  <a:gd name="connsiteY8" fmla="*/ -2439 h 47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491" h="47040">
                    <a:moveTo>
                      <a:pt x="46793" y="-2439"/>
                    </a:moveTo>
                    <a:lnTo>
                      <a:pt x="1047" y="-2439"/>
                    </a:lnTo>
                    <a:cubicBezTo>
                      <a:pt x="-699" y="1636"/>
                      <a:pt x="-1666" y="6121"/>
                      <a:pt x="-1666" y="10835"/>
                    </a:cubicBezTo>
                    <a:cubicBezTo>
                      <a:pt x="-1666" y="29493"/>
                      <a:pt x="13442" y="44601"/>
                      <a:pt x="32080" y="44601"/>
                    </a:cubicBezTo>
                    <a:cubicBezTo>
                      <a:pt x="50722" y="44601"/>
                      <a:pt x="65826" y="29493"/>
                      <a:pt x="65826" y="10835"/>
                    </a:cubicBezTo>
                    <a:cubicBezTo>
                      <a:pt x="65826" y="6506"/>
                      <a:pt x="65010" y="2363"/>
                      <a:pt x="63523" y="-1441"/>
                    </a:cubicBezTo>
                    <a:lnTo>
                      <a:pt x="51294" y="6090"/>
                    </a:lnTo>
                    <a:lnTo>
                      <a:pt x="46242" y="-2101"/>
                    </a:lnTo>
                    <a:lnTo>
                      <a:pt x="46793" y="-2439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igura a mano libera: forma 175">
                <a:extLst>
                  <a:ext uri="{FF2B5EF4-FFF2-40B4-BE49-F238E27FC236}">
                    <a16:creationId xmlns:a16="http://schemas.microsoft.com/office/drawing/2014/main" id="{B871D8FA-85C3-45AF-A27B-6F1055D4F8BA}"/>
                  </a:ext>
                </a:extLst>
              </p:cNvPr>
              <p:cNvSpPr/>
              <p:nvPr/>
            </p:nvSpPr>
            <p:spPr>
              <a:xfrm flipV="1">
                <a:off x="6388533" y="4096597"/>
                <a:ext cx="54929" cy="15259"/>
              </a:xfrm>
              <a:custGeom>
                <a:avLst/>
                <a:gdLst>
                  <a:gd name="connsiteX0" fmla="*/ 26577 w 54929"/>
                  <a:gd name="connsiteY0" fmla="*/ -2360 h 15259"/>
                  <a:gd name="connsiteX1" fmla="*/ -1665 w 54929"/>
                  <a:gd name="connsiteY1" fmla="*/ 12900 h 15259"/>
                  <a:gd name="connsiteX2" fmla="*/ 49726 w 54929"/>
                  <a:gd name="connsiteY2" fmla="*/ 12900 h 15259"/>
                  <a:gd name="connsiteX3" fmla="*/ 53265 w 54929"/>
                  <a:gd name="connsiteY3" fmla="*/ 10717 h 15259"/>
                  <a:gd name="connsiteX4" fmla="*/ 26577 w 54929"/>
                  <a:gd name="connsiteY4" fmla="*/ -2360 h 1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29" h="15259">
                    <a:moveTo>
                      <a:pt x="26577" y="-2360"/>
                    </a:moveTo>
                    <a:cubicBezTo>
                      <a:pt x="14759" y="-2360"/>
                      <a:pt x="4364" y="3706"/>
                      <a:pt x="-1665" y="12900"/>
                    </a:cubicBezTo>
                    <a:lnTo>
                      <a:pt x="49726" y="12900"/>
                    </a:lnTo>
                    <a:lnTo>
                      <a:pt x="53265" y="10717"/>
                    </a:lnTo>
                    <a:cubicBezTo>
                      <a:pt x="47091" y="2760"/>
                      <a:pt x="37434" y="-2360"/>
                      <a:pt x="26577" y="-2360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igura a mano libera: forma 176">
                <a:extLst>
                  <a:ext uri="{FF2B5EF4-FFF2-40B4-BE49-F238E27FC236}">
                    <a16:creationId xmlns:a16="http://schemas.microsoft.com/office/drawing/2014/main" id="{6C9B21B1-9337-4B16-A154-BDA0D73FDA37}"/>
                  </a:ext>
                </a:extLst>
              </p:cNvPr>
              <p:cNvSpPr/>
              <p:nvPr/>
            </p:nvSpPr>
            <p:spPr>
              <a:xfrm flipV="1">
                <a:off x="6385742" y="4091400"/>
                <a:ext cx="54181" cy="5197"/>
              </a:xfrm>
              <a:custGeom>
                <a:avLst/>
                <a:gdLst>
                  <a:gd name="connsiteX0" fmla="*/ 52522 w 54181"/>
                  <a:gd name="connsiteY0" fmla="*/ -2382 h 5197"/>
                  <a:gd name="connsiteX1" fmla="*/ 1132 w 54181"/>
                  <a:gd name="connsiteY1" fmla="*/ -2382 h 5197"/>
                  <a:gd name="connsiteX2" fmla="*/ -1659 w 54181"/>
                  <a:gd name="connsiteY2" fmla="*/ 2815 h 5197"/>
                  <a:gd name="connsiteX3" fmla="*/ 44087 w 54181"/>
                  <a:gd name="connsiteY3" fmla="*/ 2815 h 5197"/>
                  <a:gd name="connsiteX4" fmla="*/ 52522 w 54181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181" h="5197">
                    <a:moveTo>
                      <a:pt x="52522" y="-2382"/>
                    </a:moveTo>
                    <a:lnTo>
                      <a:pt x="1132" y="-2382"/>
                    </a:lnTo>
                    <a:cubicBezTo>
                      <a:pt x="56" y="-745"/>
                      <a:pt x="-880" y="991"/>
                      <a:pt x="-1659" y="2815"/>
                    </a:cubicBezTo>
                    <a:lnTo>
                      <a:pt x="44087" y="2815"/>
                    </a:lnTo>
                    <a:lnTo>
                      <a:pt x="52522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igura a mano libera: forma 177">
                <a:extLst>
                  <a:ext uri="{FF2B5EF4-FFF2-40B4-BE49-F238E27FC236}">
                    <a16:creationId xmlns:a16="http://schemas.microsoft.com/office/drawing/2014/main" id="{130AD155-E398-4C0F-ACDD-28DBCBAE36DF}"/>
                  </a:ext>
                </a:extLst>
              </p:cNvPr>
              <p:cNvSpPr/>
              <p:nvPr/>
            </p:nvSpPr>
            <p:spPr>
              <a:xfrm flipV="1">
                <a:off x="6479454" y="4055097"/>
                <a:ext cx="14463" cy="36302"/>
              </a:xfrm>
              <a:custGeom>
                <a:avLst/>
                <a:gdLst>
                  <a:gd name="connsiteX0" fmla="*/ 12681 w 14463"/>
                  <a:gd name="connsiteY0" fmla="*/ -2427 h 36302"/>
                  <a:gd name="connsiteX1" fmla="*/ -1783 w 14463"/>
                  <a:gd name="connsiteY1" fmla="*/ -2427 h 36302"/>
                  <a:gd name="connsiteX2" fmla="*/ -1783 w 14463"/>
                  <a:gd name="connsiteY2" fmla="*/ 33875 h 36302"/>
                  <a:gd name="connsiteX3" fmla="*/ 12681 w 14463"/>
                  <a:gd name="connsiteY3" fmla="*/ 33875 h 36302"/>
                  <a:gd name="connsiteX4" fmla="*/ 12681 w 14463"/>
                  <a:gd name="connsiteY4" fmla="*/ 23512 h 36302"/>
                  <a:gd name="connsiteX5" fmla="*/ 12681 w 14463"/>
                  <a:gd name="connsiteY5" fmla="*/ -2427 h 36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63" h="36302">
                    <a:moveTo>
                      <a:pt x="12681" y="-2427"/>
                    </a:moveTo>
                    <a:lnTo>
                      <a:pt x="-1783" y="-2427"/>
                    </a:lnTo>
                    <a:lnTo>
                      <a:pt x="-1783" y="33875"/>
                    </a:lnTo>
                    <a:lnTo>
                      <a:pt x="12681" y="33875"/>
                    </a:lnTo>
                    <a:lnTo>
                      <a:pt x="12681" y="23512"/>
                    </a:lnTo>
                    <a:lnTo>
                      <a:pt x="12681" y="-2427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igura a mano libera: forma 178">
                <a:extLst>
                  <a:ext uri="{FF2B5EF4-FFF2-40B4-BE49-F238E27FC236}">
                    <a16:creationId xmlns:a16="http://schemas.microsoft.com/office/drawing/2014/main" id="{B60B2420-57BF-481B-9A02-963FD44B8582}"/>
                  </a:ext>
                </a:extLst>
              </p:cNvPr>
              <p:cNvSpPr/>
              <p:nvPr/>
            </p:nvSpPr>
            <p:spPr>
              <a:xfrm flipV="1">
                <a:off x="6479454" y="4096597"/>
                <a:ext cx="14463" cy="121340"/>
              </a:xfrm>
              <a:custGeom>
                <a:avLst/>
                <a:gdLst>
                  <a:gd name="connsiteX0" fmla="*/ 12681 w 14463"/>
                  <a:gd name="connsiteY0" fmla="*/ -2244 h 121340"/>
                  <a:gd name="connsiteX1" fmla="*/ -1783 w 14463"/>
                  <a:gd name="connsiteY1" fmla="*/ -2244 h 121340"/>
                  <a:gd name="connsiteX2" fmla="*/ -1783 w 14463"/>
                  <a:gd name="connsiteY2" fmla="*/ 94737 h 121340"/>
                  <a:gd name="connsiteX3" fmla="*/ 1694 w 14463"/>
                  <a:gd name="connsiteY3" fmla="*/ 92595 h 121340"/>
                  <a:gd name="connsiteX4" fmla="*/ 6751 w 14463"/>
                  <a:gd name="connsiteY4" fmla="*/ 100802 h 121340"/>
                  <a:gd name="connsiteX5" fmla="*/ -1783 w 14463"/>
                  <a:gd name="connsiteY5" fmla="*/ 106056 h 121340"/>
                  <a:gd name="connsiteX6" fmla="*/ -1783 w 14463"/>
                  <a:gd name="connsiteY6" fmla="*/ 119096 h 121340"/>
                  <a:gd name="connsiteX7" fmla="*/ 12681 w 14463"/>
                  <a:gd name="connsiteY7" fmla="*/ 119096 h 121340"/>
                  <a:gd name="connsiteX8" fmla="*/ 12681 w 14463"/>
                  <a:gd name="connsiteY8" fmla="*/ 94456 h 121340"/>
                  <a:gd name="connsiteX9" fmla="*/ 3124 w 14463"/>
                  <a:gd name="connsiteY9" fmla="*/ 87040 h 121340"/>
                  <a:gd name="connsiteX10" fmla="*/ 9033 w 14463"/>
                  <a:gd name="connsiteY10" fmla="*/ 79415 h 121340"/>
                  <a:gd name="connsiteX11" fmla="*/ 12681 w 14463"/>
                  <a:gd name="connsiteY11" fmla="*/ 82242 h 121340"/>
                  <a:gd name="connsiteX12" fmla="*/ 12681 w 14463"/>
                  <a:gd name="connsiteY12" fmla="*/ -2244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463" h="121340">
                    <a:moveTo>
                      <a:pt x="12681" y="-2244"/>
                    </a:moveTo>
                    <a:lnTo>
                      <a:pt x="-1783" y="-2244"/>
                    </a:lnTo>
                    <a:lnTo>
                      <a:pt x="-1783" y="94737"/>
                    </a:lnTo>
                    <a:lnTo>
                      <a:pt x="1694" y="92595"/>
                    </a:lnTo>
                    <a:lnTo>
                      <a:pt x="6751" y="100802"/>
                    </a:lnTo>
                    <a:lnTo>
                      <a:pt x="-1783" y="106056"/>
                    </a:lnTo>
                    <a:lnTo>
                      <a:pt x="-1783" y="119096"/>
                    </a:lnTo>
                    <a:lnTo>
                      <a:pt x="12681" y="119096"/>
                    </a:lnTo>
                    <a:lnTo>
                      <a:pt x="12681" y="94456"/>
                    </a:lnTo>
                    <a:lnTo>
                      <a:pt x="3124" y="87040"/>
                    </a:lnTo>
                    <a:lnTo>
                      <a:pt x="9033" y="79415"/>
                    </a:lnTo>
                    <a:lnTo>
                      <a:pt x="12681" y="82242"/>
                    </a:lnTo>
                    <a:lnTo>
                      <a:pt x="12681" y="-2244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igura a mano libera: forma 179">
                <a:extLst>
                  <a:ext uri="{FF2B5EF4-FFF2-40B4-BE49-F238E27FC236}">
                    <a16:creationId xmlns:a16="http://schemas.microsoft.com/office/drawing/2014/main" id="{AD899593-B76B-41DD-8395-CBD2922D2946}"/>
                  </a:ext>
                </a:extLst>
              </p:cNvPr>
              <p:cNvSpPr/>
              <p:nvPr/>
            </p:nvSpPr>
            <p:spPr>
              <a:xfrm flipV="1">
                <a:off x="6479454" y="4091400"/>
                <a:ext cx="14464" cy="5197"/>
              </a:xfrm>
              <a:custGeom>
                <a:avLst/>
                <a:gdLst>
                  <a:gd name="connsiteX0" fmla="*/ -1783 w 14464"/>
                  <a:gd name="connsiteY0" fmla="*/ -2382 h 5197"/>
                  <a:gd name="connsiteX1" fmla="*/ 12682 w 14464"/>
                  <a:gd name="connsiteY1" fmla="*/ -2382 h 5197"/>
                  <a:gd name="connsiteX2" fmla="*/ 12682 w 14464"/>
                  <a:gd name="connsiteY2" fmla="*/ 2815 h 5197"/>
                  <a:gd name="connsiteX3" fmla="*/ -1783 w 14464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64" h="5197">
                    <a:moveTo>
                      <a:pt x="-1783" y="-2382"/>
                    </a:moveTo>
                    <a:lnTo>
                      <a:pt x="12682" y="-2382"/>
                    </a:lnTo>
                    <a:lnTo>
                      <a:pt x="12682" y="2815"/>
                    </a:lnTo>
                    <a:lnTo>
                      <a:pt x="-1783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igura a mano libera: forma 180">
                <a:extLst>
                  <a:ext uri="{FF2B5EF4-FFF2-40B4-BE49-F238E27FC236}">
                    <a16:creationId xmlns:a16="http://schemas.microsoft.com/office/drawing/2014/main" id="{32D8A6C3-ECCA-4D5D-99FF-0A3B3729DA41}"/>
                  </a:ext>
                </a:extLst>
              </p:cNvPr>
              <p:cNvSpPr/>
              <p:nvPr/>
            </p:nvSpPr>
            <p:spPr>
              <a:xfrm flipV="1">
                <a:off x="6532341" y="4070616"/>
                <a:ext cx="32695" cy="20783"/>
              </a:xfrm>
              <a:custGeom>
                <a:avLst/>
                <a:gdLst>
                  <a:gd name="connsiteX0" fmla="*/ 13857 w 32695"/>
                  <a:gd name="connsiteY0" fmla="*/ -2410 h 20783"/>
                  <a:gd name="connsiteX1" fmla="*/ -1886 w 32695"/>
                  <a:gd name="connsiteY1" fmla="*/ -2410 h 20783"/>
                  <a:gd name="connsiteX2" fmla="*/ 7547 w 32695"/>
                  <a:gd name="connsiteY2" fmla="*/ 4913 h 20783"/>
                  <a:gd name="connsiteX3" fmla="*/ 24885 w 32695"/>
                  <a:gd name="connsiteY3" fmla="*/ 18373 h 20783"/>
                  <a:gd name="connsiteX4" fmla="*/ 30810 w 32695"/>
                  <a:gd name="connsiteY4" fmla="*/ 10749 h 20783"/>
                  <a:gd name="connsiteX5" fmla="*/ 14501 w 32695"/>
                  <a:gd name="connsiteY5" fmla="*/ -1911 h 20783"/>
                  <a:gd name="connsiteX6" fmla="*/ 13857 w 32695"/>
                  <a:gd name="connsiteY6" fmla="*/ -2410 h 20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695" h="20783">
                    <a:moveTo>
                      <a:pt x="13857" y="-2410"/>
                    </a:moveTo>
                    <a:lnTo>
                      <a:pt x="-1886" y="-2410"/>
                    </a:lnTo>
                    <a:lnTo>
                      <a:pt x="7547" y="4913"/>
                    </a:lnTo>
                    <a:lnTo>
                      <a:pt x="24885" y="18373"/>
                    </a:lnTo>
                    <a:lnTo>
                      <a:pt x="30810" y="10749"/>
                    </a:lnTo>
                    <a:lnTo>
                      <a:pt x="14501" y="-1911"/>
                    </a:lnTo>
                    <a:lnTo>
                      <a:pt x="13857" y="-2410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igura a mano libera: forma 181">
                <a:extLst>
                  <a:ext uri="{FF2B5EF4-FFF2-40B4-BE49-F238E27FC236}">
                    <a16:creationId xmlns:a16="http://schemas.microsoft.com/office/drawing/2014/main" id="{87280B7A-E652-4421-90F1-A91128FE6E8C}"/>
                  </a:ext>
                </a:extLst>
              </p:cNvPr>
              <p:cNvSpPr/>
              <p:nvPr/>
            </p:nvSpPr>
            <p:spPr>
              <a:xfrm flipV="1">
                <a:off x="6484360" y="4096597"/>
                <a:ext cx="57029" cy="39681"/>
              </a:xfrm>
              <a:custGeom>
                <a:avLst/>
                <a:gdLst>
                  <a:gd name="connsiteX0" fmla="*/ 4083 w 57029"/>
                  <a:gd name="connsiteY0" fmla="*/ -2333 h 39681"/>
                  <a:gd name="connsiteX1" fmla="*/ -1826 w 57029"/>
                  <a:gd name="connsiteY1" fmla="*/ 5291 h 39681"/>
                  <a:gd name="connsiteX2" fmla="*/ 7732 w 57029"/>
                  <a:gd name="connsiteY2" fmla="*/ 12708 h 39681"/>
                  <a:gd name="connsiteX3" fmla="*/ 39461 w 57029"/>
                  <a:gd name="connsiteY3" fmla="*/ 37348 h 39681"/>
                  <a:gd name="connsiteX4" fmla="*/ 55203 w 57029"/>
                  <a:gd name="connsiteY4" fmla="*/ 37348 h 39681"/>
                  <a:gd name="connsiteX5" fmla="*/ 7732 w 57029"/>
                  <a:gd name="connsiteY5" fmla="*/ 494 h 39681"/>
                  <a:gd name="connsiteX6" fmla="*/ 4083 w 57029"/>
                  <a:gd name="connsiteY6" fmla="*/ -2333 h 39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29" h="39681">
                    <a:moveTo>
                      <a:pt x="4083" y="-2333"/>
                    </a:moveTo>
                    <a:lnTo>
                      <a:pt x="-1826" y="5291"/>
                    </a:lnTo>
                    <a:lnTo>
                      <a:pt x="7732" y="12708"/>
                    </a:lnTo>
                    <a:lnTo>
                      <a:pt x="39461" y="37348"/>
                    </a:lnTo>
                    <a:lnTo>
                      <a:pt x="55203" y="37348"/>
                    </a:lnTo>
                    <a:lnTo>
                      <a:pt x="7732" y="494"/>
                    </a:lnTo>
                    <a:lnTo>
                      <a:pt x="4083" y="-2333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igura a mano libera: forma 182">
                <a:extLst>
                  <a:ext uri="{FF2B5EF4-FFF2-40B4-BE49-F238E27FC236}">
                    <a16:creationId xmlns:a16="http://schemas.microsoft.com/office/drawing/2014/main" id="{EFC20E19-FA4D-4DE1-9728-091466851D4B}"/>
                  </a:ext>
                </a:extLst>
              </p:cNvPr>
              <p:cNvSpPr/>
              <p:nvPr/>
            </p:nvSpPr>
            <p:spPr>
              <a:xfrm flipV="1">
                <a:off x="6525647" y="4091400"/>
                <a:ext cx="22436" cy="5197"/>
              </a:xfrm>
              <a:custGeom>
                <a:avLst/>
                <a:gdLst>
                  <a:gd name="connsiteX0" fmla="*/ 13876 w 22436"/>
                  <a:gd name="connsiteY0" fmla="*/ -2382 h 5197"/>
                  <a:gd name="connsiteX1" fmla="*/ -1866 w 22436"/>
                  <a:gd name="connsiteY1" fmla="*/ -2382 h 5197"/>
                  <a:gd name="connsiteX2" fmla="*/ 4828 w 22436"/>
                  <a:gd name="connsiteY2" fmla="*/ 2815 h 5197"/>
                  <a:gd name="connsiteX3" fmla="*/ 20570 w 22436"/>
                  <a:gd name="connsiteY3" fmla="*/ 2815 h 5197"/>
                  <a:gd name="connsiteX4" fmla="*/ 13876 w 22436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436" h="5197">
                    <a:moveTo>
                      <a:pt x="13876" y="-2382"/>
                    </a:moveTo>
                    <a:lnTo>
                      <a:pt x="-1866" y="-2382"/>
                    </a:lnTo>
                    <a:lnTo>
                      <a:pt x="4828" y="2815"/>
                    </a:lnTo>
                    <a:lnTo>
                      <a:pt x="20570" y="2815"/>
                    </a:lnTo>
                    <a:lnTo>
                      <a:pt x="13876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igura a mano libera: forma 183">
                <a:extLst>
                  <a:ext uri="{FF2B5EF4-FFF2-40B4-BE49-F238E27FC236}">
                    <a16:creationId xmlns:a16="http://schemas.microsoft.com/office/drawing/2014/main" id="{EC4002EA-FD1C-41B0-A261-FA087D28078C}"/>
                  </a:ext>
                </a:extLst>
              </p:cNvPr>
              <p:cNvSpPr/>
              <p:nvPr/>
            </p:nvSpPr>
            <p:spPr>
              <a:xfrm flipV="1">
                <a:off x="6430937" y="4082871"/>
                <a:ext cx="18907" cy="8528"/>
              </a:xfrm>
              <a:custGeom>
                <a:avLst/>
                <a:gdLst>
                  <a:gd name="connsiteX0" fmla="*/ 17202 w 18907"/>
                  <a:gd name="connsiteY0" fmla="*/ -2397 h 8528"/>
                  <a:gd name="connsiteX1" fmla="*/ -1154 w 18907"/>
                  <a:gd name="connsiteY1" fmla="*/ -2397 h 8528"/>
                  <a:gd name="connsiteX2" fmla="*/ -1705 w 18907"/>
                  <a:gd name="connsiteY2" fmla="*/ -2059 h 8528"/>
                  <a:gd name="connsiteX3" fmla="*/ 3346 w 18907"/>
                  <a:gd name="connsiteY3" fmla="*/ 6132 h 8528"/>
                  <a:gd name="connsiteX4" fmla="*/ 15576 w 18907"/>
                  <a:gd name="connsiteY4" fmla="*/ -1399 h 8528"/>
                  <a:gd name="connsiteX5" fmla="*/ 17202 w 18907"/>
                  <a:gd name="connsiteY5" fmla="*/ -2397 h 8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907" h="8528">
                    <a:moveTo>
                      <a:pt x="17202" y="-2397"/>
                    </a:moveTo>
                    <a:lnTo>
                      <a:pt x="-1154" y="-2397"/>
                    </a:lnTo>
                    <a:lnTo>
                      <a:pt x="-1705" y="-2059"/>
                    </a:lnTo>
                    <a:lnTo>
                      <a:pt x="3346" y="6132"/>
                    </a:lnTo>
                    <a:lnTo>
                      <a:pt x="15576" y="-1399"/>
                    </a:lnTo>
                    <a:lnTo>
                      <a:pt x="17202" y="-2397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igura a mano libera: forma 184">
                <a:extLst>
                  <a:ext uri="{FF2B5EF4-FFF2-40B4-BE49-F238E27FC236}">
                    <a16:creationId xmlns:a16="http://schemas.microsoft.com/office/drawing/2014/main" id="{87673D24-6C0C-4583-B5B0-307E338E2B33}"/>
                  </a:ext>
                </a:extLst>
              </p:cNvPr>
              <p:cNvSpPr/>
              <p:nvPr/>
            </p:nvSpPr>
            <p:spPr>
              <a:xfrm flipV="1">
                <a:off x="6439923" y="4096597"/>
                <a:ext cx="48064" cy="26500"/>
              </a:xfrm>
              <a:custGeom>
                <a:avLst/>
                <a:gdLst>
                  <a:gd name="connsiteX0" fmla="*/ 41263 w 48064"/>
                  <a:gd name="connsiteY0" fmla="*/ -2347 h 26500"/>
                  <a:gd name="connsiteX1" fmla="*/ 37786 w 48064"/>
                  <a:gd name="connsiteY1" fmla="*/ -206 h 26500"/>
                  <a:gd name="connsiteX2" fmla="*/ 1795 w 48064"/>
                  <a:gd name="connsiteY2" fmla="*/ 21971 h 26500"/>
                  <a:gd name="connsiteX3" fmla="*/ -1745 w 48064"/>
                  <a:gd name="connsiteY3" fmla="*/ 24153 h 26500"/>
                  <a:gd name="connsiteX4" fmla="*/ 16612 w 48064"/>
                  <a:gd name="connsiteY4" fmla="*/ 24153 h 26500"/>
                  <a:gd name="connsiteX5" fmla="*/ 37786 w 48064"/>
                  <a:gd name="connsiteY5" fmla="*/ 11113 h 26500"/>
                  <a:gd name="connsiteX6" fmla="*/ 46320 w 48064"/>
                  <a:gd name="connsiteY6" fmla="*/ 5859 h 26500"/>
                  <a:gd name="connsiteX7" fmla="*/ 41263 w 48064"/>
                  <a:gd name="connsiteY7" fmla="*/ -2347 h 2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064" h="26500">
                    <a:moveTo>
                      <a:pt x="41263" y="-2347"/>
                    </a:moveTo>
                    <a:lnTo>
                      <a:pt x="37786" y="-206"/>
                    </a:lnTo>
                    <a:lnTo>
                      <a:pt x="1795" y="21971"/>
                    </a:lnTo>
                    <a:lnTo>
                      <a:pt x="-1745" y="24153"/>
                    </a:lnTo>
                    <a:lnTo>
                      <a:pt x="16612" y="24153"/>
                    </a:lnTo>
                    <a:lnTo>
                      <a:pt x="37786" y="11113"/>
                    </a:lnTo>
                    <a:lnTo>
                      <a:pt x="46320" y="5859"/>
                    </a:lnTo>
                    <a:lnTo>
                      <a:pt x="41263" y="-2347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igura a mano libera: forma 185">
                <a:extLst>
                  <a:ext uri="{FF2B5EF4-FFF2-40B4-BE49-F238E27FC236}">
                    <a16:creationId xmlns:a16="http://schemas.microsoft.com/office/drawing/2014/main" id="{DE583572-142F-4851-9BD8-9117DE659E24}"/>
                  </a:ext>
                </a:extLst>
              </p:cNvPr>
              <p:cNvSpPr/>
              <p:nvPr/>
            </p:nvSpPr>
            <p:spPr>
              <a:xfrm flipV="1">
                <a:off x="6431488" y="4091400"/>
                <a:ext cx="26791" cy="5197"/>
              </a:xfrm>
              <a:custGeom>
                <a:avLst/>
                <a:gdLst>
                  <a:gd name="connsiteX0" fmla="*/ 25079 w 26791"/>
                  <a:gd name="connsiteY0" fmla="*/ -2382 h 5197"/>
                  <a:gd name="connsiteX1" fmla="*/ 6722 w 26791"/>
                  <a:gd name="connsiteY1" fmla="*/ -2382 h 5197"/>
                  <a:gd name="connsiteX2" fmla="*/ -1713 w 26791"/>
                  <a:gd name="connsiteY2" fmla="*/ 2815 h 5197"/>
                  <a:gd name="connsiteX3" fmla="*/ 16644 w 26791"/>
                  <a:gd name="connsiteY3" fmla="*/ 2815 h 5197"/>
                  <a:gd name="connsiteX4" fmla="*/ 25079 w 26791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91" h="5197">
                    <a:moveTo>
                      <a:pt x="25079" y="-2382"/>
                    </a:moveTo>
                    <a:lnTo>
                      <a:pt x="6722" y="-2382"/>
                    </a:lnTo>
                    <a:lnTo>
                      <a:pt x="-1713" y="2815"/>
                    </a:lnTo>
                    <a:lnTo>
                      <a:pt x="16644" y="2815"/>
                    </a:lnTo>
                    <a:lnTo>
                      <a:pt x="25079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igura a mano libera: forma 186">
                <a:extLst>
                  <a:ext uri="{FF2B5EF4-FFF2-40B4-BE49-F238E27FC236}">
                    <a16:creationId xmlns:a16="http://schemas.microsoft.com/office/drawing/2014/main" id="{B52A9EAE-AB7A-4F12-8555-AE4FE988894E}"/>
                  </a:ext>
                </a:extLst>
              </p:cNvPr>
              <p:cNvSpPr/>
              <p:nvPr/>
            </p:nvSpPr>
            <p:spPr>
              <a:xfrm flipV="1">
                <a:off x="6141440" y="3870304"/>
                <a:ext cx="199626" cy="198436"/>
              </a:xfrm>
              <a:custGeom>
                <a:avLst/>
                <a:gdLst>
                  <a:gd name="connsiteX0" fmla="*/ 113933 w 199626"/>
                  <a:gd name="connsiteY0" fmla="*/ -2653 h 198436"/>
                  <a:gd name="connsiteX1" fmla="*/ 113933 w 199626"/>
                  <a:gd name="connsiteY1" fmla="*/ 61538 h 198436"/>
                  <a:gd name="connsiteX2" fmla="*/ 82947 w 199626"/>
                  <a:gd name="connsiteY2" fmla="*/ 61538 h 198436"/>
                  <a:gd name="connsiteX3" fmla="*/ 82947 w 199626"/>
                  <a:gd name="connsiteY3" fmla="*/ -2653 h 198436"/>
                  <a:gd name="connsiteX4" fmla="*/ -1373 w 199626"/>
                  <a:gd name="connsiteY4" fmla="*/ 95970 h 198436"/>
                  <a:gd name="connsiteX5" fmla="*/ 98440 w 199626"/>
                  <a:gd name="connsiteY5" fmla="*/ 195783 h 198436"/>
                  <a:gd name="connsiteX6" fmla="*/ 198253 w 199626"/>
                  <a:gd name="connsiteY6" fmla="*/ 95970 h 198436"/>
                  <a:gd name="connsiteX7" fmla="*/ 113933 w 199626"/>
                  <a:gd name="connsiteY7" fmla="*/ -2653 h 198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9626" h="198436">
                    <a:moveTo>
                      <a:pt x="113933" y="-2653"/>
                    </a:moveTo>
                    <a:lnTo>
                      <a:pt x="113933" y="61538"/>
                    </a:lnTo>
                    <a:lnTo>
                      <a:pt x="82947" y="61538"/>
                    </a:lnTo>
                    <a:lnTo>
                      <a:pt x="82947" y="-2653"/>
                    </a:lnTo>
                    <a:cubicBezTo>
                      <a:pt x="35174" y="4789"/>
                      <a:pt x="-1373" y="46097"/>
                      <a:pt x="-1373" y="95970"/>
                    </a:cubicBezTo>
                    <a:cubicBezTo>
                      <a:pt x="-1373" y="151097"/>
                      <a:pt x="43313" y="195783"/>
                      <a:pt x="98440" y="195783"/>
                    </a:cubicBezTo>
                    <a:cubicBezTo>
                      <a:pt x="153562" y="195783"/>
                      <a:pt x="198253" y="151097"/>
                      <a:pt x="198253" y="95970"/>
                    </a:cubicBezTo>
                    <a:cubicBezTo>
                      <a:pt x="198253" y="46097"/>
                      <a:pt x="161696" y="4789"/>
                      <a:pt x="113933" y="-2653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igura a mano libera: forma 187">
                <a:extLst>
                  <a:ext uri="{FF2B5EF4-FFF2-40B4-BE49-F238E27FC236}">
                    <a16:creationId xmlns:a16="http://schemas.microsoft.com/office/drawing/2014/main" id="{7B254191-342D-45E9-BD45-0933971227C4}"/>
                  </a:ext>
                </a:extLst>
              </p:cNvPr>
              <p:cNvSpPr/>
              <p:nvPr/>
            </p:nvSpPr>
            <p:spPr>
              <a:xfrm flipV="1">
                <a:off x="6225761" y="4004549"/>
                <a:ext cx="30985" cy="86851"/>
              </a:xfrm>
              <a:custGeom>
                <a:avLst/>
                <a:gdLst>
                  <a:gd name="connsiteX0" fmla="*/ 29613 w 30985"/>
                  <a:gd name="connsiteY0" fmla="*/ -2482 h 86851"/>
                  <a:gd name="connsiteX1" fmla="*/ -1373 w 30985"/>
                  <a:gd name="connsiteY1" fmla="*/ -2482 h 86851"/>
                  <a:gd name="connsiteX2" fmla="*/ -1373 w 30985"/>
                  <a:gd name="connsiteY2" fmla="*/ 84369 h 86851"/>
                  <a:gd name="connsiteX3" fmla="*/ 29613 w 30985"/>
                  <a:gd name="connsiteY3" fmla="*/ 84369 h 86851"/>
                  <a:gd name="connsiteX4" fmla="*/ 29613 w 30985"/>
                  <a:gd name="connsiteY4" fmla="*/ 20178 h 86851"/>
                  <a:gd name="connsiteX5" fmla="*/ 29613 w 30985"/>
                  <a:gd name="connsiteY5" fmla="*/ -2482 h 86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985" h="86851">
                    <a:moveTo>
                      <a:pt x="29613" y="-2482"/>
                    </a:moveTo>
                    <a:lnTo>
                      <a:pt x="-1373" y="-2482"/>
                    </a:lnTo>
                    <a:lnTo>
                      <a:pt x="-1373" y="84369"/>
                    </a:lnTo>
                    <a:lnTo>
                      <a:pt x="29613" y="84369"/>
                    </a:lnTo>
                    <a:lnTo>
                      <a:pt x="29613" y="20178"/>
                    </a:lnTo>
                    <a:lnTo>
                      <a:pt x="29613" y="-248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igura a mano libera: forma 188">
                <a:extLst>
                  <a:ext uri="{FF2B5EF4-FFF2-40B4-BE49-F238E27FC236}">
                    <a16:creationId xmlns:a16="http://schemas.microsoft.com/office/drawing/2014/main" id="{07A7D00B-3AEF-4109-871F-07C19E147688}"/>
                  </a:ext>
                </a:extLst>
              </p:cNvPr>
              <p:cNvSpPr/>
              <p:nvPr/>
            </p:nvSpPr>
            <p:spPr>
              <a:xfrm flipV="1">
                <a:off x="6225761" y="4096598"/>
                <a:ext cx="30986" cy="121339"/>
              </a:xfrm>
              <a:custGeom>
                <a:avLst/>
                <a:gdLst>
                  <a:gd name="connsiteX0" fmla="*/ -1373 w 30986"/>
                  <a:gd name="connsiteY0" fmla="*/ -2244 h 121339"/>
                  <a:gd name="connsiteX1" fmla="*/ 29613 w 30986"/>
                  <a:gd name="connsiteY1" fmla="*/ -2244 h 121339"/>
                  <a:gd name="connsiteX2" fmla="*/ 29613 w 30986"/>
                  <a:gd name="connsiteY2" fmla="*/ 119096 h 121339"/>
                  <a:gd name="connsiteX3" fmla="*/ -1373 w 30986"/>
                  <a:gd name="connsiteY3" fmla="*/ 119096 h 121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86" h="121339">
                    <a:moveTo>
                      <a:pt x="-1373" y="-2244"/>
                    </a:moveTo>
                    <a:lnTo>
                      <a:pt x="29613" y="-2244"/>
                    </a:lnTo>
                    <a:lnTo>
                      <a:pt x="29613" y="119096"/>
                    </a:lnTo>
                    <a:lnTo>
                      <a:pt x="-1373" y="119096"/>
                    </a:lnTo>
                    <a:close/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igura a mano libera: forma 189">
                <a:extLst>
                  <a:ext uri="{FF2B5EF4-FFF2-40B4-BE49-F238E27FC236}">
                    <a16:creationId xmlns:a16="http://schemas.microsoft.com/office/drawing/2014/main" id="{1F5A0B1E-715C-4305-A082-343F53028792}"/>
                  </a:ext>
                </a:extLst>
              </p:cNvPr>
              <p:cNvSpPr/>
              <p:nvPr/>
            </p:nvSpPr>
            <p:spPr>
              <a:xfrm flipV="1">
                <a:off x="6225761" y="4091400"/>
                <a:ext cx="30986" cy="5197"/>
              </a:xfrm>
              <a:custGeom>
                <a:avLst/>
                <a:gdLst>
                  <a:gd name="connsiteX0" fmla="*/ -1373 w 30986"/>
                  <a:gd name="connsiteY0" fmla="*/ -2382 h 5197"/>
                  <a:gd name="connsiteX1" fmla="*/ 29613 w 30986"/>
                  <a:gd name="connsiteY1" fmla="*/ -2382 h 5197"/>
                  <a:gd name="connsiteX2" fmla="*/ 29613 w 30986"/>
                  <a:gd name="connsiteY2" fmla="*/ 2815 h 5197"/>
                  <a:gd name="connsiteX3" fmla="*/ -1373 w 30986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86" h="5197">
                    <a:moveTo>
                      <a:pt x="-1373" y="-2382"/>
                    </a:moveTo>
                    <a:lnTo>
                      <a:pt x="29613" y="-2382"/>
                    </a:lnTo>
                    <a:lnTo>
                      <a:pt x="29613" y="2815"/>
                    </a:lnTo>
                    <a:lnTo>
                      <a:pt x="-1373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igura a mano libera: forma 190">
                <a:extLst>
                  <a:ext uri="{FF2B5EF4-FFF2-40B4-BE49-F238E27FC236}">
                    <a16:creationId xmlns:a16="http://schemas.microsoft.com/office/drawing/2014/main" id="{9F96136A-079B-4394-9C18-DB5108F2FCC4}"/>
                  </a:ext>
                </a:extLst>
              </p:cNvPr>
              <p:cNvSpPr/>
              <p:nvPr/>
            </p:nvSpPr>
            <p:spPr>
              <a:xfrm flipV="1">
                <a:off x="10925906" y="3730186"/>
                <a:ext cx="299465" cy="522702"/>
              </a:xfrm>
              <a:custGeom>
                <a:avLst/>
                <a:gdLst>
                  <a:gd name="connsiteX0" fmla="*/ -9435 w 299465"/>
                  <a:gd name="connsiteY0" fmla="*/ 520097 h 522702"/>
                  <a:gd name="connsiteX1" fmla="*/ 290031 w 299465"/>
                  <a:gd name="connsiteY1" fmla="*/ 520097 h 522702"/>
                  <a:gd name="connsiteX2" fmla="*/ 290031 w 299465"/>
                  <a:gd name="connsiteY2" fmla="*/ -2605 h 522702"/>
                  <a:gd name="connsiteX3" fmla="*/ -9435 w 299465"/>
                  <a:gd name="connsiteY3" fmla="*/ -2605 h 522702"/>
                  <a:gd name="connsiteX4" fmla="*/ -9435 w 299465"/>
                  <a:gd name="connsiteY4" fmla="*/ 520097 h 522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465" h="522702">
                    <a:moveTo>
                      <a:pt x="-9435" y="520097"/>
                    </a:moveTo>
                    <a:lnTo>
                      <a:pt x="290031" y="520097"/>
                    </a:lnTo>
                    <a:lnTo>
                      <a:pt x="290031" y="-2605"/>
                    </a:lnTo>
                    <a:lnTo>
                      <a:pt x="-9435" y="-2605"/>
                    </a:lnTo>
                    <a:lnTo>
                      <a:pt x="-9435" y="520097"/>
                    </a:lnTo>
                  </a:path>
                </a:pathLst>
              </a:custGeom>
              <a:solidFill>
                <a:srgbClr val="F6E4A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igura a mano libera: forma 191">
                <a:extLst>
                  <a:ext uri="{FF2B5EF4-FFF2-40B4-BE49-F238E27FC236}">
                    <a16:creationId xmlns:a16="http://schemas.microsoft.com/office/drawing/2014/main" id="{5D3524A0-653D-446D-B2DE-C16FCC0651F0}"/>
                  </a:ext>
                </a:extLst>
              </p:cNvPr>
              <p:cNvSpPr/>
              <p:nvPr/>
            </p:nvSpPr>
            <p:spPr>
              <a:xfrm flipV="1">
                <a:off x="11177037" y="3730186"/>
                <a:ext cx="46047" cy="522702"/>
              </a:xfrm>
              <a:custGeom>
                <a:avLst/>
                <a:gdLst>
                  <a:gd name="connsiteX0" fmla="*/ -9642 w 46047"/>
                  <a:gd name="connsiteY0" fmla="*/ 520097 h 522702"/>
                  <a:gd name="connsiteX1" fmla="*/ 36406 w 46047"/>
                  <a:gd name="connsiteY1" fmla="*/ 520097 h 522702"/>
                  <a:gd name="connsiteX2" fmla="*/ 36406 w 46047"/>
                  <a:gd name="connsiteY2" fmla="*/ -2605 h 522702"/>
                  <a:gd name="connsiteX3" fmla="*/ -9642 w 46047"/>
                  <a:gd name="connsiteY3" fmla="*/ -2605 h 522702"/>
                  <a:gd name="connsiteX4" fmla="*/ -9642 w 46047"/>
                  <a:gd name="connsiteY4" fmla="*/ 520097 h 522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47" h="522702">
                    <a:moveTo>
                      <a:pt x="-9642" y="520097"/>
                    </a:moveTo>
                    <a:lnTo>
                      <a:pt x="36406" y="520097"/>
                    </a:lnTo>
                    <a:lnTo>
                      <a:pt x="36406" y="-2605"/>
                    </a:lnTo>
                    <a:lnTo>
                      <a:pt x="-9642" y="-2605"/>
                    </a:lnTo>
                    <a:lnTo>
                      <a:pt x="-9642" y="520097"/>
                    </a:lnTo>
                  </a:path>
                </a:pathLst>
              </a:custGeom>
              <a:solidFill>
                <a:srgbClr val="F7E09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igura a mano libera: forma 192">
                <a:extLst>
                  <a:ext uri="{FF2B5EF4-FFF2-40B4-BE49-F238E27FC236}">
                    <a16:creationId xmlns:a16="http://schemas.microsoft.com/office/drawing/2014/main" id="{4285FC7F-510B-4197-B6AC-B5E1E007E0C0}"/>
                  </a:ext>
                </a:extLst>
              </p:cNvPr>
              <p:cNvSpPr/>
              <p:nvPr/>
            </p:nvSpPr>
            <p:spPr>
              <a:xfrm flipV="1">
                <a:off x="10913069" y="3696279"/>
                <a:ext cx="325139" cy="33906"/>
              </a:xfrm>
              <a:custGeom>
                <a:avLst/>
                <a:gdLst>
                  <a:gd name="connsiteX0" fmla="*/ -9435 w 325139"/>
                  <a:gd name="connsiteY0" fmla="*/ 30695 h 33906"/>
                  <a:gd name="connsiteX1" fmla="*/ 315705 w 325139"/>
                  <a:gd name="connsiteY1" fmla="*/ 30695 h 33906"/>
                  <a:gd name="connsiteX2" fmla="*/ 315705 w 325139"/>
                  <a:gd name="connsiteY2" fmla="*/ -3212 h 33906"/>
                  <a:gd name="connsiteX3" fmla="*/ -9435 w 325139"/>
                  <a:gd name="connsiteY3" fmla="*/ -3212 h 33906"/>
                  <a:gd name="connsiteX4" fmla="*/ -9435 w 325139"/>
                  <a:gd name="connsiteY4" fmla="*/ 30695 h 3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5139" h="33906">
                    <a:moveTo>
                      <a:pt x="-9435" y="30695"/>
                    </a:moveTo>
                    <a:lnTo>
                      <a:pt x="315705" y="30695"/>
                    </a:lnTo>
                    <a:lnTo>
                      <a:pt x="315705" y="-3212"/>
                    </a:lnTo>
                    <a:lnTo>
                      <a:pt x="-9435" y="-3212"/>
                    </a:lnTo>
                    <a:lnTo>
                      <a:pt x="-9435" y="30695"/>
                    </a:lnTo>
                  </a:path>
                </a:pathLst>
              </a:custGeom>
              <a:solidFill>
                <a:srgbClr val="626C6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igura a mano libera: forma 193">
                <a:extLst>
                  <a:ext uri="{FF2B5EF4-FFF2-40B4-BE49-F238E27FC236}">
                    <a16:creationId xmlns:a16="http://schemas.microsoft.com/office/drawing/2014/main" id="{FB47DDD3-C6BB-43A8-B8B4-5FD99B1FDE7A}"/>
                  </a:ext>
                </a:extLst>
              </p:cNvPr>
              <p:cNvSpPr/>
              <p:nvPr/>
            </p:nvSpPr>
            <p:spPr>
              <a:xfrm flipV="1">
                <a:off x="11111447" y="3770777"/>
                <a:ext cx="52180" cy="87038"/>
              </a:xfrm>
              <a:custGeom>
                <a:avLst/>
                <a:gdLst>
                  <a:gd name="connsiteX0" fmla="*/ -9538 w 52180"/>
                  <a:gd name="connsiteY0" fmla="*/ -2992 h 87038"/>
                  <a:gd name="connsiteX1" fmla="*/ 42643 w 52180"/>
                  <a:gd name="connsiteY1" fmla="*/ -2992 h 87038"/>
                  <a:gd name="connsiteX2" fmla="*/ 42643 w 52180"/>
                  <a:gd name="connsiteY2" fmla="*/ 84046 h 87038"/>
                  <a:gd name="connsiteX3" fmla="*/ -9538 w 52180"/>
                  <a:gd name="connsiteY3" fmla="*/ 84046 h 87038"/>
                  <a:gd name="connsiteX4" fmla="*/ -9538 w 52180"/>
                  <a:gd name="connsiteY4" fmla="*/ -2992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8">
                    <a:moveTo>
                      <a:pt x="-9538" y="-2992"/>
                    </a:moveTo>
                    <a:lnTo>
                      <a:pt x="42643" y="-2992"/>
                    </a:lnTo>
                    <a:lnTo>
                      <a:pt x="42643" y="84046"/>
                    </a:lnTo>
                    <a:lnTo>
                      <a:pt x="-9538" y="84046"/>
                    </a:lnTo>
                    <a:lnTo>
                      <a:pt x="-9538" y="-299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igura a mano libera: forma 194">
                <a:extLst>
                  <a:ext uri="{FF2B5EF4-FFF2-40B4-BE49-F238E27FC236}">
                    <a16:creationId xmlns:a16="http://schemas.microsoft.com/office/drawing/2014/main" id="{AE57D6AA-C948-4645-B768-AE47B05B2391}"/>
                  </a:ext>
                </a:extLst>
              </p:cNvPr>
              <p:cNvSpPr/>
              <p:nvPr/>
            </p:nvSpPr>
            <p:spPr>
              <a:xfrm flipV="1">
                <a:off x="11111447" y="3770777"/>
                <a:ext cx="52180" cy="87038"/>
              </a:xfrm>
              <a:custGeom>
                <a:avLst/>
                <a:gdLst>
                  <a:gd name="connsiteX0" fmla="*/ -9538 w 52180"/>
                  <a:gd name="connsiteY0" fmla="*/ -2992 h 87038"/>
                  <a:gd name="connsiteX1" fmla="*/ 42643 w 52180"/>
                  <a:gd name="connsiteY1" fmla="*/ -2992 h 87038"/>
                  <a:gd name="connsiteX2" fmla="*/ -9538 w 52180"/>
                  <a:gd name="connsiteY2" fmla="*/ 84046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8">
                    <a:moveTo>
                      <a:pt x="-9538" y="-2992"/>
                    </a:moveTo>
                    <a:lnTo>
                      <a:pt x="42643" y="-2992"/>
                    </a:lnTo>
                    <a:lnTo>
                      <a:pt x="-9538" y="8404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igura a mano libera: forma 195">
                <a:extLst>
                  <a:ext uri="{FF2B5EF4-FFF2-40B4-BE49-F238E27FC236}">
                    <a16:creationId xmlns:a16="http://schemas.microsoft.com/office/drawing/2014/main" id="{FD06E550-F6DA-4DC0-884D-711CA9AAEE46}"/>
                  </a:ext>
                </a:extLst>
              </p:cNvPr>
              <p:cNvSpPr/>
              <p:nvPr/>
            </p:nvSpPr>
            <p:spPr>
              <a:xfrm flipV="1">
                <a:off x="11008698" y="3770777"/>
                <a:ext cx="52180" cy="87038"/>
              </a:xfrm>
              <a:custGeom>
                <a:avLst/>
                <a:gdLst>
                  <a:gd name="connsiteX0" fmla="*/ -9367 w 52180"/>
                  <a:gd name="connsiteY0" fmla="*/ -2992 h 87038"/>
                  <a:gd name="connsiteX1" fmla="*/ 42813 w 52180"/>
                  <a:gd name="connsiteY1" fmla="*/ -2992 h 87038"/>
                  <a:gd name="connsiteX2" fmla="*/ 42813 w 52180"/>
                  <a:gd name="connsiteY2" fmla="*/ 84046 h 87038"/>
                  <a:gd name="connsiteX3" fmla="*/ -9367 w 52180"/>
                  <a:gd name="connsiteY3" fmla="*/ 84046 h 87038"/>
                  <a:gd name="connsiteX4" fmla="*/ -9367 w 52180"/>
                  <a:gd name="connsiteY4" fmla="*/ -2992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8">
                    <a:moveTo>
                      <a:pt x="-9367" y="-2992"/>
                    </a:moveTo>
                    <a:lnTo>
                      <a:pt x="42813" y="-2992"/>
                    </a:lnTo>
                    <a:lnTo>
                      <a:pt x="42813" y="84046"/>
                    </a:lnTo>
                    <a:lnTo>
                      <a:pt x="-9367" y="84046"/>
                    </a:lnTo>
                    <a:lnTo>
                      <a:pt x="-9367" y="-299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igura a mano libera: forma 196">
                <a:extLst>
                  <a:ext uri="{FF2B5EF4-FFF2-40B4-BE49-F238E27FC236}">
                    <a16:creationId xmlns:a16="http://schemas.microsoft.com/office/drawing/2014/main" id="{284070EE-4B61-463C-87C5-3CCF33223B44}"/>
                  </a:ext>
                </a:extLst>
              </p:cNvPr>
              <p:cNvSpPr/>
              <p:nvPr/>
            </p:nvSpPr>
            <p:spPr>
              <a:xfrm flipV="1">
                <a:off x="11008698" y="3770777"/>
                <a:ext cx="52180" cy="87038"/>
              </a:xfrm>
              <a:custGeom>
                <a:avLst/>
                <a:gdLst>
                  <a:gd name="connsiteX0" fmla="*/ -9367 w 52180"/>
                  <a:gd name="connsiteY0" fmla="*/ -2992 h 87038"/>
                  <a:gd name="connsiteX1" fmla="*/ 42813 w 52180"/>
                  <a:gd name="connsiteY1" fmla="*/ -2992 h 87038"/>
                  <a:gd name="connsiteX2" fmla="*/ -9367 w 52180"/>
                  <a:gd name="connsiteY2" fmla="*/ 84046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8">
                    <a:moveTo>
                      <a:pt x="-9367" y="-2992"/>
                    </a:moveTo>
                    <a:lnTo>
                      <a:pt x="42813" y="-2992"/>
                    </a:lnTo>
                    <a:lnTo>
                      <a:pt x="-9367" y="8404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igura a mano libera: forma 197">
                <a:extLst>
                  <a:ext uri="{FF2B5EF4-FFF2-40B4-BE49-F238E27FC236}">
                    <a16:creationId xmlns:a16="http://schemas.microsoft.com/office/drawing/2014/main" id="{2C07F74B-BC6F-4E13-9555-F362DF096E39}"/>
                  </a:ext>
                </a:extLst>
              </p:cNvPr>
              <p:cNvSpPr/>
              <p:nvPr/>
            </p:nvSpPr>
            <p:spPr>
              <a:xfrm flipV="1">
                <a:off x="11111447" y="4041288"/>
                <a:ext cx="52180" cy="87033"/>
              </a:xfrm>
              <a:custGeom>
                <a:avLst/>
                <a:gdLst>
                  <a:gd name="connsiteX0" fmla="*/ -9538 w 52180"/>
                  <a:gd name="connsiteY0" fmla="*/ -2402 h 87033"/>
                  <a:gd name="connsiteX1" fmla="*/ 42643 w 52180"/>
                  <a:gd name="connsiteY1" fmla="*/ -2402 h 87033"/>
                  <a:gd name="connsiteX2" fmla="*/ 42643 w 52180"/>
                  <a:gd name="connsiteY2" fmla="*/ 84631 h 87033"/>
                  <a:gd name="connsiteX3" fmla="*/ -9538 w 52180"/>
                  <a:gd name="connsiteY3" fmla="*/ 84631 h 87033"/>
                  <a:gd name="connsiteX4" fmla="*/ -9538 w 52180"/>
                  <a:gd name="connsiteY4" fmla="*/ -2402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3">
                    <a:moveTo>
                      <a:pt x="-9538" y="-2402"/>
                    </a:moveTo>
                    <a:lnTo>
                      <a:pt x="42643" y="-2402"/>
                    </a:lnTo>
                    <a:lnTo>
                      <a:pt x="42643" y="84631"/>
                    </a:lnTo>
                    <a:lnTo>
                      <a:pt x="-9538" y="84631"/>
                    </a:lnTo>
                    <a:lnTo>
                      <a:pt x="-9538" y="-24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igura a mano libera: forma 198">
                <a:extLst>
                  <a:ext uri="{FF2B5EF4-FFF2-40B4-BE49-F238E27FC236}">
                    <a16:creationId xmlns:a16="http://schemas.microsoft.com/office/drawing/2014/main" id="{8FA780AF-A9BD-4662-B18B-4A43577539F5}"/>
                  </a:ext>
                </a:extLst>
              </p:cNvPr>
              <p:cNvSpPr/>
              <p:nvPr/>
            </p:nvSpPr>
            <p:spPr>
              <a:xfrm flipV="1">
                <a:off x="11111447" y="4041288"/>
                <a:ext cx="52180" cy="87033"/>
              </a:xfrm>
              <a:custGeom>
                <a:avLst/>
                <a:gdLst>
                  <a:gd name="connsiteX0" fmla="*/ -9538 w 52180"/>
                  <a:gd name="connsiteY0" fmla="*/ -2402 h 87033"/>
                  <a:gd name="connsiteX1" fmla="*/ 42643 w 52180"/>
                  <a:gd name="connsiteY1" fmla="*/ -2402 h 87033"/>
                  <a:gd name="connsiteX2" fmla="*/ -9538 w 52180"/>
                  <a:gd name="connsiteY2" fmla="*/ 84631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3">
                    <a:moveTo>
                      <a:pt x="-9538" y="-2402"/>
                    </a:moveTo>
                    <a:lnTo>
                      <a:pt x="42643" y="-2402"/>
                    </a:lnTo>
                    <a:lnTo>
                      <a:pt x="-9538" y="84631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igura a mano libera: forma 199">
                <a:extLst>
                  <a:ext uri="{FF2B5EF4-FFF2-40B4-BE49-F238E27FC236}">
                    <a16:creationId xmlns:a16="http://schemas.microsoft.com/office/drawing/2014/main" id="{BE6D9B6F-E2A1-4328-A66C-4497AD49172C}"/>
                  </a:ext>
                </a:extLst>
              </p:cNvPr>
              <p:cNvSpPr/>
              <p:nvPr/>
            </p:nvSpPr>
            <p:spPr>
              <a:xfrm flipV="1">
                <a:off x="11008698" y="4041288"/>
                <a:ext cx="52180" cy="87033"/>
              </a:xfrm>
              <a:custGeom>
                <a:avLst/>
                <a:gdLst>
                  <a:gd name="connsiteX0" fmla="*/ -9367 w 52180"/>
                  <a:gd name="connsiteY0" fmla="*/ -2402 h 87033"/>
                  <a:gd name="connsiteX1" fmla="*/ 42813 w 52180"/>
                  <a:gd name="connsiteY1" fmla="*/ -2402 h 87033"/>
                  <a:gd name="connsiteX2" fmla="*/ 42813 w 52180"/>
                  <a:gd name="connsiteY2" fmla="*/ 84631 h 87033"/>
                  <a:gd name="connsiteX3" fmla="*/ -9367 w 52180"/>
                  <a:gd name="connsiteY3" fmla="*/ 84631 h 87033"/>
                  <a:gd name="connsiteX4" fmla="*/ -9367 w 52180"/>
                  <a:gd name="connsiteY4" fmla="*/ -2402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3">
                    <a:moveTo>
                      <a:pt x="-9367" y="-2402"/>
                    </a:moveTo>
                    <a:lnTo>
                      <a:pt x="42813" y="-2402"/>
                    </a:lnTo>
                    <a:lnTo>
                      <a:pt x="42813" y="84631"/>
                    </a:lnTo>
                    <a:lnTo>
                      <a:pt x="-9367" y="84631"/>
                    </a:lnTo>
                    <a:lnTo>
                      <a:pt x="-9367" y="-24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igura a mano libera: forma 200">
                <a:extLst>
                  <a:ext uri="{FF2B5EF4-FFF2-40B4-BE49-F238E27FC236}">
                    <a16:creationId xmlns:a16="http://schemas.microsoft.com/office/drawing/2014/main" id="{4397BA50-D02B-45DB-9D09-F9FC8F52380A}"/>
                  </a:ext>
                </a:extLst>
              </p:cNvPr>
              <p:cNvSpPr/>
              <p:nvPr/>
            </p:nvSpPr>
            <p:spPr>
              <a:xfrm flipV="1">
                <a:off x="11008698" y="4041288"/>
                <a:ext cx="52180" cy="87033"/>
              </a:xfrm>
              <a:custGeom>
                <a:avLst/>
                <a:gdLst>
                  <a:gd name="connsiteX0" fmla="*/ -9367 w 52180"/>
                  <a:gd name="connsiteY0" fmla="*/ -2402 h 87033"/>
                  <a:gd name="connsiteX1" fmla="*/ 42813 w 52180"/>
                  <a:gd name="connsiteY1" fmla="*/ -2402 h 87033"/>
                  <a:gd name="connsiteX2" fmla="*/ -9367 w 52180"/>
                  <a:gd name="connsiteY2" fmla="*/ 84631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3">
                    <a:moveTo>
                      <a:pt x="-9367" y="-2402"/>
                    </a:moveTo>
                    <a:lnTo>
                      <a:pt x="42813" y="-2402"/>
                    </a:lnTo>
                    <a:lnTo>
                      <a:pt x="-9367" y="84631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igura a mano libera: forma 201">
                <a:extLst>
                  <a:ext uri="{FF2B5EF4-FFF2-40B4-BE49-F238E27FC236}">
                    <a16:creationId xmlns:a16="http://schemas.microsoft.com/office/drawing/2014/main" id="{1DFFC4A3-ADA3-4E93-856F-923EF0F0BB2A}"/>
                  </a:ext>
                </a:extLst>
              </p:cNvPr>
              <p:cNvSpPr/>
              <p:nvPr/>
            </p:nvSpPr>
            <p:spPr>
              <a:xfrm flipV="1">
                <a:off x="11111447" y="3901643"/>
                <a:ext cx="52180" cy="87022"/>
              </a:xfrm>
              <a:custGeom>
                <a:avLst/>
                <a:gdLst>
                  <a:gd name="connsiteX0" fmla="*/ -9538 w 52180"/>
                  <a:gd name="connsiteY0" fmla="*/ -2707 h 87022"/>
                  <a:gd name="connsiteX1" fmla="*/ 42643 w 52180"/>
                  <a:gd name="connsiteY1" fmla="*/ -2707 h 87022"/>
                  <a:gd name="connsiteX2" fmla="*/ 42643 w 52180"/>
                  <a:gd name="connsiteY2" fmla="*/ 84316 h 87022"/>
                  <a:gd name="connsiteX3" fmla="*/ -9538 w 52180"/>
                  <a:gd name="connsiteY3" fmla="*/ 84316 h 87022"/>
                  <a:gd name="connsiteX4" fmla="*/ -9538 w 52180"/>
                  <a:gd name="connsiteY4" fmla="*/ -2707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22">
                    <a:moveTo>
                      <a:pt x="-9538" y="-2707"/>
                    </a:moveTo>
                    <a:lnTo>
                      <a:pt x="42643" y="-2707"/>
                    </a:lnTo>
                    <a:lnTo>
                      <a:pt x="42643" y="84316"/>
                    </a:lnTo>
                    <a:lnTo>
                      <a:pt x="-9538" y="84316"/>
                    </a:lnTo>
                    <a:lnTo>
                      <a:pt x="-9538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igura a mano libera: forma 202">
                <a:extLst>
                  <a:ext uri="{FF2B5EF4-FFF2-40B4-BE49-F238E27FC236}">
                    <a16:creationId xmlns:a16="http://schemas.microsoft.com/office/drawing/2014/main" id="{9C314470-E99B-42FB-89F0-F05FBED58648}"/>
                  </a:ext>
                </a:extLst>
              </p:cNvPr>
              <p:cNvSpPr/>
              <p:nvPr/>
            </p:nvSpPr>
            <p:spPr>
              <a:xfrm flipV="1">
                <a:off x="11111447" y="3901643"/>
                <a:ext cx="52180" cy="87022"/>
              </a:xfrm>
              <a:custGeom>
                <a:avLst/>
                <a:gdLst>
                  <a:gd name="connsiteX0" fmla="*/ -9538 w 52180"/>
                  <a:gd name="connsiteY0" fmla="*/ -2707 h 87022"/>
                  <a:gd name="connsiteX1" fmla="*/ 42643 w 52180"/>
                  <a:gd name="connsiteY1" fmla="*/ -2707 h 87022"/>
                  <a:gd name="connsiteX2" fmla="*/ -9538 w 52180"/>
                  <a:gd name="connsiteY2" fmla="*/ 84316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22">
                    <a:moveTo>
                      <a:pt x="-9538" y="-2707"/>
                    </a:moveTo>
                    <a:lnTo>
                      <a:pt x="42643" y="-2707"/>
                    </a:lnTo>
                    <a:lnTo>
                      <a:pt x="-9538" y="8431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igura a mano libera: forma 203">
                <a:extLst>
                  <a:ext uri="{FF2B5EF4-FFF2-40B4-BE49-F238E27FC236}">
                    <a16:creationId xmlns:a16="http://schemas.microsoft.com/office/drawing/2014/main" id="{D2338585-EAE9-4689-B334-3A8F0170A0CC}"/>
                  </a:ext>
                </a:extLst>
              </p:cNvPr>
              <p:cNvSpPr/>
              <p:nvPr/>
            </p:nvSpPr>
            <p:spPr>
              <a:xfrm flipV="1">
                <a:off x="11008698" y="3901643"/>
                <a:ext cx="52180" cy="87022"/>
              </a:xfrm>
              <a:custGeom>
                <a:avLst/>
                <a:gdLst>
                  <a:gd name="connsiteX0" fmla="*/ -9367 w 52180"/>
                  <a:gd name="connsiteY0" fmla="*/ -2707 h 87022"/>
                  <a:gd name="connsiteX1" fmla="*/ 42813 w 52180"/>
                  <a:gd name="connsiteY1" fmla="*/ -2707 h 87022"/>
                  <a:gd name="connsiteX2" fmla="*/ 42813 w 52180"/>
                  <a:gd name="connsiteY2" fmla="*/ 84316 h 87022"/>
                  <a:gd name="connsiteX3" fmla="*/ -9367 w 52180"/>
                  <a:gd name="connsiteY3" fmla="*/ 84316 h 87022"/>
                  <a:gd name="connsiteX4" fmla="*/ -9367 w 52180"/>
                  <a:gd name="connsiteY4" fmla="*/ -2707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22">
                    <a:moveTo>
                      <a:pt x="-9367" y="-2707"/>
                    </a:moveTo>
                    <a:lnTo>
                      <a:pt x="42813" y="-2707"/>
                    </a:lnTo>
                    <a:lnTo>
                      <a:pt x="42813" y="84316"/>
                    </a:lnTo>
                    <a:lnTo>
                      <a:pt x="-9367" y="84316"/>
                    </a:lnTo>
                    <a:lnTo>
                      <a:pt x="-9367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igura a mano libera: forma 204">
                <a:extLst>
                  <a:ext uri="{FF2B5EF4-FFF2-40B4-BE49-F238E27FC236}">
                    <a16:creationId xmlns:a16="http://schemas.microsoft.com/office/drawing/2014/main" id="{B1BA3F90-C87A-41F9-A0BA-D38F8D7EC7FA}"/>
                  </a:ext>
                </a:extLst>
              </p:cNvPr>
              <p:cNvSpPr/>
              <p:nvPr/>
            </p:nvSpPr>
            <p:spPr>
              <a:xfrm flipV="1">
                <a:off x="11008698" y="3901643"/>
                <a:ext cx="52180" cy="87022"/>
              </a:xfrm>
              <a:custGeom>
                <a:avLst/>
                <a:gdLst>
                  <a:gd name="connsiteX0" fmla="*/ -9367 w 52180"/>
                  <a:gd name="connsiteY0" fmla="*/ -2707 h 87022"/>
                  <a:gd name="connsiteX1" fmla="*/ 42813 w 52180"/>
                  <a:gd name="connsiteY1" fmla="*/ -2707 h 87022"/>
                  <a:gd name="connsiteX2" fmla="*/ -9367 w 52180"/>
                  <a:gd name="connsiteY2" fmla="*/ 84316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22">
                    <a:moveTo>
                      <a:pt x="-9367" y="-2707"/>
                    </a:moveTo>
                    <a:lnTo>
                      <a:pt x="42813" y="-2707"/>
                    </a:lnTo>
                    <a:lnTo>
                      <a:pt x="-9367" y="8431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igura a mano libera: forma 205">
                <a:extLst>
                  <a:ext uri="{FF2B5EF4-FFF2-40B4-BE49-F238E27FC236}">
                    <a16:creationId xmlns:a16="http://schemas.microsoft.com/office/drawing/2014/main" id="{3B3A5788-1AA5-4B1A-A118-F42861F60085}"/>
                  </a:ext>
                </a:extLst>
              </p:cNvPr>
              <p:cNvSpPr/>
              <p:nvPr/>
            </p:nvSpPr>
            <p:spPr>
              <a:xfrm flipV="1">
                <a:off x="11026265" y="3542571"/>
                <a:ext cx="97655" cy="64185"/>
              </a:xfrm>
              <a:custGeom>
                <a:avLst/>
                <a:gdLst>
                  <a:gd name="connsiteX0" fmla="*/ -9434 w 97655"/>
                  <a:gd name="connsiteY0" fmla="*/ -3514 h 64185"/>
                  <a:gd name="connsiteX1" fmla="*/ 88222 w 97655"/>
                  <a:gd name="connsiteY1" fmla="*/ -3514 h 64185"/>
                  <a:gd name="connsiteX2" fmla="*/ 88222 w 97655"/>
                  <a:gd name="connsiteY2" fmla="*/ 60672 h 64185"/>
                  <a:gd name="connsiteX3" fmla="*/ -9434 w 97655"/>
                  <a:gd name="connsiteY3" fmla="*/ 60672 h 64185"/>
                  <a:gd name="connsiteX4" fmla="*/ -9434 w 97655"/>
                  <a:gd name="connsiteY4" fmla="*/ -3514 h 64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655" h="64185">
                    <a:moveTo>
                      <a:pt x="-9434" y="-3514"/>
                    </a:moveTo>
                    <a:lnTo>
                      <a:pt x="88222" y="-3514"/>
                    </a:lnTo>
                    <a:lnTo>
                      <a:pt x="88222" y="60672"/>
                    </a:lnTo>
                    <a:lnTo>
                      <a:pt x="-9434" y="60672"/>
                    </a:lnTo>
                    <a:lnTo>
                      <a:pt x="-9434" y="-3514"/>
                    </a:lnTo>
                  </a:path>
                </a:pathLst>
              </a:custGeom>
              <a:solidFill>
                <a:srgbClr val="C42D2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igura a mano libera: forma 206">
                <a:extLst>
                  <a:ext uri="{FF2B5EF4-FFF2-40B4-BE49-F238E27FC236}">
                    <a16:creationId xmlns:a16="http://schemas.microsoft.com/office/drawing/2014/main" id="{7B631D34-92C5-4318-9337-EC04EEFC97D9}"/>
                  </a:ext>
                </a:extLst>
              </p:cNvPr>
              <p:cNvSpPr/>
              <p:nvPr/>
            </p:nvSpPr>
            <p:spPr>
              <a:xfrm flipV="1">
                <a:off x="11022419" y="3542571"/>
                <a:ext cx="7691" cy="151541"/>
              </a:xfrm>
              <a:custGeom>
                <a:avLst/>
                <a:gdLst>
                  <a:gd name="connsiteX0" fmla="*/ -9352 w 7691"/>
                  <a:gd name="connsiteY0" fmla="*/ -3419 h 151541"/>
                  <a:gd name="connsiteX1" fmla="*/ -1661 w 7691"/>
                  <a:gd name="connsiteY1" fmla="*/ -3419 h 151541"/>
                  <a:gd name="connsiteX2" fmla="*/ -1661 w 7691"/>
                  <a:gd name="connsiteY2" fmla="*/ 148122 h 151541"/>
                  <a:gd name="connsiteX3" fmla="*/ -9352 w 7691"/>
                  <a:gd name="connsiteY3" fmla="*/ 148122 h 151541"/>
                  <a:gd name="connsiteX4" fmla="*/ -9352 w 7691"/>
                  <a:gd name="connsiteY4" fmla="*/ -3419 h 151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91" h="151541">
                    <a:moveTo>
                      <a:pt x="-9352" y="-3419"/>
                    </a:moveTo>
                    <a:lnTo>
                      <a:pt x="-1661" y="-3419"/>
                    </a:lnTo>
                    <a:lnTo>
                      <a:pt x="-1661" y="148122"/>
                    </a:lnTo>
                    <a:lnTo>
                      <a:pt x="-9352" y="148122"/>
                    </a:lnTo>
                    <a:lnTo>
                      <a:pt x="-9352" y="-3419"/>
                    </a:lnTo>
                  </a:path>
                </a:pathLst>
              </a:custGeom>
              <a:solidFill>
                <a:srgbClr val="2F384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igura a mano libera: forma 207">
                <a:extLst>
                  <a:ext uri="{FF2B5EF4-FFF2-40B4-BE49-F238E27FC236}">
                    <a16:creationId xmlns:a16="http://schemas.microsoft.com/office/drawing/2014/main" id="{F209FF87-2224-422C-8EFF-4DE9C85AC9AA}"/>
                  </a:ext>
                </a:extLst>
              </p:cNvPr>
              <p:cNvSpPr/>
              <p:nvPr/>
            </p:nvSpPr>
            <p:spPr>
              <a:xfrm flipV="1">
                <a:off x="8590352" y="3927297"/>
                <a:ext cx="347487" cy="157232"/>
              </a:xfrm>
              <a:custGeom>
                <a:avLst/>
                <a:gdLst>
                  <a:gd name="connsiteX0" fmla="*/ -5580 w 347487"/>
                  <a:gd name="connsiteY0" fmla="*/ 154658 h 157232"/>
                  <a:gd name="connsiteX1" fmla="*/ 341908 w 347487"/>
                  <a:gd name="connsiteY1" fmla="*/ 154658 h 157232"/>
                  <a:gd name="connsiteX2" fmla="*/ 341908 w 347487"/>
                  <a:gd name="connsiteY2" fmla="*/ -2574 h 157232"/>
                  <a:gd name="connsiteX3" fmla="*/ -5580 w 347487"/>
                  <a:gd name="connsiteY3" fmla="*/ -2574 h 157232"/>
                  <a:gd name="connsiteX4" fmla="*/ -5580 w 347487"/>
                  <a:gd name="connsiteY4" fmla="*/ 154658 h 15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7487" h="157232">
                    <a:moveTo>
                      <a:pt x="-5580" y="154658"/>
                    </a:moveTo>
                    <a:lnTo>
                      <a:pt x="341908" y="154658"/>
                    </a:lnTo>
                    <a:lnTo>
                      <a:pt x="341908" y="-2574"/>
                    </a:lnTo>
                    <a:lnTo>
                      <a:pt x="-5580" y="-2574"/>
                    </a:lnTo>
                    <a:lnTo>
                      <a:pt x="-5580" y="154658"/>
                    </a:lnTo>
                  </a:path>
                </a:pathLst>
              </a:custGeom>
              <a:solidFill>
                <a:srgbClr val="BB88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igura a mano libera: forma 208">
                <a:extLst>
                  <a:ext uri="{FF2B5EF4-FFF2-40B4-BE49-F238E27FC236}">
                    <a16:creationId xmlns:a16="http://schemas.microsoft.com/office/drawing/2014/main" id="{42D50320-74DD-45C7-A0E2-7F0CD9AA992D}"/>
                  </a:ext>
                </a:extLst>
              </p:cNvPr>
              <p:cNvSpPr/>
              <p:nvPr/>
            </p:nvSpPr>
            <p:spPr>
              <a:xfrm flipV="1">
                <a:off x="8590352" y="4101748"/>
                <a:ext cx="347487" cy="150621"/>
              </a:xfrm>
              <a:custGeom>
                <a:avLst/>
                <a:gdLst>
                  <a:gd name="connsiteX0" fmla="*/ -5580 w 347487"/>
                  <a:gd name="connsiteY0" fmla="*/ 148420 h 150621"/>
                  <a:gd name="connsiteX1" fmla="*/ 341908 w 347487"/>
                  <a:gd name="connsiteY1" fmla="*/ 148420 h 150621"/>
                  <a:gd name="connsiteX2" fmla="*/ 341908 w 347487"/>
                  <a:gd name="connsiteY2" fmla="*/ -2201 h 150621"/>
                  <a:gd name="connsiteX3" fmla="*/ -5580 w 347487"/>
                  <a:gd name="connsiteY3" fmla="*/ -2201 h 150621"/>
                  <a:gd name="connsiteX4" fmla="*/ -5580 w 347487"/>
                  <a:gd name="connsiteY4" fmla="*/ 148420 h 150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7487" h="150621">
                    <a:moveTo>
                      <a:pt x="-5580" y="148420"/>
                    </a:moveTo>
                    <a:lnTo>
                      <a:pt x="341908" y="148420"/>
                    </a:lnTo>
                    <a:lnTo>
                      <a:pt x="341908" y="-2201"/>
                    </a:lnTo>
                    <a:lnTo>
                      <a:pt x="-5580" y="-2201"/>
                    </a:lnTo>
                    <a:lnTo>
                      <a:pt x="-5580" y="148420"/>
                    </a:lnTo>
                  </a:path>
                </a:pathLst>
              </a:custGeom>
              <a:solidFill>
                <a:srgbClr val="BB3E6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igura a mano libera: forma 209">
                <a:extLst>
                  <a:ext uri="{FF2B5EF4-FFF2-40B4-BE49-F238E27FC236}">
                    <a16:creationId xmlns:a16="http://schemas.microsoft.com/office/drawing/2014/main" id="{1413FA4A-26DA-4B5B-B5FC-D82D64527B37}"/>
                  </a:ext>
                </a:extLst>
              </p:cNvPr>
              <p:cNvSpPr/>
              <p:nvPr/>
            </p:nvSpPr>
            <p:spPr>
              <a:xfrm flipV="1">
                <a:off x="8584240" y="4080382"/>
                <a:ext cx="359711" cy="24359"/>
              </a:xfrm>
              <a:custGeom>
                <a:avLst/>
                <a:gdLst>
                  <a:gd name="connsiteX0" fmla="*/ -5580 w 359711"/>
                  <a:gd name="connsiteY0" fmla="*/ 21974 h 24359"/>
                  <a:gd name="connsiteX1" fmla="*/ 354132 w 359711"/>
                  <a:gd name="connsiteY1" fmla="*/ 21974 h 24359"/>
                  <a:gd name="connsiteX2" fmla="*/ 354132 w 359711"/>
                  <a:gd name="connsiteY2" fmla="*/ -2385 h 24359"/>
                  <a:gd name="connsiteX3" fmla="*/ -5580 w 359711"/>
                  <a:gd name="connsiteY3" fmla="*/ -2385 h 24359"/>
                  <a:gd name="connsiteX4" fmla="*/ -5580 w 359711"/>
                  <a:gd name="connsiteY4" fmla="*/ 21974 h 2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711" h="24359">
                    <a:moveTo>
                      <a:pt x="-5580" y="21974"/>
                    </a:moveTo>
                    <a:lnTo>
                      <a:pt x="354132" y="21974"/>
                    </a:lnTo>
                    <a:lnTo>
                      <a:pt x="354132" y="-2385"/>
                    </a:lnTo>
                    <a:lnTo>
                      <a:pt x="-5580" y="-2385"/>
                    </a:lnTo>
                    <a:lnTo>
                      <a:pt x="-5580" y="21974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igura a mano libera: forma 210">
                <a:extLst>
                  <a:ext uri="{FF2B5EF4-FFF2-40B4-BE49-F238E27FC236}">
                    <a16:creationId xmlns:a16="http://schemas.microsoft.com/office/drawing/2014/main" id="{B69E33FA-2B63-48CF-950A-84A1B814CEA7}"/>
                  </a:ext>
                </a:extLst>
              </p:cNvPr>
              <p:cNvSpPr/>
              <p:nvPr/>
            </p:nvSpPr>
            <p:spPr>
              <a:xfrm flipV="1">
                <a:off x="8741623" y="4193401"/>
                <a:ext cx="44940" cy="58967"/>
              </a:xfrm>
              <a:custGeom>
                <a:avLst/>
                <a:gdLst>
                  <a:gd name="connsiteX0" fmla="*/ -5580 w 44940"/>
                  <a:gd name="connsiteY0" fmla="*/ 56867 h 58967"/>
                  <a:gd name="connsiteX1" fmla="*/ 39360 w 44940"/>
                  <a:gd name="connsiteY1" fmla="*/ 56867 h 58967"/>
                  <a:gd name="connsiteX2" fmla="*/ 39360 w 44940"/>
                  <a:gd name="connsiteY2" fmla="*/ -2101 h 58967"/>
                  <a:gd name="connsiteX3" fmla="*/ -5580 w 44940"/>
                  <a:gd name="connsiteY3" fmla="*/ -2101 h 58967"/>
                  <a:gd name="connsiteX4" fmla="*/ -5580 w 44940"/>
                  <a:gd name="connsiteY4" fmla="*/ 56867 h 5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40" h="58967">
                    <a:moveTo>
                      <a:pt x="-5580" y="56867"/>
                    </a:moveTo>
                    <a:lnTo>
                      <a:pt x="39360" y="56867"/>
                    </a:lnTo>
                    <a:lnTo>
                      <a:pt x="39360" y="-2101"/>
                    </a:lnTo>
                    <a:lnTo>
                      <a:pt x="-5580" y="-2101"/>
                    </a:lnTo>
                    <a:lnTo>
                      <a:pt x="-5580" y="56867"/>
                    </a:lnTo>
                  </a:path>
                </a:pathLst>
              </a:custGeom>
              <a:solidFill>
                <a:srgbClr val="8A61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igura a mano libera: forma 211">
                <a:extLst>
                  <a:ext uri="{FF2B5EF4-FFF2-40B4-BE49-F238E27FC236}">
                    <a16:creationId xmlns:a16="http://schemas.microsoft.com/office/drawing/2014/main" id="{22C71D25-E3DC-4F1D-8E86-46EFB74D103A}"/>
                  </a:ext>
                </a:extLst>
              </p:cNvPr>
              <p:cNvSpPr/>
              <p:nvPr/>
            </p:nvSpPr>
            <p:spPr>
              <a:xfrm flipV="1">
                <a:off x="8741623" y="4193401"/>
                <a:ext cx="44940" cy="58967"/>
              </a:xfrm>
              <a:custGeom>
                <a:avLst/>
                <a:gdLst>
                  <a:gd name="connsiteX0" fmla="*/ -5580 w 44940"/>
                  <a:gd name="connsiteY0" fmla="*/ 56867 h 58967"/>
                  <a:gd name="connsiteX1" fmla="*/ 39360 w 44940"/>
                  <a:gd name="connsiteY1" fmla="*/ -2101 h 58967"/>
                  <a:gd name="connsiteX2" fmla="*/ -5580 w 44940"/>
                  <a:gd name="connsiteY2" fmla="*/ -2101 h 5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940" h="58967">
                    <a:moveTo>
                      <a:pt x="-5580" y="56867"/>
                    </a:moveTo>
                    <a:lnTo>
                      <a:pt x="39360" y="-2101"/>
                    </a:lnTo>
                    <a:lnTo>
                      <a:pt x="-5580" y="-2101"/>
                    </a:lnTo>
                    <a:close/>
                  </a:path>
                </a:pathLst>
              </a:custGeom>
              <a:solidFill>
                <a:srgbClr val="65562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igura a mano libera: forma 212">
                <a:extLst>
                  <a:ext uri="{FF2B5EF4-FFF2-40B4-BE49-F238E27FC236}">
                    <a16:creationId xmlns:a16="http://schemas.microsoft.com/office/drawing/2014/main" id="{01419C24-BB70-487F-B674-226BDAC60A45}"/>
                  </a:ext>
                </a:extLst>
              </p:cNvPr>
              <p:cNvSpPr/>
              <p:nvPr/>
            </p:nvSpPr>
            <p:spPr>
              <a:xfrm flipV="1">
                <a:off x="8746279" y="4220260"/>
                <a:ext cx="5259" cy="5254"/>
              </a:xfrm>
              <a:custGeom>
                <a:avLst/>
                <a:gdLst>
                  <a:gd name="connsiteX0" fmla="*/ -5555 w 5259"/>
                  <a:gd name="connsiteY0" fmla="*/ 539 h 5254"/>
                  <a:gd name="connsiteX1" fmla="*/ -2920 w 5259"/>
                  <a:gd name="connsiteY1" fmla="*/ 3154 h 5254"/>
                  <a:gd name="connsiteX2" fmla="*/ -295 w 5259"/>
                  <a:gd name="connsiteY2" fmla="*/ 539 h 5254"/>
                  <a:gd name="connsiteX3" fmla="*/ -2920 w 5259"/>
                  <a:gd name="connsiteY3" fmla="*/ -2101 h 5254"/>
                  <a:gd name="connsiteX4" fmla="*/ -5555 w 5259"/>
                  <a:gd name="connsiteY4" fmla="*/ 539 h 5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9" h="5254">
                    <a:moveTo>
                      <a:pt x="-5555" y="539"/>
                    </a:moveTo>
                    <a:cubicBezTo>
                      <a:pt x="-5555" y="1974"/>
                      <a:pt x="-4354" y="3154"/>
                      <a:pt x="-2920" y="3154"/>
                    </a:cubicBezTo>
                    <a:cubicBezTo>
                      <a:pt x="-1470" y="3154"/>
                      <a:pt x="-295" y="1974"/>
                      <a:pt x="-295" y="539"/>
                    </a:cubicBezTo>
                    <a:cubicBezTo>
                      <a:pt x="-295" y="-926"/>
                      <a:pt x="-1470" y="-2101"/>
                      <a:pt x="-2920" y="-2101"/>
                    </a:cubicBezTo>
                    <a:cubicBezTo>
                      <a:pt x="-4354" y="-2101"/>
                      <a:pt x="-5555" y="-926"/>
                      <a:pt x="-5555" y="539"/>
                    </a:cubicBezTo>
                  </a:path>
                </a:pathLst>
              </a:custGeom>
              <a:solidFill>
                <a:srgbClr val="F8990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igura a mano libera: forma 213">
                <a:extLst>
                  <a:ext uri="{FF2B5EF4-FFF2-40B4-BE49-F238E27FC236}">
                    <a16:creationId xmlns:a16="http://schemas.microsoft.com/office/drawing/2014/main" id="{80628131-3D44-4791-91A4-45E8FB77B2DD}"/>
                  </a:ext>
                </a:extLst>
              </p:cNvPr>
              <p:cNvSpPr/>
              <p:nvPr/>
            </p:nvSpPr>
            <p:spPr>
              <a:xfrm flipV="1">
                <a:off x="8723947" y="3964213"/>
                <a:ext cx="75749" cy="28252"/>
              </a:xfrm>
              <a:custGeom>
                <a:avLst/>
                <a:gdLst>
                  <a:gd name="connsiteX0" fmla="*/ -5576 w 75749"/>
                  <a:gd name="connsiteY0" fmla="*/ -2634 h 28252"/>
                  <a:gd name="connsiteX1" fmla="*/ 70173 w 75749"/>
                  <a:gd name="connsiteY1" fmla="*/ -2634 h 28252"/>
                  <a:gd name="connsiteX2" fmla="*/ 70173 w 75749"/>
                  <a:gd name="connsiteY2" fmla="*/ 25618 h 28252"/>
                  <a:gd name="connsiteX3" fmla="*/ -5576 w 75749"/>
                  <a:gd name="connsiteY3" fmla="*/ 25618 h 28252"/>
                  <a:gd name="connsiteX4" fmla="*/ -5576 w 75749"/>
                  <a:gd name="connsiteY4" fmla="*/ -2634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49" h="28252">
                    <a:moveTo>
                      <a:pt x="-5576" y="-2634"/>
                    </a:moveTo>
                    <a:lnTo>
                      <a:pt x="70173" y="-2634"/>
                    </a:lnTo>
                    <a:lnTo>
                      <a:pt x="70173" y="25618"/>
                    </a:lnTo>
                    <a:lnTo>
                      <a:pt x="-5576" y="25618"/>
                    </a:lnTo>
                    <a:lnTo>
                      <a:pt x="-5576" y="-2634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igura a mano libera: forma 214">
                <a:extLst>
                  <a:ext uri="{FF2B5EF4-FFF2-40B4-BE49-F238E27FC236}">
                    <a16:creationId xmlns:a16="http://schemas.microsoft.com/office/drawing/2014/main" id="{ECD2604F-D438-4A71-846E-032A5298B1AE}"/>
                  </a:ext>
                </a:extLst>
              </p:cNvPr>
              <p:cNvSpPr/>
              <p:nvPr/>
            </p:nvSpPr>
            <p:spPr>
              <a:xfrm flipV="1">
                <a:off x="8723947" y="3964213"/>
                <a:ext cx="75749" cy="28252"/>
              </a:xfrm>
              <a:custGeom>
                <a:avLst/>
                <a:gdLst>
                  <a:gd name="connsiteX0" fmla="*/ -5576 w 75749"/>
                  <a:gd name="connsiteY0" fmla="*/ -2634 h 28252"/>
                  <a:gd name="connsiteX1" fmla="*/ 70173 w 75749"/>
                  <a:gd name="connsiteY1" fmla="*/ -2634 h 28252"/>
                  <a:gd name="connsiteX2" fmla="*/ -5576 w 75749"/>
                  <a:gd name="connsiteY2" fmla="*/ 25618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49" h="28252">
                    <a:moveTo>
                      <a:pt x="-5576" y="-2634"/>
                    </a:moveTo>
                    <a:lnTo>
                      <a:pt x="70173" y="-2634"/>
                    </a:lnTo>
                    <a:lnTo>
                      <a:pt x="-5576" y="25618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igura a mano libera: forma 215">
                <a:extLst>
                  <a:ext uri="{FF2B5EF4-FFF2-40B4-BE49-F238E27FC236}">
                    <a16:creationId xmlns:a16="http://schemas.microsoft.com/office/drawing/2014/main" id="{3F19BD37-D8E3-48B3-9206-54C73F3729BE}"/>
                  </a:ext>
                </a:extLst>
              </p:cNvPr>
              <p:cNvSpPr/>
              <p:nvPr/>
            </p:nvSpPr>
            <p:spPr>
              <a:xfrm flipV="1">
                <a:off x="8614976" y="3964213"/>
                <a:ext cx="75734" cy="28252"/>
              </a:xfrm>
              <a:custGeom>
                <a:avLst/>
                <a:gdLst>
                  <a:gd name="connsiteX0" fmla="*/ -5395 w 75734"/>
                  <a:gd name="connsiteY0" fmla="*/ -2634 h 28252"/>
                  <a:gd name="connsiteX1" fmla="*/ 70340 w 75734"/>
                  <a:gd name="connsiteY1" fmla="*/ -2634 h 28252"/>
                  <a:gd name="connsiteX2" fmla="*/ 70340 w 75734"/>
                  <a:gd name="connsiteY2" fmla="*/ 25618 h 28252"/>
                  <a:gd name="connsiteX3" fmla="*/ -5395 w 75734"/>
                  <a:gd name="connsiteY3" fmla="*/ 25618 h 28252"/>
                  <a:gd name="connsiteX4" fmla="*/ -5395 w 75734"/>
                  <a:gd name="connsiteY4" fmla="*/ -2634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34" h="28252">
                    <a:moveTo>
                      <a:pt x="-5395" y="-2634"/>
                    </a:moveTo>
                    <a:lnTo>
                      <a:pt x="70340" y="-2634"/>
                    </a:lnTo>
                    <a:lnTo>
                      <a:pt x="70340" y="25618"/>
                    </a:lnTo>
                    <a:lnTo>
                      <a:pt x="-5395" y="25618"/>
                    </a:lnTo>
                    <a:lnTo>
                      <a:pt x="-5395" y="-2634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igura a mano libera: forma 216">
                <a:extLst>
                  <a:ext uri="{FF2B5EF4-FFF2-40B4-BE49-F238E27FC236}">
                    <a16:creationId xmlns:a16="http://schemas.microsoft.com/office/drawing/2014/main" id="{10CB97A7-F15B-4BD6-A9D3-B3B4CC892060}"/>
                  </a:ext>
                </a:extLst>
              </p:cNvPr>
              <p:cNvSpPr/>
              <p:nvPr/>
            </p:nvSpPr>
            <p:spPr>
              <a:xfrm flipV="1">
                <a:off x="8614976" y="3964213"/>
                <a:ext cx="75734" cy="28252"/>
              </a:xfrm>
              <a:custGeom>
                <a:avLst/>
                <a:gdLst>
                  <a:gd name="connsiteX0" fmla="*/ -5395 w 75734"/>
                  <a:gd name="connsiteY0" fmla="*/ -2634 h 28252"/>
                  <a:gd name="connsiteX1" fmla="*/ 70340 w 75734"/>
                  <a:gd name="connsiteY1" fmla="*/ -2634 h 28252"/>
                  <a:gd name="connsiteX2" fmla="*/ -5395 w 75734"/>
                  <a:gd name="connsiteY2" fmla="*/ 25618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34" h="28252">
                    <a:moveTo>
                      <a:pt x="-5395" y="-2634"/>
                    </a:moveTo>
                    <a:lnTo>
                      <a:pt x="70340" y="-2634"/>
                    </a:lnTo>
                    <a:lnTo>
                      <a:pt x="-5395" y="25618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igura a mano libera: forma 217">
                <a:extLst>
                  <a:ext uri="{FF2B5EF4-FFF2-40B4-BE49-F238E27FC236}">
                    <a16:creationId xmlns:a16="http://schemas.microsoft.com/office/drawing/2014/main" id="{A8A25140-99D3-4FAB-8ABD-4B4F40277BAC}"/>
                  </a:ext>
                </a:extLst>
              </p:cNvPr>
              <p:cNvSpPr/>
              <p:nvPr/>
            </p:nvSpPr>
            <p:spPr>
              <a:xfrm flipV="1">
                <a:off x="8723947" y="4026814"/>
                <a:ext cx="75749" cy="28257"/>
              </a:xfrm>
              <a:custGeom>
                <a:avLst/>
                <a:gdLst>
                  <a:gd name="connsiteX0" fmla="*/ -5576 w 75749"/>
                  <a:gd name="connsiteY0" fmla="*/ -2498 h 28257"/>
                  <a:gd name="connsiteX1" fmla="*/ 70173 w 75749"/>
                  <a:gd name="connsiteY1" fmla="*/ -2498 h 28257"/>
                  <a:gd name="connsiteX2" fmla="*/ 70173 w 75749"/>
                  <a:gd name="connsiteY2" fmla="*/ 25760 h 28257"/>
                  <a:gd name="connsiteX3" fmla="*/ -5576 w 75749"/>
                  <a:gd name="connsiteY3" fmla="*/ 25760 h 28257"/>
                  <a:gd name="connsiteX4" fmla="*/ -5576 w 75749"/>
                  <a:gd name="connsiteY4" fmla="*/ -2498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49" h="28257">
                    <a:moveTo>
                      <a:pt x="-5576" y="-2498"/>
                    </a:moveTo>
                    <a:lnTo>
                      <a:pt x="70173" y="-2498"/>
                    </a:lnTo>
                    <a:lnTo>
                      <a:pt x="70173" y="25760"/>
                    </a:lnTo>
                    <a:lnTo>
                      <a:pt x="-5576" y="25760"/>
                    </a:lnTo>
                    <a:lnTo>
                      <a:pt x="-5576" y="-2498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igura a mano libera: forma 218">
                <a:extLst>
                  <a:ext uri="{FF2B5EF4-FFF2-40B4-BE49-F238E27FC236}">
                    <a16:creationId xmlns:a16="http://schemas.microsoft.com/office/drawing/2014/main" id="{87EA21C7-B83E-4C1E-9D92-BCE50D7C4D7E}"/>
                  </a:ext>
                </a:extLst>
              </p:cNvPr>
              <p:cNvSpPr/>
              <p:nvPr/>
            </p:nvSpPr>
            <p:spPr>
              <a:xfrm flipV="1">
                <a:off x="8723947" y="4026814"/>
                <a:ext cx="75749" cy="28257"/>
              </a:xfrm>
              <a:custGeom>
                <a:avLst/>
                <a:gdLst>
                  <a:gd name="connsiteX0" fmla="*/ -5576 w 75749"/>
                  <a:gd name="connsiteY0" fmla="*/ -2498 h 28257"/>
                  <a:gd name="connsiteX1" fmla="*/ 70173 w 75749"/>
                  <a:gd name="connsiteY1" fmla="*/ -2498 h 28257"/>
                  <a:gd name="connsiteX2" fmla="*/ -5576 w 75749"/>
                  <a:gd name="connsiteY2" fmla="*/ 25760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49" h="28257">
                    <a:moveTo>
                      <a:pt x="-5576" y="-2498"/>
                    </a:moveTo>
                    <a:lnTo>
                      <a:pt x="70173" y="-2498"/>
                    </a:lnTo>
                    <a:lnTo>
                      <a:pt x="-5576" y="25760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igura a mano libera: forma 219">
                <a:extLst>
                  <a:ext uri="{FF2B5EF4-FFF2-40B4-BE49-F238E27FC236}">
                    <a16:creationId xmlns:a16="http://schemas.microsoft.com/office/drawing/2014/main" id="{6DB47CF4-B953-47F5-A8AC-919717C1508A}"/>
                  </a:ext>
                </a:extLst>
              </p:cNvPr>
              <p:cNvSpPr/>
              <p:nvPr/>
            </p:nvSpPr>
            <p:spPr>
              <a:xfrm flipV="1">
                <a:off x="8614976" y="4026814"/>
                <a:ext cx="75734" cy="28257"/>
              </a:xfrm>
              <a:custGeom>
                <a:avLst/>
                <a:gdLst>
                  <a:gd name="connsiteX0" fmla="*/ -5395 w 75734"/>
                  <a:gd name="connsiteY0" fmla="*/ -2498 h 28257"/>
                  <a:gd name="connsiteX1" fmla="*/ 70340 w 75734"/>
                  <a:gd name="connsiteY1" fmla="*/ -2498 h 28257"/>
                  <a:gd name="connsiteX2" fmla="*/ 70340 w 75734"/>
                  <a:gd name="connsiteY2" fmla="*/ 25760 h 28257"/>
                  <a:gd name="connsiteX3" fmla="*/ -5395 w 75734"/>
                  <a:gd name="connsiteY3" fmla="*/ 25760 h 28257"/>
                  <a:gd name="connsiteX4" fmla="*/ -5395 w 75734"/>
                  <a:gd name="connsiteY4" fmla="*/ -2498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34" h="28257">
                    <a:moveTo>
                      <a:pt x="-5395" y="-2498"/>
                    </a:moveTo>
                    <a:lnTo>
                      <a:pt x="70340" y="-2498"/>
                    </a:lnTo>
                    <a:lnTo>
                      <a:pt x="70340" y="25760"/>
                    </a:lnTo>
                    <a:lnTo>
                      <a:pt x="-5395" y="25760"/>
                    </a:lnTo>
                    <a:lnTo>
                      <a:pt x="-5395" y="-2498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igura a mano libera: forma 220">
                <a:extLst>
                  <a:ext uri="{FF2B5EF4-FFF2-40B4-BE49-F238E27FC236}">
                    <a16:creationId xmlns:a16="http://schemas.microsoft.com/office/drawing/2014/main" id="{5478A2E7-2F9E-4E58-8924-0233E104DAB2}"/>
                  </a:ext>
                </a:extLst>
              </p:cNvPr>
              <p:cNvSpPr/>
              <p:nvPr/>
            </p:nvSpPr>
            <p:spPr>
              <a:xfrm flipV="1">
                <a:off x="8614976" y="4026814"/>
                <a:ext cx="75734" cy="28257"/>
              </a:xfrm>
              <a:custGeom>
                <a:avLst/>
                <a:gdLst>
                  <a:gd name="connsiteX0" fmla="*/ -5395 w 75734"/>
                  <a:gd name="connsiteY0" fmla="*/ -2498 h 28257"/>
                  <a:gd name="connsiteX1" fmla="*/ 70340 w 75734"/>
                  <a:gd name="connsiteY1" fmla="*/ -2498 h 28257"/>
                  <a:gd name="connsiteX2" fmla="*/ -5395 w 75734"/>
                  <a:gd name="connsiteY2" fmla="*/ 25760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34" h="28257">
                    <a:moveTo>
                      <a:pt x="-5395" y="-2498"/>
                    </a:moveTo>
                    <a:lnTo>
                      <a:pt x="70340" y="-2498"/>
                    </a:lnTo>
                    <a:lnTo>
                      <a:pt x="-5395" y="25760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igura a mano libera: forma 221">
                <a:extLst>
                  <a:ext uri="{FF2B5EF4-FFF2-40B4-BE49-F238E27FC236}">
                    <a16:creationId xmlns:a16="http://schemas.microsoft.com/office/drawing/2014/main" id="{71805A7B-7B0D-4FC6-9575-6E57DD43D93F}"/>
                  </a:ext>
                </a:extLst>
              </p:cNvPr>
              <p:cNvSpPr/>
              <p:nvPr/>
            </p:nvSpPr>
            <p:spPr>
              <a:xfrm flipV="1">
                <a:off x="8656154" y="4138653"/>
                <a:ext cx="75765" cy="28252"/>
              </a:xfrm>
              <a:custGeom>
                <a:avLst/>
                <a:gdLst>
                  <a:gd name="connsiteX0" fmla="*/ -5463 w 75765"/>
                  <a:gd name="connsiteY0" fmla="*/ -2254 h 28252"/>
                  <a:gd name="connsiteX1" fmla="*/ 70302 w 75765"/>
                  <a:gd name="connsiteY1" fmla="*/ -2254 h 28252"/>
                  <a:gd name="connsiteX2" fmla="*/ 70302 w 75765"/>
                  <a:gd name="connsiteY2" fmla="*/ 25998 h 28252"/>
                  <a:gd name="connsiteX3" fmla="*/ -5463 w 75765"/>
                  <a:gd name="connsiteY3" fmla="*/ 25998 h 28252"/>
                  <a:gd name="connsiteX4" fmla="*/ -5463 w 75765"/>
                  <a:gd name="connsiteY4" fmla="*/ -2254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65" h="28252">
                    <a:moveTo>
                      <a:pt x="-5463" y="-2254"/>
                    </a:moveTo>
                    <a:lnTo>
                      <a:pt x="70302" y="-2254"/>
                    </a:lnTo>
                    <a:lnTo>
                      <a:pt x="70302" y="25998"/>
                    </a:lnTo>
                    <a:lnTo>
                      <a:pt x="-5463" y="25998"/>
                    </a:lnTo>
                    <a:lnTo>
                      <a:pt x="-5463" y="-2254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igura a mano libera: forma 222">
                <a:extLst>
                  <a:ext uri="{FF2B5EF4-FFF2-40B4-BE49-F238E27FC236}">
                    <a16:creationId xmlns:a16="http://schemas.microsoft.com/office/drawing/2014/main" id="{586FDF97-C10A-4F38-98AE-D715F3FF8CB1}"/>
                  </a:ext>
                </a:extLst>
              </p:cNvPr>
              <p:cNvSpPr/>
              <p:nvPr/>
            </p:nvSpPr>
            <p:spPr>
              <a:xfrm flipV="1">
                <a:off x="8656154" y="4138653"/>
                <a:ext cx="75765" cy="28252"/>
              </a:xfrm>
              <a:custGeom>
                <a:avLst/>
                <a:gdLst>
                  <a:gd name="connsiteX0" fmla="*/ -5463 w 75765"/>
                  <a:gd name="connsiteY0" fmla="*/ -2254 h 28252"/>
                  <a:gd name="connsiteX1" fmla="*/ 70302 w 75765"/>
                  <a:gd name="connsiteY1" fmla="*/ -2254 h 28252"/>
                  <a:gd name="connsiteX2" fmla="*/ -5463 w 75765"/>
                  <a:gd name="connsiteY2" fmla="*/ 25998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65" h="28252">
                    <a:moveTo>
                      <a:pt x="-5463" y="-2254"/>
                    </a:moveTo>
                    <a:lnTo>
                      <a:pt x="70302" y="-2254"/>
                    </a:lnTo>
                    <a:lnTo>
                      <a:pt x="-5463" y="25998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igura a mano libera: forma 223">
                <a:extLst>
                  <a:ext uri="{FF2B5EF4-FFF2-40B4-BE49-F238E27FC236}">
                    <a16:creationId xmlns:a16="http://schemas.microsoft.com/office/drawing/2014/main" id="{4C8F2644-8EAC-4E6E-B330-A36AE0DDE9D5}"/>
                  </a:ext>
                </a:extLst>
              </p:cNvPr>
              <p:cNvSpPr/>
              <p:nvPr/>
            </p:nvSpPr>
            <p:spPr>
              <a:xfrm flipV="1">
                <a:off x="8590352" y="3798624"/>
                <a:ext cx="347487" cy="107650"/>
              </a:xfrm>
              <a:custGeom>
                <a:avLst/>
                <a:gdLst>
                  <a:gd name="connsiteX0" fmla="*/ 341908 w 347487"/>
                  <a:gd name="connsiteY0" fmla="*/ -2909 h 107650"/>
                  <a:gd name="connsiteX1" fmla="*/ 168153 w 347487"/>
                  <a:gd name="connsiteY1" fmla="*/ 104742 h 107650"/>
                  <a:gd name="connsiteX2" fmla="*/ -5580 w 347487"/>
                  <a:gd name="connsiteY2" fmla="*/ -2909 h 10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7487" h="107650">
                    <a:moveTo>
                      <a:pt x="341908" y="-2909"/>
                    </a:moveTo>
                    <a:lnTo>
                      <a:pt x="168153" y="104742"/>
                    </a:lnTo>
                    <a:lnTo>
                      <a:pt x="-5580" y="-2909"/>
                    </a:lnTo>
                    <a:close/>
                  </a:path>
                </a:pathLst>
              </a:custGeom>
              <a:solidFill>
                <a:srgbClr val="C42D2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igura a mano libera: forma 224">
                <a:extLst>
                  <a:ext uri="{FF2B5EF4-FFF2-40B4-BE49-F238E27FC236}">
                    <a16:creationId xmlns:a16="http://schemas.microsoft.com/office/drawing/2014/main" id="{5D0453B2-68AA-4EBB-BA63-EF71EC055CA3}"/>
                  </a:ext>
                </a:extLst>
              </p:cNvPr>
              <p:cNvSpPr/>
              <p:nvPr/>
            </p:nvSpPr>
            <p:spPr>
              <a:xfrm flipV="1">
                <a:off x="8764085" y="3798624"/>
                <a:ext cx="173754" cy="107650"/>
              </a:xfrm>
              <a:custGeom>
                <a:avLst/>
                <a:gdLst>
                  <a:gd name="connsiteX0" fmla="*/ 168029 w 173754"/>
                  <a:gd name="connsiteY0" fmla="*/ -2909 h 107650"/>
                  <a:gd name="connsiteX1" fmla="*/ -5725 w 173754"/>
                  <a:gd name="connsiteY1" fmla="*/ 104742 h 107650"/>
                  <a:gd name="connsiteX2" fmla="*/ 77488 w 173754"/>
                  <a:gd name="connsiteY2" fmla="*/ -2909 h 10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754" h="107650">
                    <a:moveTo>
                      <a:pt x="168029" y="-2909"/>
                    </a:moveTo>
                    <a:lnTo>
                      <a:pt x="-5725" y="104742"/>
                    </a:lnTo>
                    <a:lnTo>
                      <a:pt x="77488" y="-2909"/>
                    </a:lnTo>
                    <a:close/>
                  </a:path>
                </a:pathLst>
              </a:custGeom>
              <a:solidFill>
                <a:srgbClr val="CF3E3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igura a mano libera: forma 225">
                <a:extLst>
                  <a:ext uri="{FF2B5EF4-FFF2-40B4-BE49-F238E27FC236}">
                    <a16:creationId xmlns:a16="http://schemas.microsoft.com/office/drawing/2014/main" id="{A9A5CA08-5E28-48DD-97F0-AC12C1BFA9C9}"/>
                  </a:ext>
                </a:extLst>
              </p:cNvPr>
              <p:cNvSpPr/>
              <p:nvPr/>
            </p:nvSpPr>
            <p:spPr>
              <a:xfrm flipV="1">
                <a:off x="8584240" y="3902943"/>
                <a:ext cx="359711" cy="24354"/>
              </a:xfrm>
              <a:custGeom>
                <a:avLst/>
                <a:gdLst>
                  <a:gd name="connsiteX0" fmla="*/ -5580 w 359711"/>
                  <a:gd name="connsiteY0" fmla="*/ 21582 h 24354"/>
                  <a:gd name="connsiteX1" fmla="*/ 354132 w 359711"/>
                  <a:gd name="connsiteY1" fmla="*/ 21582 h 24354"/>
                  <a:gd name="connsiteX2" fmla="*/ 354132 w 359711"/>
                  <a:gd name="connsiteY2" fmla="*/ -2772 h 24354"/>
                  <a:gd name="connsiteX3" fmla="*/ -5580 w 359711"/>
                  <a:gd name="connsiteY3" fmla="*/ -2772 h 24354"/>
                  <a:gd name="connsiteX4" fmla="*/ -5580 w 359711"/>
                  <a:gd name="connsiteY4" fmla="*/ 21582 h 24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711" h="24354">
                    <a:moveTo>
                      <a:pt x="-5580" y="21582"/>
                    </a:moveTo>
                    <a:lnTo>
                      <a:pt x="354132" y="21582"/>
                    </a:lnTo>
                    <a:lnTo>
                      <a:pt x="354132" y="-2772"/>
                    </a:lnTo>
                    <a:lnTo>
                      <a:pt x="-5580" y="-2772"/>
                    </a:lnTo>
                    <a:lnTo>
                      <a:pt x="-5580" y="21582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igura a mano libera: forma 226">
                <a:extLst>
                  <a:ext uri="{FF2B5EF4-FFF2-40B4-BE49-F238E27FC236}">
                    <a16:creationId xmlns:a16="http://schemas.microsoft.com/office/drawing/2014/main" id="{4B86FD9C-8665-4FD4-A77E-8BF854A99C78}"/>
                  </a:ext>
                </a:extLst>
              </p:cNvPr>
              <p:cNvSpPr/>
              <p:nvPr/>
            </p:nvSpPr>
            <p:spPr>
              <a:xfrm flipV="1">
                <a:off x="8742329" y="3833934"/>
                <a:ext cx="43511" cy="43490"/>
              </a:xfrm>
              <a:custGeom>
                <a:avLst/>
                <a:gdLst>
                  <a:gd name="connsiteX0" fmla="*/ -5580 w 43511"/>
                  <a:gd name="connsiteY0" fmla="*/ 18828 h 43490"/>
                  <a:gd name="connsiteX1" fmla="*/ 16175 w 43511"/>
                  <a:gd name="connsiteY1" fmla="*/ 40589 h 43490"/>
                  <a:gd name="connsiteX2" fmla="*/ 37931 w 43511"/>
                  <a:gd name="connsiteY2" fmla="*/ 18828 h 43490"/>
                  <a:gd name="connsiteX3" fmla="*/ 16175 w 43511"/>
                  <a:gd name="connsiteY3" fmla="*/ -2902 h 43490"/>
                  <a:gd name="connsiteX4" fmla="*/ -5580 w 43511"/>
                  <a:gd name="connsiteY4" fmla="*/ 18828 h 43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1" h="43490">
                    <a:moveTo>
                      <a:pt x="-5580" y="18828"/>
                    </a:moveTo>
                    <a:cubicBezTo>
                      <a:pt x="-5580" y="30860"/>
                      <a:pt x="4170" y="40589"/>
                      <a:pt x="16175" y="40589"/>
                    </a:cubicBezTo>
                    <a:cubicBezTo>
                      <a:pt x="28186" y="40589"/>
                      <a:pt x="37931" y="30860"/>
                      <a:pt x="37931" y="18828"/>
                    </a:cubicBezTo>
                    <a:cubicBezTo>
                      <a:pt x="37931" y="6822"/>
                      <a:pt x="28186" y="-2902"/>
                      <a:pt x="16175" y="-2902"/>
                    </a:cubicBezTo>
                    <a:cubicBezTo>
                      <a:pt x="4170" y="-2902"/>
                      <a:pt x="-5580" y="6822"/>
                      <a:pt x="-5580" y="18828"/>
                    </a:cubicBez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igura a mano libera: forma 227">
                <a:extLst>
                  <a:ext uri="{FF2B5EF4-FFF2-40B4-BE49-F238E27FC236}">
                    <a16:creationId xmlns:a16="http://schemas.microsoft.com/office/drawing/2014/main" id="{E8DB48EA-9D72-4F63-87D0-90DB463E685F}"/>
                  </a:ext>
                </a:extLst>
              </p:cNvPr>
              <p:cNvSpPr/>
              <p:nvPr/>
            </p:nvSpPr>
            <p:spPr>
              <a:xfrm flipV="1">
                <a:off x="8742329" y="3840311"/>
                <a:ext cx="37134" cy="37113"/>
              </a:xfrm>
              <a:custGeom>
                <a:avLst/>
                <a:gdLst>
                  <a:gd name="connsiteX0" fmla="*/ 797 w 37134"/>
                  <a:gd name="connsiteY0" fmla="*/ 34219 h 37113"/>
                  <a:gd name="connsiteX1" fmla="*/ 31560 w 37134"/>
                  <a:gd name="connsiteY1" fmla="*/ 3472 h 37113"/>
                  <a:gd name="connsiteX2" fmla="*/ 16181 w 37134"/>
                  <a:gd name="connsiteY2" fmla="*/ -2895 h 37113"/>
                  <a:gd name="connsiteX3" fmla="*/ -5575 w 37134"/>
                  <a:gd name="connsiteY3" fmla="*/ 18835 h 37113"/>
                  <a:gd name="connsiteX4" fmla="*/ 797 w 37134"/>
                  <a:gd name="connsiteY4" fmla="*/ 34219 h 37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34" h="37113">
                    <a:moveTo>
                      <a:pt x="797" y="34219"/>
                    </a:moveTo>
                    <a:lnTo>
                      <a:pt x="31560" y="3472"/>
                    </a:lnTo>
                    <a:cubicBezTo>
                      <a:pt x="27620" y="-462"/>
                      <a:pt x="22178" y="-2895"/>
                      <a:pt x="16181" y="-2895"/>
                    </a:cubicBezTo>
                    <a:cubicBezTo>
                      <a:pt x="4175" y="-2895"/>
                      <a:pt x="-5575" y="6829"/>
                      <a:pt x="-5575" y="18835"/>
                    </a:cubicBezTo>
                    <a:cubicBezTo>
                      <a:pt x="-5575" y="24853"/>
                      <a:pt x="-3132" y="30295"/>
                      <a:pt x="797" y="34219"/>
                    </a:cubicBezTo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igura a mano libera: forma 228">
                <a:extLst>
                  <a:ext uri="{FF2B5EF4-FFF2-40B4-BE49-F238E27FC236}">
                    <a16:creationId xmlns:a16="http://schemas.microsoft.com/office/drawing/2014/main" id="{1E60E257-F055-4E4F-9F17-BCFF5F3F776D}"/>
                  </a:ext>
                </a:extLst>
              </p:cNvPr>
              <p:cNvSpPr/>
              <p:nvPr/>
            </p:nvSpPr>
            <p:spPr>
              <a:xfrm flipV="1">
                <a:off x="9005721" y="3864223"/>
                <a:ext cx="393483" cy="382553"/>
              </a:xfrm>
              <a:custGeom>
                <a:avLst/>
                <a:gdLst>
                  <a:gd name="connsiteX0" fmla="*/ -6311 w 393483"/>
                  <a:gd name="connsiteY0" fmla="*/ 380088 h 382553"/>
                  <a:gd name="connsiteX1" fmla="*/ 387172 w 393483"/>
                  <a:gd name="connsiteY1" fmla="*/ 380088 h 382553"/>
                  <a:gd name="connsiteX2" fmla="*/ 387172 w 393483"/>
                  <a:gd name="connsiteY2" fmla="*/ -2466 h 382553"/>
                  <a:gd name="connsiteX3" fmla="*/ -6311 w 393483"/>
                  <a:gd name="connsiteY3" fmla="*/ -2466 h 382553"/>
                  <a:gd name="connsiteX4" fmla="*/ -6311 w 393483"/>
                  <a:gd name="connsiteY4" fmla="*/ 380088 h 382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483" h="382553">
                    <a:moveTo>
                      <a:pt x="-6311" y="380088"/>
                    </a:moveTo>
                    <a:lnTo>
                      <a:pt x="387172" y="380088"/>
                    </a:lnTo>
                    <a:lnTo>
                      <a:pt x="387172" y="-2466"/>
                    </a:lnTo>
                    <a:lnTo>
                      <a:pt x="-6311" y="-2466"/>
                    </a:lnTo>
                    <a:lnTo>
                      <a:pt x="-6311" y="380088"/>
                    </a:lnTo>
                  </a:path>
                </a:pathLst>
              </a:custGeom>
              <a:solidFill>
                <a:srgbClr val="162F4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igura a mano libera: forma 229">
                <a:extLst>
                  <a:ext uri="{FF2B5EF4-FFF2-40B4-BE49-F238E27FC236}">
                    <a16:creationId xmlns:a16="http://schemas.microsoft.com/office/drawing/2014/main" id="{0C64A4E7-6861-4747-8C8D-2B676BAFB6F9}"/>
                  </a:ext>
                </a:extLst>
              </p:cNvPr>
              <p:cNvSpPr/>
              <p:nvPr/>
            </p:nvSpPr>
            <p:spPr>
              <a:xfrm flipV="1">
                <a:off x="9005721" y="3785085"/>
                <a:ext cx="393483" cy="68702"/>
              </a:xfrm>
              <a:custGeom>
                <a:avLst/>
                <a:gdLst>
                  <a:gd name="connsiteX0" fmla="*/ -6311 w 393483"/>
                  <a:gd name="connsiteY0" fmla="*/ 65722 h 68702"/>
                  <a:gd name="connsiteX1" fmla="*/ 387172 w 393483"/>
                  <a:gd name="connsiteY1" fmla="*/ 65722 h 68702"/>
                  <a:gd name="connsiteX2" fmla="*/ 387172 w 393483"/>
                  <a:gd name="connsiteY2" fmla="*/ -2981 h 68702"/>
                  <a:gd name="connsiteX3" fmla="*/ -6311 w 393483"/>
                  <a:gd name="connsiteY3" fmla="*/ -2981 h 68702"/>
                  <a:gd name="connsiteX4" fmla="*/ -6311 w 393483"/>
                  <a:gd name="connsiteY4" fmla="*/ 65722 h 6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483" h="68702">
                    <a:moveTo>
                      <a:pt x="-6311" y="65722"/>
                    </a:moveTo>
                    <a:lnTo>
                      <a:pt x="387172" y="65722"/>
                    </a:lnTo>
                    <a:lnTo>
                      <a:pt x="387172" y="-2981"/>
                    </a:lnTo>
                    <a:lnTo>
                      <a:pt x="-6311" y="-2981"/>
                    </a:lnTo>
                    <a:lnTo>
                      <a:pt x="-6311" y="65722"/>
                    </a:lnTo>
                  </a:path>
                </a:pathLst>
              </a:custGeom>
              <a:solidFill>
                <a:srgbClr val="162F4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igura a mano libera: forma 230">
                <a:extLst>
                  <a:ext uri="{FF2B5EF4-FFF2-40B4-BE49-F238E27FC236}">
                    <a16:creationId xmlns:a16="http://schemas.microsoft.com/office/drawing/2014/main" id="{760FBBFA-F3A9-4B63-91AC-F65375A25615}"/>
                  </a:ext>
                </a:extLst>
              </p:cNvPr>
              <p:cNvSpPr/>
              <p:nvPr/>
            </p:nvSpPr>
            <p:spPr>
              <a:xfrm flipV="1">
                <a:off x="9005721" y="3705962"/>
                <a:ext cx="393483" cy="68697"/>
              </a:xfrm>
              <a:custGeom>
                <a:avLst/>
                <a:gdLst>
                  <a:gd name="connsiteX0" fmla="*/ -6311 w 393483"/>
                  <a:gd name="connsiteY0" fmla="*/ 65544 h 68697"/>
                  <a:gd name="connsiteX1" fmla="*/ 387172 w 393483"/>
                  <a:gd name="connsiteY1" fmla="*/ 65544 h 68697"/>
                  <a:gd name="connsiteX2" fmla="*/ 387172 w 393483"/>
                  <a:gd name="connsiteY2" fmla="*/ -3153 h 68697"/>
                  <a:gd name="connsiteX3" fmla="*/ -6311 w 393483"/>
                  <a:gd name="connsiteY3" fmla="*/ -3153 h 68697"/>
                  <a:gd name="connsiteX4" fmla="*/ -6311 w 393483"/>
                  <a:gd name="connsiteY4" fmla="*/ 65544 h 68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483" h="68697">
                    <a:moveTo>
                      <a:pt x="-6311" y="65544"/>
                    </a:moveTo>
                    <a:lnTo>
                      <a:pt x="387172" y="65544"/>
                    </a:lnTo>
                    <a:lnTo>
                      <a:pt x="387172" y="-3153"/>
                    </a:lnTo>
                    <a:lnTo>
                      <a:pt x="-6311" y="-3153"/>
                    </a:lnTo>
                    <a:lnTo>
                      <a:pt x="-6311" y="65544"/>
                    </a:lnTo>
                  </a:path>
                </a:pathLst>
              </a:custGeom>
              <a:solidFill>
                <a:srgbClr val="162F4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igura a mano libera: forma 231">
                <a:extLst>
                  <a:ext uri="{FF2B5EF4-FFF2-40B4-BE49-F238E27FC236}">
                    <a16:creationId xmlns:a16="http://schemas.microsoft.com/office/drawing/2014/main" id="{A2ACD700-CF77-4870-9FDA-4AB45F4BB562}"/>
                  </a:ext>
                </a:extLst>
              </p:cNvPr>
              <p:cNvSpPr/>
              <p:nvPr/>
            </p:nvSpPr>
            <p:spPr>
              <a:xfrm flipV="1">
                <a:off x="9031624" y="3806492"/>
                <a:ext cx="341677" cy="26220"/>
              </a:xfrm>
              <a:custGeom>
                <a:avLst/>
                <a:gdLst>
                  <a:gd name="connsiteX0" fmla="*/ -6311 w 341677"/>
                  <a:gd name="connsiteY0" fmla="*/ -2980 h 26220"/>
                  <a:gd name="connsiteX1" fmla="*/ 335366 w 341677"/>
                  <a:gd name="connsiteY1" fmla="*/ -2980 h 26220"/>
                  <a:gd name="connsiteX2" fmla="*/ 335366 w 341677"/>
                  <a:gd name="connsiteY2" fmla="*/ 23240 h 26220"/>
                  <a:gd name="connsiteX3" fmla="*/ -6311 w 341677"/>
                  <a:gd name="connsiteY3" fmla="*/ 23240 h 26220"/>
                  <a:gd name="connsiteX4" fmla="*/ -6311 w 341677"/>
                  <a:gd name="connsiteY4" fmla="*/ -2980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1677" h="26220">
                    <a:moveTo>
                      <a:pt x="-6311" y="-2980"/>
                    </a:moveTo>
                    <a:lnTo>
                      <a:pt x="335366" y="-2980"/>
                    </a:lnTo>
                    <a:lnTo>
                      <a:pt x="335366" y="23240"/>
                    </a:lnTo>
                    <a:lnTo>
                      <a:pt x="-6311" y="23240"/>
                    </a:lnTo>
                    <a:lnTo>
                      <a:pt x="-6311" y="-29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igura a mano libera: forma 232">
                <a:extLst>
                  <a:ext uri="{FF2B5EF4-FFF2-40B4-BE49-F238E27FC236}">
                    <a16:creationId xmlns:a16="http://schemas.microsoft.com/office/drawing/2014/main" id="{2FB967AD-30F1-49D5-B35B-4DE029CFD38B}"/>
                  </a:ext>
                </a:extLst>
              </p:cNvPr>
              <p:cNvSpPr/>
              <p:nvPr/>
            </p:nvSpPr>
            <p:spPr>
              <a:xfrm flipV="1">
                <a:off x="9031624" y="3806492"/>
                <a:ext cx="341677" cy="26220"/>
              </a:xfrm>
              <a:custGeom>
                <a:avLst/>
                <a:gdLst>
                  <a:gd name="connsiteX0" fmla="*/ -6311 w 341677"/>
                  <a:gd name="connsiteY0" fmla="*/ -2980 h 26220"/>
                  <a:gd name="connsiteX1" fmla="*/ 335366 w 341677"/>
                  <a:gd name="connsiteY1" fmla="*/ -2980 h 26220"/>
                  <a:gd name="connsiteX2" fmla="*/ -6311 w 341677"/>
                  <a:gd name="connsiteY2" fmla="*/ 23240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677" h="26220">
                    <a:moveTo>
                      <a:pt x="-6311" y="-2980"/>
                    </a:moveTo>
                    <a:lnTo>
                      <a:pt x="335366" y="-2980"/>
                    </a:lnTo>
                    <a:lnTo>
                      <a:pt x="-6311" y="23240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igura a mano libera: forma 233">
                <a:extLst>
                  <a:ext uri="{FF2B5EF4-FFF2-40B4-BE49-F238E27FC236}">
                    <a16:creationId xmlns:a16="http://schemas.microsoft.com/office/drawing/2014/main" id="{D4448E6F-3E31-4CF8-81DB-E6E90089186E}"/>
                  </a:ext>
                </a:extLst>
              </p:cNvPr>
              <p:cNvSpPr/>
              <p:nvPr/>
            </p:nvSpPr>
            <p:spPr>
              <a:xfrm flipV="1">
                <a:off x="9031624" y="3727369"/>
                <a:ext cx="341677" cy="26220"/>
              </a:xfrm>
              <a:custGeom>
                <a:avLst/>
                <a:gdLst>
                  <a:gd name="connsiteX0" fmla="*/ -6311 w 341677"/>
                  <a:gd name="connsiteY0" fmla="*/ -3153 h 26220"/>
                  <a:gd name="connsiteX1" fmla="*/ 335366 w 341677"/>
                  <a:gd name="connsiteY1" fmla="*/ -3153 h 26220"/>
                  <a:gd name="connsiteX2" fmla="*/ 335366 w 341677"/>
                  <a:gd name="connsiteY2" fmla="*/ 23067 h 26220"/>
                  <a:gd name="connsiteX3" fmla="*/ -6311 w 341677"/>
                  <a:gd name="connsiteY3" fmla="*/ 23067 h 26220"/>
                  <a:gd name="connsiteX4" fmla="*/ -6311 w 341677"/>
                  <a:gd name="connsiteY4" fmla="*/ -3153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1677" h="26220">
                    <a:moveTo>
                      <a:pt x="-6311" y="-3153"/>
                    </a:moveTo>
                    <a:lnTo>
                      <a:pt x="335366" y="-3153"/>
                    </a:lnTo>
                    <a:lnTo>
                      <a:pt x="335366" y="23067"/>
                    </a:lnTo>
                    <a:lnTo>
                      <a:pt x="-6311" y="23067"/>
                    </a:lnTo>
                    <a:lnTo>
                      <a:pt x="-6311" y="-315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igura a mano libera: forma 234">
                <a:extLst>
                  <a:ext uri="{FF2B5EF4-FFF2-40B4-BE49-F238E27FC236}">
                    <a16:creationId xmlns:a16="http://schemas.microsoft.com/office/drawing/2014/main" id="{DBB0D44A-5B5E-4AA4-8F66-7ABB75FE3CB2}"/>
                  </a:ext>
                </a:extLst>
              </p:cNvPr>
              <p:cNvSpPr/>
              <p:nvPr/>
            </p:nvSpPr>
            <p:spPr>
              <a:xfrm flipV="1">
                <a:off x="9031624" y="3727369"/>
                <a:ext cx="341677" cy="26220"/>
              </a:xfrm>
              <a:custGeom>
                <a:avLst/>
                <a:gdLst>
                  <a:gd name="connsiteX0" fmla="*/ -6311 w 341677"/>
                  <a:gd name="connsiteY0" fmla="*/ -3153 h 26220"/>
                  <a:gd name="connsiteX1" fmla="*/ 335366 w 341677"/>
                  <a:gd name="connsiteY1" fmla="*/ -3153 h 26220"/>
                  <a:gd name="connsiteX2" fmla="*/ -6311 w 341677"/>
                  <a:gd name="connsiteY2" fmla="*/ 23067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677" h="26220">
                    <a:moveTo>
                      <a:pt x="-6311" y="-3153"/>
                    </a:moveTo>
                    <a:lnTo>
                      <a:pt x="335366" y="-3153"/>
                    </a:lnTo>
                    <a:lnTo>
                      <a:pt x="-6311" y="2306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igura a mano libera: forma 235">
                <a:extLst>
                  <a:ext uri="{FF2B5EF4-FFF2-40B4-BE49-F238E27FC236}">
                    <a16:creationId xmlns:a16="http://schemas.microsoft.com/office/drawing/2014/main" id="{A3DF64D3-57F1-49AB-805A-849BC3577276}"/>
                  </a:ext>
                </a:extLst>
              </p:cNvPr>
              <p:cNvSpPr/>
              <p:nvPr/>
            </p:nvSpPr>
            <p:spPr>
              <a:xfrm flipV="1">
                <a:off x="9333615" y="3890163"/>
                <a:ext cx="25721" cy="42913"/>
              </a:xfrm>
              <a:custGeom>
                <a:avLst/>
                <a:gdLst>
                  <a:gd name="connsiteX0" fmla="*/ -6551 w 25721"/>
                  <a:gd name="connsiteY0" fmla="*/ -2780 h 42913"/>
                  <a:gd name="connsiteX1" fmla="*/ 19170 w 25721"/>
                  <a:gd name="connsiteY1" fmla="*/ -2780 h 42913"/>
                  <a:gd name="connsiteX2" fmla="*/ 19170 w 25721"/>
                  <a:gd name="connsiteY2" fmla="*/ 40134 h 42913"/>
                  <a:gd name="connsiteX3" fmla="*/ -6551 w 25721"/>
                  <a:gd name="connsiteY3" fmla="*/ 40134 h 42913"/>
                  <a:gd name="connsiteX4" fmla="*/ -6551 w 25721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913">
                    <a:moveTo>
                      <a:pt x="-6551" y="-2780"/>
                    </a:moveTo>
                    <a:lnTo>
                      <a:pt x="19170" y="-2780"/>
                    </a:lnTo>
                    <a:lnTo>
                      <a:pt x="19170" y="40134"/>
                    </a:lnTo>
                    <a:lnTo>
                      <a:pt x="-6551" y="40134"/>
                    </a:lnTo>
                    <a:lnTo>
                      <a:pt x="-655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igura a mano libera: forma 236">
                <a:extLst>
                  <a:ext uri="{FF2B5EF4-FFF2-40B4-BE49-F238E27FC236}">
                    <a16:creationId xmlns:a16="http://schemas.microsoft.com/office/drawing/2014/main" id="{FE35D8D5-3E7B-40E4-9600-9443AF823AA0}"/>
                  </a:ext>
                </a:extLst>
              </p:cNvPr>
              <p:cNvSpPr/>
              <p:nvPr/>
            </p:nvSpPr>
            <p:spPr>
              <a:xfrm flipV="1">
                <a:off x="9333615" y="3890163"/>
                <a:ext cx="25721" cy="42913"/>
              </a:xfrm>
              <a:custGeom>
                <a:avLst/>
                <a:gdLst>
                  <a:gd name="connsiteX0" fmla="*/ -6551 w 25721"/>
                  <a:gd name="connsiteY0" fmla="*/ -2780 h 42913"/>
                  <a:gd name="connsiteX1" fmla="*/ 19170 w 25721"/>
                  <a:gd name="connsiteY1" fmla="*/ -2780 h 42913"/>
                  <a:gd name="connsiteX2" fmla="*/ -6551 w 25721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913">
                    <a:moveTo>
                      <a:pt x="-6551" y="-2780"/>
                    </a:moveTo>
                    <a:lnTo>
                      <a:pt x="19170" y="-2780"/>
                    </a:lnTo>
                    <a:lnTo>
                      <a:pt x="-655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igura a mano libera: forma 237">
                <a:extLst>
                  <a:ext uri="{FF2B5EF4-FFF2-40B4-BE49-F238E27FC236}">
                    <a16:creationId xmlns:a16="http://schemas.microsoft.com/office/drawing/2014/main" id="{FAF520A4-678D-43A9-8913-63849FF49EB2}"/>
                  </a:ext>
                </a:extLst>
              </p:cNvPr>
              <p:cNvSpPr/>
              <p:nvPr/>
            </p:nvSpPr>
            <p:spPr>
              <a:xfrm flipV="1">
                <a:off x="9285603" y="3890163"/>
                <a:ext cx="25726" cy="42913"/>
              </a:xfrm>
              <a:custGeom>
                <a:avLst/>
                <a:gdLst>
                  <a:gd name="connsiteX0" fmla="*/ -6471 w 25726"/>
                  <a:gd name="connsiteY0" fmla="*/ -2780 h 42913"/>
                  <a:gd name="connsiteX1" fmla="*/ 19255 w 25726"/>
                  <a:gd name="connsiteY1" fmla="*/ -2780 h 42913"/>
                  <a:gd name="connsiteX2" fmla="*/ 19255 w 25726"/>
                  <a:gd name="connsiteY2" fmla="*/ 40134 h 42913"/>
                  <a:gd name="connsiteX3" fmla="*/ -6471 w 25726"/>
                  <a:gd name="connsiteY3" fmla="*/ 40134 h 42913"/>
                  <a:gd name="connsiteX4" fmla="*/ -6471 w 25726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913">
                    <a:moveTo>
                      <a:pt x="-6471" y="-2780"/>
                    </a:moveTo>
                    <a:lnTo>
                      <a:pt x="19255" y="-2780"/>
                    </a:lnTo>
                    <a:lnTo>
                      <a:pt x="19255" y="40134"/>
                    </a:lnTo>
                    <a:lnTo>
                      <a:pt x="-6471" y="40134"/>
                    </a:lnTo>
                    <a:lnTo>
                      <a:pt x="-647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igura a mano libera: forma 238">
                <a:extLst>
                  <a:ext uri="{FF2B5EF4-FFF2-40B4-BE49-F238E27FC236}">
                    <a16:creationId xmlns:a16="http://schemas.microsoft.com/office/drawing/2014/main" id="{285623BB-5DAA-4FB6-BA4E-A96A10D37EAC}"/>
                  </a:ext>
                </a:extLst>
              </p:cNvPr>
              <p:cNvSpPr/>
              <p:nvPr/>
            </p:nvSpPr>
            <p:spPr>
              <a:xfrm flipV="1">
                <a:off x="9285603" y="3890163"/>
                <a:ext cx="25726" cy="42913"/>
              </a:xfrm>
              <a:custGeom>
                <a:avLst/>
                <a:gdLst>
                  <a:gd name="connsiteX0" fmla="*/ -6471 w 25726"/>
                  <a:gd name="connsiteY0" fmla="*/ -2780 h 42913"/>
                  <a:gd name="connsiteX1" fmla="*/ 19255 w 25726"/>
                  <a:gd name="connsiteY1" fmla="*/ -2780 h 42913"/>
                  <a:gd name="connsiteX2" fmla="*/ -6471 w 25726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913">
                    <a:moveTo>
                      <a:pt x="-6471" y="-2780"/>
                    </a:moveTo>
                    <a:lnTo>
                      <a:pt x="19255" y="-2780"/>
                    </a:lnTo>
                    <a:lnTo>
                      <a:pt x="-647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igura a mano libera: forma 239">
                <a:extLst>
                  <a:ext uri="{FF2B5EF4-FFF2-40B4-BE49-F238E27FC236}">
                    <a16:creationId xmlns:a16="http://schemas.microsoft.com/office/drawing/2014/main" id="{996B34AC-4543-41C4-82ED-5AAD524A880F}"/>
                  </a:ext>
                </a:extLst>
              </p:cNvPr>
              <p:cNvSpPr/>
              <p:nvPr/>
            </p:nvSpPr>
            <p:spPr>
              <a:xfrm flipV="1">
                <a:off x="9237606" y="3890163"/>
                <a:ext cx="25736" cy="42913"/>
              </a:xfrm>
              <a:custGeom>
                <a:avLst/>
                <a:gdLst>
                  <a:gd name="connsiteX0" fmla="*/ -6391 w 25736"/>
                  <a:gd name="connsiteY0" fmla="*/ -2780 h 42913"/>
                  <a:gd name="connsiteX1" fmla="*/ 19346 w 25736"/>
                  <a:gd name="connsiteY1" fmla="*/ -2780 h 42913"/>
                  <a:gd name="connsiteX2" fmla="*/ 19346 w 25736"/>
                  <a:gd name="connsiteY2" fmla="*/ 40134 h 42913"/>
                  <a:gd name="connsiteX3" fmla="*/ -6391 w 25736"/>
                  <a:gd name="connsiteY3" fmla="*/ 40134 h 42913"/>
                  <a:gd name="connsiteX4" fmla="*/ -6391 w 25736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13">
                    <a:moveTo>
                      <a:pt x="-6391" y="-2780"/>
                    </a:moveTo>
                    <a:lnTo>
                      <a:pt x="19346" y="-2780"/>
                    </a:lnTo>
                    <a:lnTo>
                      <a:pt x="19346" y="40134"/>
                    </a:lnTo>
                    <a:lnTo>
                      <a:pt x="-6391" y="40134"/>
                    </a:lnTo>
                    <a:lnTo>
                      <a:pt x="-639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igura a mano libera: forma 240">
                <a:extLst>
                  <a:ext uri="{FF2B5EF4-FFF2-40B4-BE49-F238E27FC236}">
                    <a16:creationId xmlns:a16="http://schemas.microsoft.com/office/drawing/2014/main" id="{2C49EA9D-FC6C-49B5-8864-A59932589822}"/>
                  </a:ext>
                </a:extLst>
              </p:cNvPr>
              <p:cNvSpPr/>
              <p:nvPr/>
            </p:nvSpPr>
            <p:spPr>
              <a:xfrm flipV="1">
                <a:off x="9237606" y="3890163"/>
                <a:ext cx="25736" cy="42913"/>
              </a:xfrm>
              <a:custGeom>
                <a:avLst/>
                <a:gdLst>
                  <a:gd name="connsiteX0" fmla="*/ -6391 w 25736"/>
                  <a:gd name="connsiteY0" fmla="*/ -2780 h 42913"/>
                  <a:gd name="connsiteX1" fmla="*/ 19346 w 25736"/>
                  <a:gd name="connsiteY1" fmla="*/ -2780 h 42913"/>
                  <a:gd name="connsiteX2" fmla="*/ -6391 w 25736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13">
                    <a:moveTo>
                      <a:pt x="-6391" y="-2780"/>
                    </a:moveTo>
                    <a:lnTo>
                      <a:pt x="19346" y="-2780"/>
                    </a:lnTo>
                    <a:lnTo>
                      <a:pt x="-639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igura a mano libera: forma 241">
                <a:extLst>
                  <a:ext uri="{FF2B5EF4-FFF2-40B4-BE49-F238E27FC236}">
                    <a16:creationId xmlns:a16="http://schemas.microsoft.com/office/drawing/2014/main" id="{B950DD54-F21E-4E0B-9D97-7B038029AAD3}"/>
                  </a:ext>
                </a:extLst>
              </p:cNvPr>
              <p:cNvSpPr/>
              <p:nvPr/>
            </p:nvSpPr>
            <p:spPr>
              <a:xfrm flipV="1">
                <a:off x="9189589" y="3890163"/>
                <a:ext cx="25747" cy="42913"/>
              </a:xfrm>
              <a:custGeom>
                <a:avLst/>
                <a:gdLst>
                  <a:gd name="connsiteX0" fmla="*/ -6311 w 25747"/>
                  <a:gd name="connsiteY0" fmla="*/ -2780 h 42913"/>
                  <a:gd name="connsiteX1" fmla="*/ 19436 w 25747"/>
                  <a:gd name="connsiteY1" fmla="*/ -2780 h 42913"/>
                  <a:gd name="connsiteX2" fmla="*/ 19436 w 25747"/>
                  <a:gd name="connsiteY2" fmla="*/ 40134 h 42913"/>
                  <a:gd name="connsiteX3" fmla="*/ -6311 w 25747"/>
                  <a:gd name="connsiteY3" fmla="*/ 40134 h 42913"/>
                  <a:gd name="connsiteX4" fmla="*/ -6311 w 25747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913">
                    <a:moveTo>
                      <a:pt x="-6311" y="-2780"/>
                    </a:moveTo>
                    <a:lnTo>
                      <a:pt x="19436" y="-2780"/>
                    </a:lnTo>
                    <a:lnTo>
                      <a:pt x="19436" y="40134"/>
                    </a:lnTo>
                    <a:lnTo>
                      <a:pt x="-6311" y="40134"/>
                    </a:lnTo>
                    <a:lnTo>
                      <a:pt x="-631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igura a mano libera: forma 242">
                <a:extLst>
                  <a:ext uri="{FF2B5EF4-FFF2-40B4-BE49-F238E27FC236}">
                    <a16:creationId xmlns:a16="http://schemas.microsoft.com/office/drawing/2014/main" id="{0584AE31-D9F9-4DE5-8328-B292F53B2A2D}"/>
                  </a:ext>
                </a:extLst>
              </p:cNvPr>
              <p:cNvSpPr/>
              <p:nvPr/>
            </p:nvSpPr>
            <p:spPr>
              <a:xfrm flipV="1">
                <a:off x="9189589" y="3890163"/>
                <a:ext cx="25747" cy="42913"/>
              </a:xfrm>
              <a:custGeom>
                <a:avLst/>
                <a:gdLst>
                  <a:gd name="connsiteX0" fmla="*/ -6311 w 25747"/>
                  <a:gd name="connsiteY0" fmla="*/ -2780 h 42913"/>
                  <a:gd name="connsiteX1" fmla="*/ 19436 w 25747"/>
                  <a:gd name="connsiteY1" fmla="*/ -2780 h 42913"/>
                  <a:gd name="connsiteX2" fmla="*/ -6311 w 25747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913">
                    <a:moveTo>
                      <a:pt x="-6311" y="-2780"/>
                    </a:moveTo>
                    <a:lnTo>
                      <a:pt x="19436" y="-2780"/>
                    </a:lnTo>
                    <a:lnTo>
                      <a:pt x="-631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igura a mano libera: forma 243">
                <a:extLst>
                  <a:ext uri="{FF2B5EF4-FFF2-40B4-BE49-F238E27FC236}">
                    <a16:creationId xmlns:a16="http://schemas.microsoft.com/office/drawing/2014/main" id="{683DFEF3-7F8A-492D-B9DB-100DB010011F}"/>
                  </a:ext>
                </a:extLst>
              </p:cNvPr>
              <p:cNvSpPr/>
              <p:nvPr/>
            </p:nvSpPr>
            <p:spPr>
              <a:xfrm flipV="1">
                <a:off x="9333615" y="4012594"/>
                <a:ext cx="25721" cy="42908"/>
              </a:xfrm>
              <a:custGeom>
                <a:avLst/>
                <a:gdLst>
                  <a:gd name="connsiteX0" fmla="*/ -6551 w 25721"/>
                  <a:gd name="connsiteY0" fmla="*/ -2513 h 42908"/>
                  <a:gd name="connsiteX1" fmla="*/ 19170 w 25721"/>
                  <a:gd name="connsiteY1" fmla="*/ -2513 h 42908"/>
                  <a:gd name="connsiteX2" fmla="*/ 19170 w 25721"/>
                  <a:gd name="connsiteY2" fmla="*/ 40396 h 42908"/>
                  <a:gd name="connsiteX3" fmla="*/ -6551 w 25721"/>
                  <a:gd name="connsiteY3" fmla="*/ 40396 h 42908"/>
                  <a:gd name="connsiteX4" fmla="*/ -6551 w 25721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908">
                    <a:moveTo>
                      <a:pt x="-6551" y="-2513"/>
                    </a:moveTo>
                    <a:lnTo>
                      <a:pt x="19170" y="-2513"/>
                    </a:lnTo>
                    <a:lnTo>
                      <a:pt x="19170" y="40396"/>
                    </a:lnTo>
                    <a:lnTo>
                      <a:pt x="-6551" y="40396"/>
                    </a:lnTo>
                    <a:lnTo>
                      <a:pt x="-655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igura a mano libera: forma 244">
                <a:extLst>
                  <a:ext uri="{FF2B5EF4-FFF2-40B4-BE49-F238E27FC236}">
                    <a16:creationId xmlns:a16="http://schemas.microsoft.com/office/drawing/2014/main" id="{3510386E-EAE9-474E-A757-88E114869722}"/>
                  </a:ext>
                </a:extLst>
              </p:cNvPr>
              <p:cNvSpPr/>
              <p:nvPr/>
            </p:nvSpPr>
            <p:spPr>
              <a:xfrm flipV="1">
                <a:off x="9333615" y="4012594"/>
                <a:ext cx="25721" cy="42908"/>
              </a:xfrm>
              <a:custGeom>
                <a:avLst/>
                <a:gdLst>
                  <a:gd name="connsiteX0" fmla="*/ -6551 w 25721"/>
                  <a:gd name="connsiteY0" fmla="*/ -2513 h 42908"/>
                  <a:gd name="connsiteX1" fmla="*/ 19170 w 25721"/>
                  <a:gd name="connsiteY1" fmla="*/ -2513 h 42908"/>
                  <a:gd name="connsiteX2" fmla="*/ -6551 w 25721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908">
                    <a:moveTo>
                      <a:pt x="-6551" y="-2513"/>
                    </a:moveTo>
                    <a:lnTo>
                      <a:pt x="19170" y="-2513"/>
                    </a:lnTo>
                    <a:lnTo>
                      <a:pt x="-655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igura a mano libera: forma 245">
                <a:extLst>
                  <a:ext uri="{FF2B5EF4-FFF2-40B4-BE49-F238E27FC236}">
                    <a16:creationId xmlns:a16="http://schemas.microsoft.com/office/drawing/2014/main" id="{C6196F89-038A-4724-9D14-FFB26B5D1BEF}"/>
                  </a:ext>
                </a:extLst>
              </p:cNvPr>
              <p:cNvSpPr/>
              <p:nvPr/>
            </p:nvSpPr>
            <p:spPr>
              <a:xfrm flipV="1">
                <a:off x="9285603" y="4012594"/>
                <a:ext cx="25726" cy="42908"/>
              </a:xfrm>
              <a:custGeom>
                <a:avLst/>
                <a:gdLst>
                  <a:gd name="connsiteX0" fmla="*/ -6471 w 25726"/>
                  <a:gd name="connsiteY0" fmla="*/ -2513 h 42908"/>
                  <a:gd name="connsiteX1" fmla="*/ 19255 w 25726"/>
                  <a:gd name="connsiteY1" fmla="*/ -2513 h 42908"/>
                  <a:gd name="connsiteX2" fmla="*/ 19255 w 25726"/>
                  <a:gd name="connsiteY2" fmla="*/ 40396 h 42908"/>
                  <a:gd name="connsiteX3" fmla="*/ -6471 w 25726"/>
                  <a:gd name="connsiteY3" fmla="*/ 40396 h 42908"/>
                  <a:gd name="connsiteX4" fmla="*/ -6471 w 25726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908">
                    <a:moveTo>
                      <a:pt x="-6471" y="-2513"/>
                    </a:moveTo>
                    <a:lnTo>
                      <a:pt x="19255" y="-2513"/>
                    </a:lnTo>
                    <a:lnTo>
                      <a:pt x="19255" y="40396"/>
                    </a:lnTo>
                    <a:lnTo>
                      <a:pt x="-6471" y="40396"/>
                    </a:lnTo>
                    <a:lnTo>
                      <a:pt x="-647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igura a mano libera: forma 246">
                <a:extLst>
                  <a:ext uri="{FF2B5EF4-FFF2-40B4-BE49-F238E27FC236}">
                    <a16:creationId xmlns:a16="http://schemas.microsoft.com/office/drawing/2014/main" id="{227961DA-3EAF-49A4-B55C-B0B0ABFDEC75}"/>
                  </a:ext>
                </a:extLst>
              </p:cNvPr>
              <p:cNvSpPr/>
              <p:nvPr/>
            </p:nvSpPr>
            <p:spPr>
              <a:xfrm flipV="1">
                <a:off x="9285603" y="4012594"/>
                <a:ext cx="25726" cy="42908"/>
              </a:xfrm>
              <a:custGeom>
                <a:avLst/>
                <a:gdLst>
                  <a:gd name="connsiteX0" fmla="*/ -6471 w 25726"/>
                  <a:gd name="connsiteY0" fmla="*/ -2513 h 42908"/>
                  <a:gd name="connsiteX1" fmla="*/ 19255 w 25726"/>
                  <a:gd name="connsiteY1" fmla="*/ -2513 h 42908"/>
                  <a:gd name="connsiteX2" fmla="*/ -6471 w 25726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908">
                    <a:moveTo>
                      <a:pt x="-6471" y="-2513"/>
                    </a:moveTo>
                    <a:lnTo>
                      <a:pt x="19255" y="-2513"/>
                    </a:lnTo>
                    <a:lnTo>
                      <a:pt x="-647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igura a mano libera: forma 247">
                <a:extLst>
                  <a:ext uri="{FF2B5EF4-FFF2-40B4-BE49-F238E27FC236}">
                    <a16:creationId xmlns:a16="http://schemas.microsoft.com/office/drawing/2014/main" id="{1122326A-DF37-4C34-97ED-B49275FB027D}"/>
                  </a:ext>
                </a:extLst>
              </p:cNvPr>
              <p:cNvSpPr/>
              <p:nvPr/>
            </p:nvSpPr>
            <p:spPr>
              <a:xfrm flipV="1">
                <a:off x="9237606" y="4012594"/>
                <a:ext cx="25736" cy="42908"/>
              </a:xfrm>
              <a:custGeom>
                <a:avLst/>
                <a:gdLst>
                  <a:gd name="connsiteX0" fmla="*/ -6391 w 25736"/>
                  <a:gd name="connsiteY0" fmla="*/ -2513 h 42908"/>
                  <a:gd name="connsiteX1" fmla="*/ 19346 w 25736"/>
                  <a:gd name="connsiteY1" fmla="*/ -2513 h 42908"/>
                  <a:gd name="connsiteX2" fmla="*/ 19346 w 25736"/>
                  <a:gd name="connsiteY2" fmla="*/ 40396 h 42908"/>
                  <a:gd name="connsiteX3" fmla="*/ -6391 w 25736"/>
                  <a:gd name="connsiteY3" fmla="*/ 40396 h 42908"/>
                  <a:gd name="connsiteX4" fmla="*/ -6391 w 25736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8">
                    <a:moveTo>
                      <a:pt x="-6391" y="-2513"/>
                    </a:moveTo>
                    <a:lnTo>
                      <a:pt x="19346" y="-2513"/>
                    </a:lnTo>
                    <a:lnTo>
                      <a:pt x="19346" y="40396"/>
                    </a:lnTo>
                    <a:lnTo>
                      <a:pt x="-6391" y="40396"/>
                    </a:lnTo>
                    <a:lnTo>
                      <a:pt x="-639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igura a mano libera: forma 248">
                <a:extLst>
                  <a:ext uri="{FF2B5EF4-FFF2-40B4-BE49-F238E27FC236}">
                    <a16:creationId xmlns:a16="http://schemas.microsoft.com/office/drawing/2014/main" id="{7CA26666-6804-4B6F-B4F7-F9001D57F89B}"/>
                  </a:ext>
                </a:extLst>
              </p:cNvPr>
              <p:cNvSpPr/>
              <p:nvPr/>
            </p:nvSpPr>
            <p:spPr>
              <a:xfrm flipV="1">
                <a:off x="9237606" y="4012594"/>
                <a:ext cx="25736" cy="42908"/>
              </a:xfrm>
              <a:custGeom>
                <a:avLst/>
                <a:gdLst>
                  <a:gd name="connsiteX0" fmla="*/ -6391 w 25736"/>
                  <a:gd name="connsiteY0" fmla="*/ -2513 h 42908"/>
                  <a:gd name="connsiteX1" fmla="*/ 19346 w 25736"/>
                  <a:gd name="connsiteY1" fmla="*/ -2513 h 42908"/>
                  <a:gd name="connsiteX2" fmla="*/ -6391 w 25736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8">
                    <a:moveTo>
                      <a:pt x="-6391" y="-2513"/>
                    </a:moveTo>
                    <a:lnTo>
                      <a:pt x="19346" y="-2513"/>
                    </a:lnTo>
                    <a:lnTo>
                      <a:pt x="-639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igura a mano libera: forma 249">
                <a:extLst>
                  <a:ext uri="{FF2B5EF4-FFF2-40B4-BE49-F238E27FC236}">
                    <a16:creationId xmlns:a16="http://schemas.microsoft.com/office/drawing/2014/main" id="{37BB75FA-B5E7-498E-9B5E-E4855EDB13D0}"/>
                  </a:ext>
                </a:extLst>
              </p:cNvPr>
              <p:cNvSpPr/>
              <p:nvPr/>
            </p:nvSpPr>
            <p:spPr>
              <a:xfrm flipV="1">
                <a:off x="9189589" y="4012594"/>
                <a:ext cx="25747" cy="42908"/>
              </a:xfrm>
              <a:custGeom>
                <a:avLst/>
                <a:gdLst>
                  <a:gd name="connsiteX0" fmla="*/ -6311 w 25747"/>
                  <a:gd name="connsiteY0" fmla="*/ -2513 h 42908"/>
                  <a:gd name="connsiteX1" fmla="*/ 19436 w 25747"/>
                  <a:gd name="connsiteY1" fmla="*/ -2513 h 42908"/>
                  <a:gd name="connsiteX2" fmla="*/ 19436 w 25747"/>
                  <a:gd name="connsiteY2" fmla="*/ 40396 h 42908"/>
                  <a:gd name="connsiteX3" fmla="*/ -6311 w 25747"/>
                  <a:gd name="connsiteY3" fmla="*/ 40396 h 42908"/>
                  <a:gd name="connsiteX4" fmla="*/ -6311 w 25747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908">
                    <a:moveTo>
                      <a:pt x="-6311" y="-2513"/>
                    </a:moveTo>
                    <a:lnTo>
                      <a:pt x="19436" y="-2513"/>
                    </a:lnTo>
                    <a:lnTo>
                      <a:pt x="19436" y="40396"/>
                    </a:lnTo>
                    <a:lnTo>
                      <a:pt x="-6311" y="40396"/>
                    </a:lnTo>
                    <a:lnTo>
                      <a:pt x="-631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igura a mano libera: forma 250">
                <a:extLst>
                  <a:ext uri="{FF2B5EF4-FFF2-40B4-BE49-F238E27FC236}">
                    <a16:creationId xmlns:a16="http://schemas.microsoft.com/office/drawing/2014/main" id="{9762FD4E-1D77-4B1E-ABAE-C535BAFEC206}"/>
                  </a:ext>
                </a:extLst>
              </p:cNvPr>
              <p:cNvSpPr/>
              <p:nvPr/>
            </p:nvSpPr>
            <p:spPr>
              <a:xfrm flipV="1">
                <a:off x="9189589" y="4012594"/>
                <a:ext cx="25747" cy="42908"/>
              </a:xfrm>
              <a:custGeom>
                <a:avLst/>
                <a:gdLst>
                  <a:gd name="connsiteX0" fmla="*/ -6311 w 25747"/>
                  <a:gd name="connsiteY0" fmla="*/ -2513 h 42908"/>
                  <a:gd name="connsiteX1" fmla="*/ 19436 w 25747"/>
                  <a:gd name="connsiteY1" fmla="*/ -2513 h 42908"/>
                  <a:gd name="connsiteX2" fmla="*/ -6311 w 25747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908">
                    <a:moveTo>
                      <a:pt x="-6311" y="-2513"/>
                    </a:moveTo>
                    <a:lnTo>
                      <a:pt x="19436" y="-2513"/>
                    </a:lnTo>
                    <a:lnTo>
                      <a:pt x="-631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igura a mano libera: forma 251">
                <a:extLst>
                  <a:ext uri="{FF2B5EF4-FFF2-40B4-BE49-F238E27FC236}">
                    <a16:creationId xmlns:a16="http://schemas.microsoft.com/office/drawing/2014/main" id="{A9921F3F-E394-4108-A79C-71AE84778C5F}"/>
                  </a:ext>
                </a:extLst>
              </p:cNvPr>
              <p:cNvSpPr/>
              <p:nvPr/>
            </p:nvSpPr>
            <p:spPr>
              <a:xfrm flipV="1">
                <a:off x="9333615" y="3952114"/>
                <a:ext cx="25721" cy="42892"/>
              </a:xfrm>
              <a:custGeom>
                <a:avLst/>
                <a:gdLst>
                  <a:gd name="connsiteX0" fmla="*/ -6551 w 25721"/>
                  <a:gd name="connsiteY0" fmla="*/ -2645 h 42892"/>
                  <a:gd name="connsiteX1" fmla="*/ 19170 w 25721"/>
                  <a:gd name="connsiteY1" fmla="*/ -2645 h 42892"/>
                  <a:gd name="connsiteX2" fmla="*/ 19170 w 25721"/>
                  <a:gd name="connsiteY2" fmla="*/ 40248 h 42892"/>
                  <a:gd name="connsiteX3" fmla="*/ -6551 w 25721"/>
                  <a:gd name="connsiteY3" fmla="*/ 40248 h 42892"/>
                  <a:gd name="connsiteX4" fmla="*/ -6551 w 25721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892">
                    <a:moveTo>
                      <a:pt x="-6551" y="-2645"/>
                    </a:moveTo>
                    <a:lnTo>
                      <a:pt x="19170" y="-2645"/>
                    </a:lnTo>
                    <a:lnTo>
                      <a:pt x="19170" y="40248"/>
                    </a:lnTo>
                    <a:lnTo>
                      <a:pt x="-6551" y="40248"/>
                    </a:lnTo>
                    <a:lnTo>
                      <a:pt x="-655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igura a mano libera: forma 252">
                <a:extLst>
                  <a:ext uri="{FF2B5EF4-FFF2-40B4-BE49-F238E27FC236}">
                    <a16:creationId xmlns:a16="http://schemas.microsoft.com/office/drawing/2014/main" id="{BE7FFBE2-2CAF-4E25-BBA8-B654C36EF63F}"/>
                  </a:ext>
                </a:extLst>
              </p:cNvPr>
              <p:cNvSpPr/>
              <p:nvPr/>
            </p:nvSpPr>
            <p:spPr>
              <a:xfrm flipV="1">
                <a:off x="9333615" y="3952114"/>
                <a:ext cx="25721" cy="42892"/>
              </a:xfrm>
              <a:custGeom>
                <a:avLst/>
                <a:gdLst>
                  <a:gd name="connsiteX0" fmla="*/ -6551 w 25721"/>
                  <a:gd name="connsiteY0" fmla="*/ -2645 h 42892"/>
                  <a:gd name="connsiteX1" fmla="*/ 19170 w 25721"/>
                  <a:gd name="connsiteY1" fmla="*/ -2645 h 42892"/>
                  <a:gd name="connsiteX2" fmla="*/ -6551 w 25721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892">
                    <a:moveTo>
                      <a:pt x="-6551" y="-2645"/>
                    </a:moveTo>
                    <a:lnTo>
                      <a:pt x="19170" y="-2645"/>
                    </a:lnTo>
                    <a:lnTo>
                      <a:pt x="-655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igura a mano libera: forma 253">
                <a:extLst>
                  <a:ext uri="{FF2B5EF4-FFF2-40B4-BE49-F238E27FC236}">
                    <a16:creationId xmlns:a16="http://schemas.microsoft.com/office/drawing/2014/main" id="{9290605E-73B3-4DB5-8CDC-E41F8B0DC665}"/>
                  </a:ext>
                </a:extLst>
              </p:cNvPr>
              <p:cNvSpPr/>
              <p:nvPr/>
            </p:nvSpPr>
            <p:spPr>
              <a:xfrm flipV="1">
                <a:off x="9285603" y="3952114"/>
                <a:ext cx="25726" cy="42892"/>
              </a:xfrm>
              <a:custGeom>
                <a:avLst/>
                <a:gdLst>
                  <a:gd name="connsiteX0" fmla="*/ -6471 w 25726"/>
                  <a:gd name="connsiteY0" fmla="*/ -2645 h 42892"/>
                  <a:gd name="connsiteX1" fmla="*/ 19255 w 25726"/>
                  <a:gd name="connsiteY1" fmla="*/ -2645 h 42892"/>
                  <a:gd name="connsiteX2" fmla="*/ 19255 w 25726"/>
                  <a:gd name="connsiteY2" fmla="*/ 40248 h 42892"/>
                  <a:gd name="connsiteX3" fmla="*/ -6471 w 25726"/>
                  <a:gd name="connsiteY3" fmla="*/ 40248 h 42892"/>
                  <a:gd name="connsiteX4" fmla="*/ -6471 w 25726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892">
                    <a:moveTo>
                      <a:pt x="-6471" y="-2645"/>
                    </a:moveTo>
                    <a:lnTo>
                      <a:pt x="19255" y="-2645"/>
                    </a:lnTo>
                    <a:lnTo>
                      <a:pt x="19255" y="40248"/>
                    </a:lnTo>
                    <a:lnTo>
                      <a:pt x="-6471" y="40248"/>
                    </a:lnTo>
                    <a:lnTo>
                      <a:pt x="-647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igura a mano libera: forma 254">
                <a:extLst>
                  <a:ext uri="{FF2B5EF4-FFF2-40B4-BE49-F238E27FC236}">
                    <a16:creationId xmlns:a16="http://schemas.microsoft.com/office/drawing/2014/main" id="{A6586B48-A5BA-432C-A62B-218A1F8189FB}"/>
                  </a:ext>
                </a:extLst>
              </p:cNvPr>
              <p:cNvSpPr/>
              <p:nvPr/>
            </p:nvSpPr>
            <p:spPr>
              <a:xfrm flipV="1">
                <a:off x="9285603" y="3952114"/>
                <a:ext cx="25726" cy="42892"/>
              </a:xfrm>
              <a:custGeom>
                <a:avLst/>
                <a:gdLst>
                  <a:gd name="connsiteX0" fmla="*/ -6471 w 25726"/>
                  <a:gd name="connsiteY0" fmla="*/ -2645 h 42892"/>
                  <a:gd name="connsiteX1" fmla="*/ 19255 w 25726"/>
                  <a:gd name="connsiteY1" fmla="*/ -2645 h 42892"/>
                  <a:gd name="connsiteX2" fmla="*/ -6471 w 25726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892">
                    <a:moveTo>
                      <a:pt x="-6471" y="-2645"/>
                    </a:moveTo>
                    <a:lnTo>
                      <a:pt x="19255" y="-2645"/>
                    </a:lnTo>
                    <a:lnTo>
                      <a:pt x="-647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igura a mano libera: forma 255">
                <a:extLst>
                  <a:ext uri="{FF2B5EF4-FFF2-40B4-BE49-F238E27FC236}">
                    <a16:creationId xmlns:a16="http://schemas.microsoft.com/office/drawing/2014/main" id="{9BB68125-FBF7-4E55-9D6B-0F8AF141DE0A}"/>
                  </a:ext>
                </a:extLst>
              </p:cNvPr>
              <p:cNvSpPr/>
              <p:nvPr/>
            </p:nvSpPr>
            <p:spPr>
              <a:xfrm flipV="1">
                <a:off x="9237606" y="3952114"/>
                <a:ext cx="25736" cy="42892"/>
              </a:xfrm>
              <a:custGeom>
                <a:avLst/>
                <a:gdLst>
                  <a:gd name="connsiteX0" fmla="*/ -6391 w 25736"/>
                  <a:gd name="connsiteY0" fmla="*/ -2645 h 42892"/>
                  <a:gd name="connsiteX1" fmla="*/ 19346 w 25736"/>
                  <a:gd name="connsiteY1" fmla="*/ -2645 h 42892"/>
                  <a:gd name="connsiteX2" fmla="*/ 19346 w 25736"/>
                  <a:gd name="connsiteY2" fmla="*/ 40248 h 42892"/>
                  <a:gd name="connsiteX3" fmla="*/ -6391 w 25736"/>
                  <a:gd name="connsiteY3" fmla="*/ 40248 h 42892"/>
                  <a:gd name="connsiteX4" fmla="*/ -6391 w 25736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892">
                    <a:moveTo>
                      <a:pt x="-6391" y="-2645"/>
                    </a:moveTo>
                    <a:lnTo>
                      <a:pt x="19346" y="-2645"/>
                    </a:lnTo>
                    <a:lnTo>
                      <a:pt x="19346" y="40248"/>
                    </a:lnTo>
                    <a:lnTo>
                      <a:pt x="-6391" y="40248"/>
                    </a:lnTo>
                    <a:lnTo>
                      <a:pt x="-639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igura a mano libera: forma 256">
                <a:extLst>
                  <a:ext uri="{FF2B5EF4-FFF2-40B4-BE49-F238E27FC236}">
                    <a16:creationId xmlns:a16="http://schemas.microsoft.com/office/drawing/2014/main" id="{498DA528-6111-4136-B2C9-EE8A0832F24B}"/>
                  </a:ext>
                </a:extLst>
              </p:cNvPr>
              <p:cNvSpPr/>
              <p:nvPr/>
            </p:nvSpPr>
            <p:spPr>
              <a:xfrm flipV="1">
                <a:off x="9237606" y="3952114"/>
                <a:ext cx="25736" cy="42892"/>
              </a:xfrm>
              <a:custGeom>
                <a:avLst/>
                <a:gdLst>
                  <a:gd name="connsiteX0" fmla="*/ -6391 w 25736"/>
                  <a:gd name="connsiteY0" fmla="*/ -2645 h 42892"/>
                  <a:gd name="connsiteX1" fmla="*/ 19346 w 25736"/>
                  <a:gd name="connsiteY1" fmla="*/ -2645 h 42892"/>
                  <a:gd name="connsiteX2" fmla="*/ -6391 w 25736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892">
                    <a:moveTo>
                      <a:pt x="-6391" y="-2645"/>
                    </a:moveTo>
                    <a:lnTo>
                      <a:pt x="19346" y="-2645"/>
                    </a:lnTo>
                    <a:lnTo>
                      <a:pt x="-639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igura a mano libera: forma 257">
                <a:extLst>
                  <a:ext uri="{FF2B5EF4-FFF2-40B4-BE49-F238E27FC236}">
                    <a16:creationId xmlns:a16="http://schemas.microsoft.com/office/drawing/2014/main" id="{729441A1-A88F-41E4-9C0C-1FC079EE7FA1}"/>
                  </a:ext>
                </a:extLst>
              </p:cNvPr>
              <p:cNvSpPr/>
              <p:nvPr/>
            </p:nvSpPr>
            <p:spPr>
              <a:xfrm flipV="1">
                <a:off x="9189589" y="3952114"/>
                <a:ext cx="25747" cy="42892"/>
              </a:xfrm>
              <a:custGeom>
                <a:avLst/>
                <a:gdLst>
                  <a:gd name="connsiteX0" fmla="*/ -6311 w 25747"/>
                  <a:gd name="connsiteY0" fmla="*/ -2645 h 42892"/>
                  <a:gd name="connsiteX1" fmla="*/ 19436 w 25747"/>
                  <a:gd name="connsiteY1" fmla="*/ -2645 h 42892"/>
                  <a:gd name="connsiteX2" fmla="*/ 19436 w 25747"/>
                  <a:gd name="connsiteY2" fmla="*/ 40248 h 42892"/>
                  <a:gd name="connsiteX3" fmla="*/ -6311 w 25747"/>
                  <a:gd name="connsiteY3" fmla="*/ 40248 h 42892"/>
                  <a:gd name="connsiteX4" fmla="*/ -6311 w 25747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892">
                    <a:moveTo>
                      <a:pt x="-6311" y="-2645"/>
                    </a:moveTo>
                    <a:lnTo>
                      <a:pt x="19436" y="-2645"/>
                    </a:lnTo>
                    <a:lnTo>
                      <a:pt x="19436" y="40248"/>
                    </a:lnTo>
                    <a:lnTo>
                      <a:pt x="-6311" y="40248"/>
                    </a:lnTo>
                    <a:lnTo>
                      <a:pt x="-631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igura a mano libera: forma 258">
                <a:extLst>
                  <a:ext uri="{FF2B5EF4-FFF2-40B4-BE49-F238E27FC236}">
                    <a16:creationId xmlns:a16="http://schemas.microsoft.com/office/drawing/2014/main" id="{3AF1A8BB-14DD-4AC4-BE01-4686E82635D9}"/>
                  </a:ext>
                </a:extLst>
              </p:cNvPr>
              <p:cNvSpPr/>
              <p:nvPr/>
            </p:nvSpPr>
            <p:spPr>
              <a:xfrm flipV="1">
                <a:off x="9189589" y="3952114"/>
                <a:ext cx="25747" cy="42892"/>
              </a:xfrm>
              <a:custGeom>
                <a:avLst/>
                <a:gdLst>
                  <a:gd name="connsiteX0" fmla="*/ -6311 w 25747"/>
                  <a:gd name="connsiteY0" fmla="*/ -2645 h 42892"/>
                  <a:gd name="connsiteX1" fmla="*/ 19436 w 25747"/>
                  <a:gd name="connsiteY1" fmla="*/ -2645 h 42892"/>
                  <a:gd name="connsiteX2" fmla="*/ -6311 w 25747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892">
                    <a:moveTo>
                      <a:pt x="-6311" y="-2645"/>
                    </a:moveTo>
                    <a:lnTo>
                      <a:pt x="19436" y="-2645"/>
                    </a:lnTo>
                    <a:lnTo>
                      <a:pt x="-631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igura a mano libera: forma 259">
                <a:extLst>
                  <a:ext uri="{FF2B5EF4-FFF2-40B4-BE49-F238E27FC236}">
                    <a16:creationId xmlns:a16="http://schemas.microsoft.com/office/drawing/2014/main" id="{CCAAA51F-41B1-4714-ABCD-152C55ACCAD0}"/>
                  </a:ext>
                </a:extLst>
              </p:cNvPr>
              <p:cNvSpPr/>
              <p:nvPr/>
            </p:nvSpPr>
            <p:spPr>
              <a:xfrm flipV="1">
                <a:off x="9141572" y="3890163"/>
                <a:ext cx="25767" cy="42913"/>
              </a:xfrm>
              <a:custGeom>
                <a:avLst/>
                <a:gdLst>
                  <a:gd name="connsiteX0" fmla="*/ -6231 w 25767"/>
                  <a:gd name="connsiteY0" fmla="*/ -2780 h 42913"/>
                  <a:gd name="connsiteX1" fmla="*/ 19537 w 25767"/>
                  <a:gd name="connsiteY1" fmla="*/ -2780 h 42913"/>
                  <a:gd name="connsiteX2" fmla="*/ 19537 w 25767"/>
                  <a:gd name="connsiteY2" fmla="*/ 40134 h 42913"/>
                  <a:gd name="connsiteX3" fmla="*/ -6231 w 25767"/>
                  <a:gd name="connsiteY3" fmla="*/ 40134 h 42913"/>
                  <a:gd name="connsiteX4" fmla="*/ -6231 w 25767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913">
                    <a:moveTo>
                      <a:pt x="-6231" y="-2780"/>
                    </a:moveTo>
                    <a:lnTo>
                      <a:pt x="19537" y="-2780"/>
                    </a:lnTo>
                    <a:lnTo>
                      <a:pt x="19537" y="40134"/>
                    </a:lnTo>
                    <a:lnTo>
                      <a:pt x="-6231" y="40134"/>
                    </a:lnTo>
                    <a:lnTo>
                      <a:pt x="-623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igura a mano libera: forma 260">
                <a:extLst>
                  <a:ext uri="{FF2B5EF4-FFF2-40B4-BE49-F238E27FC236}">
                    <a16:creationId xmlns:a16="http://schemas.microsoft.com/office/drawing/2014/main" id="{31DA0638-D44F-4F91-8480-46EFA3C04A31}"/>
                  </a:ext>
                </a:extLst>
              </p:cNvPr>
              <p:cNvSpPr/>
              <p:nvPr/>
            </p:nvSpPr>
            <p:spPr>
              <a:xfrm flipV="1">
                <a:off x="9141572" y="3890163"/>
                <a:ext cx="25767" cy="42913"/>
              </a:xfrm>
              <a:custGeom>
                <a:avLst/>
                <a:gdLst>
                  <a:gd name="connsiteX0" fmla="*/ -6231 w 25767"/>
                  <a:gd name="connsiteY0" fmla="*/ -2780 h 42913"/>
                  <a:gd name="connsiteX1" fmla="*/ 19537 w 25767"/>
                  <a:gd name="connsiteY1" fmla="*/ -2780 h 42913"/>
                  <a:gd name="connsiteX2" fmla="*/ -6231 w 25767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913">
                    <a:moveTo>
                      <a:pt x="-6231" y="-2780"/>
                    </a:moveTo>
                    <a:lnTo>
                      <a:pt x="19537" y="-2780"/>
                    </a:lnTo>
                    <a:lnTo>
                      <a:pt x="-623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igura a mano libera: forma 261">
                <a:extLst>
                  <a:ext uri="{FF2B5EF4-FFF2-40B4-BE49-F238E27FC236}">
                    <a16:creationId xmlns:a16="http://schemas.microsoft.com/office/drawing/2014/main" id="{B281E4BC-E466-46BE-9417-414929F04AE7}"/>
                  </a:ext>
                </a:extLst>
              </p:cNvPr>
              <p:cNvSpPr/>
              <p:nvPr/>
            </p:nvSpPr>
            <p:spPr>
              <a:xfrm flipV="1">
                <a:off x="9141572" y="4012594"/>
                <a:ext cx="25767" cy="42908"/>
              </a:xfrm>
              <a:custGeom>
                <a:avLst/>
                <a:gdLst>
                  <a:gd name="connsiteX0" fmla="*/ -6231 w 25767"/>
                  <a:gd name="connsiteY0" fmla="*/ -2513 h 42908"/>
                  <a:gd name="connsiteX1" fmla="*/ 19537 w 25767"/>
                  <a:gd name="connsiteY1" fmla="*/ -2513 h 42908"/>
                  <a:gd name="connsiteX2" fmla="*/ 19537 w 25767"/>
                  <a:gd name="connsiteY2" fmla="*/ 40396 h 42908"/>
                  <a:gd name="connsiteX3" fmla="*/ -6231 w 25767"/>
                  <a:gd name="connsiteY3" fmla="*/ 40396 h 42908"/>
                  <a:gd name="connsiteX4" fmla="*/ -6231 w 25767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908">
                    <a:moveTo>
                      <a:pt x="-6231" y="-2513"/>
                    </a:moveTo>
                    <a:lnTo>
                      <a:pt x="19537" y="-2513"/>
                    </a:lnTo>
                    <a:lnTo>
                      <a:pt x="19537" y="40396"/>
                    </a:lnTo>
                    <a:lnTo>
                      <a:pt x="-6231" y="40396"/>
                    </a:lnTo>
                    <a:lnTo>
                      <a:pt x="-623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igura a mano libera: forma 262">
                <a:extLst>
                  <a:ext uri="{FF2B5EF4-FFF2-40B4-BE49-F238E27FC236}">
                    <a16:creationId xmlns:a16="http://schemas.microsoft.com/office/drawing/2014/main" id="{9DE81024-36DE-4112-9A52-DD1E90588A3B}"/>
                  </a:ext>
                </a:extLst>
              </p:cNvPr>
              <p:cNvSpPr/>
              <p:nvPr/>
            </p:nvSpPr>
            <p:spPr>
              <a:xfrm flipV="1">
                <a:off x="9141572" y="4012594"/>
                <a:ext cx="25767" cy="42908"/>
              </a:xfrm>
              <a:custGeom>
                <a:avLst/>
                <a:gdLst>
                  <a:gd name="connsiteX0" fmla="*/ -6231 w 25767"/>
                  <a:gd name="connsiteY0" fmla="*/ -2513 h 42908"/>
                  <a:gd name="connsiteX1" fmla="*/ 19537 w 25767"/>
                  <a:gd name="connsiteY1" fmla="*/ -2513 h 42908"/>
                  <a:gd name="connsiteX2" fmla="*/ -6231 w 25767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908">
                    <a:moveTo>
                      <a:pt x="-6231" y="-2513"/>
                    </a:moveTo>
                    <a:lnTo>
                      <a:pt x="19537" y="-2513"/>
                    </a:lnTo>
                    <a:lnTo>
                      <a:pt x="-623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igura a mano libera: forma 263">
                <a:extLst>
                  <a:ext uri="{FF2B5EF4-FFF2-40B4-BE49-F238E27FC236}">
                    <a16:creationId xmlns:a16="http://schemas.microsoft.com/office/drawing/2014/main" id="{E1E8AB7C-5881-4707-B7B9-A48E55D5A2E2}"/>
                  </a:ext>
                </a:extLst>
              </p:cNvPr>
              <p:cNvSpPr/>
              <p:nvPr/>
            </p:nvSpPr>
            <p:spPr>
              <a:xfrm flipV="1">
                <a:off x="9141572" y="3952114"/>
                <a:ext cx="25767" cy="42892"/>
              </a:xfrm>
              <a:custGeom>
                <a:avLst/>
                <a:gdLst>
                  <a:gd name="connsiteX0" fmla="*/ -6231 w 25767"/>
                  <a:gd name="connsiteY0" fmla="*/ -2645 h 42892"/>
                  <a:gd name="connsiteX1" fmla="*/ 19537 w 25767"/>
                  <a:gd name="connsiteY1" fmla="*/ -2645 h 42892"/>
                  <a:gd name="connsiteX2" fmla="*/ 19537 w 25767"/>
                  <a:gd name="connsiteY2" fmla="*/ 40248 h 42892"/>
                  <a:gd name="connsiteX3" fmla="*/ -6231 w 25767"/>
                  <a:gd name="connsiteY3" fmla="*/ 40248 h 42892"/>
                  <a:gd name="connsiteX4" fmla="*/ -6231 w 25767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892">
                    <a:moveTo>
                      <a:pt x="-6231" y="-2645"/>
                    </a:moveTo>
                    <a:lnTo>
                      <a:pt x="19537" y="-2645"/>
                    </a:lnTo>
                    <a:lnTo>
                      <a:pt x="19537" y="40248"/>
                    </a:lnTo>
                    <a:lnTo>
                      <a:pt x="-6231" y="40248"/>
                    </a:lnTo>
                    <a:lnTo>
                      <a:pt x="-623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igura a mano libera: forma 264">
                <a:extLst>
                  <a:ext uri="{FF2B5EF4-FFF2-40B4-BE49-F238E27FC236}">
                    <a16:creationId xmlns:a16="http://schemas.microsoft.com/office/drawing/2014/main" id="{61CE8818-060F-4844-A0C0-13F482F8C6D6}"/>
                  </a:ext>
                </a:extLst>
              </p:cNvPr>
              <p:cNvSpPr/>
              <p:nvPr/>
            </p:nvSpPr>
            <p:spPr>
              <a:xfrm flipV="1">
                <a:off x="9141572" y="3952114"/>
                <a:ext cx="25767" cy="42892"/>
              </a:xfrm>
              <a:custGeom>
                <a:avLst/>
                <a:gdLst>
                  <a:gd name="connsiteX0" fmla="*/ -6231 w 25767"/>
                  <a:gd name="connsiteY0" fmla="*/ -2645 h 42892"/>
                  <a:gd name="connsiteX1" fmla="*/ 19537 w 25767"/>
                  <a:gd name="connsiteY1" fmla="*/ -2645 h 42892"/>
                  <a:gd name="connsiteX2" fmla="*/ -6231 w 25767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892">
                    <a:moveTo>
                      <a:pt x="-6231" y="-2645"/>
                    </a:moveTo>
                    <a:lnTo>
                      <a:pt x="19537" y="-2645"/>
                    </a:lnTo>
                    <a:lnTo>
                      <a:pt x="-623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igura a mano libera: forma 265">
                <a:extLst>
                  <a:ext uri="{FF2B5EF4-FFF2-40B4-BE49-F238E27FC236}">
                    <a16:creationId xmlns:a16="http://schemas.microsoft.com/office/drawing/2014/main" id="{B4BD86D9-2E86-4DEC-8C18-767999FF8FDB}"/>
                  </a:ext>
                </a:extLst>
              </p:cNvPr>
              <p:cNvSpPr/>
              <p:nvPr/>
            </p:nvSpPr>
            <p:spPr>
              <a:xfrm flipV="1">
                <a:off x="9093591" y="3890163"/>
                <a:ext cx="25731" cy="42913"/>
              </a:xfrm>
              <a:custGeom>
                <a:avLst/>
                <a:gdLst>
                  <a:gd name="connsiteX0" fmla="*/ -6151 w 25731"/>
                  <a:gd name="connsiteY0" fmla="*/ -2780 h 42913"/>
                  <a:gd name="connsiteX1" fmla="*/ 19581 w 25731"/>
                  <a:gd name="connsiteY1" fmla="*/ -2780 h 42913"/>
                  <a:gd name="connsiteX2" fmla="*/ 19581 w 25731"/>
                  <a:gd name="connsiteY2" fmla="*/ 40134 h 42913"/>
                  <a:gd name="connsiteX3" fmla="*/ -6151 w 25731"/>
                  <a:gd name="connsiteY3" fmla="*/ 40134 h 42913"/>
                  <a:gd name="connsiteX4" fmla="*/ -6151 w 25731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913">
                    <a:moveTo>
                      <a:pt x="-6151" y="-2780"/>
                    </a:moveTo>
                    <a:lnTo>
                      <a:pt x="19581" y="-2780"/>
                    </a:lnTo>
                    <a:lnTo>
                      <a:pt x="19581" y="40134"/>
                    </a:lnTo>
                    <a:lnTo>
                      <a:pt x="-6151" y="40134"/>
                    </a:lnTo>
                    <a:lnTo>
                      <a:pt x="-615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igura a mano libera: forma 266">
                <a:extLst>
                  <a:ext uri="{FF2B5EF4-FFF2-40B4-BE49-F238E27FC236}">
                    <a16:creationId xmlns:a16="http://schemas.microsoft.com/office/drawing/2014/main" id="{D6BBE6F1-85FE-400E-8077-704AF197D9AD}"/>
                  </a:ext>
                </a:extLst>
              </p:cNvPr>
              <p:cNvSpPr/>
              <p:nvPr/>
            </p:nvSpPr>
            <p:spPr>
              <a:xfrm flipV="1">
                <a:off x="9093591" y="3890163"/>
                <a:ext cx="25731" cy="42913"/>
              </a:xfrm>
              <a:custGeom>
                <a:avLst/>
                <a:gdLst>
                  <a:gd name="connsiteX0" fmla="*/ -6151 w 25731"/>
                  <a:gd name="connsiteY0" fmla="*/ -2780 h 42913"/>
                  <a:gd name="connsiteX1" fmla="*/ 19581 w 25731"/>
                  <a:gd name="connsiteY1" fmla="*/ -2780 h 42913"/>
                  <a:gd name="connsiteX2" fmla="*/ -6151 w 25731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913">
                    <a:moveTo>
                      <a:pt x="-6151" y="-2780"/>
                    </a:moveTo>
                    <a:lnTo>
                      <a:pt x="19581" y="-2780"/>
                    </a:lnTo>
                    <a:lnTo>
                      <a:pt x="-615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igura a mano libera: forma 267">
                <a:extLst>
                  <a:ext uri="{FF2B5EF4-FFF2-40B4-BE49-F238E27FC236}">
                    <a16:creationId xmlns:a16="http://schemas.microsoft.com/office/drawing/2014/main" id="{E1621EA0-E7E4-408E-953E-7635013E8978}"/>
                  </a:ext>
                </a:extLst>
              </p:cNvPr>
              <p:cNvSpPr/>
              <p:nvPr/>
            </p:nvSpPr>
            <p:spPr>
              <a:xfrm flipV="1">
                <a:off x="9093591" y="4012594"/>
                <a:ext cx="25731" cy="42908"/>
              </a:xfrm>
              <a:custGeom>
                <a:avLst/>
                <a:gdLst>
                  <a:gd name="connsiteX0" fmla="*/ -6151 w 25731"/>
                  <a:gd name="connsiteY0" fmla="*/ -2513 h 42908"/>
                  <a:gd name="connsiteX1" fmla="*/ 19581 w 25731"/>
                  <a:gd name="connsiteY1" fmla="*/ -2513 h 42908"/>
                  <a:gd name="connsiteX2" fmla="*/ 19581 w 25731"/>
                  <a:gd name="connsiteY2" fmla="*/ 40396 h 42908"/>
                  <a:gd name="connsiteX3" fmla="*/ -6151 w 25731"/>
                  <a:gd name="connsiteY3" fmla="*/ 40396 h 42908"/>
                  <a:gd name="connsiteX4" fmla="*/ -6151 w 25731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908">
                    <a:moveTo>
                      <a:pt x="-6151" y="-2513"/>
                    </a:moveTo>
                    <a:lnTo>
                      <a:pt x="19581" y="-2513"/>
                    </a:lnTo>
                    <a:lnTo>
                      <a:pt x="19581" y="40396"/>
                    </a:lnTo>
                    <a:lnTo>
                      <a:pt x="-6151" y="40396"/>
                    </a:lnTo>
                    <a:lnTo>
                      <a:pt x="-615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igura a mano libera: forma 268">
                <a:extLst>
                  <a:ext uri="{FF2B5EF4-FFF2-40B4-BE49-F238E27FC236}">
                    <a16:creationId xmlns:a16="http://schemas.microsoft.com/office/drawing/2014/main" id="{A3806895-518B-4F44-A215-C48BBA39B30C}"/>
                  </a:ext>
                </a:extLst>
              </p:cNvPr>
              <p:cNvSpPr/>
              <p:nvPr/>
            </p:nvSpPr>
            <p:spPr>
              <a:xfrm flipV="1">
                <a:off x="9093591" y="4012594"/>
                <a:ext cx="25731" cy="42908"/>
              </a:xfrm>
              <a:custGeom>
                <a:avLst/>
                <a:gdLst>
                  <a:gd name="connsiteX0" fmla="*/ -6151 w 25731"/>
                  <a:gd name="connsiteY0" fmla="*/ -2513 h 42908"/>
                  <a:gd name="connsiteX1" fmla="*/ 19581 w 25731"/>
                  <a:gd name="connsiteY1" fmla="*/ -2513 h 42908"/>
                  <a:gd name="connsiteX2" fmla="*/ -6151 w 25731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908">
                    <a:moveTo>
                      <a:pt x="-6151" y="-2513"/>
                    </a:moveTo>
                    <a:lnTo>
                      <a:pt x="19581" y="-2513"/>
                    </a:lnTo>
                    <a:lnTo>
                      <a:pt x="-615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igura a mano libera: forma 269">
                <a:extLst>
                  <a:ext uri="{FF2B5EF4-FFF2-40B4-BE49-F238E27FC236}">
                    <a16:creationId xmlns:a16="http://schemas.microsoft.com/office/drawing/2014/main" id="{EE85CFAF-C7D8-4F7F-B211-439E016165A5}"/>
                  </a:ext>
                </a:extLst>
              </p:cNvPr>
              <p:cNvSpPr/>
              <p:nvPr/>
            </p:nvSpPr>
            <p:spPr>
              <a:xfrm flipV="1">
                <a:off x="9093591" y="3952114"/>
                <a:ext cx="25731" cy="42892"/>
              </a:xfrm>
              <a:custGeom>
                <a:avLst/>
                <a:gdLst>
                  <a:gd name="connsiteX0" fmla="*/ -6151 w 25731"/>
                  <a:gd name="connsiteY0" fmla="*/ -2645 h 42892"/>
                  <a:gd name="connsiteX1" fmla="*/ 19581 w 25731"/>
                  <a:gd name="connsiteY1" fmla="*/ -2645 h 42892"/>
                  <a:gd name="connsiteX2" fmla="*/ 19581 w 25731"/>
                  <a:gd name="connsiteY2" fmla="*/ 40248 h 42892"/>
                  <a:gd name="connsiteX3" fmla="*/ -6151 w 25731"/>
                  <a:gd name="connsiteY3" fmla="*/ 40248 h 42892"/>
                  <a:gd name="connsiteX4" fmla="*/ -6151 w 25731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892">
                    <a:moveTo>
                      <a:pt x="-6151" y="-2645"/>
                    </a:moveTo>
                    <a:lnTo>
                      <a:pt x="19581" y="-2645"/>
                    </a:lnTo>
                    <a:lnTo>
                      <a:pt x="19581" y="40248"/>
                    </a:lnTo>
                    <a:lnTo>
                      <a:pt x="-6151" y="40248"/>
                    </a:lnTo>
                    <a:lnTo>
                      <a:pt x="-615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igura a mano libera: forma 270">
                <a:extLst>
                  <a:ext uri="{FF2B5EF4-FFF2-40B4-BE49-F238E27FC236}">
                    <a16:creationId xmlns:a16="http://schemas.microsoft.com/office/drawing/2014/main" id="{BC9053B8-ED92-49C4-8C42-0FC114EEC9D4}"/>
                  </a:ext>
                </a:extLst>
              </p:cNvPr>
              <p:cNvSpPr/>
              <p:nvPr/>
            </p:nvSpPr>
            <p:spPr>
              <a:xfrm flipV="1">
                <a:off x="9093591" y="3952114"/>
                <a:ext cx="25731" cy="42892"/>
              </a:xfrm>
              <a:custGeom>
                <a:avLst/>
                <a:gdLst>
                  <a:gd name="connsiteX0" fmla="*/ -6151 w 25731"/>
                  <a:gd name="connsiteY0" fmla="*/ -2645 h 42892"/>
                  <a:gd name="connsiteX1" fmla="*/ 19581 w 25731"/>
                  <a:gd name="connsiteY1" fmla="*/ -2645 h 42892"/>
                  <a:gd name="connsiteX2" fmla="*/ -6151 w 25731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892">
                    <a:moveTo>
                      <a:pt x="-6151" y="-2645"/>
                    </a:moveTo>
                    <a:lnTo>
                      <a:pt x="19581" y="-2645"/>
                    </a:lnTo>
                    <a:lnTo>
                      <a:pt x="-615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igura a mano libera: forma 271">
                <a:extLst>
                  <a:ext uri="{FF2B5EF4-FFF2-40B4-BE49-F238E27FC236}">
                    <a16:creationId xmlns:a16="http://schemas.microsoft.com/office/drawing/2014/main" id="{D25524E5-10F4-404D-ABED-FC20B586C9F6}"/>
                  </a:ext>
                </a:extLst>
              </p:cNvPr>
              <p:cNvSpPr/>
              <p:nvPr/>
            </p:nvSpPr>
            <p:spPr>
              <a:xfrm flipV="1">
                <a:off x="9045589" y="3890163"/>
                <a:ext cx="25736" cy="42913"/>
              </a:xfrm>
              <a:custGeom>
                <a:avLst/>
                <a:gdLst>
                  <a:gd name="connsiteX0" fmla="*/ -6071 w 25736"/>
                  <a:gd name="connsiteY0" fmla="*/ -2780 h 42913"/>
                  <a:gd name="connsiteX1" fmla="*/ 19666 w 25736"/>
                  <a:gd name="connsiteY1" fmla="*/ -2780 h 42913"/>
                  <a:gd name="connsiteX2" fmla="*/ 19666 w 25736"/>
                  <a:gd name="connsiteY2" fmla="*/ 40134 h 42913"/>
                  <a:gd name="connsiteX3" fmla="*/ -6071 w 25736"/>
                  <a:gd name="connsiteY3" fmla="*/ 40134 h 42913"/>
                  <a:gd name="connsiteX4" fmla="*/ -6071 w 25736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13">
                    <a:moveTo>
                      <a:pt x="-6071" y="-2780"/>
                    </a:moveTo>
                    <a:lnTo>
                      <a:pt x="19666" y="-2780"/>
                    </a:lnTo>
                    <a:lnTo>
                      <a:pt x="19666" y="40134"/>
                    </a:lnTo>
                    <a:lnTo>
                      <a:pt x="-6071" y="40134"/>
                    </a:lnTo>
                    <a:lnTo>
                      <a:pt x="-607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igura a mano libera: forma 272">
                <a:extLst>
                  <a:ext uri="{FF2B5EF4-FFF2-40B4-BE49-F238E27FC236}">
                    <a16:creationId xmlns:a16="http://schemas.microsoft.com/office/drawing/2014/main" id="{D4C1046A-57EE-44D2-8F9F-8457B70FF3F9}"/>
                  </a:ext>
                </a:extLst>
              </p:cNvPr>
              <p:cNvSpPr/>
              <p:nvPr/>
            </p:nvSpPr>
            <p:spPr>
              <a:xfrm flipV="1">
                <a:off x="9045589" y="3890163"/>
                <a:ext cx="25736" cy="42913"/>
              </a:xfrm>
              <a:custGeom>
                <a:avLst/>
                <a:gdLst>
                  <a:gd name="connsiteX0" fmla="*/ -6071 w 25736"/>
                  <a:gd name="connsiteY0" fmla="*/ -2780 h 42913"/>
                  <a:gd name="connsiteX1" fmla="*/ 19666 w 25736"/>
                  <a:gd name="connsiteY1" fmla="*/ -2780 h 42913"/>
                  <a:gd name="connsiteX2" fmla="*/ -6071 w 25736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13">
                    <a:moveTo>
                      <a:pt x="-6071" y="-2780"/>
                    </a:moveTo>
                    <a:lnTo>
                      <a:pt x="19666" y="-2780"/>
                    </a:lnTo>
                    <a:lnTo>
                      <a:pt x="-607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igura a mano libera: forma 273">
                <a:extLst>
                  <a:ext uri="{FF2B5EF4-FFF2-40B4-BE49-F238E27FC236}">
                    <a16:creationId xmlns:a16="http://schemas.microsoft.com/office/drawing/2014/main" id="{57D5CF00-16B3-4A3A-AA46-A12B708D7FD1}"/>
                  </a:ext>
                </a:extLst>
              </p:cNvPr>
              <p:cNvSpPr/>
              <p:nvPr/>
            </p:nvSpPr>
            <p:spPr>
              <a:xfrm flipV="1">
                <a:off x="9045589" y="4012594"/>
                <a:ext cx="25736" cy="42908"/>
              </a:xfrm>
              <a:custGeom>
                <a:avLst/>
                <a:gdLst>
                  <a:gd name="connsiteX0" fmla="*/ -6071 w 25736"/>
                  <a:gd name="connsiteY0" fmla="*/ -2513 h 42908"/>
                  <a:gd name="connsiteX1" fmla="*/ 19666 w 25736"/>
                  <a:gd name="connsiteY1" fmla="*/ -2513 h 42908"/>
                  <a:gd name="connsiteX2" fmla="*/ 19666 w 25736"/>
                  <a:gd name="connsiteY2" fmla="*/ 40396 h 42908"/>
                  <a:gd name="connsiteX3" fmla="*/ -6071 w 25736"/>
                  <a:gd name="connsiteY3" fmla="*/ 40396 h 42908"/>
                  <a:gd name="connsiteX4" fmla="*/ -6071 w 25736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8">
                    <a:moveTo>
                      <a:pt x="-6071" y="-2513"/>
                    </a:moveTo>
                    <a:lnTo>
                      <a:pt x="19666" y="-2513"/>
                    </a:lnTo>
                    <a:lnTo>
                      <a:pt x="19666" y="40396"/>
                    </a:lnTo>
                    <a:lnTo>
                      <a:pt x="-6071" y="40396"/>
                    </a:lnTo>
                    <a:lnTo>
                      <a:pt x="-607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igura a mano libera: forma 274">
                <a:extLst>
                  <a:ext uri="{FF2B5EF4-FFF2-40B4-BE49-F238E27FC236}">
                    <a16:creationId xmlns:a16="http://schemas.microsoft.com/office/drawing/2014/main" id="{172D0346-689A-4D7D-85B2-C72A0290801A}"/>
                  </a:ext>
                </a:extLst>
              </p:cNvPr>
              <p:cNvSpPr/>
              <p:nvPr/>
            </p:nvSpPr>
            <p:spPr>
              <a:xfrm flipV="1">
                <a:off x="9045589" y="4012594"/>
                <a:ext cx="25736" cy="42908"/>
              </a:xfrm>
              <a:custGeom>
                <a:avLst/>
                <a:gdLst>
                  <a:gd name="connsiteX0" fmla="*/ -6071 w 25736"/>
                  <a:gd name="connsiteY0" fmla="*/ -2513 h 42908"/>
                  <a:gd name="connsiteX1" fmla="*/ 19666 w 25736"/>
                  <a:gd name="connsiteY1" fmla="*/ -2513 h 42908"/>
                  <a:gd name="connsiteX2" fmla="*/ -6071 w 25736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8">
                    <a:moveTo>
                      <a:pt x="-6071" y="-2513"/>
                    </a:moveTo>
                    <a:lnTo>
                      <a:pt x="19666" y="-2513"/>
                    </a:lnTo>
                    <a:lnTo>
                      <a:pt x="-607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igura a mano libera: forma 275">
                <a:extLst>
                  <a:ext uri="{FF2B5EF4-FFF2-40B4-BE49-F238E27FC236}">
                    <a16:creationId xmlns:a16="http://schemas.microsoft.com/office/drawing/2014/main" id="{82EDF285-AEDB-499C-B66B-BB6CEF89297F}"/>
                  </a:ext>
                </a:extLst>
              </p:cNvPr>
              <p:cNvSpPr/>
              <p:nvPr/>
            </p:nvSpPr>
            <p:spPr>
              <a:xfrm flipV="1">
                <a:off x="9333615" y="4071474"/>
                <a:ext cx="25721" cy="42903"/>
              </a:xfrm>
              <a:custGeom>
                <a:avLst/>
                <a:gdLst>
                  <a:gd name="connsiteX0" fmla="*/ -6551 w 25721"/>
                  <a:gd name="connsiteY0" fmla="*/ -2384 h 42903"/>
                  <a:gd name="connsiteX1" fmla="*/ 19170 w 25721"/>
                  <a:gd name="connsiteY1" fmla="*/ -2384 h 42903"/>
                  <a:gd name="connsiteX2" fmla="*/ 19170 w 25721"/>
                  <a:gd name="connsiteY2" fmla="*/ 40519 h 42903"/>
                  <a:gd name="connsiteX3" fmla="*/ -6551 w 25721"/>
                  <a:gd name="connsiteY3" fmla="*/ 40519 h 42903"/>
                  <a:gd name="connsiteX4" fmla="*/ -6551 w 25721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903">
                    <a:moveTo>
                      <a:pt x="-6551" y="-2384"/>
                    </a:moveTo>
                    <a:lnTo>
                      <a:pt x="19170" y="-2384"/>
                    </a:lnTo>
                    <a:lnTo>
                      <a:pt x="19170" y="40519"/>
                    </a:lnTo>
                    <a:lnTo>
                      <a:pt x="-6551" y="40519"/>
                    </a:lnTo>
                    <a:lnTo>
                      <a:pt x="-655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igura a mano libera: forma 276">
                <a:extLst>
                  <a:ext uri="{FF2B5EF4-FFF2-40B4-BE49-F238E27FC236}">
                    <a16:creationId xmlns:a16="http://schemas.microsoft.com/office/drawing/2014/main" id="{D1B3D423-1F2F-4172-B6DB-DF3D2FEAFB91}"/>
                  </a:ext>
                </a:extLst>
              </p:cNvPr>
              <p:cNvSpPr/>
              <p:nvPr/>
            </p:nvSpPr>
            <p:spPr>
              <a:xfrm flipV="1">
                <a:off x="9333615" y="4071474"/>
                <a:ext cx="25721" cy="42903"/>
              </a:xfrm>
              <a:custGeom>
                <a:avLst/>
                <a:gdLst>
                  <a:gd name="connsiteX0" fmla="*/ -6551 w 25721"/>
                  <a:gd name="connsiteY0" fmla="*/ -2384 h 42903"/>
                  <a:gd name="connsiteX1" fmla="*/ 19170 w 25721"/>
                  <a:gd name="connsiteY1" fmla="*/ -2384 h 42903"/>
                  <a:gd name="connsiteX2" fmla="*/ -6551 w 25721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903">
                    <a:moveTo>
                      <a:pt x="-6551" y="-2384"/>
                    </a:moveTo>
                    <a:lnTo>
                      <a:pt x="19170" y="-2384"/>
                    </a:lnTo>
                    <a:lnTo>
                      <a:pt x="-655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igura a mano libera: forma 277">
                <a:extLst>
                  <a:ext uri="{FF2B5EF4-FFF2-40B4-BE49-F238E27FC236}">
                    <a16:creationId xmlns:a16="http://schemas.microsoft.com/office/drawing/2014/main" id="{17927A66-790D-4C03-B8D6-FF4B9D6A9BAD}"/>
                  </a:ext>
                </a:extLst>
              </p:cNvPr>
              <p:cNvSpPr/>
              <p:nvPr/>
            </p:nvSpPr>
            <p:spPr>
              <a:xfrm flipV="1">
                <a:off x="9285603" y="4071474"/>
                <a:ext cx="25726" cy="42903"/>
              </a:xfrm>
              <a:custGeom>
                <a:avLst/>
                <a:gdLst>
                  <a:gd name="connsiteX0" fmla="*/ -6471 w 25726"/>
                  <a:gd name="connsiteY0" fmla="*/ -2384 h 42903"/>
                  <a:gd name="connsiteX1" fmla="*/ 19255 w 25726"/>
                  <a:gd name="connsiteY1" fmla="*/ -2384 h 42903"/>
                  <a:gd name="connsiteX2" fmla="*/ 19255 w 25726"/>
                  <a:gd name="connsiteY2" fmla="*/ 40519 h 42903"/>
                  <a:gd name="connsiteX3" fmla="*/ -6471 w 25726"/>
                  <a:gd name="connsiteY3" fmla="*/ 40519 h 42903"/>
                  <a:gd name="connsiteX4" fmla="*/ -6471 w 25726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903">
                    <a:moveTo>
                      <a:pt x="-6471" y="-2384"/>
                    </a:moveTo>
                    <a:lnTo>
                      <a:pt x="19255" y="-2384"/>
                    </a:lnTo>
                    <a:lnTo>
                      <a:pt x="19255" y="40519"/>
                    </a:lnTo>
                    <a:lnTo>
                      <a:pt x="-6471" y="40519"/>
                    </a:lnTo>
                    <a:lnTo>
                      <a:pt x="-647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igura a mano libera: forma 278">
                <a:extLst>
                  <a:ext uri="{FF2B5EF4-FFF2-40B4-BE49-F238E27FC236}">
                    <a16:creationId xmlns:a16="http://schemas.microsoft.com/office/drawing/2014/main" id="{DEFB7E8D-F23E-4F62-929B-A7D52613EE37}"/>
                  </a:ext>
                </a:extLst>
              </p:cNvPr>
              <p:cNvSpPr/>
              <p:nvPr/>
            </p:nvSpPr>
            <p:spPr>
              <a:xfrm flipV="1">
                <a:off x="9285603" y="4071474"/>
                <a:ext cx="25726" cy="42903"/>
              </a:xfrm>
              <a:custGeom>
                <a:avLst/>
                <a:gdLst>
                  <a:gd name="connsiteX0" fmla="*/ -6471 w 25726"/>
                  <a:gd name="connsiteY0" fmla="*/ -2384 h 42903"/>
                  <a:gd name="connsiteX1" fmla="*/ 19255 w 25726"/>
                  <a:gd name="connsiteY1" fmla="*/ -2384 h 42903"/>
                  <a:gd name="connsiteX2" fmla="*/ -6471 w 25726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903">
                    <a:moveTo>
                      <a:pt x="-6471" y="-2384"/>
                    </a:moveTo>
                    <a:lnTo>
                      <a:pt x="19255" y="-2384"/>
                    </a:lnTo>
                    <a:lnTo>
                      <a:pt x="-647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igura a mano libera: forma 279">
                <a:extLst>
                  <a:ext uri="{FF2B5EF4-FFF2-40B4-BE49-F238E27FC236}">
                    <a16:creationId xmlns:a16="http://schemas.microsoft.com/office/drawing/2014/main" id="{42C34839-0E29-4D9B-98DF-F23B09ADEA89}"/>
                  </a:ext>
                </a:extLst>
              </p:cNvPr>
              <p:cNvSpPr/>
              <p:nvPr/>
            </p:nvSpPr>
            <p:spPr>
              <a:xfrm flipV="1">
                <a:off x="9237606" y="4071474"/>
                <a:ext cx="25736" cy="42903"/>
              </a:xfrm>
              <a:custGeom>
                <a:avLst/>
                <a:gdLst>
                  <a:gd name="connsiteX0" fmla="*/ -6391 w 25736"/>
                  <a:gd name="connsiteY0" fmla="*/ -2384 h 42903"/>
                  <a:gd name="connsiteX1" fmla="*/ 19346 w 25736"/>
                  <a:gd name="connsiteY1" fmla="*/ -2384 h 42903"/>
                  <a:gd name="connsiteX2" fmla="*/ 19346 w 25736"/>
                  <a:gd name="connsiteY2" fmla="*/ 40519 h 42903"/>
                  <a:gd name="connsiteX3" fmla="*/ -6391 w 25736"/>
                  <a:gd name="connsiteY3" fmla="*/ 40519 h 42903"/>
                  <a:gd name="connsiteX4" fmla="*/ -6391 w 25736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3">
                    <a:moveTo>
                      <a:pt x="-6391" y="-2384"/>
                    </a:moveTo>
                    <a:lnTo>
                      <a:pt x="19346" y="-2384"/>
                    </a:lnTo>
                    <a:lnTo>
                      <a:pt x="19346" y="40519"/>
                    </a:lnTo>
                    <a:lnTo>
                      <a:pt x="-6391" y="40519"/>
                    </a:lnTo>
                    <a:lnTo>
                      <a:pt x="-639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igura a mano libera: forma 280">
                <a:extLst>
                  <a:ext uri="{FF2B5EF4-FFF2-40B4-BE49-F238E27FC236}">
                    <a16:creationId xmlns:a16="http://schemas.microsoft.com/office/drawing/2014/main" id="{84EEE8C0-D853-4757-AB79-981C2E87E5BB}"/>
                  </a:ext>
                </a:extLst>
              </p:cNvPr>
              <p:cNvSpPr/>
              <p:nvPr/>
            </p:nvSpPr>
            <p:spPr>
              <a:xfrm flipV="1">
                <a:off x="9237606" y="4071474"/>
                <a:ext cx="25736" cy="42903"/>
              </a:xfrm>
              <a:custGeom>
                <a:avLst/>
                <a:gdLst>
                  <a:gd name="connsiteX0" fmla="*/ -6391 w 25736"/>
                  <a:gd name="connsiteY0" fmla="*/ -2384 h 42903"/>
                  <a:gd name="connsiteX1" fmla="*/ 19346 w 25736"/>
                  <a:gd name="connsiteY1" fmla="*/ -2384 h 42903"/>
                  <a:gd name="connsiteX2" fmla="*/ -6391 w 25736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3">
                    <a:moveTo>
                      <a:pt x="-6391" y="-2384"/>
                    </a:moveTo>
                    <a:lnTo>
                      <a:pt x="19346" y="-2384"/>
                    </a:lnTo>
                    <a:lnTo>
                      <a:pt x="-639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igura a mano libera: forma 281">
                <a:extLst>
                  <a:ext uri="{FF2B5EF4-FFF2-40B4-BE49-F238E27FC236}">
                    <a16:creationId xmlns:a16="http://schemas.microsoft.com/office/drawing/2014/main" id="{2EAB053A-6A65-448E-91D5-6AD46C9FBC15}"/>
                  </a:ext>
                </a:extLst>
              </p:cNvPr>
              <p:cNvSpPr/>
              <p:nvPr/>
            </p:nvSpPr>
            <p:spPr>
              <a:xfrm flipV="1">
                <a:off x="9189589" y="4071474"/>
                <a:ext cx="25747" cy="42903"/>
              </a:xfrm>
              <a:custGeom>
                <a:avLst/>
                <a:gdLst>
                  <a:gd name="connsiteX0" fmla="*/ -6311 w 25747"/>
                  <a:gd name="connsiteY0" fmla="*/ -2384 h 42903"/>
                  <a:gd name="connsiteX1" fmla="*/ 19436 w 25747"/>
                  <a:gd name="connsiteY1" fmla="*/ -2384 h 42903"/>
                  <a:gd name="connsiteX2" fmla="*/ 19436 w 25747"/>
                  <a:gd name="connsiteY2" fmla="*/ 40519 h 42903"/>
                  <a:gd name="connsiteX3" fmla="*/ -6311 w 25747"/>
                  <a:gd name="connsiteY3" fmla="*/ 40519 h 42903"/>
                  <a:gd name="connsiteX4" fmla="*/ -6311 w 25747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903">
                    <a:moveTo>
                      <a:pt x="-6311" y="-2384"/>
                    </a:moveTo>
                    <a:lnTo>
                      <a:pt x="19436" y="-2384"/>
                    </a:lnTo>
                    <a:lnTo>
                      <a:pt x="19436" y="40519"/>
                    </a:lnTo>
                    <a:lnTo>
                      <a:pt x="-6311" y="40519"/>
                    </a:lnTo>
                    <a:lnTo>
                      <a:pt x="-631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igura a mano libera: forma 282">
                <a:extLst>
                  <a:ext uri="{FF2B5EF4-FFF2-40B4-BE49-F238E27FC236}">
                    <a16:creationId xmlns:a16="http://schemas.microsoft.com/office/drawing/2014/main" id="{06528E5D-4B7B-4A94-A2E9-60D10BD72E78}"/>
                  </a:ext>
                </a:extLst>
              </p:cNvPr>
              <p:cNvSpPr/>
              <p:nvPr/>
            </p:nvSpPr>
            <p:spPr>
              <a:xfrm flipV="1">
                <a:off x="9189589" y="4071474"/>
                <a:ext cx="25747" cy="42903"/>
              </a:xfrm>
              <a:custGeom>
                <a:avLst/>
                <a:gdLst>
                  <a:gd name="connsiteX0" fmla="*/ -6311 w 25747"/>
                  <a:gd name="connsiteY0" fmla="*/ -2384 h 42903"/>
                  <a:gd name="connsiteX1" fmla="*/ 19436 w 25747"/>
                  <a:gd name="connsiteY1" fmla="*/ -2384 h 42903"/>
                  <a:gd name="connsiteX2" fmla="*/ -6311 w 25747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903">
                    <a:moveTo>
                      <a:pt x="-6311" y="-2384"/>
                    </a:moveTo>
                    <a:lnTo>
                      <a:pt x="19436" y="-2384"/>
                    </a:lnTo>
                    <a:lnTo>
                      <a:pt x="-631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igura a mano libera: forma 283">
                <a:extLst>
                  <a:ext uri="{FF2B5EF4-FFF2-40B4-BE49-F238E27FC236}">
                    <a16:creationId xmlns:a16="http://schemas.microsoft.com/office/drawing/2014/main" id="{E2363C52-C040-4BE1-87DE-FE80D077ACA4}"/>
                  </a:ext>
                </a:extLst>
              </p:cNvPr>
              <p:cNvSpPr/>
              <p:nvPr/>
            </p:nvSpPr>
            <p:spPr>
              <a:xfrm flipV="1">
                <a:off x="9141572" y="4071474"/>
                <a:ext cx="25767" cy="42903"/>
              </a:xfrm>
              <a:custGeom>
                <a:avLst/>
                <a:gdLst>
                  <a:gd name="connsiteX0" fmla="*/ -6231 w 25767"/>
                  <a:gd name="connsiteY0" fmla="*/ -2384 h 42903"/>
                  <a:gd name="connsiteX1" fmla="*/ 19537 w 25767"/>
                  <a:gd name="connsiteY1" fmla="*/ -2384 h 42903"/>
                  <a:gd name="connsiteX2" fmla="*/ 19537 w 25767"/>
                  <a:gd name="connsiteY2" fmla="*/ 40519 h 42903"/>
                  <a:gd name="connsiteX3" fmla="*/ -6231 w 25767"/>
                  <a:gd name="connsiteY3" fmla="*/ 40519 h 42903"/>
                  <a:gd name="connsiteX4" fmla="*/ -6231 w 25767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903">
                    <a:moveTo>
                      <a:pt x="-6231" y="-2384"/>
                    </a:moveTo>
                    <a:lnTo>
                      <a:pt x="19537" y="-2384"/>
                    </a:lnTo>
                    <a:lnTo>
                      <a:pt x="19537" y="40519"/>
                    </a:lnTo>
                    <a:lnTo>
                      <a:pt x="-6231" y="40519"/>
                    </a:lnTo>
                    <a:lnTo>
                      <a:pt x="-623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igura a mano libera: forma 284">
                <a:extLst>
                  <a:ext uri="{FF2B5EF4-FFF2-40B4-BE49-F238E27FC236}">
                    <a16:creationId xmlns:a16="http://schemas.microsoft.com/office/drawing/2014/main" id="{DF9A48FA-3C3B-4986-A2A4-2288E43E5F5E}"/>
                  </a:ext>
                </a:extLst>
              </p:cNvPr>
              <p:cNvSpPr/>
              <p:nvPr/>
            </p:nvSpPr>
            <p:spPr>
              <a:xfrm flipV="1">
                <a:off x="9141572" y="4071474"/>
                <a:ext cx="25767" cy="42903"/>
              </a:xfrm>
              <a:custGeom>
                <a:avLst/>
                <a:gdLst>
                  <a:gd name="connsiteX0" fmla="*/ -6231 w 25767"/>
                  <a:gd name="connsiteY0" fmla="*/ -2384 h 42903"/>
                  <a:gd name="connsiteX1" fmla="*/ 19537 w 25767"/>
                  <a:gd name="connsiteY1" fmla="*/ -2384 h 42903"/>
                  <a:gd name="connsiteX2" fmla="*/ -6231 w 25767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903">
                    <a:moveTo>
                      <a:pt x="-6231" y="-2384"/>
                    </a:moveTo>
                    <a:lnTo>
                      <a:pt x="19537" y="-2384"/>
                    </a:lnTo>
                    <a:lnTo>
                      <a:pt x="-623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igura a mano libera: forma 285">
                <a:extLst>
                  <a:ext uri="{FF2B5EF4-FFF2-40B4-BE49-F238E27FC236}">
                    <a16:creationId xmlns:a16="http://schemas.microsoft.com/office/drawing/2014/main" id="{95909E7F-F177-4138-B83C-BF4550C537FB}"/>
                  </a:ext>
                </a:extLst>
              </p:cNvPr>
              <p:cNvSpPr/>
              <p:nvPr/>
            </p:nvSpPr>
            <p:spPr>
              <a:xfrm flipV="1">
                <a:off x="9093591" y="4071474"/>
                <a:ext cx="25731" cy="42903"/>
              </a:xfrm>
              <a:custGeom>
                <a:avLst/>
                <a:gdLst>
                  <a:gd name="connsiteX0" fmla="*/ -6151 w 25731"/>
                  <a:gd name="connsiteY0" fmla="*/ -2384 h 42903"/>
                  <a:gd name="connsiteX1" fmla="*/ 19581 w 25731"/>
                  <a:gd name="connsiteY1" fmla="*/ -2384 h 42903"/>
                  <a:gd name="connsiteX2" fmla="*/ 19581 w 25731"/>
                  <a:gd name="connsiteY2" fmla="*/ 40519 h 42903"/>
                  <a:gd name="connsiteX3" fmla="*/ -6151 w 25731"/>
                  <a:gd name="connsiteY3" fmla="*/ 40519 h 42903"/>
                  <a:gd name="connsiteX4" fmla="*/ -6151 w 25731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903">
                    <a:moveTo>
                      <a:pt x="-6151" y="-2384"/>
                    </a:moveTo>
                    <a:lnTo>
                      <a:pt x="19581" y="-2384"/>
                    </a:lnTo>
                    <a:lnTo>
                      <a:pt x="19581" y="40519"/>
                    </a:lnTo>
                    <a:lnTo>
                      <a:pt x="-6151" y="40519"/>
                    </a:lnTo>
                    <a:lnTo>
                      <a:pt x="-615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igura a mano libera: forma 286">
                <a:extLst>
                  <a:ext uri="{FF2B5EF4-FFF2-40B4-BE49-F238E27FC236}">
                    <a16:creationId xmlns:a16="http://schemas.microsoft.com/office/drawing/2014/main" id="{D117D0BB-1C61-4D4F-8DFC-D778245DA578}"/>
                  </a:ext>
                </a:extLst>
              </p:cNvPr>
              <p:cNvSpPr/>
              <p:nvPr/>
            </p:nvSpPr>
            <p:spPr>
              <a:xfrm flipV="1">
                <a:off x="9093591" y="4071474"/>
                <a:ext cx="25731" cy="42903"/>
              </a:xfrm>
              <a:custGeom>
                <a:avLst/>
                <a:gdLst>
                  <a:gd name="connsiteX0" fmla="*/ -6151 w 25731"/>
                  <a:gd name="connsiteY0" fmla="*/ -2384 h 42903"/>
                  <a:gd name="connsiteX1" fmla="*/ 19581 w 25731"/>
                  <a:gd name="connsiteY1" fmla="*/ -2384 h 42903"/>
                  <a:gd name="connsiteX2" fmla="*/ -6151 w 25731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903">
                    <a:moveTo>
                      <a:pt x="-6151" y="-2384"/>
                    </a:moveTo>
                    <a:lnTo>
                      <a:pt x="19581" y="-2384"/>
                    </a:lnTo>
                    <a:lnTo>
                      <a:pt x="-615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igura a mano libera: forma 287">
                <a:extLst>
                  <a:ext uri="{FF2B5EF4-FFF2-40B4-BE49-F238E27FC236}">
                    <a16:creationId xmlns:a16="http://schemas.microsoft.com/office/drawing/2014/main" id="{D84E2B3B-705E-4DE3-8881-D2F9FBD7C90D}"/>
                  </a:ext>
                </a:extLst>
              </p:cNvPr>
              <p:cNvSpPr/>
              <p:nvPr/>
            </p:nvSpPr>
            <p:spPr>
              <a:xfrm flipV="1">
                <a:off x="9045589" y="4071474"/>
                <a:ext cx="25736" cy="42903"/>
              </a:xfrm>
              <a:custGeom>
                <a:avLst/>
                <a:gdLst>
                  <a:gd name="connsiteX0" fmla="*/ -6071 w 25736"/>
                  <a:gd name="connsiteY0" fmla="*/ -2384 h 42903"/>
                  <a:gd name="connsiteX1" fmla="*/ 19666 w 25736"/>
                  <a:gd name="connsiteY1" fmla="*/ -2384 h 42903"/>
                  <a:gd name="connsiteX2" fmla="*/ 19666 w 25736"/>
                  <a:gd name="connsiteY2" fmla="*/ 40519 h 42903"/>
                  <a:gd name="connsiteX3" fmla="*/ -6071 w 25736"/>
                  <a:gd name="connsiteY3" fmla="*/ 40519 h 42903"/>
                  <a:gd name="connsiteX4" fmla="*/ -6071 w 25736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3">
                    <a:moveTo>
                      <a:pt x="-6071" y="-2384"/>
                    </a:moveTo>
                    <a:lnTo>
                      <a:pt x="19666" y="-2384"/>
                    </a:lnTo>
                    <a:lnTo>
                      <a:pt x="19666" y="40519"/>
                    </a:lnTo>
                    <a:lnTo>
                      <a:pt x="-6071" y="40519"/>
                    </a:lnTo>
                    <a:lnTo>
                      <a:pt x="-607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igura a mano libera: forma 288">
                <a:extLst>
                  <a:ext uri="{FF2B5EF4-FFF2-40B4-BE49-F238E27FC236}">
                    <a16:creationId xmlns:a16="http://schemas.microsoft.com/office/drawing/2014/main" id="{D2174553-6B78-46D6-ACB0-CC063D22FB00}"/>
                  </a:ext>
                </a:extLst>
              </p:cNvPr>
              <p:cNvSpPr/>
              <p:nvPr/>
            </p:nvSpPr>
            <p:spPr>
              <a:xfrm flipV="1">
                <a:off x="9045589" y="4071474"/>
                <a:ext cx="25736" cy="42903"/>
              </a:xfrm>
              <a:custGeom>
                <a:avLst/>
                <a:gdLst>
                  <a:gd name="connsiteX0" fmla="*/ -6071 w 25736"/>
                  <a:gd name="connsiteY0" fmla="*/ -2384 h 42903"/>
                  <a:gd name="connsiteX1" fmla="*/ 19666 w 25736"/>
                  <a:gd name="connsiteY1" fmla="*/ -2384 h 42903"/>
                  <a:gd name="connsiteX2" fmla="*/ -6071 w 25736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3">
                    <a:moveTo>
                      <a:pt x="-6071" y="-2384"/>
                    </a:moveTo>
                    <a:lnTo>
                      <a:pt x="19666" y="-2384"/>
                    </a:lnTo>
                    <a:lnTo>
                      <a:pt x="-607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igura a mano libera: forma 289">
                <a:extLst>
                  <a:ext uri="{FF2B5EF4-FFF2-40B4-BE49-F238E27FC236}">
                    <a16:creationId xmlns:a16="http://schemas.microsoft.com/office/drawing/2014/main" id="{F076ADA2-67B5-4CB7-ABF1-E94C4EB69588}"/>
                  </a:ext>
                </a:extLst>
              </p:cNvPr>
              <p:cNvSpPr/>
              <p:nvPr/>
            </p:nvSpPr>
            <p:spPr>
              <a:xfrm flipV="1">
                <a:off x="9045589" y="3952114"/>
                <a:ext cx="25736" cy="42892"/>
              </a:xfrm>
              <a:custGeom>
                <a:avLst/>
                <a:gdLst>
                  <a:gd name="connsiteX0" fmla="*/ -6071 w 25736"/>
                  <a:gd name="connsiteY0" fmla="*/ -2645 h 42892"/>
                  <a:gd name="connsiteX1" fmla="*/ 19666 w 25736"/>
                  <a:gd name="connsiteY1" fmla="*/ -2645 h 42892"/>
                  <a:gd name="connsiteX2" fmla="*/ 19666 w 25736"/>
                  <a:gd name="connsiteY2" fmla="*/ 40248 h 42892"/>
                  <a:gd name="connsiteX3" fmla="*/ -6071 w 25736"/>
                  <a:gd name="connsiteY3" fmla="*/ 40248 h 42892"/>
                  <a:gd name="connsiteX4" fmla="*/ -6071 w 25736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892">
                    <a:moveTo>
                      <a:pt x="-6071" y="-2645"/>
                    </a:moveTo>
                    <a:lnTo>
                      <a:pt x="19666" y="-2645"/>
                    </a:lnTo>
                    <a:lnTo>
                      <a:pt x="19666" y="40248"/>
                    </a:lnTo>
                    <a:lnTo>
                      <a:pt x="-6071" y="40248"/>
                    </a:lnTo>
                    <a:lnTo>
                      <a:pt x="-607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igura a mano libera: forma 290">
                <a:extLst>
                  <a:ext uri="{FF2B5EF4-FFF2-40B4-BE49-F238E27FC236}">
                    <a16:creationId xmlns:a16="http://schemas.microsoft.com/office/drawing/2014/main" id="{16A65ACA-CC43-4240-A1CC-9B79D53D47D0}"/>
                  </a:ext>
                </a:extLst>
              </p:cNvPr>
              <p:cNvSpPr/>
              <p:nvPr/>
            </p:nvSpPr>
            <p:spPr>
              <a:xfrm flipV="1">
                <a:off x="9045589" y="3952114"/>
                <a:ext cx="25736" cy="42892"/>
              </a:xfrm>
              <a:custGeom>
                <a:avLst/>
                <a:gdLst>
                  <a:gd name="connsiteX0" fmla="*/ -6071 w 25736"/>
                  <a:gd name="connsiteY0" fmla="*/ -2645 h 42892"/>
                  <a:gd name="connsiteX1" fmla="*/ 19666 w 25736"/>
                  <a:gd name="connsiteY1" fmla="*/ -2645 h 42892"/>
                  <a:gd name="connsiteX2" fmla="*/ -6071 w 25736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892">
                    <a:moveTo>
                      <a:pt x="-6071" y="-2645"/>
                    </a:moveTo>
                    <a:lnTo>
                      <a:pt x="19666" y="-2645"/>
                    </a:lnTo>
                    <a:lnTo>
                      <a:pt x="-607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igura a mano libera: forma 291">
                <a:extLst>
                  <a:ext uri="{FF2B5EF4-FFF2-40B4-BE49-F238E27FC236}">
                    <a16:creationId xmlns:a16="http://schemas.microsoft.com/office/drawing/2014/main" id="{F1B341FA-7E36-4EA1-979B-10E7D5CF317D}"/>
                  </a:ext>
                </a:extLst>
              </p:cNvPr>
              <p:cNvSpPr/>
              <p:nvPr/>
            </p:nvSpPr>
            <p:spPr>
              <a:xfrm flipV="1">
                <a:off x="8995103" y="3853787"/>
                <a:ext cx="414735" cy="10436"/>
              </a:xfrm>
              <a:custGeom>
                <a:avLst/>
                <a:gdLst>
                  <a:gd name="connsiteX0" fmla="*/ -6311 w 414735"/>
                  <a:gd name="connsiteY0" fmla="*/ 7542 h 10436"/>
                  <a:gd name="connsiteX1" fmla="*/ 408424 w 414735"/>
                  <a:gd name="connsiteY1" fmla="*/ 7542 h 10436"/>
                  <a:gd name="connsiteX2" fmla="*/ 408424 w 414735"/>
                  <a:gd name="connsiteY2" fmla="*/ -2894 h 10436"/>
                  <a:gd name="connsiteX3" fmla="*/ -6311 w 414735"/>
                  <a:gd name="connsiteY3" fmla="*/ -2894 h 10436"/>
                  <a:gd name="connsiteX4" fmla="*/ -6311 w 414735"/>
                  <a:gd name="connsiteY4" fmla="*/ 7542 h 1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735" h="10436">
                    <a:moveTo>
                      <a:pt x="-6311" y="7542"/>
                    </a:moveTo>
                    <a:lnTo>
                      <a:pt x="408424" y="7542"/>
                    </a:lnTo>
                    <a:lnTo>
                      <a:pt x="408424" y="-2894"/>
                    </a:lnTo>
                    <a:lnTo>
                      <a:pt x="-6311" y="-2894"/>
                    </a:lnTo>
                    <a:lnTo>
                      <a:pt x="-6311" y="7542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igura a mano libera: forma 292">
                <a:extLst>
                  <a:ext uri="{FF2B5EF4-FFF2-40B4-BE49-F238E27FC236}">
                    <a16:creationId xmlns:a16="http://schemas.microsoft.com/office/drawing/2014/main" id="{612674D1-A908-4489-BDA0-0E0E1AD99A69}"/>
                  </a:ext>
                </a:extLst>
              </p:cNvPr>
              <p:cNvSpPr/>
              <p:nvPr/>
            </p:nvSpPr>
            <p:spPr>
              <a:xfrm flipV="1">
                <a:off x="8995103" y="3774659"/>
                <a:ext cx="414735" cy="10425"/>
              </a:xfrm>
              <a:custGeom>
                <a:avLst/>
                <a:gdLst>
                  <a:gd name="connsiteX0" fmla="*/ -6311 w 414735"/>
                  <a:gd name="connsiteY0" fmla="*/ 7359 h 10425"/>
                  <a:gd name="connsiteX1" fmla="*/ 408424 w 414735"/>
                  <a:gd name="connsiteY1" fmla="*/ 7359 h 10425"/>
                  <a:gd name="connsiteX2" fmla="*/ 408424 w 414735"/>
                  <a:gd name="connsiteY2" fmla="*/ -3067 h 10425"/>
                  <a:gd name="connsiteX3" fmla="*/ -6311 w 414735"/>
                  <a:gd name="connsiteY3" fmla="*/ -3067 h 10425"/>
                  <a:gd name="connsiteX4" fmla="*/ -6311 w 414735"/>
                  <a:gd name="connsiteY4" fmla="*/ 7359 h 1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735" h="10425">
                    <a:moveTo>
                      <a:pt x="-6311" y="7359"/>
                    </a:moveTo>
                    <a:lnTo>
                      <a:pt x="408424" y="7359"/>
                    </a:lnTo>
                    <a:lnTo>
                      <a:pt x="408424" y="-3067"/>
                    </a:lnTo>
                    <a:lnTo>
                      <a:pt x="-6311" y="-3067"/>
                    </a:lnTo>
                    <a:lnTo>
                      <a:pt x="-6311" y="7359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igura a mano libera: forma 293">
                <a:extLst>
                  <a:ext uri="{FF2B5EF4-FFF2-40B4-BE49-F238E27FC236}">
                    <a16:creationId xmlns:a16="http://schemas.microsoft.com/office/drawing/2014/main" id="{FF044F4D-1366-47B9-9323-0AC81ABFC326}"/>
                  </a:ext>
                </a:extLst>
              </p:cNvPr>
              <p:cNvSpPr/>
              <p:nvPr/>
            </p:nvSpPr>
            <p:spPr>
              <a:xfrm flipV="1">
                <a:off x="8995103" y="3695536"/>
                <a:ext cx="414735" cy="10425"/>
              </a:xfrm>
              <a:custGeom>
                <a:avLst/>
                <a:gdLst>
                  <a:gd name="connsiteX0" fmla="*/ -6311 w 414735"/>
                  <a:gd name="connsiteY0" fmla="*/ 7186 h 10425"/>
                  <a:gd name="connsiteX1" fmla="*/ 408424 w 414735"/>
                  <a:gd name="connsiteY1" fmla="*/ 7186 h 10425"/>
                  <a:gd name="connsiteX2" fmla="*/ 408424 w 414735"/>
                  <a:gd name="connsiteY2" fmla="*/ -3240 h 10425"/>
                  <a:gd name="connsiteX3" fmla="*/ -6311 w 414735"/>
                  <a:gd name="connsiteY3" fmla="*/ -3240 h 10425"/>
                  <a:gd name="connsiteX4" fmla="*/ -6311 w 414735"/>
                  <a:gd name="connsiteY4" fmla="*/ 7186 h 1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735" h="10425">
                    <a:moveTo>
                      <a:pt x="-6311" y="7186"/>
                    </a:moveTo>
                    <a:lnTo>
                      <a:pt x="408424" y="7186"/>
                    </a:lnTo>
                    <a:lnTo>
                      <a:pt x="408424" y="-3240"/>
                    </a:lnTo>
                    <a:lnTo>
                      <a:pt x="-6311" y="-3240"/>
                    </a:lnTo>
                    <a:lnTo>
                      <a:pt x="-6311" y="7186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igura a mano libera: forma 294">
                <a:extLst>
                  <a:ext uri="{FF2B5EF4-FFF2-40B4-BE49-F238E27FC236}">
                    <a16:creationId xmlns:a16="http://schemas.microsoft.com/office/drawing/2014/main" id="{85C4AB8B-7621-4990-B6F3-7A7B0F27986E}"/>
                  </a:ext>
                </a:extLst>
              </p:cNvPr>
              <p:cNvSpPr/>
              <p:nvPr/>
            </p:nvSpPr>
            <p:spPr>
              <a:xfrm flipV="1">
                <a:off x="9004042" y="3637233"/>
                <a:ext cx="396846" cy="58302"/>
              </a:xfrm>
              <a:custGeom>
                <a:avLst/>
                <a:gdLst>
                  <a:gd name="connsiteX0" fmla="*/ -6311 w 396846"/>
                  <a:gd name="connsiteY0" fmla="*/ -3314 h 58302"/>
                  <a:gd name="connsiteX1" fmla="*/ 71429 w 396846"/>
                  <a:gd name="connsiteY1" fmla="*/ 54988 h 58302"/>
                  <a:gd name="connsiteX2" fmla="*/ 312810 w 396846"/>
                  <a:gd name="connsiteY2" fmla="*/ 54988 h 58302"/>
                  <a:gd name="connsiteX3" fmla="*/ 390535 w 396846"/>
                  <a:gd name="connsiteY3" fmla="*/ -3314 h 58302"/>
                  <a:gd name="connsiteX4" fmla="*/ -6311 w 396846"/>
                  <a:gd name="connsiteY4" fmla="*/ -3314 h 58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6846" h="58302">
                    <a:moveTo>
                      <a:pt x="-6311" y="-3314"/>
                    </a:moveTo>
                    <a:lnTo>
                      <a:pt x="71429" y="54988"/>
                    </a:lnTo>
                    <a:lnTo>
                      <a:pt x="312810" y="54988"/>
                    </a:lnTo>
                    <a:lnTo>
                      <a:pt x="390535" y="-3314"/>
                    </a:lnTo>
                    <a:lnTo>
                      <a:pt x="-6311" y="-3314"/>
                    </a:lnTo>
                  </a:path>
                </a:pathLst>
              </a:custGeom>
              <a:solidFill>
                <a:srgbClr val="D51E2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igura a mano libera: forma 295">
                <a:extLst>
                  <a:ext uri="{FF2B5EF4-FFF2-40B4-BE49-F238E27FC236}">
                    <a16:creationId xmlns:a16="http://schemas.microsoft.com/office/drawing/2014/main" id="{43066E51-F19D-41F2-B7E9-4F9A36A4A85A}"/>
                  </a:ext>
                </a:extLst>
              </p:cNvPr>
              <p:cNvSpPr/>
              <p:nvPr/>
            </p:nvSpPr>
            <p:spPr>
              <a:xfrm flipV="1">
                <a:off x="9276263" y="3637233"/>
                <a:ext cx="124624" cy="58302"/>
              </a:xfrm>
              <a:custGeom>
                <a:avLst/>
                <a:gdLst>
                  <a:gd name="connsiteX0" fmla="*/ 36786 w 124624"/>
                  <a:gd name="connsiteY0" fmla="*/ -3314 h 58302"/>
                  <a:gd name="connsiteX1" fmla="*/ -6538 w 124624"/>
                  <a:gd name="connsiteY1" fmla="*/ 54988 h 58302"/>
                  <a:gd name="connsiteX2" fmla="*/ 40362 w 124624"/>
                  <a:gd name="connsiteY2" fmla="*/ 54988 h 58302"/>
                  <a:gd name="connsiteX3" fmla="*/ 118087 w 124624"/>
                  <a:gd name="connsiteY3" fmla="*/ -3314 h 58302"/>
                  <a:gd name="connsiteX4" fmla="*/ 36786 w 124624"/>
                  <a:gd name="connsiteY4" fmla="*/ -3314 h 58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624" h="58302">
                    <a:moveTo>
                      <a:pt x="36786" y="-3314"/>
                    </a:moveTo>
                    <a:lnTo>
                      <a:pt x="-6538" y="54988"/>
                    </a:lnTo>
                    <a:lnTo>
                      <a:pt x="40362" y="54988"/>
                    </a:lnTo>
                    <a:lnTo>
                      <a:pt x="118087" y="-3314"/>
                    </a:lnTo>
                    <a:lnTo>
                      <a:pt x="36786" y="-3314"/>
                    </a:lnTo>
                  </a:path>
                </a:pathLst>
              </a:custGeom>
              <a:solidFill>
                <a:srgbClr val="ED1C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igura a mano libera: forma 296">
                <a:extLst>
                  <a:ext uri="{FF2B5EF4-FFF2-40B4-BE49-F238E27FC236}">
                    <a16:creationId xmlns:a16="http://schemas.microsoft.com/office/drawing/2014/main" id="{93CB4974-AEB9-4228-B98C-7746BF562F48}"/>
                  </a:ext>
                </a:extLst>
              </p:cNvPr>
              <p:cNvSpPr/>
              <p:nvPr/>
            </p:nvSpPr>
            <p:spPr>
              <a:xfrm flipV="1">
                <a:off x="10500781" y="3461759"/>
                <a:ext cx="346853" cy="88129"/>
              </a:xfrm>
              <a:custGeom>
                <a:avLst/>
                <a:gdLst>
                  <a:gd name="connsiteX0" fmla="*/ -8765 w 346853"/>
                  <a:gd name="connsiteY0" fmla="*/ 84465 h 88129"/>
                  <a:gd name="connsiteX1" fmla="*/ 338088 w 346853"/>
                  <a:gd name="connsiteY1" fmla="*/ 84465 h 88129"/>
                  <a:gd name="connsiteX2" fmla="*/ 338088 w 346853"/>
                  <a:gd name="connsiteY2" fmla="*/ -3665 h 88129"/>
                  <a:gd name="connsiteX3" fmla="*/ -8765 w 346853"/>
                  <a:gd name="connsiteY3" fmla="*/ -3665 h 88129"/>
                  <a:gd name="connsiteX4" fmla="*/ -8765 w 346853"/>
                  <a:gd name="connsiteY4" fmla="*/ 84465 h 88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853" h="88129">
                    <a:moveTo>
                      <a:pt x="-8765" y="84465"/>
                    </a:moveTo>
                    <a:lnTo>
                      <a:pt x="338088" y="84465"/>
                    </a:lnTo>
                    <a:lnTo>
                      <a:pt x="338088" y="-3665"/>
                    </a:lnTo>
                    <a:lnTo>
                      <a:pt x="-8765" y="-3665"/>
                    </a:lnTo>
                    <a:lnTo>
                      <a:pt x="-8765" y="84465"/>
                    </a:lnTo>
                  </a:path>
                </a:pathLst>
              </a:custGeom>
              <a:solidFill>
                <a:srgbClr val="7D8A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igura a mano libera: forma 297">
                <a:extLst>
                  <a:ext uri="{FF2B5EF4-FFF2-40B4-BE49-F238E27FC236}">
                    <a16:creationId xmlns:a16="http://schemas.microsoft.com/office/drawing/2014/main" id="{CC49FC05-ED3B-4D04-A4CD-3C9F6BDA63E0}"/>
                  </a:ext>
                </a:extLst>
              </p:cNvPr>
              <p:cNvSpPr/>
              <p:nvPr/>
            </p:nvSpPr>
            <p:spPr>
              <a:xfrm flipV="1">
                <a:off x="10603198" y="3415451"/>
                <a:ext cx="142051" cy="63734"/>
              </a:xfrm>
              <a:custGeom>
                <a:avLst/>
                <a:gdLst>
                  <a:gd name="connsiteX0" fmla="*/ -8765 w 142051"/>
                  <a:gd name="connsiteY0" fmla="*/ 59942 h 63734"/>
                  <a:gd name="connsiteX1" fmla="*/ 133286 w 142051"/>
                  <a:gd name="connsiteY1" fmla="*/ 59942 h 63734"/>
                  <a:gd name="connsiteX2" fmla="*/ 133286 w 142051"/>
                  <a:gd name="connsiteY2" fmla="*/ -3792 h 63734"/>
                  <a:gd name="connsiteX3" fmla="*/ -8765 w 142051"/>
                  <a:gd name="connsiteY3" fmla="*/ -3792 h 63734"/>
                  <a:gd name="connsiteX4" fmla="*/ -8765 w 142051"/>
                  <a:gd name="connsiteY4" fmla="*/ 59942 h 63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051" h="63734">
                    <a:moveTo>
                      <a:pt x="-8765" y="59942"/>
                    </a:moveTo>
                    <a:lnTo>
                      <a:pt x="133286" y="59942"/>
                    </a:lnTo>
                    <a:lnTo>
                      <a:pt x="133286" y="-3792"/>
                    </a:lnTo>
                    <a:lnTo>
                      <a:pt x="-8765" y="-3792"/>
                    </a:lnTo>
                    <a:lnTo>
                      <a:pt x="-8765" y="59942"/>
                    </a:lnTo>
                  </a:path>
                </a:pathLst>
              </a:custGeom>
              <a:solidFill>
                <a:srgbClr val="7D8A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igura a mano libera: forma 298">
                <a:extLst>
                  <a:ext uri="{FF2B5EF4-FFF2-40B4-BE49-F238E27FC236}">
                    <a16:creationId xmlns:a16="http://schemas.microsoft.com/office/drawing/2014/main" id="{6A013221-ADC4-4FD9-AD71-A0CD72D4B8C0}"/>
                  </a:ext>
                </a:extLst>
              </p:cNvPr>
              <p:cNvSpPr/>
              <p:nvPr/>
            </p:nvSpPr>
            <p:spPr>
              <a:xfrm flipV="1">
                <a:off x="10667665" y="3295967"/>
                <a:ext cx="12515" cy="151343"/>
              </a:xfrm>
              <a:custGeom>
                <a:avLst/>
                <a:gdLst>
                  <a:gd name="connsiteX0" fmla="*/ -8765 w 12515"/>
                  <a:gd name="connsiteY0" fmla="*/ 1562 h 151343"/>
                  <a:gd name="connsiteX1" fmla="*/ -2538 w 12515"/>
                  <a:gd name="connsiteY1" fmla="*/ -3957 h 151343"/>
                  <a:gd name="connsiteX2" fmla="*/ 3750 w 12515"/>
                  <a:gd name="connsiteY2" fmla="*/ 1562 h 151343"/>
                  <a:gd name="connsiteX3" fmla="*/ 3750 w 12515"/>
                  <a:gd name="connsiteY3" fmla="*/ 141867 h 151343"/>
                  <a:gd name="connsiteX4" fmla="*/ -2538 w 12515"/>
                  <a:gd name="connsiteY4" fmla="*/ 147387 h 151343"/>
                  <a:gd name="connsiteX5" fmla="*/ -8765 w 12515"/>
                  <a:gd name="connsiteY5" fmla="*/ 141867 h 151343"/>
                  <a:gd name="connsiteX6" fmla="*/ -8765 w 12515"/>
                  <a:gd name="connsiteY6" fmla="*/ 1562 h 151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515" h="151343">
                    <a:moveTo>
                      <a:pt x="-8765" y="1562"/>
                    </a:moveTo>
                    <a:cubicBezTo>
                      <a:pt x="-8765" y="-1488"/>
                      <a:pt x="-5969" y="-3957"/>
                      <a:pt x="-2538" y="-3957"/>
                    </a:cubicBezTo>
                    <a:cubicBezTo>
                      <a:pt x="944" y="-3957"/>
                      <a:pt x="3750" y="-1488"/>
                      <a:pt x="3750" y="1562"/>
                    </a:cubicBezTo>
                    <a:lnTo>
                      <a:pt x="3750" y="141867"/>
                    </a:lnTo>
                    <a:cubicBezTo>
                      <a:pt x="3750" y="144928"/>
                      <a:pt x="944" y="147387"/>
                      <a:pt x="-2538" y="147387"/>
                    </a:cubicBezTo>
                    <a:cubicBezTo>
                      <a:pt x="-5969" y="147387"/>
                      <a:pt x="-8765" y="144928"/>
                      <a:pt x="-8765" y="141867"/>
                    </a:cubicBezTo>
                    <a:lnTo>
                      <a:pt x="-8765" y="1562"/>
                    </a:lnTo>
                  </a:path>
                </a:pathLst>
              </a:custGeom>
              <a:solidFill>
                <a:srgbClr val="7D8A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igura a mano libera: forma 299">
                <a:extLst>
                  <a:ext uri="{FF2B5EF4-FFF2-40B4-BE49-F238E27FC236}">
                    <a16:creationId xmlns:a16="http://schemas.microsoft.com/office/drawing/2014/main" id="{D0F029EE-5328-46B8-8E74-B6205BA2AF11}"/>
                  </a:ext>
                </a:extLst>
              </p:cNvPr>
              <p:cNvSpPr/>
              <p:nvPr/>
            </p:nvSpPr>
            <p:spPr>
              <a:xfrm flipV="1">
                <a:off x="10659422" y="3290530"/>
                <a:ext cx="29592" cy="29593"/>
              </a:xfrm>
              <a:custGeom>
                <a:avLst/>
                <a:gdLst>
                  <a:gd name="connsiteX0" fmla="*/ -8765 w 29592"/>
                  <a:gd name="connsiteY0" fmla="*/ 10695 h 29593"/>
                  <a:gd name="connsiteX1" fmla="*/ 6015 w 29592"/>
                  <a:gd name="connsiteY1" fmla="*/ -4102 h 29593"/>
                  <a:gd name="connsiteX2" fmla="*/ 20827 w 29592"/>
                  <a:gd name="connsiteY2" fmla="*/ 10695 h 29593"/>
                  <a:gd name="connsiteX3" fmla="*/ 6015 w 29592"/>
                  <a:gd name="connsiteY3" fmla="*/ 25491 h 29593"/>
                  <a:gd name="connsiteX4" fmla="*/ -8765 w 29592"/>
                  <a:gd name="connsiteY4" fmla="*/ 10695 h 29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92" h="29593">
                    <a:moveTo>
                      <a:pt x="-8765" y="10695"/>
                    </a:moveTo>
                    <a:cubicBezTo>
                      <a:pt x="-8765" y="2525"/>
                      <a:pt x="-2139" y="-4102"/>
                      <a:pt x="6015" y="-4102"/>
                    </a:cubicBezTo>
                    <a:cubicBezTo>
                      <a:pt x="14175" y="-4102"/>
                      <a:pt x="20827" y="2525"/>
                      <a:pt x="20827" y="10695"/>
                    </a:cubicBezTo>
                    <a:cubicBezTo>
                      <a:pt x="20827" y="18865"/>
                      <a:pt x="14175" y="25491"/>
                      <a:pt x="6015" y="25491"/>
                    </a:cubicBezTo>
                    <a:cubicBezTo>
                      <a:pt x="-2139" y="25491"/>
                      <a:pt x="-8765" y="18865"/>
                      <a:pt x="-8765" y="10695"/>
                    </a:cubicBezTo>
                  </a:path>
                </a:pathLst>
              </a:custGeom>
              <a:solidFill>
                <a:srgbClr val="5B7E8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igura a mano libera: forma 300">
                <a:extLst>
                  <a:ext uri="{FF2B5EF4-FFF2-40B4-BE49-F238E27FC236}">
                    <a16:creationId xmlns:a16="http://schemas.microsoft.com/office/drawing/2014/main" id="{FC324100-C23D-4089-A734-5CB3490C9742}"/>
                  </a:ext>
                </a:extLst>
              </p:cNvPr>
              <p:cNvSpPr/>
              <p:nvPr/>
            </p:nvSpPr>
            <p:spPr>
              <a:xfrm flipV="1">
                <a:off x="10470689" y="3539390"/>
                <a:ext cx="407038" cy="689981"/>
              </a:xfrm>
              <a:custGeom>
                <a:avLst/>
                <a:gdLst>
                  <a:gd name="connsiteX0" fmla="*/ -8765 w 407038"/>
                  <a:gd name="connsiteY0" fmla="*/ -2839 h 689981"/>
                  <a:gd name="connsiteX1" fmla="*/ 398273 w 407038"/>
                  <a:gd name="connsiteY1" fmla="*/ -2839 h 689981"/>
                  <a:gd name="connsiteX2" fmla="*/ 398273 w 407038"/>
                  <a:gd name="connsiteY2" fmla="*/ 687142 h 689981"/>
                  <a:gd name="connsiteX3" fmla="*/ -8765 w 407038"/>
                  <a:gd name="connsiteY3" fmla="*/ 687142 h 689981"/>
                  <a:gd name="connsiteX4" fmla="*/ -8765 w 407038"/>
                  <a:gd name="connsiteY4" fmla="*/ -2839 h 689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7038" h="689981">
                    <a:moveTo>
                      <a:pt x="-8765" y="-2839"/>
                    </a:moveTo>
                    <a:lnTo>
                      <a:pt x="398273" y="-2839"/>
                    </a:lnTo>
                    <a:lnTo>
                      <a:pt x="398273" y="687142"/>
                    </a:lnTo>
                    <a:lnTo>
                      <a:pt x="-8765" y="687142"/>
                    </a:lnTo>
                    <a:lnTo>
                      <a:pt x="-8765" y="-2839"/>
                    </a:lnTo>
                  </a:path>
                </a:pathLst>
              </a:custGeom>
              <a:solidFill>
                <a:srgbClr val="9DA8B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igura a mano libera: forma 301">
                <a:extLst>
                  <a:ext uri="{FF2B5EF4-FFF2-40B4-BE49-F238E27FC236}">
                    <a16:creationId xmlns:a16="http://schemas.microsoft.com/office/drawing/2014/main" id="{8855AC52-7F3F-452E-94A9-0298B5B999A8}"/>
                  </a:ext>
                </a:extLst>
              </p:cNvPr>
              <p:cNvSpPr/>
              <p:nvPr/>
            </p:nvSpPr>
            <p:spPr>
              <a:xfrm flipV="1">
                <a:off x="10768741" y="3492844"/>
                <a:ext cx="47346" cy="24084"/>
              </a:xfrm>
              <a:custGeom>
                <a:avLst/>
                <a:gdLst>
                  <a:gd name="connsiteX0" fmla="*/ -8963 w 47346"/>
                  <a:gd name="connsiteY0" fmla="*/ -3667 h 24084"/>
                  <a:gd name="connsiteX1" fmla="*/ 38384 w 47346"/>
                  <a:gd name="connsiteY1" fmla="*/ -3667 h 24084"/>
                  <a:gd name="connsiteX2" fmla="*/ 38384 w 47346"/>
                  <a:gd name="connsiteY2" fmla="*/ 20417 h 24084"/>
                  <a:gd name="connsiteX3" fmla="*/ -8963 w 47346"/>
                  <a:gd name="connsiteY3" fmla="*/ 20417 h 24084"/>
                  <a:gd name="connsiteX4" fmla="*/ -8963 w 47346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63" y="-3667"/>
                    </a:moveTo>
                    <a:lnTo>
                      <a:pt x="38384" y="-3667"/>
                    </a:lnTo>
                    <a:lnTo>
                      <a:pt x="38384" y="20417"/>
                    </a:lnTo>
                    <a:lnTo>
                      <a:pt x="-8963" y="20417"/>
                    </a:lnTo>
                    <a:lnTo>
                      <a:pt x="-8963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igura a mano libera: forma 302">
                <a:extLst>
                  <a:ext uri="{FF2B5EF4-FFF2-40B4-BE49-F238E27FC236}">
                    <a16:creationId xmlns:a16="http://schemas.microsoft.com/office/drawing/2014/main" id="{2840F2AB-3287-4444-88A3-C906854E60DF}"/>
                  </a:ext>
                </a:extLst>
              </p:cNvPr>
              <p:cNvSpPr/>
              <p:nvPr/>
            </p:nvSpPr>
            <p:spPr>
              <a:xfrm flipV="1">
                <a:off x="10768741" y="3492844"/>
                <a:ext cx="47346" cy="24084"/>
              </a:xfrm>
              <a:custGeom>
                <a:avLst/>
                <a:gdLst>
                  <a:gd name="connsiteX0" fmla="*/ -8963 w 47346"/>
                  <a:gd name="connsiteY0" fmla="*/ -3667 h 24084"/>
                  <a:gd name="connsiteX1" fmla="*/ 38384 w 47346"/>
                  <a:gd name="connsiteY1" fmla="*/ -3667 h 24084"/>
                  <a:gd name="connsiteX2" fmla="*/ -8963 w 47346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63" y="-3667"/>
                    </a:moveTo>
                    <a:lnTo>
                      <a:pt x="38384" y="-3667"/>
                    </a:lnTo>
                    <a:lnTo>
                      <a:pt x="-8963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igura a mano libera: forma 303">
                <a:extLst>
                  <a:ext uri="{FF2B5EF4-FFF2-40B4-BE49-F238E27FC236}">
                    <a16:creationId xmlns:a16="http://schemas.microsoft.com/office/drawing/2014/main" id="{ACD5D5EB-57A0-4EBC-BFC4-E1BA4F927EE7}"/>
                  </a:ext>
                </a:extLst>
              </p:cNvPr>
              <p:cNvSpPr/>
              <p:nvPr/>
            </p:nvSpPr>
            <p:spPr>
              <a:xfrm flipV="1">
                <a:off x="10708089" y="3492844"/>
                <a:ext cx="47346" cy="24084"/>
              </a:xfrm>
              <a:custGeom>
                <a:avLst/>
                <a:gdLst>
                  <a:gd name="connsiteX0" fmla="*/ -8861 w 47346"/>
                  <a:gd name="connsiteY0" fmla="*/ -3667 h 24084"/>
                  <a:gd name="connsiteX1" fmla="*/ 38485 w 47346"/>
                  <a:gd name="connsiteY1" fmla="*/ -3667 h 24084"/>
                  <a:gd name="connsiteX2" fmla="*/ 38485 w 47346"/>
                  <a:gd name="connsiteY2" fmla="*/ 20417 h 24084"/>
                  <a:gd name="connsiteX3" fmla="*/ -8861 w 47346"/>
                  <a:gd name="connsiteY3" fmla="*/ 20417 h 24084"/>
                  <a:gd name="connsiteX4" fmla="*/ -8861 w 47346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861" y="-3667"/>
                    </a:moveTo>
                    <a:lnTo>
                      <a:pt x="38485" y="-3667"/>
                    </a:lnTo>
                    <a:lnTo>
                      <a:pt x="38485" y="20417"/>
                    </a:lnTo>
                    <a:lnTo>
                      <a:pt x="-8861" y="20417"/>
                    </a:lnTo>
                    <a:lnTo>
                      <a:pt x="-8861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igura a mano libera: forma 304">
                <a:extLst>
                  <a:ext uri="{FF2B5EF4-FFF2-40B4-BE49-F238E27FC236}">
                    <a16:creationId xmlns:a16="http://schemas.microsoft.com/office/drawing/2014/main" id="{970567ED-46C7-43E0-AA98-5174F3EB2FEC}"/>
                  </a:ext>
                </a:extLst>
              </p:cNvPr>
              <p:cNvSpPr/>
              <p:nvPr/>
            </p:nvSpPr>
            <p:spPr>
              <a:xfrm flipV="1">
                <a:off x="10708089" y="3492844"/>
                <a:ext cx="47346" cy="24084"/>
              </a:xfrm>
              <a:custGeom>
                <a:avLst/>
                <a:gdLst>
                  <a:gd name="connsiteX0" fmla="*/ -8861 w 47346"/>
                  <a:gd name="connsiteY0" fmla="*/ -3667 h 24084"/>
                  <a:gd name="connsiteX1" fmla="*/ 38485 w 47346"/>
                  <a:gd name="connsiteY1" fmla="*/ -3667 h 24084"/>
                  <a:gd name="connsiteX2" fmla="*/ -8861 w 47346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861" y="-3667"/>
                    </a:moveTo>
                    <a:lnTo>
                      <a:pt x="38485" y="-3667"/>
                    </a:lnTo>
                    <a:lnTo>
                      <a:pt x="-8861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igura a mano libera: forma 305">
                <a:extLst>
                  <a:ext uri="{FF2B5EF4-FFF2-40B4-BE49-F238E27FC236}">
                    <a16:creationId xmlns:a16="http://schemas.microsoft.com/office/drawing/2014/main" id="{E828E69B-ADE1-45F8-94B0-45C0FBC0A916}"/>
                  </a:ext>
                </a:extLst>
              </p:cNvPr>
              <p:cNvSpPr/>
              <p:nvPr/>
            </p:nvSpPr>
            <p:spPr>
              <a:xfrm flipV="1">
                <a:off x="10647416" y="3492844"/>
                <a:ext cx="47368" cy="24084"/>
              </a:xfrm>
              <a:custGeom>
                <a:avLst/>
                <a:gdLst>
                  <a:gd name="connsiteX0" fmla="*/ -8760 w 47368"/>
                  <a:gd name="connsiteY0" fmla="*/ -3667 h 24084"/>
                  <a:gd name="connsiteX1" fmla="*/ 38608 w 47368"/>
                  <a:gd name="connsiteY1" fmla="*/ -3667 h 24084"/>
                  <a:gd name="connsiteX2" fmla="*/ 38608 w 47368"/>
                  <a:gd name="connsiteY2" fmla="*/ 20417 h 24084"/>
                  <a:gd name="connsiteX3" fmla="*/ -8760 w 47368"/>
                  <a:gd name="connsiteY3" fmla="*/ 20417 h 24084"/>
                  <a:gd name="connsiteX4" fmla="*/ -8760 w 47368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68" h="24084">
                    <a:moveTo>
                      <a:pt x="-8760" y="-3667"/>
                    </a:moveTo>
                    <a:lnTo>
                      <a:pt x="38608" y="-3667"/>
                    </a:lnTo>
                    <a:lnTo>
                      <a:pt x="38608" y="20417"/>
                    </a:lnTo>
                    <a:lnTo>
                      <a:pt x="-8760" y="20417"/>
                    </a:lnTo>
                    <a:lnTo>
                      <a:pt x="-8760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igura a mano libera: forma 306">
                <a:extLst>
                  <a:ext uri="{FF2B5EF4-FFF2-40B4-BE49-F238E27FC236}">
                    <a16:creationId xmlns:a16="http://schemas.microsoft.com/office/drawing/2014/main" id="{B3C33B28-D97E-44BB-BABE-D757FC34C80D}"/>
                  </a:ext>
                </a:extLst>
              </p:cNvPr>
              <p:cNvSpPr/>
              <p:nvPr/>
            </p:nvSpPr>
            <p:spPr>
              <a:xfrm flipV="1">
                <a:off x="10647416" y="3492844"/>
                <a:ext cx="47368" cy="24084"/>
              </a:xfrm>
              <a:custGeom>
                <a:avLst/>
                <a:gdLst>
                  <a:gd name="connsiteX0" fmla="*/ -8760 w 47368"/>
                  <a:gd name="connsiteY0" fmla="*/ -3667 h 24084"/>
                  <a:gd name="connsiteX1" fmla="*/ 38608 w 47368"/>
                  <a:gd name="connsiteY1" fmla="*/ -3667 h 24084"/>
                  <a:gd name="connsiteX2" fmla="*/ -8760 w 47368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68" h="24084">
                    <a:moveTo>
                      <a:pt x="-8760" y="-3667"/>
                    </a:moveTo>
                    <a:lnTo>
                      <a:pt x="38608" y="-3667"/>
                    </a:lnTo>
                    <a:lnTo>
                      <a:pt x="-8760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igura a mano libera: forma 307">
                <a:extLst>
                  <a:ext uri="{FF2B5EF4-FFF2-40B4-BE49-F238E27FC236}">
                    <a16:creationId xmlns:a16="http://schemas.microsoft.com/office/drawing/2014/main" id="{00B4C16F-DE53-44EF-8F00-C99F26138CDB}"/>
                  </a:ext>
                </a:extLst>
              </p:cNvPr>
              <p:cNvSpPr/>
              <p:nvPr/>
            </p:nvSpPr>
            <p:spPr>
              <a:xfrm flipV="1">
                <a:off x="10584426" y="3492844"/>
                <a:ext cx="47352" cy="24084"/>
              </a:xfrm>
              <a:custGeom>
                <a:avLst/>
                <a:gdLst>
                  <a:gd name="connsiteX0" fmla="*/ -8655 w 47352"/>
                  <a:gd name="connsiteY0" fmla="*/ -3667 h 24084"/>
                  <a:gd name="connsiteX1" fmla="*/ 38697 w 47352"/>
                  <a:gd name="connsiteY1" fmla="*/ -3667 h 24084"/>
                  <a:gd name="connsiteX2" fmla="*/ 38697 w 47352"/>
                  <a:gd name="connsiteY2" fmla="*/ 20417 h 24084"/>
                  <a:gd name="connsiteX3" fmla="*/ -8655 w 47352"/>
                  <a:gd name="connsiteY3" fmla="*/ 20417 h 24084"/>
                  <a:gd name="connsiteX4" fmla="*/ -8655 w 47352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2" h="24084">
                    <a:moveTo>
                      <a:pt x="-8655" y="-3667"/>
                    </a:moveTo>
                    <a:lnTo>
                      <a:pt x="38697" y="-3667"/>
                    </a:lnTo>
                    <a:lnTo>
                      <a:pt x="38697" y="20417"/>
                    </a:lnTo>
                    <a:lnTo>
                      <a:pt x="-8655" y="20417"/>
                    </a:lnTo>
                    <a:lnTo>
                      <a:pt x="-8655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igura a mano libera: forma 308">
                <a:extLst>
                  <a:ext uri="{FF2B5EF4-FFF2-40B4-BE49-F238E27FC236}">
                    <a16:creationId xmlns:a16="http://schemas.microsoft.com/office/drawing/2014/main" id="{61BF4918-B5B3-4D3A-B1C6-3098DEDD8B1B}"/>
                  </a:ext>
                </a:extLst>
              </p:cNvPr>
              <p:cNvSpPr/>
              <p:nvPr/>
            </p:nvSpPr>
            <p:spPr>
              <a:xfrm flipV="1">
                <a:off x="10584426" y="3492844"/>
                <a:ext cx="47352" cy="24084"/>
              </a:xfrm>
              <a:custGeom>
                <a:avLst/>
                <a:gdLst>
                  <a:gd name="connsiteX0" fmla="*/ -8655 w 47352"/>
                  <a:gd name="connsiteY0" fmla="*/ -3667 h 24084"/>
                  <a:gd name="connsiteX1" fmla="*/ 38697 w 47352"/>
                  <a:gd name="connsiteY1" fmla="*/ -3667 h 24084"/>
                  <a:gd name="connsiteX2" fmla="*/ -8655 w 47352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2" h="24084">
                    <a:moveTo>
                      <a:pt x="-8655" y="-3667"/>
                    </a:moveTo>
                    <a:lnTo>
                      <a:pt x="38697" y="-3667"/>
                    </a:lnTo>
                    <a:lnTo>
                      <a:pt x="-8655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igura a mano libera: forma 309">
                <a:extLst>
                  <a:ext uri="{FF2B5EF4-FFF2-40B4-BE49-F238E27FC236}">
                    <a16:creationId xmlns:a16="http://schemas.microsoft.com/office/drawing/2014/main" id="{892E7761-1896-4505-A5BF-37E50D648EE3}"/>
                  </a:ext>
                </a:extLst>
              </p:cNvPr>
              <p:cNvSpPr/>
              <p:nvPr/>
            </p:nvSpPr>
            <p:spPr>
              <a:xfrm flipV="1">
                <a:off x="10523753" y="3492844"/>
                <a:ext cx="47346" cy="24084"/>
              </a:xfrm>
              <a:custGeom>
                <a:avLst/>
                <a:gdLst>
                  <a:gd name="connsiteX0" fmla="*/ -8554 w 47346"/>
                  <a:gd name="connsiteY0" fmla="*/ -3667 h 24084"/>
                  <a:gd name="connsiteX1" fmla="*/ 38793 w 47346"/>
                  <a:gd name="connsiteY1" fmla="*/ -3667 h 24084"/>
                  <a:gd name="connsiteX2" fmla="*/ 38793 w 47346"/>
                  <a:gd name="connsiteY2" fmla="*/ 20417 h 24084"/>
                  <a:gd name="connsiteX3" fmla="*/ -8554 w 47346"/>
                  <a:gd name="connsiteY3" fmla="*/ 20417 h 24084"/>
                  <a:gd name="connsiteX4" fmla="*/ -8554 w 47346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554" y="-3667"/>
                    </a:moveTo>
                    <a:lnTo>
                      <a:pt x="38793" y="-3667"/>
                    </a:lnTo>
                    <a:lnTo>
                      <a:pt x="38793" y="20417"/>
                    </a:lnTo>
                    <a:lnTo>
                      <a:pt x="-8554" y="20417"/>
                    </a:lnTo>
                    <a:lnTo>
                      <a:pt x="-8554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igura a mano libera: forma 310">
                <a:extLst>
                  <a:ext uri="{FF2B5EF4-FFF2-40B4-BE49-F238E27FC236}">
                    <a16:creationId xmlns:a16="http://schemas.microsoft.com/office/drawing/2014/main" id="{A466E8C1-5A12-4678-ADAD-AA841A191FFE}"/>
                  </a:ext>
                </a:extLst>
              </p:cNvPr>
              <p:cNvSpPr/>
              <p:nvPr/>
            </p:nvSpPr>
            <p:spPr>
              <a:xfrm flipV="1">
                <a:off x="10523753" y="3492844"/>
                <a:ext cx="47346" cy="24084"/>
              </a:xfrm>
              <a:custGeom>
                <a:avLst/>
                <a:gdLst>
                  <a:gd name="connsiteX0" fmla="*/ -8554 w 47346"/>
                  <a:gd name="connsiteY0" fmla="*/ -3667 h 24084"/>
                  <a:gd name="connsiteX1" fmla="*/ 38793 w 47346"/>
                  <a:gd name="connsiteY1" fmla="*/ -3667 h 24084"/>
                  <a:gd name="connsiteX2" fmla="*/ -8554 w 47346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554" y="-3667"/>
                    </a:moveTo>
                    <a:lnTo>
                      <a:pt x="38793" y="-3667"/>
                    </a:lnTo>
                    <a:lnTo>
                      <a:pt x="-8554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igura a mano libera: forma 311">
                <a:extLst>
                  <a:ext uri="{FF2B5EF4-FFF2-40B4-BE49-F238E27FC236}">
                    <a16:creationId xmlns:a16="http://schemas.microsoft.com/office/drawing/2014/main" id="{52775A45-304F-4760-A711-6B4BEC5E2832}"/>
                  </a:ext>
                </a:extLst>
              </p:cNvPr>
              <p:cNvSpPr/>
              <p:nvPr/>
            </p:nvSpPr>
            <p:spPr>
              <a:xfrm flipV="1">
                <a:off x="10564453" y="4117402"/>
                <a:ext cx="220451" cy="112151"/>
              </a:xfrm>
              <a:custGeom>
                <a:avLst/>
                <a:gdLst>
                  <a:gd name="connsiteX0" fmla="*/ -8766 w 220451"/>
                  <a:gd name="connsiteY0" fmla="*/ -2209 h 112151"/>
                  <a:gd name="connsiteX1" fmla="*/ 211685 w 220451"/>
                  <a:gd name="connsiteY1" fmla="*/ -2209 h 112151"/>
                  <a:gd name="connsiteX2" fmla="*/ 211685 w 220451"/>
                  <a:gd name="connsiteY2" fmla="*/ 109943 h 112151"/>
                  <a:gd name="connsiteX3" fmla="*/ -8766 w 220451"/>
                  <a:gd name="connsiteY3" fmla="*/ 109943 h 112151"/>
                  <a:gd name="connsiteX4" fmla="*/ -8766 w 220451"/>
                  <a:gd name="connsiteY4" fmla="*/ -2209 h 112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451" h="112151">
                    <a:moveTo>
                      <a:pt x="-8766" y="-2209"/>
                    </a:moveTo>
                    <a:lnTo>
                      <a:pt x="211685" y="-2209"/>
                    </a:lnTo>
                    <a:lnTo>
                      <a:pt x="211685" y="109943"/>
                    </a:lnTo>
                    <a:lnTo>
                      <a:pt x="-8766" y="109943"/>
                    </a:lnTo>
                    <a:lnTo>
                      <a:pt x="-8766" y="-220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igura a mano libera: forma 312">
                <a:extLst>
                  <a:ext uri="{FF2B5EF4-FFF2-40B4-BE49-F238E27FC236}">
                    <a16:creationId xmlns:a16="http://schemas.microsoft.com/office/drawing/2014/main" id="{EE96E959-39EA-4BDB-9382-9F75498DAEDD}"/>
                  </a:ext>
                </a:extLst>
              </p:cNvPr>
              <p:cNvSpPr/>
              <p:nvPr/>
            </p:nvSpPr>
            <p:spPr>
              <a:xfrm flipV="1">
                <a:off x="10564453" y="4117402"/>
                <a:ext cx="220451" cy="112151"/>
              </a:xfrm>
              <a:custGeom>
                <a:avLst/>
                <a:gdLst>
                  <a:gd name="connsiteX0" fmla="*/ -8766 w 220451"/>
                  <a:gd name="connsiteY0" fmla="*/ -2209 h 112151"/>
                  <a:gd name="connsiteX1" fmla="*/ 211685 w 220451"/>
                  <a:gd name="connsiteY1" fmla="*/ -2209 h 112151"/>
                  <a:gd name="connsiteX2" fmla="*/ -8766 w 220451"/>
                  <a:gd name="connsiteY2" fmla="*/ 109943 h 112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0451" h="112151">
                    <a:moveTo>
                      <a:pt x="-8766" y="-2209"/>
                    </a:moveTo>
                    <a:lnTo>
                      <a:pt x="211685" y="-2209"/>
                    </a:lnTo>
                    <a:lnTo>
                      <a:pt x="-8766" y="10994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igura a mano libera: forma 313">
                <a:extLst>
                  <a:ext uri="{FF2B5EF4-FFF2-40B4-BE49-F238E27FC236}">
                    <a16:creationId xmlns:a16="http://schemas.microsoft.com/office/drawing/2014/main" id="{BE61C4C2-4071-4FC3-96EC-03A9124E6513}"/>
                  </a:ext>
                </a:extLst>
              </p:cNvPr>
              <p:cNvSpPr/>
              <p:nvPr/>
            </p:nvSpPr>
            <p:spPr>
              <a:xfrm flipV="1">
                <a:off x="10683298" y="3621969"/>
                <a:ext cx="47347" cy="24099"/>
              </a:xfrm>
              <a:custGeom>
                <a:avLst/>
                <a:gdLst>
                  <a:gd name="connsiteX0" fmla="*/ -8820 w 47347"/>
                  <a:gd name="connsiteY0" fmla="*/ -3385 h 24099"/>
                  <a:gd name="connsiteX1" fmla="*/ 38527 w 47347"/>
                  <a:gd name="connsiteY1" fmla="*/ -3385 h 24099"/>
                  <a:gd name="connsiteX2" fmla="*/ 38527 w 47347"/>
                  <a:gd name="connsiteY2" fmla="*/ 20715 h 24099"/>
                  <a:gd name="connsiteX3" fmla="*/ -8820 w 47347"/>
                  <a:gd name="connsiteY3" fmla="*/ 20715 h 24099"/>
                  <a:gd name="connsiteX4" fmla="*/ -8820 w 47347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3385"/>
                    </a:moveTo>
                    <a:lnTo>
                      <a:pt x="38527" y="-3385"/>
                    </a:lnTo>
                    <a:lnTo>
                      <a:pt x="38527" y="20715"/>
                    </a:lnTo>
                    <a:lnTo>
                      <a:pt x="-8820" y="20715"/>
                    </a:lnTo>
                    <a:lnTo>
                      <a:pt x="-8820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igura a mano libera: forma 314">
                <a:extLst>
                  <a:ext uri="{FF2B5EF4-FFF2-40B4-BE49-F238E27FC236}">
                    <a16:creationId xmlns:a16="http://schemas.microsoft.com/office/drawing/2014/main" id="{396B89CF-338D-4D10-AB96-02C83209454D}"/>
                  </a:ext>
                </a:extLst>
              </p:cNvPr>
              <p:cNvSpPr/>
              <p:nvPr/>
            </p:nvSpPr>
            <p:spPr>
              <a:xfrm flipV="1">
                <a:off x="10683298" y="3621969"/>
                <a:ext cx="47347" cy="24099"/>
              </a:xfrm>
              <a:custGeom>
                <a:avLst/>
                <a:gdLst>
                  <a:gd name="connsiteX0" fmla="*/ -8820 w 47347"/>
                  <a:gd name="connsiteY0" fmla="*/ -3385 h 24099"/>
                  <a:gd name="connsiteX1" fmla="*/ 38527 w 47347"/>
                  <a:gd name="connsiteY1" fmla="*/ -3385 h 24099"/>
                  <a:gd name="connsiteX2" fmla="*/ -8820 w 47347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3385"/>
                    </a:moveTo>
                    <a:lnTo>
                      <a:pt x="38527" y="-3385"/>
                    </a:lnTo>
                    <a:lnTo>
                      <a:pt x="-8820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igura a mano libera: forma 315">
                <a:extLst>
                  <a:ext uri="{FF2B5EF4-FFF2-40B4-BE49-F238E27FC236}">
                    <a16:creationId xmlns:a16="http://schemas.microsoft.com/office/drawing/2014/main" id="{97CBF94B-0C8D-4DEE-B340-19FAB3EC274D}"/>
                  </a:ext>
                </a:extLst>
              </p:cNvPr>
              <p:cNvSpPr/>
              <p:nvPr/>
            </p:nvSpPr>
            <p:spPr>
              <a:xfrm flipV="1">
                <a:off x="10743950" y="3708321"/>
                <a:ext cx="47346" cy="24083"/>
              </a:xfrm>
              <a:custGeom>
                <a:avLst/>
                <a:gdLst>
                  <a:gd name="connsiteX0" fmla="*/ -8921 w 47346"/>
                  <a:gd name="connsiteY0" fmla="*/ -3197 h 24083"/>
                  <a:gd name="connsiteX1" fmla="*/ 38426 w 47346"/>
                  <a:gd name="connsiteY1" fmla="*/ -3197 h 24083"/>
                  <a:gd name="connsiteX2" fmla="*/ 38426 w 47346"/>
                  <a:gd name="connsiteY2" fmla="*/ 20887 h 24083"/>
                  <a:gd name="connsiteX3" fmla="*/ -8921 w 47346"/>
                  <a:gd name="connsiteY3" fmla="*/ 20887 h 24083"/>
                  <a:gd name="connsiteX4" fmla="*/ -8921 w 47346"/>
                  <a:gd name="connsiteY4" fmla="*/ -3197 h 2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3">
                    <a:moveTo>
                      <a:pt x="-8921" y="-3197"/>
                    </a:moveTo>
                    <a:lnTo>
                      <a:pt x="38426" y="-3197"/>
                    </a:lnTo>
                    <a:lnTo>
                      <a:pt x="38426" y="20887"/>
                    </a:lnTo>
                    <a:lnTo>
                      <a:pt x="-8921" y="20887"/>
                    </a:lnTo>
                    <a:lnTo>
                      <a:pt x="-8921" y="-31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igura a mano libera: forma 316">
                <a:extLst>
                  <a:ext uri="{FF2B5EF4-FFF2-40B4-BE49-F238E27FC236}">
                    <a16:creationId xmlns:a16="http://schemas.microsoft.com/office/drawing/2014/main" id="{32BBDCA7-EB6B-46C3-9D79-C9CA888372DC}"/>
                  </a:ext>
                </a:extLst>
              </p:cNvPr>
              <p:cNvSpPr/>
              <p:nvPr/>
            </p:nvSpPr>
            <p:spPr>
              <a:xfrm flipV="1">
                <a:off x="10743950" y="3708321"/>
                <a:ext cx="47346" cy="24083"/>
              </a:xfrm>
              <a:custGeom>
                <a:avLst/>
                <a:gdLst>
                  <a:gd name="connsiteX0" fmla="*/ -8921 w 47346"/>
                  <a:gd name="connsiteY0" fmla="*/ -3197 h 24083"/>
                  <a:gd name="connsiteX1" fmla="*/ 38426 w 47346"/>
                  <a:gd name="connsiteY1" fmla="*/ -3197 h 24083"/>
                  <a:gd name="connsiteX2" fmla="*/ -8921 w 47346"/>
                  <a:gd name="connsiteY2" fmla="*/ 20887 h 2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3">
                    <a:moveTo>
                      <a:pt x="-8921" y="-3197"/>
                    </a:moveTo>
                    <a:lnTo>
                      <a:pt x="38426" y="-3197"/>
                    </a:lnTo>
                    <a:lnTo>
                      <a:pt x="-8921" y="208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igura a mano libera: forma 317">
                <a:extLst>
                  <a:ext uri="{FF2B5EF4-FFF2-40B4-BE49-F238E27FC236}">
                    <a16:creationId xmlns:a16="http://schemas.microsoft.com/office/drawing/2014/main" id="{BEF3479C-E4BD-4D04-9865-32F44FBCD500}"/>
                  </a:ext>
                </a:extLst>
              </p:cNvPr>
              <p:cNvSpPr/>
              <p:nvPr/>
            </p:nvSpPr>
            <p:spPr>
              <a:xfrm flipV="1">
                <a:off x="10620307" y="3621969"/>
                <a:ext cx="47357" cy="24099"/>
              </a:xfrm>
              <a:custGeom>
                <a:avLst/>
                <a:gdLst>
                  <a:gd name="connsiteX0" fmla="*/ -8715 w 47357"/>
                  <a:gd name="connsiteY0" fmla="*/ -3385 h 24099"/>
                  <a:gd name="connsiteX1" fmla="*/ 38642 w 47357"/>
                  <a:gd name="connsiteY1" fmla="*/ -3385 h 24099"/>
                  <a:gd name="connsiteX2" fmla="*/ 38642 w 47357"/>
                  <a:gd name="connsiteY2" fmla="*/ 20715 h 24099"/>
                  <a:gd name="connsiteX3" fmla="*/ -8715 w 47357"/>
                  <a:gd name="connsiteY3" fmla="*/ 20715 h 24099"/>
                  <a:gd name="connsiteX4" fmla="*/ -8715 w 47357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3385"/>
                    </a:moveTo>
                    <a:lnTo>
                      <a:pt x="38642" y="-3385"/>
                    </a:lnTo>
                    <a:lnTo>
                      <a:pt x="38642" y="20715"/>
                    </a:lnTo>
                    <a:lnTo>
                      <a:pt x="-8715" y="20715"/>
                    </a:lnTo>
                    <a:lnTo>
                      <a:pt x="-8715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igura a mano libera: forma 318">
                <a:extLst>
                  <a:ext uri="{FF2B5EF4-FFF2-40B4-BE49-F238E27FC236}">
                    <a16:creationId xmlns:a16="http://schemas.microsoft.com/office/drawing/2014/main" id="{253847FC-9977-41AF-AC41-26B3586E36E6}"/>
                  </a:ext>
                </a:extLst>
              </p:cNvPr>
              <p:cNvSpPr/>
              <p:nvPr/>
            </p:nvSpPr>
            <p:spPr>
              <a:xfrm flipV="1">
                <a:off x="10620307" y="3621969"/>
                <a:ext cx="47357" cy="24099"/>
              </a:xfrm>
              <a:custGeom>
                <a:avLst/>
                <a:gdLst>
                  <a:gd name="connsiteX0" fmla="*/ -8715 w 47357"/>
                  <a:gd name="connsiteY0" fmla="*/ -3385 h 24099"/>
                  <a:gd name="connsiteX1" fmla="*/ 38642 w 47357"/>
                  <a:gd name="connsiteY1" fmla="*/ -3385 h 24099"/>
                  <a:gd name="connsiteX2" fmla="*/ -8715 w 47357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3385"/>
                    </a:moveTo>
                    <a:lnTo>
                      <a:pt x="38642" y="-3385"/>
                    </a:lnTo>
                    <a:lnTo>
                      <a:pt x="-8715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igura a mano libera: forma 319">
                <a:extLst>
                  <a:ext uri="{FF2B5EF4-FFF2-40B4-BE49-F238E27FC236}">
                    <a16:creationId xmlns:a16="http://schemas.microsoft.com/office/drawing/2014/main" id="{723FB97D-9076-4626-AE30-D0B836F751AD}"/>
                  </a:ext>
                </a:extLst>
              </p:cNvPr>
              <p:cNvSpPr/>
              <p:nvPr/>
            </p:nvSpPr>
            <p:spPr>
              <a:xfrm flipV="1">
                <a:off x="10559645" y="3621969"/>
                <a:ext cx="47347" cy="24099"/>
              </a:xfrm>
              <a:custGeom>
                <a:avLst/>
                <a:gdLst>
                  <a:gd name="connsiteX0" fmla="*/ -8614 w 47347"/>
                  <a:gd name="connsiteY0" fmla="*/ -3385 h 24099"/>
                  <a:gd name="connsiteX1" fmla="*/ 38733 w 47347"/>
                  <a:gd name="connsiteY1" fmla="*/ -3385 h 24099"/>
                  <a:gd name="connsiteX2" fmla="*/ 38733 w 47347"/>
                  <a:gd name="connsiteY2" fmla="*/ 20715 h 24099"/>
                  <a:gd name="connsiteX3" fmla="*/ -8614 w 47347"/>
                  <a:gd name="connsiteY3" fmla="*/ 20715 h 24099"/>
                  <a:gd name="connsiteX4" fmla="*/ -8614 w 47347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3385"/>
                    </a:moveTo>
                    <a:lnTo>
                      <a:pt x="38733" y="-3385"/>
                    </a:lnTo>
                    <a:lnTo>
                      <a:pt x="38733" y="20715"/>
                    </a:lnTo>
                    <a:lnTo>
                      <a:pt x="-8614" y="20715"/>
                    </a:lnTo>
                    <a:lnTo>
                      <a:pt x="-8614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igura a mano libera: forma 320">
                <a:extLst>
                  <a:ext uri="{FF2B5EF4-FFF2-40B4-BE49-F238E27FC236}">
                    <a16:creationId xmlns:a16="http://schemas.microsoft.com/office/drawing/2014/main" id="{89684594-98A8-44EF-A2D3-746AEC16B4DC}"/>
                  </a:ext>
                </a:extLst>
              </p:cNvPr>
              <p:cNvSpPr/>
              <p:nvPr/>
            </p:nvSpPr>
            <p:spPr>
              <a:xfrm flipV="1">
                <a:off x="10559645" y="3621969"/>
                <a:ext cx="47347" cy="24099"/>
              </a:xfrm>
              <a:custGeom>
                <a:avLst/>
                <a:gdLst>
                  <a:gd name="connsiteX0" fmla="*/ -8614 w 47347"/>
                  <a:gd name="connsiteY0" fmla="*/ -3385 h 24099"/>
                  <a:gd name="connsiteX1" fmla="*/ 38733 w 47347"/>
                  <a:gd name="connsiteY1" fmla="*/ -3385 h 24099"/>
                  <a:gd name="connsiteX2" fmla="*/ -8614 w 47347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3385"/>
                    </a:moveTo>
                    <a:lnTo>
                      <a:pt x="38733" y="-3385"/>
                    </a:lnTo>
                    <a:lnTo>
                      <a:pt x="-8614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igura a mano libera: forma 321">
                <a:extLst>
                  <a:ext uri="{FF2B5EF4-FFF2-40B4-BE49-F238E27FC236}">
                    <a16:creationId xmlns:a16="http://schemas.microsoft.com/office/drawing/2014/main" id="{1F316068-D24C-4601-9E7E-A0FD529CAA0D}"/>
                  </a:ext>
                </a:extLst>
              </p:cNvPr>
              <p:cNvSpPr/>
              <p:nvPr/>
            </p:nvSpPr>
            <p:spPr>
              <a:xfrm flipV="1">
                <a:off x="10498978" y="3621969"/>
                <a:ext cx="47341" cy="24099"/>
              </a:xfrm>
              <a:custGeom>
                <a:avLst/>
                <a:gdLst>
                  <a:gd name="connsiteX0" fmla="*/ -8513 w 47341"/>
                  <a:gd name="connsiteY0" fmla="*/ -3385 h 24099"/>
                  <a:gd name="connsiteX1" fmla="*/ 38829 w 47341"/>
                  <a:gd name="connsiteY1" fmla="*/ -3385 h 24099"/>
                  <a:gd name="connsiteX2" fmla="*/ 38829 w 47341"/>
                  <a:gd name="connsiteY2" fmla="*/ 20715 h 24099"/>
                  <a:gd name="connsiteX3" fmla="*/ -8513 w 47341"/>
                  <a:gd name="connsiteY3" fmla="*/ 20715 h 24099"/>
                  <a:gd name="connsiteX4" fmla="*/ -8513 w 47341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3385"/>
                    </a:moveTo>
                    <a:lnTo>
                      <a:pt x="38829" y="-3385"/>
                    </a:lnTo>
                    <a:lnTo>
                      <a:pt x="38829" y="20715"/>
                    </a:lnTo>
                    <a:lnTo>
                      <a:pt x="-8513" y="20715"/>
                    </a:lnTo>
                    <a:lnTo>
                      <a:pt x="-8513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igura a mano libera: forma 322">
                <a:extLst>
                  <a:ext uri="{FF2B5EF4-FFF2-40B4-BE49-F238E27FC236}">
                    <a16:creationId xmlns:a16="http://schemas.microsoft.com/office/drawing/2014/main" id="{E7302426-CCF4-415E-8F86-904B615F978A}"/>
                  </a:ext>
                </a:extLst>
              </p:cNvPr>
              <p:cNvSpPr/>
              <p:nvPr/>
            </p:nvSpPr>
            <p:spPr>
              <a:xfrm flipV="1">
                <a:off x="10498978" y="3621969"/>
                <a:ext cx="47341" cy="24099"/>
              </a:xfrm>
              <a:custGeom>
                <a:avLst/>
                <a:gdLst>
                  <a:gd name="connsiteX0" fmla="*/ -8513 w 47341"/>
                  <a:gd name="connsiteY0" fmla="*/ -3385 h 24099"/>
                  <a:gd name="connsiteX1" fmla="*/ 38829 w 47341"/>
                  <a:gd name="connsiteY1" fmla="*/ -3385 h 24099"/>
                  <a:gd name="connsiteX2" fmla="*/ -8513 w 47341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3385"/>
                    </a:moveTo>
                    <a:lnTo>
                      <a:pt x="38829" y="-3385"/>
                    </a:lnTo>
                    <a:lnTo>
                      <a:pt x="-8513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igura a mano libera: forma 323">
                <a:extLst>
                  <a:ext uri="{FF2B5EF4-FFF2-40B4-BE49-F238E27FC236}">
                    <a16:creationId xmlns:a16="http://schemas.microsoft.com/office/drawing/2014/main" id="{C4CE97FD-A5C1-4FEC-B63C-F5D67047A07C}"/>
                  </a:ext>
                </a:extLst>
              </p:cNvPr>
              <p:cNvSpPr/>
              <p:nvPr/>
            </p:nvSpPr>
            <p:spPr>
              <a:xfrm flipV="1">
                <a:off x="10804654" y="3576135"/>
                <a:ext cx="47347" cy="24089"/>
              </a:xfrm>
              <a:custGeom>
                <a:avLst/>
                <a:gdLst>
                  <a:gd name="connsiteX0" fmla="*/ -9022 w 47347"/>
                  <a:gd name="connsiteY0" fmla="*/ -3485 h 24089"/>
                  <a:gd name="connsiteX1" fmla="*/ 38325 w 47347"/>
                  <a:gd name="connsiteY1" fmla="*/ -3485 h 24089"/>
                  <a:gd name="connsiteX2" fmla="*/ 38325 w 47347"/>
                  <a:gd name="connsiteY2" fmla="*/ 20604 h 24089"/>
                  <a:gd name="connsiteX3" fmla="*/ -9022 w 47347"/>
                  <a:gd name="connsiteY3" fmla="*/ 20604 h 24089"/>
                  <a:gd name="connsiteX4" fmla="*/ -9022 w 4734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9022" y="-3485"/>
                    </a:moveTo>
                    <a:lnTo>
                      <a:pt x="38325" y="-3485"/>
                    </a:lnTo>
                    <a:lnTo>
                      <a:pt x="38325" y="20604"/>
                    </a:lnTo>
                    <a:lnTo>
                      <a:pt x="-9022" y="20604"/>
                    </a:lnTo>
                    <a:lnTo>
                      <a:pt x="-9022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igura a mano libera: forma 324">
                <a:extLst>
                  <a:ext uri="{FF2B5EF4-FFF2-40B4-BE49-F238E27FC236}">
                    <a16:creationId xmlns:a16="http://schemas.microsoft.com/office/drawing/2014/main" id="{EA6ADEEE-01D2-460A-85BF-B7D81C1A94E0}"/>
                  </a:ext>
                </a:extLst>
              </p:cNvPr>
              <p:cNvSpPr/>
              <p:nvPr/>
            </p:nvSpPr>
            <p:spPr>
              <a:xfrm flipV="1">
                <a:off x="10804654" y="3576135"/>
                <a:ext cx="47347" cy="24089"/>
              </a:xfrm>
              <a:custGeom>
                <a:avLst/>
                <a:gdLst>
                  <a:gd name="connsiteX0" fmla="*/ -9022 w 47347"/>
                  <a:gd name="connsiteY0" fmla="*/ -3485 h 24089"/>
                  <a:gd name="connsiteX1" fmla="*/ 38325 w 47347"/>
                  <a:gd name="connsiteY1" fmla="*/ -3485 h 24089"/>
                  <a:gd name="connsiteX2" fmla="*/ -9022 w 4734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9022" y="-3485"/>
                    </a:moveTo>
                    <a:lnTo>
                      <a:pt x="38325" y="-3485"/>
                    </a:lnTo>
                    <a:lnTo>
                      <a:pt x="-9022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igura a mano libera: forma 325">
                <a:extLst>
                  <a:ext uri="{FF2B5EF4-FFF2-40B4-BE49-F238E27FC236}">
                    <a16:creationId xmlns:a16="http://schemas.microsoft.com/office/drawing/2014/main" id="{7702CC6A-2D5B-4766-A18E-0228D4D72F49}"/>
                  </a:ext>
                </a:extLst>
              </p:cNvPr>
              <p:cNvSpPr/>
              <p:nvPr/>
            </p:nvSpPr>
            <p:spPr>
              <a:xfrm flipV="1">
                <a:off x="10743950" y="3576135"/>
                <a:ext cx="47346" cy="24089"/>
              </a:xfrm>
              <a:custGeom>
                <a:avLst/>
                <a:gdLst>
                  <a:gd name="connsiteX0" fmla="*/ -8921 w 47346"/>
                  <a:gd name="connsiteY0" fmla="*/ -3485 h 24089"/>
                  <a:gd name="connsiteX1" fmla="*/ 38426 w 47346"/>
                  <a:gd name="connsiteY1" fmla="*/ -3485 h 24089"/>
                  <a:gd name="connsiteX2" fmla="*/ 38426 w 47346"/>
                  <a:gd name="connsiteY2" fmla="*/ 20604 h 24089"/>
                  <a:gd name="connsiteX3" fmla="*/ -8921 w 47346"/>
                  <a:gd name="connsiteY3" fmla="*/ 20604 h 24089"/>
                  <a:gd name="connsiteX4" fmla="*/ -8921 w 47346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9">
                    <a:moveTo>
                      <a:pt x="-8921" y="-3485"/>
                    </a:moveTo>
                    <a:lnTo>
                      <a:pt x="38426" y="-3485"/>
                    </a:lnTo>
                    <a:lnTo>
                      <a:pt x="38426" y="20604"/>
                    </a:lnTo>
                    <a:lnTo>
                      <a:pt x="-8921" y="20604"/>
                    </a:lnTo>
                    <a:lnTo>
                      <a:pt x="-8921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igura a mano libera: forma 326">
                <a:extLst>
                  <a:ext uri="{FF2B5EF4-FFF2-40B4-BE49-F238E27FC236}">
                    <a16:creationId xmlns:a16="http://schemas.microsoft.com/office/drawing/2014/main" id="{74DF0921-48DB-4ACA-883D-DBCFE1DEDC94}"/>
                  </a:ext>
                </a:extLst>
              </p:cNvPr>
              <p:cNvSpPr/>
              <p:nvPr/>
            </p:nvSpPr>
            <p:spPr>
              <a:xfrm flipV="1">
                <a:off x="10743950" y="3576135"/>
                <a:ext cx="47346" cy="24089"/>
              </a:xfrm>
              <a:custGeom>
                <a:avLst/>
                <a:gdLst>
                  <a:gd name="connsiteX0" fmla="*/ -8921 w 47346"/>
                  <a:gd name="connsiteY0" fmla="*/ -3485 h 24089"/>
                  <a:gd name="connsiteX1" fmla="*/ 38426 w 47346"/>
                  <a:gd name="connsiteY1" fmla="*/ -3485 h 24089"/>
                  <a:gd name="connsiteX2" fmla="*/ -8921 w 47346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9">
                    <a:moveTo>
                      <a:pt x="-8921" y="-3485"/>
                    </a:moveTo>
                    <a:lnTo>
                      <a:pt x="38426" y="-3485"/>
                    </a:lnTo>
                    <a:lnTo>
                      <a:pt x="-8921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igura a mano libera: forma 327">
                <a:extLst>
                  <a:ext uri="{FF2B5EF4-FFF2-40B4-BE49-F238E27FC236}">
                    <a16:creationId xmlns:a16="http://schemas.microsoft.com/office/drawing/2014/main" id="{EF2B0C18-3970-46E8-9307-29FE0669138B}"/>
                  </a:ext>
                </a:extLst>
              </p:cNvPr>
              <p:cNvSpPr/>
              <p:nvPr/>
            </p:nvSpPr>
            <p:spPr>
              <a:xfrm flipV="1">
                <a:off x="10683298" y="3576135"/>
                <a:ext cx="47347" cy="24089"/>
              </a:xfrm>
              <a:custGeom>
                <a:avLst/>
                <a:gdLst>
                  <a:gd name="connsiteX0" fmla="*/ -8820 w 47347"/>
                  <a:gd name="connsiteY0" fmla="*/ -3485 h 24089"/>
                  <a:gd name="connsiteX1" fmla="*/ 38527 w 47347"/>
                  <a:gd name="connsiteY1" fmla="*/ -3485 h 24089"/>
                  <a:gd name="connsiteX2" fmla="*/ 38527 w 47347"/>
                  <a:gd name="connsiteY2" fmla="*/ 20604 h 24089"/>
                  <a:gd name="connsiteX3" fmla="*/ -8820 w 47347"/>
                  <a:gd name="connsiteY3" fmla="*/ 20604 h 24089"/>
                  <a:gd name="connsiteX4" fmla="*/ -8820 w 4734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820" y="-3485"/>
                    </a:moveTo>
                    <a:lnTo>
                      <a:pt x="38527" y="-3485"/>
                    </a:lnTo>
                    <a:lnTo>
                      <a:pt x="38527" y="20604"/>
                    </a:lnTo>
                    <a:lnTo>
                      <a:pt x="-8820" y="20604"/>
                    </a:lnTo>
                    <a:lnTo>
                      <a:pt x="-8820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igura a mano libera: forma 328">
                <a:extLst>
                  <a:ext uri="{FF2B5EF4-FFF2-40B4-BE49-F238E27FC236}">
                    <a16:creationId xmlns:a16="http://schemas.microsoft.com/office/drawing/2014/main" id="{AC0587A7-A43F-4DF7-BADA-92707B28C4D2}"/>
                  </a:ext>
                </a:extLst>
              </p:cNvPr>
              <p:cNvSpPr/>
              <p:nvPr/>
            </p:nvSpPr>
            <p:spPr>
              <a:xfrm flipV="1">
                <a:off x="10683298" y="3576135"/>
                <a:ext cx="47347" cy="24089"/>
              </a:xfrm>
              <a:custGeom>
                <a:avLst/>
                <a:gdLst>
                  <a:gd name="connsiteX0" fmla="*/ -8820 w 47347"/>
                  <a:gd name="connsiteY0" fmla="*/ -3485 h 24089"/>
                  <a:gd name="connsiteX1" fmla="*/ 38527 w 47347"/>
                  <a:gd name="connsiteY1" fmla="*/ -3485 h 24089"/>
                  <a:gd name="connsiteX2" fmla="*/ -8820 w 4734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820" y="-3485"/>
                    </a:moveTo>
                    <a:lnTo>
                      <a:pt x="38527" y="-3485"/>
                    </a:lnTo>
                    <a:lnTo>
                      <a:pt x="-8820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igura a mano libera: forma 329">
                <a:extLst>
                  <a:ext uri="{FF2B5EF4-FFF2-40B4-BE49-F238E27FC236}">
                    <a16:creationId xmlns:a16="http://schemas.microsoft.com/office/drawing/2014/main" id="{FB986045-C02E-4F6C-96F3-02757380241C}"/>
                  </a:ext>
                </a:extLst>
              </p:cNvPr>
              <p:cNvSpPr/>
              <p:nvPr/>
            </p:nvSpPr>
            <p:spPr>
              <a:xfrm flipV="1">
                <a:off x="10804654" y="3619272"/>
                <a:ext cx="47347" cy="24084"/>
              </a:xfrm>
              <a:custGeom>
                <a:avLst/>
                <a:gdLst>
                  <a:gd name="connsiteX0" fmla="*/ -9022 w 47347"/>
                  <a:gd name="connsiteY0" fmla="*/ -3391 h 24084"/>
                  <a:gd name="connsiteX1" fmla="*/ 38325 w 47347"/>
                  <a:gd name="connsiteY1" fmla="*/ -3391 h 24084"/>
                  <a:gd name="connsiteX2" fmla="*/ 38325 w 47347"/>
                  <a:gd name="connsiteY2" fmla="*/ 20693 h 24084"/>
                  <a:gd name="connsiteX3" fmla="*/ -9022 w 47347"/>
                  <a:gd name="connsiteY3" fmla="*/ 20693 h 24084"/>
                  <a:gd name="connsiteX4" fmla="*/ -9022 w 47347"/>
                  <a:gd name="connsiteY4" fmla="*/ -3391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9022" y="-3391"/>
                    </a:moveTo>
                    <a:lnTo>
                      <a:pt x="38325" y="-3391"/>
                    </a:lnTo>
                    <a:lnTo>
                      <a:pt x="38325" y="20693"/>
                    </a:lnTo>
                    <a:lnTo>
                      <a:pt x="-9022" y="20693"/>
                    </a:lnTo>
                    <a:lnTo>
                      <a:pt x="-9022" y="-3391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igura a mano libera: forma 330">
                <a:extLst>
                  <a:ext uri="{FF2B5EF4-FFF2-40B4-BE49-F238E27FC236}">
                    <a16:creationId xmlns:a16="http://schemas.microsoft.com/office/drawing/2014/main" id="{9D294A32-E8D3-4E99-9934-7BF3BDA961B8}"/>
                  </a:ext>
                </a:extLst>
              </p:cNvPr>
              <p:cNvSpPr/>
              <p:nvPr/>
            </p:nvSpPr>
            <p:spPr>
              <a:xfrm flipV="1">
                <a:off x="10804654" y="3619272"/>
                <a:ext cx="47347" cy="24084"/>
              </a:xfrm>
              <a:custGeom>
                <a:avLst/>
                <a:gdLst>
                  <a:gd name="connsiteX0" fmla="*/ -9022 w 47347"/>
                  <a:gd name="connsiteY0" fmla="*/ -3391 h 24084"/>
                  <a:gd name="connsiteX1" fmla="*/ 38325 w 47347"/>
                  <a:gd name="connsiteY1" fmla="*/ -3391 h 24084"/>
                  <a:gd name="connsiteX2" fmla="*/ -9022 w 47347"/>
                  <a:gd name="connsiteY2" fmla="*/ 20693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9022" y="-3391"/>
                    </a:moveTo>
                    <a:lnTo>
                      <a:pt x="38325" y="-3391"/>
                    </a:lnTo>
                    <a:lnTo>
                      <a:pt x="-9022" y="206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igura a mano libera: forma 331">
                <a:extLst>
                  <a:ext uri="{FF2B5EF4-FFF2-40B4-BE49-F238E27FC236}">
                    <a16:creationId xmlns:a16="http://schemas.microsoft.com/office/drawing/2014/main" id="{357A2CED-BFE2-45D2-AF4D-E5E57BB72163}"/>
                  </a:ext>
                </a:extLst>
              </p:cNvPr>
              <p:cNvSpPr/>
              <p:nvPr/>
            </p:nvSpPr>
            <p:spPr>
              <a:xfrm flipV="1">
                <a:off x="10743950" y="3619272"/>
                <a:ext cx="47346" cy="24084"/>
              </a:xfrm>
              <a:custGeom>
                <a:avLst/>
                <a:gdLst>
                  <a:gd name="connsiteX0" fmla="*/ -8921 w 47346"/>
                  <a:gd name="connsiteY0" fmla="*/ -3391 h 24084"/>
                  <a:gd name="connsiteX1" fmla="*/ 38426 w 47346"/>
                  <a:gd name="connsiteY1" fmla="*/ -3391 h 24084"/>
                  <a:gd name="connsiteX2" fmla="*/ 38426 w 47346"/>
                  <a:gd name="connsiteY2" fmla="*/ 20693 h 24084"/>
                  <a:gd name="connsiteX3" fmla="*/ -8921 w 47346"/>
                  <a:gd name="connsiteY3" fmla="*/ 20693 h 24084"/>
                  <a:gd name="connsiteX4" fmla="*/ -8921 w 47346"/>
                  <a:gd name="connsiteY4" fmla="*/ -3391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21" y="-3391"/>
                    </a:moveTo>
                    <a:lnTo>
                      <a:pt x="38426" y="-3391"/>
                    </a:lnTo>
                    <a:lnTo>
                      <a:pt x="38426" y="20693"/>
                    </a:lnTo>
                    <a:lnTo>
                      <a:pt x="-8921" y="20693"/>
                    </a:lnTo>
                    <a:lnTo>
                      <a:pt x="-8921" y="-3391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igura a mano libera: forma 332">
                <a:extLst>
                  <a:ext uri="{FF2B5EF4-FFF2-40B4-BE49-F238E27FC236}">
                    <a16:creationId xmlns:a16="http://schemas.microsoft.com/office/drawing/2014/main" id="{25D0229A-3F1E-40C8-8672-4F61C4D90B53}"/>
                  </a:ext>
                </a:extLst>
              </p:cNvPr>
              <p:cNvSpPr/>
              <p:nvPr/>
            </p:nvSpPr>
            <p:spPr>
              <a:xfrm flipV="1">
                <a:off x="10743950" y="3619272"/>
                <a:ext cx="47346" cy="24084"/>
              </a:xfrm>
              <a:custGeom>
                <a:avLst/>
                <a:gdLst>
                  <a:gd name="connsiteX0" fmla="*/ -8921 w 47346"/>
                  <a:gd name="connsiteY0" fmla="*/ -3391 h 24084"/>
                  <a:gd name="connsiteX1" fmla="*/ 38426 w 47346"/>
                  <a:gd name="connsiteY1" fmla="*/ -3391 h 24084"/>
                  <a:gd name="connsiteX2" fmla="*/ -8921 w 47346"/>
                  <a:gd name="connsiteY2" fmla="*/ 20693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21" y="-3391"/>
                    </a:moveTo>
                    <a:lnTo>
                      <a:pt x="38426" y="-3391"/>
                    </a:lnTo>
                    <a:lnTo>
                      <a:pt x="-8921" y="206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igura a mano libera: forma 333">
                <a:extLst>
                  <a:ext uri="{FF2B5EF4-FFF2-40B4-BE49-F238E27FC236}">
                    <a16:creationId xmlns:a16="http://schemas.microsoft.com/office/drawing/2014/main" id="{64119D7B-E8B4-4177-99A6-4600AE5A70AB}"/>
                  </a:ext>
                </a:extLst>
              </p:cNvPr>
              <p:cNvSpPr/>
              <p:nvPr/>
            </p:nvSpPr>
            <p:spPr>
              <a:xfrm flipV="1">
                <a:off x="10804654" y="3662398"/>
                <a:ext cx="47347" cy="24084"/>
              </a:xfrm>
              <a:custGeom>
                <a:avLst/>
                <a:gdLst>
                  <a:gd name="connsiteX0" fmla="*/ -9022 w 47347"/>
                  <a:gd name="connsiteY0" fmla="*/ -3297 h 24084"/>
                  <a:gd name="connsiteX1" fmla="*/ 38325 w 47347"/>
                  <a:gd name="connsiteY1" fmla="*/ -3297 h 24084"/>
                  <a:gd name="connsiteX2" fmla="*/ 38325 w 47347"/>
                  <a:gd name="connsiteY2" fmla="*/ 20787 h 24084"/>
                  <a:gd name="connsiteX3" fmla="*/ -9022 w 47347"/>
                  <a:gd name="connsiteY3" fmla="*/ 20787 h 24084"/>
                  <a:gd name="connsiteX4" fmla="*/ -9022 w 4734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9022" y="-3297"/>
                    </a:moveTo>
                    <a:lnTo>
                      <a:pt x="38325" y="-3297"/>
                    </a:lnTo>
                    <a:lnTo>
                      <a:pt x="38325" y="20787"/>
                    </a:lnTo>
                    <a:lnTo>
                      <a:pt x="-9022" y="20787"/>
                    </a:lnTo>
                    <a:lnTo>
                      <a:pt x="-9022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igura a mano libera: forma 334">
                <a:extLst>
                  <a:ext uri="{FF2B5EF4-FFF2-40B4-BE49-F238E27FC236}">
                    <a16:creationId xmlns:a16="http://schemas.microsoft.com/office/drawing/2014/main" id="{C066BC44-C011-48D7-A754-F6E47319C318}"/>
                  </a:ext>
                </a:extLst>
              </p:cNvPr>
              <p:cNvSpPr/>
              <p:nvPr/>
            </p:nvSpPr>
            <p:spPr>
              <a:xfrm flipV="1">
                <a:off x="10804654" y="3662398"/>
                <a:ext cx="47347" cy="24084"/>
              </a:xfrm>
              <a:custGeom>
                <a:avLst/>
                <a:gdLst>
                  <a:gd name="connsiteX0" fmla="*/ -9022 w 47347"/>
                  <a:gd name="connsiteY0" fmla="*/ -3297 h 24084"/>
                  <a:gd name="connsiteX1" fmla="*/ 38325 w 47347"/>
                  <a:gd name="connsiteY1" fmla="*/ -3297 h 24084"/>
                  <a:gd name="connsiteX2" fmla="*/ -9022 w 4734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9022" y="-3297"/>
                    </a:moveTo>
                    <a:lnTo>
                      <a:pt x="38325" y="-3297"/>
                    </a:lnTo>
                    <a:lnTo>
                      <a:pt x="-9022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igura a mano libera: forma 335">
                <a:extLst>
                  <a:ext uri="{FF2B5EF4-FFF2-40B4-BE49-F238E27FC236}">
                    <a16:creationId xmlns:a16="http://schemas.microsoft.com/office/drawing/2014/main" id="{6BB8886A-C4CE-4753-A7C5-76E48D1BBDED}"/>
                  </a:ext>
                </a:extLst>
              </p:cNvPr>
              <p:cNvSpPr/>
              <p:nvPr/>
            </p:nvSpPr>
            <p:spPr>
              <a:xfrm flipV="1">
                <a:off x="10743950" y="3662398"/>
                <a:ext cx="47346" cy="24084"/>
              </a:xfrm>
              <a:custGeom>
                <a:avLst/>
                <a:gdLst>
                  <a:gd name="connsiteX0" fmla="*/ -8921 w 47346"/>
                  <a:gd name="connsiteY0" fmla="*/ -3297 h 24084"/>
                  <a:gd name="connsiteX1" fmla="*/ 38426 w 47346"/>
                  <a:gd name="connsiteY1" fmla="*/ -3297 h 24084"/>
                  <a:gd name="connsiteX2" fmla="*/ 38426 w 47346"/>
                  <a:gd name="connsiteY2" fmla="*/ 20787 h 24084"/>
                  <a:gd name="connsiteX3" fmla="*/ -8921 w 47346"/>
                  <a:gd name="connsiteY3" fmla="*/ 20787 h 24084"/>
                  <a:gd name="connsiteX4" fmla="*/ -8921 w 47346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21" y="-3297"/>
                    </a:moveTo>
                    <a:lnTo>
                      <a:pt x="38426" y="-3297"/>
                    </a:lnTo>
                    <a:lnTo>
                      <a:pt x="38426" y="20787"/>
                    </a:lnTo>
                    <a:lnTo>
                      <a:pt x="-8921" y="20787"/>
                    </a:lnTo>
                    <a:lnTo>
                      <a:pt x="-8921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igura a mano libera: forma 336">
                <a:extLst>
                  <a:ext uri="{FF2B5EF4-FFF2-40B4-BE49-F238E27FC236}">
                    <a16:creationId xmlns:a16="http://schemas.microsoft.com/office/drawing/2014/main" id="{5F95F96B-A2C8-48D0-AAC9-C0E01019205E}"/>
                  </a:ext>
                </a:extLst>
              </p:cNvPr>
              <p:cNvSpPr/>
              <p:nvPr/>
            </p:nvSpPr>
            <p:spPr>
              <a:xfrm flipV="1">
                <a:off x="10743950" y="3662398"/>
                <a:ext cx="47346" cy="24084"/>
              </a:xfrm>
              <a:custGeom>
                <a:avLst/>
                <a:gdLst>
                  <a:gd name="connsiteX0" fmla="*/ -8921 w 47346"/>
                  <a:gd name="connsiteY0" fmla="*/ -3297 h 24084"/>
                  <a:gd name="connsiteX1" fmla="*/ 38426 w 47346"/>
                  <a:gd name="connsiteY1" fmla="*/ -3297 h 24084"/>
                  <a:gd name="connsiteX2" fmla="*/ -8921 w 47346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21" y="-3297"/>
                    </a:moveTo>
                    <a:lnTo>
                      <a:pt x="38426" y="-3297"/>
                    </a:lnTo>
                    <a:lnTo>
                      <a:pt x="-8921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igura a mano libera: forma 337">
                <a:extLst>
                  <a:ext uri="{FF2B5EF4-FFF2-40B4-BE49-F238E27FC236}">
                    <a16:creationId xmlns:a16="http://schemas.microsoft.com/office/drawing/2014/main" id="{D1193E99-21A8-4E9D-8B23-AD7948C65142}"/>
                  </a:ext>
                </a:extLst>
              </p:cNvPr>
              <p:cNvSpPr/>
              <p:nvPr/>
            </p:nvSpPr>
            <p:spPr>
              <a:xfrm flipV="1">
                <a:off x="10683298" y="3662398"/>
                <a:ext cx="47347" cy="24084"/>
              </a:xfrm>
              <a:custGeom>
                <a:avLst/>
                <a:gdLst>
                  <a:gd name="connsiteX0" fmla="*/ -8820 w 47347"/>
                  <a:gd name="connsiteY0" fmla="*/ -3297 h 24084"/>
                  <a:gd name="connsiteX1" fmla="*/ 38527 w 47347"/>
                  <a:gd name="connsiteY1" fmla="*/ -3297 h 24084"/>
                  <a:gd name="connsiteX2" fmla="*/ 38527 w 47347"/>
                  <a:gd name="connsiteY2" fmla="*/ 20787 h 24084"/>
                  <a:gd name="connsiteX3" fmla="*/ -8820 w 47347"/>
                  <a:gd name="connsiteY3" fmla="*/ 20787 h 24084"/>
                  <a:gd name="connsiteX4" fmla="*/ -8820 w 4734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820" y="-3297"/>
                    </a:moveTo>
                    <a:lnTo>
                      <a:pt x="38527" y="-3297"/>
                    </a:lnTo>
                    <a:lnTo>
                      <a:pt x="38527" y="20787"/>
                    </a:lnTo>
                    <a:lnTo>
                      <a:pt x="-8820" y="20787"/>
                    </a:lnTo>
                    <a:lnTo>
                      <a:pt x="-8820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igura a mano libera: forma 338">
                <a:extLst>
                  <a:ext uri="{FF2B5EF4-FFF2-40B4-BE49-F238E27FC236}">
                    <a16:creationId xmlns:a16="http://schemas.microsoft.com/office/drawing/2014/main" id="{9A125F0E-84F0-457B-BE4E-E515A9FC49D7}"/>
                  </a:ext>
                </a:extLst>
              </p:cNvPr>
              <p:cNvSpPr/>
              <p:nvPr/>
            </p:nvSpPr>
            <p:spPr>
              <a:xfrm flipV="1">
                <a:off x="10683298" y="3662398"/>
                <a:ext cx="47347" cy="24084"/>
              </a:xfrm>
              <a:custGeom>
                <a:avLst/>
                <a:gdLst>
                  <a:gd name="connsiteX0" fmla="*/ -8820 w 47347"/>
                  <a:gd name="connsiteY0" fmla="*/ -3297 h 24084"/>
                  <a:gd name="connsiteX1" fmla="*/ 38527 w 47347"/>
                  <a:gd name="connsiteY1" fmla="*/ -3297 h 24084"/>
                  <a:gd name="connsiteX2" fmla="*/ -8820 w 4734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820" y="-3297"/>
                    </a:moveTo>
                    <a:lnTo>
                      <a:pt x="38527" y="-3297"/>
                    </a:lnTo>
                    <a:lnTo>
                      <a:pt x="-8820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igura a mano libera: forma 339">
                <a:extLst>
                  <a:ext uri="{FF2B5EF4-FFF2-40B4-BE49-F238E27FC236}">
                    <a16:creationId xmlns:a16="http://schemas.microsoft.com/office/drawing/2014/main" id="{27EFA274-7833-42F3-96B1-C8573D278C9A}"/>
                  </a:ext>
                </a:extLst>
              </p:cNvPr>
              <p:cNvSpPr/>
              <p:nvPr/>
            </p:nvSpPr>
            <p:spPr>
              <a:xfrm flipV="1">
                <a:off x="10804654" y="3705536"/>
                <a:ext cx="47347" cy="24078"/>
              </a:xfrm>
              <a:custGeom>
                <a:avLst/>
                <a:gdLst>
                  <a:gd name="connsiteX0" fmla="*/ -9022 w 47347"/>
                  <a:gd name="connsiteY0" fmla="*/ -3203 h 24078"/>
                  <a:gd name="connsiteX1" fmla="*/ 38325 w 47347"/>
                  <a:gd name="connsiteY1" fmla="*/ -3203 h 24078"/>
                  <a:gd name="connsiteX2" fmla="*/ 38325 w 47347"/>
                  <a:gd name="connsiteY2" fmla="*/ 20876 h 24078"/>
                  <a:gd name="connsiteX3" fmla="*/ -9022 w 47347"/>
                  <a:gd name="connsiteY3" fmla="*/ 20876 h 24078"/>
                  <a:gd name="connsiteX4" fmla="*/ -9022 w 4734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9022" y="-3203"/>
                    </a:moveTo>
                    <a:lnTo>
                      <a:pt x="38325" y="-3203"/>
                    </a:lnTo>
                    <a:lnTo>
                      <a:pt x="38325" y="20876"/>
                    </a:lnTo>
                    <a:lnTo>
                      <a:pt x="-9022" y="20876"/>
                    </a:lnTo>
                    <a:lnTo>
                      <a:pt x="-9022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igura a mano libera: forma 340">
                <a:extLst>
                  <a:ext uri="{FF2B5EF4-FFF2-40B4-BE49-F238E27FC236}">
                    <a16:creationId xmlns:a16="http://schemas.microsoft.com/office/drawing/2014/main" id="{E231B135-0239-4E40-922E-A8D8337DFED7}"/>
                  </a:ext>
                </a:extLst>
              </p:cNvPr>
              <p:cNvSpPr/>
              <p:nvPr/>
            </p:nvSpPr>
            <p:spPr>
              <a:xfrm flipV="1">
                <a:off x="10804654" y="3705536"/>
                <a:ext cx="47347" cy="24078"/>
              </a:xfrm>
              <a:custGeom>
                <a:avLst/>
                <a:gdLst>
                  <a:gd name="connsiteX0" fmla="*/ -9022 w 47347"/>
                  <a:gd name="connsiteY0" fmla="*/ -3203 h 24078"/>
                  <a:gd name="connsiteX1" fmla="*/ 38325 w 47347"/>
                  <a:gd name="connsiteY1" fmla="*/ -3203 h 24078"/>
                  <a:gd name="connsiteX2" fmla="*/ -9022 w 4734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9022" y="-3203"/>
                    </a:moveTo>
                    <a:lnTo>
                      <a:pt x="38325" y="-3203"/>
                    </a:lnTo>
                    <a:lnTo>
                      <a:pt x="-9022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igura a mano libera: forma 341">
                <a:extLst>
                  <a:ext uri="{FF2B5EF4-FFF2-40B4-BE49-F238E27FC236}">
                    <a16:creationId xmlns:a16="http://schemas.microsoft.com/office/drawing/2014/main" id="{8BEE445C-532E-4BDB-A9C2-F41EFCA7F42E}"/>
                  </a:ext>
                </a:extLst>
              </p:cNvPr>
              <p:cNvSpPr/>
              <p:nvPr/>
            </p:nvSpPr>
            <p:spPr>
              <a:xfrm flipV="1">
                <a:off x="10683298" y="3705536"/>
                <a:ext cx="47347" cy="24078"/>
              </a:xfrm>
              <a:custGeom>
                <a:avLst/>
                <a:gdLst>
                  <a:gd name="connsiteX0" fmla="*/ -8820 w 47347"/>
                  <a:gd name="connsiteY0" fmla="*/ -3203 h 24078"/>
                  <a:gd name="connsiteX1" fmla="*/ 38527 w 47347"/>
                  <a:gd name="connsiteY1" fmla="*/ -3203 h 24078"/>
                  <a:gd name="connsiteX2" fmla="*/ 38527 w 47347"/>
                  <a:gd name="connsiteY2" fmla="*/ 20876 h 24078"/>
                  <a:gd name="connsiteX3" fmla="*/ -8820 w 47347"/>
                  <a:gd name="connsiteY3" fmla="*/ 20876 h 24078"/>
                  <a:gd name="connsiteX4" fmla="*/ -8820 w 4734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820" y="-3203"/>
                    </a:moveTo>
                    <a:lnTo>
                      <a:pt x="38527" y="-3203"/>
                    </a:lnTo>
                    <a:lnTo>
                      <a:pt x="38527" y="20876"/>
                    </a:lnTo>
                    <a:lnTo>
                      <a:pt x="-8820" y="20876"/>
                    </a:lnTo>
                    <a:lnTo>
                      <a:pt x="-8820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igura a mano libera: forma 342">
                <a:extLst>
                  <a:ext uri="{FF2B5EF4-FFF2-40B4-BE49-F238E27FC236}">
                    <a16:creationId xmlns:a16="http://schemas.microsoft.com/office/drawing/2014/main" id="{CEF32F53-B1DF-4160-846D-92FEACCDF5A2}"/>
                  </a:ext>
                </a:extLst>
              </p:cNvPr>
              <p:cNvSpPr/>
              <p:nvPr/>
            </p:nvSpPr>
            <p:spPr>
              <a:xfrm flipV="1">
                <a:off x="10683298" y="3705536"/>
                <a:ext cx="47347" cy="24078"/>
              </a:xfrm>
              <a:custGeom>
                <a:avLst/>
                <a:gdLst>
                  <a:gd name="connsiteX0" fmla="*/ -8820 w 47347"/>
                  <a:gd name="connsiteY0" fmla="*/ -3203 h 24078"/>
                  <a:gd name="connsiteX1" fmla="*/ 38527 w 47347"/>
                  <a:gd name="connsiteY1" fmla="*/ -3203 h 24078"/>
                  <a:gd name="connsiteX2" fmla="*/ -8820 w 4734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820" y="-3203"/>
                    </a:moveTo>
                    <a:lnTo>
                      <a:pt x="38527" y="-3203"/>
                    </a:lnTo>
                    <a:lnTo>
                      <a:pt x="-8820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igura a mano libera: forma 343">
                <a:extLst>
                  <a:ext uri="{FF2B5EF4-FFF2-40B4-BE49-F238E27FC236}">
                    <a16:creationId xmlns:a16="http://schemas.microsoft.com/office/drawing/2014/main" id="{C29E500F-2BED-453E-AF53-348E1A4C0AEF}"/>
                  </a:ext>
                </a:extLst>
              </p:cNvPr>
              <p:cNvSpPr/>
              <p:nvPr/>
            </p:nvSpPr>
            <p:spPr>
              <a:xfrm flipV="1">
                <a:off x="10620307" y="3576135"/>
                <a:ext cx="47357" cy="24089"/>
              </a:xfrm>
              <a:custGeom>
                <a:avLst/>
                <a:gdLst>
                  <a:gd name="connsiteX0" fmla="*/ -8715 w 47357"/>
                  <a:gd name="connsiteY0" fmla="*/ -3485 h 24089"/>
                  <a:gd name="connsiteX1" fmla="*/ 38642 w 47357"/>
                  <a:gd name="connsiteY1" fmla="*/ -3485 h 24089"/>
                  <a:gd name="connsiteX2" fmla="*/ 38642 w 47357"/>
                  <a:gd name="connsiteY2" fmla="*/ 20604 h 24089"/>
                  <a:gd name="connsiteX3" fmla="*/ -8715 w 47357"/>
                  <a:gd name="connsiteY3" fmla="*/ 20604 h 24089"/>
                  <a:gd name="connsiteX4" fmla="*/ -8715 w 4735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9">
                    <a:moveTo>
                      <a:pt x="-8715" y="-3485"/>
                    </a:moveTo>
                    <a:lnTo>
                      <a:pt x="38642" y="-3485"/>
                    </a:lnTo>
                    <a:lnTo>
                      <a:pt x="38642" y="20604"/>
                    </a:lnTo>
                    <a:lnTo>
                      <a:pt x="-8715" y="20604"/>
                    </a:lnTo>
                    <a:lnTo>
                      <a:pt x="-8715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igura a mano libera: forma 344">
                <a:extLst>
                  <a:ext uri="{FF2B5EF4-FFF2-40B4-BE49-F238E27FC236}">
                    <a16:creationId xmlns:a16="http://schemas.microsoft.com/office/drawing/2014/main" id="{6B538568-D1F2-43EF-A619-A977CC256701}"/>
                  </a:ext>
                </a:extLst>
              </p:cNvPr>
              <p:cNvSpPr/>
              <p:nvPr/>
            </p:nvSpPr>
            <p:spPr>
              <a:xfrm flipV="1">
                <a:off x="10620307" y="3576135"/>
                <a:ext cx="47357" cy="24089"/>
              </a:xfrm>
              <a:custGeom>
                <a:avLst/>
                <a:gdLst>
                  <a:gd name="connsiteX0" fmla="*/ -8715 w 47357"/>
                  <a:gd name="connsiteY0" fmla="*/ -3485 h 24089"/>
                  <a:gd name="connsiteX1" fmla="*/ 38642 w 47357"/>
                  <a:gd name="connsiteY1" fmla="*/ -3485 h 24089"/>
                  <a:gd name="connsiteX2" fmla="*/ -8715 w 4735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9">
                    <a:moveTo>
                      <a:pt x="-8715" y="-3485"/>
                    </a:moveTo>
                    <a:lnTo>
                      <a:pt x="38642" y="-3485"/>
                    </a:lnTo>
                    <a:lnTo>
                      <a:pt x="-8715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igura a mano libera: forma 345">
                <a:extLst>
                  <a:ext uri="{FF2B5EF4-FFF2-40B4-BE49-F238E27FC236}">
                    <a16:creationId xmlns:a16="http://schemas.microsoft.com/office/drawing/2014/main" id="{D7C09660-FB8C-4D19-B1C6-8DB8543C2D52}"/>
                  </a:ext>
                </a:extLst>
              </p:cNvPr>
              <p:cNvSpPr/>
              <p:nvPr/>
            </p:nvSpPr>
            <p:spPr>
              <a:xfrm flipV="1">
                <a:off x="10559645" y="3576135"/>
                <a:ext cx="47347" cy="24089"/>
              </a:xfrm>
              <a:custGeom>
                <a:avLst/>
                <a:gdLst>
                  <a:gd name="connsiteX0" fmla="*/ -8614 w 47347"/>
                  <a:gd name="connsiteY0" fmla="*/ -3485 h 24089"/>
                  <a:gd name="connsiteX1" fmla="*/ 38733 w 47347"/>
                  <a:gd name="connsiteY1" fmla="*/ -3485 h 24089"/>
                  <a:gd name="connsiteX2" fmla="*/ 38733 w 47347"/>
                  <a:gd name="connsiteY2" fmla="*/ 20604 h 24089"/>
                  <a:gd name="connsiteX3" fmla="*/ -8614 w 47347"/>
                  <a:gd name="connsiteY3" fmla="*/ 20604 h 24089"/>
                  <a:gd name="connsiteX4" fmla="*/ -8614 w 4734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614" y="-3485"/>
                    </a:moveTo>
                    <a:lnTo>
                      <a:pt x="38733" y="-3485"/>
                    </a:lnTo>
                    <a:lnTo>
                      <a:pt x="38733" y="20604"/>
                    </a:lnTo>
                    <a:lnTo>
                      <a:pt x="-8614" y="20604"/>
                    </a:lnTo>
                    <a:lnTo>
                      <a:pt x="-8614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igura a mano libera: forma 346">
                <a:extLst>
                  <a:ext uri="{FF2B5EF4-FFF2-40B4-BE49-F238E27FC236}">
                    <a16:creationId xmlns:a16="http://schemas.microsoft.com/office/drawing/2014/main" id="{3EE1C53E-843C-499E-841B-4BFC0A06500D}"/>
                  </a:ext>
                </a:extLst>
              </p:cNvPr>
              <p:cNvSpPr/>
              <p:nvPr/>
            </p:nvSpPr>
            <p:spPr>
              <a:xfrm flipV="1">
                <a:off x="10559645" y="3576135"/>
                <a:ext cx="47347" cy="24089"/>
              </a:xfrm>
              <a:custGeom>
                <a:avLst/>
                <a:gdLst>
                  <a:gd name="connsiteX0" fmla="*/ -8614 w 47347"/>
                  <a:gd name="connsiteY0" fmla="*/ -3485 h 24089"/>
                  <a:gd name="connsiteX1" fmla="*/ 38733 w 47347"/>
                  <a:gd name="connsiteY1" fmla="*/ -3485 h 24089"/>
                  <a:gd name="connsiteX2" fmla="*/ -8614 w 4734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614" y="-3485"/>
                    </a:moveTo>
                    <a:lnTo>
                      <a:pt x="38733" y="-3485"/>
                    </a:lnTo>
                    <a:lnTo>
                      <a:pt x="-8614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igura a mano libera: forma 347">
                <a:extLst>
                  <a:ext uri="{FF2B5EF4-FFF2-40B4-BE49-F238E27FC236}">
                    <a16:creationId xmlns:a16="http://schemas.microsoft.com/office/drawing/2014/main" id="{735A6D4F-94A4-4E13-B703-E03579D39BBA}"/>
                  </a:ext>
                </a:extLst>
              </p:cNvPr>
              <p:cNvSpPr/>
              <p:nvPr/>
            </p:nvSpPr>
            <p:spPr>
              <a:xfrm flipV="1">
                <a:off x="10498978" y="3576135"/>
                <a:ext cx="47341" cy="24089"/>
              </a:xfrm>
              <a:custGeom>
                <a:avLst/>
                <a:gdLst>
                  <a:gd name="connsiteX0" fmla="*/ -8513 w 47341"/>
                  <a:gd name="connsiteY0" fmla="*/ -3485 h 24089"/>
                  <a:gd name="connsiteX1" fmla="*/ 38829 w 47341"/>
                  <a:gd name="connsiteY1" fmla="*/ -3485 h 24089"/>
                  <a:gd name="connsiteX2" fmla="*/ 38829 w 47341"/>
                  <a:gd name="connsiteY2" fmla="*/ 20604 h 24089"/>
                  <a:gd name="connsiteX3" fmla="*/ -8513 w 47341"/>
                  <a:gd name="connsiteY3" fmla="*/ 20604 h 24089"/>
                  <a:gd name="connsiteX4" fmla="*/ -8513 w 47341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9">
                    <a:moveTo>
                      <a:pt x="-8513" y="-3485"/>
                    </a:moveTo>
                    <a:lnTo>
                      <a:pt x="38829" y="-3485"/>
                    </a:lnTo>
                    <a:lnTo>
                      <a:pt x="38829" y="20604"/>
                    </a:lnTo>
                    <a:lnTo>
                      <a:pt x="-8513" y="20604"/>
                    </a:lnTo>
                    <a:lnTo>
                      <a:pt x="-8513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igura a mano libera: forma 348">
                <a:extLst>
                  <a:ext uri="{FF2B5EF4-FFF2-40B4-BE49-F238E27FC236}">
                    <a16:creationId xmlns:a16="http://schemas.microsoft.com/office/drawing/2014/main" id="{0BCDFAC1-EE07-456F-B2D4-0A815958A196}"/>
                  </a:ext>
                </a:extLst>
              </p:cNvPr>
              <p:cNvSpPr/>
              <p:nvPr/>
            </p:nvSpPr>
            <p:spPr>
              <a:xfrm flipV="1">
                <a:off x="10498978" y="3576135"/>
                <a:ext cx="47341" cy="24089"/>
              </a:xfrm>
              <a:custGeom>
                <a:avLst/>
                <a:gdLst>
                  <a:gd name="connsiteX0" fmla="*/ -8513 w 47341"/>
                  <a:gd name="connsiteY0" fmla="*/ -3485 h 24089"/>
                  <a:gd name="connsiteX1" fmla="*/ 38829 w 47341"/>
                  <a:gd name="connsiteY1" fmla="*/ -3485 h 24089"/>
                  <a:gd name="connsiteX2" fmla="*/ -8513 w 47341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9">
                    <a:moveTo>
                      <a:pt x="-8513" y="-3485"/>
                    </a:moveTo>
                    <a:lnTo>
                      <a:pt x="38829" y="-3485"/>
                    </a:lnTo>
                    <a:lnTo>
                      <a:pt x="-8513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igura a mano libera: forma 349">
                <a:extLst>
                  <a:ext uri="{FF2B5EF4-FFF2-40B4-BE49-F238E27FC236}">
                    <a16:creationId xmlns:a16="http://schemas.microsoft.com/office/drawing/2014/main" id="{B0C200DB-0E85-4DB5-AF17-13C7F84EC352}"/>
                  </a:ext>
                </a:extLst>
              </p:cNvPr>
              <p:cNvSpPr/>
              <p:nvPr/>
            </p:nvSpPr>
            <p:spPr>
              <a:xfrm flipV="1">
                <a:off x="10620307" y="3662398"/>
                <a:ext cx="47357" cy="24084"/>
              </a:xfrm>
              <a:custGeom>
                <a:avLst/>
                <a:gdLst>
                  <a:gd name="connsiteX0" fmla="*/ -8715 w 47357"/>
                  <a:gd name="connsiteY0" fmla="*/ -3297 h 24084"/>
                  <a:gd name="connsiteX1" fmla="*/ 38642 w 47357"/>
                  <a:gd name="connsiteY1" fmla="*/ -3297 h 24084"/>
                  <a:gd name="connsiteX2" fmla="*/ 38642 w 47357"/>
                  <a:gd name="connsiteY2" fmla="*/ 20787 h 24084"/>
                  <a:gd name="connsiteX3" fmla="*/ -8715 w 47357"/>
                  <a:gd name="connsiteY3" fmla="*/ 20787 h 24084"/>
                  <a:gd name="connsiteX4" fmla="*/ -8715 w 4735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4">
                    <a:moveTo>
                      <a:pt x="-8715" y="-3297"/>
                    </a:moveTo>
                    <a:lnTo>
                      <a:pt x="38642" y="-3297"/>
                    </a:lnTo>
                    <a:lnTo>
                      <a:pt x="38642" y="20787"/>
                    </a:lnTo>
                    <a:lnTo>
                      <a:pt x="-8715" y="20787"/>
                    </a:lnTo>
                    <a:lnTo>
                      <a:pt x="-8715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igura a mano libera: forma 350">
                <a:extLst>
                  <a:ext uri="{FF2B5EF4-FFF2-40B4-BE49-F238E27FC236}">
                    <a16:creationId xmlns:a16="http://schemas.microsoft.com/office/drawing/2014/main" id="{BD05C1C8-8263-4090-8748-3B2AFB982C77}"/>
                  </a:ext>
                </a:extLst>
              </p:cNvPr>
              <p:cNvSpPr/>
              <p:nvPr/>
            </p:nvSpPr>
            <p:spPr>
              <a:xfrm flipV="1">
                <a:off x="10620307" y="3662398"/>
                <a:ext cx="47357" cy="24084"/>
              </a:xfrm>
              <a:custGeom>
                <a:avLst/>
                <a:gdLst>
                  <a:gd name="connsiteX0" fmla="*/ -8715 w 47357"/>
                  <a:gd name="connsiteY0" fmla="*/ -3297 h 24084"/>
                  <a:gd name="connsiteX1" fmla="*/ 38642 w 47357"/>
                  <a:gd name="connsiteY1" fmla="*/ -3297 h 24084"/>
                  <a:gd name="connsiteX2" fmla="*/ -8715 w 4735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4">
                    <a:moveTo>
                      <a:pt x="-8715" y="-3297"/>
                    </a:moveTo>
                    <a:lnTo>
                      <a:pt x="38642" y="-3297"/>
                    </a:lnTo>
                    <a:lnTo>
                      <a:pt x="-8715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igura a mano libera: forma 351">
                <a:extLst>
                  <a:ext uri="{FF2B5EF4-FFF2-40B4-BE49-F238E27FC236}">
                    <a16:creationId xmlns:a16="http://schemas.microsoft.com/office/drawing/2014/main" id="{05F9F429-490F-40BD-8678-9AB7C326BF92}"/>
                  </a:ext>
                </a:extLst>
              </p:cNvPr>
              <p:cNvSpPr/>
              <p:nvPr/>
            </p:nvSpPr>
            <p:spPr>
              <a:xfrm flipV="1">
                <a:off x="10559645" y="3662398"/>
                <a:ext cx="47347" cy="24084"/>
              </a:xfrm>
              <a:custGeom>
                <a:avLst/>
                <a:gdLst>
                  <a:gd name="connsiteX0" fmla="*/ -8614 w 47347"/>
                  <a:gd name="connsiteY0" fmla="*/ -3297 h 24084"/>
                  <a:gd name="connsiteX1" fmla="*/ 38733 w 47347"/>
                  <a:gd name="connsiteY1" fmla="*/ -3297 h 24084"/>
                  <a:gd name="connsiteX2" fmla="*/ 38733 w 47347"/>
                  <a:gd name="connsiteY2" fmla="*/ 20787 h 24084"/>
                  <a:gd name="connsiteX3" fmla="*/ -8614 w 47347"/>
                  <a:gd name="connsiteY3" fmla="*/ 20787 h 24084"/>
                  <a:gd name="connsiteX4" fmla="*/ -8614 w 4734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614" y="-3297"/>
                    </a:moveTo>
                    <a:lnTo>
                      <a:pt x="38733" y="-3297"/>
                    </a:lnTo>
                    <a:lnTo>
                      <a:pt x="38733" y="20787"/>
                    </a:lnTo>
                    <a:lnTo>
                      <a:pt x="-8614" y="20787"/>
                    </a:lnTo>
                    <a:lnTo>
                      <a:pt x="-8614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igura a mano libera: forma 352">
                <a:extLst>
                  <a:ext uri="{FF2B5EF4-FFF2-40B4-BE49-F238E27FC236}">
                    <a16:creationId xmlns:a16="http://schemas.microsoft.com/office/drawing/2014/main" id="{4FE5A782-77E0-42F1-A5C6-08115D04579C}"/>
                  </a:ext>
                </a:extLst>
              </p:cNvPr>
              <p:cNvSpPr/>
              <p:nvPr/>
            </p:nvSpPr>
            <p:spPr>
              <a:xfrm flipV="1">
                <a:off x="10559645" y="3662398"/>
                <a:ext cx="47347" cy="24084"/>
              </a:xfrm>
              <a:custGeom>
                <a:avLst/>
                <a:gdLst>
                  <a:gd name="connsiteX0" fmla="*/ -8614 w 47347"/>
                  <a:gd name="connsiteY0" fmla="*/ -3297 h 24084"/>
                  <a:gd name="connsiteX1" fmla="*/ 38733 w 47347"/>
                  <a:gd name="connsiteY1" fmla="*/ -3297 h 24084"/>
                  <a:gd name="connsiteX2" fmla="*/ -8614 w 4734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614" y="-3297"/>
                    </a:moveTo>
                    <a:lnTo>
                      <a:pt x="38733" y="-3297"/>
                    </a:lnTo>
                    <a:lnTo>
                      <a:pt x="-8614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igura a mano libera: forma 353">
                <a:extLst>
                  <a:ext uri="{FF2B5EF4-FFF2-40B4-BE49-F238E27FC236}">
                    <a16:creationId xmlns:a16="http://schemas.microsoft.com/office/drawing/2014/main" id="{829657C4-AFF9-485E-BE35-7CF3058750FF}"/>
                  </a:ext>
                </a:extLst>
              </p:cNvPr>
              <p:cNvSpPr/>
              <p:nvPr/>
            </p:nvSpPr>
            <p:spPr>
              <a:xfrm flipV="1">
                <a:off x="10498978" y="3662398"/>
                <a:ext cx="47341" cy="24084"/>
              </a:xfrm>
              <a:custGeom>
                <a:avLst/>
                <a:gdLst>
                  <a:gd name="connsiteX0" fmla="*/ -8513 w 47341"/>
                  <a:gd name="connsiteY0" fmla="*/ -3297 h 24084"/>
                  <a:gd name="connsiteX1" fmla="*/ 38829 w 47341"/>
                  <a:gd name="connsiteY1" fmla="*/ -3297 h 24084"/>
                  <a:gd name="connsiteX2" fmla="*/ 38829 w 47341"/>
                  <a:gd name="connsiteY2" fmla="*/ 20787 h 24084"/>
                  <a:gd name="connsiteX3" fmla="*/ -8513 w 47341"/>
                  <a:gd name="connsiteY3" fmla="*/ 20787 h 24084"/>
                  <a:gd name="connsiteX4" fmla="*/ -8513 w 47341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4">
                    <a:moveTo>
                      <a:pt x="-8513" y="-3297"/>
                    </a:moveTo>
                    <a:lnTo>
                      <a:pt x="38829" y="-3297"/>
                    </a:lnTo>
                    <a:lnTo>
                      <a:pt x="38829" y="20787"/>
                    </a:lnTo>
                    <a:lnTo>
                      <a:pt x="-8513" y="20787"/>
                    </a:lnTo>
                    <a:lnTo>
                      <a:pt x="-8513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igura a mano libera: forma 354">
                <a:extLst>
                  <a:ext uri="{FF2B5EF4-FFF2-40B4-BE49-F238E27FC236}">
                    <a16:creationId xmlns:a16="http://schemas.microsoft.com/office/drawing/2014/main" id="{F3D184AA-3EA8-49A4-9964-2851F4E64E5B}"/>
                  </a:ext>
                </a:extLst>
              </p:cNvPr>
              <p:cNvSpPr/>
              <p:nvPr/>
            </p:nvSpPr>
            <p:spPr>
              <a:xfrm flipV="1">
                <a:off x="10498978" y="3662398"/>
                <a:ext cx="47341" cy="24084"/>
              </a:xfrm>
              <a:custGeom>
                <a:avLst/>
                <a:gdLst>
                  <a:gd name="connsiteX0" fmla="*/ -8513 w 47341"/>
                  <a:gd name="connsiteY0" fmla="*/ -3297 h 24084"/>
                  <a:gd name="connsiteX1" fmla="*/ 38829 w 47341"/>
                  <a:gd name="connsiteY1" fmla="*/ -3297 h 24084"/>
                  <a:gd name="connsiteX2" fmla="*/ -8513 w 47341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4">
                    <a:moveTo>
                      <a:pt x="-8513" y="-3297"/>
                    </a:moveTo>
                    <a:lnTo>
                      <a:pt x="38829" y="-3297"/>
                    </a:lnTo>
                    <a:lnTo>
                      <a:pt x="-8513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igura a mano libera: forma 355">
                <a:extLst>
                  <a:ext uri="{FF2B5EF4-FFF2-40B4-BE49-F238E27FC236}">
                    <a16:creationId xmlns:a16="http://schemas.microsoft.com/office/drawing/2014/main" id="{0D72D035-C77A-4612-B59A-13FF654C5152}"/>
                  </a:ext>
                </a:extLst>
              </p:cNvPr>
              <p:cNvSpPr/>
              <p:nvPr/>
            </p:nvSpPr>
            <p:spPr>
              <a:xfrm flipV="1">
                <a:off x="10620307" y="3705536"/>
                <a:ext cx="47357" cy="24078"/>
              </a:xfrm>
              <a:custGeom>
                <a:avLst/>
                <a:gdLst>
                  <a:gd name="connsiteX0" fmla="*/ -8715 w 47357"/>
                  <a:gd name="connsiteY0" fmla="*/ -3203 h 24078"/>
                  <a:gd name="connsiteX1" fmla="*/ 38642 w 47357"/>
                  <a:gd name="connsiteY1" fmla="*/ -3203 h 24078"/>
                  <a:gd name="connsiteX2" fmla="*/ 38642 w 47357"/>
                  <a:gd name="connsiteY2" fmla="*/ 20876 h 24078"/>
                  <a:gd name="connsiteX3" fmla="*/ -8715 w 47357"/>
                  <a:gd name="connsiteY3" fmla="*/ 20876 h 24078"/>
                  <a:gd name="connsiteX4" fmla="*/ -8715 w 4735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78">
                    <a:moveTo>
                      <a:pt x="-8715" y="-3203"/>
                    </a:moveTo>
                    <a:lnTo>
                      <a:pt x="38642" y="-3203"/>
                    </a:lnTo>
                    <a:lnTo>
                      <a:pt x="38642" y="20876"/>
                    </a:lnTo>
                    <a:lnTo>
                      <a:pt x="-8715" y="20876"/>
                    </a:lnTo>
                    <a:lnTo>
                      <a:pt x="-8715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igura a mano libera: forma 356">
                <a:extLst>
                  <a:ext uri="{FF2B5EF4-FFF2-40B4-BE49-F238E27FC236}">
                    <a16:creationId xmlns:a16="http://schemas.microsoft.com/office/drawing/2014/main" id="{F937A75A-9F74-4D25-AFFF-923A10191513}"/>
                  </a:ext>
                </a:extLst>
              </p:cNvPr>
              <p:cNvSpPr/>
              <p:nvPr/>
            </p:nvSpPr>
            <p:spPr>
              <a:xfrm flipV="1">
                <a:off x="10620307" y="3705536"/>
                <a:ext cx="47357" cy="24078"/>
              </a:xfrm>
              <a:custGeom>
                <a:avLst/>
                <a:gdLst>
                  <a:gd name="connsiteX0" fmla="*/ -8715 w 47357"/>
                  <a:gd name="connsiteY0" fmla="*/ -3203 h 24078"/>
                  <a:gd name="connsiteX1" fmla="*/ 38642 w 47357"/>
                  <a:gd name="connsiteY1" fmla="*/ -3203 h 24078"/>
                  <a:gd name="connsiteX2" fmla="*/ -8715 w 4735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78">
                    <a:moveTo>
                      <a:pt x="-8715" y="-3203"/>
                    </a:moveTo>
                    <a:lnTo>
                      <a:pt x="38642" y="-3203"/>
                    </a:lnTo>
                    <a:lnTo>
                      <a:pt x="-8715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igura a mano libera: forma 357">
                <a:extLst>
                  <a:ext uri="{FF2B5EF4-FFF2-40B4-BE49-F238E27FC236}">
                    <a16:creationId xmlns:a16="http://schemas.microsoft.com/office/drawing/2014/main" id="{8380C804-07D7-462D-9B4D-D7F44B7E1A3B}"/>
                  </a:ext>
                </a:extLst>
              </p:cNvPr>
              <p:cNvSpPr/>
              <p:nvPr/>
            </p:nvSpPr>
            <p:spPr>
              <a:xfrm flipV="1">
                <a:off x="10559645" y="3705536"/>
                <a:ext cx="47347" cy="24078"/>
              </a:xfrm>
              <a:custGeom>
                <a:avLst/>
                <a:gdLst>
                  <a:gd name="connsiteX0" fmla="*/ -8614 w 47347"/>
                  <a:gd name="connsiteY0" fmla="*/ -3203 h 24078"/>
                  <a:gd name="connsiteX1" fmla="*/ 38733 w 47347"/>
                  <a:gd name="connsiteY1" fmla="*/ -3203 h 24078"/>
                  <a:gd name="connsiteX2" fmla="*/ 38733 w 47347"/>
                  <a:gd name="connsiteY2" fmla="*/ 20876 h 24078"/>
                  <a:gd name="connsiteX3" fmla="*/ -8614 w 47347"/>
                  <a:gd name="connsiteY3" fmla="*/ 20876 h 24078"/>
                  <a:gd name="connsiteX4" fmla="*/ -8614 w 4734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614" y="-3203"/>
                    </a:moveTo>
                    <a:lnTo>
                      <a:pt x="38733" y="-3203"/>
                    </a:lnTo>
                    <a:lnTo>
                      <a:pt x="38733" y="20876"/>
                    </a:lnTo>
                    <a:lnTo>
                      <a:pt x="-8614" y="20876"/>
                    </a:lnTo>
                    <a:lnTo>
                      <a:pt x="-8614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igura a mano libera: forma 358">
                <a:extLst>
                  <a:ext uri="{FF2B5EF4-FFF2-40B4-BE49-F238E27FC236}">
                    <a16:creationId xmlns:a16="http://schemas.microsoft.com/office/drawing/2014/main" id="{70025AEA-4E1C-4A7B-819A-08F23340442E}"/>
                  </a:ext>
                </a:extLst>
              </p:cNvPr>
              <p:cNvSpPr/>
              <p:nvPr/>
            </p:nvSpPr>
            <p:spPr>
              <a:xfrm flipV="1">
                <a:off x="10559645" y="3705536"/>
                <a:ext cx="47347" cy="24078"/>
              </a:xfrm>
              <a:custGeom>
                <a:avLst/>
                <a:gdLst>
                  <a:gd name="connsiteX0" fmla="*/ -8614 w 47347"/>
                  <a:gd name="connsiteY0" fmla="*/ -3203 h 24078"/>
                  <a:gd name="connsiteX1" fmla="*/ 38733 w 47347"/>
                  <a:gd name="connsiteY1" fmla="*/ -3203 h 24078"/>
                  <a:gd name="connsiteX2" fmla="*/ -8614 w 4734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614" y="-3203"/>
                    </a:moveTo>
                    <a:lnTo>
                      <a:pt x="38733" y="-3203"/>
                    </a:lnTo>
                    <a:lnTo>
                      <a:pt x="-8614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igura a mano libera: forma 359">
                <a:extLst>
                  <a:ext uri="{FF2B5EF4-FFF2-40B4-BE49-F238E27FC236}">
                    <a16:creationId xmlns:a16="http://schemas.microsoft.com/office/drawing/2014/main" id="{0DEAD8BD-DDB8-45FE-A5E7-B1AE9AAEE7A7}"/>
                  </a:ext>
                </a:extLst>
              </p:cNvPr>
              <p:cNvSpPr/>
              <p:nvPr/>
            </p:nvSpPr>
            <p:spPr>
              <a:xfrm flipV="1">
                <a:off x="10498978" y="3705536"/>
                <a:ext cx="47341" cy="24078"/>
              </a:xfrm>
              <a:custGeom>
                <a:avLst/>
                <a:gdLst>
                  <a:gd name="connsiteX0" fmla="*/ -8513 w 47341"/>
                  <a:gd name="connsiteY0" fmla="*/ -3203 h 24078"/>
                  <a:gd name="connsiteX1" fmla="*/ 38829 w 47341"/>
                  <a:gd name="connsiteY1" fmla="*/ -3203 h 24078"/>
                  <a:gd name="connsiteX2" fmla="*/ 38829 w 47341"/>
                  <a:gd name="connsiteY2" fmla="*/ 20876 h 24078"/>
                  <a:gd name="connsiteX3" fmla="*/ -8513 w 47341"/>
                  <a:gd name="connsiteY3" fmla="*/ 20876 h 24078"/>
                  <a:gd name="connsiteX4" fmla="*/ -8513 w 47341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78">
                    <a:moveTo>
                      <a:pt x="-8513" y="-3203"/>
                    </a:moveTo>
                    <a:lnTo>
                      <a:pt x="38829" y="-3203"/>
                    </a:lnTo>
                    <a:lnTo>
                      <a:pt x="38829" y="20876"/>
                    </a:lnTo>
                    <a:lnTo>
                      <a:pt x="-8513" y="20876"/>
                    </a:lnTo>
                    <a:lnTo>
                      <a:pt x="-8513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igura a mano libera: forma 360">
                <a:extLst>
                  <a:ext uri="{FF2B5EF4-FFF2-40B4-BE49-F238E27FC236}">
                    <a16:creationId xmlns:a16="http://schemas.microsoft.com/office/drawing/2014/main" id="{157871BD-7948-4015-9EBB-8B6244606381}"/>
                  </a:ext>
                </a:extLst>
              </p:cNvPr>
              <p:cNvSpPr/>
              <p:nvPr/>
            </p:nvSpPr>
            <p:spPr>
              <a:xfrm flipV="1">
                <a:off x="10498978" y="3705536"/>
                <a:ext cx="47341" cy="24078"/>
              </a:xfrm>
              <a:custGeom>
                <a:avLst/>
                <a:gdLst>
                  <a:gd name="connsiteX0" fmla="*/ -8513 w 47341"/>
                  <a:gd name="connsiteY0" fmla="*/ -3203 h 24078"/>
                  <a:gd name="connsiteX1" fmla="*/ 38829 w 47341"/>
                  <a:gd name="connsiteY1" fmla="*/ -3203 h 24078"/>
                  <a:gd name="connsiteX2" fmla="*/ -8513 w 47341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78">
                    <a:moveTo>
                      <a:pt x="-8513" y="-3203"/>
                    </a:moveTo>
                    <a:lnTo>
                      <a:pt x="38829" y="-3203"/>
                    </a:lnTo>
                    <a:lnTo>
                      <a:pt x="-8513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igura a mano libera: forma 361">
                <a:extLst>
                  <a:ext uri="{FF2B5EF4-FFF2-40B4-BE49-F238E27FC236}">
                    <a16:creationId xmlns:a16="http://schemas.microsoft.com/office/drawing/2014/main" id="{F4233681-C9BD-403B-AD36-DBCEF254922B}"/>
                  </a:ext>
                </a:extLst>
              </p:cNvPr>
              <p:cNvSpPr/>
              <p:nvPr/>
            </p:nvSpPr>
            <p:spPr>
              <a:xfrm flipV="1">
                <a:off x="10804654" y="3754494"/>
                <a:ext cx="47347" cy="24089"/>
              </a:xfrm>
              <a:custGeom>
                <a:avLst/>
                <a:gdLst>
                  <a:gd name="connsiteX0" fmla="*/ -9022 w 47347"/>
                  <a:gd name="connsiteY0" fmla="*/ -3096 h 24089"/>
                  <a:gd name="connsiteX1" fmla="*/ 38325 w 47347"/>
                  <a:gd name="connsiteY1" fmla="*/ -3096 h 24089"/>
                  <a:gd name="connsiteX2" fmla="*/ 38325 w 47347"/>
                  <a:gd name="connsiteY2" fmla="*/ 20993 h 24089"/>
                  <a:gd name="connsiteX3" fmla="*/ -9022 w 47347"/>
                  <a:gd name="connsiteY3" fmla="*/ 20993 h 24089"/>
                  <a:gd name="connsiteX4" fmla="*/ -9022 w 4734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9022" y="-3096"/>
                    </a:moveTo>
                    <a:lnTo>
                      <a:pt x="38325" y="-3096"/>
                    </a:lnTo>
                    <a:lnTo>
                      <a:pt x="38325" y="20993"/>
                    </a:lnTo>
                    <a:lnTo>
                      <a:pt x="-9022" y="20993"/>
                    </a:lnTo>
                    <a:lnTo>
                      <a:pt x="-9022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igura a mano libera: forma 362">
                <a:extLst>
                  <a:ext uri="{FF2B5EF4-FFF2-40B4-BE49-F238E27FC236}">
                    <a16:creationId xmlns:a16="http://schemas.microsoft.com/office/drawing/2014/main" id="{473D07F2-BCFB-4045-965A-A471673F5A7D}"/>
                  </a:ext>
                </a:extLst>
              </p:cNvPr>
              <p:cNvSpPr/>
              <p:nvPr/>
            </p:nvSpPr>
            <p:spPr>
              <a:xfrm flipV="1">
                <a:off x="10804654" y="3754494"/>
                <a:ext cx="47347" cy="24089"/>
              </a:xfrm>
              <a:custGeom>
                <a:avLst/>
                <a:gdLst>
                  <a:gd name="connsiteX0" fmla="*/ -9022 w 47347"/>
                  <a:gd name="connsiteY0" fmla="*/ -3096 h 24089"/>
                  <a:gd name="connsiteX1" fmla="*/ 38325 w 47347"/>
                  <a:gd name="connsiteY1" fmla="*/ -3096 h 24089"/>
                  <a:gd name="connsiteX2" fmla="*/ -9022 w 4734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9022" y="-3096"/>
                    </a:moveTo>
                    <a:lnTo>
                      <a:pt x="38325" y="-3096"/>
                    </a:lnTo>
                    <a:lnTo>
                      <a:pt x="-9022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igura a mano libera: forma 363">
                <a:extLst>
                  <a:ext uri="{FF2B5EF4-FFF2-40B4-BE49-F238E27FC236}">
                    <a16:creationId xmlns:a16="http://schemas.microsoft.com/office/drawing/2014/main" id="{3CB1EF2C-A1DE-4B89-8700-60E0EE8D00A2}"/>
                  </a:ext>
                </a:extLst>
              </p:cNvPr>
              <p:cNvSpPr/>
              <p:nvPr/>
            </p:nvSpPr>
            <p:spPr>
              <a:xfrm flipV="1">
                <a:off x="10743950" y="3754494"/>
                <a:ext cx="47346" cy="24089"/>
              </a:xfrm>
              <a:custGeom>
                <a:avLst/>
                <a:gdLst>
                  <a:gd name="connsiteX0" fmla="*/ -8921 w 47346"/>
                  <a:gd name="connsiteY0" fmla="*/ -3096 h 24089"/>
                  <a:gd name="connsiteX1" fmla="*/ 38426 w 47346"/>
                  <a:gd name="connsiteY1" fmla="*/ -3096 h 24089"/>
                  <a:gd name="connsiteX2" fmla="*/ 38426 w 47346"/>
                  <a:gd name="connsiteY2" fmla="*/ 20993 h 24089"/>
                  <a:gd name="connsiteX3" fmla="*/ -8921 w 47346"/>
                  <a:gd name="connsiteY3" fmla="*/ 20993 h 24089"/>
                  <a:gd name="connsiteX4" fmla="*/ -8921 w 47346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9">
                    <a:moveTo>
                      <a:pt x="-8921" y="-3096"/>
                    </a:moveTo>
                    <a:lnTo>
                      <a:pt x="38426" y="-3096"/>
                    </a:lnTo>
                    <a:lnTo>
                      <a:pt x="38426" y="20993"/>
                    </a:lnTo>
                    <a:lnTo>
                      <a:pt x="-8921" y="20993"/>
                    </a:lnTo>
                    <a:lnTo>
                      <a:pt x="-8921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igura a mano libera: forma 364">
                <a:extLst>
                  <a:ext uri="{FF2B5EF4-FFF2-40B4-BE49-F238E27FC236}">
                    <a16:creationId xmlns:a16="http://schemas.microsoft.com/office/drawing/2014/main" id="{FC1CA48F-08DE-424D-A0FB-10A636FDDC9F}"/>
                  </a:ext>
                </a:extLst>
              </p:cNvPr>
              <p:cNvSpPr/>
              <p:nvPr/>
            </p:nvSpPr>
            <p:spPr>
              <a:xfrm flipV="1">
                <a:off x="10743950" y="3754494"/>
                <a:ext cx="47346" cy="24089"/>
              </a:xfrm>
              <a:custGeom>
                <a:avLst/>
                <a:gdLst>
                  <a:gd name="connsiteX0" fmla="*/ -8921 w 47346"/>
                  <a:gd name="connsiteY0" fmla="*/ -3096 h 24089"/>
                  <a:gd name="connsiteX1" fmla="*/ 38426 w 47346"/>
                  <a:gd name="connsiteY1" fmla="*/ -3096 h 24089"/>
                  <a:gd name="connsiteX2" fmla="*/ -8921 w 47346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9">
                    <a:moveTo>
                      <a:pt x="-8921" y="-3096"/>
                    </a:moveTo>
                    <a:lnTo>
                      <a:pt x="38426" y="-3096"/>
                    </a:lnTo>
                    <a:lnTo>
                      <a:pt x="-8921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igura a mano libera: forma 365">
                <a:extLst>
                  <a:ext uri="{FF2B5EF4-FFF2-40B4-BE49-F238E27FC236}">
                    <a16:creationId xmlns:a16="http://schemas.microsoft.com/office/drawing/2014/main" id="{A36D3581-2BCB-43A4-9A4E-6E62F1902627}"/>
                  </a:ext>
                </a:extLst>
              </p:cNvPr>
              <p:cNvSpPr/>
              <p:nvPr/>
            </p:nvSpPr>
            <p:spPr>
              <a:xfrm flipV="1">
                <a:off x="10683298" y="3754494"/>
                <a:ext cx="47347" cy="24089"/>
              </a:xfrm>
              <a:custGeom>
                <a:avLst/>
                <a:gdLst>
                  <a:gd name="connsiteX0" fmla="*/ -8820 w 47347"/>
                  <a:gd name="connsiteY0" fmla="*/ -3096 h 24089"/>
                  <a:gd name="connsiteX1" fmla="*/ 38527 w 47347"/>
                  <a:gd name="connsiteY1" fmla="*/ -3096 h 24089"/>
                  <a:gd name="connsiteX2" fmla="*/ 38527 w 47347"/>
                  <a:gd name="connsiteY2" fmla="*/ 20993 h 24089"/>
                  <a:gd name="connsiteX3" fmla="*/ -8820 w 47347"/>
                  <a:gd name="connsiteY3" fmla="*/ 20993 h 24089"/>
                  <a:gd name="connsiteX4" fmla="*/ -8820 w 4734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820" y="-3096"/>
                    </a:moveTo>
                    <a:lnTo>
                      <a:pt x="38527" y="-3096"/>
                    </a:lnTo>
                    <a:lnTo>
                      <a:pt x="38527" y="20993"/>
                    </a:lnTo>
                    <a:lnTo>
                      <a:pt x="-8820" y="20993"/>
                    </a:lnTo>
                    <a:lnTo>
                      <a:pt x="-8820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igura a mano libera: forma 366">
                <a:extLst>
                  <a:ext uri="{FF2B5EF4-FFF2-40B4-BE49-F238E27FC236}">
                    <a16:creationId xmlns:a16="http://schemas.microsoft.com/office/drawing/2014/main" id="{66BC43D8-BFD4-42E0-8F17-62C224B0CE61}"/>
                  </a:ext>
                </a:extLst>
              </p:cNvPr>
              <p:cNvSpPr/>
              <p:nvPr/>
            </p:nvSpPr>
            <p:spPr>
              <a:xfrm flipV="1">
                <a:off x="10683298" y="3754494"/>
                <a:ext cx="47347" cy="24089"/>
              </a:xfrm>
              <a:custGeom>
                <a:avLst/>
                <a:gdLst>
                  <a:gd name="connsiteX0" fmla="*/ -8820 w 47347"/>
                  <a:gd name="connsiteY0" fmla="*/ -3096 h 24089"/>
                  <a:gd name="connsiteX1" fmla="*/ 38527 w 47347"/>
                  <a:gd name="connsiteY1" fmla="*/ -3096 h 24089"/>
                  <a:gd name="connsiteX2" fmla="*/ -8820 w 4734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820" y="-3096"/>
                    </a:moveTo>
                    <a:lnTo>
                      <a:pt x="38527" y="-3096"/>
                    </a:lnTo>
                    <a:lnTo>
                      <a:pt x="-8820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igura a mano libera: forma 367">
                <a:extLst>
                  <a:ext uri="{FF2B5EF4-FFF2-40B4-BE49-F238E27FC236}">
                    <a16:creationId xmlns:a16="http://schemas.microsoft.com/office/drawing/2014/main" id="{422AF621-F895-4114-8F49-4427AD0C36B2}"/>
                  </a:ext>
                </a:extLst>
              </p:cNvPr>
              <p:cNvSpPr/>
              <p:nvPr/>
            </p:nvSpPr>
            <p:spPr>
              <a:xfrm flipV="1">
                <a:off x="10804654" y="3797626"/>
                <a:ext cx="47347" cy="24084"/>
              </a:xfrm>
              <a:custGeom>
                <a:avLst/>
                <a:gdLst>
                  <a:gd name="connsiteX0" fmla="*/ -9022 w 47347"/>
                  <a:gd name="connsiteY0" fmla="*/ -3002 h 24084"/>
                  <a:gd name="connsiteX1" fmla="*/ 38325 w 47347"/>
                  <a:gd name="connsiteY1" fmla="*/ -3002 h 24084"/>
                  <a:gd name="connsiteX2" fmla="*/ 38325 w 47347"/>
                  <a:gd name="connsiteY2" fmla="*/ 21082 h 24084"/>
                  <a:gd name="connsiteX3" fmla="*/ -9022 w 47347"/>
                  <a:gd name="connsiteY3" fmla="*/ 21082 h 24084"/>
                  <a:gd name="connsiteX4" fmla="*/ -9022 w 4734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9022" y="-3002"/>
                    </a:moveTo>
                    <a:lnTo>
                      <a:pt x="38325" y="-3002"/>
                    </a:lnTo>
                    <a:lnTo>
                      <a:pt x="38325" y="21082"/>
                    </a:lnTo>
                    <a:lnTo>
                      <a:pt x="-9022" y="21082"/>
                    </a:lnTo>
                    <a:lnTo>
                      <a:pt x="-9022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igura a mano libera: forma 368">
                <a:extLst>
                  <a:ext uri="{FF2B5EF4-FFF2-40B4-BE49-F238E27FC236}">
                    <a16:creationId xmlns:a16="http://schemas.microsoft.com/office/drawing/2014/main" id="{A4A9EB9B-B4B9-4905-BD1C-133B77171E64}"/>
                  </a:ext>
                </a:extLst>
              </p:cNvPr>
              <p:cNvSpPr/>
              <p:nvPr/>
            </p:nvSpPr>
            <p:spPr>
              <a:xfrm flipV="1">
                <a:off x="10804654" y="3797626"/>
                <a:ext cx="47347" cy="24084"/>
              </a:xfrm>
              <a:custGeom>
                <a:avLst/>
                <a:gdLst>
                  <a:gd name="connsiteX0" fmla="*/ -9022 w 47347"/>
                  <a:gd name="connsiteY0" fmla="*/ -3002 h 24084"/>
                  <a:gd name="connsiteX1" fmla="*/ 38325 w 47347"/>
                  <a:gd name="connsiteY1" fmla="*/ -3002 h 24084"/>
                  <a:gd name="connsiteX2" fmla="*/ -9022 w 4734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9022" y="-3002"/>
                    </a:moveTo>
                    <a:lnTo>
                      <a:pt x="38325" y="-3002"/>
                    </a:lnTo>
                    <a:lnTo>
                      <a:pt x="-9022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igura a mano libera: forma 369">
                <a:extLst>
                  <a:ext uri="{FF2B5EF4-FFF2-40B4-BE49-F238E27FC236}">
                    <a16:creationId xmlns:a16="http://schemas.microsoft.com/office/drawing/2014/main" id="{3FF02C22-DF02-4854-AF2B-F5ED6B8244C1}"/>
                  </a:ext>
                </a:extLst>
              </p:cNvPr>
              <p:cNvSpPr/>
              <p:nvPr/>
            </p:nvSpPr>
            <p:spPr>
              <a:xfrm flipV="1">
                <a:off x="10743950" y="3797626"/>
                <a:ext cx="47346" cy="24084"/>
              </a:xfrm>
              <a:custGeom>
                <a:avLst/>
                <a:gdLst>
                  <a:gd name="connsiteX0" fmla="*/ -8921 w 47346"/>
                  <a:gd name="connsiteY0" fmla="*/ -3002 h 24084"/>
                  <a:gd name="connsiteX1" fmla="*/ 38426 w 47346"/>
                  <a:gd name="connsiteY1" fmla="*/ -3002 h 24084"/>
                  <a:gd name="connsiteX2" fmla="*/ 38426 w 47346"/>
                  <a:gd name="connsiteY2" fmla="*/ 21082 h 24084"/>
                  <a:gd name="connsiteX3" fmla="*/ -8921 w 47346"/>
                  <a:gd name="connsiteY3" fmla="*/ 21082 h 24084"/>
                  <a:gd name="connsiteX4" fmla="*/ -8921 w 47346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21" y="-3002"/>
                    </a:moveTo>
                    <a:lnTo>
                      <a:pt x="38426" y="-3002"/>
                    </a:lnTo>
                    <a:lnTo>
                      <a:pt x="38426" y="21082"/>
                    </a:lnTo>
                    <a:lnTo>
                      <a:pt x="-8921" y="21082"/>
                    </a:lnTo>
                    <a:lnTo>
                      <a:pt x="-8921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igura a mano libera: forma 370">
                <a:extLst>
                  <a:ext uri="{FF2B5EF4-FFF2-40B4-BE49-F238E27FC236}">
                    <a16:creationId xmlns:a16="http://schemas.microsoft.com/office/drawing/2014/main" id="{5760A655-4AF0-4ED0-8ECB-DCE9CE6BFFF3}"/>
                  </a:ext>
                </a:extLst>
              </p:cNvPr>
              <p:cNvSpPr/>
              <p:nvPr/>
            </p:nvSpPr>
            <p:spPr>
              <a:xfrm flipV="1">
                <a:off x="10743950" y="3797626"/>
                <a:ext cx="47346" cy="24084"/>
              </a:xfrm>
              <a:custGeom>
                <a:avLst/>
                <a:gdLst>
                  <a:gd name="connsiteX0" fmla="*/ -8921 w 47346"/>
                  <a:gd name="connsiteY0" fmla="*/ -3002 h 24084"/>
                  <a:gd name="connsiteX1" fmla="*/ 38426 w 47346"/>
                  <a:gd name="connsiteY1" fmla="*/ -3002 h 24084"/>
                  <a:gd name="connsiteX2" fmla="*/ -8921 w 47346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21" y="-3002"/>
                    </a:moveTo>
                    <a:lnTo>
                      <a:pt x="38426" y="-3002"/>
                    </a:lnTo>
                    <a:lnTo>
                      <a:pt x="-8921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igura a mano libera: forma 371">
                <a:extLst>
                  <a:ext uri="{FF2B5EF4-FFF2-40B4-BE49-F238E27FC236}">
                    <a16:creationId xmlns:a16="http://schemas.microsoft.com/office/drawing/2014/main" id="{D8417262-73B0-47E8-B54F-3362E0EE5854}"/>
                  </a:ext>
                </a:extLst>
              </p:cNvPr>
              <p:cNvSpPr/>
              <p:nvPr/>
            </p:nvSpPr>
            <p:spPr>
              <a:xfrm flipV="1">
                <a:off x="10683298" y="3797626"/>
                <a:ext cx="47347" cy="24084"/>
              </a:xfrm>
              <a:custGeom>
                <a:avLst/>
                <a:gdLst>
                  <a:gd name="connsiteX0" fmla="*/ -8820 w 47347"/>
                  <a:gd name="connsiteY0" fmla="*/ -3002 h 24084"/>
                  <a:gd name="connsiteX1" fmla="*/ 38527 w 47347"/>
                  <a:gd name="connsiteY1" fmla="*/ -3002 h 24084"/>
                  <a:gd name="connsiteX2" fmla="*/ 38527 w 47347"/>
                  <a:gd name="connsiteY2" fmla="*/ 21082 h 24084"/>
                  <a:gd name="connsiteX3" fmla="*/ -8820 w 47347"/>
                  <a:gd name="connsiteY3" fmla="*/ 21082 h 24084"/>
                  <a:gd name="connsiteX4" fmla="*/ -8820 w 4734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820" y="-3002"/>
                    </a:moveTo>
                    <a:lnTo>
                      <a:pt x="38527" y="-3002"/>
                    </a:lnTo>
                    <a:lnTo>
                      <a:pt x="38527" y="21082"/>
                    </a:lnTo>
                    <a:lnTo>
                      <a:pt x="-8820" y="21082"/>
                    </a:lnTo>
                    <a:lnTo>
                      <a:pt x="-8820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igura a mano libera: forma 372">
                <a:extLst>
                  <a:ext uri="{FF2B5EF4-FFF2-40B4-BE49-F238E27FC236}">
                    <a16:creationId xmlns:a16="http://schemas.microsoft.com/office/drawing/2014/main" id="{2FF4925B-22DF-4797-86C3-6EB8DAE1B825}"/>
                  </a:ext>
                </a:extLst>
              </p:cNvPr>
              <p:cNvSpPr/>
              <p:nvPr/>
            </p:nvSpPr>
            <p:spPr>
              <a:xfrm flipV="1">
                <a:off x="10683298" y="3797626"/>
                <a:ext cx="47347" cy="24084"/>
              </a:xfrm>
              <a:custGeom>
                <a:avLst/>
                <a:gdLst>
                  <a:gd name="connsiteX0" fmla="*/ -8820 w 47347"/>
                  <a:gd name="connsiteY0" fmla="*/ -3002 h 24084"/>
                  <a:gd name="connsiteX1" fmla="*/ 38527 w 47347"/>
                  <a:gd name="connsiteY1" fmla="*/ -3002 h 24084"/>
                  <a:gd name="connsiteX2" fmla="*/ -8820 w 4734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820" y="-3002"/>
                    </a:moveTo>
                    <a:lnTo>
                      <a:pt x="38527" y="-3002"/>
                    </a:lnTo>
                    <a:lnTo>
                      <a:pt x="-8820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igura a mano libera: forma 373">
                <a:extLst>
                  <a:ext uri="{FF2B5EF4-FFF2-40B4-BE49-F238E27FC236}">
                    <a16:creationId xmlns:a16="http://schemas.microsoft.com/office/drawing/2014/main" id="{B8831931-F74B-41A9-A3EC-21001CF076F6}"/>
                  </a:ext>
                </a:extLst>
              </p:cNvPr>
              <p:cNvSpPr/>
              <p:nvPr/>
            </p:nvSpPr>
            <p:spPr>
              <a:xfrm flipV="1">
                <a:off x="10804654" y="3840752"/>
                <a:ext cx="47347" cy="24099"/>
              </a:xfrm>
              <a:custGeom>
                <a:avLst/>
                <a:gdLst>
                  <a:gd name="connsiteX0" fmla="*/ -9022 w 47347"/>
                  <a:gd name="connsiteY0" fmla="*/ -2908 h 24099"/>
                  <a:gd name="connsiteX1" fmla="*/ 38325 w 47347"/>
                  <a:gd name="connsiteY1" fmla="*/ -2908 h 24099"/>
                  <a:gd name="connsiteX2" fmla="*/ 38325 w 47347"/>
                  <a:gd name="connsiteY2" fmla="*/ 21192 h 24099"/>
                  <a:gd name="connsiteX3" fmla="*/ -9022 w 47347"/>
                  <a:gd name="connsiteY3" fmla="*/ 21192 h 24099"/>
                  <a:gd name="connsiteX4" fmla="*/ -9022 w 4734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9022" y="-2908"/>
                    </a:moveTo>
                    <a:lnTo>
                      <a:pt x="38325" y="-2908"/>
                    </a:lnTo>
                    <a:lnTo>
                      <a:pt x="38325" y="21192"/>
                    </a:lnTo>
                    <a:lnTo>
                      <a:pt x="-9022" y="21192"/>
                    </a:lnTo>
                    <a:lnTo>
                      <a:pt x="-9022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igura a mano libera: forma 374">
                <a:extLst>
                  <a:ext uri="{FF2B5EF4-FFF2-40B4-BE49-F238E27FC236}">
                    <a16:creationId xmlns:a16="http://schemas.microsoft.com/office/drawing/2014/main" id="{C3F83DCB-8F61-4C89-B96D-423403F23565}"/>
                  </a:ext>
                </a:extLst>
              </p:cNvPr>
              <p:cNvSpPr/>
              <p:nvPr/>
            </p:nvSpPr>
            <p:spPr>
              <a:xfrm flipV="1">
                <a:off x="10804654" y="3840752"/>
                <a:ext cx="47347" cy="24099"/>
              </a:xfrm>
              <a:custGeom>
                <a:avLst/>
                <a:gdLst>
                  <a:gd name="connsiteX0" fmla="*/ -9022 w 47347"/>
                  <a:gd name="connsiteY0" fmla="*/ -2908 h 24099"/>
                  <a:gd name="connsiteX1" fmla="*/ 38325 w 47347"/>
                  <a:gd name="connsiteY1" fmla="*/ -2908 h 24099"/>
                  <a:gd name="connsiteX2" fmla="*/ -9022 w 4734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9022" y="-2908"/>
                    </a:moveTo>
                    <a:lnTo>
                      <a:pt x="38325" y="-2908"/>
                    </a:lnTo>
                    <a:lnTo>
                      <a:pt x="-9022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igura a mano libera: forma 375">
                <a:extLst>
                  <a:ext uri="{FF2B5EF4-FFF2-40B4-BE49-F238E27FC236}">
                    <a16:creationId xmlns:a16="http://schemas.microsoft.com/office/drawing/2014/main" id="{90591CB6-C1A0-412F-8E1C-74D13C8D4864}"/>
                  </a:ext>
                </a:extLst>
              </p:cNvPr>
              <p:cNvSpPr/>
              <p:nvPr/>
            </p:nvSpPr>
            <p:spPr>
              <a:xfrm flipV="1">
                <a:off x="10743950" y="3840752"/>
                <a:ext cx="47346" cy="24099"/>
              </a:xfrm>
              <a:custGeom>
                <a:avLst/>
                <a:gdLst>
                  <a:gd name="connsiteX0" fmla="*/ -8921 w 47346"/>
                  <a:gd name="connsiteY0" fmla="*/ -2908 h 24099"/>
                  <a:gd name="connsiteX1" fmla="*/ 38426 w 47346"/>
                  <a:gd name="connsiteY1" fmla="*/ -2908 h 24099"/>
                  <a:gd name="connsiteX2" fmla="*/ 38426 w 47346"/>
                  <a:gd name="connsiteY2" fmla="*/ 21192 h 24099"/>
                  <a:gd name="connsiteX3" fmla="*/ -8921 w 47346"/>
                  <a:gd name="connsiteY3" fmla="*/ 21192 h 24099"/>
                  <a:gd name="connsiteX4" fmla="*/ -8921 w 47346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9">
                    <a:moveTo>
                      <a:pt x="-8921" y="-2908"/>
                    </a:moveTo>
                    <a:lnTo>
                      <a:pt x="38426" y="-2908"/>
                    </a:lnTo>
                    <a:lnTo>
                      <a:pt x="38426" y="21192"/>
                    </a:lnTo>
                    <a:lnTo>
                      <a:pt x="-8921" y="21192"/>
                    </a:lnTo>
                    <a:lnTo>
                      <a:pt x="-8921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igura a mano libera: forma 376">
                <a:extLst>
                  <a:ext uri="{FF2B5EF4-FFF2-40B4-BE49-F238E27FC236}">
                    <a16:creationId xmlns:a16="http://schemas.microsoft.com/office/drawing/2014/main" id="{C0E3768C-548C-4C15-AB7A-8C2BF8BE8107}"/>
                  </a:ext>
                </a:extLst>
              </p:cNvPr>
              <p:cNvSpPr/>
              <p:nvPr/>
            </p:nvSpPr>
            <p:spPr>
              <a:xfrm flipV="1">
                <a:off x="10743950" y="3840752"/>
                <a:ext cx="47346" cy="24099"/>
              </a:xfrm>
              <a:custGeom>
                <a:avLst/>
                <a:gdLst>
                  <a:gd name="connsiteX0" fmla="*/ -8921 w 47346"/>
                  <a:gd name="connsiteY0" fmla="*/ -2908 h 24099"/>
                  <a:gd name="connsiteX1" fmla="*/ 38426 w 47346"/>
                  <a:gd name="connsiteY1" fmla="*/ -2908 h 24099"/>
                  <a:gd name="connsiteX2" fmla="*/ -8921 w 47346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9">
                    <a:moveTo>
                      <a:pt x="-8921" y="-2908"/>
                    </a:moveTo>
                    <a:lnTo>
                      <a:pt x="38426" y="-2908"/>
                    </a:lnTo>
                    <a:lnTo>
                      <a:pt x="-8921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" name="Figura a mano libera: forma 377">
                <a:extLst>
                  <a:ext uri="{FF2B5EF4-FFF2-40B4-BE49-F238E27FC236}">
                    <a16:creationId xmlns:a16="http://schemas.microsoft.com/office/drawing/2014/main" id="{B9ED53B7-D7C1-456B-BC9F-572CE88C8A18}"/>
                  </a:ext>
                </a:extLst>
              </p:cNvPr>
              <p:cNvSpPr/>
              <p:nvPr/>
            </p:nvSpPr>
            <p:spPr>
              <a:xfrm flipV="1">
                <a:off x="10683298" y="3840752"/>
                <a:ext cx="47347" cy="24099"/>
              </a:xfrm>
              <a:custGeom>
                <a:avLst/>
                <a:gdLst>
                  <a:gd name="connsiteX0" fmla="*/ -8820 w 47347"/>
                  <a:gd name="connsiteY0" fmla="*/ -2908 h 24099"/>
                  <a:gd name="connsiteX1" fmla="*/ 38527 w 47347"/>
                  <a:gd name="connsiteY1" fmla="*/ -2908 h 24099"/>
                  <a:gd name="connsiteX2" fmla="*/ 38527 w 47347"/>
                  <a:gd name="connsiteY2" fmla="*/ 21192 h 24099"/>
                  <a:gd name="connsiteX3" fmla="*/ -8820 w 47347"/>
                  <a:gd name="connsiteY3" fmla="*/ 21192 h 24099"/>
                  <a:gd name="connsiteX4" fmla="*/ -8820 w 4734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2908"/>
                    </a:moveTo>
                    <a:lnTo>
                      <a:pt x="38527" y="-2908"/>
                    </a:lnTo>
                    <a:lnTo>
                      <a:pt x="38527" y="21192"/>
                    </a:lnTo>
                    <a:lnTo>
                      <a:pt x="-8820" y="21192"/>
                    </a:lnTo>
                    <a:lnTo>
                      <a:pt x="-8820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" name="Figura a mano libera: forma 378">
                <a:extLst>
                  <a:ext uri="{FF2B5EF4-FFF2-40B4-BE49-F238E27FC236}">
                    <a16:creationId xmlns:a16="http://schemas.microsoft.com/office/drawing/2014/main" id="{866999EB-CB52-4496-A2FE-40EC6111CD5A}"/>
                  </a:ext>
                </a:extLst>
              </p:cNvPr>
              <p:cNvSpPr/>
              <p:nvPr/>
            </p:nvSpPr>
            <p:spPr>
              <a:xfrm flipV="1">
                <a:off x="10683298" y="3840752"/>
                <a:ext cx="47347" cy="24099"/>
              </a:xfrm>
              <a:custGeom>
                <a:avLst/>
                <a:gdLst>
                  <a:gd name="connsiteX0" fmla="*/ -8820 w 47347"/>
                  <a:gd name="connsiteY0" fmla="*/ -2908 h 24099"/>
                  <a:gd name="connsiteX1" fmla="*/ 38527 w 47347"/>
                  <a:gd name="connsiteY1" fmla="*/ -2908 h 24099"/>
                  <a:gd name="connsiteX2" fmla="*/ -8820 w 4734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2908"/>
                    </a:moveTo>
                    <a:lnTo>
                      <a:pt x="38527" y="-2908"/>
                    </a:lnTo>
                    <a:lnTo>
                      <a:pt x="-8820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igura a mano libera: forma 379">
                <a:extLst>
                  <a:ext uri="{FF2B5EF4-FFF2-40B4-BE49-F238E27FC236}">
                    <a16:creationId xmlns:a16="http://schemas.microsoft.com/office/drawing/2014/main" id="{089290C6-9A48-4BB7-B6E7-219FCBE845F9}"/>
                  </a:ext>
                </a:extLst>
              </p:cNvPr>
              <p:cNvSpPr/>
              <p:nvPr/>
            </p:nvSpPr>
            <p:spPr>
              <a:xfrm flipV="1">
                <a:off x="10804654" y="3883879"/>
                <a:ext cx="47347" cy="24099"/>
              </a:xfrm>
              <a:custGeom>
                <a:avLst/>
                <a:gdLst>
                  <a:gd name="connsiteX0" fmla="*/ -9022 w 47347"/>
                  <a:gd name="connsiteY0" fmla="*/ -2814 h 24099"/>
                  <a:gd name="connsiteX1" fmla="*/ 38325 w 47347"/>
                  <a:gd name="connsiteY1" fmla="*/ -2814 h 24099"/>
                  <a:gd name="connsiteX2" fmla="*/ 38325 w 47347"/>
                  <a:gd name="connsiteY2" fmla="*/ 21286 h 24099"/>
                  <a:gd name="connsiteX3" fmla="*/ -9022 w 47347"/>
                  <a:gd name="connsiteY3" fmla="*/ 21286 h 24099"/>
                  <a:gd name="connsiteX4" fmla="*/ -9022 w 4734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9022" y="-2814"/>
                    </a:moveTo>
                    <a:lnTo>
                      <a:pt x="38325" y="-2814"/>
                    </a:lnTo>
                    <a:lnTo>
                      <a:pt x="38325" y="21286"/>
                    </a:lnTo>
                    <a:lnTo>
                      <a:pt x="-9022" y="21286"/>
                    </a:lnTo>
                    <a:lnTo>
                      <a:pt x="-9022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" name="Figura a mano libera: forma 380">
                <a:extLst>
                  <a:ext uri="{FF2B5EF4-FFF2-40B4-BE49-F238E27FC236}">
                    <a16:creationId xmlns:a16="http://schemas.microsoft.com/office/drawing/2014/main" id="{F2519834-DA4A-4CA7-A04C-FCF2241BB92C}"/>
                  </a:ext>
                </a:extLst>
              </p:cNvPr>
              <p:cNvSpPr/>
              <p:nvPr/>
            </p:nvSpPr>
            <p:spPr>
              <a:xfrm flipV="1">
                <a:off x="10804654" y="3883879"/>
                <a:ext cx="47347" cy="24099"/>
              </a:xfrm>
              <a:custGeom>
                <a:avLst/>
                <a:gdLst>
                  <a:gd name="connsiteX0" fmla="*/ -9022 w 47347"/>
                  <a:gd name="connsiteY0" fmla="*/ -2814 h 24099"/>
                  <a:gd name="connsiteX1" fmla="*/ 38325 w 47347"/>
                  <a:gd name="connsiteY1" fmla="*/ -2814 h 24099"/>
                  <a:gd name="connsiteX2" fmla="*/ -9022 w 4734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9022" y="-2814"/>
                    </a:moveTo>
                    <a:lnTo>
                      <a:pt x="38325" y="-2814"/>
                    </a:lnTo>
                    <a:lnTo>
                      <a:pt x="-9022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igura a mano libera: forma 381">
                <a:extLst>
                  <a:ext uri="{FF2B5EF4-FFF2-40B4-BE49-F238E27FC236}">
                    <a16:creationId xmlns:a16="http://schemas.microsoft.com/office/drawing/2014/main" id="{737873EC-8C33-4524-B9BF-8F32EFDC69CD}"/>
                  </a:ext>
                </a:extLst>
              </p:cNvPr>
              <p:cNvSpPr/>
              <p:nvPr/>
            </p:nvSpPr>
            <p:spPr>
              <a:xfrm flipV="1">
                <a:off x="10743950" y="3883879"/>
                <a:ext cx="47346" cy="24099"/>
              </a:xfrm>
              <a:custGeom>
                <a:avLst/>
                <a:gdLst>
                  <a:gd name="connsiteX0" fmla="*/ -8921 w 47346"/>
                  <a:gd name="connsiteY0" fmla="*/ -2814 h 24099"/>
                  <a:gd name="connsiteX1" fmla="*/ 38426 w 47346"/>
                  <a:gd name="connsiteY1" fmla="*/ -2814 h 24099"/>
                  <a:gd name="connsiteX2" fmla="*/ 38426 w 47346"/>
                  <a:gd name="connsiteY2" fmla="*/ 21286 h 24099"/>
                  <a:gd name="connsiteX3" fmla="*/ -8921 w 47346"/>
                  <a:gd name="connsiteY3" fmla="*/ 21286 h 24099"/>
                  <a:gd name="connsiteX4" fmla="*/ -8921 w 47346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9">
                    <a:moveTo>
                      <a:pt x="-8921" y="-2814"/>
                    </a:moveTo>
                    <a:lnTo>
                      <a:pt x="38426" y="-2814"/>
                    </a:lnTo>
                    <a:lnTo>
                      <a:pt x="38426" y="21286"/>
                    </a:lnTo>
                    <a:lnTo>
                      <a:pt x="-8921" y="21286"/>
                    </a:lnTo>
                    <a:lnTo>
                      <a:pt x="-8921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igura a mano libera: forma 382">
                <a:extLst>
                  <a:ext uri="{FF2B5EF4-FFF2-40B4-BE49-F238E27FC236}">
                    <a16:creationId xmlns:a16="http://schemas.microsoft.com/office/drawing/2014/main" id="{D36FC8C1-16BD-45A8-8B9E-D102175623DB}"/>
                  </a:ext>
                </a:extLst>
              </p:cNvPr>
              <p:cNvSpPr/>
              <p:nvPr/>
            </p:nvSpPr>
            <p:spPr>
              <a:xfrm flipV="1">
                <a:off x="10743950" y="3883879"/>
                <a:ext cx="47346" cy="24099"/>
              </a:xfrm>
              <a:custGeom>
                <a:avLst/>
                <a:gdLst>
                  <a:gd name="connsiteX0" fmla="*/ -8921 w 47346"/>
                  <a:gd name="connsiteY0" fmla="*/ -2814 h 24099"/>
                  <a:gd name="connsiteX1" fmla="*/ 38426 w 47346"/>
                  <a:gd name="connsiteY1" fmla="*/ -2814 h 24099"/>
                  <a:gd name="connsiteX2" fmla="*/ -8921 w 47346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9">
                    <a:moveTo>
                      <a:pt x="-8921" y="-2814"/>
                    </a:moveTo>
                    <a:lnTo>
                      <a:pt x="38426" y="-2814"/>
                    </a:lnTo>
                    <a:lnTo>
                      <a:pt x="-8921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igura a mano libera: forma 383">
                <a:extLst>
                  <a:ext uri="{FF2B5EF4-FFF2-40B4-BE49-F238E27FC236}">
                    <a16:creationId xmlns:a16="http://schemas.microsoft.com/office/drawing/2014/main" id="{74FFEB3C-E062-478B-933D-1E09F89CB389}"/>
                  </a:ext>
                </a:extLst>
              </p:cNvPr>
              <p:cNvSpPr/>
              <p:nvPr/>
            </p:nvSpPr>
            <p:spPr>
              <a:xfrm flipV="1">
                <a:off x="10683298" y="3883879"/>
                <a:ext cx="47347" cy="24099"/>
              </a:xfrm>
              <a:custGeom>
                <a:avLst/>
                <a:gdLst>
                  <a:gd name="connsiteX0" fmla="*/ -8820 w 47347"/>
                  <a:gd name="connsiteY0" fmla="*/ -2814 h 24099"/>
                  <a:gd name="connsiteX1" fmla="*/ 38527 w 47347"/>
                  <a:gd name="connsiteY1" fmla="*/ -2814 h 24099"/>
                  <a:gd name="connsiteX2" fmla="*/ 38527 w 47347"/>
                  <a:gd name="connsiteY2" fmla="*/ 21286 h 24099"/>
                  <a:gd name="connsiteX3" fmla="*/ -8820 w 47347"/>
                  <a:gd name="connsiteY3" fmla="*/ 21286 h 24099"/>
                  <a:gd name="connsiteX4" fmla="*/ -8820 w 4734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2814"/>
                    </a:moveTo>
                    <a:lnTo>
                      <a:pt x="38527" y="-2814"/>
                    </a:lnTo>
                    <a:lnTo>
                      <a:pt x="38527" y="21286"/>
                    </a:lnTo>
                    <a:lnTo>
                      <a:pt x="-8820" y="21286"/>
                    </a:lnTo>
                    <a:lnTo>
                      <a:pt x="-8820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igura a mano libera: forma 384">
                <a:extLst>
                  <a:ext uri="{FF2B5EF4-FFF2-40B4-BE49-F238E27FC236}">
                    <a16:creationId xmlns:a16="http://schemas.microsoft.com/office/drawing/2014/main" id="{1820C3A5-9BBC-4A50-A0EF-FE250DC662A2}"/>
                  </a:ext>
                </a:extLst>
              </p:cNvPr>
              <p:cNvSpPr/>
              <p:nvPr/>
            </p:nvSpPr>
            <p:spPr>
              <a:xfrm flipV="1">
                <a:off x="10683298" y="3883879"/>
                <a:ext cx="47347" cy="24099"/>
              </a:xfrm>
              <a:custGeom>
                <a:avLst/>
                <a:gdLst>
                  <a:gd name="connsiteX0" fmla="*/ -8820 w 47347"/>
                  <a:gd name="connsiteY0" fmla="*/ -2814 h 24099"/>
                  <a:gd name="connsiteX1" fmla="*/ 38527 w 47347"/>
                  <a:gd name="connsiteY1" fmla="*/ -2814 h 24099"/>
                  <a:gd name="connsiteX2" fmla="*/ -8820 w 4734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2814"/>
                    </a:moveTo>
                    <a:lnTo>
                      <a:pt x="38527" y="-2814"/>
                    </a:lnTo>
                    <a:lnTo>
                      <a:pt x="-8820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igura a mano libera: forma 385">
                <a:extLst>
                  <a:ext uri="{FF2B5EF4-FFF2-40B4-BE49-F238E27FC236}">
                    <a16:creationId xmlns:a16="http://schemas.microsoft.com/office/drawing/2014/main" id="{DF3F0B7D-91D2-40E6-A51F-677771263CB9}"/>
                  </a:ext>
                </a:extLst>
              </p:cNvPr>
              <p:cNvSpPr/>
              <p:nvPr/>
            </p:nvSpPr>
            <p:spPr>
              <a:xfrm flipV="1">
                <a:off x="10620307" y="3754494"/>
                <a:ext cx="47357" cy="24089"/>
              </a:xfrm>
              <a:custGeom>
                <a:avLst/>
                <a:gdLst>
                  <a:gd name="connsiteX0" fmla="*/ -8715 w 47357"/>
                  <a:gd name="connsiteY0" fmla="*/ -3096 h 24089"/>
                  <a:gd name="connsiteX1" fmla="*/ 38642 w 47357"/>
                  <a:gd name="connsiteY1" fmla="*/ -3096 h 24089"/>
                  <a:gd name="connsiteX2" fmla="*/ 38642 w 47357"/>
                  <a:gd name="connsiteY2" fmla="*/ 20993 h 24089"/>
                  <a:gd name="connsiteX3" fmla="*/ -8715 w 47357"/>
                  <a:gd name="connsiteY3" fmla="*/ 20993 h 24089"/>
                  <a:gd name="connsiteX4" fmla="*/ -8715 w 4735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9">
                    <a:moveTo>
                      <a:pt x="-8715" y="-3096"/>
                    </a:moveTo>
                    <a:lnTo>
                      <a:pt x="38642" y="-3096"/>
                    </a:lnTo>
                    <a:lnTo>
                      <a:pt x="38642" y="20993"/>
                    </a:lnTo>
                    <a:lnTo>
                      <a:pt x="-8715" y="20993"/>
                    </a:lnTo>
                    <a:lnTo>
                      <a:pt x="-8715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igura a mano libera: forma 386">
                <a:extLst>
                  <a:ext uri="{FF2B5EF4-FFF2-40B4-BE49-F238E27FC236}">
                    <a16:creationId xmlns:a16="http://schemas.microsoft.com/office/drawing/2014/main" id="{BA561D24-7F55-4483-B5B0-734E73CAB98C}"/>
                  </a:ext>
                </a:extLst>
              </p:cNvPr>
              <p:cNvSpPr/>
              <p:nvPr/>
            </p:nvSpPr>
            <p:spPr>
              <a:xfrm flipV="1">
                <a:off x="10620307" y="3754494"/>
                <a:ext cx="47357" cy="24089"/>
              </a:xfrm>
              <a:custGeom>
                <a:avLst/>
                <a:gdLst>
                  <a:gd name="connsiteX0" fmla="*/ -8715 w 47357"/>
                  <a:gd name="connsiteY0" fmla="*/ -3096 h 24089"/>
                  <a:gd name="connsiteX1" fmla="*/ 38642 w 47357"/>
                  <a:gd name="connsiteY1" fmla="*/ -3096 h 24089"/>
                  <a:gd name="connsiteX2" fmla="*/ -8715 w 4735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9">
                    <a:moveTo>
                      <a:pt x="-8715" y="-3096"/>
                    </a:moveTo>
                    <a:lnTo>
                      <a:pt x="38642" y="-3096"/>
                    </a:lnTo>
                    <a:lnTo>
                      <a:pt x="-8715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igura a mano libera: forma 387">
                <a:extLst>
                  <a:ext uri="{FF2B5EF4-FFF2-40B4-BE49-F238E27FC236}">
                    <a16:creationId xmlns:a16="http://schemas.microsoft.com/office/drawing/2014/main" id="{C85E40D9-EE08-4290-8E68-D8E5A5169C0C}"/>
                  </a:ext>
                </a:extLst>
              </p:cNvPr>
              <p:cNvSpPr/>
              <p:nvPr/>
            </p:nvSpPr>
            <p:spPr>
              <a:xfrm flipV="1">
                <a:off x="10559645" y="3754494"/>
                <a:ext cx="47347" cy="24089"/>
              </a:xfrm>
              <a:custGeom>
                <a:avLst/>
                <a:gdLst>
                  <a:gd name="connsiteX0" fmla="*/ -8614 w 47347"/>
                  <a:gd name="connsiteY0" fmla="*/ -3096 h 24089"/>
                  <a:gd name="connsiteX1" fmla="*/ 38733 w 47347"/>
                  <a:gd name="connsiteY1" fmla="*/ -3096 h 24089"/>
                  <a:gd name="connsiteX2" fmla="*/ 38733 w 47347"/>
                  <a:gd name="connsiteY2" fmla="*/ 20993 h 24089"/>
                  <a:gd name="connsiteX3" fmla="*/ -8614 w 47347"/>
                  <a:gd name="connsiteY3" fmla="*/ 20993 h 24089"/>
                  <a:gd name="connsiteX4" fmla="*/ -8614 w 4734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614" y="-3096"/>
                    </a:moveTo>
                    <a:lnTo>
                      <a:pt x="38733" y="-3096"/>
                    </a:lnTo>
                    <a:lnTo>
                      <a:pt x="38733" y="20993"/>
                    </a:lnTo>
                    <a:lnTo>
                      <a:pt x="-8614" y="20993"/>
                    </a:lnTo>
                    <a:lnTo>
                      <a:pt x="-8614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igura a mano libera: forma 388">
                <a:extLst>
                  <a:ext uri="{FF2B5EF4-FFF2-40B4-BE49-F238E27FC236}">
                    <a16:creationId xmlns:a16="http://schemas.microsoft.com/office/drawing/2014/main" id="{CD8FA6F8-0DA3-44DE-9E28-95132667DD36}"/>
                  </a:ext>
                </a:extLst>
              </p:cNvPr>
              <p:cNvSpPr/>
              <p:nvPr/>
            </p:nvSpPr>
            <p:spPr>
              <a:xfrm flipV="1">
                <a:off x="10559645" y="3754494"/>
                <a:ext cx="47347" cy="24089"/>
              </a:xfrm>
              <a:custGeom>
                <a:avLst/>
                <a:gdLst>
                  <a:gd name="connsiteX0" fmla="*/ -8614 w 47347"/>
                  <a:gd name="connsiteY0" fmla="*/ -3096 h 24089"/>
                  <a:gd name="connsiteX1" fmla="*/ 38733 w 47347"/>
                  <a:gd name="connsiteY1" fmla="*/ -3096 h 24089"/>
                  <a:gd name="connsiteX2" fmla="*/ -8614 w 4734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614" y="-3096"/>
                    </a:moveTo>
                    <a:lnTo>
                      <a:pt x="38733" y="-3096"/>
                    </a:lnTo>
                    <a:lnTo>
                      <a:pt x="-8614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" name="Figura a mano libera: forma 389">
                <a:extLst>
                  <a:ext uri="{FF2B5EF4-FFF2-40B4-BE49-F238E27FC236}">
                    <a16:creationId xmlns:a16="http://schemas.microsoft.com/office/drawing/2014/main" id="{DC590FA8-2BC5-4CB1-9CC6-535C46096C6A}"/>
                  </a:ext>
                </a:extLst>
              </p:cNvPr>
              <p:cNvSpPr/>
              <p:nvPr/>
            </p:nvSpPr>
            <p:spPr>
              <a:xfrm flipV="1">
                <a:off x="10498978" y="3754494"/>
                <a:ext cx="47341" cy="24089"/>
              </a:xfrm>
              <a:custGeom>
                <a:avLst/>
                <a:gdLst>
                  <a:gd name="connsiteX0" fmla="*/ -8513 w 47341"/>
                  <a:gd name="connsiteY0" fmla="*/ -3096 h 24089"/>
                  <a:gd name="connsiteX1" fmla="*/ 38829 w 47341"/>
                  <a:gd name="connsiteY1" fmla="*/ -3096 h 24089"/>
                  <a:gd name="connsiteX2" fmla="*/ 38829 w 47341"/>
                  <a:gd name="connsiteY2" fmla="*/ 20993 h 24089"/>
                  <a:gd name="connsiteX3" fmla="*/ -8513 w 47341"/>
                  <a:gd name="connsiteY3" fmla="*/ 20993 h 24089"/>
                  <a:gd name="connsiteX4" fmla="*/ -8513 w 47341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9">
                    <a:moveTo>
                      <a:pt x="-8513" y="-3096"/>
                    </a:moveTo>
                    <a:lnTo>
                      <a:pt x="38829" y="-3096"/>
                    </a:lnTo>
                    <a:lnTo>
                      <a:pt x="38829" y="20993"/>
                    </a:lnTo>
                    <a:lnTo>
                      <a:pt x="-8513" y="20993"/>
                    </a:lnTo>
                    <a:lnTo>
                      <a:pt x="-8513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igura a mano libera: forma 390">
                <a:extLst>
                  <a:ext uri="{FF2B5EF4-FFF2-40B4-BE49-F238E27FC236}">
                    <a16:creationId xmlns:a16="http://schemas.microsoft.com/office/drawing/2014/main" id="{4303B141-1D65-4B06-81C6-132DE89CA1BD}"/>
                  </a:ext>
                </a:extLst>
              </p:cNvPr>
              <p:cNvSpPr/>
              <p:nvPr/>
            </p:nvSpPr>
            <p:spPr>
              <a:xfrm flipV="1">
                <a:off x="10498978" y="3754494"/>
                <a:ext cx="47341" cy="24089"/>
              </a:xfrm>
              <a:custGeom>
                <a:avLst/>
                <a:gdLst>
                  <a:gd name="connsiteX0" fmla="*/ -8513 w 47341"/>
                  <a:gd name="connsiteY0" fmla="*/ -3096 h 24089"/>
                  <a:gd name="connsiteX1" fmla="*/ 38829 w 47341"/>
                  <a:gd name="connsiteY1" fmla="*/ -3096 h 24089"/>
                  <a:gd name="connsiteX2" fmla="*/ -8513 w 47341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9">
                    <a:moveTo>
                      <a:pt x="-8513" y="-3096"/>
                    </a:moveTo>
                    <a:lnTo>
                      <a:pt x="38829" y="-3096"/>
                    </a:lnTo>
                    <a:lnTo>
                      <a:pt x="-8513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igura a mano libera: forma 391">
                <a:extLst>
                  <a:ext uri="{FF2B5EF4-FFF2-40B4-BE49-F238E27FC236}">
                    <a16:creationId xmlns:a16="http://schemas.microsoft.com/office/drawing/2014/main" id="{38525F7B-95E0-42CF-BD1A-4CB9CC49C57D}"/>
                  </a:ext>
                </a:extLst>
              </p:cNvPr>
              <p:cNvSpPr/>
              <p:nvPr/>
            </p:nvSpPr>
            <p:spPr>
              <a:xfrm flipV="1">
                <a:off x="10620307" y="3797626"/>
                <a:ext cx="47357" cy="24084"/>
              </a:xfrm>
              <a:custGeom>
                <a:avLst/>
                <a:gdLst>
                  <a:gd name="connsiteX0" fmla="*/ -8715 w 47357"/>
                  <a:gd name="connsiteY0" fmla="*/ -3002 h 24084"/>
                  <a:gd name="connsiteX1" fmla="*/ 38642 w 47357"/>
                  <a:gd name="connsiteY1" fmla="*/ -3002 h 24084"/>
                  <a:gd name="connsiteX2" fmla="*/ 38642 w 47357"/>
                  <a:gd name="connsiteY2" fmla="*/ 21082 h 24084"/>
                  <a:gd name="connsiteX3" fmla="*/ -8715 w 47357"/>
                  <a:gd name="connsiteY3" fmla="*/ 21082 h 24084"/>
                  <a:gd name="connsiteX4" fmla="*/ -8715 w 4735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4">
                    <a:moveTo>
                      <a:pt x="-8715" y="-3002"/>
                    </a:moveTo>
                    <a:lnTo>
                      <a:pt x="38642" y="-3002"/>
                    </a:lnTo>
                    <a:lnTo>
                      <a:pt x="38642" y="21082"/>
                    </a:lnTo>
                    <a:lnTo>
                      <a:pt x="-8715" y="21082"/>
                    </a:lnTo>
                    <a:lnTo>
                      <a:pt x="-8715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Figura a mano libera: forma 392">
                <a:extLst>
                  <a:ext uri="{FF2B5EF4-FFF2-40B4-BE49-F238E27FC236}">
                    <a16:creationId xmlns:a16="http://schemas.microsoft.com/office/drawing/2014/main" id="{662DBE0C-D707-4190-956F-9D9665A3EDF3}"/>
                  </a:ext>
                </a:extLst>
              </p:cNvPr>
              <p:cNvSpPr/>
              <p:nvPr/>
            </p:nvSpPr>
            <p:spPr>
              <a:xfrm flipV="1">
                <a:off x="10620307" y="3797626"/>
                <a:ext cx="47357" cy="24084"/>
              </a:xfrm>
              <a:custGeom>
                <a:avLst/>
                <a:gdLst>
                  <a:gd name="connsiteX0" fmla="*/ -8715 w 47357"/>
                  <a:gd name="connsiteY0" fmla="*/ -3002 h 24084"/>
                  <a:gd name="connsiteX1" fmla="*/ 38642 w 47357"/>
                  <a:gd name="connsiteY1" fmla="*/ -3002 h 24084"/>
                  <a:gd name="connsiteX2" fmla="*/ -8715 w 4735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4">
                    <a:moveTo>
                      <a:pt x="-8715" y="-3002"/>
                    </a:moveTo>
                    <a:lnTo>
                      <a:pt x="38642" y="-3002"/>
                    </a:lnTo>
                    <a:lnTo>
                      <a:pt x="-8715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igura a mano libera: forma 393">
                <a:extLst>
                  <a:ext uri="{FF2B5EF4-FFF2-40B4-BE49-F238E27FC236}">
                    <a16:creationId xmlns:a16="http://schemas.microsoft.com/office/drawing/2014/main" id="{2E102691-6339-4E8D-A80D-579EA3CC5CDF}"/>
                  </a:ext>
                </a:extLst>
              </p:cNvPr>
              <p:cNvSpPr/>
              <p:nvPr/>
            </p:nvSpPr>
            <p:spPr>
              <a:xfrm flipV="1">
                <a:off x="10559645" y="3797626"/>
                <a:ext cx="47347" cy="24084"/>
              </a:xfrm>
              <a:custGeom>
                <a:avLst/>
                <a:gdLst>
                  <a:gd name="connsiteX0" fmla="*/ -8614 w 47347"/>
                  <a:gd name="connsiteY0" fmla="*/ -3002 h 24084"/>
                  <a:gd name="connsiteX1" fmla="*/ 38733 w 47347"/>
                  <a:gd name="connsiteY1" fmla="*/ -3002 h 24084"/>
                  <a:gd name="connsiteX2" fmla="*/ 38733 w 47347"/>
                  <a:gd name="connsiteY2" fmla="*/ 21082 h 24084"/>
                  <a:gd name="connsiteX3" fmla="*/ -8614 w 47347"/>
                  <a:gd name="connsiteY3" fmla="*/ 21082 h 24084"/>
                  <a:gd name="connsiteX4" fmla="*/ -8614 w 4734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614" y="-3002"/>
                    </a:moveTo>
                    <a:lnTo>
                      <a:pt x="38733" y="-3002"/>
                    </a:lnTo>
                    <a:lnTo>
                      <a:pt x="38733" y="21082"/>
                    </a:lnTo>
                    <a:lnTo>
                      <a:pt x="-8614" y="21082"/>
                    </a:lnTo>
                    <a:lnTo>
                      <a:pt x="-8614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igura a mano libera: forma 394">
                <a:extLst>
                  <a:ext uri="{FF2B5EF4-FFF2-40B4-BE49-F238E27FC236}">
                    <a16:creationId xmlns:a16="http://schemas.microsoft.com/office/drawing/2014/main" id="{BCAB747A-A32F-4C0A-B79D-AF4B5D4EEABC}"/>
                  </a:ext>
                </a:extLst>
              </p:cNvPr>
              <p:cNvSpPr/>
              <p:nvPr/>
            </p:nvSpPr>
            <p:spPr>
              <a:xfrm flipV="1">
                <a:off x="10559645" y="3797626"/>
                <a:ext cx="47347" cy="24084"/>
              </a:xfrm>
              <a:custGeom>
                <a:avLst/>
                <a:gdLst>
                  <a:gd name="connsiteX0" fmla="*/ -8614 w 47347"/>
                  <a:gd name="connsiteY0" fmla="*/ -3002 h 24084"/>
                  <a:gd name="connsiteX1" fmla="*/ 38733 w 47347"/>
                  <a:gd name="connsiteY1" fmla="*/ -3002 h 24084"/>
                  <a:gd name="connsiteX2" fmla="*/ -8614 w 4734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614" y="-3002"/>
                    </a:moveTo>
                    <a:lnTo>
                      <a:pt x="38733" y="-3002"/>
                    </a:lnTo>
                    <a:lnTo>
                      <a:pt x="-8614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Figura a mano libera: forma 395">
                <a:extLst>
                  <a:ext uri="{FF2B5EF4-FFF2-40B4-BE49-F238E27FC236}">
                    <a16:creationId xmlns:a16="http://schemas.microsoft.com/office/drawing/2014/main" id="{896EB9B7-44FB-4B49-B4ED-1ADA4E013C6F}"/>
                  </a:ext>
                </a:extLst>
              </p:cNvPr>
              <p:cNvSpPr/>
              <p:nvPr/>
            </p:nvSpPr>
            <p:spPr>
              <a:xfrm flipV="1">
                <a:off x="10498978" y="3797626"/>
                <a:ext cx="47341" cy="24084"/>
              </a:xfrm>
              <a:custGeom>
                <a:avLst/>
                <a:gdLst>
                  <a:gd name="connsiteX0" fmla="*/ -8513 w 47341"/>
                  <a:gd name="connsiteY0" fmla="*/ -3002 h 24084"/>
                  <a:gd name="connsiteX1" fmla="*/ 38829 w 47341"/>
                  <a:gd name="connsiteY1" fmla="*/ -3002 h 24084"/>
                  <a:gd name="connsiteX2" fmla="*/ 38829 w 47341"/>
                  <a:gd name="connsiteY2" fmla="*/ 21082 h 24084"/>
                  <a:gd name="connsiteX3" fmla="*/ -8513 w 47341"/>
                  <a:gd name="connsiteY3" fmla="*/ 21082 h 24084"/>
                  <a:gd name="connsiteX4" fmla="*/ -8513 w 47341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4">
                    <a:moveTo>
                      <a:pt x="-8513" y="-3002"/>
                    </a:moveTo>
                    <a:lnTo>
                      <a:pt x="38829" y="-3002"/>
                    </a:lnTo>
                    <a:lnTo>
                      <a:pt x="38829" y="21082"/>
                    </a:lnTo>
                    <a:lnTo>
                      <a:pt x="-8513" y="21082"/>
                    </a:lnTo>
                    <a:lnTo>
                      <a:pt x="-8513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7" name="Figura a mano libera: forma 396">
                <a:extLst>
                  <a:ext uri="{FF2B5EF4-FFF2-40B4-BE49-F238E27FC236}">
                    <a16:creationId xmlns:a16="http://schemas.microsoft.com/office/drawing/2014/main" id="{44CB0652-4ABA-4AE7-99C1-F04559A9A8C8}"/>
                  </a:ext>
                </a:extLst>
              </p:cNvPr>
              <p:cNvSpPr/>
              <p:nvPr/>
            </p:nvSpPr>
            <p:spPr>
              <a:xfrm flipV="1">
                <a:off x="10498978" y="3797626"/>
                <a:ext cx="47341" cy="24084"/>
              </a:xfrm>
              <a:custGeom>
                <a:avLst/>
                <a:gdLst>
                  <a:gd name="connsiteX0" fmla="*/ -8513 w 47341"/>
                  <a:gd name="connsiteY0" fmla="*/ -3002 h 24084"/>
                  <a:gd name="connsiteX1" fmla="*/ 38829 w 47341"/>
                  <a:gd name="connsiteY1" fmla="*/ -3002 h 24084"/>
                  <a:gd name="connsiteX2" fmla="*/ -8513 w 47341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4">
                    <a:moveTo>
                      <a:pt x="-8513" y="-3002"/>
                    </a:moveTo>
                    <a:lnTo>
                      <a:pt x="38829" y="-3002"/>
                    </a:lnTo>
                    <a:lnTo>
                      <a:pt x="-8513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Figura a mano libera: forma 397">
                <a:extLst>
                  <a:ext uri="{FF2B5EF4-FFF2-40B4-BE49-F238E27FC236}">
                    <a16:creationId xmlns:a16="http://schemas.microsoft.com/office/drawing/2014/main" id="{F1A1A6D1-79B0-4C04-9E4B-AF0BD22E408C}"/>
                  </a:ext>
                </a:extLst>
              </p:cNvPr>
              <p:cNvSpPr/>
              <p:nvPr/>
            </p:nvSpPr>
            <p:spPr>
              <a:xfrm flipV="1">
                <a:off x="10620307" y="3840752"/>
                <a:ext cx="47357" cy="24099"/>
              </a:xfrm>
              <a:custGeom>
                <a:avLst/>
                <a:gdLst>
                  <a:gd name="connsiteX0" fmla="*/ -8715 w 47357"/>
                  <a:gd name="connsiteY0" fmla="*/ -2908 h 24099"/>
                  <a:gd name="connsiteX1" fmla="*/ 38642 w 47357"/>
                  <a:gd name="connsiteY1" fmla="*/ -2908 h 24099"/>
                  <a:gd name="connsiteX2" fmla="*/ 38642 w 47357"/>
                  <a:gd name="connsiteY2" fmla="*/ 21192 h 24099"/>
                  <a:gd name="connsiteX3" fmla="*/ -8715 w 47357"/>
                  <a:gd name="connsiteY3" fmla="*/ 21192 h 24099"/>
                  <a:gd name="connsiteX4" fmla="*/ -8715 w 4735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2908"/>
                    </a:moveTo>
                    <a:lnTo>
                      <a:pt x="38642" y="-2908"/>
                    </a:lnTo>
                    <a:lnTo>
                      <a:pt x="38642" y="21192"/>
                    </a:lnTo>
                    <a:lnTo>
                      <a:pt x="-8715" y="21192"/>
                    </a:lnTo>
                    <a:lnTo>
                      <a:pt x="-8715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igura a mano libera: forma 398">
                <a:extLst>
                  <a:ext uri="{FF2B5EF4-FFF2-40B4-BE49-F238E27FC236}">
                    <a16:creationId xmlns:a16="http://schemas.microsoft.com/office/drawing/2014/main" id="{3177A759-301D-45C2-A00A-1A1DB30DBFDD}"/>
                  </a:ext>
                </a:extLst>
              </p:cNvPr>
              <p:cNvSpPr/>
              <p:nvPr/>
            </p:nvSpPr>
            <p:spPr>
              <a:xfrm flipV="1">
                <a:off x="10620307" y="3840752"/>
                <a:ext cx="47357" cy="24099"/>
              </a:xfrm>
              <a:custGeom>
                <a:avLst/>
                <a:gdLst>
                  <a:gd name="connsiteX0" fmla="*/ -8715 w 47357"/>
                  <a:gd name="connsiteY0" fmla="*/ -2908 h 24099"/>
                  <a:gd name="connsiteX1" fmla="*/ 38642 w 47357"/>
                  <a:gd name="connsiteY1" fmla="*/ -2908 h 24099"/>
                  <a:gd name="connsiteX2" fmla="*/ -8715 w 4735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2908"/>
                    </a:moveTo>
                    <a:lnTo>
                      <a:pt x="38642" y="-2908"/>
                    </a:lnTo>
                    <a:lnTo>
                      <a:pt x="-8715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igura a mano libera: forma 399">
                <a:extLst>
                  <a:ext uri="{FF2B5EF4-FFF2-40B4-BE49-F238E27FC236}">
                    <a16:creationId xmlns:a16="http://schemas.microsoft.com/office/drawing/2014/main" id="{CB257231-AA26-4AE8-9BB9-E239C5E5A5EC}"/>
                  </a:ext>
                </a:extLst>
              </p:cNvPr>
              <p:cNvSpPr/>
              <p:nvPr/>
            </p:nvSpPr>
            <p:spPr>
              <a:xfrm flipV="1">
                <a:off x="10559645" y="3840752"/>
                <a:ext cx="47347" cy="24099"/>
              </a:xfrm>
              <a:custGeom>
                <a:avLst/>
                <a:gdLst>
                  <a:gd name="connsiteX0" fmla="*/ -8614 w 47347"/>
                  <a:gd name="connsiteY0" fmla="*/ -2908 h 24099"/>
                  <a:gd name="connsiteX1" fmla="*/ 38733 w 47347"/>
                  <a:gd name="connsiteY1" fmla="*/ -2908 h 24099"/>
                  <a:gd name="connsiteX2" fmla="*/ 38733 w 47347"/>
                  <a:gd name="connsiteY2" fmla="*/ 21192 h 24099"/>
                  <a:gd name="connsiteX3" fmla="*/ -8614 w 47347"/>
                  <a:gd name="connsiteY3" fmla="*/ 21192 h 24099"/>
                  <a:gd name="connsiteX4" fmla="*/ -8614 w 4734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2908"/>
                    </a:moveTo>
                    <a:lnTo>
                      <a:pt x="38733" y="-2908"/>
                    </a:lnTo>
                    <a:lnTo>
                      <a:pt x="38733" y="21192"/>
                    </a:lnTo>
                    <a:lnTo>
                      <a:pt x="-8614" y="21192"/>
                    </a:lnTo>
                    <a:lnTo>
                      <a:pt x="-8614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igura a mano libera: forma 400">
                <a:extLst>
                  <a:ext uri="{FF2B5EF4-FFF2-40B4-BE49-F238E27FC236}">
                    <a16:creationId xmlns:a16="http://schemas.microsoft.com/office/drawing/2014/main" id="{01111614-24E8-423F-A0AB-47F30C9F1166}"/>
                  </a:ext>
                </a:extLst>
              </p:cNvPr>
              <p:cNvSpPr/>
              <p:nvPr/>
            </p:nvSpPr>
            <p:spPr>
              <a:xfrm flipV="1">
                <a:off x="10559645" y="3840752"/>
                <a:ext cx="47347" cy="24099"/>
              </a:xfrm>
              <a:custGeom>
                <a:avLst/>
                <a:gdLst>
                  <a:gd name="connsiteX0" fmla="*/ -8614 w 47347"/>
                  <a:gd name="connsiteY0" fmla="*/ -2908 h 24099"/>
                  <a:gd name="connsiteX1" fmla="*/ 38733 w 47347"/>
                  <a:gd name="connsiteY1" fmla="*/ -2908 h 24099"/>
                  <a:gd name="connsiteX2" fmla="*/ -8614 w 4734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2908"/>
                    </a:moveTo>
                    <a:lnTo>
                      <a:pt x="38733" y="-2908"/>
                    </a:lnTo>
                    <a:lnTo>
                      <a:pt x="-8614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igura a mano libera: forma 401">
                <a:extLst>
                  <a:ext uri="{FF2B5EF4-FFF2-40B4-BE49-F238E27FC236}">
                    <a16:creationId xmlns:a16="http://schemas.microsoft.com/office/drawing/2014/main" id="{508EA173-2AFC-421C-900B-BD2729EEBE69}"/>
                  </a:ext>
                </a:extLst>
              </p:cNvPr>
              <p:cNvSpPr/>
              <p:nvPr/>
            </p:nvSpPr>
            <p:spPr>
              <a:xfrm flipV="1">
                <a:off x="10498978" y="3840752"/>
                <a:ext cx="47341" cy="24099"/>
              </a:xfrm>
              <a:custGeom>
                <a:avLst/>
                <a:gdLst>
                  <a:gd name="connsiteX0" fmla="*/ -8513 w 47341"/>
                  <a:gd name="connsiteY0" fmla="*/ -2908 h 24099"/>
                  <a:gd name="connsiteX1" fmla="*/ 38829 w 47341"/>
                  <a:gd name="connsiteY1" fmla="*/ -2908 h 24099"/>
                  <a:gd name="connsiteX2" fmla="*/ 38829 w 47341"/>
                  <a:gd name="connsiteY2" fmla="*/ 21192 h 24099"/>
                  <a:gd name="connsiteX3" fmla="*/ -8513 w 47341"/>
                  <a:gd name="connsiteY3" fmla="*/ 21192 h 24099"/>
                  <a:gd name="connsiteX4" fmla="*/ -8513 w 47341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2908"/>
                    </a:moveTo>
                    <a:lnTo>
                      <a:pt x="38829" y="-2908"/>
                    </a:lnTo>
                    <a:lnTo>
                      <a:pt x="38829" y="21192"/>
                    </a:lnTo>
                    <a:lnTo>
                      <a:pt x="-8513" y="21192"/>
                    </a:lnTo>
                    <a:lnTo>
                      <a:pt x="-8513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igura a mano libera: forma 402">
                <a:extLst>
                  <a:ext uri="{FF2B5EF4-FFF2-40B4-BE49-F238E27FC236}">
                    <a16:creationId xmlns:a16="http://schemas.microsoft.com/office/drawing/2014/main" id="{54ED79B4-12A1-49A2-9AE9-7D7C5D3D0D74}"/>
                  </a:ext>
                </a:extLst>
              </p:cNvPr>
              <p:cNvSpPr/>
              <p:nvPr/>
            </p:nvSpPr>
            <p:spPr>
              <a:xfrm flipV="1">
                <a:off x="10498978" y="3840752"/>
                <a:ext cx="47341" cy="24099"/>
              </a:xfrm>
              <a:custGeom>
                <a:avLst/>
                <a:gdLst>
                  <a:gd name="connsiteX0" fmla="*/ -8513 w 47341"/>
                  <a:gd name="connsiteY0" fmla="*/ -2908 h 24099"/>
                  <a:gd name="connsiteX1" fmla="*/ 38829 w 47341"/>
                  <a:gd name="connsiteY1" fmla="*/ -2908 h 24099"/>
                  <a:gd name="connsiteX2" fmla="*/ -8513 w 47341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2908"/>
                    </a:moveTo>
                    <a:lnTo>
                      <a:pt x="38829" y="-2908"/>
                    </a:lnTo>
                    <a:lnTo>
                      <a:pt x="-8513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Figura a mano libera: forma 403">
                <a:extLst>
                  <a:ext uri="{FF2B5EF4-FFF2-40B4-BE49-F238E27FC236}">
                    <a16:creationId xmlns:a16="http://schemas.microsoft.com/office/drawing/2014/main" id="{65660897-A504-41FC-9C5A-928317BEE1BE}"/>
                  </a:ext>
                </a:extLst>
              </p:cNvPr>
              <p:cNvSpPr/>
              <p:nvPr/>
            </p:nvSpPr>
            <p:spPr>
              <a:xfrm flipV="1">
                <a:off x="10620307" y="3883879"/>
                <a:ext cx="47357" cy="24099"/>
              </a:xfrm>
              <a:custGeom>
                <a:avLst/>
                <a:gdLst>
                  <a:gd name="connsiteX0" fmla="*/ -8715 w 47357"/>
                  <a:gd name="connsiteY0" fmla="*/ -2814 h 24099"/>
                  <a:gd name="connsiteX1" fmla="*/ 38642 w 47357"/>
                  <a:gd name="connsiteY1" fmla="*/ -2814 h 24099"/>
                  <a:gd name="connsiteX2" fmla="*/ 38642 w 47357"/>
                  <a:gd name="connsiteY2" fmla="*/ 21286 h 24099"/>
                  <a:gd name="connsiteX3" fmla="*/ -8715 w 47357"/>
                  <a:gd name="connsiteY3" fmla="*/ 21286 h 24099"/>
                  <a:gd name="connsiteX4" fmla="*/ -8715 w 4735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2814"/>
                    </a:moveTo>
                    <a:lnTo>
                      <a:pt x="38642" y="-2814"/>
                    </a:lnTo>
                    <a:lnTo>
                      <a:pt x="38642" y="21286"/>
                    </a:lnTo>
                    <a:lnTo>
                      <a:pt x="-8715" y="21286"/>
                    </a:lnTo>
                    <a:lnTo>
                      <a:pt x="-8715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Figura a mano libera: forma 404">
                <a:extLst>
                  <a:ext uri="{FF2B5EF4-FFF2-40B4-BE49-F238E27FC236}">
                    <a16:creationId xmlns:a16="http://schemas.microsoft.com/office/drawing/2014/main" id="{0B0D7273-2C21-4E30-B79A-D160C8E5B17D}"/>
                  </a:ext>
                </a:extLst>
              </p:cNvPr>
              <p:cNvSpPr/>
              <p:nvPr/>
            </p:nvSpPr>
            <p:spPr>
              <a:xfrm flipV="1">
                <a:off x="10620307" y="3883879"/>
                <a:ext cx="47357" cy="24099"/>
              </a:xfrm>
              <a:custGeom>
                <a:avLst/>
                <a:gdLst>
                  <a:gd name="connsiteX0" fmla="*/ -8715 w 47357"/>
                  <a:gd name="connsiteY0" fmla="*/ -2814 h 24099"/>
                  <a:gd name="connsiteX1" fmla="*/ 38642 w 47357"/>
                  <a:gd name="connsiteY1" fmla="*/ -2814 h 24099"/>
                  <a:gd name="connsiteX2" fmla="*/ -8715 w 4735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2814"/>
                    </a:moveTo>
                    <a:lnTo>
                      <a:pt x="38642" y="-2814"/>
                    </a:lnTo>
                    <a:lnTo>
                      <a:pt x="-8715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Figura a mano libera: forma 405">
                <a:extLst>
                  <a:ext uri="{FF2B5EF4-FFF2-40B4-BE49-F238E27FC236}">
                    <a16:creationId xmlns:a16="http://schemas.microsoft.com/office/drawing/2014/main" id="{9ACF17AF-110D-4020-BE49-83C3CB161F6C}"/>
                  </a:ext>
                </a:extLst>
              </p:cNvPr>
              <p:cNvSpPr/>
              <p:nvPr/>
            </p:nvSpPr>
            <p:spPr>
              <a:xfrm flipV="1">
                <a:off x="10559645" y="3883879"/>
                <a:ext cx="47347" cy="24099"/>
              </a:xfrm>
              <a:custGeom>
                <a:avLst/>
                <a:gdLst>
                  <a:gd name="connsiteX0" fmla="*/ -8614 w 47347"/>
                  <a:gd name="connsiteY0" fmla="*/ -2814 h 24099"/>
                  <a:gd name="connsiteX1" fmla="*/ 38733 w 47347"/>
                  <a:gd name="connsiteY1" fmla="*/ -2814 h 24099"/>
                  <a:gd name="connsiteX2" fmla="*/ 38733 w 47347"/>
                  <a:gd name="connsiteY2" fmla="*/ 21286 h 24099"/>
                  <a:gd name="connsiteX3" fmla="*/ -8614 w 47347"/>
                  <a:gd name="connsiteY3" fmla="*/ 21286 h 24099"/>
                  <a:gd name="connsiteX4" fmla="*/ -8614 w 4734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2814"/>
                    </a:moveTo>
                    <a:lnTo>
                      <a:pt x="38733" y="-2814"/>
                    </a:lnTo>
                    <a:lnTo>
                      <a:pt x="38733" y="21286"/>
                    </a:lnTo>
                    <a:lnTo>
                      <a:pt x="-8614" y="21286"/>
                    </a:lnTo>
                    <a:lnTo>
                      <a:pt x="-8614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Figura a mano libera: forma 406">
                <a:extLst>
                  <a:ext uri="{FF2B5EF4-FFF2-40B4-BE49-F238E27FC236}">
                    <a16:creationId xmlns:a16="http://schemas.microsoft.com/office/drawing/2014/main" id="{27BE78FA-E063-4620-9DE6-660CD319C12E}"/>
                  </a:ext>
                </a:extLst>
              </p:cNvPr>
              <p:cNvSpPr/>
              <p:nvPr/>
            </p:nvSpPr>
            <p:spPr>
              <a:xfrm flipV="1">
                <a:off x="10559645" y="3883879"/>
                <a:ext cx="47347" cy="24099"/>
              </a:xfrm>
              <a:custGeom>
                <a:avLst/>
                <a:gdLst>
                  <a:gd name="connsiteX0" fmla="*/ -8614 w 47347"/>
                  <a:gd name="connsiteY0" fmla="*/ -2814 h 24099"/>
                  <a:gd name="connsiteX1" fmla="*/ 38733 w 47347"/>
                  <a:gd name="connsiteY1" fmla="*/ -2814 h 24099"/>
                  <a:gd name="connsiteX2" fmla="*/ -8614 w 4734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2814"/>
                    </a:moveTo>
                    <a:lnTo>
                      <a:pt x="38733" y="-2814"/>
                    </a:lnTo>
                    <a:lnTo>
                      <a:pt x="-8614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8" name="Figura a mano libera: forma 407">
                <a:extLst>
                  <a:ext uri="{FF2B5EF4-FFF2-40B4-BE49-F238E27FC236}">
                    <a16:creationId xmlns:a16="http://schemas.microsoft.com/office/drawing/2014/main" id="{31075B38-846D-4384-96AC-F4B4EDDEFE52}"/>
                  </a:ext>
                </a:extLst>
              </p:cNvPr>
              <p:cNvSpPr/>
              <p:nvPr/>
            </p:nvSpPr>
            <p:spPr>
              <a:xfrm flipV="1">
                <a:off x="10498978" y="3883879"/>
                <a:ext cx="47341" cy="24099"/>
              </a:xfrm>
              <a:custGeom>
                <a:avLst/>
                <a:gdLst>
                  <a:gd name="connsiteX0" fmla="*/ -8513 w 47341"/>
                  <a:gd name="connsiteY0" fmla="*/ -2814 h 24099"/>
                  <a:gd name="connsiteX1" fmla="*/ 38829 w 47341"/>
                  <a:gd name="connsiteY1" fmla="*/ -2814 h 24099"/>
                  <a:gd name="connsiteX2" fmla="*/ 38829 w 47341"/>
                  <a:gd name="connsiteY2" fmla="*/ 21286 h 24099"/>
                  <a:gd name="connsiteX3" fmla="*/ -8513 w 47341"/>
                  <a:gd name="connsiteY3" fmla="*/ 21286 h 24099"/>
                  <a:gd name="connsiteX4" fmla="*/ -8513 w 47341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2814"/>
                    </a:moveTo>
                    <a:lnTo>
                      <a:pt x="38829" y="-2814"/>
                    </a:lnTo>
                    <a:lnTo>
                      <a:pt x="38829" y="21286"/>
                    </a:lnTo>
                    <a:lnTo>
                      <a:pt x="-8513" y="21286"/>
                    </a:lnTo>
                    <a:lnTo>
                      <a:pt x="-8513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9" name="Figura a mano libera: forma 408">
                <a:extLst>
                  <a:ext uri="{FF2B5EF4-FFF2-40B4-BE49-F238E27FC236}">
                    <a16:creationId xmlns:a16="http://schemas.microsoft.com/office/drawing/2014/main" id="{22CC6B71-D599-4F35-BC1E-2DD6A37A7F51}"/>
                  </a:ext>
                </a:extLst>
              </p:cNvPr>
              <p:cNvSpPr/>
              <p:nvPr/>
            </p:nvSpPr>
            <p:spPr>
              <a:xfrm flipV="1">
                <a:off x="10498978" y="3883879"/>
                <a:ext cx="47341" cy="24099"/>
              </a:xfrm>
              <a:custGeom>
                <a:avLst/>
                <a:gdLst>
                  <a:gd name="connsiteX0" fmla="*/ -8513 w 47341"/>
                  <a:gd name="connsiteY0" fmla="*/ -2814 h 24099"/>
                  <a:gd name="connsiteX1" fmla="*/ 38829 w 47341"/>
                  <a:gd name="connsiteY1" fmla="*/ -2814 h 24099"/>
                  <a:gd name="connsiteX2" fmla="*/ -8513 w 47341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2814"/>
                    </a:moveTo>
                    <a:lnTo>
                      <a:pt x="38829" y="-2814"/>
                    </a:lnTo>
                    <a:lnTo>
                      <a:pt x="-8513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0" name="Figura a mano libera: forma 409">
                <a:extLst>
                  <a:ext uri="{FF2B5EF4-FFF2-40B4-BE49-F238E27FC236}">
                    <a16:creationId xmlns:a16="http://schemas.microsoft.com/office/drawing/2014/main" id="{638D43B6-CCB2-4A29-AF15-E514B96DF656}"/>
                  </a:ext>
                </a:extLst>
              </p:cNvPr>
              <p:cNvSpPr/>
              <p:nvPr/>
            </p:nvSpPr>
            <p:spPr>
              <a:xfrm flipV="1">
                <a:off x="10804654" y="3932863"/>
                <a:ext cx="47347" cy="24078"/>
              </a:xfrm>
              <a:custGeom>
                <a:avLst/>
                <a:gdLst>
                  <a:gd name="connsiteX0" fmla="*/ -9022 w 47347"/>
                  <a:gd name="connsiteY0" fmla="*/ -2707 h 24078"/>
                  <a:gd name="connsiteX1" fmla="*/ 38325 w 47347"/>
                  <a:gd name="connsiteY1" fmla="*/ -2707 h 24078"/>
                  <a:gd name="connsiteX2" fmla="*/ 38325 w 47347"/>
                  <a:gd name="connsiteY2" fmla="*/ 21372 h 24078"/>
                  <a:gd name="connsiteX3" fmla="*/ -9022 w 47347"/>
                  <a:gd name="connsiteY3" fmla="*/ 21372 h 24078"/>
                  <a:gd name="connsiteX4" fmla="*/ -9022 w 4734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9022" y="-2707"/>
                    </a:moveTo>
                    <a:lnTo>
                      <a:pt x="38325" y="-2707"/>
                    </a:lnTo>
                    <a:lnTo>
                      <a:pt x="38325" y="21372"/>
                    </a:lnTo>
                    <a:lnTo>
                      <a:pt x="-9022" y="21372"/>
                    </a:lnTo>
                    <a:lnTo>
                      <a:pt x="-9022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1" name="Figura a mano libera: forma 410">
                <a:extLst>
                  <a:ext uri="{FF2B5EF4-FFF2-40B4-BE49-F238E27FC236}">
                    <a16:creationId xmlns:a16="http://schemas.microsoft.com/office/drawing/2014/main" id="{C0B79363-A299-42D2-B05B-9352FB3D2203}"/>
                  </a:ext>
                </a:extLst>
              </p:cNvPr>
              <p:cNvSpPr/>
              <p:nvPr/>
            </p:nvSpPr>
            <p:spPr>
              <a:xfrm flipV="1">
                <a:off x="10804654" y="3932863"/>
                <a:ext cx="47347" cy="24078"/>
              </a:xfrm>
              <a:custGeom>
                <a:avLst/>
                <a:gdLst>
                  <a:gd name="connsiteX0" fmla="*/ -9022 w 47347"/>
                  <a:gd name="connsiteY0" fmla="*/ -2707 h 24078"/>
                  <a:gd name="connsiteX1" fmla="*/ 38325 w 47347"/>
                  <a:gd name="connsiteY1" fmla="*/ -2707 h 24078"/>
                  <a:gd name="connsiteX2" fmla="*/ -9022 w 4734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9022" y="-2707"/>
                    </a:moveTo>
                    <a:lnTo>
                      <a:pt x="38325" y="-2707"/>
                    </a:lnTo>
                    <a:lnTo>
                      <a:pt x="-9022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" name="Figura a mano libera: forma 411">
                <a:extLst>
                  <a:ext uri="{FF2B5EF4-FFF2-40B4-BE49-F238E27FC236}">
                    <a16:creationId xmlns:a16="http://schemas.microsoft.com/office/drawing/2014/main" id="{6CA47083-D925-41F9-9ADD-D99991BD48ED}"/>
                  </a:ext>
                </a:extLst>
              </p:cNvPr>
              <p:cNvSpPr/>
              <p:nvPr/>
            </p:nvSpPr>
            <p:spPr>
              <a:xfrm flipV="1">
                <a:off x="10743950" y="3932863"/>
                <a:ext cx="47346" cy="24078"/>
              </a:xfrm>
              <a:custGeom>
                <a:avLst/>
                <a:gdLst>
                  <a:gd name="connsiteX0" fmla="*/ -8921 w 47346"/>
                  <a:gd name="connsiteY0" fmla="*/ -2707 h 24078"/>
                  <a:gd name="connsiteX1" fmla="*/ 38426 w 47346"/>
                  <a:gd name="connsiteY1" fmla="*/ -2707 h 24078"/>
                  <a:gd name="connsiteX2" fmla="*/ 38426 w 47346"/>
                  <a:gd name="connsiteY2" fmla="*/ 21372 h 24078"/>
                  <a:gd name="connsiteX3" fmla="*/ -8921 w 47346"/>
                  <a:gd name="connsiteY3" fmla="*/ 21372 h 24078"/>
                  <a:gd name="connsiteX4" fmla="*/ -8921 w 47346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78">
                    <a:moveTo>
                      <a:pt x="-8921" y="-2707"/>
                    </a:moveTo>
                    <a:lnTo>
                      <a:pt x="38426" y="-2707"/>
                    </a:lnTo>
                    <a:lnTo>
                      <a:pt x="38426" y="21372"/>
                    </a:lnTo>
                    <a:lnTo>
                      <a:pt x="-8921" y="21372"/>
                    </a:lnTo>
                    <a:lnTo>
                      <a:pt x="-8921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3" name="Figura a mano libera: forma 412">
                <a:extLst>
                  <a:ext uri="{FF2B5EF4-FFF2-40B4-BE49-F238E27FC236}">
                    <a16:creationId xmlns:a16="http://schemas.microsoft.com/office/drawing/2014/main" id="{A89F80EC-FA61-40D2-8ECD-39E9C4A8FFAA}"/>
                  </a:ext>
                </a:extLst>
              </p:cNvPr>
              <p:cNvSpPr/>
              <p:nvPr/>
            </p:nvSpPr>
            <p:spPr>
              <a:xfrm flipV="1">
                <a:off x="10743950" y="3932863"/>
                <a:ext cx="47346" cy="24078"/>
              </a:xfrm>
              <a:custGeom>
                <a:avLst/>
                <a:gdLst>
                  <a:gd name="connsiteX0" fmla="*/ -8921 w 47346"/>
                  <a:gd name="connsiteY0" fmla="*/ -2707 h 24078"/>
                  <a:gd name="connsiteX1" fmla="*/ 38426 w 47346"/>
                  <a:gd name="connsiteY1" fmla="*/ -2707 h 24078"/>
                  <a:gd name="connsiteX2" fmla="*/ -8921 w 47346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78">
                    <a:moveTo>
                      <a:pt x="-8921" y="-2707"/>
                    </a:moveTo>
                    <a:lnTo>
                      <a:pt x="38426" y="-2707"/>
                    </a:lnTo>
                    <a:lnTo>
                      <a:pt x="-8921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4" name="Figura a mano libera: forma 413">
                <a:extLst>
                  <a:ext uri="{FF2B5EF4-FFF2-40B4-BE49-F238E27FC236}">
                    <a16:creationId xmlns:a16="http://schemas.microsoft.com/office/drawing/2014/main" id="{47B83DBE-4A3A-48C8-A7F3-184A78BB39A7}"/>
                  </a:ext>
                </a:extLst>
              </p:cNvPr>
              <p:cNvSpPr/>
              <p:nvPr/>
            </p:nvSpPr>
            <p:spPr>
              <a:xfrm flipV="1">
                <a:off x="10683298" y="3932863"/>
                <a:ext cx="47347" cy="24078"/>
              </a:xfrm>
              <a:custGeom>
                <a:avLst/>
                <a:gdLst>
                  <a:gd name="connsiteX0" fmla="*/ -8820 w 47347"/>
                  <a:gd name="connsiteY0" fmla="*/ -2707 h 24078"/>
                  <a:gd name="connsiteX1" fmla="*/ 38527 w 47347"/>
                  <a:gd name="connsiteY1" fmla="*/ -2707 h 24078"/>
                  <a:gd name="connsiteX2" fmla="*/ 38527 w 47347"/>
                  <a:gd name="connsiteY2" fmla="*/ 21372 h 24078"/>
                  <a:gd name="connsiteX3" fmla="*/ -8820 w 47347"/>
                  <a:gd name="connsiteY3" fmla="*/ 21372 h 24078"/>
                  <a:gd name="connsiteX4" fmla="*/ -8820 w 4734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820" y="-2707"/>
                    </a:moveTo>
                    <a:lnTo>
                      <a:pt x="38527" y="-2707"/>
                    </a:lnTo>
                    <a:lnTo>
                      <a:pt x="38527" y="21372"/>
                    </a:lnTo>
                    <a:lnTo>
                      <a:pt x="-8820" y="21372"/>
                    </a:lnTo>
                    <a:lnTo>
                      <a:pt x="-8820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5" name="Figura a mano libera: forma 414">
                <a:extLst>
                  <a:ext uri="{FF2B5EF4-FFF2-40B4-BE49-F238E27FC236}">
                    <a16:creationId xmlns:a16="http://schemas.microsoft.com/office/drawing/2014/main" id="{54460AE6-C79E-4270-97DF-79C54E89BEFF}"/>
                  </a:ext>
                </a:extLst>
              </p:cNvPr>
              <p:cNvSpPr/>
              <p:nvPr/>
            </p:nvSpPr>
            <p:spPr>
              <a:xfrm flipV="1">
                <a:off x="10683298" y="3932863"/>
                <a:ext cx="47347" cy="24078"/>
              </a:xfrm>
              <a:custGeom>
                <a:avLst/>
                <a:gdLst>
                  <a:gd name="connsiteX0" fmla="*/ -8820 w 47347"/>
                  <a:gd name="connsiteY0" fmla="*/ -2707 h 24078"/>
                  <a:gd name="connsiteX1" fmla="*/ 38527 w 47347"/>
                  <a:gd name="connsiteY1" fmla="*/ -2707 h 24078"/>
                  <a:gd name="connsiteX2" fmla="*/ -8820 w 4734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820" y="-2707"/>
                    </a:moveTo>
                    <a:lnTo>
                      <a:pt x="38527" y="-2707"/>
                    </a:lnTo>
                    <a:lnTo>
                      <a:pt x="-8820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6" name="Figura a mano libera: forma 415">
                <a:extLst>
                  <a:ext uri="{FF2B5EF4-FFF2-40B4-BE49-F238E27FC236}">
                    <a16:creationId xmlns:a16="http://schemas.microsoft.com/office/drawing/2014/main" id="{368A6592-93A3-43F7-B872-FCCACAB2A17F}"/>
                  </a:ext>
                </a:extLst>
              </p:cNvPr>
              <p:cNvSpPr/>
              <p:nvPr/>
            </p:nvSpPr>
            <p:spPr>
              <a:xfrm flipV="1">
                <a:off x="10804654" y="3975990"/>
                <a:ext cx="47347" cy="24078"/>
              </a:xfrm>
              <a:custGeom>
                <a:avLst/>
                <a:gdLst>
                  <a:gd name="connsiteX0" fmla="*/ -9022 w 47347"/>
                  <a:gd name="connsiteY0" fmla="*/ -2613 h 24078"/>
                  <a:gd name="connsiteX1" fmla="*/ 38325 w 47347"/>
                  <a:gd name="connsiteY1" fmla="*/ -2613 h 24078"/>
                  <a:gd name="connsiteX2" fmla="*/ 38325 w 47347"/>
                  <a:gd name="connsiteY2" fmla="*/ 21466 h 24078"/>
                  <a:gd name="connsiteX3" fmla="*/ -9022 w 47347"/>
                  <a:gd name="connsiteY3" fmla="*/ 21466 h 24078"/>
                  <a:gd name="connsiteX4" fmla="*/ -9022 w 4734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9022" y="-2613"/>
                    </a:moveTo>
                    <a:lnTo>
                      <a:pt x="38325" y="-2613"/>
                    </a:lnTo>
                    <a:lnTo>
                      <a:pt x="38325" y="21466"/>
                    </a:lnTo>
                    <a:lnTo>
                      <a:pt x="-9022" y="21466"/>
                    </a:lnTo>
                    <a:lnTo>
                      <a:pt x="-9022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7" name="Figura a mano libera: forma 416">
                <a:extLst>
                  <a:ext uri="{FF2B5EF4-FFF2-40B4-BE49-F238E27FC236}">
                    <a16:creationId xmlns:a16="http://schemas.microsoft.com/office/drawing/2014/main" id="{3B78DB2D-AC3A-4CFE-A37F-665764525A4E}"/>
                  </a:ext>
                </a:extLst>
              </p:cNvPr>
              <p:cNvSpPr/>
              <p:nvPr/>
            </p:nvSpPr>
            <p:spPr>
              <a:xfrm flipV="1">
                <a:off x="10804654" y="3975990"/>
                <a:ext cx="47347" cy="24078"/>
              </a:xfrm>
              <a:custGeom>
                <a:avLst/>
                <a:gdLst>
                  <a:gd name="connsiteX0" fmla="*/ -9022 w 47347"/>
                  <a:gd name="connsiteY0" fmla="*/ -2613 h 24078"/>
                  <a:gd name="connsiteX1" fmla="*/ 38325 w 47347"/>
                  <a:gd name="connsiteY1" fmla="*/ -2613 h 24078"/>
                  <a:gd name="connsiteX2" fmla="*/ -9022 w 4734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9022" y="-2613"/>
                    </a:moveTo>
                    <a:lnTo>
                      <a:pt x="38325" y="-2613"/>
                    </a:lnTo>
                    <a:lnTo>
                      <a:pt x="-9022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8" name="Figura a mano libera: forma 417">
                <a:extLst>
                  <a:ext uri="{FF2B5EF4-FFF2-40B4-BE49-F238E27FC236}">
                    <a16:creationId xmlns:a16="http://schemas.microsoft.com/office/drawing/2014/main" id="{F0222214-1B05-4AA9-9EC5-86897A8D2DDA}"/>
                  </a:ext>
                </a:extLst>
              </p:cNvPr>
              <p:cNvSpPr/>
              <p:nvPr/>
            </p:nvSpPr>
            <p:spPr>
              <a:xfrm flipV="1">
                <a:off x="10743950" y="3975990"/>
                <a:ext cx="47346" cy="24078"/>
              </a:xfrm>
              <a:custGeom>
                <a:avLst/>
                <a:gdLst>
                  <a:gd name="connsiteX0" fmla="*/ -8921 w 47346"/>
                  <a:gd name="connsiteY0" fmla="*/ -2613 h 24078"/>
                  <a:gd name="connsiteX1" fmla="*/ 38426 w 47346"/>
                  <a:gd name="connsiteY1" fmla="*/ -2613 h 24078"/>
                  <a:gd name="connsiteX2" fmla="*/ 38426 w 47346"/>
                  <a:gd name="connsiteY2" fmla="*/ 21466 h 24078"/>
                  <a:gd name="connsiteX3" fmla="*/ -8921 w 47346"/>
                  <a:gd name="connsiteY3" fmla="*/ 21466 h 24078"/>
                  <a:gd name="connsiteX4" fmla="*/ -8921 w 47346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78">
                    <a:moveTo>
                      <a:pt x="-8921" y="-2613"/>
                    </a:moveTo>
                    <a:lnTo>
                      <a:pt x="38426" y="-2613"/>
                    </a:lnTo>
                    <a:lnTo>
                      <a:pt x="38426" y="21466"/>
                    </a:lnTo>
                    <a:lnTo>
                      <a:pt x="-8921" y="21466"/>
                    </a:lnTo>
                    <a:lnTo>
                      <a:pt x="-8921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9" name="Figura a mano libera: forma 418">
                <a:extLst>
                  <a:ext uri="{FF2B5EF4-FFF2-40B4-BE49-F238E27FC236}">
                    <a16:creationId xmlns:a16="http://schemas.microsoft.com/office/drawing/2014/main" id="{FBECA020-2728-430A-8DAF-2764A46B86D1}"/>
                  </a:ext>
                </a:extLst>
              </p:cNvPr>
              <p:cNvSpPr/>
              <p:nvPr/>
            </p:nvSpPr>
            <p:spPr>
              <a:xfrm flipV="1">
                <a:off x="10743950" y="3975990"/>
                <a:ext cx="47346" cy="24078"/>
              </a:xfrm>
              <a:custGeom>
                <a:avLst/>
                <a:gdLst>
                  <a:gd name="connsiteX0" fmla="*/ -8921 w 47346"/>
                  <a:gd name="connsiteY0" fmla="*/ -2613 h 24078"/>
                  <a:gd name="connsiteX1" fmla="*/ 38426 w 47346"/>
                  <a:gd name="connsiteY1" fmla="*/ -2613 h 24078"/>
                  <a:gd name="connsiteX2" fmla="*/ -8921 w 47346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78">
                    <a:moveTo>
                      <a:pt x="-8921" y="-2613"/>
                    </a:moveTo>
                    <a:lnTo>
                      <a:pt x="38426" y="-2613"/>
                    </a:lnTo>
                    <a:lnTo>
                      <a:pt x="-8921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0" name="Figura a mano libera: forma 419">
                <a:extLst>
                  <a:ext uri="{FF2B5EF4-FFF2-40B4-BE49-F238E27FC236}">
                    <a16:creationId xmlns:a16="http://schemas.microsoft.com/office/drawing/2014/main" id="{BED01C25-D8BE-4FA4-BC4D-3DC3B2CD9D3F}"/>
                  </a:ext>
                </a:extLst>
              </p:cNvPr>
              <p:cNvSpPr/>
              <p:nvPr/>
            </p:nvSpPr>
            <p:spPr>
              <a:xfrm flipV="1">
                <a:off x="10683298" y="3975990"/>
                <a:ext cx="47347" cy="24078"/>
              </a:xfrm>
              <a:custGeom>
                <a:avLst/>
                <a:gdLst>
                  <a:gd name="connsiteX0" fmla="*/ -8820 w 47347"/>
                  <a:gd name="connsiteY0" fmla="*/ -2613 h 24078"/>
                  <a:gd name="connsiteX1" fmla="*/ 38527 w 47347"/>
                  <a:gd name="connsiteY1" fmla="*/ -2613 h 24078"/>
                  <a:gd name="connsiteX2" fmla="*/ 38527 w 47347"/>
                  <a:gd name="connsiteY2" fmla="*/ 21466 h 24078"/>
                  <a:gd name="connsiteX3" fmla="*/ -8820 w 47347"/>
                  <a:gd name="connsiteY3" fmla="*/ 21466 h 24078"/>
                  <a:gd name="connsiteX4" fmla="*/ -8820 w 4734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820" y="-2613"/>
                    </a:moveTo>
                    <a:lnTo>
                      <a:pt x="38527" y="-2613"/>
                    </a:lnTo>
                    <a:lnTo>
                      <a:pt x="38527" y="21466"/>
                    </a:lnTo>
                    <a:lnTo>
                      <a:pt x="-8820" y="21466"/>
                    </a:lnTo>
                    <a:lnTo>
                      <a:pt x="-8820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1" name="Figura a mano libera: forma 420">
                <a:extLst>
                  <a:ext uri="{FF2B5EF4-FFF2-40B4-BE49-F238E27FC236}">
                    <a16:creationId xmlns:a16="http://schemas.microsoft.com/office/drawing/2014/main" id="{FAC1C1AD-9270-4750-B012-FEC5518F3BCC}"/>
                  </a:ext>
                </a:extLst>
              </p:cNvPr>
              <p:cNvSpPr/>
              <p:nvPr/>
            </p:nvSpPr>
            <p:spPr>
              <a:xfrm flipV="1">
                <a:off x="10683298" y="3975990"/>
                <a:ext cx="47347" cy="24078"/>
              </a:xfrm>
              <a:custGeom>
                <a:avLst/>
                <a:gdLst>
                  <a:gd name="connsiteX0" fmla="*/ -8820 w 47347"/>
                  <a:gd name="connsiteY0" fmla="*/ -2613 h 24078"/>
                  <a:gd name="connsiteX1" fmla="*/ 38527 w 47347"/>
                  <a:gd name="connsiteY1" fmla="*/ -2613 h 24078"/>
                  <a:gd name="connsiteX2" fmla="*/ -8820 w 4734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820" y="-2613"/>
                    </a:moveTo>
                    <a:lnTo>
                      <a:pt x="38527" y="-2613"/>
                    </a:lnTo>
                    <a:lnTo>
                      <a:pt x="-8820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2" name="Figura a mano libera: forma 421">
                <a:extLst>
                  <a:ext uri="{FF2B5EF4-FFF2-40B4-BE49-F238E27FC236}">
                    <a16:creationId xmlns:a16="http://schemas.microsoft.com/office/drawing/2014/main" id="{5088999F-7984-44C4-AF8B-E46FD1B0BA13}"/>
                  </a:ext>
                </a:extLst>
              </p:cNvPr>
              <p:cNvSpPr/>
              <p:nvPr/>
            </p:nvSpPr>
            <p:spPr>
              <a:xfrm flipV="1">
                <a:off x="10804654" y="4019112"/>
                <a:ext cx="47347" cy="24094"/>
              </a:xfrm>
              <a:custGeom>
                <a:avLst/>
                <a:gdLst>
                  <a:gd name="connsiteX0" fmla="*/ -9022 w 47347"/>
                  <a:gd name="connsiteY0" fmla="*/ -2519 h 24094"/>
                  <a:gd name="connsiteX1" fmla="*/ 38325 w 47347"/>
                  <a:gd name="connsiteY1" fmla="*/ -2519 h 24094"/>
                  <a:gd name="connsiteX2" fmla="*/ 38325 w 47347"/>
                  <a:gd name="connsiteY2" fmla="*/ 21575 h 24094"/>
                  <a:gd name="connsiteX3" fmla="*/ -9022 w 47347"/>
                  <a:gd name="connsiteY3" fmla="*/ 21575 h 24094"/>
                  <a:gd name="connsiteX4" fmla="*/ -9022 w 4734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4">
                    <a:moveTo>
                      <a:pt x="-9022" y="-2519"/>
                    </a:moveTo>
                    <a:lnTo>
                      <a:pt x="38325" y="-2519"/>
                    </a:lnTo>
                    <a:lnTo>
                      <a:pt x="38325" y="21575"/>
                    </a:lnTo>
                    <a:lnTo>
                      <a:pt x="-9022" y="21575"/>
                    </a:lnTo>
                    <a:lnTo>
                      <a:pt x="-9022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3" name="Figura a mano libera: forma 422">
                <a:extLst>
                  <a:ext uri="{FF2B5EF4-FFF2-40B4-BE49-F238E27FC236}">
                    <a16:creationId xmlns:a16="http://schemas.microsoft.com/office/drawing/2014/main" id="{DCE15573-7F08-4925-88AE-44C39B57C5C2}"/>
                  </a:ext>
                </a:extLst>
              </p:cNvPr>
              <p:cNvSpPr/>
              <p:nvPr/>
            </p:nvSpPr>
            <p:spPr>
              <a:xfrm flipV="1">
                <a:off x="10804654" y="4019112"/>
                <a:ext cx="47347" cy="24094"/>
              </a:xfrm>
              <a:custGeom>
                <a:avLst/>
                <a:gdLst>
                  <a:gd name="connsiteX0" fmla="*/ -9022 w 47347"/>
                  <a:gd name="connsiteY0" fmla="*/ -2519 h 24094"/>
                  <a:gd name="connsiteX1" fmla="*/ 38325 w 47347"/>
                  <a:gd name="connsiteY1" fmla="*/ -2519 h 24094"/>
                  <a:gd name="connsiteX2" fmla="*/ -9022 w 4734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4">
                    <a:moveTo>
                      <a:pt x="-9022" y="-2519"/>
                    </a:moveTo>
                    <a:lnTo>
                      <a:pt x="38325" y="-2519"/>
                    </a:lnTo>
                    <a:lnTo>
                      <a:pt x="-9022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4" name="Figura a mano libera: forma 423">
                <a:extLst>
                  <a:ext uri="{FF2B5EF4-FFF2-40B4-BE49-F238E27FC236}">
                    <a16:creationId xmlns:a16="http://schemas.microsoft.com/office/drawing/2014/main" id="{9C4C8BBD-ED6B-4E32-88CF-1A4EF694CE1D}"/>
                  </a:ext>
                </a:extLst>
              </p:cNvPr>
              <p:cNvSpPr/>
              <p:nvPr/>
            </p:nvSpPr>
            <p:spPr>
              <a:xfrm flipV="1">
                <a:off x="10743950" y="4019112"/>
                <a:ext cx="47346" cy="24094"/>
              </a:xfrm>
              <a:custGeom>
                <a:avLst/>
                <a:gdLst>
                  <a:gd name="connsiteX0" fmla="*/ -8921 w 47346"/>
                  <a:gd name="connsiteY0" fmla="*/ -2519 h 24094"/>
                  <a:gd name="connsiteX1" fmla="*/ 38426 w 47346"/>
                  <a:gd name="connsiteY1" fmla="*/ -2519 h 24094"/>
                  <a:gd name="connsiteX2" fmla="*/ 38426 w 47346"/>
                  <a:gd name="connsiteY2" fmla="*/ 21575 h 24094"/>
                  <a:gd name="connsiteX3" fmla="*/ -8921 w 47346"/>
                  <a:gd name="connsiteY3" fmla="*/ 21575 h 24094"/>
                  <a:gd name="connsiteX4" fmla="*/ -8921 w 47346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4">
                    <a:moveTo>
                      <a:pt x="-8921" y="-2519"/>
                    </a:moveTo>
                    <a:lnTo>
                      <a:pt x="38426" y="-2519"/>
                    </a:lnTo>
                    <a:lnTo>
                      <a:pt x="38426" y="21575"/>
                    </a:lnTo>
                    <a:lnTo>
                      <a:pt x="-8921" y="21575"/>
                    </a:lnTo>
                    <a:lnTo>
                      <a:pt x="-8921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5" name="Figura a mano libera: forma 424">
                <a:extLst>
                  <a:ext uri="{FF2B5EF4-FFF2-40B4-BE49-F238E27FC236}">
                    <a16:creationId xmlns:a16="http://schemas.microsoft.com/office/drawing/2014/main" id="{6C55CD07-EC07-4814-9BEC-7E93DC3B34B5}"/>
                  </a:ext>
                </a:extLst>
              </p:cNvPr>
              <p:cNvSpPr/>
              <p:nvPr/>
            </p:nvSpPr>
            <p:spPr>
              <a:xfrm flipV="1">
                <a:off x="10743950" y="4019112"/>
                <a:ext cx="47346" cy="24094"/>
              </a:xfrm>
              <a:custGeom>
                <a:avLst/>
                <a:gdLst>
                  <a:gd name="connsiteX0" fmla="*/ -8921 w 47346"/>
                  <a:gd name="connsiteY0" fmla="*/ -2519 h 24094"/>
                  <a:gd name="connsiteX1" fmla="*/ 38426 w 47346"/>
                  <a:gd name="connsiteY1" fmla="*/ -2519 h 24094"/>
                  <a:gd name="connsiteX2" fmla="*/ -8921 w 47346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4">
                    <a:moveTo>
                      <a:pt x="-8921" y="-2519"/>
                    </a:moveTo>
                    <a:lnTo>
                      <a:pt x="38426" y="-2519"/>
                    </a:lnTo>
                    <a:lnTo>
                      <a:pt x="-8921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6" name="Figura a mano libera: forma 425">
                <a:extLst>
                  <a:ext uri="{FF2B5EF4-FFF2-40B4-BE49-F238E27FC236}">
                    <a16:creationId xmlns:a16="http://schemas.microsoft.com/office/drawing/2014/main" id="{9B220A65-ED72-4011-A4CF-E49A945522A2}"/>
                  </a:ext>
                </a:extLst>
              </p:cNvPr>
              <p:cNvSpPr/>
              <p:nvPr/>
            </p:nvSpPr>
            <p:spPr>
              <a:xfrm flipV="1">
                <a:off x="10683298" y="4019112"/>
                <a:ext cx="47347" cy="24094"/>
              </a:xfrm>
              <a:custGeom>
                <a:avLst/>
                <a:gdLst>
                  <a:gd name="connsiteX0" fmla="*/ -8820 w 47347"/>
                  <a:gd name="connsiteY0" fmla="*/ -2519 h 24094"/>
                  <a:gd name="connsiteX1" fmla="*/ 38527 w 47347"/>
                  <a:gd name="connsiteY1" fmla="*/ -2519 h 24094"/>
                  <a:gd name="connsiteX2" fmla="*/ 38527 w 47347"/>
                  <a:gd name="connsiteY2" fmla="*/ 21575 h 24094"/>
                  <a:gd name="connsiteX3" fmla="*/ -8820 w 47347"/>
                  <a:gd name="connsiteY3" fmla="*/ 21575 h 24094"/>
                  <a:gd name="connsiteX4" fmla="*/ -8820 w 4734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4">
                    <a:moveTo>
                      <a:pt x="-8820" y="-2519"/>
                    </a:moveTo>
                    <a:lnTo>
                      <a:pt x="38527" y="-2519"/>
                    </a:lnTo>
                    <a:lnTo>
                      <a:pt x="38527" y="21575"/>
                    </a:lnTo>
                    <a:lnTo>
                      <a:pt x="-8820" y="21575"/>
                    </a:lnTo>
                    <a:lnTo>
                      <a:pt x="-8820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7" name="Figura a mano libera: forma 426">
                <a:extLst>
                  <a:ext uri="{FF2B5EF4-FFF2-40B4-BE49-F238E27FC236}">
                    <a16:creationId xmlns:a16="http://schemas.microsoft.com/office/drawing/2014/main" id="{676A3E0D-A04B-42FC-BCBB-BC3253265FDD}"/>
                  </a:ext>
                </a:extLst>
              </p:cNvPr>
              <p:cNvSpPr/>
              <p:nvPr/>
            </p:nvSpPr>
            <p:spPr>
              <a:xfrm flipV="1">
                <a:off x="10683298" y="4019112"/>
                <a:ext cx="47347" cy="24094"/>
              </a:xfrm>
              <a:custGeom>
                <a:avLst/>
                <a:gdLst>
                  <a:gd name="connsiteX0" fmla="*/ -8820 w 47347"/>
                  <a:gd name="connsiteY0" fmla="*/ -2519 h 24094"/>
                  <a:gd name="connsiteX1" fmla="*/ 38527 w 47347"/>
                  <a:gd name="connsiteY1" fmla="*/ -2519 h 24094"/>
                  <a:gd name="connsiteX2" fmla="*/ -8820 w 4734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4">
                    <a:moveTo>
                      <a:pt x="-8820" y="-2519"/>
                    </a:moveTo>
                    <a:lnTo>
                      <a:pt x="38527" y="-2519"/>
                    </a:lnTo>
                    <a:lnTo>
                      <a:pt x="-8820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8" name="Figura a mano libera: forma 427">
                <a:extLst>
                  <a:ext uri="{FF2B5EF4-FFF2-40B4-BE49-F238E27FC236}">
                    <a16:creationId xmlns:a16="http://schemas.microsoft.com/office/drawing/2014/main" id="{4EECCB71-6964-43BC-8624-3B199A768592}"/>
                  </a:ext>
                </a:extLst>
              </p:cNvPr>
              <p:cNvSpPr/>
              <p:nvPr/>
            </p:nvSpPr>
            <p:spPr>
              <a:xfrm flipV="1">
                <a:off x="10804654" y="4062238"/>
                <a:ext cx="47347" cy="24099"/>
              </a:xfrm>
              <a:custGeom>
                <a:avLst/>
                <a:gdLst>
                  <a:gd name="connsiteX0" fmla="*/ -9022 w 47347"/>
                  <a:gd name="connsiteY0" fmla="*/ -2425 h 24099"/>
                  <a:gd name="connsiteX1" fmla="*/ 38325 w 47347"/>
                  <a:gd name="connsiteY1" fmla="*/ -2425 h 24099"/>
                  <a:gd name="connsiteX2" fmla="*/ 38325 w 47347"/>
                  <a:gd name="connsiteY2" fmla="*/ 21675 h 24099"/>
                  <a:gd name="connsiteX3" fmla="*/ -9022 w 47347"/>
                  <a:gd name="connsiteY3" fmla="*/ 21675 h 24099"/>
                  <a:gd name="connsiteX4" fmla="*/ -9022 w 4734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9022" y="-2425"/>
                    </a:moveTo>
                    <a:lnTo>
                      <a:pt x="38325" y="-2425"/>
                    </a:lnTo>
                    <a:lnTo>
                      <a:pt x="38325" y="21675"/>
                    </a:lnTo>
                    <a:lnTo>
                      <a:pt x="-9022" y="21675"/>
                    </a:lnTo>
                    <a:lnTo>
                      <a:pt x="-9022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9" name="Figura a mano libera: forma 428">
                <a:extLst>
                  <a:ext uri="{FF2B5EF4-FFF2-40B4-BE49-F238E27FC236}">
                    <a16:creationId xmlns:a16="http://schemas.microsoft.com/office/drawing/2014/main" id="{519F40D0-4D7C-444A-916D-D15446D6206D}"/>
                  </a:ext>
                </a:extLst>
              </p:cNvPr>
              <p:cNvSpPr/>
              <p:nvPr/>
            </p:nvSpPr>
            <p:spPr>
              <a:xfrm flipV="1">
                <a:off x="10804654" y="4062238"/>
                <a:ext cx="47347" cy="24099"/>
              </a:xfrm>
              <a:custGeom>
                <a:avLst/>
                <a:gdLst>
                  <a:gd name="connsiteX0" fmla="*/ -9022 w 47347"/>
                  <a:gd name="connsiteY0" fmla="*/ -2425 h 24099"/>
                  <a:gd name="connsiteX1" fmla="*/ 38325 w 47347"/>
                  <a:gd name="connsiteY1" fmla="*/ -2425 h 24099"/>
                  <a:gd name="connsiteX2" fmla="*/ -9022 w 4734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9022" y="-2425"/>
                    </a:moveTo>
                    <a:lnTo>
                      <a:pt x="38325" y="-2425"/>
                    </a:lnTo>
                    <a:lnTo>
                      <a:pt x="-9022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0" name="Figura a mano libera: forma 429">
                <a:extLst>
                  <a:ext uri="{FF2B5EF4-FFF2-40B4-BE49-F238E27FC236}">
                    <a16:creationId xmlns:a16="http://schemas.microsoft.com/office/drawing/2014/main" id="{BC8E5D6E-15E3-46B7-8761-EA4D8E625243}"/>
                  </a:ext>
                </a:extLst>
              </p:cNvPr>
              <p:cNvSpPr/>
              <p:nvPr/>
            </p:nvSpPr>
            <p:spPr>
              <a:xfrm flipV="1">
                <a:off x="10743950" y="4062238"/>
                <a:ext cx="47346" cy="24099"/>
              </a:xfrm>
              <a:custGeom>
                <a:avLst/>
                <a:gdLst>
                  <a:gd name="connsiteX0" fmla="*/ -8921 w 47346"/>
                  <a:gd name="connsiteY0" fmla="*/ -2425 h 24099"/>
                  <a:gd name="connsiteX1" fmla="*/ 38426 w 47346"/>
                  <a:gd name="connsiteY1" fmla="*/ -2425 h 24099"/>
                  <a:gd name="connsiteX2" fmla="*/ 38426 w 47346"/>
                  <a:gd name="connsiteY2" fmla="*/ 21675 h 24099"/>
                  <a:gd name="connsiteX3" fmla="*/ -8921 w 47346"/>
                  <a:gd name="connsiteY3" fmla="*/ 21675 h 24099"/>
                  <a:gd name="connsiteX4" fmla="*/ -8921 w 47346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9">
                    <a:moveTo>
                      <a:pt x="-8921" y="-2425"/>
                    </a:moveTo>
                    <a:lnTo>
                      <a:pt x="38426" y="-2425"/>
                    </a:lnTo>
                    <a:lnTo>
                      <a:pt x="38426" y="21675"/>
                    </a:lnTo>
                    <a:lnTo>
                      <a:pt x="-8921" y="21675"/>
                    </a:lnTo>
                    <a:lnTo>
                      <a:pt x="-8921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1" name="Figura a mano libera: forma 430">
                <a:extLst>
                  <a:ext uri="{FF2B5EF4-FFF2-40B4-BE49-F238E27FC236}">
                    <a16:creationId xmlns:a16="http://schemas.microsoft.com/office/drawing/2014/main" id="{B5239B87-CFF3-4072-B084-7EDF6DD0E9E0}"/>
                  </a:ext>
                </a:extLst>
              </p:cNvPr>
              <p:cNvSpPr/>
              <p:nvPr/>
            </p:nvSpPr>
            <p:spPr>
              <a:xfrm flipV="1">
                <a:off x="10743950" y="4062238"/>
                <a:ext cx="47346" cy="24099"/>
              </a:xfrm>
              <a:custGeom>
                <a:avLst/>
                <a:gdLst>
                  <a:gd name="connsiteX0" fmla="*/ -8921 w 47346"/>
                  <a:gd name="connsiteY0" fmla="*/ -2425 h 24099"/>
                  <a:gd name="connsiteX1" fmla="*/ 38426 w 47346"/>
                  <a:gd name="connsiteY1" fmla="*/ -2425 h 24099"/>
                  <a:gd name="connsiteX2" fmla="*/ -8921 w 47346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9">
                    <a:moveTo>
                      <a:pt x="-8921" y="-2425"/>
                    </a:moveTo>
                    <a:lnTo>
                      <a:pt x="38426" y="-2425"/>
                    </a:lnTo>
                    <a:lnTo>
                      <a:pt x="-8921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2" name="Figura a mano libera: forma 431">
                <a:extLst>
                  <a:ext uri="{FF2B5EF4-FFF2-40B4-BE49-F238E27FC236}">
                    <a16:creationId xmlns:a16="http://schemas.microsoft.com/office/drawing/2014/main" id="{8EFC585F-E421-4933-921F-3F8E8F319AED}"/>
                  </a:ext>
                </a:extLst>
              </p:cNvPr>
              <p:cNvSpPr/>
              <p:nvPr/>
            </p:nvSpPr>
            <p:spPr>
              <a:xfrm flipV="1">
                <a:off x="10683298" y="4062238"/>
                <a:ext cx="47347" cy="24099"/>
              </a:xfrm>
              <a:custGeom>
                <a:avLst/>
                <a:gdLst>
                  <a:gd name="connsiteX0" fmla="*/ -8820 w 47347"/>
                  <a:gd name="connsiteY0" fmla="*/ -2425 h 24099"/>
                  <a:gd name="connsiteX1" fmla="*/ 38527 w 47347"/>
                  <a:gd name="connsiteY1" fmla="*/ -2425 h 24099"/>
                  <a:gd name="connsiteX2" fmla="*/ 38527 w 47347"/>
                  <a:gd name="connsiteY2" fmla="*/ 21675 h 24099"/>
                  <a:gd name="connsiteX3" fmla="*/ -8820 w 47347"/>
                  <a:gd name="connsiteY3" fmla="*/ 21675 h 24099"/>
                  <a:gd name="connsiteX4" fmla="*/ -8820 w 4734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2425"/>
                    </a:moveTo>
                    <a:lnTo>
                      <a:pt x="38527" y="-2425"/>
                    </a:lnTo>
                    <a:lnTo>
                      <a:pt x="38527" y="21675"/>
                    </a:lnTo>
                    <a:lnTo>
                      <a:pt x="-8820" y="21675"/>
                    </a:lnTo>
                    <a:lnTo>
                      <a:pt x="-8820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3" name="Figura a mano libera: forma 432">
                <a:extLst>
                  <a:ext uri="{FF2B5EF4-FFF2-40B4-BE49-F238E27FC236}">
                    <a16:creationId xmlns:a16="http://schemas.microsoft.com/office/drawing/2014/main" id="{15C7C4BF-236E-4808-9D24-692A8C239FDB}"/>
                  </a:ext>
                </a:extLst>
              </p:cNvPr>
              <p:cNvSpPr/>
              <p:nvPr/>
            </p:nvSpPr>
            <p:spPr>
              <a:xfrm flipV="1">
                <a:off x="10683298" y="4062238"/>
                <a:ext cx="47347" cy="24099"/>
              </a:xfrm>
              <a:custGeom>
                <a:avLst/>
                <a:gdLst>
                  <a:gd name="connsiteX0" fmla="*/ -8820 w 47347"/>
                  <a:gd name="connsiteY0" fmla="*/ -2425 h 24099"/>
                  <a:gd name="connsiteX1" fmla="*/ 38527 w 47347"/>
                  <a:gd name="connsiteY1" fmla="*/ -2425 h 24099"/>
                  <a:gd name="connsiteX2" fmla="*/ -8820 w 4734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2425"/>
                    </a:moveTo>
                    <a:lnTo>
                      <a:pt x="38527" y="-2425"/>
                    </a:lnTo>
                    <a:lnTo>
                      <a:pt x="-8820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4" name="Figura a mano libera: forma 433">
                <a:extLst>
                  <a:ext uri="{FF2B5EF4-FFF2-40B4-BE49-F238E27FC236}">
                    <a16:creationId xmlns:a16="http://schemas.microsoft.com/office/drawing/2014/main" id="{B137276C-C13B-4850-B18A-57E8516F1755}"/>
                  </a:ext>
                </a:extLst>
              </p:cNvPr>
              <p:cNvSpPr/>
              <p:nvPr/>
            </p:nvSpPr>
            <p:spPr>
              <a:xfrm flipV="1">
                <a:off x="10620307" y="3932863"/>
                <a:ext cx="47357" cy="24078"/>
              </a:xfrm>
              <a:custGeom>
                <a:avLst/>
                <a:gdLst>
                  <a:gd name="connsiteX0" fmla="*/ -8715 w 47357"/>
                  <a:gd name="connsiteY0" fmla="*/ -2707 h 24078"/>
                  <a:gd name="connsiteX1" fmla="*/ 38642 w 47357"/>
                  <a:gd name="connsiteY1" fmla="*/ -2707 h 24078"/>
                  <a:gd name="connsiteX2" fmla="*/ 38642 w 47357"/>
                  <a:gd name="connsiteY2" fmla="*/ 21372 h 24078"/>
                  <a:gd name="connsiteX3" fmla="*/ -8715 w 47357"/>
                  <a:gd name="connsiteY3" fmla="*/ 21372 h 24078"/>
                  <a:gd name="connsiteX4" fmla="*/ -8715 w 4735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78">
                    <a:moveTo>
                      <a:pt x="-8715" y="-2707"/>
                    </a:moveTo>
                    <a:lnTo>
                      <a:pt x="38642" y="-2707"/>
                    </a:lnTo>
                    <a:lnTo>
                      <a:pt x="38642" y="21372"/>
                    </a:lnTo>
                    <a:lnTo>
                      <a:pt x="-8715" y="21372"/>
                    </a:lnTo>
                    <a:lnTo>
                      <a:pt x="-8715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5" name="Figura a mano libera: forma 434">
                <a:extLst>
                  <a:ext uri="{FF2B5EF4-FFF2-40B4-BE49-F238E27FC236}">
                    <a16:creationId xmlns:a16="http://schemas.microsoft.com/office/drawing/2014/main" id="{36DE8662-603B-4D66-9BB2-F116C4839A0E}"/>
                  </a:ext>
                </a:extLst>
              </p:cNvPr>
              <p:cNvSpPr/>
              <p:nvPr/>
            </p:nvSpPr>
            <p:spPr>
              <a:xfrm flipV="1">
                <a:off x="10620307" y="3932863"/>
                <a:ext cx="47357" cy="24078"/>
              </a:xfrm>
              <a:custGeom>
                <a:avLst/>
                <a:gdLst>
                  <a:gd name="connsiteX0" fmla="*/ -8715 w 47357"/>
                  <a:gd name="connsiteY0" fmla="*/ -2707 h 24078"/>
                  <a:gd name="connsiteX1" fmla="*/ 38642 w 47357"/>
                  <a:gd name="connsiteY1" fmla="*/ -2707 h 24078"/>
                  <a:gd name="connsiteX2" fmla="*/ -8715 w 4735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78">
                    <a:moveTo>
                      <a:pt x="-8715" y="-2707"/>
                    </a:moveTo>
                    <a:lnTo>
                      <a:pt x="38642" y="-2707"/>
                    </a:lnTo>
                    <a:lnTo>
                      <a:pt x="-8715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6" name="Figura a mano libera: forma 435">
                <a:extLst>
                  <a:ext uri="{FF2B5EF4-FFF2-40B4-BE49-F238E27FC236}">
                    <a16:creationId xmlns:a16="http://schemas.microsoft.com/office/drawing/2014/main" id="{CB21F9A4-1992-4F2D-9BA0-744CB1B1CB9D}"/>
                  </a:ext>
                </a:extLst>
              </p:cNvPr>
              <p:cNvSpPr/>
              <p:nvPr/>
            </p:nvSpPr>
            <p:spPr>
              <a:xfrm flipV="1">
                <a:off x="10559645" y="3932863"/>
                <a:ext cx="47347" cy="24078"/>
              </a:xfrm>
              <a:custGeom>
                <a:avLst/>
                <a:gdLst>
                  <a:gd name="connsiteX0" fmla="*/ -8614 w 47347"/>
                  <a:gd name="connsiteY0" fmla="*/ -2707 h 24078"/>
                  <a:gd name="connsiteX1" fmla="*/ 38733 w 47347"/>
                  <a:gd name="connsiteY1" fmla="*/ -2707 h 24078"/>
                  <a:gd name="connsiteX2" fmla="*/ 38733 w 47347"/>
                  <a:gd name="connsiteY2" fmla="*/ 21372 h 24078"/>
                  <a:gd name="connsiteX3" fmla="*/ -8614 w 47347"/>
                  <a:gd name="connsiteY3" fmla="*/ 21372 h 24078"/>
                  <a:gd name="connsiteX4" fmla="*/ -8614 w 4734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614" y="-2707"/>
                    </a:moveTo>
                    <a:lnTo>
                      <a:pt x="38733" y="-2707"/>
                    </a:lnTo>
                    <a:lnTo>
                      <a:pt x="38733" y="21372"/>
                    </a:lnTo>
                    <a:lnTo>
                      <a:pt x="-8614" y="21372"/>
                    </a:lnTo>
                    <a:lnTo>
                      <a:pt x="-8614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7" name="Figura a mano libera: forma 436">
                <a:extLst>
                  <a:ext uri="{FF2B5EF4-FFF2-40B4-BE49-F238E27FC236}">
                    <a16:creationId xmlns:a16="http://schemas.microsoft.com/office/drawing/2014/main" id="{074ECF80-C553-444A-B42A-8F8930CBA264}"/>
                  </a:ext>
                </a:extLst>
              </p:cNvPr>
              <p:cNvSpPr/>
              <p:nvPr/>
            </p:nvSpPr>
            <p:spPr>
              <a:xfrm flipV="1">
                <a:off x="10559645" y="3932863"/>
                <a:ext cx="47347" cy="24078"/>
              </a:xfrm>
              <a:custGeom>
                <a:avLst/>
                <a:gdLst>
                  <a:gd name="connsiteX0" fmla="*/ -8614 w 47347"/>
                  <a:gd name="connsiteY0" fmla="*/ -2707 h 24078"/>
                  <a:gd name="connsiteX1" fmla="*/ 38733 w 47347"/>
                  <a:gd name="connsiteY1" fmla="*/ -2707 h 24078"/>
                  <a:gd name="connsiteX2" fmla="*/ -8614 w 4734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614" y="-2707"/>
                    </a:moveTo>
                    <a:lnTo>
                      <a:pt x="38733" y="-2707"/>
                    </a:lnTo>
                    <a:lnTo>
                      <a:pt x="-8614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8" name="Figura a mano libera: forma 437">
                <a:extLst>
                  <a:ext uri="{FF2B5EF4-FFF2-40B4-BE49-F238E27FC236}">
                    <a16:creationId xmlns:a16="http://schemas.microsoft.com/office/drawing/2014/main" id="{1E0379EC-D09F-4914-8A85-64FA85E5F79C}"/>
                  </a:ext>
                </a:extLst>
              </p:cNvPr>
              <p:cNvSpPr/>
              <p:nvPr/>
            </p:nvSpPr>
            <p:spPr>
              <a:xfrm flipV="1">
                <a:off x="10498978" y="3932863"/>
                <a:ext cx="47341" cy="24078"/>
              </a:xfrm>
              <a:custGeom>
                <a:avLst/>
                <a:gdLst>
                  <a:gd name="connsiteX0" fmla="*/ -8513 w 47341"/>
                  <a:gd name="connsiteY0" fmla="*/ -2707 h 24078"/>
                  <a:gd name="connsiteX1" fmla="*/ 38829 w 47341"/>
                  <a:gd name="connsiteY1" fmla="*/ -2707 h 24078"/>
                  <a:gd name="connsiteX2" fmla="*/ 38829 w 47341"/>
                  <a:gd name="connsiteY2" fmla="*/ 21372 h 24078"/>
                  <a:gd name="connsiteX3" fmla="*/ -8513 w 47341"/>
                  <a:gd name="connsiteY3" fmla="*/ 21372 h 24078"/>
                  <a:gd name="connsiteX4" fmla="*/ -8513 w 47341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78">
                    <a:moveTo>
                      <a:pt x="-8513" y="-2707"/>
                    </a:moveTo>
                    <a:lnTo>
                      <a:pt x="38829" y="-2707"/>
                    </a:lnTo>
                    <a:lnTo>
                      <a:pt x="38829" y="21372"/>
                    </a:lnTo>
                    <a:lnTo>
                      <a:pt x="-8513" y="21372"/>
                    </a:lnTo>
                    <a:lnTo>
                      <a:pt x="-8513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9" name="Figura a mano libera: forma 438">
                <a:extLst>
                  <a:ext uri="{FF2B5EF4-FFF2-40B4-BE49-F238E27FC236}">
                    <a16:creationId xmlns:a16="http://schemas.microsoft.com/office/drawing/2014/main" id="{A67FF1BA-61A7-4408-8788-D3CE7B0760E9}"/>
                  </a:ext>
                </a:extLst>
              </p:cNvPr>
              <p:cNvSpPr/>
              <p:nvPr/>
            </p:nvSpPr>
            <p:spPr>
              <a:xfrm flipV="1">
                <a:off x="10498978" y="3932863"/>
                <a:ext cx="47341" cy="24078"/>
              </a:xfrm>
              <a:custGeom>
                <a:avLst/>
                <a:gdLst>
                  <a:gd name="connsiteX0" fmla="*/ -8513 w 47341"/>
                  <a:gd name="connsiteY0" fmla="*/ -2707 h 24078"/>
                  <a:gd name="connsiteX1" fmla="*/ 38829 w 47341"/>
                  <a:gd name="connsiteY1" fmla="*/ -2707 h 24078"/>
                  <a:gd name="connsiteX2" fmla="*/ -8513 w 47341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78">
                    <a:moveTo>
                      <a:pt x="-8513" y="-2707"/>
                    </a:moveTo>
                    <a:lnTo>
                      <a:pt x="38829" y="-2707"/>
                    </a:lnTo>
                    <a:lnTo>
                      <a:pt x="-8513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0" name="Figura a mano libera: forma 439">
                <a:extLst>
                  <a:ext uri="{FF2B5EF4-FFF2-40B4-BE49-F238E27FC236}">
                    <a16:creationId xmlns:a16="http://schemas.microsoft.com/office/drawing/2014/main" id="{BAD11A37-7A6E-4A92-AAD1-BCDC879396B9}"/>
                  </a:ext>
                </a:extLst>
              </p:cNvPr>
              <p:cNvSpPr/>
              <p:nvPr/>
            </p:nvSpPr>
            <p:spPr>
              <a:xfrm flipV="1">
                <a:off x="10620307" y="3975990"/>
                <a:ext cx="47357" cy="24078"/>
              </a:xfrm>
              <a:custGeom>
                <a:avLst/>
                <a:gdLst>
                  <a:gd name="connsiteX0" fmla="*/ -8715 w 47357"/>
                  <a:gd name="connsiteY0" fmla="*/ -2613 h 24078"/>
                  <a:gd name="connsiteX1" fmla="*/ 38642 w 47357"/>
                  <a:gd name="connsiteY1" fmla="*/ -2613 h 24078"/>
                  <a:gd name="connsiteX2" fmla="*/ 38642 w 47357"/>
                  <a:gd name="connsiteY2" fmla="*/ 21466 h 24078"/>
                  <a:gd name="connsiteX3" fmla="*/ -8715 w 47357"/>
                  <a:gd name="connsiteY3" fmla="*/ 21466 h 24078"/>
                  <a:gd name="connsiteX4" fmla="*/ -8715 w 4735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78">
                    <a:moveTo>
                      <a:pt x="-8715" y="-2613"/>
                    </a:moveTo>
                    <a:lnTo>
                      <a:pt x="38642" y="-2613"/>
                    </a:lnTo>
                    <a:lnTo>
                      <a:pt x="38642" y="21466"/>
                    </a:lnTo>
                    <a:lnTo>
                      <a:pt x="-8715" y="21466"/>
                    </a:lnTo>
                    <a:lnTo>
                      <a:pt x="-8715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1" name="Figura a mano libera: forma 440">
                <a:extLst>
                  <a:ext uri="{FF2B5EF4-FFF2-40B4-BE49-F238E27FC236}">
                    <a16:creationId xmlns:a16="http://schemas.microsoft.com/office/drawing/2014/main" id="{E0B5F251-74CD-4A41-8A95-B75C26834ADA}"/>
                  </a:ext>
                </a:extLst>
              </p:cNvPr>
              <p:cNvSpPr/>
              <p:nvPr/>
            </p:nvSpPr>
            <p:spPr>
              <a:xfrm flipV="1">
                <a:off x="10620307" y="3975990"/>
                <a:ext cx="47357" cy="24078"/>
              </a:xfrm>
              <a:custGeom>
                <a:avLst/>
                <a:gdLst>
                  <a:gd name="connsiteX0" fmla="*/ -8715 w 47357"/>
                  <a:gd name="connsiteY0" fmla="*/ -2613 h 24078"/>
                  <a:gd name="connsiteX1" fmla="*/ 38642 w 47357"/>
                  <a:gd name="connsiteY1" fmla="*/ -2613 h 24078"/>
                  <a:gd name="connsiteX2" fmla="*/ -8715 w 4735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78">
                    <a:moveTo>
                      <a:pt x="-8715" y="-2613"/>
                    </a:moveTo>
                    <a:lnTo>
                      <a:pt x="38642" y="-2613"/>
                    </a:lnTo>
                    <a:lnTo>
                      <a:pt x="-8715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2" name="Figura a mano libera: forma 441">
                <a:extLst>
                  <a:ext uri="{FF2B5EF4-FFF2-40B4-BE49-F238E27FC236}">
                    <a16:creationId xmlns:a16="http://schemas.microsoft.com/office/drawing/2014/main" id="{B38AD937-225A-43B7-BF97-B8E13A9E9EB9}"/>
                  </a:ext>
                </a:extLst>
              </p:cNvPr>
              <p:cNvSpPr/>
              <p:nvPr/>
            </p:nvSpPr>
            <p:spPr>
              <a:xfrm flipV="1">
                <a:off x="10559645" y="3975990"/>
                <a:ext cx="47347" cy="24078"/>
              </a:xfrm>
              <a:custGeom>
                <a:avLst/>
                <a:gdLst>
                  <a:gd name="connsiteX0" fmla="*/ -8614 w 47347"/>
                  <a:gd name="connsiteY0" fmla="*/ -2613 h 24078"/>
                  <a:gd name="connsiteX1" fmla="*/ 38733 w 47347"/>
                  <a:gd name="connsiteY1" fmla="*/ -2613 h 24078"/>
                  <a:gd name="connsiteX2" fmla="*/ 38733 w 47347"/>
                  <a:gd name="connsiteY2" fmla="*/ 21466 h 24078"/>
                  <a:gd name="connsiteX3" fmla="*/ -8614 w 47347"/>
                  <a:gd name="connsiteY3" fmla="*/ 21466 h 24078"/>
                  <a:gd name="connsiteX4" fmla="*/ -8614 w 4734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614" y="-2613"/>
                    </a:moveTo>
                    <a:lnTo>
                      <a:pt x="38733" y="-2613"/>
                    </a:lnTo>
                    <a:lnTo>
                      <a:pt x="38733" y="21466"/>
                    </a:lnTo>
                    <a:lnTo>
                      <a:pt x="-8614" y="21466"/>
                    </a:lnTo>
                    <a:lnTo>
                      <a:pt x="-8614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3" name="Figura a mano libera: forma 442">
                <a:extLst>
                  <a:ext uri="{FF2B5EF4-FFF2-40B4-BE49-F238E27FC236}">
                    <a16:creationId xmlns:a16="http://schemas.microsoft.com/office/drawing/2014/main" id="{B6D4EC9B-E285-4191-94AD-3981BE19D89E}"/>
                  </a:ext>
                </a:extLst>
              </p:cNvPr>
              <p:cNvSpPr/>
              <p:nvPr/>
            </p:nvSpPr>
            <p:spPr>
              <a:xfrm flipV="1">
                <a:off x="10559645" y="3975990"/>
                <a:ext cx="47347" cy="24078"/>
              </a:xfrm>
              <a:custGeom>
                <a:avLst/>
                <a:gdLst>
                  <a:gd name="connsiteX0" fmla="*/ -8614 w 47347"/>
                  <a:gd name="connsiteY0" fmla="*/ -2613 h 24078"/>
                  <a:gd name="connsiteX1" fmla="*/ 38733 w 47347"/>
                  <a:gd name="connsiteY1" fmla="*/ -2613 h 24078"/>
                  <a:gd name="connsiteX2" fmla="*/ -8614 w 4734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614" y="-2613"/>
                    </a:moveTo>
                    <a:lnTo>
                      <a:pt x="38733" y="-2613"/>
                    </a:lnTo>
                    <a:lnTo>
                      <a:pt x="-8614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4" name="Figura a mano libera: forma 443">
                <a:extLst>
                  <a:ext uri="{FF2B5EF4-FFF2-40B4-BE49-F238E27FC236}">
                    <a16:creationId xmlns:a16="http://schemas.microsoft.com/office/drawing/2014/main" id="{D38A853E-834B-49DB-AA90-CADABCF1D510}"/>
                  </a:ext>
                </a:extLst>
              </p:cNvPr>
              <p:cNvSpPr/>
              <p:nvPr/>
            </p:nvSpPr>
            <p:spPr>
              <a:xfrm flipV="1">
                <a:off x="10498978" y="3975990"/>
                <a:ext cx="47341" cy="24078"/>
              </a:xfrm>
              <a:custGeom>
                <a:avLst/>
                <a:gdLst>
                  <a:gd name="connsiteX0" fmla="*/ -8513 w 47341"/>
                  <a:gd name="connsiteY0" fmla="*/ -2613 h 24078"/>
                  <a:gd name="connsiteX1" fmla="*/ 38829 w 47341"/>
                  <a:gd name="connsiteY1" fmla="*/ -2613 h 24078"/>
                  <a:gd name="connsiteX2" fmla="*/ 38829 w 47341"/>
                  <a:gd name="connsiteY2" fmla="*/ 21466 h 24078"/>
                  <a:gd name="connsiteX3" fmla="*/ -8513 w 47341"/>
                  <a:gd name="connsiteY3" fmla="*/ 21466 h 24078"/>
                  <a:gd name="connsiteX4" fmla="*/ -8513 w 47341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78">
                    <a:moveTo>
                      <a:pt x="-8513" y="-2613"/>
                    </a:moveTo>
                    <a:lnTo>
                      <a:pt x="38829" y="-2613"/>
                    </a:lnTo>
                    <a:lnTo>
                      <a:pt x="38829" y="21466"/>
                    </a:lnTo>
                    <a:lnTo>
                      <a:pt x="-8513" y="21466"/>
                    </a:lnTo>
                    <a:lnTo>
                      <a:pt x="-8513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5" name="Figura a mano libera: forma 444">
                <a:extLst>
                  <a:ext uri="{FF2B5EF4-FFF2-40B4-BE49-F238E27FC236}">
                    <a16:creationId xmlns:a16="http://schemas.microsoft.com/office/drawing/2014/main" id="{0879BC23-2462-4EC2-9972-037C22EF736D}"/>
                  </a:ext>
                </a:extLst>
              </p:cNvPr>
              <p:cNvSpPr/>
              <p:nvPr/>
            </p:nvSpPr>
            <p:spPr>
              <a:xfrm flipV="1">
                <a:off x="10498978" y="3975990"/>
                <a:ext cx="47341" cy="24078"/>
              </a:xfrm>
              <a:custGeom>
                <a:avLst/>
                <a:gdLst>
                  <a:gd name="connsiteX0" fmla="*/ -8513 w 47341"/>
                  <a:gd name="connsiteY0" fmla="*/ -2613 h 24078"/>
                  <a:gd name="connsiteX1" fmla="*/ 38829 w 47341"/>
                  <a:gd name="connsiteY1" fmla="*/ -2613 h 24078"/>
                  <a:gd name="connsiteX2" fmla="*/ -8513 w 47341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78">
                    <a:moveTo>
                      <a:pt x="-8513" y="-2613"/>
                    </a:moveTo>
                    <a:lnTo>
                      <a:pt x="38829" y="-2613"/>
                    </a:lnTo>
                    <a:lnTo>
                      <a:pt x="-8513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6" name="Figura a mano libera: forma 445">
                <a:extLst>
                  <a:ext uri="{FF2B5EF4-FFF2-40B4-BE49-F238E27FC236}">
                    <a16:creationId xmlns:a16="http://schemas.microsoft.com/office/drawing/2014/main" id="{0D5ACC08-4422-4A09-AFAF-31B3464CB38F}"/>
                  </a:ext>
                </a:extLst>
              </p:cNvPr>
              <p:cNvSpPr/>
              <p:nvPr/>
            </p:nvSpPr>
            <p:spPr>
              <a:xfrm flipV="1">
                <a:off x="10620307" y="4019112"/>
                <a:ext cx="47357" cy="24094"/>
              </a:xfrm>
              <a:custGeom>
                <a:avLst/>
                <a:gdLst>
                  <a:gd name="connsiteX0" fmla="*/ -8715 w 47357"/>
                  <a:gd name="connsiteY0" fmla="*/ -2519 h 24094"/>
                  <a:gd name="connsiteX1" fmla="*/ 38642 w 47357"/>
                  <a:gd name="connsiteY1" fmla="*/ -2519 h 24094"/>
                  <a:gd name="connsiteX2" fmla="*/ 38642 w 47357"/>
                  <a:gd name="connsiteY2" fmla="*/ 21575 h 24094"/>
                  <a:gd name="connsiteX3" fmla="*/ -8715 w 47357"/>
                  <a:gd name="connsiteY3" fmla="*/ 21575 h 24094"/>
                  <a:gd name="connsiteX4" fmla="*/ -8715 w 4735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4">
                    <a:moveTo>
                      <a:pt x="-8715" y="-2519"/>
                    </a:moveTo>
                    <a:lnTo>
                      <a:pt x="38642" y="-2519"/>
                    </a:lnTo>
                    <a:lnTo>
                      <a:pt x="38642" y="21575"/>
                    </a:lnTo>
                    <a:lnTo>
                      <a:pt x="-8715" y="21575"/>
                    </a:lnTo>
                    <a:lnTo>
                      <a:pt x="-8715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7" name="Figura a mano libera: forma 446">
                <a:extLst>
                  <a:ext uri="{FF2B5EF4-FFF2-40B4-BE49-F238E27FC236}">
                    <a16:creationId xmlns:a16="http://schemas.microsoft.com/office/drawing/2014/main" id="{6275CEA4-DAFB-4E2A-85C5-B3DE593E3B9B}"/>
                  </a:ext>
                </a:extLst>
              </p:cNvPr>
              <p:cNvSpPr/>
              <p:nvPr/>
            </p:nvSpPr>
            <p:spPr>
              <a:xfrm flipV="1">
                <a:off x="10620307" y="4019112"/>
                <a:ext cx="47357" cy="24094"/>
              </a:xfrm>
              <a:custGeom>
                <a:avLst/>
                <a:gdLst>
                  <a:gd name="connsiteX0" fmla="*/ -8715 w 47357"/>
                  <a:gd name="connsiteY0" fmla="*/ -2519 h 24094"/>
                  <a:gd name="connsiteX1" fmla="*/ 38642 w 47357"/>
                  <a:gd name="connsiteY1" fmla="*/ -2519 h 24094"/>
                  <a:gd name="connsiteX2" fmla="*/ -8715 w 4735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4">
                    <a:moveTo>
                      <a:pt x="-8715" y="-2519"/>
                    </a:moveTo>
                    <a:lnTo>
                      <a:pt x="38642" y="-2519"/>
                    </a:lnTo>
                    <a:lnTo>
                      <a:pt x="-8715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" name="Figura a mano libera: forma 447">
                <a:extLst>
                  <a:ext uri="{FF2B5EF4-FFF2-40B4-BE49-F238E27FC236}">
                    <a16:creationId xmlns:a16="http://schemas.microsoft.com/office/drawing/2014/main" id="{178FE08B-05EE-468F-8781-C8FDD8DAD037}"/>
                  </a:ext>
                </a:extLst>
              </p:cNvPr>
              <p:cNvSpPr/>
              <p:nvPr/>
            </p:nvSpPr>
            <p:spPr>
              <a:xfrm flipV="1">
                <a:off x="10559645" y="4019112"/>
                <a:ext cx="47347" cy="24094"/>
              </a:xfrm>
              <a:custGeom>
                <a:avLst/>
                <a:gdLst>
                  <a:gd name="connsiteX0" fmla="*/ -8614 w 47347"/>
                  <a:gd name="connsiteY0" fmla="*/ -2519 h 24094"/>
                  <a:gd name="connsiteX1" fmla="*/ 38733 w 47347"/>
                  <a:gd name="connsiteY1" fmla="*/ -2519 h 24094"/>
                  <a:gd name="connsiteX2" fmla="*/ 38733 w 47347"/>
                  <a:gd name="connsiteY2" fmla="*/ 21575 h 24094"/>
                  <a:gd name="connsiteX3" fmla="*/ -8614 w 47347"/>
                  <a:gd name="connsiteY3" fmla="*/ 21575 h 24094"/>
                  <a:gd name="connsiteX4" fmla="*/ -8614 w 4734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4">
                    <a:moveTo>
                      <a:pt x="-8614" y="-2519"/>
                    </a:moveTo>
                    <a:lnTo>
                      <a:pt x="38733" y="-2519"/>
                    </a:lnTo>
                    <a:lnTo>
                      <a:pt x="38733" y="21575"/>
                    </a:lnTo>
                    <a:lnTo>
                      <a:pt x="-8614" y="21575"/>
                    </a:lnTo>
                    <a:lnTo>
                      <a:pt x="-8614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" name="Figura a mano libera: forma 448">
                <a:extLst>
                  <a:ext uri="{FF2B5EF4-FFF2-40B4-BE49-F238E27FC236}">
                    <a16:creationId xmlns:a16="http://schemas.microsoft.com/office/drawing/2014/main" id="{10265144-5C1F-414F-A628-A064B57836EA}"/>
                  </a:ext>
                </a:extLst>
              </p:cNvPr>
              <p:cNvSpPr/>
              <p:nvPr/>
            </p:nvSpPr>
            <p:spPr>
              <a:xfrm flipV="1">
                <a:off x="10559645" y="4019112"/>
                <a:ext cx="47347" cy="24094"/>
              </a:xfrm>
              <a:custGeom>
                <a:avLst/>
                <a:gdLst>
                  <a:gd name="connsiteX0" fmla="*/ -8614 w 47347"/>
                  <a:gd name="connsiteY0" fmla="*/ -2519 h 24094"/>
                  <a:gd name="connsiteX1" fmla="*/ 38733 w 47347"/>
                  <a:gd name="connsiteY1" fmla="*/ -2519 h 24094"/>
                  <a:gd name="connsiteX2" fmla="*/ -8614 w 4734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4">
                    <a:moveTo>
                      <a:pt x="-8614" y="-2519"/>
                    </a:moveTo>
                    <a:lnTo>
                      <a:pt x="38733" y="-2519"/>
                    </a:lnTo>
                    <a:lnTo>
                      <a:pt x="-8614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" name="Figura a mano libera: forma 449">
                <a:extLst>
                  <a:ext uri="{FF2B5EF4-FFF2-40B4-BE49-F238E27FC236}">
                    <a16:creationId xmlns:a16="http://schemas.microsoft.com/office/drawing/2014/main" id="{2E4FF501-7DD1-49B6-811A-45225A01919C}"/>
                  </a:ext>
                </a:extLst>
              </p:cNvPr>
              <p:cNvSpPr/>
              <p:nvPr/>
            </p:nvSpPr>
            <p:spPr>
              <a:xfrm flipV="1">
                <a:off x="10498978" y="4019112"/>
                <a:ext cx="47341" cy="24094"/>
              </a:xfrm>
              <a:custGeom>
                <a:avLst/>
                <a:gdLst>
                  <a:gd name="connsiteX0" fmla="*/ -8513 w 47341"/>
                  <a:gd name="connsiteY0" fmla="*/ -2519 h 24094"/>
                  <a:gd name="connsiteX1" fmla="*/ 38829 w 47341"/>
                  <a:gd name="connsiteY1" fmla="*/ -2519 h 24094"/>
                  <a:gd name="connsiteX2" fmla="*/ 38829 w 47341"/>
                  <a:gd name="connsiteY2" fmla="*/ 21575 h 24094"/>
                  <a:gd name="connsiteX3" fmla="*/ -8513 w 47341"/>
                  <a:gd name="connsiteY3" fmla="*/ 21575 h 24094"/>
                  <a:gd name="connsiteX4" fmla="*/ -8513 w 47341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4">
                    <a:moveTo>
                      <a:pt x="-8513" y="-2519"/>
                    </a:moveTo>
                    <a:lnTo>
                      <a:pt x="38829" y="-2519"/>
                    </a:lnTo>
                    <a:lnTo>
                      <a:pt x="38829" y="21575"/>
                    </a:lnTo>
                    <a:lnTo>
                      <a:pt x="-8513" y="21575"/>
                    </a:lnTo>
                    <a:lnTo>
                      <a:pt x="-8513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" name="Figura a mano libera: forma 450">
                <a:extLst>
                  <a:ext uri="{FF2B5EF4-FFF2-40B4-BE49-F238E27FC236}">
                    <a16:creationId xmlns:a16="http://schemas.microsoft.com/office/drawing/2014/main" id="{052373B2-11BF-4CB4-AC73-5698A191261E}"/>
                  </a:ext>
                </a:extLst>
              </p:cNvPr>
              <p:cNvSpPr/>
              <p:nvPr/>
            </p:nvSpPr>
            <p:spPr>
              <a:xfrm flipV="1">
                <a:off x="10498978" y="4019112"/>
                <a:ext cx="47341" cy="24094"/>
              </a:xfrm>
              <a:custGeom>
                <a:avLst/>
                <a:gdLst>
                  <a:gd name="connsiteX0" fmla="*/ -8513 w 47341"/>
                  <a:gd name="connsiteY0" fmla="*/ -2519 h 24094"/>
                  <a:gd name="connsiteX1" fmla="*/ 38829 w 47341"/>
                  <a:gd name="connsiteY1" fmla="*/ -2519 h 24094"/>
                  <a:gd name="connsiteX2" fmla="*/ -8513 w 47341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4">
                    <a:moveTo>
                      <a:pt x="-8513" y="-2519"/>
                    </a:moveTo>
                    <a:lnTo>
                      <a:pt x="38829" y="-2519"/>
                    </a:lnTo>
                    <a:lnTo>
                      <a:pt x="-8513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" name="Figura a mano libera: forma 451">
                <a:extLst>
                  <a:ext uri="{FF2B5EF4-FFF2-40B4-BE49-F238E27FC236}">
                    <a16:creationId xmlns:a16="http://schemas.microsoft.com/office/drawing/2014/main" id="{CF9FBDA8-0AB6-41E0-B8EA-C1DC77345F37}"/>
                  </a:ext>
                </a:extLst>
              </p:cNvPr>
              <p:cNvSpPr/>
              <p:nvPr/>
            </p:nvSpPr>
            <p:spPr>
              <a:xfrm flipV="1">
                <a:off x="10620307" y="4062238"/>
                <a:ext cx="47357" cy="24099"/>
              </a:xfrm>
              <a:custGeom>
                <a:avLst/>
                <a:gdLst>
                  <a:gd name="connsiteX0" fmla="*/ -8715 w 47357"/>
                  <a:gd name="connsiteY0" fmla="*/ -2425 h 24099"/>
                  <a:gd name="connsiteX1" fmla="*/ 38642 w 47357"/>
                  <a:gd name="connsiteY1" fmla="*/ -2425 h 24099"/>
                  <a:gd name="connsiteX2" fmla="*/ 38642 w 47357"/>
                  <a:gd name="connsiteY2" fmla="*/ 21675 h 24099"/>
                  <a:gd name="connsiteX3" fmla="*/ -8715 w 47357"/>
                  <a:gd name="connsiteY3" fmla="*/ 21675 h 24099"/>
                  <a:gd name="connsiteX4" fmla="*/ -8715 w 4735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2425"/>
                    </a:moveTo>
                    <a:lnTo>
                      <a:pt x="38642" y="-2425"/>
                    </a:lnTo>
                    <a:lnTo>
                      <a:pt x="38642" y="21675"/>
                    </a:lnTo>
                    <a:lnTo>
                      <a:pt x="-8715" y="21675"/>
                    </a:lnTo>
                    <a:lnTo>
                      <a:pt x="-8715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3" name="Figura a mano libera: forma 452">
                <a:extLst>
                  <a:ext uri="{FF2B5EF4-FFF2-40B4-BE49-F238E27FC236}">
                    <a16:creationId xmlns:a16="http://schemas.microsoft.com/office/drawing/2014/main" id="{077ED51E-6946-42BF-B494-5431B7E0F90C}"/>
                  </a:ext>
                </a:extLst>
              </p:cNvPr>
              <p:cNvSpPr/>
              <p:nvPr/>
            </p:nvSpPr>
            <p:spPr>
              <a:xfrm flipV="1">
                <a:off x="10620307" y="4062238"/>
                <a:ext cx="47357" cy="24099"/>
              </a:xfrm>
              <a:custGeom>
                <a:avLst/>
                <a:gdLst>
                  <a:gd name="connsiteX0" fmla="*/ -8715 w 47357"/>
                  <a:gd name="connsiteY0" fmla="*/ -2425 h 24099"/>
                  <a:gd name="connsiteX1" fmla="*/ 38642 w 47357"/>
                  <a:gd name="connsiteY1" fmla="*/ -2425 h 24099"/>
                  <a:gd name="connsiteX2" fmla="*/ -8715 w 4735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2425"/>
                    </a:moveTo>
                    <a:lnTo>
                      <a:pt x="38642" y="-2425"/>
                    </a:lnTo>
                    <a:lnTo>
                      <a:pt x="-8715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" name="Figura a mano libera: forma 453">
                <a:extLst>
                  <a:ext uri="{FF2B5EF4-FFF2-40B4-BE49-F238E27FC236}">
                    <a16:creationId xmlns:a16="http://schemas.microsoft.com/office/drawing/2014/main" id="{8D314231-42A6-421D-8881-A13A44B010A9}"/>
                  </a:ext>
                </a:extLst>
              </p:cNvPr>
              <p:cNvSpPr/>
              <p:nvPr/>
            </p:nvSpPr>
            <p:spPr>
              <a:xfrm flipV="1">
                <a:off x="10559645" y="4062238"/>
                <a:ext cx="47347" cy="24099"/>
              </a:xfrm>
              <a:custGeom>
                <a:avLst/>
                <a:gdLst>
                  <a:gd name="connsiteX0" fmla="*/ -8614 w 47347"/>
                  <a:gd name="connsiteY0" fmla="*/ -2425 h 24099"/>
                  <a:gd name="connsiteX1" fmla="*/ 38733 w 47347"/>
                  <a:gd name="connsiteY1" fmla="*/ -2425 h 24099"/>
                  <a:gd name="connsiteX2" fmla="*/ 38733 w 47347"/>
                  <a:gd name="connsiteY2" fmla="*/ 21675 h 24099"/>
                  <a:gd name="connsiteX3" fmla="*/ -8614 w 47347"/>
                  <a:gd name="connsiteY3" fmla="*/ 21675 h 24099"/>
                  <a:gd name="connsiteX4" fmla="*/ -8614 w 4734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2425"/>
                    </a:moveTo>
                    <a:lnTo>
                      <a:pt x="38733" y="-2425"/>
                    </a:lnTo>
                    <a:lnTo>
                      <a:pt x="38733" y="21675"/>
                    </a:lnTo>
                    <a:lnTo>
                      <a:pt x="-8614" y="21675"/>
                    </a:lnTo>
                    <a:lnTo>
                      <a:pt x="-8614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5" name="Figura a mano libera: forma 454">
                <a:extLst>
                  <a:ext uri="{FF2B5EF4-FFF2-40B4-BE49-F238E27FC236}">
                    <a16:creationId xmlns:a16="http://schemas.microsoft.com/office/drawing/2014/main" id="{B5A943D5-F3B4-468C-9B48-259B4B6BE224}"/>
                  </a:ext>
                </a:extLst>
              </p:cNvPr>
              <p:cNvSpPr/>
              <p:nvPr/>
            </p:nvSpPr>
            <p:spPr>
              <a:xfrm flipV="1">
                <a:off x="10559645" y="4062238"/>
                <a:ext cx="47347" cy="24099"/>
              </a:xfrm>
              <a:custGeom>
                <a:avLst/>
                <a:gdLst>
                  <a:gd name="connsiteX0" fmla="*/ -8614 w 47347"/>
                  <a:gd name="connsiteY0" fmla="*/ -2425 h 24099"/>
                  <a:gd name="connsiteX1" fmla="*/ 38733 w 47347"/>
                  <a:gd name="connsiteY1" fmla="*/ -2425 h 24099"/>
                  <a:gd name="connsiteX2" fmla="*/ -8614 w 4734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2425"/>
                    </a:moveTo>
                    <a:lnTo>
                      <a:pt x="38733" y="-2425"/>
                    </a:lnTo>
                    <a:lnTo>
                      <a:pt x="-8614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6" name="Figura a mano libera: forma 455">
                <a:extLst>
                  <a:ext uri="{FF2B5EF4-FFF2-40B4-BE49-F238E27FC236}">
                    <a16:creationId xmlns:a16="http://schemas.microsoft.com/office/drawing/2014/main" id="{4E052C1B-9010-4D97-A60E-73A04B17C820}"/>
                  </a:ext>
                </a:extLst>
              </p:cNvPr>
              <p:cNvSpPr/>
              <p:nvPr/>
            </p:nvSpPr>
            <p:spPr>
              <a:xfrm flipV="1">
                <a:off x="10498978" y="4062238"/>
                <a:ext cx="47341" cy="24099"/>
              </a:xfrm>
              <a:custGeom>
                <a:avLst/>
                <a:gdLst>
                  <a:gd name="connsiteX0" fmla="*/ -8513 w 47341"/>
                  <a:gd name="connsiteY0" fmla="*/ -2425 h 24099"/>
                  <a:gd name="connsiteX1" fmla="*/ 38829 w 47341"/>
                  <a:gd name="connsiteY1" fmla="*/ -2425 h 24099"/>
                  <a:gd name="connsiteX2" fmla="*/ 38829 w 47341"/>
                  <a:gd name="connsiteY2" fmla="*/ 21675 h 24099"/>
                  <a:gd name="connsiteX3" fmla="*/ -8513 w 47341"/>
                  <a:gd name="connsiteY3" fmla="*/ 21675 h 24099"/>
                  <a:gd name="connsiteX4" fmla="*/ -8513 w 47341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2425"/>
                    </a:moveTo>
                    <a:lnTo>
                      <a:pt x="38829" y="-2425"/>
                    </a:lnTo>
                    <a:lnTo>
                      <a:pt x="38829" y="21675"/>
                    </a:lnTo>
                    <a:lnTo>
                      <a:pt x="-8513" y="21675"/>
                    </a:lnTo>
                    <a:lnTo>
                      <a:pt x="-8513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7" name="Figura a mano libera: forma 456">
                <a:extLst>
                  <a:ext uri="{FF2B5EF4-FFF2-40B4-BE49-F238E27FC236}">
                    <a16:creationId xmlns:a16="http://schemas.microsoft.com/office/drawing/2014/main" id="{E005A235-5B96-4BB9-8811-943155B21147}"/>
                  </a:ext>
                </a:extLst>
              </p:cNvPr>
              <p:cNvSpPr/>
              <p:nvPr/>
            </p:nvSpPr>
            <p:spPr>
              <a:xfrm flipV="1">
                <a:off x="10498978" y="4062238"/>
                <a:ext cx="47341" cy="24099"/>
              </a:xfrm>
              <a:custGeom>
                <a:avLst/>
                <a:gdLst>
                  <a:gd name="connsiteX0" fmla="*/ -8513 w 47341"/>
                  <a:gd name="connsiteY0" fmla="*/ -2425 h 24099"/>
                  <a:gd name="connsiteX1" fmla="*/ 38829 w 47341"/>
                  <a:gd name="connsiteY1" fmla="*/ -2425 h 24099"/>
                  <a:gd name="connsiteX2" fmla="*/ -8513 w 47341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2425"/>
                    </a:moveTo>
                    <a:lnTo>
                      <a:pt x="38829" y="-2425"/>
                    </a:lnTo>
                    <a:lnTo>
                      <a:pt x="-8513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8" name="Figura a mano libera: forma 457">
                <a:extLst>
                  <a:ext uri="{FF2B5EF4-FFF2-40B4-BE49-F238E27FC236}">
                    <a16:creationId xmlns:a16="http://schemas.microsoft.com/office/drawing/2014/main" id="{A5E13134-C437-491E-B641-562A7D097E6B}"/>
                  </a:ext>
                </a:extLst>
              </p:cNvPr>
              <p:cNvSpPr/>
              <p:nvPr/>
            </p:nvSpPr>
            <p:spPr>
              <a:xfrm flipV="1">
                <a:off x="6049298" y="4240431"/>
                <a:ext cx="5272065" cy="80567"/>
              </a:xfrm>
              <a:custGeom>
                <a:avLst/>
                <a:gdLst>
                  <a:gd name="connsiteX0" fmla="*/ -5449 w 5272065"/>
                  <a:gd name="connsiteY0" fmla="*/ 2885 h 80567"/>
                  <a:gd name="connsiteX1" fmla="*/ 5266617 w 5272065"/>
                  <a:gd name="connsiteY1" fmla="*/ -1975 h 80567"/>
                  <a:gd name="connsiteX2" fmla="*/ 5222909 w 5272065"/>
                  <a:gd name="connsiteY2" fmla="*/ 78593 h 80567"/>
                  <a:gd name="connsiteX3" fmla="*/ 34996 w 5272065"/>
                  <a:gd name="connsiteY3" fmla="*/ 74446 h 80567"/>
                  <a:gd name="connsiteX4" fmla="*/ -5449 w 5272065"/>
                  <a:gd name="connsiteY4" fmla="*/ 2885 h 80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72065" h="80567">
                    <a:moveTo>
                      <a:pt x="-5449" y="2885"/>
                    </a:moveTo>
                    <a:lnTo>
                      <a:pt x="5266617" y="-1975"/>
                    </a:lnTo>
                    <a:lnTo>
                      <a:pt x="5222909" y="78593"/>
                    </a:lnTo>
                    <a:lnTo>
                      <a:pt x="34996" y="74446"/>
                    </a:lnTo>
                    <a:lnTo>
                      <a:pt x="-5449" y="2885"/>
                    </a:lnTo>
                  </a:path>
                </a:pathLst>
              </a:custGeom>
              <a:solidFill>
                <a:srgbClr val="F2EFE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9" name="Figura a mano libera: forma 458">
                <a:extLst>
                  <a:ext uri="{FF2B5EF4-FFF2-40B4-BE49-F238E27FC236}">
                    <a16:creationId xmlns:a16="http://schemas.microsoft.com/office/drawing/2014/main" id="{410BD2F6-D777-461C-90E6-CBFFE57326B7}"/>
                  </a:ext>
                </a:extLst>
              </p:cNvPr>
              <p:cNvSpPr/>
              <p:nvPr/>
            </p:nvSpPr>
            <p:spPr>
              <a:xfrm flipV="1">
                <a:off x="5834619" y="4303551"/>
                <a:ext cx="5699883" cy="417053"/>
              </a:xfrm>
              <a:custGeom>
                <a:avLst/>
                <a:gdLst>
                  <a:gd name="connsiteX0" fmla="*/ 5481297 w 5699883"/>
                  <a:gd name="connsiteY0" fmla="*/ 415583 h 417053"/>
                  <a:gd name="connsiteX1" fmla="*/ 5694436 w 5699883"/>
                  <a:gd name="connsiteY1" fmla="*/ -1470 h 417053"/>
                  <a:gd name="connsiteX2" fmla="*/ -5448 w 5699883"/>
                  <a:gd name="connsiteY2" fmla="*/ -1470 h 417053"/>
                  <a:gd name="connsiteX3" fmla="*/ 212345 w 5699883"/>
                  <a:gd name="connsiteY3" fmla="*/ 409221 h 417053"/>
                  <a:gd name="connsiteX4" fmla="*/ 5481297 w 5699883"/>
                  <a:gd name="connsiteY4" fmla="*/ 415583 h 41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99883" h="417053">
                    <a:moveTo>
                      <a:pt x="5481297" y="415583"/>
                    </a:moveTo>
                    <a:lnTo>
                      <a:pt x="5694436" y="-1470"/>
                    </a:lnTo>
                    <a:lnTo>
                      <a:pt x="-5448" y="-1470"/>
                    </a:lnTo>
                    <a:lnTo>
                      <a:pt x="212345" y="409221"/>
                    </a:lnTo>
                    <a:lnTo>
                      <a:pt x="5481297" y="415583"/>
                    </a:lnTo>
                  </a:path>
                </a:pathLst>
              </a:custGeom>
              <a:solidFill>
                <a:srgbClr val="78878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0" name="Figura a mano libera: forma 459">
                <a:extLst>
                  <a:ext uri="{FF2B5EF4-FFF2-40B4-BE49-F238E27FC236}">
                    <a16:creationId xmlns:a16="http://schemas.microsoft.com/office/drawing/2014/main" id="{7F73C958-A7E2-46E7-B496-86525CEC3E7F}"/>
                  </a:ext>
                </a:extLst>
              </p:cNvPr>
              <p:cNvSpPr/>
              <p:nvPr/>
            </p:nvSpPr>
            <p:spPr>
              <a:xfrm flipV="1">
                <a:off x="7353204" y="3188119"/>
                <a:ext cx="502355" cy="184507"/>
              </a:xfrm>
              <a:custGeom>
                <a:avLst/>
                <a:gdLst>
                  <a:gd name="connsiteX0" fmla="*/ 454496 w 502355"/>
                  <a:gd name="connsiteY0" fmla="*/ -4156 h 184507"/>
                  <a:gd name="connsiteX1" fmla="*/ 399057 w 502355"/>
                  <a:gd name="connsiteY1" fmla="*/ -4156 h 184507"/>
                  <a:gd name="connsiteX2" fmla="*/ 395362 w 502355"/>
                  <a:gd name="connsiteY2" fmla="*/ 67530 h 184507"/>
                  <a:gd name="connsiteX3" fmla="*/ 394718 w 502355"/>
                  <a:gd name="connsiteY3" fmla="*/ 79966 h 184507"/>
                  <a:gd name="connsiteX4" fmla="*/ 454496 w 502355"/>
                  <a:gd name="connsiteY4" fmla="*/ 79966 h 184507"/>
                  <a:gd name="connsiteX5" fmla="*/ 498709 w 502355"/>
                  <a:gd name="connsiteY5" fmla="*/ 37900 h 184507"/>
                  <a:gd name="connsiteX6" fmla="*/ 454496 w 502355"/>
                  <a:gd name="connsiteY6" fmla="*/ -4156 h 184507"/>
                  <a:gd name="connsiteX7" fmla="*/ 383247 w 502355"/>
                  <a:gd name="connsiteY7" fmla="*/ -4156 h 184507"/>
                  <a:gd name="connsiteX8" fmla="*/ 123317 w 502355"/>
                  <a:gd name="connsiteY8" fmla="*/ -4156 h 184507"/>
                  <a:gd name="connsiteX9" fmla="*/ 123317 w 502355"/>
                  <a:gd name="connsiteY9" fmla="*/ -3532 h 184507"/>
                  <a:gd name="connsiteX10" fmla="*/ 105387 w 502355"/>
                  <a:gd name="connsiteY10" fmla="*/ -3532 h 184507"/>
                  <a:gd name="connsiteX11" fmla="*/ 105387 w 502355"/>
                  <a:gd name="connsiteY11" fmla="*/ 22817 h 184507"/>
                  <a:gd name="connsiteX12" fmla="*/ 123317 w 502355"/>
                  <a:gd name="connsiteY12" fmla="*/ 22817 h 184507"/>
                  <a:gd name="connsiteX13" fmla="*/ 123317 w 502355"/>
                  <a:gd name="connsiteY13" fmla="*/ 41964 h 184507"/>
                  <a:gd name="connsiteX14" fmla="*/ 105387 w 502355"/>
                  <a:gd name="connsiteY14" fmla="*/ 41964 h 184507"/>
                  <a:gd name="connsiteX15" fmla="*/ 105387 w 502355"/>
                  <a:gd name="connsiteY15" fmla="*/ 68345 h 184507"/>
                  <a:gd name="connsiteX16" fmla="*/ 123317 w 502355"/>
                  <a:gd name="connsiteY16" fmla="*/ 68345 h 184507"/>
                  <a:gd name="connsiteX17" fmla="*/ 123317 w 502355"/>
                  <a:gd name="connsiteY17" fmla="*/ 133015 h 184507"/>
                  <a:gd name="connsiteX18" fmla="*/ 105387 w 502355"/>
                  <a:gd name="connsiteY18" fmla="*/ 133015 h 184507"/>
                  <a:gd name="connsiteX19" fmla="*/ 105387 w 502355"/>
                  <a:gd name="connsiteY19" fmla="*/ 159375 h 184507"/>
                  <a:gd name="connsiteX20" fmla="*/ 123317 w 502355"/>
                  <a:gd name="connsiteY20" fmla="*/ 159375 h 184507"/>
                  <a:gd name="connsiteX21" fmla="*/ 123317 w 502355"/>
                  <a:gd name="connsiteY21" fmla="*/ 169900 h 184507"/>
                  <a:gd name="connsiteX22" fmla="*/ 123317 w 502355"/>
                  <a:gd name="connsiteY22" fmla="*/ 178537 h 184507"/>
                  <a:gd name="connsiteX23" fmla="*/ 123317 w 502355"/>
                  <a:gd name="connsiteY23" fmla="*/ 180351 h 184507"/>
                  <a:gd name="connsiteX24" fmla="*/ 311463 w 502355"/>
                  <a:gd name="connsiteY24" fmla="*/ 180351 h 184507"/>
                  <a:gd name="connsiteX25" fmla="*/ 349449 w 502355"/>
                  <a:gd name="connsiteY25" fmla="*/ 142375 h 184507"/>
                  <a:gd name="connsiteX26" fmla="*/ 311463 w 502355"/>
                  <a:gd name="connsiteY26" fmla="*/ 104388 h 184507"/>
                  <a:gd name="connsiteX27" fmla="*/ 305699 w 502355"/>
                  <a:gd name="connsiteY27" fmla="*/ 104388 h 184507"/>
                  <a:gd name="connsiteX28" fmla="*/ 293506 w 502355"/>
                  <a:gd name="connsiteY28" fmla="*/ 92169 h 184507"/>
                  <a:gd name="connsiteX29" fmla="*/ 305699 w 502355"/>
                  <a:gd name="connsiteY29" fmla="*/ 79966 h 184507"/>
                  <a:gd name="connsiteX30" fmla="*/ 387587 w 502355"/>
                  <a:gd name="connsiteY30" fmla="*/ 79966 h 184507"/>
                  <a:gd name="connsiteX31" fmla="*/ 386948 w 502355"/>
                  <a:gd name="connsiteY31" fmla="*/ 67530 h 184507"/>
                  <a:gd name="connsiteX32" fmla="*/ 383247 w 502355"/>
                  <a:gd name="connsiteY32" fmla="*/ -4156 h 184507"/>
                  <a:gd name="connsiteX33" fmla="*/ 81729 w 502355"/>
                  <a:gd name="connsiteY33" fmla="*/ -3532 h 184507"/>
                  <a:gd name="connsiteX34" fmla="*/ 50483 w 502355"/>
                  <a:gd name="connsiteY34" fmla="*/ -3532 h 184507"/>
                  <a:gd name="connsiteX35" fmla="*/ 50483 w 502355"/>
                  <a:gd name="connsiteY35" fmla="*/ 22817 h 184507"/>
                  <a:gd name="connsiteX36" fmla="*/ 81729 w 502355"/>
                  <a:gd name="connsiteY36" fmla="*/ 22817 h 184507"/>
                  <a:gd name="connsiteX37" fmla="*/ 81729 w 502355"/>
                  <a:gd name="connsiteY37" fmla="*/ -3532 h 184507"/>
                  <a:gd name="connsiteX38" fmla="*/ 27584 w 502355"/>
                  <a:gd name="connsiteY38" fmla="*/ -2935 h 184507"/>
                  <a:gd name="connsiteX39" fmla="*/ -3075 w 502355"/>
                  <a:gd name="connsiteY39" fmla="*/ 22817 h 184507"/>
                  <a:gd name="connsiteX40" fmla="*/ 27584 w 502355"/>
                  <a:gd name="connsiteY40" fmla="*/ 22817 h 184507"/>
                  <a:gd name="connsiteX41" fmla="*/ 27584 w 502355"/>
                  <a:gd name="connsiteY41" fmla="*/ -2935 h 184507"/>
                  <a:gd name="connsiteX42" fmla="*/ 81729 w 502355"/>
                  <a:gd name="connsiteY42" fmla="*/ 41964 h 184507"/>
                  <a:gd name="connsiteX43" fmla="*/ 50483 w 502355"/>
                  <a:gd name="connsiteY43" fmla="*/ 41964 h 184507"/>
                  <a:gd name="connsiteX44" fmla="*/ 50483 w 502355"/>
                  <a:gd name="connsiteY44" fmla="*/ 68345 h 184507"/>
                  <a:gd name="connsiteX45" fmla="*/ 81729 w 502355"/>
                  <a:gd name="connsiteY45" fmla="*/ 68345 h 184507"/>
                  <a:gd name="connsiteX46" fmla="*/ 81729 w 502355"/>
                  <a:gd name="connsiteY46" fmla="*/ 41964 h 184507"/>
                  <a:gd name="connsiteX47" fmla="*/ 27584 w 502355"/>
                  <a:gd name="connsiteY47" fmla="*/ 41964 h 184507"/>
                  <a:gd name="connsiteX48" fmla="*/ -3646 w 502355"/>
                  <a:gd name="connsiteY48" fmla="*/ 41964 h 184507"/>
                  <a:gd name="connsiteX49" fmla="*/ -3646 w 502355"/>
                  <a:gd name="connsiteY49" fmla="*/ 51486 h 184507"/>
                  <a:gd name="connsiteX50" fmla="*/ 7694 w 502355"/>
                  <a:gd name="connsiteY50" fmla="*/ 68345 h 184507"/>
                  <a:gd name="connsiteX51" fmla="*/ 27584 w 502355"/>
                  <a:gd name="connsiteY51" fmla="*/ 68345 h 184507"/>
                  <a:gd name="connsiteX52" fmla="*/ 27584 w 502355"/>
                  <a:gd name="connsiteY52" fmla="*/ 41964 h 184507"/>
                  <a:gd name="connsiteX53" fmla="*/ 81729 w 502355"/>
                  <a:gd name="connsiteY53" fmla="*/ 133015 h 184507"/>
                  <a:gd name="connsiteX54" fmla="*/ 50483 w 502355"/>
                  <a:gd name="connsiteY54" fmla="*/ 133015 h 184507"/>
                  <a:gd name="connsiteX55" fmla="*/ 50483 w 502355"/>
                  <a:gd name="connsiteY55" fmla="*/ 159375 h 184507"/>
                  <a:gd name="connsiteX56" fmla="*/ 81729 w 502355"/>
                  <a:gd name="connsiteY56" fmla="*/ 159375 h 184507"/>
                  <a:gd name="connsiteX57" fmla="*/ 81729 w 502355"/>
                  <a:gd name="connsiteY57" fmla="*/ 133015 h 184507"/>
                  <a:gd name="connsiteX58" fmla="*/ 81729 w 502355"/>
                  <a:gd name="connsiteY58" fmla="*/ 178537 h 184507"/>
                  <a:gd name="connsiteX59" fmla="*/ 62385 w 502355"/>
                  <a:gd name="connsiteY59" fmla="*/ 178537 h 184507"/>
                  <a:gd name="connsiteX60" fmla="*/ 74037 w 502355"/>
                  <a:gd name="connsiteY60" fmla="*/ 180351 h 184507"/>
                  <a:gd name="connsiteX61" fmla="*/ 81729 w 502355"/>
                  <a:gd name="connsiteY61" fmla="*/ 180351 h 184507"/>
                  <a:gd name="connsiteX62" fmla="*/ 81729 w 502355"/>
                  <a:gd name="connsiteY62" fmla="*/ 178537 h 184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02355" h="184507">
                    <a:moveTo>
                      <a:pt x="454496" y="-4156"/>
                    </a:moveTo>
                    <a:lnTo>
                      <a:pt x="399057" y="-4156"/>
                    </a:lnTo>
                    <a:lnTo>
                      <a:pt x="395362" y="67530"/>
                    </a:lnTo>
                    <a:lnTo>
                      <a:pt x="394718" y="79966"/>
                    </a:lnTo>
                    <a:lnTo>
                      <a:pt x="454496" y="79966"/>
                    </a:lnTo>
                    <a:cubicBezTo>
                      <a:pt x="478913" y="79966"/>
                      <a:pt x="498709" y="61121"/>
                      <a:pt x="498709" y="37900"/>
                    </a:cubicBezTo>
                    <a:cubicBezTo>
                      <a:pt x="498709" y="14668"/>
                      <a:pt x="478913" y="-4156"/>
                      <a:pt x="454496" y="-4156"/>
                    </a:cubicBezTo>
                    <a:moveTo>
                      <a:pt x="383247" y="-4156"/>
                    </a:moveTo>
                    <a:lnTo>
                      <a:pt x="123317" y="-4156"/>
                    </a:lnTo>
                    <a:cubicBezTo>
                      <a:pt x="123317" y="-3948"/>
                      <a:pt x="123317" y="-3741"/>
                      <a:pt x="123317" y="-3532"/>
                    </a:cubicBezTo>
                    <a:lnTo>
                      <a:pt x="105387" y="-3532"/>
                    </a:lnTo>
                    <a:cubicBezTo>
                      <a:pt x="105387" y="5256"/>
                      <a:pt x="105387" y="14034"/>
                      <a:pt x="105387" y="22817"/>
                    </a:cubicBezTo>
                    <a:lnTo>
                      <a:pt x="123317" y="22817"/>
                    </a:lnTo>
                    <a:lnTo>
                      <a:pt x="123317" y="41964"/>
                    </a:lnTo>
                    <a:lnTo>
                      <a:pt x="105387" y="41964"/>
                    </a:lnTo>
                    <a:cubicBezTo>
                      <a:pt x="105387" y="50763"/>
                      <a:pt x="105387" y="59557"/>
                      <a:pt x="105387" y="68345"/>
                    </a:cubicBezTo>
                    <a:lnTo>
                      <a:pt x="123317" y="68345"/>
                    </a:lnTo>
                    <a:cubicBezTo>
                      <a:pt x="123317" y="89898"/>
                      <a:pt x="123317" y="111457"/>
                      <a:pt x="123317" y="133015"/>
                    </a:cubicBezTo>
                    <a:lnTo>
                      <a:pt x="105387" y="133015"/>
                    </a:lnTo>
                    <a:cubicBezTo>
                      <a:pt x="105387" y="141803"/>
                      <a:pt x="105387" y="150597"/>
                      <a:pt x="105387" y="159375"/>
                    </a:cubicBezTo>
                    <a:lnTo>
                      <a:pt x="123317" y="159375"/>
                    </a:lnTo>
                    <a:lnTo>
                      <a:pt x="123317" y="169900"/>
                    </a:lnTo>
                    <a:lnTo>
                      <a:pt x="123317" y="178537"/>
                    </a:lnTo>
                    <a:lnTo>
                      <a:pt x="123317" y="180351"/>
                    </a:lnTo>
                    <a:lnTo>
                      <a:pt x="311463" y="180351"/>
                    </a:lnTo>
                    <a:cubicBezTo>
                      <a:pt x="332454" y="180351"/>
                      <a:pt x="349449" y="163361"/>
                      <a:pt x="349449" y="142375"/>
                    </a:cubicBezTo>
                    <a:cubicBezTo>
                      <a:pt x="349449" y="121399"/>
                      <a:pt x="332454" y="104388"/>
                      <a:pt x="311463" y="104388"/>
                    </a:cubicBezTo>
                    <a:lnTo>
                      <a:pt x="305699" y="104388"/>
                    </a:lnTo>
                    <a:cubicBezTo>
                      <a:pt x="298958" y="104388"/>
                      <a:pt x="293506" y="98921"/>
                      <a:pt x="293506" y="92169"/>
                    </a:cubicBezTo>
                    <a:cubicBezTo>
                      <a:pt x="293506" y="85429"/>
                      <a:pt x="298958" y="79966"/>
                      <a:pt x="305699" y="79966"/>
                    </a:cubicBezTo>
                    <a:lnTo>
                      <a:pt x="387587" y="79966"/>
                    </a:lnTo>
                    <a:lnTo>
                      <a:pt x="386948" y="67530"/>
                    </a:lnTo>
                    <a:lnTo>
                      <a:pt x="383247" y="-4156"/>
                    </a:lnTo>
                    <a:moveTo>
                      <a:pt x="81729" y="-3532"/>
                    </a:moveTo>
                    <a:cubicBezTo>
                      <a:pt x="71314" y="-3532"/>
                      <a:pt x="60904" y="-3532"/>
                      <a:pt x="50483" y="-3532"/>
                    </a:cubicBezTo>
                    <a:cubicBezTo>
                      <a:pt x="50483" y="5256"/>
                      <a:pt x="50483" y="14034"/>
                      <a:pt x="50483" y="22817"/>
                    </a:cubicBezTo>
                    <a:cubicBezTo>
                      <a:pt x="60904" y="22817"/>
                      <a:pt x="71314" y="22817"/>
                      <a:pt x="81729" y="22817"/>
                    </a:cubicBezTo>
                    <a:cubicBezTo>
                      <a:pt x="81729" y="14034"/>
                      <a:pt x="81729" y="5256"/>
                      <a:pt x="81729" y="-3532"/>
                    </a:cubicBezTo>
                    <a:moveTo>
                      <a:pt x="27584" y="-2935"/>
                    </a:moveTo>
                    <a:cubicBezTo>
                      <a:pt x="13489" y="366"/>
                      <a:pt x="2055" y="10105"/>
                      <a:pt x="-3075" y="22817"/>
                    </a:cubicBezTo>
                    <a:cubicBezTo>
                      <a:pt x="7143" y="22817"/>
                      <a:pt x="17361" y="22817"/>
                      <a:pt x="27584" y="22817"/>
                    </a:cubicBezTo>
                    <a:cubicBezTo>
                      <a:pt x="27584" y="14237"/>
                      <a:pt x="27584" y="5656"/>
                      <a:pt x="27584" y="-2935"/>
                    </a:cubicBezTo>
                    <a:moveTo>
                      <a:pt x="81729" y="41964"/>
                    </a:moveTo>
                    <a:cubicBezTo>
                      <a:pt x="71314" y="41964"/>
                      <a:pt x="60904" y="41964"/>
                      <a:pt x="50483" y="41964"/>
                    </a:cubicBezTo>
                    <a:cubicBezTo>
                      <a:pt x="50483" y="50763"/>
                      <a:pt x="50483" y="59557"/>
                      <a:pt x="50483" y="68345"/>
                    </a:cubicBezTo>
                    <a:cubicBezTo>
                      <a:pt x="60904" y="68345"/>
                      <a:pt x="71314" y="68345"/>
                      <a:pt x="81729" y="68345"/>
                    </a:cubicBezTo>
                    <a:cubicBezTo>
                      <a:pt x="81729" y="59557"/>
                      <a:pt x="81729" y="50763"/>
                      <a:pt x="81729" y="41964"/>
                    </a:cubicBezTo>
                    <a:moveTo>
                      <a:pt x="27584" y="41964"/>
                    </a:moveTo>
                    <a:cubicBezTo>
                      <a:pt x="17174" y="41964"/>
                      <a:pt x="6759" y="41964"/>
                      <a:pt x="-3646" y="41964"/>
                    </a:cubicBezTo>
                    <a:cubicBezTo>
                      <a:pt x="-3646" y="45140"/>
                      <a:pt x="-3646" y="48310"/>
                      <a:pt x="-3646" y="51486"/>
                    </a:cubicBezTo>
                    <a:cubicBezTo>
                      <a:pt x="-1328" y="57956"/>
                      <a:pt x="2606" y="63720"/>
                      <a:pt x="7694" y="68345"/>
                    </a:cubicBezTo>
                    <a:cubicBezTo>
                      <a:pt x="14326" y="68345"/>
                      <a:pt x="20952" y="68345"/>
                      <a:pt x="27584" y="68345"/>
                    </a:cubicBezTo>
                    <a:cubicBezTo>
                      <a:pt x="27584" y="59557"/>
                      <a:pt x="27584" y="50763"/>
                      <a:pt x="27584" y="41964"/>
                    </a:cubicBezTo>
                    <a:moveTo>
                      <a:pt x="81729" y="133015"/>
                    </a:moveTo>
                    <a:cubicBezTo>
                      <a:pt x="71314" y="133015"/>
                      <a:pt x="60904" y="133015"/>
                      <a:pt x="50483" y="133015"/>
                    </a:cubicBezTo>
                    <a:cubicBezTo>
                      <a:pt x="50483" y="141803"/>
                      <a:pt x="50483" y="150597"/>
                      <a:pt x="50483" y="159375"/>
                    </a:cubicBezTo>
                    <a:cubicBezTo>
                      <a:pt x="60904" y="159375"/>
                      <a:pt x="71314" y="159375"/>
                      <a:pt x="81729" y="159375"/>
                    </a:cubicBezTo>
                    <a:cubicBezTo>
                      <a:pt x="81729" y="150597"/>
                      <a:pt x="81729" y="141803"/>
                      <a:pt x="81729" y="133015"/>
                    </a:cubicBezTo>
                    <a:moveTo>
                      <a:pt x="81729" y="178537"/>
                    </a:moveTo>
                    <a:cubicBezTo>
                      <a:pt x="75279" y="178537"/>
                      <a:pt x="68835" y="178537"/>
                      <a:pt x="62385" y="178537"/>
                    </a:cubicBezTo>
                    <a:cubicBezTo>
                      <a:pt x="66059" y="179717"/>
                      <a:pt x="69973" y="180351"/>
                      <a:pt x="74037" y="180351"/>
                    </a:cubicBezTo>
                    <a:lnTo>
                      <a:pt x="81729" y="180351"/>
                    </a:lnTo>
                    <a:cubicBezTo>
                      <a:pt x="81729" y="179748"/>
                      <a:pt x="81729" y="179140"/>
                      <a:pt x="81729" y="178537"/>
                    </a:cubicBezTo>
                  </a:path>
                </a:pathLst>
              </a:custGeom>
              <a:solidFill>
                <a:srgbClr val="B6E0E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1" name="Figura a mano libera: forma 460">
                <a:extLst>
                  <a:ext uri="{FF2B5EF4-FFF2-40B4-BE49-F238E27FC236}">
                    <a16:creationId xmlns:a16="http://schemas.microsoft.com/office/drawing/2014/main" id="{F7E91C21-B6E7-418B-B039-C7FCB693CEE0}"/>
                  </a:ext>
                </a:extLst>
              </p:cNvPr>
              <p:cNvSpPr/>
              <p:nvPr/>
            </p:nvSpPr>
            <p:spPr>
              <a:xfrm flipV="1">
                <a:off x="7350845" y="3188119"/>
                <a:ext cx="129322" cy="184507"/>
              </a:xfrm>
              <a:custGeom>
                <a:avLst/>
                <a:gdLst>
                  <a:gd name="connsiteX0" fmla="*/ 125992 w 129322"/>
                  <a:gd name="connsiteY0" fmla="*/ -4156 h 184507"/>
                  <a:gd name="connsiteX1" fmla="*/ 40861 w 129322"/>
                  <a:gd name="connsiteY1" fmla="*/ -4156 h 184507"/>
                  <a:gd name="connsiteX2" fmla="*/ 30258 w 129322"/>
                  <a:gd name="connsiteY2" fmla="*/ -2935 h 184507"/>
                  <a:gd name="connsiteX3" fmla="*/ 30258 w 129322"/>
                  <a:gd name="connsiteY3" fmla="*/ 22817 h 184507"/>
                  <a:gd name="connsiteX4" fmla="*/ -400 w 129322"/>
                  <a:gd name="connsiteY4" fmla="*/ 22817 h 184507"/>
                  <a:gd name="connsiteX5" fmla="*/ -3331 w 129322"/>
                  <a:gd name="connsiteY5" fmla="*/ 37900 h 184507"/>
                  <a:gd name="connsiteX6" fmla="*/ -972 w 129322"/>
                  <a:gd name="connsiteY6" fmla="*/ 51486 h 184507"/>
                  <a:gd name="connsiteX7" fmla="*/ -972 w 129322"/>
                  <a:gd name="connsiteY7" fmla="*/ 41964 h 184507"/>
                  <a:gd name="connsiteX8" fmla="*/ 30258 w 129322"/>
                  <a:gd name="connsiteY8" fmla="*/ 41964 h 184507"/>
                  <a:gd name="connsiteX9" fmla="*/ 30258 w 129322"/>
                  <a:gd name="connsiteY9" fmla="*/ 68345 h 184507"/>
                  <a:gd name="connsiteX10" fmla="*/ 10369 w 129322"/>
                  <a:gd name="connsiteY10" fmla="*/ 68345 h 184507"/>
                  <a:gd name="connsiteX11" fmla="*/ 40861 w 129322"/>
                  <a:gd name="connsiteY11" fmla="*/ 79966 h 184507"/>
                  <a:gd name="connsiteX12" fmla="*/ 75864 w 129322"/>
                  <a:gd name="connsiteY12" fmla="*/ 79966 h 184507"/>
                  <a:gd name="connsiteX13" fmla="*/ 88073 w 129322"/>
                  <a:gd name="connsiteY13" fmla="*/ 92169 h 184507"/>
                  <a:gd name="connsiteX14" fmla="*/ 75864 w 129322"/>
                  <a:gd name="connsiteY14" fmla="*/ 104388 h 184507"/>
                  <a:gd name="connsiteX15" fmla="*/ 76711 w 129322"/>
                  <a:gd name="connsiteY15" fmla="*/ 104388 h 184507"/>
                  <a:gd name="connsiteX16" fmla="*/ 38714 w 129322"/>
                  <a:gd name="connsiteY16" fmla="*/ 142375 h 184507"/>
                  <a:gd name="connsiteX17" fmla="*/ 65059 w 129322"/>
                  <a:gd name="connsiteY17" fmla="*/ 178537 h 184507"/>
                  <a:gd name="connsiteX18" fmla="*/ 84403 w 129322"/>
                  <a:gd name="connsiteY18" fmla="*/ 178537 h 184507"/>
                  <a:gd name="connsiteX19" fmla="*/ 84403 w 129322"/>
                  <a:gd name="connsiteY19" fmla="*/ 180351 h 184507"/>
                  <a:gd name="connsiteX20" fmla="*/ 125992 w 129322"/>
                  <a:gd name="connsiteY20" fmla="*/ 180351 h 184507"/>
                  <a:gd name="connsiteX21" fmla="*/ 125992 w 129322"/>
                  <a:gd name="connsiteY21" fmla="*/ 178537 h 184507"/>
                  <a:gd name="connsiteX22" fmla="*/ 125992 w 129322"/>
                  <a:gd name="connsiteY22" fmla="*/ 169900 h 184507"/>
                  <a:gd name="connsiteX23" fmla="*/ 125992 w 129322"/>
                  <a:gd name="connsiteY23" fmla="*/ 159375 h 184507"/>
                  <a:gd name="connsiteX24" fmla="*/ 108061 w 129322"/>
                  <a:gd name="connsiteY24" fmla="*/ 159375 h 184507"/>
                  <a:gd name="connsiteX25" fmla="*/ 108061 w 129322"/>
                  <a:gd name="connsiteY25" fmla="*/ 133015 h 184507"/>
                  <a:gd name="connsiteX26" fmla="*/ 125992 w 129322"/>
                  <a:gd name="connsiteY26" fmla="*/ 133015 h 184507"/>
                  <a:gd name="connsiteX27" fmla="*/ 125992 w 129322"/>
                  <a:gd name="connsiteY27" fmla="*/ 68345 h 184507"/>
                  <a:gd name="connsiteX28" fmla="*/ 108061 w 129322"/>
                  <a:gd name="connsiteY28" fmla="*/ 68345 h 184507"/>
                  <a:gd name="connsiteX29" fmla="*/ 108061 w 129322"/>
                  <a:gd name="connsiteY29" fmla="*/ 41964 h 184507"/>
                  <a:gd name="connsiteX30" fmla="*/ 125992 w 129322"/>
                  <a:gd name="connsiteY30" fmla="*/ 41964 h 184507"/>
                  <a:gd name="connsiteX31" fmla="*/ 125992 w 129322"/>
                  <a:gd name="connsiteY31" fmla="*/ 22817 h 184507"/>
                  <a:gd name="connsiteX32" fmla="*/ 108061 w 129322"/>
                  <a:gd name="connsiteY32" fmla="*/ 22817 h 184507"/>
                  <a:gd name="connsiteX33" fmla="*/ 108061 w 129322"/>
                  <a:gd name="connsiteY33" fmla="*/ -3532 h 184507"/>
                  <a:gd name="connsiteX34" fmla="*/ 125992 w 129322"/>
                  <a:gd name="connsiteY34" fmla="*/ -3532 h 184507"/>
                  <a:gd name="connsiteX35" fmla="*/ 125992 w 129322"/>
                  <a:gd name="connsiteY35" fmla="*/ -4156 h 184507"/>
                  <a:gd name="connsiteX36" fmla="*/ 53157 w 129322"/>
                  <a:gd name="connsiteY36" fmla="*/ 22817 h 184507"/>
                  <a:gd name="connsiteX37" fmla="*/ 53157 w 129322"/>
                  <a:gd name="connsiteY37" fmla="*/ -3532 h 184507"/>
                  <a:gd name="connsiteX38" fmla="*/ 84403 w 129322"/>
                  <a:gd name="connsiteY38" fmla="*/ -3532 h 184507"/>
                  <a:gd name="connsiteX39" fmla="*/ 84403 w 129322"/>
                  <a:gd name="connsiteY39" fmla="*/ 22817 h 184507"/>
                  <a:gd name="connsiteX40" fmla="*/ 53157 w 129322"/>
                  <a:gd name="connsiteY40" fmla="*/ 22817 h 184507"/>
                  <a:gd name="connsiteX41" fmla="*/ 53157 w 129322"/>
                  <a:gd name="connsiteY41" fmla="*/ 68345 h 184507"/>
                  <a:gd name="connsiteX42" fmla="*/ 53157 w 129322"/>
                  <a:gd name="connsiteY42" fmla="*/ 41964 h 184507"/>
                  <a:gd name="connsiteX43" fmla="*/ 84403 w 129322"/>
                  <a:gd name="connsiteY43" fmla="*/ 41964 h 184507"/>
                  <a:gd name="connsiteX44" fmla="*/ 84403 w 129322"/>
                  <a:gd name="connsiteY44" fmla="*/ 68345 h 184507"/>
                  <a:gd name="connsiteX45" fmla="*/ 53157 w 129322"/>
                  <a:gd name="connsiteY45" fmla="*/ 68345 h 184507"/>
                  <a:gd name="connsiteX46" fmla="*/ 53157 w 129322"/>
                  <a:gd name="connsiteY46" fmla="*/ 159375 h 184507"/>
                  <a:gd name="connsiteX47" fmla="*/ 53157 w 129322"/>
                  <a:gd name="connsiteY47" fmla="*/ 133015 h 184507"/>
                  <a:gd name="connsiteX48" fmla="*/ 84403 w 129322"/>
                  <a:gd name="connsiteY48" fmla="*/ 133015 h 184507"/>
                  <a:gd name="connsiteX49" fmla="*/ 84403 w 129322"/>
                  <a:gd name="connsiteY49" fmla="*/ 159375 h 184507"/>
                  <a:gd name="connsiteX50" fmla="*/ 53157 w 129322"/>
                  <a:gd name="connsiteY50" fmla="*/ 159375 h 184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29322" h="184507">
                    <a:moveTo>
                      <a:pt x="125992" y="-4156"/>
                    </a:moveTo>
                    <a:lnTo>
                      <a:pt x="40861" y="-4156"/>
                    </a:lnTo>
                    <a:cubicBezTo>
                      <a:pt x="37207" y="-4156"/>
                      <a:pt x="33657" y="-3735"/>
                      <a:pt x="30258" y="-2935"/>
                    </a:cubicBezTo>
                    <a:cubicBezTo>
                      <a:pt x="30258" y="5656"/>
                      <a:pt x="30258" y="14237"/>
                      <a:pt x="30258" y="22817"/>
                    </a:cubicBezTo>
                    <a:cubicBezTo>
                      <a:pt x="20035" y="22817"/>
                      <a:pt x="9818" y="22817"/>
                      <a:pt x="-400" y="22817"/>
                    </a:cubicBezTo>
                    <a:cubicBezTo>
                      <a:pt x="-2292" y="27500"/>
                      <a:pt x="-3331" y="32583"/>
                      <a:pt x="-3331" y="37900"/>
                    </a:cubicBezTo>
                    <a:cubicBezTo>
                      <a:pt x="-3331" y="42650"/>
                      <a:pt x="-2500" y="47224"/>
                      <a:pt x="-972" y="51486"/>
                    </a:cubicBezTo>
                    <a:cubicBezTo>
                      <a:pt x="-972" y="48310"/>
                      <a:pt x="-972" y="45140"/>
                      <a:pt x="-972" y="41964"/>
                    </a:cubicBezTo>
                    <a:cubicBezTo>
                      <a:pt x="9433" y="41964"/>
                      <a:pt x="19848" y="41964"/>
                      <a:pt x="30258" y="41964"/>
                    </a:cubicBezTo>
                    <a:cubicBezTo>
                      <a:pt x="30258" y="50763"/>
                      <a:pt x="30258" y="59557"/>
                      <a:pt x="30258" y="68345"/>
                    </a:cubicBezTo>
                    <a:cubicBezTo>
                      <a:pt x="23627" y="68345"/>
                      <a:pt x="17000" y="68345"/>
                      <a:pt x="10369" y="68345"/>
                    </a:cubicBezTo>
                    <a:cubicBezTo>
                      <a:pt x="18300" y="75544"/>
                      <a:pt x="29037" y="79966"/>
                      <a:pt x="40861" y="79966"/>
                    </a:cubicBezTo>
                    <a:lnTo>
                      <a:pt x="75864" y="79966"/>
                    </a:lnTo>
                    <a:cubicBezTo>
                      <a:pt x="82595" y="79966"/>
                      <a:pt x="88073" y="85429"/>
                      <a:pt x="88073" y="92169"/>
                    </a:cubicBezTo>
                    <a:cubicBezTo>
                      <a:pt x="88073" y="98921"/>
                      <a:pt x="82595" y="104388"/>
                      <a:pt x="75864" y="104388"/>
                    </a:cubicBezTo>
                    <a:lnTo>
                      <a:pt x="76711" y="104388"/>
                    </a:lnTo>
                    <a:cubicBezTo>
                      <a:pt x="55725" y="104388"/>
                      <a:pt x="38714" y="121399"/>
                      <a:pt x="38714" y="142375"/>
                    </a:cubicBezTo>
                    <a:cubicBezTo>
                      <a:pt x="38714" y="159297"/>
                      <a:pt x="49774" y="173621"/>
                      <a:pt x="65059" y="178537"/>
                    </a:cubicBezTo>
                    <a:cubicBezTo>
                      <a:pt x="71509" y="178537"/>
                      <a:pt x="77954" y="178537"/>
                      <a:pt x="84403" y="178537"/>
                    </a:cubicBezTo>
                    <a:cubicBezTo>
                      <a:pt x="84403" y="179140"/>
                      <a:pt x="84403" y="179748"/>
                      <a:pt x="84403" y="180351"/>
                    </a:cubicBezTo>
                    <a:lnTo>
                      <a:pt x="125992" y="180351"/>
                    </a:lnTo>
                    <a:lnTo>
                      <a:pt x="125992" y="178537"/>
                    </a:lnTo>
                    <a:lnTo>
                      <a:pt x="125992" y="169900"/>
                    </a:lnTo>
                    <a:lnTo>
                      <a:pt x="125992" y="159375"/>
                    </a:lnTo>
                    <a:lnTo>
                      <a:pt x="108061" y="159375"/>
                    </a:lnTo>
                    <a:cubicBezTo>
                      <a:pt x="108061" y="150597"/>
                      <a:pt x="108061" y="141803"/>
                      <a:pt x="108061" y="133015"/>
                    </a:cubicBezTo>
                    <a:lnTo>
                      <a:pt x="125992" y="133015"/>
                    </a:lnTo>
                    <a:cubicBezTo>
                      <a:pt x="125992" y="111457"/>
                      <a:pt x="125992" y="89898"/>
                      <a:pt x="125992" y="68345"/>
                    </a:cubicBezTo>
                    <a:lnTo>
                      <a:pt x="108061" y="68345"/>
                    </a:lnTo>
                    <a:cubicBezTo>
                      <a:pt x="108061" y="59557"/>
                      <a:pt x="108061" y="50763"/>
                      <a:pt x="108061" y="41964"/>
                    </a:cubicBezTo>
                    <a:lnTo>
                      <a:pt x="125992" y="41964"/>
                    </a:lnTo>
                    <a:lnTo>
                      <a:pt x="125992" y="22817"/>
                    </a:lnTo>
                    <a:lnTo>
                      <a:pt x="108061" y="22817"/>
                    </a:lnTo>
                    <a:cubicBezTo>
                      <a:pt x="108061" y="14034"/>
                      <a:pt x="108061" y="5256"/>
                      <a:pt x="108061" y="-3532"/>
                    </a:cubicBezTo>
                    <a:lnTo>
                      <a:pt x="125992" y="-3532"/>
                    </a:lnTo>
                    <a:cubicBezTo>
                      <a:pt x="125992" y="-3741"/>
                      <a:pt x="125992" y="-3948"/>
                      <a:pt x="125992" y="-4156"/>
                    </a:cubicBezTo>
                    <a:moveTo>
                      <a:pt x="53157" y="22817"/>
                    </a:moveTo>
                    <a:cubicBezTo>
                      <a:pt x="53157" y="14034"/>
                      <a:pt x="53157" y="5256"/>
                      <a:pt x="53157" y="-3532"/>
                    </a:cubicBezTo>
                    <a:cubicBezTo>
                      <a:pt x="63578" y="-3532"/>
                      <a:pt x="73988" y="-3532"/>
                      <a:pt x="84403" y="-3532"/>
                    </a:cubicBezTo>
                    <a:cubicBezTo>
                      <a:pt x="84403" y="5256"/>
                      <a:pt x="84403" y="14034"/>
                      <a:pt x="84403" y="22817"/>
                    </a:cubicBezTo>
                    <a:cubicBezTo>
                      <a:pt x="73988" y="22817"/>
                      <a:pt x="63578" y="22817"/>
                      <a:pt x="53157" y="22817"/>
                    </a:cubicBezTo>
                    <a:moveTo>
                      <a:pt x="53157" y="68345"/>
                    </a:moveTo>
                    <a:cubicBezTo>
                      <a:pt x="53157" y="59557"/>
                      <a:pt x="53157" y="50763"/>
                      <a:pt x="53157" y="41964"/>
                    </a:cubicBezTo>
                    <a:cubicBezTo>
                      <a:pt x="63578" y="41964"/>
                      <a:pt x="73988" y="41964"/>
                      <a:pt x="84403" y="41964"/>
                    </a:cubicBezTo>
                    <a:cubicBezTo>
                      <a:pt x="84403" y="50763"/>
                      <a:pt x="84403" y="59557"/>
                      <a:pt x="84403" y="68345"/>
                    </a:cubicBezTo>
                    <a:cubicBezTo>
                      <a:pt x="73988" y="68345"/>
                      <a:pt x="63578" y="68345"/>
                      <a:pt x="53157" y="68345"/>
                    </a:cubicBezTo>
                    <a:moveTo>
                      <a:pt x="53157" y="159375"/>
                    </a:moveTo>
                    <a:cubicBezTo>
                      <a:pt x="53157" y="150597"/>
                      <a:pt x="53157" y="141803"/>
                      <a:pt x="53157" y="133015"/>
                    </a:cubicBezTo>
                    <a:cubicBezTo>
                      <a:pt x="63578" y="133015"/>
                      <a:pt x="73988" y="133015"/>
                      <a:pt x="84403" y="133015"/>
                    </a:cubicBezTo>
                    <a:cubicBezTo>
                      <a:pt x="84403" y="141803"/>
                      <a:pt x="84403" y="150597"/>
                      <a:pt x="84403" y="159375"/>
                    </a:cubicBezTo>
                    <a:cubicBezTo>
                      <a:pt x="73988" y="159375"/>
                      <a:pt x="63578" y="159375"/>
                      <a:pt x="53157" y="159375"/>
                    </a:cubicBezTo>
                  </a:path>
                </a:pathLst>
              </a:custGeom>
              <a:solidFill>
                <a:srgbClr val="B1DCD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2" name="Figura a mano libera: forma 461">
                <a:extLst>
                  <a:ext uri="{FF2B5EF4-FFF2-40B4-BE49-F238E27FC236}">
                    <a16:creationId xmlns:a16="http://schemas.microsoft.com/office/drawing/2014/main" id="{7B68C681-718A-42CE-82D1-5DE4281BF33A}"/>
                  </a:ext>
                </a:extLst>
              </p:cNvPr>
              <p:cNvSpPr/>
              <p:nvPr/>
            </p:nvSpPr>
            <p:spPr>
              <a:xfrm flipV="1">
                <a:off x="7740098" y="3288503"/>
                <a:ext cx="15810" cy="84122"/>
              </a:xfrm>
              <a:custGeom>
                <a:avLst/>
                <a:gdLst>
                  <a:gd name="connsiteX0" fmla="*/ 11924 w 15810"/>
                  <a:gd name="connsiteY0" fmla="*/ -4047 h 84122"/>
                  <a:gd name="connsiteX1" fmla="*/ -3886 w 15810"/>
                  <a:gd name="connsiteY1" fmla="*/ -4047 h 84122"/>
                  <a:gd name="connsiteX2" fmla="*/ -185 w 15810"/>
                  <a:gd name="connsiteY2" fmla="*/ 67639 h 84122"/>
                  <a:gd name="connsiteX3" fmla="*/ 454 w 15810"/>
                  <a:gd name="connsiteY3" fmla="*/ 80076 h 84122"/>
                  <a:gd name="connsiteX4" fmla="*/ 7585 w 15810"/>
                  <a:gd name="connsiteY4" fmla="*/ 80076 h 84122"/>
                  <a:gd name="connsiteX5" fmla="*/ 8229 w 15810"/>
                  <a:gd name="connsiteY5" fmla="*/ 67639 h 84122"/>
                  <a:gd name="connsiteX6" fmla="*/ 11924 w 15810"/>
                  <a:gd name="connsiteY6" fmla="*/ -4047 h 84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10" h="84122">
                    <a:moveTo>
                      <a:pt x="11924" y="-4047"/>
                    </a:moveTo>
                    <a:lnTo>
                      <a:pt x="-3886" y="-4047"/>
                    </a:lnTo>
                    <a:lnTo>
                      <a:pt x="-185" y="67639"/>
                    </a:lnTo>
                    <a:lnTo>
                      <a:pt x="454" y="80076"/>
                    </a:lnTo>
                    <a:lnTo>
                      <a:pt x="7585" y="80076"/>
                    </a:lnTo>
                    <a:lnTo>
                      <a:pt x="8229" y="67639"/>
                    </a:lnTo>
                    <a:lnTo>
                      <a:pt x="11924" y="-4047"/>
                    </a:lnTo>
                  </a:path>
                </a:pathLst>
              </a:custGeom>
              <a:solidFill>
                <a:srgbClr val="B1DCD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3" name="Figura a mano libera: forma 462">
                <a:extLst>
                  <a:ext uri="{FF2B5EF4-FFF2-40B4-BE49-F238E27FC236}">
                    <a16:creationId xmlns:a16="http://schemas.microsoft.com/office/drawing/2014/main" id="{C15044E1-FD62-4D99-A66C-6B9131B7646E}"/>
                  </a:ext>
                </a:extLst>
              </p:cNvPr>
              <p:cNvSpPr/>
              <p:nvPr/>
            </p:nvSpPr>
            <p:spPr>
              <a:xfrm flipV="1">
                <a:off x="9015621" y="3022446"/>
                <a:ext cx="255304" cy="73785"/>
              </a:xfrm>
              <a:custGeom>
                <a:avLst/>
                <a:gdLst>
                  <a:gd name="connsiteX0" fmla="*/ 212186 w 255304"/>
                  <a:gd name="connsiteY0" fmla="*/ -4638 h 73785"/>
                  <a:gd name="connsiteX1" fmla="*/ 18838 w 255304"/>
                  <a:gd name="connsiteY1" fmla="*/ -4638 h 73785"/>
                  <a:gd name="connsiteX2" fmla="*/ -6212 w 255304"/>
                  <a:gd name="connsiteY2" fmla="*/ 69147 h 73785"/>
                  <a:gd name="connsiteX3" fmla="*/ 212186 w 255304"/>
                  <a:gd name="connsiteY3" fmla="*/ 69147 h 73785"/>
                  <a:gd name="connsiteX4" fmla="*/ 249092 w 255304"/>
                  <a:gd name="connsiteY4" fmla="*/ 32252 h 73785"/>
                  <a:gd name="connsiteX5" fmla="*/ 212186 w 255304"/>
                  <a:gd name="connsiteY5" fmla="*/ -4638 h 7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5304" h="73785">
                    <a:moveTo>
                      <a:pt x="212186" y="-4638"/>
                    </a:moveTo>
                    <a:lnTo>
                      <a:pt x="18838" y="-4638"/>
                    </a:lnTo>
                    <a:cubicBezTo>
                      <a:pt x="11037" y="19945"/>
                      <a:pt x="2691" y="44679"/>
                      <a:pt x="-6212" y="69147"/>
                    </a:cubicBezTo>
                    <a:lnTo>
                      <a:pt x="212186" y="69147"/>
                    </a:lnTo>
                    <a:cubicBezTo>
                      <a:pt x="232565" y="69147"/>
                      <a:pt x="249092" y="52641"/>
                      <a:pt x="249092" y="32252"/>
                    </a:cubicBezTo>
                    <a:cubicBezTo>
                      <a:pt x="249092" y="11868"/>
                      <a:pt x="232565" y="-4638"/>
                      <a:pt x="212186" y="-4638"/>
                    </a:cubicBezTo>
                  </a:path>
                </a:pathLst>
              </a:custGeom>
              <a:solidFill>
                <a:srgbClr val="B6E0E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4" name="Figura a mano libera: forma 463">
                <a:extLst>
                  <a:ext uri="{FF2B5EF4-FFF2-40B4-BE49-F238E27FC236}">
                    <a16:creationId xmlns:a16="http://schemas.microsoft.com/office/drawing/2014/main" id="{ACC490DA-D085-4BD8-84D5-DCF996F0DEF6}"/>
                  </a:ext>
                </a:extLst>
              </p:cNvPr>
              <p:cNvSpPr/>
              <p:nvPr/>
            </p:nvSpPr>
            <p:spPr>
              <a:xfrm flipV="1">
                <a:off x="8971185" y="3022446"/>
                <a:ext cx="69487" cy="73785"/>
              </a:xfrm>
              <a:custGeom>
                <a:avLst/>
                <a:gdLst>
                  <a:gd name="connsiteX0" fmla="*/ 63504 w 69487"/>
                  <a:gd name="connsiteY0" fmla="*/ -4638 h 73785"/>
                  <a:gd name="connsiteX1" fmla="*/ 30917 w 69487"/>
                  <a:gd name="connsiteY1" fmla="*/ -4638 h 73785"/>
                  <a:gd name="connsiteX2" fmla="*/ -5983 w 69487"/>
                  <a:gd name="connsiteY2" fmla="*/ 32252 h 73785"/>
                  <a:gd name="connsiteX3" fmla="*/ 30917 w 69487"/>
                  <a:gd name="connsiteY3" fmla="*/ 69147 h 73785"/>
                  <a:gd name="connsiteX4" fmla="*/ 38453 w 69487"/>
                  <a:gd name="connsiteY4" fmla="*/ 69147 h 73785"/>
                  <a:gd name="connsiteX5" fmla="*/ 63504 w 69487"/>
                  <a:gd name="connsiteY5" fmla="*/ -4638 h 7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487" h="73785">
                    <a:moveTo>
                      <a:pt x="63504" y="-4638"/>
                    </a:moveTo>
                    <a:lnTo>
                      <a:pt x="30917" y="-4638"/>
                    </a:lnTo>
                    <a:cubicBezTo>
                      <a:pt x="10554" y="-4638"/>
                      <a:pt x="-5983" y="11868"/>
                      <a:pt x="-5983" y="32252"/>
                    </a:cubicBezTo>
                    <a:cubicBezTo>
                      <a:pt x="-5983" y="52641"/>
                      <a:pt x="10554" y="69147"/>
                      <a:pt x="30917" y="69147"/>
                    </a:cubicBezTo>
                    <a:lnTo>
                      <a:pt x="38453" y="69147"/>
                    </a:lnTo>
                    <a:cubicBezTo>
                      <a:pt x="47356" y="44679"/>
                      <a:pt x="55703" y="19945"/>
                      <a:pt x="63504" y="-4638"/>
                    </a:cubicBezTo>
                  </a:path>
                </a:pathLst>
              </a:custGeom>
              <a:solidFill>
                <a:srgbClr val="B1DCD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5" name="Figura a mano libera: forma 464">
                <a:extLst>
                  <a:ext uri="{FF2B5EF4-FFF2-40B4-BE49-F238E27FC236}">
                    <a16:creationId xmlns:a16="http://schemas.microsoft.com/office/drawing/2014/main" id="{97FA03EC-946D-4FFE-AB76-84AC1B0C042B}"/>
                  </a:ext>
                </a:extLst>
              </p:cNvPr>
              <p:cNvSpPr/>
              <p:nvPr/>
            </p:nvSpPr>
            <p:spPr>
              <a:xfrm flipV="1">
                <a:off x="10566558" y="3010378"/>
                <a:ext cx="489643" cy="181056"/>
              </a:xfrm>
              <a:custGeom>
                <a:avLst/>
                <a:gdLst>
                  <a:gd name="connsiteX0" fmla="*/ 437252 w 489643"/>
                  <a:gd name="connsiteY0" fmla="*/ -4548 h 181056"/>
                  <a:gd name="connsiteX1" fmla="*/ 106240 w 489643"/>
                  <a:gd name="connsiteY1" fmla="*/ -4548 h 181056"/>
                  <a:gd name="connsiteX2" fmla="*/ 106240 w 489643"/>
                  <a:gd name="connsiteY2" fmla="*/ 77980 h 181056"/>
                  <a:gd name="connsiteX3" fmla="*/ 174739 w 489643"/>
                  <a:gd name="connsiteY3" fmla="*/ 77980 h 181056"/>
                  <a:gd name="connsiteX4" fmla="*/ 186745 w 489643"/>
                  <a:gd name="connsiteY4" fmla="*/ 89954 h 181056"/>
                  <a:gd name="connsiteX5" fmla="*/ 174739 w 489643"/>
                  <a:gd name="connsiteY5" fmla="*/ 101949 h 181056"/>
                  <a:gd name="connsiteX6" fmla="*/ 169074 w 489643"/>
                  <a:gd name="connsiteY6" fmla="*/ 101949 h 181056"/>
                  <a:gd name="connsiteX7" fmla="*/ 131810 w 489643"/>
                  <a:gd name="connsiteY7" fmla="*/ 139234 h 181056"/>
                  <a:gd name="connsiteX8" fmla="*/ 169074 w 489643"/>
                  <a:gd name="connsiteY8" fmla="*/ 176509 h 181056"/>
                  <a:gd name="connsiteX9" fmla="*/ 402066 w 489643"/>
                  <a:gd name="connsiteY9" fmla="*/ 176509 h 181056"/>
                  <a:gd name="connsiteX10" fmla="*/ 439383 w 489643"/>
                  <a:gd name="connsiteY10" fmla="*/ 139234 h 181056"/>
                  <a:gd name="connsiteX11" fmla="*/ 402066 w 489643"/>
                  <a:gd name="connsiteY11" fmla="*/ 101949 h 181056"/>
                  <a:gd name="connsiteX12" fmla="*/ 402898 w 489643"/>
                  <a:gd name="connsiteY12" fmla="*/ 101949 h 181056"/>
                  <a:gd name="connsiteX13" fmla="*/ 390945 w 489643"/>
                  <a:gd name="connsiteY13" fmla="*/ 89954 h 181056"/>
                  <a:gd name="connsiteX14" fmla="*/ 402898 w 489643"/>
                  <a:gd name="connsiteY14" fmla="*/ 77980 h 181056"/>
                  <a:gd name="connsiteX15" fmla="*/ 437252 w 489643"/>
                  <a:gd name="connsiteY15" fmla="*/ 77980 h 181056"/>
                  <a:gd name="connsiteX16" fmla="*/ 480649 w 489643"/>
                  <a:gd name="connsiteY16" fmla="*/ 36713 h 181056"/>
                  <a:gd name="connsiteX17" fmla="*/ 437252 w 489643"/>
                  <a:gd name="connsiteY17" fmla="*/ -4548 h 181056"/>
                  <a:gd name="connsiteX18" fmla="*/ 73539 w 489643"/>
                  <a:gd name="connsiteY18" fmla="*/ -4548 h 181056"/>
                  <a:gd name="connsiteX19" fmla="*/ 37407 w 489643"/>
                  <a:gd name="connsiteY19" fmla="*/ -4548 h 181056"/>
                  <a:gd name="connsiteX20" fmla="*/ 37407 w 489643"/>
                  <a:gd name="connsiteY20" fmla="*/ 35211 h 181056"/>
                  <a:gd name="connsiteX21" fmla="*/ 73539 w 489643"/>
                  <a:gd name="connsiteY21" fmla="*/ 35211 h 181056"/>
                  <a:gd name="connsiteX22" fmla="*/ 73539 w 489643"/>
                  <a:gd name="connsiteY22" fmla="*/ -4548 h 181056"/>
                  <a:gd name="connsiteX23" fmla="*/ 27137 w 489643"/>
                  <a:gd name="connsiteY23" fmla="*/ -4521 h 181056"/>
                  <a:gd name="connsiteX24" fmla="*/ -8994 w 489643"/>
                  <a:gd name="connsiteY24" fmla="*/ 16366 h 181056"/>
                  <a:gd name="connsiteX25" fmla="*/ -8994 w 489643"/>
                  <a:gd name="connsiteY25" fmla="*/ 35211 h 181056"/>
                  <a:gd name="connsiteX26" fmla="*/ 27137 w 489643"/>
                  <a:gd name="connsiteY26" fmla="*/ 35211 h 181056"/>
                  <a:gd name="connsiteX27" fmla="*/ 27137 w 489643"/>
                  <a:gd name="connsiteY27" fmla="*/ -4521 h 181056"/>
                  <a:gd name="connsiteX28" fmla="*/ 73539 w 489643"/>
                  <a:gd name="connsiteY28" fmla="*/ 69394 h 181056"/>
                  <a:gd name="connsiteX29" fmla="*/ 37407 w 489643"/>
                  <a:gd name="connsiteY29" fmla="*/ 69394 h 181056"/>
                  <a:gd name="connsiteX30" fmla="*/ 37407 w 489643"/>
                  <a:gd name="connsiteY30" fmla="*/ 77980 h 181056"/>
                  <a:gd name="connsiteX31" fmla="*/ 73539 w 489643"/>
                  <a:gd name="connsiteY31" fmla="*/ 77980 h 181056"/>
                  <a:gd name="connsiteX32" fmla="*/ 73539 w 489643"/>
                  <a:gd name="connsiteY32" fmla="*/ 69394 h 181056"/>
                  <a:gd name="connsiteX33" fmla="*/ 27137 w 489643"/>
                  <a:gd name="connsiteY33" fmla="*/ 69394 h 181056"/>
                  <a:gd name="connsiteX34" fmla="*/ 2247 w 489643"/>
                  <a:gd name="connsiteY34" fmla="*/ 69394 h 181056"/>
                  <a:gd name="connsiteX35" fmla="*/ 27137 w 489643"/>
                  <a:gd name="connsiteY35" fmla="*/ 77954 h 181056"/>
                  <a:gd name="connsiteX36" fmla="*/ 27137 w 489643"/>
                  <a:gd name="connsiteY36" fmla="*/ 69394 h 181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9643" h="181056">
                    <a:moveTo>
                      <a:pt x="437252" y="-4548"/>
                    </a:moveTo>
                    <a:lnTo>
                      <a:pt x="106240" y="-4548"/>
                    </a:lnTo>
                    <a:lnTo>
                      <a:pt x="106240" y="77980"/>
                    </a:lnTo>
                    <a:lnTo>
                      <a:pt x="174739" y="77980"/>
                    </a:lnTo>
                    <a:cubicBezTo>
                      <a:pt x="181392" y="77980"/>
                      <a:pt x="186745" y="83364"/>
                      <a:pt x="186745" y="89954"/>
                    </a:cubicBezTo>
                    <a:cubicBezTo>
                      <a:pt x="186745" y="96591"/>
                      <a:pt x="181392" y="101949"/>
                      <a:pt x="174739" y="101949"/>
                    </a:cubicBezTo>
                    <a:lnTo>
                      <a:pt x="169074" y="101949"/>
                    </a:lnTo>
                    <a:cubicBezTo>
                      <a:pt x="148493" y="101949"/>
                      <a:pt x="131810" y="118643"/>
                      <a:pt x="131810" y="139234"/>
                    </a:cubicBezTo>
                    <a:cubicBezTo>
                      <a:pt x="131810" y="159821"/>
                      <a:pt x="148493" y="176509"/>
                      <a:pt x="169074" y="176509"/>
                    </a:cubicBezTo>
                    <a:lnTo>
                      <a:pt x="402066" y="176509"/>
                    </a:lnTo>
                    <a:cubicBezTo>
                      <a:pt x="422648" y="176509"/>
                      <a:pt x="439383" y="159821"/>
                      <a:pt x="439383" y="139234"/>
                    </a:cubicBezTo>
                    <a:cubicBezTo>
                      <a:pt x="439383" y="118643"/>
                      <a:pt x="422648" y="101949"/>
                      <a:pt x="402066" y="101949"/>
                    </a:cubicBezTo>
                    <a:lnTo>
                      <a:pt x="402898" y="101949"/>
                    </a:lnTo>
                    <a:cubicBezTo>
                      <a:pt x="396298" y="101949"/>
                      <a:pt x="390945" y="96591"/>
                      <a:pt x="390945" y="89954"/>
                    </a:cubicBezTo>
                    <a:cubicBezTo>
                      <a:pt x="390945" y="83364"/>
                      <a:pt x="396298" y="77980"/>
                      <a:pt x="402898" y="77980"/>
                    </a:cubicBezTo>
                    <a:lnTo>
                      <a:pt x="437252" y="77980"/>
                    </a:lnTo>
                    <a:cubicBezTo>
                      <a:pt x="461211" y="77980"/>
                      <a:pt x="480649" y="59524"/>
                      <a:pt x="480649" y="36713"/>
                    </a:cubicBezTo>
                    <a:cubicBezTo>
                      <a:pt x="480649" y="13918"/>
                      <a:pt x="461211" y="-4548"/>
                      <a:pt x="437252" y="-4548"/>
                    </a:cubicBezTo>
                    <a:moveTo>
                      <a:pt x="73539" y="-4548"/>
                    </a:moveTo>
                    <a:lnTo>
                      <a:pt x="37407" y="-4548"/>
                    </a:lnTo>
                    <a:cubicBezTo>
                      <a:pt x="37407" y="8711"/>
                      <a:pt x="37407" y="21943"/>
                      <a:pt x="37407" y="35211"/>
                    </a:cubicBezTo>
                    <a:cubicBezTo>
                      <a:pt x="49449" y="35211"/>
                      <a:pt x="61491" y="35211"/>
                      <a:pt x="73539" y="35211"/>
                    </a:cubicBezTo>
                    <a:cubicBezTo>
                      <a:pt x="73539" y="21943"/>
                      <a:pt x="73539" y="8711"/>
                      <a:pt x="73539" y="-4548"/>
                    </a:cubicBezTo>
                    <a:moveTo>
                      <a:pt x="27137" y="-4521"/>
                    </a:moveTo>
                    <a:cubicBezTo>
                      <a:pt x="11634" y="-3986"/>
                      <a:pt x="-1791" y="4288"/>
                      <a:pt x="-8994" y="16366"/>
                    </a:cubicBezTo>
                    <a:cubicBezTo>
                      <a:pt x="-8994" y="22645"/>
                      <a:pt x="-8994" y="28923"/>
                      <a:pt x="-8994" y="35211"/>
                    </a:cubicBezTo>
                    <a:cubicBezTo>
                      <a:pt x="3079" y="35211"/>
                      <a:pt x="15100" y="35211"/>
                      <a:pt x="27137" y="35211"/>
                    </a:cubicBezTo>
                    <a:cubicBezTo>
                      <a:pt x="27137" y="21953"/>
                      <a:pt x="27137" y="8726"/>
                      <a:pt x="27137" y="-4521"/>
                    </a:cubicBezTo>
                    <a:moveTo>
                      <a:pt x="73539" y="69394"/>
                    </a:moveTo>
                    <a:cubicBezTo>
                      <a:pt x="61491" y="69394"/>
                      <a:pt x="49449" y="69394"/>
                      <a:pt x="37407" y="69394"/>
                    </a:cubicBezTo>
                    <a:cubicBezTo>
                      <a:pt x="37407" y="72258"/>
                      <a:pt x="37407" y="75121"/>
                      <a:pt x="37407" y="77980"/>
                    </a:cubicBezTo>
                    <a:lnTo>
                      <a:pt x="73539" y="77980"/>
                    </a:lnTo>
                    <a:cubicBezTo>
                      <a:pt x="73539" y="75121"/>
                      <a:pt x="73539" y="72258"/>
                      <a:pt x="73539" y="69394"/>
                    </a:cubicBezTo>
                    <a:moveTo>
                      <a:pt x="27137" y="69394"/>
                    </a:moveTo>
                    <a:cubicBezTo>
                      <a:pt x="18838" y="69394"/>
                      <a:pt x="10553" y="69394"/>
                      <a:pt x="2247" y="69394"/>
                    </a:cubicBezTo>
                    <a:cubicBezTo>
                      <a:pt x="9181" y="74492"/>
                      <a:pt x="17777" y="77631"/>
                      <a:pt x="27137" y="77954"/>
                    </a:cubicBezTo>
                    <a:cubicBezTo>
                      <a:pt x="27137" y="75100"/>
                      <a:pt x="27137" y="72247"/>
                      <a:pt x="27137" y="69394"/>
                    </a:cubicBezTo>
                  </a:path>
                </a:pathLst>
              </a:custGeom>
              <a:solidFill>
                <a:srgbClr val="96BCE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6" name="Figura a mano libera: forma 465">
                <a:extLst>
                  <a:ext uri="{FF2B5EF4-FFF2-40B4-BE49-F238E27FC236}">
                    <a16:creationId xmlns:a16="http://schemas.microsoft.com/office/drawing/2014/main" id="{3BF78499-F332-4305-92B3-B3C81AB23241}"/>
                  </a:ext>
                </a:extLst>
              </p:cNvPr>
              <p:cNvSpPr/>
              <p:nvPr/>
            </p:nvSpPr>
            <p:spPr>
              <a:xfrm flipV="1">
                <a:off x="10560929" y="3108907"/>
                <a:ext cx="120862" cy="82527"/>
              </a:xfrm>
              <a:custGeom>
                <a:avLst/>
                <a:gdLst>
                  <a:gd name="connsiteX0" fmla="*/ 112185 w 120862"/>
                  <a:gd name="connsiteY0" fmla="*/ -4440 h 82527"/>
                  <a:gd name="connsiteX1" fmla="*/ 79484 w 120862"/>
                  <a:gd name="connsiteY1" fmla="*/ -4440 h 82527"/>
                  <a:gd name="connsiteX2" fmla="*/ 79484 w 120862"/>
                  <a:gd name="connsiteY2" fmla="*/ 35319 h 82527"/>
                  <a:gd name="connsiteX3" fmla="*/ 43353 w 120862"/>
                  <a:gd name="connsiteY3" fmla="*/ 35319 h 82527"/>
                  <a:gd name="connsiteX4" fmla="*/ 43353 w 120862"/>
                  <a:gd name="connsiteY4" fmla="*/ -4440 h 82527"/>
                  <a:gd name="connsiteX5" fmla="*/ 34689 w 120862"/>
                  <a:gd name="connsiteY5" fmla="*/ -4440 h 82527"/>
                  <a:gd name="connsiteX6" fmla="*/ 33083 w 120862"/>
                  <a:gd name="connsiteY6" fmla="*/ -4414 h 82527"/>
                  <a:gd name="connsiteX7" fmla="*/ 33083 w 120862"/>
                  <a:gd name="connsiteY7" fmla="*/ 35319 h 82527"/>
                  <a:gd name="connsiteX8" fmla="*/ -3049 w 120862"/>
                  <a:gd name="connsiteY8" fmla="*/ 35319 h 82527"/>
                  <a:gd name="connsiteX9" fmla="*/ -3049 w 120862"/>
                  <a:gd name="connsiteY9" fmla="*/ 16474 h 82527"/>
                  <a:gd name="connsiteX10" fmla="*/ -8677 w 120862"/>
                  <a:gd name="connsiteY10" fmla="*/ 36821 h 82527"/>
                  <a:gd name="connsiteX11" fmla="*/ 8193 w 120862"/>
                  <a:gd name="connsiteY11" fmla="*/ 69501 h 82527"/>
                  <a:gd name="connsiteX12" fmla="*/ 33083 w 120862"/>
                  <a:gd name="connsiteY12" fmla="*/ 69501 h 82527"/>
                  <a:gd name="connsiteX13" fmla="*/ 33083 w 120862"/>
                  <a:gd name="connsiteY13" fmla="*/ 78061 h 82527"/>
                  <a:gd name="connsiteX14" fmla="*/ 34689 w 120862"/>
                  <a:gd name="connsiteY14" fmla="*/ 78087 h 82527"/>
                  <a:gd name="connsiteX15" fmla="*/ 43353 w 120862"/>
                  <a:gd name="connsiteY15" fmla="*/ 78087 h 82527"/>
                  <a:gd name="connsiteX16" fmla="*/ 43353 w 120862"/>
                  <a:gd name="connsiteY16" fmla="*/ 69501 h 82527"/>
                  <a:gd name="connsiteX17" fmla="*/ 79484 w 120862"/>
                  <a:gd name="connsiteY17" fmla="*/ 69501 h 82527"/>
                  <a:gd name="connsiteX18" fmla="*/ 79484 w 120862"/>
                  <a:gd name="connsiteY18" fmla="*/ 78087 h 82527"/>
                  <a:gd name="connsiteX19" fmla="*/ 112185 w 120862"/>
                  <a:gd name="connsiteY19" fmla="*/ 78087 h 82527"/>
                  <a:gd name="connsiteX20" fmla="*/ 112185 w 120862"/>
                  <a:gd name="connsiteY20" fmla="*/ -4440 h 82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0862" h="82527">
                    <a:moveTo>
                      <a:pt x="112185" y="-4440"/>
                    </a:moveTo>
                    <a:lnTo>
                      <a:pt x="79484" y="-4440"/>
                    </a:lnTo>
                    <a:cubicBezTo>
                      <a:pt x="79484" y="8818"/>
                      <a:pt x="79484" y="22050"/>
                      <a:pt x="79484" y="35319"/>
                    </a:cubicBezTo>
                    <a:cubicBezTo>
                      <a:pt x="67436" y="35319"/>
                      <a:pt x="55395" y="35319"/>
                      <a:pt x="43353" y="35319"/>
                    </a:cubicBezTo>
                    <a:cubicBezTo>
                      <a:pt x="43353" y="22050"/>
                      <a:pt x="43353" y="8818"/>
                      <a:pt x="43353" y="-4440"/>
                    </a:cubicBezTo>
                    <a:lnTo>
                      <a:pt x="34689" y="-4440"/>
                    </a:lnTo>
                    <a:cubicBezTo>
                      <a:pt x="34148" y="-4440"/>
                      <a:pt x="33613" y="-4435"/>
                      <a:pt x="33083" y="-4414"/>
                    </a:cubicBezTo>
                    <a:cubicBezTo>
                      <a:pt x="33083" y="8834"/>
                      <a:pt x="33083" y="22061"/>
                      <a:pt x="33083" y="35319"/>
                    </a:cubicBezTo>
                    <a:cubicBezTo>
                      <a:pt x="21046" y="35319"/>
                      <a:pt x="9025" y="35319"/>
                      <a:pt x="-3049" y="35319"/>
                    </a:cubicBezTo>
                    <a:cubicBezTo>
                      <a:pt x="-3049" y="29030"/>
                      <a:pt x="-3049" y="22752"/>
                      <a:pt x="-3049" y="16474"/>
                    </a:cubicBezTo>
                    <a:cubicBezTo>
                      <a:pt x="-6634" y="22476"/>
                      <a:pt x="-8677" y="29420"/>
                      <a:pt x="-8677" y="36821"/>
                    </a:cubicBezTo>
                    <a:cubicBezTo>
                      <a:pt x="-8677" y="50131"/>
                      <a:pt x="-2072" y="61960"/>
                      <a:pt x="8193" y="69501"/>
                    </a:cubicBezTo>
                    <a:cubicBezTo>
                      <a:pt x="16498" y="69501"/>
                      <a:pt x="24783" y="69501"/>
                      <a:pt x="33083" y="69501"/>
                    </a:cubicBezTo>
                    <a:cubicBezTo>
                      <a:pt x="33083" y="72355"/>
                      <a:pt x="33083" y="75208"/>
                      <a:pt x="33083" y="78061"/>
                    </a:cubicBezTo>
                    <a:cubicBezTo>
                      <a:pt x="33613" y="78082"/>
                      <a:pt x="34148" y="78087"/>
                      <a:pt x="34689" y="78087"/>
                    </a:cubicBezTo>
                    <a:lnTo>
                      <a:pt x="43353" y="78087"/>
                    </a:lnTo>
                    <a:cubicBezTo>
                      <a:pt x="43353" y="75228"/>
                      <a:pt x="43353" y="72365"/>
                      <a:pt x="43353" y="69501"/>
                    </a:cubicBezTo>
                    <a:cubicBezTo>
                      <a:pt x="55395" y="69501"/>
                      <a:pt x="67436" y="69501"/>
                      <a:pt x="79484" y="69501"/>
                    </a:cubicBezTo>
                    <a:cubicBezTo>
                      <a:pt x="79484" y="72365"/>
                      <a:pt x="79484" y="75228"/>
                      <a:pt x="79484" y="78087"/>
                    </a:cubicBezTo>
                    <a:lnTo>
                      <a:pt x="112185" y="78087"/>
                    </a:lnTo>
                    <a:lnTo>
                      <a:pt x="112185" y="-4440"/>
                    </a:ln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7" name="Figura a mano libera: forma 466">
                <a:extLst>
                  <a:ext uri="{FF2B5EF4-FFF2-40B4-BE49-F238E27FC236}">
                    <a16:creationId xmlns:a16="http://schemas.microsoft.com/office/drawing/2014/main" id="{6A051D23-35CB-4D76-A078-C87E5E05151B}"/>
                  </a:ext>
                </a:extLst>
              </p:cNvPr>
              <p:cNvSpPr/>
              <p:nvPr/>
            </p:nvSpPr>
            <p:spPr>
              <a:xfrm flipV="1">
                <a:off x="6411183" y="3015253"/>
                <a:ext cx="401492" cy="146796"/>
              </a:xfrm>
              <a:custGeom>
                <a:avLst/>
                <a:gdLst>
                  <a:gd name="connsiteX0" fmla="*/ 364337 w 401492"/>
                  <a:gd name="connsiteY0" fmla="*/ -4574 h 146796"/>
                  <a:gd name="connsiteX1" fmla="*/ 33163 w 401492"/>
                  <a:gd name="connsiteY1" fmla="*/ -4574 h 146796"/>
                  <a:gd name="connsiteX2" fmla="*/ -1991 w 401492"/>
                  <a:gd name="connsiteY2" fmla="*/ 28880 h 146796"/>
                  <a:gd name="connsiteX3" fmla="*/ 33163 w 401492"/>
                  <a:gd name="connsiteY3" fmla="*/ 62340 h 146796"/>
                  <a:gd name="connsiteX4" fmla="*/ 151530 w 401492"/>
                  <a:gd name="connsiteY4" fmla="*/ 62340 h 146796"/>
                  <a:gd name="connsiteX5" fmla="*/ 161244 w 401492"/>
                  <a:gd name="connsiteY5" fmla="*/ 72064 h 146796"/>
                  <a:gd name="connsiteX6" fmla="*/ 151530 w 401492"/>
                  <a:gd name="connsiteY6" fmla="*/ 81773 h 146796"/>
                  <a:gd name="connsiteX7" fmla="*/ 146946 w 401492"/>
                  <a:gd name="connsiteY7" fmla="*/ 81773 h 146796"/>
                  <a:gd name="connsiteX8" fmla="*/ 116714 w 401492"/>
                  <a:gd name="connsiteY8" fmla="*/ 111995 h 146796"/>
                  <a:gd name="connsiteX9" fmla="*/ 146946 w 401492"/>
                  <a:gd name="connsiteY9" fmla="*/ 142222 h 146796"/>
                  <a:gd name="connsiteX10" fmla="*/ 335819 w 401492"/>
                  <a:gd name="connsiteY10" fmla="*/ 142222 h 146796"/>
                  <a:gd name="connsiteX11" fmla="*/ 366036 w 401492"/>
                  <a:gd name="connsiteY11" fmla="*/ 111995 h 146796"/>
                  <a:gd name="connsiteX12" fmla="*/ 335819 w 401492"/>
                  <a:gd name="connsiteY12" fmla="*/ 81773 h 146796"/>
                  <a:gd name="connsiteX13" fmla="*/ 336500 w 401492"/>
                  <a:gd name="connsiteY13" fmla="*/ 81773 h 146796"/>
                  <a:gd name="connsiteX14" fmla="*/ 326786 w 401492"/>
                  <a:gd name="connsiteY14" fmla="*/ 72064 h 146796"/>
                  <a:gd name="connsiteX15" fmla="*/ 336500 w 401492"/>
                  <a:gd name="connsiteY15" fmla="*/ 62340 h 146796"/>
                  <a:gd name="connsiteX16" fmla="*/ 364337 w 401492"/>
                  <a:gd name="connsiteY16" fmla="*/ 62340 h 146796"/>
                  <a:gd name="connsiteX17" fmla="*/ 399501 w 401492"/>
                  <a:gd name="connsiteY17" fmla="*/ 28880 h 146796"/>
                  <a:gd name="connsiteX18" fmla="*/ 364337 w 401492"/>
                  <a:gd name="connsiteY18" fmla="*/ -4574 h 146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01492" h="146796">
                    <a:moveTo>
                      <a:pt x="364337" y="-4574"/>
                    </a:moveTo>
                    <a:lnTo>
                      <a:pt x="33163" y="-4574"/>
                    </a:lnTo>
                    <a:cubicBezTo>
                      <a:pt x="13756" y="-4574"/>
                      <a:pt x="-1991" y="10415"/>
                      <a:pt x="-1991" y="28880"/>
                    </a:cubicBezTo>
                    <a:cubicBezTo>
                      <a:pt x="-1991" y="47372"/>
                      <a:pt x="13756" y="62340"/>
                      <a:pt x="33163" y="62340"/>
                    </a:cubicBezTo>
                    <a:lnTo>
                      <a:pt x="151530" y="62340"/>
                    </a:lnTo>
                    <a:cubicBezTo>
                      <a:pt x="156899" y="62340"/>
                      <a:pt x="161244" y="66706"/>
                      <a:pt x="161244" y="72064"/>
                    </a:cubicBezTo>
                    <a:cubicBezTo>
                      <a:pt x="161244" y="77423"/>
                      <a:pt x="156899" y="81773"/>
                      <a:pt x="151530" y="81773"/>
                    </a:cubicBezTo>
                    <a:lnTo>
                      <a:pt x="146946" y="81773"/>
                    </a:lnTo>
                    <a:cubicBezTo>
                      <a:pt x="130258" y="81773"/>
                      <a:pt x="116714" y="95301"/>
                      <a:pt x="116714" y="111995"/>
                    </a:cubicBezTo>
                    <a:cubicBezTo>
                      <a:pt x="116714" y="128688"/>
                      <a:pt x="130258" y="142222"/>
                      <a:pt x="146946" y="142222"/>
                    </a:cubicBezTo>
                    <a:lnTo>
                      <a:pt x="335819" y="142222"/>
                    </a:lnTo>
                    <a:cubicBezTo>
                      <a:pt x="352513" y="142222"/>
                      <a:pt x="366036" y="128688"/>
                      <a:pt x="366036" y="111995"/>
                    </a:cubicBezTo>
                    <a:cubicBezTo>
                      <a:pt x="366036" y="95301"/>
                      <a:pt x="352513" y="81773"/>
                      <a:pt x="335819" y="81773"/>
                    </a:cubicBezTo>
                    <a:lnTo>
                      <a:pt x="336500" y="81773"/>
                    </a:lnTo>
                    <a:cubicBezTo>
                      <a:pt x="331131" y="81773"/>
                      <a:pt x="326786" y="77423"/>
                      <a:pt x="326786" y="72064"/>
                    </a:cubicBezTo>
                    <a:cubicBezTo>
                      <a:pt x="326786" y="66706"/>
                      <a:pt x="331131" y="62340"/>
                      <a:pt x="336500" y="62340"/>
                    </a:cubicBezTo>
                    <a:lnTo>
                      <a:pt x="364337" y="62340"/>
                    </a:lnTo>
                    <a:cubicBezTo>
                      <a:pt x="383759" y="62340"/>
                      <a:pt x="399501" y="47372"/>
                      <a:pt x="399501" y="28880"/>
                    </a:cubicBezTo>
                    <a:cubicBezTo>
                      <a:pt x="399501" y="10415"/>
                      <a:pt x="383759" y="-4574"/>
                      <a:pt x="364337" y="-4574"/>
                    </a:cubicBezTo>
                  </a:path>
                </a:pathLst>
              </a:custGeom>
              <a:solidFill>
                <a:srgbClr val="96BCE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8" name="Figura a mano libera: forma 467">
                <a:extLst>
                  <a:ext uri="{FF2B5EF4-FFF2-40B4-BE49-F238E27FC236}">
                    <a16:creationId xmlns:a16="http://schemas.microsoft.com/office/drawing/2014/main" id="{98C64EC4-EBD5-4F79-A95E-1652F89EEA59}"/>
                  </a:ext>
                </a:extLst>
              </p:cNvPr>
              <p:cNvSpPr/>
              <p:nvPr/>
            </p:nvSpPr>
            <p:spPr>
              <a:xfrm flipV="1">
                <a:off x="8389582" y="3412879"/>
                <a:ext cx="392511" cy="62533"/>
              </a:xfrm>
              <a:custGeom>
                <a:avLst/>
                <a:gdLst>
                  <a:gd name="connsiteX0" fmla="*/ 365764 w 392511"/>
                  <a:gd name="connsiteY0" fmla="*/ -3799 h 62533"/>
                  <a:gd name="connsiteX1" fmla="*/ 365764 w 392511"/>
                  <a:gd name="connsiteY1" fmla="*/ 58734 h 62533"/>
                  <a:gd name="connsiteX2" fmla="*/ 387229 w 392511"/>
                  <a:gd name="connsiteY2" fmla="*/ 36012 h 62533"/>
                  <a:gd name="connsiteX3" fmla="*/ 387229 w 392511"/>
                  <a:gd name="connsiteY3" fmla="*/ 18923 h 62533"/>
                  <a:gd name="connsiteX4" fmla="*/ 365764 w 392511"/>
                  <a:gd name="connsiteY4" fmla="*/ -3799 h 62533"/>
                  <a:gd name="connsiteX5" fmla="*/ 103506 w 392511"/>
                  <a:gd name="connsiteY5" fmla="*/ 8638 h 62533"/>
                  <a:gd name="connsiteX6" fmla="*/ 73019 w 392511"/>
                  <a:gd name="connsiteY6" fmla="*/ 8638 h 62533"/>
                  <a:gd name="connsiteX7" fmla="*/ 73019 w 392511"/>
                  <a:gd name="connsiteY7" fmla="*/ 44187 h 62533"/>
                  <a:gd name="connsiteX8" fmla="*/ 103506 w 392511"/>
                  <a:gd name="connsiteY8" fmla="*/ 44187 h 62533"/>
                  <a:gd name="connsiteX9" fmla="*/ 103506 w 392511"/>
                  <a:gd name="connsiteY9" fmla="*/ 8638 h 62533"/>
                  <a:gd name="connsiteX10" fmla="*/ 64350 w 392511"/>
                  <a:gd name="connsiteY10" fmla="*/ 8638 h 62533"/>
                  <a:gd name="connsiteX11" fmla="*/ 33863 w 392511"/>
                  <a:gd name="connsiteY11" fmla="*/ 8638 h 62533"/>
                  <a:gd name="connsiteX12" fmla="*/ 33863 w 392511"/>
                  <a:gd name="connsiteY12" fmla="*/ 44187 h 62533"/>
                  <a:gd name="connsiteX13" fmla="*/ 64350 w 392511"/>
                  <a:gd name="connsiteY13" fmla="*/ 44187 h 62533"/>
                  <a:gd name="connsiteX14" fmla="*/ 64350 w 392511"/>
                  <a:gd name="connsiteY14" fmla="*/ 8638 h 62533"/>
                  <a:gd name="connsiteX15" fmla="*/ 25220 w 392511"/>
                  <a:gd name="connsiteY15" fmla="*/ 8638 h 62533"/>
                  <a:gd name="connsiteX16" fmla="*/ -5283 w 392511"/>
                  <a:gd name="connsiteY16" fmla="*/ 8638 h 62533"/>
                  <a:gd name="connsiteX17" fmla="*/ -5283 w 392511"/>
                  <a:gd name="connsiteY17" fmla="*/ 44187 h 62533"/>
                  <a:gd name="connsiteX18" fmla="*/ 25220 w 392511"/>
                  <a:gd name="connsiteY18" fmla="*/ 44187 h 62533"/>
                  <a:gd name="connsiteX19" fmla="*/ 25220 w 392511"/>
                  <a:gd name="connsiteY19" fmla="*/ 8638 h 62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2511" h="62533">
                    <a:moveTo>
                      <a:pt x="365764" y="-3799"/>
                    </a:moveTo>
                    <a:lnTo>
                      <a:pt x="365764" y="58734"/>
                    </a:lnTo>
                    <a:cubicBezTo>
                      <a:pt x="376252" y="54919"/>
                      <a:pt x="384334" y="46469"/>
                      <a:pt x="387229" y="36012"/>
                    </a:cubicBezTo>
                    <a:lnTo>
                      <a:pt x="387229" y="18923"/>
                    </a:lnTo>
                    <a:cubicBezTo>
                      <a:pt x="384334" y="8466"/>
                      <a:pt x="376252" y="16"/>
                      <a:pt x="365764" y="-3799"/>
                    </a:cubicBezTo>
                    <a:moveTo>
                      <a:pt x="103506" y="8638"/>
                    </a:moveTo>
                    <a:cubicBezTo>
                      <a:pt x="93345" y="8638"/>
                      <a:pt x="83179" y="8638"/>
                      <a:pt x="73019" y="8638"/>
                    </a:cubicBezTo>
                    <a:cubicBezTo>
                      <a:pt x="73019" y="20483"/>
                      <a:pt x="73019" y="32343"/>
                      <a:pt x="73019" y="44187"/>
                    </a:cubicBezTo>
                    <a:cubicBezTo>
                      <a:pt x="83179" y="44187"/>
                      <a:pt x="93345" y="44187"/>
                      <a:pt x="103506" y="44187"/>
                    </a:cubicBezTo>
                    <a:cubicBezTo>
                      <a:pt x="103506" y="32343"/>
                      <a:pt x="103506" y="20483"/>
                      <a:pt x="103506" y="8638"/>
                    </a:cubicBezTo>
                    <a:moveTo>
                      <a:pt x="64350" y="8638"/>
                    </a:moveTo>
                    <a:cubicBezTo>
                      <a:pt x="54194" y="8638"/>
                      <a:pt x="44049" y="8638"/>
                      <a:pt x="33863" y="8638"/>
                    </a:cubicBezTo>
                    <a:cubicBezTo>
                      <a:pt x="33863" y="20483"/>
                      <a:pt x="33863" y="32343"/>
                      <a:pt x="33863" y="44187"/>
                    </a:cubicBezTo>
                    <a:cubicBezTo>
                      <a:pt x="44049" y="44187"/>
                      <a:pt x="54194" y="44187"/>
                      <a:pt x="64350" y="44187"/>
                    </a:cubicBezTo>
                    <a:cubicBezTo>
                      <a:pt x="64350" y="32343"/>
                      <a:pt x="64350" y="20483"/>
                      <a:pt x="64350" y="8638"/>
                    </a:cubicBezTo>
                    <a:moveTo>
                      <a:pt x="25220" y="8638"/>
                    </a:moveTo>
                    <a:cubicBezTo>
                      <a:pt x="15048" y="8638"/>
                      <a:pt x="4898" y="8638"/>
                      <a:pt x="-5283" y="8638"/>
                    </a:cubicBezTo>
                    <a:cubicBezTo>
                      <a:pt x="-5283" y="20483"/>
                      <a:pt x="-5283" y="32343"/>
                      <a:pt x="-5283" y="44187"/>
                    </a:cubicBezTo>
                    <a:cubicBezTo>
                      <a:pt x="4898" y="44187"/>
                      <a:pt x="15048" y="44187"/>
                      <a:pt x="25220" y="44187"/>
                    </a:cubicBezTo>
                    <a:cubicBezTo>
                      <a:pt x="25220" y="32343"/>
                      <a:pt x="25220" y="20483"/>
                      <a:pt x="25220" y="8638"/>
                    </a:cubicBezTo>
                  </a:path>
                </a:pathLst>
              </a:custGeom>
              <a:solidFill>
                <a:srgbClr val="96BCE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9" name="Figura a mano libera: forma 468">
                <a:extLst>
                  <a:ext uri="{FF2B5EF4-FFF2-40B4-BE49-F238E27FC236}">
                    <a16:creationId xmlns:a16="http://schemas.microsoft.com/office/drawing/2014/main" id="{FD45C3FF-FA80-4267-ACFE-6EAE43ECA546}"/>
                  </a:ext>
                </a:extLst>
              </p:cNvPr>
              <p:cNvSpPr/>
              <p:nvPr/>
            </p:nvSpPr>
            <p:spPr>
              <a:xfrm flipV="1">
                <a:off x="8381765" y="3331422"/>
                <a:ext cx="142898" cy="146182"/>
              </a:xfrm>
              <a:custGeom>
                <a:avLst/>
                <a:gdLst>
                  <a:gd name="connsiteX0" fmla="*/ 137836 w 142898"/>
                  <a:gd name="connsiteY0" fmla="*/ -3885 h 146182"/>
                  <a:gd name="connsiteX1" fmla="*/ 30098 w 142898"/>
                  <a:gd name="connsiteY1" fmla="*/ -3885 h 146182"/>
                  <a:gd name="connsiteX2" fmla="*/ -5062 w 142898"/>
                  <a:gd name="connsiteY2" fmla="*/ 29575 h 146182"/>
                  <a:gd name="connsiteX3" fmla="*/ 30098 w 142898"/>
                  <a:gd name="connsiteY3" fmla="*/ 63034 h 146182"/>
                  <a:gd name="connsiteX4" fmla="*/ 137836 w 142898"/>
                  <a:gd name="connsiteY4" fmla="*/ 63034 h 146182"/>
                  <a:gd name="connsiteX5" fmla="*/ 137836 w 142898"/>
                  <a:gd name="connsiteY5" fmla="*/ -3885 h 146182"/>
                  <a:gd name="connsiteX6" fmla="*/ 81056 w 142898"/>
                  <a:gd name="connsiteY6" fmla="*/ 46294 h 146182"/>
                  <a:gd name="connsiteX7" fmla="*/ 81056 w 142898"/>
                  <a:gd name="connsiteY7" fmla="*/ 10745 h 146182"/>
                  <a:gd name="connsiteX8" fmla="*/ 111544 w 142898"/>
                  <a:gd name="connsiteY8" fmla="*/ 10745 h 146182"/>
                  <a:gd name="connsiteX9" fmla="*/ 111544 w 142898"/>
                  <a:gd name="connsiteY9" fmla="*/ 46294 h 146182"/>
                  <a:gd name="connsiteX10" fmla="*/ 81056 w 142898"/>
                  <a:gd name="connsiteY10" fmla="*/ 46294 h 146182"/>
                  <a:gd name="connsiteX11" fmla="*/ 41900 w 142898"/>
                  <a:gd name="connsiteY11" fmla="*/ 46294 h 146182"/>
                  <a:gd name="connsiteX12" fmla="*/ 41900 w 142898"/>
                  <a:gd name="connsiteY12" fmla="*/ 10745 h 146182"/>
                  <a:gd name="connsiteX13" fmla="*/ 72388 w 142898"/>
                  <a:gd name="connsiteY13" fmla="*/ 10745 h 146182"/>
                  <a:gd name="connsiteX14" fmla="*/ 72388 w 142898"/>
                  <a:gd name="connsiteY14" fmla="*/ 46294 h 146182"/>
                  <a:gd name="connsiteX15" fmla="*/ 41900 w 142898"/>
                  <a:gd name="connsiteY15" fmla="*/ 46294 h 146182"/>
                  <a:gd name="connsiteX16" fmla="*/ 2755 w 142898"/>
                  <a:gd name="connsiteY16" fmla="*/ 46294 h 146182"/>
                  <a:gd name="connsiteX17" fmla="*/ 2755 w 142898"/>
                  <a:gd name="connsiteY17" fmla="*/ 10745 h 146182"/>
                  <a:gd name="connsiteX18" fmla="*/ 33258 w 142898"/>
                  <a:gd name="connsiteY18" fmla="*/ 10745 h 146182"/>
                  <a:gd name="connsiteX19" fmla="*/ 33258 w 142898"/>
                  <a:gd name="connsiteY19" fmla="*/ 46294 h 146182"/>
                  <a:gd name="connsiteX20" fmla="*/ 2755 w 142898"/>
                  <a:gd name="connsiteY20" fmla="*/ 46294 h 146182"/>
                  <a:gd name="connsiteX21" fmla="*/ 137836 w 142898"/>
                  <a:gd name="connsiteY21" fmla="*/ 83049 h 146182"/>
                  <a:gd name="connsiteX22" fmla="*/ 113654 w 142898"/>
                  <a:gd name="connsiteY22" fmla="*/ 112678 h 146182"/>
                  <a:gd name="connsiteX23" fmla="*/ 137836 w 142898"/>
                  <a:gd name="connsiteY23" fmla="*/ 142297 h 146182"/>
                  <a:gd name="connsiteX24" fmla="*/ 137836 w 142898"/>
                  <a:gd name="connsiteY24" fmla="*/ 83049 h 146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42898" h="146182">
                    <a:moveTo>
                      <a:pt x="137836" y="-3885"/>
                    </a:moveTo>
                    <a:lnTo>
                      <a:pt x="30098" y="-3885"/>
                    </a:lnTo>
                    <a:cubicBezTo>
                      <a:pt x="10681" y="-3885"/>
                      <a:pt x="-5062" y="11093"/>
                      <a:pt x="-5062" y="29575"/>
                    </a:cubicBezTo>
                    <a:cubicBezTo>
                      <a:pt x="-5062" y="48051"/>
                      <a:pt x="10681" y="63034"/>
                      <a:pt x="30098" y="63034"/>
                    </a:cubicBezTo>
                    <a:lnTo>
                      <a:pt x="137836" y="63034"/>
                    </a:lnTo>
                    <a:lnTo>
                      <a:pt x="137836" y="-3885"/>
                    </a:lnTo>
                    <a:moveTo>
                      <a:pt x="81056" y="46294"/>
                    </a:moveTo>
                    <a:cubicBezTo>
                      <a:pt x="81056" y="34450"/>
                      <a:pt x="81056" y="22590"/>
                      <a:pt x="81056" y="10745"/>
                    </a:cubicBezTo>
                    <a:cubicBezTo>
                      <a:pt x="91217" y="10745"/>
                      <a:pt x="101383" y="10745"/>
                      <a:pt x="111544" y="10745"/>
                    </a:cubicBezTo>
                    <a:cubicBezTo>
                      <a:pt x="111544" y="22590"/>
                      <a:pt x="111544" y="34450"/>
                      <a:pt x="111544" y="46294"/>
                    </a:cubicBezTo>
                    <a:cubicBezTo>
                      <a:pt x="101383" y="46294"/>
                      <a:pt x="91217" y="46294"/>
                      <a:pt x="81056" y="46294"/>
                    </a:cubicBezTo>
                    <a:moveTo>
                      <a:pt x="41900" y="46294"/>
                    </a:moveTo>
                    <a:cubicBezTo>
                      <a:pt x="41900" y="34450"/>
                      <a:pt x="41900" y="22590"/>
                      <a:pt x="41900" y="10745"/>
                    </a:cubicBezTo>
                    <a:cubicBezTo>
                      <a:pt x="52087" y="10745"/>
                      <a:pt x="62232" y="10745"/>
                      <a:pt x="72388" y="10745"/>
                    </a:cubicBezTo>
                    <a:cubicBezTo>
                      <a:pt x="72388" y="22590"/>
                      <a:pt x="72388" y="34450"/>
                      <a:pt x="72388" y="46294"/>
                    </a:cubicBezTo>
                    <a:cubicBezTo>
                      <a:pt x="62232" y="46294"/>
                      <a:pt x="52087" y="46294"/>
                      <a:pt x="41900" y="46294"/>
                    </a:cubicBezTo>
                    <a:moveTo>
                      <a:pt x="2755" y="46294"/>
                    </a:moveTo>
                    <a:cubicBezTo>
                      <a:pt x="2755" y="34450"/>
                      <a:pt x="2755" y="22590"/>
                      <a:pt x="2755" y="10745"/>
                    </a:cubicBezTo>
                    <a:cubicBezTo>
                      <a:pt x="12936" y="10745"/>
                      <a:pt x="23086" y="10745"/>
                      <a:pt x="33258" y="10745"/>
                    </a:cubicBezTo>
                    <a:cubicBezTo>
                      <a:pt x="33258" y="22590"/>
                      <a:pt x="33258" y="34450"/>
                      <a:pt x="33258" y="46294"/>
                    </a:cubicBezTo>
                    <a:cubicBezTo>
                      <a:pt x="23086" y="46294"/>
                      <a:pt x="12936" y="46294"/>
                      <a:pt x="2755" y="46294"/>
                    </a:cubicBezTo>
                    <a:moveTo>
                      <a:pt x="137836" y="83049"/>
                    </a:moveTo>
                    <a:cubicBezTo>
                      <a:pt x="124043" y="85850"/>
                      <a:pt x="113654" y="98048"/>
                      <a:pt x="113654" y="112678"/>
                    </a:cubicBezTo>
                    <a:cubicBezTo>
                      <a:pt x="113654" y="127304"/>
                      <a:pt x="124043" y="139501"/>
                      <a:pt x="137836" y="142297"/>
                    </a:cubicBezTo>
                    <a:lnTo>
                      <a:pt x="137836" y="83049"/>
                    </a:ln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0" name="Figura a mano libera: forma 469">
                <a:extLst>
                  <a:ext uri="{FF2B5EF4-FFF2-40B4-BE49-F238E27FC236}">
                    <a16:creationId xmlns:a16="http://schemas.microsoft.com/office/drawing/2014/main" id="{6A410190-317C-4DBF-A9CF-22E8E00B42D1}"/>
                  </a:ext>
                </a:extLst>
              </p:cNvPr>
              <p:cNvSpPr/>
              <p:nvPr/>
            </p:nvSpPr>
            <p:spPr>
              <a:xfrm flipV="1">
                <a:off x="8524664" y="3330819"/>
                <a:ext cx="235965" cy="146785"/>
              </a:xfrm>
              <a:custGeom>
                <a:avLst/>
                <a:gdLst>
                  <a:gd name="connsiteX0" fmla="*/ 218047 w 235965"/>
                  <a:gd name="connsiteY0" fmla="*/ -3886 h 146785"/>
                  <a:gd name="connsiteX1" fmla="*/ 203770 w 235965"/>
                  <a:gd name="connsiteY1" fmla="*/ -3886 h 146785"/>
                  <a:gd name="connsiteX2" fmla="*/ 203770 w 235965"/>
                  <a:gd name="connsiteY2" fmla="*/ 63034 h 146785"/>
                  <a:gd name="connsiteX3" fmla="*/ 218047 w 235965"/>
                  <a:gd name="connsiteY3" fmla="*/ 63034 h 146785"/>
                  <a:gd name="connsiteX4" fmla="*/ 230588 w 235965"/>
                  <a:gd name="connsiteY4" fmla="*/ 60840 h 146785"/>
                  <a:gd name="connsiteX5" fmla="*/ 230588 w 235965"/>
                  <a:gd name="connsiteY5" fmla="*/ -1693 h 146785"/>
                  <a:gd name="connsiteX6" fmla="*/ 218047 w 235965"/>
                  <a:gd name="connsiteY6" fmla="*/ -3886 h 146785"/>
                  <a:gd name="connsiteX7" fmla="*/ 156849 w 235965"/>
                  <a:gd name="connsiteY7" fmla="*/ -3886 h 146785"/>
                  <a:gd name="connsiteX8" fmla="*/ 133384 w 235965"/>
                  <a:gd name="connsiteY8" fmla="*/ -3886 h 146785"/>
                  <a:gd name="connsiteX9" fmla="*/ 133384 w 235965"/>
                  <a:gd name="connsiteY9" fmla="*/ 129075 h 146785"/>
                  <a:gd name="connsiteX10" fmla="*/ 86468 w 235965"/>
                  <a:gd name="connsiteY10" fmla="*/ 129075 h 146785"/>
                  <a:gd name="connsiteX11" fmla="*/ 86468 w 235965"/>
                  <a:gd name="connsiteY11" fmla="*/ -3886 h 146785"/>
                  <a:gd name="connsiteX12" fmla="*/ 62992 w 235965"/>
                  <a:gd name="connsiteY12" fmla="*/ -3886 h 146785"/>
                  <a:gd name="connsiteX13" fmla="*/ 62992 w 235965"/>
                  <a:gd name="connsiteY13" fmla="*/ 129075 h 146785"/>
                  <a:gd name="connsiteX14" fmla="*/ 16071 w 235965"/>
                  <a:gd name="connsiteY14" fmla="*/ 129075 h 146785"/>
                  <a:gd name="connsiteX15" fmla="*/ 16071 w 235965"/>
                  <a:gd name="connsiteY15" fmla="*/ -3886 h 146785"/>
                  <a:gd name="connsiteX16" fmla="*/ -5378 w 235965"/>
                  <a:gd name="connsiteY16" fmla="*/ -3886 h 146785"/>
                  <a:gd name="connsiteX17" fmla="*/ -5378 w 235965"/>
                  <a:gd name="connsiteY17" fmla="*/ 63034 h 146785"/>
                  <a:gd name="connsiteX18" fmla="*/ 5230 w 235965"/>
                  <a:gd name="connsiteY18" fmla="*/ 63034 h 146785"/>
                  <a:gd name="connsiteX19" fmla="*/ 14969 w 235965"/>
                  <a:gd name="connsiteY19" fmla="*/ 72737 h 146785"/>
                  <a:gd name="connsiteX20" fmla="*/ 5230 w 235965"/>
                  <a:gd name="connsiteY20" fmla="*/ 82445 h 146785"/>
                  <a:gd name="connsiteX21" fmla="*/ 657 w 235965"/>
                  <a:gd name="connsiteY21" fmla="*/ 82445 h 146785"/>
                  <a:gd name="connsiteX22" fmla="*/ -5378 w 235965"/>
                  <a:gd name="connsiteY22" fmla="*/ 83048 h 146785"/>
                  <a:gd name="connsiteX23" fmla="*/ -5378 w 235965"/>
                  <a:gd name="connsiteY23" fmla="*/ 142297 h 146785"/>
                  <a:gd name="connsiteX24" fmla="*/ 657 w 235965"/>
                  <a:gd name="connsiteY24" fmla="*/ 142900 h 146785"/>
                  <a:gd name="connsiteX25" fmla="*/ 189529 w 235965"/>
                  <a:gd name="connsiteY25" fmla="*/ 142900 h 146785"/>
                  <a:gd name="connsiteX26" fmla="*/ 219751 w 235965"/>
                  <a:gd name="connsiteY26" fmla="*/ 112678 h 146785"/>
                  <a:gd name="connsiteX27" fmla="*/ 203770 w 235965"/>
                  <a:gd name="connsiteY27" fmla="*/ 86005 h 146785"/>
                  <a:gd name="connsiteX28" fmla="*/ 203770 w 235965"/>
                  <a:gd name="connsiteY28" fmla="*/ 129075 h 146785"/>
                  <a:gd name="connsiteX29" fmla="*/ 156849 w 235965"/>
                  <a:gd name="connsiteY29" fmla="*/ 129075 h 146785"/>
                  <a:gd name="connsiteX30" fmla="*/ 156849 w 235965"/>
                  <a:gd name="connsiteY30" fmla="*/ -3886 h 146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35965" h="146785">
                    <a:moveTo>
                      <a:pt x="218047" y="-3886"/>
                    </a:moveTo>
                    <a:lnTo>
                      <a:pt x="203770" y="-3886"/>
                    </a:lnTo>
                    <a:lnTo>
                      <a:pt x="203770" y="63034"/>
                    </a:lnTo>
                    <a:lnTo>
                      <a:pt x="218047" y="63034"/>
                    </a:lnTo>
                    <a:cubicBezTo>
                      <a:pt x="222464" y="63034"/>
                      <a:pt x="226695" y="62259"/>
                      <a:pt x="230588" y="60840"/>
                    </a:cubicBezTo>
                    <a:lnTo>
                      <a:pt x="230588" y="-1693"/>
                    </a:lnTo>
                    <a:cubicBezTo>
                      <a:pt x="226695" y="-3112"/>
                      <a:pt x="222464" y="-3886"/>
                      <a:pt x="218047" y="-3886"/>
                    </a:cubicBezTo>
                    <a:moveTo>
                      <a:pt x="156849" y="-3886"/>
                    </a:moveTo>
                    <a:lnTo>
                      <a:pt x="133384" y="-3886"/>
                    </a:lnTo>
                    <a:lnTo>
                      <a:pt x="133384" y="129075"/>
                    </a:lnTo>
                    <a:lnTo>
                      <a:pt x="86468" y="129075"/>
                    </a:lnTo>
                    <a:lnTo>
                      <a:pt x="86468" y="-3886"/>
                    </a:lnTo>
                    <a:lnTo>
                      <a:pt x="62992" y="-3886"/>
                    </a:lnTo>
                    <a:lnTo>
                      <a:pt x="62992" y="129075"/>
                    </a:lnTo>
                    <a:lnTo>
                      <a:pt x="16071" y="129075"/>
                    </a:lnTo>
                    <a:lnTo>
                      <a:pt x="16071" y="-3886"/>
                    </a:lnTo>
                    <a:lnTo>
                      <a:pt x="-5378" y="-3886"/>
                    </a:lnTo>
                    <a:lnTo>
                      <a:pt x="-5378" y="63034"/>
                    </a:lnTo>
                    <a:lnTo>
                      <a:pt x="5230" y="63034"/>
                    </a:lnTo>
                    <a:cubicBezTo>
                      <a:pt x="10609" y="63034"/>
                      <a:pt x="14969" y="67379"/>
                      <a:pt x="14969" y="72737"/>
                    </a:cubicBezTo>
                    <a:cubicBezTo>
                      <a:pt x="14969" y="78111"/>
                      <a:pt x="10609" y="82445"/>
                      <a:pt x="5230" y="82445"/>
                    </a:cubicBezTo>
                    <a:lnTo>
                      <a:pt x="657" y="82445"/>
                    </a:lnTo>
                    <a:cubicBezTo>
                      <a:pt x="-1412" y="82445"/>
                      <a:pt x="-3429" y="82653"/>
                      <a:pt x="-5378" y="83048"/>
                    </a:cubicBezTo>
                    <a:lnTo>
                      <a:pt x="-5378" y="142297"/>
                    </a:lnTo>
                    <a:cubicBezTo>
                      <a:pt x="-3429" y="142692"/>
                      <a:pt x="-1412" y="142900"/>
                      <a:pt x="657" y="142900"/>
                    </a:cubicBezTo>
                    <a:lnTo>
                      <a:pt x="189529" y="142900"/>
                    </a:lnTo>
                    <a:cubicBezTo>
                      <a:pt x="206228" y="142900"/>
                      <a:pt x="219751" y="129371"/>
                      <a:pt x="219751" y="112678"/>
                    </a:cubicBezTo>
                    <a:cubicBezTo>
                      <a:pt x="219751" y="101129"/>
                      <a:pt x="213286" y="91094"/>
                      <a:pt x="203770" y="86005"/>
                    </a:cubicBezTo>
                    <a:lnTo>
                      <a:pt x="203770" y="129075"/>
                    </a:lnTo>
                    <a:lnTo>
                      <a:pt x="156849" y="129075"/>
                    </a:lnTo>
                    <a:lnTo>
                      <a:pt x="156849" y="-3886"/>
                    </a:ln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1" name="Figura a mano libera: forma 470">
                <a:extLst>
                  <a:ext uri="{FF2B5EF4-FFF2-40B4-BE49-F238E27FC236}">
                    <a16:creationId xmlns:a16="http://schemas.microsoft.com/office/drawing/2014/main" id="{403AD831-EE04-4EF6-BAA4-1FB3BD7CAB60}"/>
                  </a:ext>
                </a:extLst>
              </p:cNvPr>
              <p:cNvSpPr/>
              <p:nvPr/>
            </p:nvSpPr>
            <p:spPr>
              <a:xfrm flipV="1">
                <a:off x="8546113" y="3344645"/>
                <a:ext cx="46919" cy="132960"/>
              </a:xfrm>
              <a:custGeom>
                <a:avLst/>
                <a:gdLst>
                  <a:gd name="connsiteX0" fmla="*/ -5256 w 46919"/>
                  <a:gd name="connsiteY0" fmla="*/ -3871 h 132960"/>
                  <a:gd name="connsiteX1" fmla="*/ 41664 w 46919"/>
                  <a:gd name="connsiteY1" fmla="*/ -3871 h 132960"/>
                  <a:gd name="connsiteX2" fmla="*/ 41664 w 46919"/>
                  <a:gd name="connsiteY2" fmla="*/ 129089 h 132960"/>
                  <a:gd name="connsiteX3" fmla="*/ -5256 w 46919"/>
                  <a:gd name="connsiteY3" fmla="*/ 129089 h 13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9" h="132960">
                    <a:moveTo>
                      <a:pt x="-5256" y="-3871"/>
                    </a:moveTo>
                    <a:lnTo>
                      <a:pt x="41664" y="-3871"/>
                    </a:lnTo>
                    <a:lnTo>
                      <a:pt x="41664" y="129089"/>
                    </a:lnTo>
                    <a:lnTo>
                      <a:pt x="-5256" y="129089"/>
                    </a:lnTo>
                    <a:close/>
                  </a:path>
                </a:pathLst>
              </a:custGeom>
              <a:solidFill>
                <a:srgbClr val="95BCE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2" name="Figura a mano libera: forma 471">
                <a:extLst>
                  <a:ext uri="{FF2B5EF4-FFF2-40B4-BE49-F238E27FC236}">
                    <a16:creationId xmlns:a16="http://schemas.microsoft.com/office/drawing/2014/main" id="{838B5167-D872-47B6-8C2C-EFB00391CAD5}"/>
                  </a:ext>
                </a:extLst>
              </p:cNvPr>
              <p:cNvSpPr/>
              <p:nvPr/>
            </p:nvSpPr>
            <p:spPr>
              <a:xfrm flipV="1">
                <a:off x="8616509" y="3344645"/>
                <a:ext cx="46915" cy="132960"/>
              </a:xfrm>
              <a:custGeom>
                <a:avLst/>
                <a:gdLst>
                  <a:gd name="connsiteX0" fmla="*/ -5373 w 46915"/>
                  <a:gd name="connsiteY0" fmla="*/ -3871 h 132960"/>
                  <a:gd name="connsiteX1" fmla="*/ 41542 w 46915"/>
                  <a:gd name="connsiteY1" fmla="*/ -3871 h 132960"/>
                  <a:gd name="connsiteX2" fmla="*/ 41542 w 46915"/>
                  <a:gd name="connsiteY2" fmla="*/ 129089 h 132960"/>
                  <a:gd name="connsiteX3" fmla="*/ -5373 w 46915"/>
                  <a:gd name="connsiteY3" fmla="*/ 129089 h 13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5" h="132960">
                    <a:moveTo>
                      <a:pt x="-5373" y="-3871"/>
                    </a:moveTo>
                    <a:lnTo>
                      <a:pt x="41542" y="-3871"/>
                    </a:lnTo>
                    <a:lnTo>
                      <a:pt x="41542" y="129089"/>
                    </a:lnTo>
                    <a:lnTo>
                      <a:pt x="-5373" y="129089"/>
                    </a:lnTo>
                    <a:close/>
                  </a:path>
                </a:pathLst>
              </a:custGeom>
              <a:solidFill>
                <a:srgbClr val="95BCE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3" name="Figura a mano libera: forma 472">
                <a:extLst>
                  <a:ext uri="{FF2B5EF4-FFF2-40B4-BE49-F238E27FC236}">
                    <a16:creationId xmlns:a16="http://schemas.microsoft.com/office/drawing/2014/main" id="{F1A7503D-5555-4E79-BDD1-C289E85429FE}"/>
                  </a:ext>
                </a:extLst>
              </p:cNvPr>
              <p:cNvSpPr/>
              <p:nvPr/>
            </p:nvSpPr>
            <p:spPr>
              <a:xfrm flipV="1">
                <a:off x="8686891" y="3344644"/>
                <a:ext cx="46920" cy="132961"/>
              </a:xfrm>
              <a:custGeom>
                <a:avLst/>
                <a:gdLst>
                  <a:gd name="connsiteX0" fmla="*/ 41430 w 46920"/>
                  <a:gd name="connsiteY0" fmla="*/ -3871 h 132961"/>
                  <a:gd name="connsiteX1" fmla="*/ -5491 w 46920"/>
                  <a:gd name="connsiteY1" fmla="*/ -3871 h 132961"/>
                  <a:gd name="connsiteX2" fmla="*/ -5491 w 46920"/>
                  <a:gd name="connsiteY2" fmla="*/ 129090 h 132961"/>
                  <a:gd name="connsiteX3" fmla="*/ 41430 w 46920"/>
                  <a:gd name="connsiteY3" fmla="*/ 129090 h 132961"/>
                  <a:gd name="connsiteX4" fmla="*/ 41430 w 46920"/>
                  <a:gd name="connsiteY4" fmla="*/ 86020 h 132961"/>
                  <a:gd name="connsiteX5" fmla="*/ 27190 w 46920"/>
                  <a:gd name="connsiteY5" fmla="*/ 82461 h 132961"/>
                  <a:gd name="connsiteX6" fmla="*/ 27871 w 46920"/>
                  <a:gd name="connsiteY6" fmla="*/ 82461 h 132961"/>
                  <a:gd name="connsiteX7" fmla="*/ 18152 w 46920"/>
                  <a:gd name="connsiteY7" fmla="*/ 72752 h 132961"/>
                  <a:gd name="connsiteX8" fmla="*/ 27871 w 46920"/>
                  <a:gd name="connsiteY8" fmla="*/ 63049 h 132961"/>
                  <a:gd name="connsiteX9" fmla="*/ 41430 w 46920"/>
                  <a:gd name="connsiteY9" fmla="*/ 63049 h 132961"/>
                  <a:gd name="connsiteX10" fmla="*/ 41430 w 46920"/>
                  <a:gd name="connsiteY10" fmla="*/ -3871 h 132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920" h="132961">
                    <a:moveTo>
                      <a:pt x="41430" y="-3871"/>
                    </a:moveTo>
                    <a:lnTo>
                      <a:pt x="-5491" y="-3871"/>
                    </a:lnTo>
                    <a:lnTo>
                      <a:pt x="-5491" y="129090"/>
                    </a:lnTo>
                    <a:lnTo>
                      <a:pt x="41430" y="129090"/>
                    </a:lnTo>
                    <a:lnTo>
                      <a:pt x="41430" y="86020"/>
                    </a:lnTo>
                    <a:cubicBezTo>
                      <a:pt x="37189" y="83749"/>
                      <a:pt x="32340" y="82461"/>
                      <a:pt x="27190" y="82461"/>
                    </a:cubicBezTo>
                    <a:lnTo>
                      <a:pt x="27871" y="82461"/>
                    </a:lnTo>
                    <a:cubicBezTo>
                      <a:pt x="22502" y="82461"/>
                      <a:pt x="18152" y="78126"/>
                      <a:pt x="18152" y="72752"/>
                    </a:cubicBezTo>
                    <a:cubicBezTo>
                      <a:pt x="18152" y="67394"/>
                      <a:pt x="22502" y="63049"/>
                      <a:pt x="27871" y="63049"/>
                    </a:cubicBezTo>
                    <a:lnTo>
                      <a:pt x="41430" y="63049"/>
                    </a:lnTo>
                    <a:lnTo>
                      <a:pt x="41430" y="-3871"/>
                    </a:lnTo>
                  </a:path>
                </a:pathLst>
              </a:custGeom>
              <a:solidFill>
                <a:srgbClr val="95BCE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4" name="Figura a mano libera: forma 473">
                <a:extLst>
                  <a:ext uri="{FF2B5EF4-FFF2-40B4-BE49-F238E27FC236}">
                    <a16:creationId xmlns:a16="http://schemas.microsoft.com/office/drawing/2014/main" id="{C762CA07-E6C3-447C-92DB-487AF8C3AA4F}"/>
                  </a:ext>
                </a:extLst>
              </p:cNvPr>
              <p:cNvSpPr/>
              <p:nvPr/>
            </p:nvSpPr>
            <p:spPr>
              <a:xfrm flipV="1">
                <a:off x="8782094" y="3435601"/>
                <a:ext cx="1158" cy="17088"/>
              </a:xfrm>
              <a:custGeom>
                <a:avLst/>
                <a:gdLst>
                  <a:gd name="connsiteX0" fmla="*/ -5611 w 1158"/>
                  <a:gd name="connsiteY0" fmla="*/ -3799 h 17088"/>
                  <a:gd name="connsiteX1" fmla="*/ -5611 w 1158"/>
                  <a:gd name="connsiteY1" fmla="*/ 13289 h 17088"/>
                  <a:gd name="connsiteX2" fmla="*/ -4452 w 1158"/>
                  <a:gd name="connsiteY2" fmla="*/ 4745 h 17088"/>
                  <a:gd name="connsiteX3" fmla="*/ -5611 w 1158"/>
                  <a:gd name="connsiteY3" fmla="*/ -3799 h 17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8" h="17088">
                    <a:moveTo>
                      <a:pt x="-5611" y="-3799"/>
                    </a:moveTo>
                    <a:lnTo>
                      <a:pt x="-5611" y="13289"/>
                    </a:lnTo>
                    <a:cubicBezTo>
                      <a:pt x="-4858" y="10561"/>
                      <a:pt x="-4452" y="7697"/>
                      <a:pt x="-4452" y="4745"/>
                    </a:cubicBezTo>
                    <a:cubicBezTo>
                      <a:pt x="-4452" y="1788"/>
                      <a:pt x="-4858" y="-1076"/>
                      <a:pt x="-5611" y="-3799"/>
                    </a:cubicBez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5" name="Figura a mano libera: forma 474">
                <a:extLst>
                  <a:ext uri="{FF2B5EF4-FFF2-40B4-BE49-F238E27FC236}">
                    <a16:creationId xmlns:a16="http://schemas.microsoft.com/office/drawing/2014/main" id="{EEEBD461-A60A-4494-A8AB-D1CCD7771A4D}"/>
                  </a:ext>
                </a:extLst>
              </p:cNvPr>
              <p:cNvSpPr/>
              <p:nvPr/>
            </p:nvSpPr>
            <p:spPr>
              <a:xfrm flipV="1">
                <a:off x="9650512" y="3391663"/>
                <a:ext cx="149368" cy="40928"/>
              </a:xfrm>
              <a:custGeom>
                <a:avLst/>
                <a:gdLst>
                  <a:gd name="connsiteX0" fmla="*/ 142186 w 149368"/>
                  <a:gd name="connsiteY0" fmla="*/ -3869 h 40928"/>
                  <a:gd name="connsiteX1" fmla="*/ -7183 w 149368"/>
                  <a:gd name="connsiteY1" fmla="*/ -3869 h 40928"/>
                  <a:gd name="connsiteX2" fmla="*/ -7183 w 149368"/>
                  <a:gd name="connsiteY2" fmla="*/ 37059 h 40928"/>
                  <a:gd name="connsiteX3" fmla="*/ 142186 w 149368"/>
                  <a:gd name="connsiteY3" fmla="*/ 37059 h 40928"/>
                  <a:gd name="connsiteX4" fmla="*/ 142186 w 149368"/>
                  <a:gd name="connsiteY4" fmla="*/ -3869 h 40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368" h="40928">
                    <a:moveTo>
                      <a:pt x="142186" y="-3869"/>
                    </a:moveTo>
                    <a:lnTo>
                      <a:pt x="-7183" y="-3869"/>
                    </a:lnTo>
                    <a:lnTo>
                      <a:pt x="-7183" y="37059"/>
                    </a:lnTo>
                    <a:lnTo>
                      <a:pt x="142186" y="37059"/>
                    </a:lnTo>
                    <a:lnTo>
                      <a:pt x="142186" y="-3869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6" name="Figura a mano libera: forma 475">
                <a:extLst>
                  <a:ext uri="{FF2B5EF4-FFF2-40B4-BE49-F238E27FC236}">
                    <a16:creationId xmlns:a16="http://schemas.microsoft.com/office/drawing/2014/main" id="{634AC0DF-4330-49EB-80A4-54E4FB6852F9}"/>
                  </a:ext>
                </a:extLst>
              </p:cNvPr>
              <p:cNvSpPr/>
              <p:nvPr/>
            </p:nvSpPr>
            <p:spPr>
              <a:xfrm flipV="1">
                <a:off x="9632114" y="3414173"/>
                <a:ext cx="186180" cy="79793"/>
              </a:xfrm>
              <a:custGeom>
                <a:avLst/>
                <a:gdLst>
                  <a:gd name="connsiteX0" fmla="*/ 178998 w 186180"/>
                  <a:gd name="connsiteY0" fmla="*/ -3777 h 79793"/>
                  <a:gd name="connsiteX1" fmla="*/ -7183 w 186180"/>
                  <a:gd name="connsiteY1" fmla="*/ -3777 h 79793"/>
                  <a:gd name="connsiteX2" fmla="*/ -7183 w 186180"/>
                  <a:gd name="connsiteY2" fmla="*/ 76016 h 79793"/>
                  <a:gd name="connsiteX3" fmla="*/ 178998 w 186180"/>
                  <a:gd name="connsiteY3" fmla="*/ 76016 h 79793"/>
                  <a:gd name="connsiteX4" fmla="*/ 178998 w 186180"/>
                  <a:gd name="connsiteY4" fmla="*/ -3777 h 79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180" h="79793">
                    <a:moveTo>
                      <a:pt x="178998" y="-3777"/>
                    </a:moveTo>
                    <a:lnTo>
                      <a:pt x="-7183" y="-3777"/>
                    </a:lnTo>
                    <a:lnTo>
                      <a:pt x="-7183" y="76016"/>
                    </a:lnTo>
                    <a:lnTo>
                      <a:pt x="178998" y="76016"/>
                    </a:lnTo>
                    <a:lnTo>
                      <a:pt x="178998" y="-3777"/>
                    </a:lnTo>
                  </a:path>
                </a:pathLst>
              </a:custGeom>
              <a:solidFill>
                <a:srgbClr val="452D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7" name="Figura a mano libera: forma 476">
                <a:extLst>
                  <a:ext uri="{FF2B5EF4-FFF2-40B4-BE49-F238E27FC236}">
                    <a16:creationId xmlns:a16="http://schemas.microsoft.com/office/drawing/2014/main" id="{583824BA-D0A3-44DA-AA2C-113BF73A4E93}"/>
                  </a:ext>
                </a:extLst>
              </p:cNvPr>
              <p:cNvSpPr/>
              <p:nvPr/>
            </p:nvSpPr>
            <p:spPr>
              <a:xfrm flipV="1">
                <a:off x="9610613" y="3461234"/>
                <a:ext cx="229172" cy="779565"/>
              </a:xfrm>
              <a:custGeom>
                <a:avLst/>
                <a:gdLst>
                  <a:gd name="connsiteX0" fmla="*/ 221990 w 229172"/>
                  <a:gd name="connsiteY0" fmla="*/ -2912 h 779565"/>
                  <a:gd name="connsiteX1" fmla="*/ -7183 w 229172"/>
                  <a:gd name="connsiteY1" fmla="*/ -2912 h 779565"/>
                  <a:gd name="connsiteX2" fmla="*/ -7183 w 229172"/>
                  <a:gd name="connsiteY2" fmla="*/ 776654 h 779565"/>
                  <a:gd name="connsiteX3" fmla="*/ 221990 w 229172"/>
                  <a:gd name="connsiteY3" fmla="*/ 776654 h 779565"/>
                  <a:gd name="connsiteX4" fmla="*/ 221990 w 229172"/>
                  <a:gd name="connsiteY4" fmla="*/ -2912 h 779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172" h="779565">
                    <a:moveTo>
                      <a:pt x="221990" y="-2912"/>
                    </a:moveTo>
                    <a:lnTo>
                      <a:pt x="-7183" y="-2912"/>
                    </a:lnTo>
                    <a:lnTo>
                      <a:pt x="-7183" y="776654"/>
                    </a:lnTo>
                    <a:lnTo>
                      <a:pt x="221990" y="776654"/>
                    </a:lnTo>
                    <a:lnTo>
                      <a:pt x="221990" y="-2912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8" name="Figura a mano libera: forma 477">
                <a:extLst>
                  <a:ext uri="{FF2B5EF4-FFF2-40B4-BE49-F238E27FC236}">
                    <a16:creationId xmlns:a16="http://schemas.microsoft.com/office/drawing/2014/main" id="{C2B28C24-DD23-4481-B927-CF4C79CDA0F4}"/>
                  </a:ext>
                </a:extLst>
              </p:cNvPr>
              <p:cNvSpPr/>
              <p:nvPr/>
            </p:nvSpPr>
            <p:spPr>
              <a:xfrm flipV="1">
                <a:off x="9636531" y="3492610"/>
                <a:ext cx="33672" cy="42965"/>
              </a:xfrm>
              <a:custGeom>
                <a:avLst/>
                <a:gdLst>
                  <a:gd name="connsiteX0" fmla="*/ 26610 w 33672"/>
                  <a:gd name="connsiteY0" fmla="*/ 22480 h 42965"/>
                  <a:gd name="connsiteX1" fmla="*/ 9776 w 33672"/>
                  <a:gd name="connsiteY1" fmla="*/ 39319 h 42965"/>
                  <a:gd name="connsiteX2" fmla="*/ -7063 w 33672"/>
                  <a:gd name="connsiteY2" fmla="*/ 22480 h 42965"/>
                  <a:gd name="connsiteX3" fmla="*/ -7063 w 33672"/>
                  <a:gd name="connsiteY3" fmla="*/ -3647 h 42965"/>
                  <a:gd name="connsiteX4" fmla="*/ 26610 w 33672"/>
                  <a:gd name="connsiteY4" fmla="*/ -3647 h 42965"/>
                  <a:gd name="connsiteX5" fmla="*/ 26610 w 33672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2" h="42965">
                    <a:moveTo>
                      <a:pt x="26610" y="22480"/>
                    </a:moveTo>
                    <a:cubicBezTo>
                      <a:pt x="26610" y="31773"/>
                      <a:pt x="19089" y="39319"/>
                      <a:pt x="9776" y="39319"/>
                    </a:cubicBezTo>
                    <a:cubicBezTo>
                      <a:pt x="483" y="39319"/>
                      <a:pt x="-7063" y="31773"/>
                      <a:pt x="-7063" y="22480"/>
                    </a:cubicBezTo>
                    <a:lnTo>
                      <a:pt x="-7063" y="-3647"/>
                    </a:lnTo>
                    <a:lnTo>
                      <a:pt x="26610" y="-3647"/>
                    </a:lnTo>
                    <a:lnTo>
                      <a:pt x="26610" y="22480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9" name="Figura a mano libera: forma 478">
                <a:extLst>
                  <a:ext uri="{FF2B5EF4-FFF2-40B4-BE49-F238E27FC236}">
                    <a16:creationId xmlns:a16="http://schemas.microsoft.com/office/drawing/2014/main" id="{533B2650-DAF9-4536-9507-F10CE5C2E9F7}"/>
                  </a:ext>
                </a:extLst>
              </p:cNvPr>
              <p:cNvSpPr/>
              <p:nvPr/>
            </p:nvSpPr>
            <p:spPr>
              <a:xfrm flipV="1">
                <a:off x="9685115" y="3492610"/>
                <a:ext cx="33678" cy="42965"/>
              </a:xfrm>
              <a:custGeom>
                <a:avLst/>
                <a:gdLst>
                  <a:gd name="connsiteX0" fmla="*/ 26534 w 33678"/>
                  <a:gd name="connsiteY0" fmla="*/ 22480 h 42965"/>
                  <a:gd name="connsiteX1" fmla="*/ 9690 w 33678"/>
                  <a:gd name="connsiteY1" fmla="*/ 39319 h 42965"/>
                  <a:gd name="connsiteX2" fmla="*/ -7144 w 33678"/>
                  <a:gd name="connsiteY2" fmla="*/ 22480 h 42965"/>
                  <a:gd name="connsiteX3" fmla="*/ -7144 w 33678"/>
                  <a:gd name="connsiteY3" fmla="*/ -3647 h 42965"/>
                  <a:gd name="connsiteX4" fmla="*/ 26534 w 33678"/>
                  <a:gd name="connsiteY4" fmla="*/ -3647 h 42965"/>
                  <a:gd name="connsiteX5" fmla="*/ 26534 w 33678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534" y="22480"/>
                    </a:moveTo>
                    <a:cubicBezTo>
                      <a:pt x="26534" y="31773"/>
                      <a:pt x="18982" y="39319"/>
                      <a:pt x="9690" y="39319"/>
                    </a:cubicBezTo>
                    <a:cubicBezTo>
                      <a:pt x="387" y="39319"/>
                      <a:pt x="-7144" y="31773"/>
                      <a:pt x="-7144" y="22480"/>
                    </a:cubicBezTo>
                    <a:lnTo>
                      <a:pt x="-7144" y="-3647"/>
                    </a:lnTo>
                    <a:lnTo>
                      <a:pt x="26534" y="-3647"/>
                    </a:lnTo>
                    <a:lnTo>
                      <a:pt x="26534" y="2248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0" name="Figura a mano libera: forma 479">
                <a:extLst>
                  <a:ext uri="{FF2B5EF4-FFF2-40B4-BE49-F238E27FC236}">
                    <a16:creationId xmlns:a16="http://schemas.microsoft.com/office/drawing/2014/main" id="{2AAAEB97-98A4-4C97-B779-EEF65F812CAE}"/>
                  </a:ext>
                </a:extLst>
              </p:cNvPr>
              <p:cNvSpPr/>
              <p:nvPr/>
            </p:nvSpPr>
            <p:spPr>
              <a:xfrm flipV="1">
                <a:off x="9731817" y="3492610"/>
                <a:ext cx="33678" cy="42965"/>
              </a:xfrm>
              <a:custGeom>
                <a:avLst/>
                <a:gdLst>
                  <a:gd name="connsiteX0" fmla="*/ 26457 w 33678"/>
                  <a:gd name="connsiteY0" fmla="*/ 22480 h 42965"/>
                  <a:gd name="connsiteX1" fmla="*/ 9607 w 33678"/>
                  <a:gd name="connsiteY1" fmla="*/ 39319 h 42965"/>
                  <a:gd name="connsiteX2" fmla="*/ -7222 w 33678"/>
                  <a:gd name="connsiteY2" fmla="*/ 22480 h 42965"/>
                  <a:gd name="connsiteX3" fmla="*/ -7222 w 33678"/>
                  <a:gd name="connsiteY3" fmla="*/ -3647 h 42965"/>
                  <a:gd name="connsiteX4" fmla="*/ 26457 w 33678"/>
                  <a:gd name="connsiteY4" fmla="*/ -3647 h 42965"/>
                  <a:gd name="connsiteX5" fmla="*/ 26457 w 33678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457" y="22480"/>
                    </a:moveTo>
                    <a:cubicBezTo>
                      <a:pt x="26457" y="31773"/>
                      <a:pt x="18915" y="39319"/>
                      <a:pt x="9607" y="39319"/>
                    </a:cubicBezTo>
                    <a:cubicBezTo>
                      <a:pt x="314" y="39319"/>
                      <a:pt x="-7222" y="31773"/>
                      <a:pt x="-7222" y="22480"/>
                    </a:cubicBezTo>
                    <a:lnTo>
                      <a:pt x="-7222" y="-3647"/>
                    </a:lnTo>
                    <a:lnTo>
                      <a:pt x="26457" y="-3647"/>
                    </a:lnTo>
                    <a:lnTo>
                      <a:pt x="26457" y="22480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1" name="Figura a mano libera: forma 480">
                <a:extLst>
                  <a:ext uri="{FF2B5EF4-FFF2-40B4-BE49-F238E27FC236}">
                    <a16:creationId xmlns:a16="http://schemas.microsoft.com/office/drawing/2014/main" id="{103BC056-9B1B-4DF9-BF12-160DCF3F5CBE}"/>
                  </a:ext>
                </a:extLst>
              </p:cNvPr>
              <p:cNvSpPr/>
              <p:nvPr/>
            </p:nvSpPr>
            <p:spPr>
              <a:xfrm flipV="1">
                <a:off x="9776649" y="3492610"/>
                <a:ext cx="33683" cy="42965"/>
              </a:xfrm>
              <a:custGeom>
                <a:avLst/>
                <a:gdLst>
                  <a:gd name="connsiteX0" fmla="*/ 26386 w 33683"/>
                  <a:gd name="connsiteY0" fmla="*/ 22480 h 42965"/>
                  <a:gd name="connsiteX1" fmla="*/ 9548 w 33683"/>
                  <a:gd name="connsiteY1" fmla="*/ 39319 h 42965"/>
                  <a:gd name="connsiteX2" fmla="*/ -7297 w 33683"/>
                  <a:gd name="connsiteY2" fmla="*/ 22480 h 42965"/>
                  <a:gd name="connsiteX3" fmla="*/ -7297 w 33683"/>
                  <a:gd name="connsiteY3" fmla="*/ -3647 h 42965"/>
                  <a:gd name="connsiteX4" fmla="*/ 26386 w 33683"/>
                  <a:gd name="connsiteY4" fmla="*/ -3647 h 42965"/>
                  <a:gd name="connsiteX5" fmla="*/ 26386 w 33683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65">
                    <a:moveTo>
                      <a:pt x="26386" y="22480"/>
                    </a:moveTo>
                    <a:cubicBezTo>
                      <a:pt x="26386" y="31773"/>
                      <a:pt x="18850" y="39319"/>
                      <a:pt x="9548" y="39319"/>
                    </a:cubicBezTo>
                    <a:cubicBezTo>
                      <a:pt x="254" y="39319"/>
                      <a:pt x="-7297" y="31773"/>
                      <a:pt x="-7297" y="22480"/>
                    </a:cubicBezTo>
                    <a:lnTo>
                      <a:pt x="-7297" y="-3647"/>
                    </a:lnTo>
                    <a:lnTo>
                      <a:pt x="26386" y="-3647"/>
                    </a:lnTo>
                    <a:lnTo>
                      <a:pt x="26386" y="2248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2" name="Figura a mano libera: forma 481">
                <a:extLst>
                  <a:ext uri="{FF2B5EF4-FFF2-40B4-BE49-F238E27FC236}">
                    <a16:creationId xmlns:a16="http://schemas.microsoft.com/office/drawing/2014/main" id="{C22C88CF-3D1D-432A-97EC-B1C6F084BA38}"/>
                  </a:ext>
                </a:extLst>
              </p:cNvPr>
              <p:cNvSpPr/>
              <p:nvPr/>
            </p:nvSpPr>
            <p:spPr>
              <a:xfrm flipV="1">
                <a:off x="9665178" y="3572398"/>
                <a:ext cx="33693" cy="42981"/>
              </a:xfrm>
              <a:custGeom>
                <a:avLst/>
                <a:gdLst>
                  <a:gd name="connsiteX0" fmla="*/ 26583 w 33693"/>
                  <a:gd name="connsiteY0" fmla="*/ 22670 h 42981"/>
                  <a:gd name="connsiteX1" fmla="*/ 9723 w 33693"/>
                  <a:gd name="connsiteY1" fmla="*/ 39509 h 42981"/>
                  <a:gd name="connsiteX2" fmla="*/ -7111 w 33693"/>
                  <a:gd name="connsiteY2" fmla="*/ 22670 h 42981"/>
                  <a:gd name="connsiteX3" fmla="*/ -7111 w 33693"/>
                  <a:gd name="connsiteY3" fmla="*/ -3473 h 42981"/>
                  <a:gd name="connsiteX4" fmla="*/ 26583 w 33693"/>
                  <a:gd name="connsiteY4" fmla="*/ -3473 h 42981"/>
                  <a:gd name="connsiteX5" fmla="*/ 26583 w 33693"/>
                  <a:gd name="connsiteY5" fmla="*/ 22670 h 42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93" h="42981">
                    <a:moveTo>
                      <a:pt x="26583" y="22670"/>
                    </a:moveTo>
                    <a:cubicBezTo>
                      <a:pt x="26583" y="31957"/>
                      <a:pt x="19031" y="39509"/>
                      <a:pt x="9723" y="39509"/>
                    </a:cubicBezTo>
                    <a:cubicBezTo>
                      <a:pt x="430" y="39509"/>
                      <a:pt x="-7111" y="31957"/>
                      <a:pt x="-7111" y="22670"/>
                    </a:cubicBezTo>
                    <a:lnTo>
                      <a:pt x="-7111" y="-3473"/>
                    </a:lnTo>
                    <a:lnTo>
                      <a:pt x="26583" y="-3473"/>
                    </a:lnTo>
                    <a:lnTo>
                      <a:pt x="26583" y="2267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3" name="Figura a mano libera: forma 482">
                <a:extLst>
                  <a:ext uri="{FF2B5EF4-FFF2-40B4-BE49-F238E27FC236}">
                    <a16:creationId xmlns:a16="http://schemas.microsoft.com/office/drawing/2014/main" id="{47BB1E39-2F64-46AF-A4C1-17048BD6428D}"/>
                  </a:ext>
                </a:extLst>
              </p:cNvPr>
              <p:cNvSpPr/>
              <p:nvPr/>
            </p:nvSpPr>
            <p:spPr>
              <a:xfrm flipV="1">
                <a:off x="9713762" y="3572398"/>
                <a:ext cx="33673" cy="42981"/>
              </a:xfrm>
              <a:custGeom>
                <a:avLst/>
                <a:gdLst>
                  <a:gd name="connsiteX0" fmla="*/ 26481 w 33673"/>
                  <a:gd name="connsiteY0" fmla="*/ 22670 h 42981"/>
                  <a:gd name="connsiteX1" fmla="*/ 9642 w 33673"/>
                  <a:gd name="connsiteY1" fmla="*/ 39509 h 42981"/>
                  <a:gd name="connsiteX2" fmla="*/ -7192 w 33673"/>
                  <a:gd name="connsiteY2" fmla="*/ 22670 h 42981"/>
                  <a:gd name="connsiteX3" fmla="*/ -7192 w 33673"/>
                  <a:gd name="connsiteY3" fmla="*/ -3473 h 42981"/>
                  <a:gd name="connsiteX4" fmla="*/ 26481 w 33673"/>
                  <a:gd name="connsiteY4" fmla="*/ -3473 h 42981"/>
                  <a:gd name="connsiteX5" fmla="*/ 26481 w 33673"/>
                  <a:gd name="connsiteY5" fmla="*/ 22670 h 42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3" h="42981">
                    <a:moveTo>
                      <a:pt x="26481" y="22670"/>
                    </a:moveTo>
                    <a:cubicBezTo>
                      <a:pt x="26481" y="31957"/>
                      <a:pt x="18935" y="39509"/>
                      <a:pt x="9642" y="39509"/>
                    </a:cubicBezTo>
                    <a:cubicBezTo>
                      <a:pt x="344" y="39509"/>
                      <a:pt x="-7192" y="31957"/>
                      <a:pt x="-7192" y="22670"/>
                    </a:cubicBezTo>
                    <a:lnTo>
                      <a:pt x="-7192" y="-3473"/>
                    </a:lnTo>
                    <a:lnTo>
                      <a:pt x="26481" y="-3473"/>
                    </a:lnTo>
                    <a:lnTo>
                      <a:pt x="26481" y="22670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4" name="Figura a mano libera: forma 483">
                <a:extLst>
                  <a:ext uri="{FF2B5EF4-FFF2-40B4-BE49-F238E27FC236}">
                    <a16:creationId xmlns:a16="http://schemas.microsoft.com/office/drawing/2014/main" id="{A2DCC8F4-C7C3-4C38-A663-4D161812DB0D}"/>
                  </a:ext>
                </a:extLst>
              </p:cNvPr>
              <p:cNvSpPr/>
              <p:nvPr/>
            </p:nvSpPr>
            <p:spPr>
              <a:xfrm flipV="1">
                <a:off x="9760465" y="3572398"/>
                <a:ext cx="33678" cy="42981"/>
              </a:xfrm>
              <a:custGeom>
                <a:avLst/>
                <a:gdLst>
                  <a:gd name="connsiteX0" fmla="*/ 26409 w 33678"/>
                  <a:gd name="connsiteY0" fmla="*/ 22670 h 42981"/>
                  <a:gd name="connsiteX1" fmla="*/ 9554 w 33678"/>
                  <a:gd name="connsiteY1" fmla="*/ 39509 h 42981"/>
                  <a:gd name="connsiteX2" fmla="*/ -7270 w 33678"/>
                  <a:gd name="connsiteY2" fmla="*/ 22670 h 42981"/>
                  <a:gd name="connsiteX3" fmla="*/ -7270 w 33678"/>
                  <a:gd name="connsiteY3" fmla="*/ -3473 h 42981"/>
                  <a:gd name="connsiteX4" fmla="*/ 26409 w 33678"/>
                  <a:gd name="connsiteY4" fmla="*/ -3473 h 42981"/>
                  <a:gd name="connsiteX5" fmla="*/ 26409 w 33678"/>
                  <a:gd name="connsiteY5" fmla="*/ 22670 h 42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81">
                    <a:moveTo>
                      <a:pt x="26409" y="22670"/>
                    </a:moveTo>
                    <a:cubicBezTo>
                      <a:pt x="26409" y="31957"/>
                      <a:pt x="18862" y="39509"/>
                      <a:pt x="9554" y="39509"/>
                    </a:cubicBezTo>
                    <a:cubicBezTo>
                      <a:pt x="261" y="39509"/>
                      <a:pt x="-7270" y="31957"/>
                      <a:pt x="-7270" y="22670"/>
                    </a:cubicBezTo>
                    <a:lnTo>
                      <a:pt x="-7270" y="-3473"/>
                    </a:lnTo>
                    <a:lnTo>
                      <a:pt x="26409" y="-3473"/>
                    </a:lnTo>
                    <a:lnTo>
                      <a:pt x="26409" y="2267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5" name="Figura a mano libera: forma 484">
                <a:extLst>
                  <a:ext uri="{FF2B5EF4-FFF2-40B4-BE49-F238E27FC236}">
                    <a16:creationId xmlns:a16="http://schemas.microsoft.com/office/drawing/2014/main" id="{2CACF058-C962-4F91-B03A-603AC2AF80CD}"/>
                  </a:ext>
                </a:extLst>
              </p:cNvPr>
              <p:cNvSpPr/>
              <p:nvPr/>
            </p:nvSpPr>
            <p:spPr>
              <a:xfrm flipV="1">
                <a:off x="9719365" y="3629703"/>
                <a:ext cx="33672" cy="42955"/>
              </a:xfrm>
              <a:custGeom>
                <a:avLst/>
                <a:gdLst>
                  <a:gd name="connsiteX0" fmla="*/ 26471 w 33672"/>
                  <a:gd name="connsiteY0" fmla="*/ 22774 h 42955"/>
                  <a:gd name="connsiteX1" fmla="*/ 9633 w 33672"/>
                  <a:gd name="connsiteY1" fmla="*/ 39608 h 42955"/>
                  <a:gd name="connsiteX2" fmla="*/ -7201 w 33672"/>
                  <a:gd name="connsiteY2" fmla="*/ 22774 h 42955"/>
                  <a:gd name="connsiteX3" fmla="*/ -7201 w 33672"/>
                  <a:gd name="connsiteY3" fmla="*/ -3348 h 42955"/>
                  <a:gd name="connsiteX4" fmla="*/ 26471 w 33672"/>
                  <a:gd name="connsiteY4" fmla="*/ -3348 h 42955"/>
                  <a:gd name="connsiteX5" fmla="*/ 26471 w 33672"/>
                  <a:gd name="connsiteY5" fmla="*/ 22774 h 4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2" h="42955">
                    <a:moveTo>
                      <a:pt x="26471" y="22774"/>
                    </a:moveTo>
                    <a:cubicBezTo>
                      <a:pt x="26471" y="32072"/>
                      <a:pt x="18935" y="39608"/>
                      <a:pt x="9633" y="39608"/>
                    </a:cubicBezTo>
                    <a:cubicBezTo>
                      <a:pt x="335" y="39608"/>
                      <a:pt x="-7201" y="32072"/>
                      <a:pt x="-7201" y="22774"/>
                    </a:cubicBezTo>
                    <a:lnTo>
                      <a:pt x="-7201" y="-3348"/>
                    </a:lnTo>
                    <a:lnTo>
                      <a:pt x="26471" y="-3348"/>
                    </a:lnTo>
                    <a:lnTo>
                      <a:pt x="26471" y="22774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6" name="Figura a mano libera: forma 485">
                <a:extLst>
                  <a:ext uri="{FF2B5EF4-FFF2-40B4-BE49-F238E27FC236}">
                    <a16:creationId xmlns:a16="http://schemas.microsoft.com/office/drawing/2014/main" id="{6F2BFA04-6443-4302-AF61-22C7A488AF8C}"/>
                  </a:ext>
                </a:extLst>
              </p:cNvPr>
              <p:cNvSpPr/>
              <p:nvPr/>
            </p:nvSpPr>
            <p:spPr>
              <a:xfrm flipV="1">
                <a:off x="9642685" y="3691082"/>
                <a:ext cx="33667" cy="42965"/>
              </a:xfrm>
              <a:custGeom>
                <a:avLst/>
                <a:gdLst>
                  <a:gd name="connsiteX0" fmla="*/ 26594 w 33667"/>
                  <a:gd name="connsiteY0" fmla="*/ 22908 h 42965"/>
                  <a:gd name="connsiteX1" fmla="*/ 9750 w 33667"/>
                  <a:gd name="connsiteY1" fmla="*/ 39752 h 42965"/>
                  <a:gd name="connsiteX2" fmla="*/ -7073 w 33667"/>
                  <a:gd name="connsiteY2" fmla="*/ 22908 h 42965"/>
                  <a:gd name="connsiteX3" fmla="*/ -7073 w 33667"/>
                  <a:gd name="connsiteY3" fmla="*/ -3214 h 42965"/>
                  <a:gd name="connsiteX4" fmla="*/ 26594 w 33667"/>
                  <a:gd name="connsiteY4" fmla="*/ -3214 h 42965"/>
                  <a:gd name="connsiteX5" fmla="*/ 26594 w 33667"/>
                  <a:gd name="connsiteY5" fmla="*/ 22908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67" h="42965">
                    <a:moveTo>
                      <a:pt x="26594" y="22908"/>
                    </a:moveTo>
                    <a:cubicBezTo>
                      <a:pt x="26594" y="32221"/>
                      <a:pt x="19053" y="39752"/>
                      <a:pt x="9750" y="39752"/>
                    </a:cubicBezTo>
                    <a:cubicBezTo>
                      <a:pt x="457" y="39752"/>
                      <a:pt x="-7073" y="32221"/>
                      <a:pt x="-7073" y="22908"/>
                    </a:cubicBezTo>
                    <a:lnTo>
                      <a:pt x="-7073" y="-3214"/>
                    </a:lnTo>
                    <a:lnTo>
                      <a:pt x="26594" y="-3214"/>
                    </a:lnTo>
                    <a:lnTo>
                      <a:pt x="26594" y="22908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7" name="Figura a mano libera: forma 486">
                <a:extLst>
                  <a:ext uri="{FF2B5EF4-FFF2-40B4-BE49-F238E27FC236}">
                    <a16:creationId xmlns:a16="http://schemas.microsoft.com/office/drawing/2014/main" id="{3640132E-09A9-4F51-8786-12D25C7DC280}"/>
                  </a:ext>
                </a:extLst>
              </p:cNvPr>
              <p:cNvSpPr/>
              <p:nvPr/>
            </p:nvSpPr>
            <p:spPr>
              <a:xfrm flipV="1">
                <a:off x="9691248" y="3691082"/>
                <a:ext cx="33678" cy="42965"/>
              </a:xfrm>
              <a:custGeom>
                <a:avLst/>
                <a:gdLst>
                  <a:gd name="connsiteX0" fmla="*/ 26524 w 33678"/>
                  <a:gd name="connsiteY0" fmla="*/ 22908 h 42965"/>
                  <a:gd name="connsiteX1" fmla="*/ 9685 w 33678"/>
                  <a:gd name="connsiteY1" fmla="*/ 39752 h 42965"/>
                  <a:gd name="connsiteX2" fmla="*/ -7154 w 33678"/>
                  <a:gd name="connsiteY2" fmla="*/ 22908 h 42965"/>
                  <a:gd name="connsiteX3" fmla="*/ -7154 w 33678"/>
                  <a:gd name="connsiteY3" fmla="*/ -3214 h 42965"/>
                  <a:gd name="connsiteX4" fmla="*/ 26524 w 33678"/>
                  <a:gd name="connsiteY4" fmla="*/ -3214 h 42965"/>
                  <a:gd name="connsiteX5" fmla="*/ 26524 w 33678"/>
                  <a:gd name="connsiteY5" fmla="*/ 22908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524" y="22908"/>
                    </a:moveTo>
                    <a:cubicBezTo>
                      <a:pt x="26524" y="32221"/>
                      <a:pt x="18983" y="39752"/>
                      <a:pt x="9685" y="39752"/>
                    </a:cubicBezTo>
                    <a:cubicBezTo>
                      <a:pt x="382" y="39752"/>
                      <a:pt x="-7154" y="32221"/>
                      <a:pt x="-7154" y="22908"/>
                    </a:cubicBezTo>
                    <a:lnTo>
                      <a:pt x="-7154" y="-3214"/>
                    </a:lnTo>
                    <a:lnTo>
                      <a:pt x="26524" y="-3214"/>
                    </a:lnTo>
                    <a:lnTo>
                      <a:pt x="26524" y="22908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8" name="Figura a mano libera: forma 487">
                <a:extLst>
                  <a:ext uri="{FF2B5EF4-FFF2-40B4-BE49-F238E27FC236}">
                    <a16:creationId xmlns:a16="http://schemas.microsoft.com/office/drawing/2014/main" id="{20B9CF45-01C5-41BB-9FCF-6D47032ECD19}"/>
                  </a:ext>
                </a:extLst>
              </p:cNvPr>
              <p:cNvSpPr/>
              <p:nvPr/>
            </p:nvSpPr>
            <p:spPr>
              <a:xfrm flipV="1">
                <a:off x="9752285" y="3750409"/>
                <a:ext cx="33672" cy="42975"/>
              </a:xfrm>
              <a:custGeom>
                <a:avLst/>
                <a:gdLst>
                  <a:gd name="connsiteX0" fmla="*/ 26417 w 33672"/>
                  <a:gd name="connsiteY0" fmla="*/ 23037 h 42975"/>
                  <a:gd name="connsiteX1" fmla="*/ 9572 w 33672"/>
                  <a:gd name="connsiteY1" fmla="*/ 39892 h 42975"/>
                  <a:gd name="connsiteX2" fmla="*/ -7256 w 33672"/>
                  <a:gd name="connsiteY2" fmla="*/ 23037 h 42975"/>
                  <a:gd name="connsiteX3" fmla="*/ -7256 w 33672"/>
                  <a:gd name="connsiteY3" fmla="*/ -3084 h 42975"/>
                  <a:gd name="connsiteX4" fmla="*/ 26417 w 33672"/>
                  <a:gd name="connsiteY4" fmla="*/ -3084 h 42975"/>
                  <a:gd name="connsiteX5" fmla="*/ 26417 w 33672"/>
                  <a:gd name="connsiteY5" fmla="*/ 23037 h 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2" h="42975">
                    <a:moveTo>
                      <a:pt x="26417" y="23037"/>
                    </a:moveTo>
                    <a:cubicBezTo>
                      <a:pt x="26417" y="32345"/>
                      <a:pt x="18870" y="39892"/>
                      <a:pt x="9572" y="39892"/>
                    </a:cubicBezTo>
                    <a:cubicBezTo>
                      <a:pt x="269" y="39892"/>
                      <a:pt x="-7256" y="32345"/>
                      <a:pt x="-7256" y="23037"/>
                    </a:cubicBezTo>
                    <a:lnTo>
                      <a:pt x="-7256" y="-3084"/>
                    </a:lnTo>
                    <a:lnTo>
                      <a:pt x="26417" y="-3084"/>
                    </a:lnTo>
                    <a:lnTo>
                      <a:pt x="26417" y="23037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9" name="Figura a mano libera: forma 488">
                <a:extLst>
                  <a:ext uri="{FF2B5EF4-FFF2-40B4-BE49-F238E27FC236}">
                    <a16:creationId xmlns:a16="http://schemas.microsoft.com/office/drawing/2014/main" id="{2370A7C8-0776-4591-9D1C-BCFA600E5234}"/>
                  </a:ext>
                </a:extLst>
              </p:cNvPr>
              <p:cNvSpPr/>
              <p:nvPr/>
            </p:nvSpPr>
            <p:spPr>
              <a:xfrm flipV="1">
                <a:off x="9801388" y="3752467"/>
                <a:ext cx="33683" cy="42965"/>
              </a:xfrm>
              <a:custGeom>
                <a:avLst/>
                <a:gdLst>
                  <a:gd name="connsiteX0" fmla="*/ 26346 w 33683"/>
                  <a:gd name="connsiteY0" fmla="*/ 23047 h 42965"/>
                  <a:gd name="connsiteX1" fmla="*/ 9486 w 33683"/>
                  <a:gd name="connsiteY1" fmla="*/ 39886 h 42965"/>
                  <a:gd name="connsiteX2" fmla="*/ -7338 w 33683"/>
                  <a:gd name="connsiteY2" fmla="*/ 23047 h 42965"/>
                  <a:gd name="connsiteX3" fmla="*/ -7338 w 33683"/>
                  <a:gd name="connsiteY3" fmla="*/ -3080 h 42965"/>
                  <a:gd name="connsiteX4" fmla="*/ 26346 w 33683"/>
                  <a:gd name="connsiteY4" fmla="*/ -3080 h 42965"/>
                  <a:gd name="connsiteX5" fmla="*/ 26346 w 33683"/>
                  <a:gd name="connsiteY5" fmla="*/ 23047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65">
                    <a:moveTo>
                      <a:pt x="26346" y="23047"/>
                    </a:moveTo>
                    <a:cubicBezTo>
                      <a:pt x="26346" y="32350"/>
                      <a:pt x="18794" y="39886"/>
                      <a:pt x="9486" y="39886"/>
                    </a:cubicBezTo>
                    <a:cubicBezTo>
                      <a:pt x="193" y="39886"/>
                      <a:pt x="-7338" y="32350"/>
                      <a:pt x="-7338" y="23047"/>
                    </a:cubicBezTo>
                    <a:lnTo>
                      <a:pt x="-7338" y="-3080"/>
                    </a:lnTo>
                    <a:lnTo>
                      <a:pt x="26346" y="-3080"/>
                    </a:lnTo>
                    <a:lnTo>
                      <a:pt x="26346" y="23047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0" name="Figura a mano libera: forma 489">
                <a:extLst>
                  <a:ext uri="{FF2B5EF4-FFF2-40B4-BE49-F238E27FC236}">
                    <a16:creationId xmlns:a16="http://schemas.microsoft.com/office/drawing/2014/main" id="{9EC01BF9-B5C7-4D21-944F-301CFA848CB1}"/>
                  </a:ext>
                </a:extLst>
              </p:cNvPr>
              <p:cNvSpPr/>
              <p:nvPr/>
            </p:nvSpPr>
            <p:spPr>
              <a:xfrm flipV="1">
                <a:off x="9696850" y="3748366"/>
                <a:ext cx="33678" cy="42965"/>
              </a:xfrm>
              <a:custGeom>
                <a:avLst/>
                <a:gdLst>
                  <a:gd name="connsiteX0" fmla="*/ 26515 w 33678"/>
                  <a:gd name="connsiteY0" fmla="*/ 23027 h 42965"/>
                  <a:gd name="connsiteX1" fmla="*/ 9681 w 33678"/>
                  <a:gd name="connsiteY1" fmla="*/ 39877 h 42965"/>
                  <a:gd name="connsiteX2" fmla="*/ -7164 w 33678"/>
                  <a:gd name="connsiteY2" fmla="*/ 23027 h 42965"/>
                  <a:gd name="connsiteX3" fmla="*/ -7164 w 33678"/>
                  <a:gd name="connsiteY3" fmla="*/ -3089 h 42965"/>
                  <a:gd name="connsiteX4" fmla="*/ 26515 w 33678"/>
                  <a:gd name="connsiteY4" fmla="*/ -3089 h 42965"/>
                  <a:gd name="connsiteX5" fmla="*/ 26515 w 33678"/>
                  <a:gd name="connsiteY5" fmla="*/ 23027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515" y="23027"/>
                    </a:moveTo>
                    <a:cubicBezTo>
                      <a:pt x="26515" y="32330"/>
                      <a:pt x="18979" y="39877"/>
                      <a:pt x="9681" y="39877"/>
                    </a:cubicBezTo>
                    <a:cubicBezTo>
                      <a:pt x="383" y="39877"/>
                      <a:pt x="-7164" y="32330"/>
                      <a:pt x="-7164" y="23027"/>
                    </a:cubicBezTo>
                    <a:lnTo>
                      <a:pt x="-7164" y="-3089"/>
                    </a:lnTo>
                    <a:lnTo>
                      <a:pt x="26515" y="-3089"/>
                    </a:lnTo>
                    <a:lnTo>
                      <a:pt x="26515" y="23027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1" name="Figura a mano libera: forma 490">
                <a:extLst>
                  <a:ext uri="{FF2B5EF4-FFF2-40B4-BE49-F238E27FC236}">
                    <a16:creationId xmlns:a16="http://schemas.microsoft.com/office/drawing/2014/main" id="{2C41600D-03CD-4323-B1BD-EDE003ABCD59}"/>
                  </a:ext>
                </a:extLst>
              </p:cNvPr>
              <p:cNvSpPr/>
              <p:nvPr/>
            </p:nvSpPr>
            <p:spPr>
              <a:xfrm flipV="1">
                <a:off x="9720436" y="3864992"/>
                <a:ext cx="33678" cy="42975"/>
              </a:xfrm>
              <a:custGeom>
                <a:avLst/>
                <a:gdLst>
                  <a:gd name="connsiteX0" fmla="*/ 26475 w 33678"/>
                  <a:gd name="connsiteY0" fmla="*/ 23292 h 42975"/>
                  <a:gd name="connsiteX1" fmla="*/ 9636 w 33678"/>
                  <a:gd name="connsiteY1" fmla="*/ 40142 h 42975"/>
                  <a:gd name="connsiteX2" fmla="*/ -7203 w 33678"/>
                  <a:gd name="connsiteY2" fmla="*/ 23292 h 42975"/>
                  <a:gd name="connsiteX3" fmla="*/ -7203 w 33678"/>
                  <a:gd name="connsiteY3" fmla="*/ -2834 h 42975"/>
                  <a:gd name="connsiteX4" fmla="*/ 26475 w 33678"/>
                  <a:gd name="connsiteY4" fmla="*/ -2834 h 42975"/>
                  <a:gd name="connsiteX5" fmla="*/ 26475 w 33678"/>
                  <a:gd name="connsiteY5" fmla="*/ 23292 h 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75">
                    <a:moveTo>
                      <a:pt x="26475" y="23292"/>
                    </a:moveTo>
                    <a:cubicBezTo>
                      <a:pt x="26475" y="32595"/>
                      <a:pt x="18934" y="40142"/>
                      <a:pt x="9636" y="40142"/>
                    </a:cubicBezTo>
                    <a:cubicBezTo>
                      <a:pt x="333" y="40142"/>
                      <a:pt x="-7203" y="32595"/>
                      <a:pt x="-7203" y="23292"/>
                    </a:cubicBezTo>
                    <a:lnTo>
                      <a:pt x="-7203" y="-2834"/>
                    </a:lnTo>
                    <a:lnTo>
                      <a:pt x="26475" y="-2834"/>
                    </a:lnTo>
                    <a:lnTo>
                      <a:pt x="26475" y="2329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2" name="Figura a mano libera: forma 491">
                <a:extLst>
                  <a:ext uri="{FF2B5EF4-FFF2-40B4-BE49-F238E27FC236}">
                    <a16:creationId xmlns:a16="http://schemas.microsoft.com/office/drawing/2014/main" id="{ECC5E446-1514-49C7-B327-DB198D821F69}"/>
                  </a:ext>
                </a:extLst>
              </p:cNvPr>
              <p:cNvSpPr/>
              <p:nvPr/>
            </p:nvSpPr>
            <p:spPr>
              <a:xfrm flipV="1">
                <a:off x="9769009" y="3864992"/>
                <a:ext cx="33678" cy="42975"/>
              </a:xfrm>
              <a:custGeom>
                <a:avLst/>
                <a:gdLst>
                  <a:gd name="connsiteX0" fmla="*/ 26394 w 33678"/>
                  <a:gd name="connsiteY0" fmla="*/ 23292 h 42975"/>
                  <a:gd name="connsiteX1" fmla="*/ 9550 w 33678"/>
                  <a:gd name="connsiteY1" fmla="*/ 40142 h 42975"/>
                  <a:gd name="connsiteX2" fmla="*/ -7284 w 33678"/>
                  <a:gd name="connsiteY2" fmla="*/ 23292 h 42975"/>
                  <a:gd name="connsiteX3" fmla="*/ -7284 w 33678"/>
                  <a:gd name="connsiteY3" fmla="*/ -2834 h 42975"/>
                  <a:gd name="connsiteX4" fmla="*/ 26394 w 33678"/>
                  <a:gd name="connsiteY4" fmla="*/ -2834 h 42975"/>
                  <a:gd name="connsiteX5" fmla="*/ 26394 w 33678"/>
                  <a:gd name="connsiteY5" fmla="*/ 23292 h 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75">
                    <a:moveTo>
                      <a:pt x="26394" y="23292"/>
                    </a:moveTo>
                    <a:cubicBezTo>
                      <a:pt x="26394" y="32595"/>
                      <a:pt x="18842" y="40142"/>
                      <a:pt x="9550" y="40142"/>
                    </a:cubicBezTo>
                    <a:cubicBezTo>
                      <a:pt x="247" y="40142"/>
                      <a:pt x="-7284" y="32595"/>
                      <a:pt x="-7284" y="23292"/>
                    </a:cubicBezTo>
                    <a:lnTo>
                      <a:pt x="-7284" y="-2834"/>
                    </a:lnTo>
                    <a:lnTo>
                      <a:pt x="26394" y="-2834"/>
                    </a:lnTo>
                    <a:lnTo>
                      <a:pt x="26394" y="2329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3" name="Figura a mano libera: forma 492">
                <a:extLst>
                  <a:ext uri="{FF2B5EF4-FFF2-40B4-BE49-F238E27FC236}">
                    <a16:creationId xmlns:a16="http://schemas.microsoft.com/office/drawing/2014/main" id="{A6EF9D05-E4C8-49F7-B261-40BEB14A4C49}"/>
                  </a:ext>
                </a:extLst>
              </p:cNvPr>
              <p:cNvSpPr/>
              <p:nvPr/>
            </p:nvSpPr>
            <p:spPr>
              <a:xfrm flipV="1">
                <a:off x="9740009" y="3924345"/>
                <a:ext cx="33667" cy="42960"/>
              </a:xfrm>
              <a:custGeom>
                <a:avLst/>
                <a:gdLst>
                  <a:gd name="connsiteX0" fmla="*/ 26432 w 33667"/>
                  <a:gd name="connsiteY0" fmla="*/ 23437 h 42960"/>
                  <a:gd name="connsiteX1" fmla="*/ 9598 w 33667"/>
                  <a:gd name="connsiteY1" fmla="*/ 40255 h 42960"/>
                  <a:gd name="connsiteX2" fmla="*/ -7236 w 33667"/>
                  <a:gd name="connsiteY2" fmla="*/ 23437 h 42960"/>
                  <a:gd name="connsiteX3" fmla="*/ -7236 w 33667"/>
                  <a:gd name="connsiteY3" fmla="*/ -2705 h 42960"/>
                  <a:gd name="connsiteX4" fmla="*/ 26432 w 33667"/>
                  <a:gd name="connsiteY4" fmla="*/ -2705 h 42960"/>
                  <a:gd name="connsiteX5" fmla="*/ 26432 w 33667"/>
                  <a:gd name="connsiteY5" fmla="*/ 23437 h 4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67" h="42960">
                    <a:moveTo>
                      <a:pt x="26432" y="23437"/>
                    </a:moveTo>
                    <a:cubicBezTo>
                      <a:pt x="26432" y="32725"/>
                      <a:pt x="18891" y="40255"/>
                      <a:pt x="9598" y="40255"/>
                    </a:cubicBezTo>
                    <a:cubicBezTo>
                      <a:pt x="295" y="40255"/>
                      <a:pt x="-7236" y="32725"/>
                      <a:pt x="-7236" y="23437"/>
                    </a:cubicBezTo>
                    <a:lnTo>
                      <a:pt x="-7236" y="-2705"/>
                    </a:lnTo>
                    <a:lnTo>
                      <a:pt x="26432" y="-2705"/>
                    </a:lnTo>
                    <a:lnTo>
                      <a:pt x="26432" y="23437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4" name="Figura a mano libera: forma 493">
                <a:extLst>
                  <a:ext uri="{FF2B5EF4-FFF2-40B4-BE49-F238E27FC236}">
                    <a16:creationId xmlns:a16="http://schemas.microsoft.com/office/drawing/2014/main" id="{AE73F354-CB5C-452D-B001-7887106D496B}"/>
                  </a:ext>
                </a:extLst>
              </p:cNvPr>
              <p:cNvSpPr/>
              <p:nvPr/>
            </p:nvSpPr>
            <p:spPr>
              <a:xfrm flipV="1">
                <a:off x="9789096" y="3926382"/>
                <a:ext cx="33688" cy="42965"/>
              </a:xfrm>
              <a:custGeom>
                <a:avLst/>
                <a:gdLst>
                  <a:gd name="connsiteX0" fmla="*/ 26371 w 33688"/>
                  <a:gd name="connsiteY0" fmla="*/ 23426 h 42965"/>
                  <a:gd name="connsiteX1" fmla="*/ 9522 w 33688"/>
                  <a:gd name="connsiteY1" fmla="*/ 40265 h 42965"/>
                  <a:gd name="connsiteX2" fmla="*/ -7318 w 33688"/>
                  <a:gd name="connsiteY2" fmla="*/ 23426 h 42965"/>
                  <a:gd name="connsiteX3" fmla="*/ -7318 w 33688"/>
                  <a:gd name="connsiteY3" fmla="*/ -2701 h 42965"/>
                  <a:gd name="connsiteX4" fmla="*/ 26371 w 33688"/>
                  <a:gd name="connsiteY4" fmla="*/ -2701 h 42965"/>
                  <a:gd name="connsiteX5" fmla="*/ 26371 w 33688"/>
                  <a:gd name="connsiteY5" fmla="*/ 23426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8" h="42965">
                    <a:moveTo>
                      <a:pt x="26371" y="23426"/>
                    </a:moveTo>
                    <a:cubicBezTo>
                      <a:pt x="26371" y="32719"/>
                      <a:pt x="18830" y="40265"/>
                      <a:pt x="9522" y="40265"/>
                    </a:cubicBezTo>
                    <a:cubicBezTo>
                      <a:pt x="234" y="40265"/>
                      <a:pt x="-7318" y="32719"/>
                      <a:pt x="-7318" y="23426"/>
                    </a:cubicBezTo>
                    <a:lnTo>
                      <a:pt x="-7318" y="-2701"/>
                    </a:lnTo>
                    <a:lnTo>
                      <a:pt x="26371" y="-2701"/>
                    </a:lnTo>
                    <a:lnTo>
                      <a:pt x="26371" y="23426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5" name="Figura a mano libera: forma 494">
                <a:extLst>
                  <a:ext uri="{FF2B5EF4-FFF2-40B4-BE49-F238E27FC236}">
                    <a16:creationId xmlns:a16="http://schemas.microsoft.com/office/drawing/2014/main" id="{7DB8B8B7-3FDC-4635-BA99-876C77EC7450}"/>
                  </a:ext>
                </a:extLst>
              </p:cNvPr>
              <p:cNvSpPr/>
              <p:nvPr/>
            </p:nvSpPr>
            <p:spPr>
              <a:xfrm flipV="1">
                <a:off x="9684575" y="3922282"/>
                <a:ext cx="33693" cy="42970"/>
              </a:xfrm>
              <a:custGeom>
                <a:avLst/>
                <a:gdLst>
                  <a:gd name="connsiteX0" fmla="*/ 26551 w 33693"/>
                  <a:gd name="connsiteY0" fmla="*/ 23417 h 42970"/>
                  <a:gd name="connsiteX1" fmla="*/ 9690 w 33693"/>
                  <a:gd name="connsiteY1" fmla="*/ 40261 h 42970"/>
                  <a:gd name="connsiteX2" fmla="*/ -7143 w 33693"/>
                  <a:gd name="connsiteY2" fmla="*/ 23417 h 42970"/>
                  <a:gd name="connsiteX3" fmla="*/ -7143 w 33693"/>
                  <a:gd name="connsiteY3" fmla="*/ -2710 h 42970"/>
                  <a:gd name="connsiteX4" fmla="*/ 26551 w 33693"/>
                  <a:gd name="connsiteY4" fmla="*/ -2710 h 42970"/>
                  <a:gd name="connsiteX5" fmla="*/ 26551 w 33693"/>
                  <a:gd name="connsiteY5" fmla="*/ 23417 h 42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93" h="42970">
                    <a:moveTo>
                      <a:pt x="26551" y="23417"/>
                    </a:moveTo>
                    <a:cubicBezTo>
                      <a:pt x="26551" y="32715"/>
                      <a:pt x="19004" y="40261"/>
                      <a:pt x="9690" y="40261"/>
                    </a:cubicBezTo>
                    <a:cubicBezTo>
                      <a:pt x="398" y="40261"/>
                      <a:pt x="-7143" y="32715"/>
                      <a:pt x="-7143" y="23417"/>
                    </a:cubicBezTo>
                    <a:lnTo>
                      <a:pt x="-7143" y="-2710"/>
                    </a:lnTo>
                    <a:lnTo>
                      <a:pt x="26551" y="-2710"/>
                    </a:lnTo>
                    <a:lnTo>
                      <a:pt x="26551" y="23417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6" name="Figura a mano libera: forma 495">
                <a:extLst>
                  <a:ext uri="{FF2B5EF4-FFF2-40B4-BE49-F238E27FC236}">
                    <a16:creationId xmlns:a16="http://schemas.microsoft.com/office/drawing/2014/main" id="{52B90017-960D-42B8-9A6D-C951D17142AF}"/>
                  </a:ext>
                </a:extLst>
              </p:cNvPr>
              <p:cNvSpPr/>
              <p:nvPr/>
            </p:nvSpPr>
            <p:spPr>
              <a:xfrm flipV="1">
                <a:off x="9693831" y="4010271"/>
                <a:ext cx="33683" cy="42970"/>
              </a:xfrm>
              <a:custGeom>
                <a:avLst/>
                <a:gdLst>
                  <a:gd name="connsiteX0" fmla="*/ 26524 w 33683"/>
                  <a:gd name="connsiteY0" fmla="*/ 23614 h 42970"/>
                  <a:gd name="connsiteX1" fmla="*/ 9685 w 33683"/>
                  <a:gd name="connsiteY1" fmla="*/ 40453 h 42970"/>
                  <a:gd name="connsiteX2" fmla="*/ -7159 w 33683"/>
                  <a:gd name="connsiteY2" fmla="*/ 23614 h 42970"/>
                  <a:gd name="connsiteX3" fmla="*/ -7159 w 33683"/>
                  <a:gd name="connsiteY3" fmla="*/ -2518 h 42970"/>
                  <a:gd name="connsiteX4" fmla="*/ 26524 w 33683"/>
                  <a:gd name="connsiteY4" fmla="*/ -2518 h 42970"/>
                  <a:gd name="connsiteX5" fmla="*/ 26524 w 33683"/>
                  <a:gd name="connsiteY5" fmla="*/ 23614 h 42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70">
                    <a:moveTo>
                      <a:pt x="26524" y="23614"/>
                    </a:moveTo>
                    <a:cubicBezTo>
                      <a:pt x="26524" y="32912"/>
                      <a:pt x="18978" y="40453"/>
                      <a:pt x="9685" y="40453"/>
                    </a:cubicBezTo>
                    <a:cubicBezTo>
                      <a:pt x="377" y="40453"/>
                      <a:pt x="-7159" y="32912"/>
                      <a:pt x="-7159" y="23614"/>
                    </a:cubicBezTo>
                    <a:lnTo>
                      <a:pt x="-7159" y="-2518"/>
                    </a:lnTo>
                    <a:lnTo>
                      <a:pt x="26524" y="-2518"/>
                    </a:lnTo>
                    <a:lnTo>
                      <a:pt x="26524" y="23614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7" name="Figura a mano libera: forma 496">
                <a:extLst>
                  <a:ext uri="{FF2B5EF4-FFF2-40B4-BE49-F238E27FC236}">
                    <a16:creationId xmlns:a16="http://schemas.microsoft.com/office/drawing/2014/main" id="{063F6D57-D89F-4572-9D29-2D4E04A085F5}"/>
                  </a:ext>
                </a:extLst>
              </p:cNvPr>
              <p:cNvSpPr/>
              <p:nvPr/>
            </p:nvSpPr>
            <p:spPr>
              <a:xfrm flipV="1">
                <a:off x="9762513" y="4071656"/>
                <a:ext cx="33678" cy="42970"/>
              </a:xfrm>
              <a:custGeom>
                <a:avLst/>
                <a:gdLst>
                  <a:gd name="connsiteX0" fmla="*/ 26405 w 33678"/>
                  <a:gd name="connsiteY0" fmla="*/ 23753 h 42970"/>
                  <a:gd name="connsiteX1" fmla="*/ 9550 w 33678"/>
                  <a:gd name="connsiteY1" fmla="*/ 40587 h 42970"/>
                  <a:gd name="connsiteX2" fmla="*/ -7273 w 33678"/>
                  <a:gd name="connsiteY2" fmla="*/ 23753 h 42970"/>
                  <a:gd name="connsiteX3" fmla="*/ -7273 w 33678"/>
                  <a:gd name="connsiteY3" fmla="*/ -2384 h 42970"/>
                  <a:gd name="connsiteX4" fmla="*/ 26405 w 33678"/>
                  <a:gd name="connsiteY4" fmla="*/ -2384 h 42970"/>
                  <a:gd name="connsiteX5" fmla="*/ 26405 w 33678"/>
                  <a:gd name="connsiteY5" fmla="*/ 23753 h 42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70">
                    <a:moveTo>
                      <a:pt x="26405" y="23753"/>
                    </a:moveTo>
                    <a:cubicBezTo>
                      <a:pt x="26405" y="33046"/>
                      <a:pt x="18853" y="40587"/>
                      <a:pt x="9550" y="40587"/>
                    </a:cubicBezTo>
                    <a:cubicBezTo>
                      <a:pt x="258" y="40587"/>
                      <a:pt x="-7273" y="33046"/>
                      <a:pt x="-7273" y="23753"/>
                    </a:cubicBezTo>
                    <a:lnTo>
                      <a:pt x="-7273" y="-2384"/>
                    </a:lnTo>
                    <a:lnTo>
                      <a:pt x="26405" y="-2384"/>
                    </a:lnTo>
                    <a:lnTo>
                      <a:pt x="26405" y="23753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8" name="Figura a mano libera: forma 497">
                <a:extLst>
                  <a:ext uri="{FF2B5EF4-FFF2-40B4-BE49-F238E27FC236}">
                    <a16:creationId xmlns:a16="http://schemas.microsoft.com/office/drawing/2014/main" id="{43EAC04A-EE29-4AA6-951B-9D9C6E2BD8D4}"/>
                  </a:ext>
                </a:extLst>
              </p:cNvPr>
              <p:cNvSpPr/>
              <p:nvPr/>
            </p:nvSpPr>
            <p:spPr>
              <a:xfrm flipV="1">
                <a:off x="9657970" y="4067565"/>
                <a:ext cx="33683" cy="42965"/>
              </a:xfrm>
              <a:custGeom>
                <a:avLst/>
                <a:gdLst>
                  <a:gd name="connsiteX0" fmla="*/ 26584 w 33683"/>
                  <a:gd name="connsiteY0" fmla="*/ 23734 h 42965"/>
                  <a:gd name="connsiteX1" fmla="*/ 9745 w 33683"/>
                  <a:gd name="connsiteY1" fmla="*/ 40573 h 42965"/>
                  <a:gd name="connsiteX2" fmla="*/ -7099 w 33683"/>
                  <a:gd name="connsiteY2" fmla="*/ 23734 h 42965"/>
                  <a:gd name="connsiteX3" fmla="*/ -7099 w 33683"/>
                  <a:gd name="connsiteY3" fmla="*/ -2393 h 42965"/>
                  <a:gd name="connsiteX4" fmla="*/ 26584 w 33683"/>
                  <a:gd name="connsiteY4" fmla="*/ -2393 h 42965"/>
                  <a:gd name="connsiteX5" fmla="*/ 26584 w 33683"/>
                  <a:gd name="connsiteY5" fmla="*/ 23734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65">
                    <a:moveTo>
                      <a:pt x="26584" y="23734"/>
                    </a:moveTo>
                    <a:cubicBezTo>
                      <a:pt x="26584" y="33026"/>
                      <a:pt x="19054" y="40573"/>
                      <a:pt x="9745" y="40573"/>
                    </a:cubicBezTo>
                    <a:cubicBezTo>
                      <a:pt x="458" y="40573"/>
                      <a:pt x="-7099" y="33026"/>
                      <a:pt x="-7099" y="23734"/>
                    </a:cubicBezTo>
                    <a:lnTo>
                      <a:pt x="-7099" y="-2393"/>
                    </a:lnTo>
                    <a:lnTo>
                      <a:pt x="26584" y="-2393"/>
                    </a:lnTo>
                    <a:lnTo>
                      <a:pt x="26584" y="23734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9" name="Figura a mano libera: forma 498">
                <a:extLst>
                  <a:ext uri="{FF2B5EF4-FFF2-40B4-BE49-F238E27FC236}">
                    <a16:creationId xmlns:a16="http://schemas.microsoft.com/office/drawing/2014/main" id="{302DDC3D-EF49-47D4-8FC1-603FC63C63D4}"/>
                  </a:ext>
                </a:extLst>
              </p:cNvPr>
              <p:cNvSpPr/>
              <p:nvPr/>
            </p:nvSpPr>
            <p:spPr>
              <a:xfrm flipV="1">
                <a:off x="9497068" y="3520238"/>
                <a:ext cx="45018" cy="365220"/>
              </a:xfrm>
              <a:custGeom>
                <a:avLst/>
                <a:gdLst>
                  <a:gd name="connsiteX0" fmla="*/ 38179 w 45018"/>
                  <a:gd name="connsiteY0" fmla="*/ -3235 h 365220"/>
                  <a:gd name="connsiteX1" fmla="*/ -6840 w 45018"/>
                  <a:gd name="connsiteY1" fmla="*/ -3235 h 365220"/>
                  <a:gd name="connsiteX2" fmla="*/ -6840 w 45018"/>
                  <a:gd name="connsiteY2" fmla="*/ 361986 h 365220"/>
                  <a:gd name="connsiteX3" fmla="*/ 38179 w 45018"/>
                  <a:gd name="connsiteY3" fmla="*/ 361986 h 365220"/>
                  <a:gd name="connsiteX4" fmla="*/ 38179 w 45018"/>
                  <a:gd name="connsiteY4" fmla="*/ -3235 h 36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18" h="365220">
                    <a:moveTo>
                      <a:pt x="38179" y="-3235"/>
                    </a:moveTo>
                    <a:lnTo>
                      <a:pt x="-6840" y="-3235"/>
                    </a:lnTo>
                    <a:lnTo>
                      <a:pt x="-6840" y="361986"/>
                    </a:lnTo>
                    <a:lnTo>
                      <a:pt x="38179" y="361986"/>
                    </a:lnTo>
                    <a:lnTo>
                      <a:pt x="38179" y="-3235"/>
                    </a:lnTo>
                  </a:path>
                </a:pathLst>
              </a:custGeom>
              <a:solidFill>
                <a:srgbClr val="3E141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0" name="Figura a mano libera: forma 499">
                <a:extLst>
                  <a:ext uri="{FF2B5EF4-FFF2-40B4-BE49-F238E27FC236}">
                    <a16:creationId xmlns:a16="http://schemas.microsoft.com/office/drawing/2014/main" id="{E3FEFA1D-A99E-447A-8551-845952DCA0C6}"/>
                  </a:ext>
                </a:extLst>
              </p:cNvPr>
              <p:cNvSpPr/>
              <p:nvPr/>
            </p:nvSpPr>
            <p:spPr>
              <a:xfrm flipV="1">
                <a:off x="9468426" y="3592870"/>
                <a:ext cx="45008" cy="325321"/>
              </a:xfrm>
              <a:custGeom>
                <a:avLst/>
                <a:gdLst>
                  <a:gd name="connsiteX0" fmla="*/ 38216 w 45008"/>
                  <a:gd name="connsiteY0" fmla="*/ -3120 h 325321"/>
                  <a:gd name="connsiteX1" fmla="*/ -6792 w 45008"/>
                  <a:gd name="connsiteY1" fmla="*/ -3120 h 325321"/>
                  <a:gd name="connsiteX2" fmla="*/ -6792 w 45008"/>
                  <a:gd name="connsiteY2" fmla="*/ 322202 h 325321"/>
                  <a:gd name="connsiteX3" fmla="*/ 38216 w 45008"/>
                  <a:gd name="connsiteY3" fmla="*/ 322202 h 325321"/>
                  <a:gd name="connsiteX4" fmla="*/ 38216 w 45008"/>
                  <a:gd name="connsiteY4" fmla="*/ -3120 h 325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8" h="325321">
                    <a:moveTo>
                      <a:pt x="38216" y="-3120"/>
                    </a:moveTo>
                    <a:lnTo>
                      <a:pt x="-6792" y="-3120"/>
                    </a:lnTo>
                    <a:lnTo>
                      <a:pt x="-6792" y="322202"/>
                    </a:lnTo>
                    <a:lnTo>
                      <a:pt x="38216" y="322202"/>
                    </a:lnTo>
                    <a:lnTo>
                      <a:pt x="38216" y="-312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1" name="Figura a mano libera: forma 500">
                <a:extLst>
                  <a:ext uri="{FF2B5EF4-FFF2-40B4-BE49-F238E27FC236}">
                    <a16:creationId xmlns:a16="http://schemas.microsoft.com/office/drawing/2014/main" id="{FBD9EB05-3568-4138-93F9-6BA84EA5461D}"/>
                  </a:ext>
                </a:extLst>
              </p:cNvPr>
              <p:cNvSpPr/>
              <p:nvPr/>
            </p:nvSpPr>
            <p:spPr>
              <a:xfrm flipV="1">
                <a:off x="9492958" y="3784170"/>
                <a:ext cx="51166" cy="122764"/>
              </a:xfrm>
              <a:custGeom>
                <a:avLst/>
                <a:gdLst>
                  <a:gd name="connsiteX0" fmla="*/ 44328 w 51166"/>
                  <a:gd name="connsiteY0" fmla="*/ -2924 h 122764"/>
                  <a:gd name="connsiteX1" fmla="*/ -6838 w 51166"/>
                  <a:gd name="connsiteY1" fmla="*/ -2924 h 122764"/>
                  <a:gd name="connsiteX2" fmla="*/ -6838 w 51166"/>
                  <a:gd name="connsiteY2" fmla="*/ 119840 h 122764"/>
                  <a:gd name="connsiteX3" fmla="*/ 44328 w 51166"/>
                  <a:gd name="connsiteY3" fmla="*/ 119840 h 122764"/>
                  <a:gd name="connsiteX4" fmla="*/ 44328 w 51166"/>
                  <a:gd name="connsiteY4" fmla="*/ -2924 h 122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166" h="122764">
                    <a:moveTo>
                      <a:pt x="44328" y="-2924"/>
                    </a:moveTo>
                    <a:lnTo>
                      <a:pt x="-6838" y="-2924"/>
                    </a:lnTo>
                    <a:lnTo>
                      <a:pt x="-6838" y="119840"/>
                    </a:lnTo>
                    <a:lnTo>
                      <a:pt x="44328" y="119840"/>
                    </a:lnTo>
                    <a:lnTo>
                      <a:pt x="44328" y="-2924"/>
                    </a:lnTo>
                  </a:path>
                </a:pathLst>
              </a:custGeom>
              <a:solidFill>
                <a:srgbClr val="8148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2" name="Figura a mano libera: forma 501">
                <a:extLst>
                  <a:ext uri="{FF2B5EF4-FFF2-40B4-BE49-F238E27FC236}">
                    <a16:creationId xmlns:a16="http://schemas.microsoft.com/office/drawing/2014/main" id="{F73C9759-79CF-41C1-9DE9-EDE88A8B59E6}"/>
                  </a:ext>
                </a:extLst>
              </p:cNvPr>
              <p:cNvSpPr/>
              <p:nvPr/>
            </p:nvSpPr>
            <p:spPr>
              <a:xfrm flipV="1">
                <a:off x="9490972" y="3782185"/>
                <a:ext cx="55137" cy="126734"/>
              </a:xfrm>
              <a:custGeom>
                <a:avLst/>
                <a:gdLst>
                  <a:gd name="connsiteX0" fmla="*/ 46314 w 55137"/>
                  <a:gd name="connsiteY0" fmla="*/ -938 h 126734"/>
                  <a:gd name="connsiteX1" fmla="*/ 46314 w 55137"/>
                  <a:gd name="connsiteY1" fmla="*/ 1047 h 126734"/>
                  <a:gd name="connsiteX2" fmla="*/ -2862 w 55137"/>
                  <a:gd name="connsiteY2" fmla="*/ 1047 h 126734"/>
                  <a:gd name="connsiteX3" fmla="*/ -2862 w 55137"/>
                  <a:gd name="connsiteY3" fmla="*/ 119841 h 126734"/>
                  <a:gd name="connsiteX4" fmla="*/ 44329 w 55137"/>
                  <a:gd name="connsiteY4" fmla="*/ 119841 h 126734"/>
                  <a:gd name="connsiteX5" fmla="*/ 44329 w 55137"/>
                  <a:gd name="connsiteY5" fmla="*/ -938 h 126734"/>
                  <a:gd name="connsiteX6" fmla="*/ 46314 w 55137"/>
                  <a:gd name="connsiteY6" fmla="*/ -938 h 126734"/>
                  <a:gd name="connsiteX7" fmla="*/ 46314 w 55137"/>
                  <a:gd name="connsiteY7" fmla="*/ 1047 h 126734"/>
                  <a:gd name="connsiteX8" fmla="*/ 46314 w 55137"/>
                  <a:gd name="connsiteY8" fmla="*/ -938 h 126734"/>
                  <a:gd name="connsiteX9" fmla="*/ 48299 w 55137"/>
                  <a:gd name="connsiteY9" fmla="*/ -938 h 126734"/>
                  <a:gd name="connsiteX10" fmla="*/ 48299 w 55137"/>
                  <a:gd name="connsiteY10" fmla="*/ 123811 h 126734"/>
                  <a:gd name="connsiteX11" fmla="*/ -6838 w 55137"/>
                  <a:gd name="connsiteY11" fmla="*/ 123811 h 126734"/>
                  <a:gd name="connsiteX12" fmla="*/ -6838 w 55137"/>
                  <a:gd name="connsiteY12" fmla="*/ -2924 h 126734"/>
                  <a:gd name="connsiteX13" fmla="*/ 48299 w 55137"/>
                  <a:gd name="connsiteY13" fmla="*/ -2924 h 126734"/>
                  <a:gd name="connsiteX14" fmla="*/ 48299 w 55137"/>
                  <a:gd name="connsiteY14" fmla="*/ -938 h 126734"/>
                  <a:gd name="connsiteX15" fmla="*/ 46314 w 55137"/>
                  <a:gd name="connsiteY15" fmla="*/ -938 h 126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7" h="126734">
                    <a:moveTo>
                      <a:pt x="46314" y="-938"/>
                    </a:moveTo>
                    <a:lnTo>
                      <a:pt x="46314" y="1047"/>
                    </a:lnTo>
                    <a:lnTo>
                      <a:pt x="-2862" y="1047"/>
                    </a:lnTo>
                    <a:lnTo>
                      <a:pt x="-2862" y="119841"/>
                    </a:lnTo>
                    <a:lnTo>
                      <a:pt x="44329" y="119841"/>
                    </a:lnTo>
                    <a:lnTo>
                      <a:pt x="44329" y="-938"/>
                    </a:lnTo>
                    <a:lnTo>
                      <a:pt x="46314" y="-938"/>
                    </a:lnTo>
                    <a:lnTo>
                      <a:pt x="46314" y="1047"/>
                    </a:lnTo>
                    <a:lnTo>
                      <a:pt x="46314" y="-938"/>
                    </a:lnTo>
                    <a:lnTo>
                      <a:pt x="48299" y="-938"/>
                    </a:lnTo>
                    <a:lnTo>
                      <a:pt x="48299" y="123811"/>
                    </a:lnTo>
                    <a:lnTo>
                      <a:pt x="-6838" y="123811"/>
                    </a:lnTo>
                    <a:lnTo>
                      <a:pt x="-6838" y="-2924"/>
                    </a:lnTo>
                    <a:lnTo>
                      <a:pt x="48299" y="-2924"/>
                    </a:lnTo>
                    <a:lnTo>
                      <a:pt x="48299" y="-938"/>
                    </a:lnTo>
                    <a:lnTo>
                      <a:pt x="46314" y="-938"/>
                    </a:lnTo>
                  </a:path>
                </a:pathLst>
              </a:custGeom>
              <a:solidFill>
                <a:srgbClr val="100F0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3" name="Figura a mano libera: forma 502">
                <a:extLst>
                  <a:ext uri="{FF2B5EF4-FFF2-40B4-BE49-F238E27FC236}">
                    <a16:creationId xmlns:a16="http://schemas.microsoft.com/office/drawing/2014/main" id="{3A059DC0-A1FC-4141-A3B1-A809D77FDC55}"/>
                  </a:ext>
                </a:extLst>
              </p:cNvPr>
              <p:cNvSpPr/>
              <p:nvPr/>
            </p:nvSpPr>
            <p:spPr>
              <a:xfrm flipV="1">
                <a:off x="9468426" y="3648116"/>
                <a:ext cx="163687" cy="593353"/>
              </a:xfrm>
              <a:custGeom>
                <a:avLst/>
                <a:gdLst>
                  <a:gd name="connsiteX0" fmla="*/ -4854 w 163687"/>
                  <a:gd name="connsiteY0" fmla="*/ 590647 h 593353"/>
                  <a:gd name="connsiteX1" fmla="*/ -4854 w 163687"/>
                  <a:gd name="connsiteY1" fmla="*/ 442307 h 593353"/>
                  <a:gd name="connsiteX2" fmla="*/ 50393 w 163687"/>
                  <a:gd name="connsiteY2" fmla="*/ 442307 h 593353"/>
                  <a:gd name="connsiteX3" fmla="*/ 50393 w 163687"/>
                  <a:gd name="connsiteY3" fmla="*/ 355352 h 593353"/>
                  <a:gd name="connsiteX4" fmla="*/ -6891 w 163687"/>
                  <a:gd name="connsiteY4" fmla="*/ 355352 h 593353"/>
                  <a:gd name="connsiteX5" fmla="*/ -6891 w 163687"/>
                  <a:gd name="connsiteY5" fmla="*/ -2707 h 593353"/>
                  <a:gd name="connsiteX6" fmla="*/ 156796 w 163687"/>
                  <a:gd name="connsiteY6" fmla="*/ -2707 h 593353"/>
                  <a:gd name="connsiteX7" fmla="*/ 156796 w 163687"/>
                  <a:gd name="connsiteY7" fmla="*/ 468922 h 593353"/>
                  <a:gd name="connsiteX8" fmla="*/ -4854 w 163687"/>
                  <a:gd name="connsiteY8" fmla="*/ 590647 h 593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687" h="593353">
                    <a:moveTo>
                      <a:pt x="-4854" y="590647"/>
                    </a:moveTo>
                    <a:lnTo>
                      <a:pt x="-4854" y="442307"/>
                    </a:lnTo>
                    <a:lnTo>
                      <a:pt x="50393" y="442307"/>
                    </a:lnTo>
                    <a:lnTo>
                      <a:pt x="50393" y="355352"/>
                    </a:lnTo>
                    <a:lnTo>
                      <a:pt x="-6891" y="355352"/>
                    </a:lnTo>
                    <a:lnTo>
                      <a:pt x="-6891" y="-2707"/>
                    </a:lnTo>
                    <a:lnTo>
                      <a:pt x="156796" y="-2707"/>
                    </a:lnTo>
                    <a:lnTo>
                      <a:pt x="156796" y="468922"/>
                    </a:lnTo>
                    <a:lnTo>
                      <a:pt x="-4854" y="590647"/>
                    </a:lnTo>
                  </a:path>
                </a:pathLst>
              </a:custGeom>
              <a:solidFill>
                <a:srgbClr val="F9A92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4" name="Figura a mano libera: forma 503">
                <a:extLst>
                  <a:ext uri="{FF2B5EF4-FFF2-40B4-BE49-F238E27FC236}">
                    <a16:creationId xmlns:a16="http://schemas.microsoft.com/office/drawing/2014/main" id="{2EC80920-247D-4272-8B14-DE69F4761E8F}"/>
                  </a:ext>
                </a:extLst>
              </p:cNvPr>
              <p:cNvSpPr/>
              <p:nvPr/>
            </p:nvSpPr>
            <p:spPr>
              <a:xfrm flipV="1">
                <a:off x="9539015" y="3766442"/>
                <a:ext cx="11958" cy="122779"/>
              </a:xfrm>
              <a:custGeom>
                <a:avLst/>
                <a:gdLst>
                  <a:gd name="connsiteX0" fmla="*/ 5077 w 11958"/>
                  <a:gd name="connsiteY0" fmla="*/ -2962 h 122779"/>
                  <a:gd name="connsiteX1" fmla="*/ -6882 w 11958"/>
                  <a:gd name="connsiteY1" fmla="*/ -2962 h 122779"/>
                  <a:gd name="connsiteX2" fmla="*/ -6882 w 11958"/>
                  <a:gd name="connsiteY2" fmla="*/ 119817 h 122779"/>
                  <a:gd name="connsiteX3" fmla="*/ 5077 w 11958"/>
                  <a:gd name="connsiteY3" fmla="*/ 119817 h 122779"/>
                  <a:gd name="connsiteX4" fmla="*/ 5077 w 11958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58" h="122779">
                    <a:moveTo>
                      <a:pt x="5077" y="-2962"/>
                    </a:moveTo>
                    <a:lnTo>
                      <a:pt x="-6882" y="-2962"/>
                    </a:lnTo>
                    <a:lnTo>
                      <a:pt x="-6882" y="119817"/>
                    </a:lnTo>
                    <a:lnTo>
                      <a:pt x="5077" y="119817"/>
                    </a:lnTo>
                    <a:lnTo>
                      <a:pt x="5077" y="-2962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5" name="Figura a mano libera: forma 504">
                <a:extLst>
                  <a:ext uri="{FF2B5EF4-FFF2-40B4-BE49-F238E27FC236}">
                    <a16:creationId xmlns:a16="http://schemas.microsoft.com/office/drawing/2014/main" id="{7A714BE1-1EEF-486E-B9E2-64DD49DB8676}"/>
                  </a:ext>
                </a:extLst>
              </p:cNvPr>
              <p:cNvSpPr/>
              <p:nvPr/>
            </p:nvSpPr>
            <p:spPr>
              <a:xfrm flipV="1">
                <a:off x="9556941" y="3766442"/>
                <a:ext cx="11989" cy="122779"/>
              </a:xfrm>
              <a:custGeom>
                <a:avLst/>
                <a:gdLst>
                  <a:gd name="connsiteX0" fmla="*/ 5078 w 11989"/>
                  <a:gd name="connsiteY0" fmla="*/ -2962 h 122779"/>
                  <a:gd name="connsiteX1" fmla="*/ -6912 w 11989"/>
                  <a:gd name="connsiteY1" fmla="*/ -2962 h 122779"/>
                  <a:gd name="connsiteX2" fmla="*/ -6912 w 11989"/>
                  <a:gd name="connsiteY2" fmla="*/ 119817 h 122779"/>
                  <a:gd name="connsiteX3" fmla="*/ 5078 w 11989"/>
                  <a:gd name="connsiteY3" fmla="*/ 119817 h 122779"/>
                  <a:gd name="connsiteX4" fmla="*/ 5078 w 11989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89" h="122779">
                    <a:moveTo>
                      <a:pt x="5078" y="-2962"/>
                    </a:moveTo>
                    <a:lnTo>
                      <a:pt x="-6912" y="-2962"/>
                    </a:lnTo>
                    <a:lnTo>
                      <a:pt x="-6912" y="119817"/>
                    </a:lnTo>
                    <a:lnTo>
                      <a:pt x="5078" y="119817"/>
                    </a:lnTo>
                    <a:lnTo>
                      <a:pt x="5078" y="-296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6" name="Figura a mano libera: forma 505">
                <a:extLst>
                  <a:ext uri="{FF2B5EF4-FFF2-40B4-BE49-F238E27FC236}">
                    <a16:creationId xmlns:a16="http://schemas.microsoft.com/office/drawing/2014/main" id="{3A0D3F45-A2FB-4E9D-8CCD-C14CF40DAA88}"/>
                  </a:ext>
                </a:extLst>
              </p:cNvPr>
              <p:cNvSpPr/>
              <p:nvPr/>
            </p:nvSpPr>
            <p:spPr>
              <a:xfrm flipV="1">
                <a:off x="9599672" y="3766442"/>
                <a:ext cx="11964" cy="122779"/>
              </a:xfrm>
              <a:custGeom>
                <a:avLst/>
                <a:gdLst>
                  <a:gd name="connsiteX0" fmla="*/ 4981 w 11964"/>
                  <a:gd name="connsiteY0" fmla="*/ -2962 h 122779"/>
                  <a:gd name="connsiteX1" fmla="*/ -6984 w 11964"/>
                  <a:gd name="connsiteY1" fmla="*/ -2962 h 122779"/>
                  <a:gd name="connsiteX2" fmla="*/ -6984 w 11964"/>
                  <a:gd name="connsiteY2" fmla="*/ 119817 h 122779"/>
                  <a:gd name="connsiteX3" fmla="*/ 4981 w 11964"/>
                  <a:gd name="connsiteY3" fmla="*/ 119817 h 122779"/>
                  <a:gd name="connsiteX4" fmla="*/ 4981 w 11964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4" h="122779">
                    <a:moveTo>
                      <a:pt x="4981" y="-2962"/>
                    </a:moveTo>
                    <a:lnTo>
                      <a:pt x="-6984" y="-2962"/>
                    </a:lnTo>
                    <a:lnTo>
                      <a:pt x="-6984" y="119817"/>
                    </a:lnTo>
                    <a:lnTo>
                      <a:pt x="4981" y="119817"/>
                    </a:lnTo>
                    <a:lnTo>
                      <a:pt x="4981" y="-296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7" name="Figura a mano libera: forma 506">
                <a:extLst>
                  <a:ext uri="{FF2B5EF4-FFF2-40B4-BE49-F238E27FC236}">
                    <a16:creationId xmlns:a16="http://schemas.microsoft.com/office/drawing/2014/main" id="{3190E494-461A-4962-873A-9127D8BFF824}"/>
                  </a:ext>
                </a:extLst>
              </p:cNvPr>
              <p:cNvSpPr/>
              <p:nvPr/>
            </p:nvSpPr>
            <p:spPr>
              <a:xfrm flipV="1">
                <a:off x="9578312" y="3766442"/>
                <a:ext cx="11969" cy="122779"/>
              </a:xfrm>
              <a:custGeom>
                <a:avLst/>
                <a:gdLst>
                  <a:gd name="connsiteX0" fmla="*/ 5021 w 11969"/>
                  <a:gd name="connsiteY0" fmla="*/ -2962 h 122779"/>
                  <a:gd name="connsiteX1" fmla="*/ -6948 w 11969"/>
                  <a:gd name="connsiteY1" fmla="*/ -2962 h 122779"/>
                  <a:gd name="connsiteX2" fmla="*/ -6948 w 11969"/>
                  <a:gd name="connsiteY2" fmla="*/ 119817 h 122779"/>
                  <a:gd name="connsiteX3" fmla="*/ 5021 w 11969"/>
                  <a:gd name="connsiteY3" fmla="*/ 119817 h 122779"/>
                  <a:gd name="connsiteX4" fmla="*/ 5021 w 11969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9" h="122779">
                    <a:moveTo>
                      <a:pt x="5021" y="-2962"/>
                    </a:moveTo>
                    <a:lnTo>
                      <a:pt x="-6948" y="-2962"/>
                    </a:lnTo>
                    <a:lnTo>
                      <a:pt x="-6948" y="119817"/>
                    </a:lnTo>
                    <a:lnTo>
                      <a:pt x="5021" y="119817"/>
                    </a:lnTo>
                    <a:lnTo>
                      <a:pt x="5021" y="-2962"/>
                    </a:lnTo>
                  </a:path>
                </a:pathLst>
              </a:custGeom>
              <a:solidFill>
                <a:srgbClr val="422A3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8" name="Figura a mano libera: forma 507">
                <a:extLst>
                  <a:ext uri="{FF2B5EF4-FFF2-40B4-BE49-F238E27FC236}">
                    <a16:creationId xmlns:a16="http://schemas.microsoft.com/office/drawing/2014/main" id="{E7F3FD91-BCA6-40CA-ACB4-290669D7B0A3}"/>
                  </a:ext>
                </a:extLst>
              </p:cNvPr>
              <p:cNvSpPr/>
              <p:nvPr/>
            </p:nvSpPr>
            <p:spPr>
              <a:xfrm flipV="1">
                <a:off x="9481466" y="3909003"/>
                <a:ext cx="24551" cy="24536"/>
              </a:xfrm>
              <a:custGeom>
                <a:avLst/>
                <a:gdLst>
                  <a:gd name="connsiteX0" fmla="*/ 17755 w 24551"/>
                  <a:gd name="connsiteY0" fmla="*/ -2759 h 24536"/>
                  <a:gd name="connsiteX1" fmla="*/ -6797 w 24551"/>
                  <a:gd name="connsiteY1" fmla="*/ -2759 h 24536"/>
                  <a:gd name="connsiteX2" fmla="*/ -6797 w 24551"/>
                  <a:gd name="connsiteY2" fmla="*/ 21778 h 24536"/>
                  <a:gd name="connsiteX3" fmla="*/ 17755 w 24551"/>
                  <a:gd name="connsiteY3" fmla="*/ 21778 h 24536"/>
                  <a:gd name="connsiteX4" fmla="*/ 17755 w 24551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36">
                    <a:moveTo>
                      <a:pt x="17755" y="-2759"/>
                    </a:moveTo>
                    <a:lnTo>
                      <a:pt x="-6797" y="-2759"/>
                    </a:lnTo>
                    <a:lnTo>
                      <a:pt x="-6797" y="21778"/>
                    </a:lnTo>
                    <a:lnTo>
                      <a:pt x="17755" y="21778"/>
                    </a:lnTo>
                    <a:lnTo>
                      <a:pt x="17755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9" name="Figura a mano libera: forma 508">
                <a:extLst>
                  <a:ext uri="{FF2B5EF4-FFF2-40B4-BE49-F238E27FC236}">
                    <a16:creationId xmlns:a16="http://schemas.microsoft.com/office/drawing/2014/main" id="{87DEE8B1-17BA-4379-8012-BEE8AEF95F5F}"/>
                  </a:ext>
                </a:extLst>
              </p:cNvPr>
              <p:cNvSpPr/>
              <p:nvPr/>
            </p:nvSpPr>
            <p:spPr>
              <a:xfrm flipV="1">
                <a:off x="9481466" y="3950206"/>
                <a:ext cx="24551" cy="24551"/>
              </a:xfrm>
              <a:custGeom>
                <a:avLst/>
                <a:gdLst>
                  <a:gd name="connsiteX0" fmla="*/ 17755 w 24551"/>
                  <a:gd name="connsiteY0" fmla="*/ -2669 h 24551"/>
                  <a:gd name="connsiteX1" fmla="*/ -6797 w 24551"/>
                  <a:gd name="connsiteY1" fmla="*/ -2669 h 24551"/>
                  <a:gd name="connsiteX2" fmla="*/ -6797 w 24551"/>
                  <a:gd name="connsiteY2" fmla="*/ 21883 h 24551"/>
                  <a:gd name="connsiteX3" fmla="*/ 17755 w 24551"/>
                  <a:gd name="connsiteY3" fmla="*/ 21883 h 24551"/>
                  <a:gd name="connsiteX4" fmla="*/ 17755 w 24551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755" y="-2669"/>
                    </a:moveTo>
                    <a:lnTo>
                      <a:pt x="-6797" y="-2669"/>
                    </a:lnTo>
                    <a:lnTo>
                      <a:pt x="-6797" y="21883"/>
                    </a:lnTo>
                    <a:lnTo>
                      <a:pt x="17755" y="21883"/>
                    </a:lnTo>
                    <a:lnTo>
                      <a:pt x="17755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0" name="Figura a mano libera: forma 509">
                <a:extLst>
                  <a:ext uri="{FF2B5EF4-FFF2-40B4-BE49-F238E27FC236}">
                    <a16:creationId xmlns:a16="http://schemas.microsoft.com/office/drawing/2014/main" id="{43833BFC-85DB-4D43-A61B-0646EB4C6639}"/>
                  </a:ext>
                </a:extLst>
              </p:cNvPr>
              <p:cNvSpPr/>
              <p:nvPr/>
            </p:nvSpPr>
            <p:spPr>
              <a:xfrm flipV="1">
                <a:off x="9481466" y="3991410"/>
                <a:ext cx="24551" cy="24556"/>
              </a:xfrm>
              <a:custGeom>
                <a:avLst/>
                <a:gdLst>
                  <a:gd name="connsiteX0" fmla="*/ 17755 w 24551"/>
                  <a:gd name="connsiteY0" fmla="*/ -2579 h 24556"/>
                  <a:gd name="connsiteX1" fmla="*/ -6797 w 24551"/>
                  <a:gd name="connsiteY1" fmla="*/ -2579 h 24556"/>
                  <a:gd name="connsiteX2" fmla="*/ -6797 w 24551"/>
                  <a:gd name="connsiteY2" fmla="*/ 21978 h 24556"/>
                  <a:gd name="connsiteX3" fmla="*/ 17755 w 24551"/>
                  <a:gd name="connsiteY3" fmla="*/ 21978 h 24556"/>
                  <a:gd name="connsiteX4" fmla="*/ 17755 w 24551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6">
                    <a:moveTo>
                      <a:pt x="17755" y="-2579"/>
                    </a:moveTo>
                    <a:lnTo>
                      <a:pt x="-6797" y="-2579"/>
                    </a:lnTo>
                    <a:lnTo>
                      <a:pt x="-6797" y="21978"/>
                    </a:lnTo>
                    <a:lnTo>
                      <a:pt x="17755" y="21978"/>
                    </a:lnTo>
                    <a:lnTo>
                      <a:pt x="17755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1" name="Figura a mano libera: forma 510">
                <a:extLst>
                  <a:ext uri="{FF2B5EF4-FFF2-40B4-BE49-F238E27FC236}">
                    <a16:creationId xmlns:a16="http://schemas.microsoft.com/office/drawing/2014/main" id="{9F2D9331-6277-4807-80BA-32C68DFB81FF}"/>
                  </a:ext>
                </a:extLst>
              </p:cNvPr>
              <p:cNvSpPr/>
              <p:nvPr/>
            </p:nvSpPr>
            <p:spPr>
              <a:xfrm flipV="1">
                <a:off x="9481466" y="4032630"/>
                <a:ext cx="24551" cy="24562"/>
              </a:xfrm>
              <a:custGeom>
                <a:avLst/>
                <a:gdLst>
                  <a:gd name="connsiteX0" fmla="*/ 17755 w 24551"/>
                  <a:gd name="connsiteY0" fmla="*/ -2489 h 24562"/>
                  <a:gd name="connsiteX1" fmla="*/ -6797 w 24551"/>
                  <a:gd name="connsiteY1" fmla="*/ -2489 h 24562"/>
                  <a:gd name="connsiteX2" fmla="*/ -6797 w 24551"/>
                  <a:gd name="connsiteY2" fmla="*/ 22073 h 24562"/>
                  <a:gd name="connsiteX3" fmla="*/ 17755 w 24551"/>
                  <a:gd name="connsiteY3" fmla="*/ 22073 h 24562"/>
                  <a:gd name="connsiteX4" fmla="*/ 17755 w 24551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2">
                    <a:moveTo>
                      <a:pt x="17755" y="-2489"/>
                    </a:moveTo>
                    <a:lnTo>
                      <a:pt x="-6797" y="-2489"/>
                    </a:lnTo>
                    <a:lnTo>
                      <a:pt x="-6797" y="22073"/>
                    </a:lnTo>
                    <a:lnTo>
                      <a:pt x="17755" y="22073"/>
                    </a:lnTo>
                    <a:lnTo>
                      <a:pt x="17755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2" name="Figura a mano libera: forma 511">
                <a:extLst>
                  <a:ext uri="{FF2B5EF4-FFF2-40B4-BE49-F238E27FC236}">
                    <a16:creationId xmlns:a16="http://schemas.microsoft.com/office/drawing/2014/main" id="{EEFE03D3-70D0-4203-88E2-DE1B66CA3CCE}"/>
                  </a:ext>
                </a:extLst>
              </p:cNvPr>
              <p:cNvSpPr/>
              <p:nvPr/>
            </p:nvSpPr>
            <p:spPr>
              <a:xfrm flipV="1">
                <a:off x="9481466" y="4073854"/>
                <a:ext cx="24551" cy="24551"/>
              </a:xfrm>
              <a:custGeom>
                <a:avLst/>
                <a:gdLst>
                  <a:gd name="connsiteX0" fmla="*/ 17755 w 24551"/>
                  <a:gd name="connsiteY0" fmla="*/ -2399 h 24551"/>
                  <a:gd name="connsiteX1" fmla="*/ -6797 w 24551"/>
                  <a:gd name="connsiteY1" fmla="*/ -2399 h 24551"/>
                  <a:gd name="connsiteX2" fmla="*/ -6797 w 24551"/>
                  <a:gd name="connsiteY2" fmla="*/ 22153 h 24551"/>
                  <a:gd name="connsiteX3" fmla="*/ 17755 w 24551"/>
                  <a:gd name="connsiteY3" fmla="*/ 22153 h 24551"/>
                  <a:gd name="connsiteX4" fmla="*/ 17755 w 24551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755" y="-2399"/>
                    </a:moveTo>
                    <a:lnTo>
                      <a:pt x="-6797" y="-2399"/>
                    </a:lnTo>
                    <a:lnTo>
                      <a:pt x="-6797" y="22153"/>
                    </a:lnTo>
                    <a:lnTo>
                      <a:pt x="17755" y="22153"/>
                    </a:lnTo>
                    <a:lnTo>
                      <a:pt x="17755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3" name="Figura a mano libera: forma 512">
                <a:extLst>
                  <a:ext uri="{FF2B5EF4-FFF2-40B4-BE49-F238E27FC236}">
                    <a16:creationId xmlns:a16="http://schemas.microsoft.com/office/drawing/2014/main" id="{7A777448-6B77-4D5A-8839-8CE155A48444}"/>
                  </a:ext>
                </a:extLst>
              </p:cNvPr>
              <p:cNvSpPr/>
              <p:nvPr/>
            </p:nvSpPr>
            <p:spPr>
              <a:xfrm flipV="1">
                <a:off x="9481466" y="4115058"/>
                <a:ext cx="24551" cy="24567"/>
              </a:xfrm>
              <a:custGeom>
                <a:avLst/>
                <a:gdLst>
                  <a:gd name="connsiteX0" fmla="*/ 17755 w 24551"/>
                  <a:gd name="connsiteY0" fmla="*/ -2309 h 24567"/>
                  <a:gd name="connsiteX1" fmla="*/ -6797 w 24551"/>
                  <a:gd name="connsiteY1" fmla="*/ -2309 h 24567"/>
                  <a:gd name="connsiteX2" fmla="*/ -6797 w 24551"/>
                  <a:gd name="connsiteY2" fmla="*/ 22258 h 24567"/>
                  <a:gd name="connsiteX3" fmla="*/ 17755 w 24551"/>
                  <a:gd name="connsiteY3" fmla="*/ 22258 h 24567"/>
                  <a:gd name="connsiteX4" fmla="*/ 17755 w 24551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7">
                    <a:moveTo>
                      <a:pt x="17755" y="-2309"/>
                    </a:moveTo>
                    <a:lnTo>
                      <a:pt x="-6797" y="-2309"/>
                    </a:lnTo>
                    <a:lnTo>
                      <a:pt x="-6797" y="22258"/>
                    </a:lnTo>
                    <a:lnTo>
                      <a:pt x="17755" y="22258"/>
                    </a:lnTo>
                    <a:lnTo>
                      <a:pt x="17755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4" name="Figura a mano libera: forma 513">
                <a:extLst>
                  <a:ext uri="{FF2B5EF4-FFF2-40B4-BE49-F238E27FC236}">
                    <a16:creationId xmlns:a16="http://schemas.microsoft.com/office/drawing/2014/main" id="{BF6CFC1F-1756-463D-AA59-B2515BEC3E23}"/>
                  </a:ext>
                </a:extLst>
              </p:cNvPr>
              <p:cNvSpPr/>
              <p:nvPr/>
            </p:nvSpPr>
            <p:spPr>
              <a:xfrm flipV="1">
                <a:off x="9481466" y="4156282"/>
                <a:ext cx="24551" cy="24551"/>
              </a:xfrm>
              <a:custGeom>
                <a:avLst/>
                <a:gdLst>
                  <a:gd name="connsiteX0" fmla="*/ 17755 w 24551"/>
                  <a:gd name="connsiteY0" fmla="*/ -2219 h 24551"/>
                  <a:gd name="connsiteX1" fmla="*/ -6797 w 24551"/>
                  <a:gd name="connsiteY1" fmla="*/ -2219 h 24551"/>
                  <a:gd name="connsiteX2" fmla="*/ -6797 w 24551"/>
                  <a:gd name="connsiteY2" fmla="*/ 22332 h 24551"/>
                  <a:gd name="connsiteX3" fmla="*/ 17755 w 24551"/>
                  <a:gd name="connsiteY3" fmla="*/ 22332 h 24551"/>
                  <a:gd name="connsiteX4" fmla="*/ 17755 w 24551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755" y="-2219"/>
                    </a:moveTo>
                    <a:lnTo>
                      <a:pt x="-6797" y="-2219"/>
                    </a:lnTo>
                    <a:lnTo>
                      <a:pt x="-6797" y="22332"/>
                    </a:lnTo>
                    <a:lnTo>
                      <a:pt x="17755" y="22332"/>
                    </a:lnTo>
                    <a:lnTo>
                      <a:pt x="17755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5" name="Figura a mano libera: forma 514">
                <a:extLst>
                  <a:ext uri="{FF2B5EF4-FFF2-40B4-BE49-F238E27FC236}">
                    <a16:creationId xmlns:a16="http://schemas.microsoft.com/office/drawing/2014/main" id="{840EAF8B-4DEB-43E4-AA24-1D26EE704668}"/>
                  </a:ext>
                </a:extLst>
              </p:cNvPr>
              <p:cNvSpPr/>
              <p:nvPr/>
            </p:nvSpPr>
            <p:spPr>
              <a:xfrm flipV="1">
                <a:off x="9481466" y="4197497"/>
                <a:ext cx="24551" cy="24541"/>
              </a:xfrm>
              <a:custGeom>
                <a:avLst/>
                <a:gdLst>
                  <a:gd name="connsiteX0" fmla="*/ 17755 w 24551"/>
                  <a:gd name="connsiteY0" fmla="*/ -2130 h 24541"/>
                  <a:gd name="connsiteX1" fmla="*/ -6797 w 24551"/>
                  <a:gd name="connsiteY1" fmla="*/ -2130 h 24541"/>
                  <a:gd name="connsiteX2" fmla="*/ -6797 w 24551"/>
                  <a:gd name="connsiteY2" fmla="*/ 22412 h 24541"/>
                  <a:gd name="connsiteX3" fmla="*/ 17755 w 24551"/>
                  <a:gd name="connsiteY3" fmla="*/ 22412 h 24541"/>
                  <a:gd name="connsiteX4" fmla="*/ 17755 w 24551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41">
                    <a:moveTo>
                      <a:pt x="17755" y="-2130"/>
                    </a:moveTo>
                    <a:lnTo>
                      <a:pt x="-6797" y="-2130"/>
                    </a:lnTo>
                    <a:lnTo>
                      <a:pt x="-6797" y="22412"/>
                    </a:lnTo>
                    <a:lnTo>
                      <a:pt x="17755" y="22412"/>
                    </a:lnTo>
                    <a:lnTo>
                      <a:pt x="17755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6" name="Figura a mano libera: forma 515">
                <a:extLst>
                  <a:ext uri="{FF2B5EF4-FFF2-40B4-BE49-F238E27FC236}">
                    <a16:creationId xmlns:a16="http://schemas.microsoft.com/office/drawing/2014/main" id="{91FC1DB3-D180-4D78-9D3F-8ADC881FB466}"/>
                  </a:ext>
                </a:extLst>
              </p:cNvPr>
              <p:cNvSpPr/>
              <p:nvPr/>
            </p:nvSpPr>
            <p:spPr>
              <a:xfrm flipV="1">
                <a:off x="9519661" y="3909003"/>
                <a:ext cx="24551" cy="24536"/>
              </a:xfrm>
              <a:custGeom>
                <a:avLst/>
                <a:gdLst>
                  <a:gd name="connsiteX0" fmla="*/ 17691 w 24551"/>
                  <a:gd name="connsiteY0" fmla="*/ -2759 h 24536"/>
                  <a:gd name="connsiteX1" fmla="*/ -6861 w 24551"/>
                  <a:gd name="connsiteY1" fmla="*/ -2759 h 24536"/>
                  <a:gd name="connsiteX2" fmla="*/ -6861 w 24551"/>
                  <a:gd name="connsiteY2" fmla="*/ 21778 h 24536"/>
                  <a:gd name="connsiteX3" fmla="*/ 17691 w 24551"/>
                  <a:gd name="connsiteY3" fmla="*/ 21778 h 24536"/>
                  <a:gd name="connsiteX4" fmla="*/ 17691 w 24551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36">
                    <a:moveTo>
                      <a:pt x="17691" y="-2759"/>
                    </a:moveTo>
                    <a:lnTo>
                      <a:pt x="-6861" y="-2759"/>
                    </a:lnTo>
                    <a:lnTo>
                      <a:pt x="-6861" y="21778"/>
                    </a:lnTo>
                    <a:lnTo>
                      <a:pt x="17691" y="21778"/>
                    </a:lnTo>
                    <a:lnTo>
                      <a:pt x="17691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" name="Figura a mano libera: forma 516">
                <a:extLst>
                  <a:ext uri="{FF2B5EF4-FFF2-40B4-BE49-F238E27FC236}">
                    <a16:creationId xmlns:a16="http://schemas.microsoft.com/office/drawing/2014/main" id="{F2BAB809-BD20-439D-8BBC-F730E02C38F7}"/>
                  </a:ext>
                </a:extLst>
              </p:cNvPr>
              <p:cNvSpPr/>
              <p:nvPr/>
            </p:nvSpPr>
            <p:spPr>
              <a:xfrm flipV="1">
                <a:off x="9519661" y="3950206"/>
                <a:ext cx="24551" cy="24551"/>
              </a:xfrm>
              <a:custGeom>
                <a:avLst/>
                <a:gdLst>
                  <a:gd name="connsiteX0" fmla="*/ 17691 w 24551"/>
                  <a:gd name="connsiteY0" fmla="*/ -2669 h 24551"/>
                  <a:gd name="connsiteX1" fmla="*/ -6861 w 24551"/>
                  <a:gd name="connsiteY1" fmla="*/ -2669 h 24551"/>
                  <a:gd name="connsiteX2" fmla="*/ -6861 w 24551"/>
                  <a:gd name="connsiteY2" fmla="*/ 21883 h 24551"/>
                  <a:gd name="connsiteX3" fmla="*/ 17691 w 24551"/>
                  <a:gd name="connsiteY3" fmla="*/ 21883 h 24551"/>
                  <a:gd name="connsiteX4" fmla="*/ 17691 w 24551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691" y="-2669"/>
                    </a:moveTo>
                    <a:lnTo>
                      <a:pt x="-6861" y="-2669"/>
                    </a:lnTo>
                    <a:lnTo>
                      <a:pt x="-6861" y="21883"/>
                    </a:lnTo>
                    <a:lnTo>
                      <a:pt x="17691" y="21883"/>
                    </a:lnTo>
                    <a:lnTo>
                      <a:pt x="17691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8" name="Figura a mano libera: forma 517">
                <a:extLst>
                  <a:ext uri="{FF2B5EF4-FFF2-40B4-BE49-F238E27FC236}">
                    <a16:creationId xmlns:a16="http://schemas.microsoft.com/office/drawing/2014/main" id="{76643127-22D6-4588-B91D-2D86AEE815FF}"/>
                  </a:ext>
                </a:extLst>
              </p:cNvPr>
              <p:cNvSpPr/>
              <p:nvPr/>
            </p:nvSpPr>
            <p:spPr>
              <a:xfrm flipV="1">
                <a:off x="9519661" y="3991410"/>
                <a:ext cx="24551" cy="24556"/>
              </a:xfrm>
              <a:custGeom>
                <a:avLst/>
                <a:gdLst>
                  <a:gd name="connsiteX0" fmla="*/ 17691 w 24551"/>
                  <a:gd name="connsiteY0" fmla="*/ -2579 h 24556"/>
                  <a:gd name="connsiteX1" fmla="*/ -6861 w 24551"/>
                  <a:gd name="connsiteY1" fmla="*/ -2579 h 24556"/>
                  <a:gd name="connsiteX2" fmla="*/ -6861 w 24551"/>
                  <a:gd name="connsiteY2" fmla="*/ 21978 h 24556"/>
                  <a:gd name="connsiteX3" fmla="*/ 17691 w 24551"/>
                  <a:gd name="connsiteY3" fmla="*/ 21978 h 24556"/>
                  <a:gd name="connsiteX4" fmla="*/ 17691 w 24551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6">
                    <a:moveTo>
                      <a:pt x="17691" y="-2579"/>
                    </a:moveTo>
                    <a:lnTo>
                      <a:pt x="-6861" y="-2579"/>
                    </a:lnTo>
                    <a:lnTo>
                      <a:pt x="-6861" y="21978"/>
                    </a:lnTo>
                    <a:lnTo>
                      <a:pt x="17691" y="21978"/>
                    </a:lnTo>
                    <a:lnTo>
                      <a:pt x="17691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9" name="Figura a mano libera: forma 518">
                <a:extLst>
                  <a:ext uri="{FF2B5EF4-FFF2-40B4-BE49-F238E27FC236}">
                    <a16:creationId xmlns:a16="http://schemas.microsoft.com/office/drawing/2014/main" id="{37D56E7B-77AA-44FD-903A-0F39D567D702}"/>
                  </a:ext>
                </a:extLst>
              </p:cNvPr>
              <p:cNvSpPr/>
              <p:nvPr/>
            </p:nvSpPr>
            <p:spPr>
              <a:xfrm flipV="1">
                <a:off x="9519661" y="4032630"/>
                <a:ext cx="24551" cy="24562"/>
              </a:xfrm>
              <a:custGeom>
                <a:avLst/>
                <a:gdLst>
                  <a:gd name="connsiteX0" fmla="*/ 17691 w 24551"/>
                  <a:gd name="connsiteY0" fmla="*/ -2489 h 24562"/>
                  <a:gd name="connsiteX1" fmla="*/ -6861 w 24551"/>
                  <a:gd name="connsiteY1" fmla="*/ -2489 h 24562"/>
                  <a:gd name="connsiteX2" fmla="*/ -6861 w 24551"/>
                  <a:gd name="connsiteY2" fmla="*/ 22073 h 24562"/>
                  <a:gd name="connsiteX3" fmla="*/ 17691 w 24551"/>
                  <a:gd name="connsiteY3" fmla="*/ 22073 h 24562"/>
                  <a:gd name="connsiteX4" fmla="*/ 17691 w 24551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2">
                    <a:moveTo>
                      <a:pt x="17691" y="-2489"/>
                    </a:moveTo>
                    <a:lnTo>
                      <a:pt x="-6861" y="-2489"/>
                    </a:lnTo>
                    <a:lnTo>
                      <a:pt x="-6861" y="22073"/>
                    </a:lnTo>
                    <a:lnTo>
                      <a:pt x="17691" y="22073"/>
                    </a:lnTo>
                    <a:lnTo>
                      <a:pt x="17691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" name="Figura a mano libera: forma 519">
                <a:extLst>
                  <a:ext uri="{FF2B5EF4-FFF2-40B4-BE49-F238E27FC236}">
                    <a16:creationId xmlns:a16="http://schemas.microsoft.com/office/drawing/2014/main" id="{0B693794-9EC4-4933-860F-4370829CBD82}"/>
                  </a:ext>
                </a:extLst>
              </p:cNvPr>
              <p:cNvSpPr/>
              <p:nvPr/>
            </p:nvSpPr>
            <p:spPr>
              <a:xfrm flipV="1">
                <a:off x="9519661" y="4073854"/>
                <a:ext cx="24551" cy="24551"/>
              </a:xfrm>
              <a:custGeom>
                <a:avLst/>
                <a:gdLst>
                  <a:gd name="connsiteX0" fmla="*/ 17691 w 24551"/>
                  <a:gd name="connsiteY0" fmla="*/ -2399 h 24551"/>
                  <a:gd name="connsiteX1" fmla="*/ -6861 w 24551"/>
                  <a:gd name="connsiteY1" fmla="*/ -2399 h 24551"/>
                  <a:gd name="connsiteX2" fmla="*/ -6861 w 24551"/>
                  <a:gd name="connsiteY2" fmla="*/ 22153 h 24551"/>
                  <a:gd name="connsiteX3" fmla="*/ 17691 w 24551"/>
                  <a:gd name="connsiteY3" fmla="*/ 22153 h 24551"/>
                  <a:gd name="connsiteX4" fmla="*/ 17691 w 24551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691" y="-2399"/>
                    </a:moveTo>
                    <a:lnTo>
                      <a:pt x="-6861" y="-2399"/>
                    </a:lnTo>
                    <a:lnTo>
                      <a:pt x="-6861" y="22153"/>
                    </a:lnTo>
                    <a:lnTo>
                      <a:pt x="17691" y="22153"/>
                    </a:lnTo>
                    <a:lnTo>
                      <a:pt x="17691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1" name="Figura a mano libera: forma 520">
                <a:extLst>
                  <a:ext uri="{FF2B5EF4-FFF2-40B4-BE49-F238E27FC236}">
                    <a16:creationId xmlns:a16="http://schemas.microsoft.com/office/drawing/2014/main" id="{90322D78-7972-4923-A94A-A238535E5EE1}"/>
                  </a:ext>
                </a:extLst>
              </p:cNvPr>
              <p:cNvSpPr/>
              <p:nvPr/>
            </p:nvSpPr>
            <p:spPr>
              <a:xfrm flipV="1">
                <a:off x="9519661" y="4115058"/>
                <a:ext cx="24551" cy="24567"/>
              </a:xfrm>
              <a:custGeom>
                <a:avLst/>
                <a:gdLst>
                  <a:gd name="connsiteX0" fmla="*/ 17691 w 24551"/>
                  <a:gd name="connsiteY0" fmla="*/ -2309 h 24567"/>
                  <a:gd name="connsiteX1" fmla="*/ -6861 w 24551"/>
                  <a:gd name="connsiteY1" fmla="*/ -2309 h 24567"/>
                  <a:gd name="connsiteX2" fmla="*/ -6861 w 24551"/>
                  <a:gd name="connsiteY2" fmla="*/ 22258 h 24567"/>
                  <a:gd name="connsiteX3" fmla="*/ 17691 w 24551"/>
                  <a:gd name="connsiteY3" fmla="*/ 22258 h 24567"/>
                  <a:gd name="connsiteX4" fmla="*/ 17691 w 24551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7">
                    <a:moveTo>
                      <a:pt x="17691" y="-2309"/>
                    </a:moveTo>
                    <a:lnTo>
                      <a:pt x="-6861" y="-2309"/>
                    </a:lnTo>
                    <a:lnTo>
                      <a:pt x="-6861" y="22258"/>
                    </a:lnTo>
                    <a:lnTo>
                      <a:pt x="17691" y="22258"/>
                    </a:lnTo>
                    <a:lnTo>
                      <a:pt x="17691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2" name="Figura a mano libera: forma 521">
                <a:extLst>
                  <a:ext uri="{FF2B5EF4-FFF2-40B4-BE49-F238E27FC236}">
                    <a16:creationId xmlns:a16="http://schemas.microsoft.com/office/drawing/2014/main" id="{FBDDD78A-43BD-4913-81B6-DB973838D362}"/>
                  </a:ext>
                </a:extLst>
              </p:cNvPr>
              <p:cNvSpPr/>
              <p:nvPr/>
            </p:nvSpPr>
            <p:spPr>
              <a:xfrm flipV="1">
                <a:off x="9519661" y="4156282"/>
                <a:ext cx="24551" cy="24551"/>
              </a:xfrm>
              <a:custGeom>
                <a:avLst/>
                <a:gdLst>
                  <a:gd name="connsiteX0" fmla="*/ 17691 w 24551"/>
                  <a:gd name="connsiteY0" fmla="*/ -2219 h 24551"/>
                  <a:gd name="connsiteX1" fmla="*/ -6861 w 24551"/>
                  <a:gd name="connsiteY1" fmla="*/ -2219 h 24551"/>
                  <a:gd name="connsiteX2" fmla="*/ -6861 w 24551"/>
                  <a:gd name="connsiteY2" fmla="*/ 22332 h 24551"/>
                  <a:gd name="connsiteX3" fmla="*/ 17691 w 24551"/>
                  <a:gd name="connsiteY3" fmla="*/ 22332 h 24551"/>
                  <a:gd name="connsiteX4" fmla="*/ 17691 w 24551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691" y="-2219"/>
                    </a:moveTo>
                    <a:lnTo>
                      <a:pt x="-6861" y="-2219"/>
                    </a:lnTo>
                    <a:lnTo>
                      <a:pt x="-6861" y="22332"/>
                    </a:lnTo>
                    <a:lnTo>
                      <a:pt x="17691" y="22332"/>
                    </a:lnTo>
                    <a:lnTo>
                      <a:pt x="17691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3" name="Figura a mano libera: forma 522">
                <a:extLst>
                  <a:ext uri="{FF2B5EF4-FFF2-40B4-BE49-F238E27FC236}">
                    <a16:creationId xmlns:a16="http://schemas.microsoft.com/office/drawing/2014/main" id="{450A28CB-F885-45BB-96D8-306D220C4C86}"/>
                  </a:ext>
                </a:extLst>
              </p:cNvPr>
              <p:cNvSpPr/>
              <p:nvPr/>
            </p:nvSpPr>
            <p:spPr>
              <a:xfrm flipV="1">
                <a:off x="9519661" y="4197497"/>
                <a:ext cx="24551" cy="24541"/>
              </a:xfrm>
              <a:custGeom>
                <a:avLst/>
                <a:gdLst>
                  <a:gd name="connsiteX0" fmla="*/ 17691 w 24551"/>
                  <a:gd name="connsiteY0" fmla="*/ -2130 h 24541"/>
                  <a:gd name="connsiteX1" fmla="*/ -6861 w 24551"/>
                  <a:gd name="connsiteY1" fmla="*/ -2130 h 24541"/>
                  <a:gd name="connsiteX2" fmla="*/ -6861 w 24551"/>
                  <a:gd name="connsiteY2" fmla="*/ 22412 h 24541"/>
                  <a:gd name="connsiteX3" fmla="*/ 17691 w 24551"/>
                  <a:gd name="connsiteY3" fmla="*/ 22412 h 24541"/>
                  <a:gd name="connsiteX4" fmla="*/ 17691 w 24551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41">
                    <a:moveTo>
                      <a:pt x="17691" y="-2130"/>
                    </a:moveTo>
                    <a:lnTo>
                      <a:pt x="-6861" y="-2130"/>
                    </a:lnTo>
                    <a:lnTo>
                      <a:pt x="-6861" y="22412"/>
                    </a:lnTo>
                    <a:lnTo>
                      <a:pt x="17691" y="22412"/>
                    </a:lnTo>
                    <a:lnTo>
                      <a:pt x="17691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4" name="Figura a mano libera: forma 523">
                <a:extLst>
                  <a:ext uri="{FF2B5EF4-FFF2-40B4-BE49-F238E27FC236}">
                    <a16:creationId xmlns:a16="http://schemas.microsoft.com/office/drawing/2014/main" id="{26660194-A171-4A21-9EF0-C41572F04196}"/>
                  </a:ext>
                </a:extLst>
              </p:cNvPr>
              <p:cNvSpPr/>
              <p:nvPr/>
            </p:nvSpPr>
            <p:spPr>
              <a:xfrm flipV="1">
                <a:off x="9557850" y="3909003"/>
                <a:ext cx="24556" cy="24536"/>
              </a:xfrm>
              <a:custGeom>
                <a:avLst/>
                <a:gdLst>
                  <a:gd name="connsiteX0" fmla="*/ 17633 w 24556"/>
                  <a:gd name="connsiteY0" fmla="*/ -2759 h 24536"/>
                  <a:gd name="connsiteX1" fmla="*/ -6924 w 24556"/>
                  <a:gd name="connsiteY1" fmla="*/ -2759 h 24536"/>
                  <a:gd name="connsiteX2" fmla="*/ -6924 w 24556"/>
                  <a:gd name="connsiteY2" fmla="*/ 21778 h 24536"/>
                  <a:gd name="connsiteX3" fmla="*/ 17633 w 24556"/>
                  <a:gd name="connsiteY3" fmla="*/ 21778 h 24536"/>
                  <a:gd name="connsiteX4" fmla="*/ 17633 w 24556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36">
                    <a:moveTo>
                      <a:pt x="17633" y="-2759"/>
                    </a:moveTo>
                    <a:lnTo>
                      <a:pt x="-6924" y="-2759"/>
                    </a:lnTo>
                    <a:lnTo>
                      <a:pt x="-6924" y="21778"/>
                    </a:lnTo>
                    <a:lnTo>
                      <a:pt x="17633" y="21778"/>
                    </a:lnTo>
                    <a:lnTo>
                      <a:pt x="17633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5" name="Figura a mano libera: forma 524">
                <a:extLst>
                  <a:ext uri="{FF2B5EF4-FFF2-40B4-BE49-F238E27FC236}">
                    <a16:creationId xmlns:a16="http://schemas.microsoft.com/office/drawing/2014/main" id="{A138A8F4-B9B5-4713-9C93-74478BAD079C}"/>
                  </a:ext>
                </a:extLst>
              </p:cNvPr>
              <p:cNvSpPr/>
              <p:nvPr/>
            </p:nvSpPr>
            <p:spPr>
              <a:xfrm flipV="1">
                <a:off x="9557850" y="3950206"/>
                <a:ext cx="24556" cy="24551"/>
              </a:xfrm>
              <a:custGeom>
                <a:avLst/>
                <a:gdLst>
                  <a:gd name="connsiteX0" fmla="*/ 17633 w 24556"/>
                  <a:gd name="connsiteY0" fmla="*/ -2669 h 24551"/>
                  <a:gd name="connsiteX1" fmla="*/ -6924 w 24556"/>
                  <a:gd name="connsiteY1" fmla="*/ -2669 h 24551"/>
                  <a:gd name="connsiteX2" fmla="*/ -6924 w 24556"/>
                  <a:gd name="connsiteY2" fmla="*/ 21883 h 24551"/>
                  <a:gd name="connsiteX3" fmla="*/ 17633 w 24556"/>
                  <a:gd name="connsiteY3" fmla="*/ 21883 h 24551"/>
                  <a:gd name="connsiteX4" fmla="*/ 17633 w 24556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1">
                    <a:moveTo>
                      <a:pt x="17633" y="-2669"/>
                    </a:moveTo>
                    <a:lnTo>
                      <a:pt x="-6924" y="-2669"/>
                    </a:lnTo>
                    <a:lnTo>
                      <a:pt x="-6924" y="21883"/>
                    </a:lnTo>
                    <a:lnTo>
                      <a:pt x="17633" y="21883"/>
                    </a:lnTo>
                    <a:lnTo>
                      <a:pt x="17633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6" name="Figura a mano libera: forma 525">
                <a:extLst>
                  <a:ext uri="{FF2B5EF4-FFF2-40B4-BE49-F238E27FC236}">
                    <a16:creationId xmlns:a16="http://schemas.microsoft.com/office/drawing/2014/main" id="{6E93D481-C91E-485F-8DB1-BC87BA28A649}"/>
                  </a:ext>
                </a:extLst>
              </p:cNvPr>
              <p:cNvSpPr/>
              <p:nvPr/>
            </p:nvSpPr>
            <p:spPr>
              <a:xfrm flipV="1">
                <a:off x="9557850" y="3991410"/>
                <a:ext cx="24556" cy="24556"/>
              </a:xfrm>
              <a:custGeom>
                <a:avLst/>
                <a:gdLst>
                  <a:gd name="connsiteX0" fmla="*/ 17633 w 24556"/>
                  <a:gd name="connsiteY0" fmla="*/ -2579 h 24556"/>
                  <a:gd name="connsiteX1" fmla="*/ -6924 w 24556"/>
                  <a:gd name="connsiteY1" fmla="*/ -2579 h 24556"/>
                  <a:gd name="connsiteX2" fmla="*/ -6924 w 24556"/>
                  <a:gd name="connsiteY2" fmla="*/ 21978 h 24556"/>
                  <a:gd name="connsiteX3" fmla="*/ 17633 w 24556"/>
                  <a:gd name="connsiteY3" fmla="*/ 21978 h 24556"/>
                  <a:gd name="connsiteX4" fmla="*/ 17633 w 24556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6">
                    <a:moveTo>
                      <a:pt x="17633" y="-2579"/>
                    </a:moveTo>
                    <a:lnTo>
                      <a:pt x="-6924" y="-2579"/>
                    </a:lnTo>
                    <a:lnTo>
                      <a:pt x="-6924" y="21978"/>
                    </a:lnTo>
                    <a:lnTo>
                      <a:pt x="17633" y="21978"/>
                    </a:lnTo>
                    <a:lnTo>
                      <a:pt x="17633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7" name="Figura a mano libera: forma 526">
                <a:extLst>
                  <a:ext uri="{FF2B5EF4-FFF2-40B4-BE49-F238E27FC236}">
                    <a16:creationId xmlns:a16="http://schemas.microsoft.com/office/drawing/2014/main" id="{E14E8D69-0722-4059-AC4D-35F0916B7368}"/>
                  </a:ext>
                </a:extLst>
              </p:cNvPr>
              <p:cNvSpPr/>
              <p:nvPr/>
            </p:nvSpPr>
            <p:spPr>
              <a:xfrm flipV="1">
                <a:off x="9557850" y="4032630"/>
                <a:ext cx="24556" cy="24562"/>
              </a:xfrm>
              <a:custGeom>
                <a:avLst/>
                <a:gdLst>
                  <a:gd name="connsiteX0" fmla="*/ 17633 w 24556"/>
                  <a:gd name="connsiteY0" fmla="*/ -2489 h 24562"/>
                  <a:gd name="connsiteX1" fmla="*/ -6924 w 24556"/>
                  <a:gd name="connsiteY1" fmla="*/ -2489 h 24562"/>
                  <a:gd name="connsiteX2" fmla="*/ -6924 w 24556"/>
                  <a:gd name="connsiteY2" fmla="*/ 22073 h 24562"/>
                  <a:gd name="connsiteX3" fmla="*/ 17633 w 24556"/>
                  <a:gd name="connsiteY3" fmla="*/ 22073 h 24562"/>
                  <a:gd name="connsiteX4" fmla="*/ 17633 w 24556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62">
                    <a:moveTo>
                      <a:pt x="17633" y="-2489"/>
                    </a:moveTo>
                    <a:lnTo>
                      <a:pt x="-6924" y="-2489"/>
                    </a:lnTo>
                    <a:lnTo>
                      <a:pt x="-6924" y="22073"/>
                    </a:lnTo>
                    <a:lnTo>
                      <a:pt x="17633" y="22073"/>
                    </a:lnTo>
                    <a:lnTo>
                      <a:pt x="17633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8" name="Figura a mano libera: forma 527">
                <a:extLst>
                  <a:ext uri="{FF2B5EF4-FFF2-40B4-BE49-F238E27FC236}">
                    <a16:creationId xmlns:a16="http://schemas.microsoft.com/office/drawing/2014/main" id="{91600EA4-D8EC-47C9-A683-A4A2BEBF6B74}"/>
                  </a:ext>
                </a:extLst>
              </p:cNvPr>
              <p:cNvSpPr/>
              <p:nvPr/>
            </p:nvSpPr>
            <p:spPr>
              <a:xfrm flipV="1">
                <a:off x="9557850" y="4073854"/>
                <a:ext cx="24556" cy="24551"/>
              </a:xfrm>
              <a:custGeom>
                <a:avLst/>
                <a:gdLst>
                  <a:gd name="connsiteX0" fmla="*/ 17633 w 24556"/>
                  <a:gd name="connsiteY0" fmla="*/ -2399 h 24551"/>
                  <a:gd name="connsiteX1" fmla="*/ -6924 w 24556"/>
                  <a:gd name="connsiteY1" fmla="*/ -2399 h 24551"/>
                  <a:gd name="connsiteX2" fmla="*/ -6924 w 24556"/>
                  <a:gd name="connsiteY2" fmla="*/ 22153 h 24551"/>
                  <a:gd name="connsiteX3" fmla="*/ 17633 w 24556"/>
                  <a:gd name="connsiteY3" fmla="*/ 22153 h 24551"/>
                  <a:gd name="connsiteX4" fmla="*/ 17633 w 24556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1">
                    <a:moveTo>
                      <a:pt x="17633" y="-2399"/>
                    </a:moveTo>
                    <a:lnTo>
                      <a:pt x="-6924" y="-2399"/>
                    </a:lnTo>
                    <a:lnTo>
                      <a:pt x="-6924" y="22153"/>
                    </a:lnTo>
                    <a:lnTo>
                      <a:pt x="17633" y="22153"/>
                    </a:lnTo>
                    <a:lnTo>
                      <a:pt x="17633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9" name="Figura a mano libera: forma 528">
                <a:extLst>
                  <a:ext uri="{FF2B5EF4-FFF2-40B4-BE49-F238E27FC236}">
                    <a16:creationId xmlns:a16="http://schemas.microsoft.com/office/drawing/2014/main" id="{AF6631B3-5616-4007-8A57-A3421E78EC9E}"/>
                  </a:ext>
                </a:extLst>
              </p:cNvPr>
              <p:cNvSpPr/>
              <p:nvPr/>
            </p:nvSpPr>
            <p:spPr>
              <a:xfrm flipV="1">
                <a:off x="9557850" y="4115058"/>
                <a:ext cx="24556" cy="24567"/>
              </a:xfrm>
              <a:custGeom>
                <a:avLst/>
                <a:gdLst>
                  <a:gd name="connsiteX0" fmla="*/ 17633 w 24556"/>
                  <a:gd name="connsiteY0" fmla="*/ -2309 h 24567"/>
                  <a:gd name="connsiteX1" fmla="*/ -6924 w 24556"/>
                  <a:gd name="connsiteY1" fmla="*/ -2309 h 24567"/>
                  <a:gd name="connsiteX2" fmla="*/ -6924 w 24556"/>
                  <a:gd name="connsiteY2" fmla="*/ 22258 h 24567"/>
                  <a:gd name="connsiteX3" fmla="*/ 17633 w 24556"/>
                  <a:gd name="connsiteY3" fmla="*/ 22258 h 24567"/>
                  <a:gd name="connsiteX4" fmla="*/ 17633 w 24556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67">
                    <a:moveTo>
                      <a:pt x="17633" y="-2309"/>
                    </a:moveTo>
                    <a:lnTo>
                      <a:pt x="-6924" y="-2309"/>
                    </a:lnTo>
                    <a:lnTo>
                      <a:pt x="-6924" y="22258"/>
                    </a:lnTo>
                    <a:lnTo>
                      <a:pt x="17633" y="22258"/>
                    </a:lnTo>
                    <a:lnTo>
                      <a:pt x="17633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" name="Figura a mano libera: forma 529">
                <a:extLst>
                  <a:ext uri="{FF2B5EF4-FFF2-40B4-BE49-F238E27FC236}">
                    <a16:creationId xmlns:a16="http://schemas.microsoft.com/office/drawing/2014/main" id="{FEA1F861-D178-413F-8F01-D98DA19181CF}"/>
                  </a:ext>
                </a:extLst>
              </p:cNvPr>
              <p:cNvSpPr/>
              <p:nvPr/>
            </p:nvSpPr>
            <p:spPr>
              <a:xfrm flipV="1">
                <a:off x="9557850" y="4156282"/>
                <a:ext cx="24556" cy="24551"/>
              </a:xfrm>
              <a:custGeom>
                <a:avLst/>
                <a:gdLst>
                  <a:gd name="connsiteX0" fmla="*/ 17633 w 24556"/>
                  <a:gd name="connsiteY0" fmla="*/ -2219 h 24551"/>
                  <a:gd name="connsiteX1" fmla="*/ -6924 w 24556"/>
                  <a:gd name="connsiteY1" fmla="*/ -2219 h 24551"/>
                  <a:gd name="connsiteX2" fmla="*/ -6924 w 24556"/>
                  <a:gd name="connsiteY2" fmla="*/ 22332 h 24551"/>
                  <a:gd name="connsiteX3" fmla="*/ 17633 w 24556"/>
                  <a:gd name="connsiteY3" fmla="*/ 22332 h 24551"/>
                  <a:gd name="connsiteX4" fmla="*/ 17633 w 24556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1">
                    <a:moveTo>
                      <a:pt x="17633" y="-2219"/>
                    </a:moveTo>
                    <a:lnTo>
                      <a:pt x="-6924" y="-2219"/>
                    </a:lnTo>
                    <a:lnTo>
                      <a:pt x="-6924" y="22332"/>
                    </a:lnTo>
                    <a:lnTo>
                      <a:pt x="17633" y="22332"/>
                    </a:lnTo>
                    <a:lnTo>
                      <a:pt x="17633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" name="Figura a mano libera: forma 530">
                <a:extLst>
                  <a:ext uri="{FF2B5EF4-FFF2-40B4-BE49-F238E27FC236}">
                    <a16:creationId xmlns:a16="http://schemas.microsoft.com/office/drawing/2014/main" id="{85644FD4-9869-4FD9-B324-94F20E88532B}"/>
                  </a:ext>
                </a:extLst>
              </p:cNvPr>
              <p:cNvSpPr/>
              <p:nvPr/>
            </p:nvSpPr>
            <p:spPr>
              <a:xfrm flipV="1">
                <a:off x="9557850" y="4197497"/>
                <a:ext cx="24556" cy="24541"/>
              </a:xfrm>
              <a:custGeom>
                <a:avLst/>
                <a:gdLst>
                  <a:gd name="connsiteX0" fmla="*/ 17633 w 24556"/>
                  <a:gd name="connsiteY0" fmla="*/ -2130 h 24541"/>
                  <a:gd name="connsiteX1" fmla="*/ -6924 w 24556"/>
                  <a:gd name="connsiteY1" fmla="*/ -2130 h 24541"/>
                  <a:gd name="connsiteX2" fmla="*/ -6924 w 24556"/>
                  <a:gd name="connsiteY2" fmla="*/ 22412 h 24541"/>
                  <a:gd name="connsiteX3" fmla="*/ 17633 w 24556"/>
                  <a:gd name="connsiteY3" fmla="*/ 22412 h 24541"/>
                  <a:gd name="connsiteX4" fmla="*/ 17633 w 24556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41">
                    <a:moveTo>
                      <a:pt x="17633" y="-2130"/>
                    </a:moveTo>
                    <a:lnTo>
                      <a:pt x="-6924" y="-2130"/>
                    </a:lnTo>
                    <a:lnTo>
                      <a:pt x="-6924" y="22412"/>
                    </a:lnTo>
                    <a:lnTo>
                      <a:pt x="17633" y="22412"/>
                    </a:lnTo>
                    <a:lnTo>
                      <a:pt x="17633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" name="Figura a mano libera: forma 531">
                <a:extLst>
                  <a:ext uri="{FF2B5EF4-FFF2-40B4-BE49-F238E27FC236}">
                    <a16:creationId xmlns:a16="http://schemas.microsoft.com/office/drawing/2014/main" id="{874D1A8C-5D53-47D3-8E5A-0D0A7879E7CD}"/>
                  </a:ext>
                </a:extLst>
              </p:cNvPr>
              <p:cNvSpPr/>
              <p:nvPr/>
            </p:nvSpPr>
            <p:spPr>
              <a:xfrm flipV="1">
                <a:off x="9596050" y="3909003"/>
                <a:ext cx="24541" cy="24536"/>
              </a:xfrm>
              <a:custGeom>
                <a:avLst/>
                <a:gdLst>
                  <a:gd name="connsiteX0" fmla="*/ 17553 w 24541"/>
                  <a:gd name="connsiteY0" fmla="*/ -2759 h 24536"/>
                  <a:gd name="connsiteX1" fmla="*/ -6988 w 24541"/>
                  <a:gd name="connsiteY1" fmla="*/ -2759 h 24536"/>
                  <a:gd name="connsiteX2" fmla="*/ -6988 w 24541"/>
                  <a:gd name="connsiteY2" fmla="*/ 21778 h 24536"/>
                  <a:gd name="connsiteX3" fmla="*/ 17553 w 24541"/>
                  <a:gd name="connsiteY3" fmla="*/ 21778 h 24536"/>
                  <a:gd name="connsiteX4" fmla="*/ 17553 w 24541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36">
                    <a:moveTo>
                      <a:pt x="17553" y="-2759"/>
                    </a:moveTo>
                    <a:lnTo>
                      <a:pt x="-6988" y="-2759"/>
                    </a:lnTo>
                    <a:lnTo>
                      <a:pt x="-6988" y="21778"/>
                    </a:lnTo>
                    <a:lnTo>
                      <a:pt x="17553" y="21778"/>
                    </a:lnTo>
                    <a:lnTo>
                      <a:pt x="17553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" name="Figura a mano libera: forma 532">
                <a:extLst>
                  <a:ext uri="{FF2B5EF4-FFF2-40B4-BE49-F238E27FC236}">
                    <a16:creationId xmlns:a16="http://schemas.microsoft.com/office/drawing/2014/main" id="{F22D5303-8636-4E3D-8CC4-368C4BA2B0BE}"/>
                  </a:ext>
                </a:extLst>
              </p:cNvPr>
              <p:cNvSpPr/>
              <p:nvPr/>
            </p:nvSpPr>
            <p:spPr>
              <a:xfrm flipV="1">
                <a:off x="9596050" y="3950206"/>
                <a:ext cx="24541" cy="24551"/>
              </a:xfrm>
              <a:custGeom>
                <a:avLst/>
                <a:gdLst>
                  <a:gd name="connsiteX0" fmla="*/ 17553 w 24541"/>
                  <a:gd name="connsiteY0" fmla="*/ -2669 h 24551"/>
                  <a:gd name="connsiteX1" fmla="*/ -6988 w 24541"/>
                  <a:gd name="connsiteY1" fmla="*/ -2669 h 24551"/>
                  <a:gd name="connsiteX2" fmla="*/ -6988 w 24541"/>
                  <a:gd name="connsiteY2" fmla="*/ 21883 h 24551"/>
                  <a:gd name="connsiteX3" fmla="*/ 17553 w 24541"/>
                  <a:gd name="connsiteY3" fmla="*/ 21883 h 24551"/>
                  <a:gd name="connsiteX4" fmla="*/ 17553 w 24541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1">
                    <a:moveTo>
                      <a:pt x="17553" y="-2669"/>
                    </a:moveTo>
                    <a:lnTo>
                      <a:pt x="-6988" y="-2669"/>
                    </a:lnTo>
                    <a:lnTo>
                      <a:pt x="-6988" y="21883"/>
                    </a:lnTo>
                    <a:lnTo>
                      <a:pt x="17553" y="21883"/>
                    </a:lnTo>
                    <a:lnTo>
                      <a:pt x="17553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" name="Figura a mano libera: forma 533">
                <a:extLst>
                  <a:ext uri="{FF2B5EF4-FFF2-40B4-BE49-F238E27FC236}">
                    <a16:creationId xmlns:a16="http://schemas.microsoft.com/office/drawing/2014/main" id="{DA7AA2F4-B317-4C73-AAB2-C8C6BAE824FA}"/>
                  </a:ext>
                </a:extLst>
              </p:cNvPr>
              <p:cNvSpPr/>
              <p:nvPr/>
            </p:nvSpPr>
            <p:spPr>
              <a:xfrm flipV="1">
                <a:off x="9596050" y="3991410"/>
                <a:ext cx="24541" cy="24556"/>
              </a:xfrm>
              <a:custGeom>
                <a:avLst/>
                <a:gdLst>
                  <a:gd name="connsiteX0" fmla="*/ 17553 w 24541"/>
                  <a:gd name="connsiteY0" fmla="*/ -2579 h 24556"/>
                  <a:gd name="connsiteX1" fmla="*/ -6988 w 24541"/>
                  <a:gd name="connsiteY1" fmla="*/ -2579 h 24556"/>
                  <a:gd name="connsiteX2" fmla="*/ -6988 w 24541"/>
                  <a:gd name="connsiteY2" fmla="*/ 21978 h 24556"/>
                  <a:gd name="connsiteX3" fmla="*/ 17553 w 24541"/>
                  <a:gd name="connsiteY3" fmla="*/ 21978 h 24556"/>
                  <a:gd name="connsiteX4" fmla="*/ 17553 w 24541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6">
                    <a:moveTo>
                      <a:pt x="17553" y="-2579"/>
                    </a:moveTo>
                    <a:lnTo>
                      <a:pt x="-6988" y="-2579"/>
                    </a:lnTo>
                    <a:lnTo>
                      <a:pt x="-6988" y="21978"/>
                    </a:lnTo>
                    <a:lnTo>
                      <a:pt x="17553" y="21978"/>
                    </a:lnTo>
                    <a:lnTo>
                      <a:pt x="17553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" name="Figura a mano libera: forma 534">
                <a:extLst>
                  <a:ext uri="{FF2B5EF4-FFF2-40B4-BE49-F238E27FC236}">
                    <a16:creationId xmlns:a16="http://schemas.microsoft.com/office/drawing/2014/main" id="{89118CAF-5560-4919-AC4C-86FF29586CD7}"/>
                  </a:ext>
                </a:extLst>
              </p:cNvPr>
              <p:cNvSpPr/>
              <p:nvPr/>
            </p:nvSpPr>
            <p:spPr>
              <a:xfrm flipV="1">
                <a:off x="9596050" y="4032630"/>
                <a:ext cx="24541" cy="24562"/>
              </a:xfrm>
              <a:custGeom>
                <a:avLst/>
                <a:gdLst>
                  <a:gd name="connsiteX0" fmla="*/ 17553 w 24541"/>
                  <a:gd name="connsiteY0" fmla="*/ -2489 h 24562"/>
                  <a:gd name="connsiteX1" fmla="*/ -6988 w 24541"/>
                  <a:gd name="connsiteY1" fmla="*/ -2489 h 24562"/>
                  <a:gd name="connsiteX2" fmla="*/ -6988 w 24541"/>
                  <a:gd name="connsiteY2" fmla="*/ 22073 h 24562"/>
                  <a:gd name="connsiteX3" fmla="*/ 17553 w 24541"/>
                  <a:gd name="connsiteY3" fmla="*/ 22073 h 24562"/>
                  <a:gd name="connsiteX4" fmla="*/ 17553 w 24541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62">
                    <a:moveTo>
                      <a:pt x="17553" y="-2489"/>
                    </a:moveTo>
                    <a:lnTo>
                      <a:pt x="-6988" y="-2489"/>
                    </a:lnTo>
                    <a:lnTo>
                      <a:pt x="-6988" y="22073"/>
                    </a:lnTo>
                    <a:lnTo>
                      <a:pt x="17553" y="22073"/>
                    </a:lnTo>
                    <a:lnTo>
                      <a:pt x="17553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" name="Figura a mano libera: forma 535">
                <a:extLst>
                  <a:ext uri="{FF2B5EF4-FFF2-40B4-BE49-F238E27FC236}">
                    <a16:creationId xmlns:a16="http://schemas.microsoft.com/office/drawing/2014/main" id="{EE22A30E-3B81-4073-B121-B0C59E7BCB1F}"/>
                  </a:ext>
                </a:extLst>
              </p:cNvPr>
              <p:cNvSpPr/>
              <p:nvPr/>
            </p:nvSpPr>
            <p:spPr>
              <a:xfrm flipV="1">
                <a:off x="9596050" y="4073854"/>
                <a:ext cx="24541" cy="24551"/>
              </a:xfrm>
              <a:custGeom>
                <a:avLst/>
                <a:gdLst>
                  <a:gd name="connsiteX0" fmla="*/ 17553 w 24541"/>
                  <a:gd name="connsiteY0" fmla="*/ -2399 h 24551"/>
                  <a:gd name="connsiteX1" fmla="*/ -6988 w 24541"/>
                  <a:gd name="connsiteY1" fmla="*/ -2399 h 24551"/>
                  <a:gd name="connsiteX2" fmla="*/ -6988 w 24541"/>
                  <a:gd name="connsiteY2" fmla="*/ 22153 h 24551"/>
                  <a:gd name="connsiteX3" fmla="*/ 17553 w 24541"/>
                  <a:gd name="connsiteY3" fmla="*/ 22153 h 24551"/>
                  <a:gd name="connsiteX4" fmla="*/ 17553 w 24541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1">
                    <a:moveTo>
                      <a:pt x="17553" y="-2399"/>
                    </a:moveTo>
                    <a:lnTo>
                      <a:pt x="-6988" y="-2399"/>
                    </a:lnTo>
                    <a:lnTo>
                      <a:pt x="-6988" y="22153"/>
                    </a:lnTo>
                    <a:lnTo>
                      <a:pt x="17553" y="22153"/>
                    </a:lnTo>
                    <a:lnTo>
                      <a:pt x="17553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" name="Figura a mano libera: forma 536">
                <a:extLst>
                  <a:ext uri="{FF2B5EF4-FFF2-40B4-BE49-F238E27FC236}">
                    <a16:creationId xmlns:a16="http://schemas.microsoft.com/office/drawing/2014/main" id="{DF97C412-7B8A-449F-8B3C-CC86C5B184B3}"/>
                  </a:ext>
                </a:extLst>
              </p:cNvPr>
              <p:cNvSpPr/>
              <p:nvPr/>
            </p:nvSpPr>
            <p:spPr>
              <a:xfrm flipV="1">
                <a:off x="9596050" y="4115058"/>
                <a:ext cx="24541" cy="24567"/>
              </a:xfrm>
              <a:custGeom>
                <a:avLst/>
                <a:gdLst>
                  <a:gd name="connsiteX0" fmla="*/ 17553 w 24541"/>
                  <a:gd name="connsiteY0" fmla="*/ -2309 h 24567"/>
                  <a:gd name="connsiteX1" fmla="*/ -6988 w 24541"/>
                  <a:gd name="connsiteY1" fmla="*/ -2309 h 24567"/>
                  <a:gd name="connsiteX2" fmla="*/ -6988 w 24541"/>
                  <a:gd name="connsiteY2" fmla="*/ 22258 h 24567"/>
                  <a:gd name="connsiteX3" fmla="*/ 17553 w 24541"/>
                  <a:gd name="connsiteY3" fmla="*/ 22258 h 24567"/>
                  <a:gd name="connsiteX4" fmla="*/ 17553 w 24541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67">
                    <a:moveTo>
                      <a:pt x="17553" y="-2309"/>
                    </a:moveTo>
                    <a:lnTo>
                      <a:pt x="-6988" y="-2309"/>
                    </a:lnTo>
                    <a:lnTo>
                      <a:pt x="-6988" y="22258"/>
                    </a:lnTo>
                    <a:lnTo>
                      <a:pt x="17553" y="22258"/>
                    </a:lnTo>
                    <a:lnTo>
                      <a:pt x="17553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" name="Figura a mano libera: forma 537">
                <a:extLst>
                  <a:ext uri="{FF2B5EF4-FFF2-40B4-BE49-F238E27FC236}">
                    <a16:creationId xmlns:a16="http://schemas.microsoft.com/office/drawing/2014/main" id="{D97942EE-30ED-4C74-9A4C-ABF5C20A87A2}"/>
                  </a:ext>
                </a:extLst>
              </p:cNvPr>
              <p:cNvSpPr/>
              <p:nvPr/>
            </p:nvSpPr>
            <p:spPr>
              <a:xfrm flipV="1">
                <a:off x="9596050" y="4156282"/>
                <a:ext cx="24541" cy="24551"/>
              </a:xfrm>
              <a:custGeom>
                <a:avLst/>
                <a:gdLst>
                  <a:gd name="connsiteX0" fmla="*/ 17553 w 24541"/>
                  <a:gd name="connsiteY0" fmla="*/ -2219 h 24551"/>
                  <a:gd name="connsiteX1" fmla="*/ -6988 w 24541"/>
                  <a:gd name="connsiteY1" fmla="*/ -2219 h 24551"/>
                  <a:gd name="connsiteX2" fmla="*/ -6988 w 24541"/>
                  <a:gd name="connsiteY2" fmla="*/ 22332 h 24551"/>
                  <a:gd name="connsiteX3" fmla="*/ 17553 w 24541"/>
                  <a:gd name="connsiteY3" fmla="*/ 22332 h 24551"/>
                  <a:gd name="connsiteX4" fmla="*/ 17553 w 24541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1">
                    <a:moveTo>
                      <a:pt x="17553" y="-2219"/>
                    </a:moveTo>
                    <a:lnTo>
                      <a:pt x="-6988" y="-2219"/>
                    </a:lnTo>
                    <a:lnTo>
                      <a:pt x="-6988" y="22332"/>
                    </a:lnTo>
                    <a:lnTo>
                      <a:pt x="17553" y="22332"/>
                    </a:lnTo>
                    <a:lnTo>
                      <a:pt x="17553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" name="Figura a mano libera: forma 538">
                <a:extLst>
                  <a:ext uri="{FF2B5EF4-FFF2-40B4-BE49-F238E27FC236}">
                    <a16:creationId xmlns:a16="http://schemas.microsoft.com/office/drawing/2014/main" id="{EC927558-6634-48BF-8CF6-C5B756012264}"/>
                  </a:ext>
                </a:extLst>
              </p:cNvPr>
              <p:cNvSpPr/>
              <p:nvPr/>
            </p:nvSpPr>
            <p:spPr>
              <a:xfrm flipV="1">
                <a:off x="9596050" y="4197497"/>
                <a:ext cx="24541" cy="24541"/>
              </a:xfrm>
              <a:custGeom>
                <a:avLst/>
                <a:gdLst>
                  <a:gd name="connsiteX0" fmla="*/ 17553 w 24541"/>
                  <a:gd name="connsiteY0" fmla="*/ -2130 h 24541"/>
                  <a:gd name="connsiteX1" fmla="*/ -6988 w 24541"/>
                  <a:gd name="connsiteY1" fmla="*/ -2130 h 24541"/>
                  <a:gd name="connsiteX2" fmla="*/ -6988 w 24541"/>
                  <a:gd name="connsiteY2" fmla="*/ 22412 h 24541"/>
                  <a:gd name="connsiteX3" fmla="*/ 17553 w 24541"/>
                  <a:gd name="connsiteY3" fmla="*/ 22412 h 24541"/>
                  <a:gd name="connsiteX4" fmla="*/ 17553 w 24541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41">
                    <a:moveTo>
                      <a:pt x="17553" y="-2130"/>
                    </a:moveTo>
                    <a:lnTo>
                      <a:pt x="-6988" y="-2130"/>
                    </a:lnTo>
                    <a:lnTo>
                      <a:pt x="-6988" y="22412"/>
                    </a:lnTo>
                    <a:lnTo>
                      <a:pt x="17553" y="22412"/>
                    </a:lnTo>
                    <a:lnTo>
                      <a:pt x="17553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" name="Figura a mano libera: forma 539">
                <a:extLst>
                  <a:ext uri="{FF2B5EF4-FFF2-40B4-BE49-F238E27FC236}">
                    <a16:creationId xmlns:a16="http://schemas.microsoft.com/office/drawing/2014/main" id="{2E608D1E-88B8-4BCC-810D-4EE90C447966}"/>
                  </a:ext>
                </a:extLst>
              </p:cNvPr>
              <p:cNvSpPr/>
              <p:nvPr/>
            </p:nvSpPr>
            <p:spPr>
              <a:xfrm flipV="1">
                <a:off x="9479678" y="3703353"/>
                <a:ext cx="48084" cy="4100"/>
              </a:xfrm>
              <a:custGeom>
                <a:avLst/>
                <a:gdLst>
                  <a:gd name="connsiteX0" fmla="*/ 41271 w 48084"/>
                  <a:gd name="connsiteY0" fmla="*/ -3229 h 4100"/>
                  <a:gd name="connsiteX1" fmla="*/ -6814 w 48084"/>
                  <a:gd name="connsiteY1" fmla="*/ -3229 h 4100"/>
                  <a:gd name="connsiteX2" fmla="*/ -6814 w 48084"/>
                  <a:gd name="connsiteY2" fmla="*/ 871 h 4100"/>
                  <a:gd name="connsiteX3" fmla="*/ 41271 w 48084"/>
                  <a:gd name="connsiteY3" fmla="*/ 871 h 4100"/>
                  <a:gd name="connsiteX4" fmla="*/ 41271 w 48084"/>
                  <a:gd name="connsiteY4" fmla="*/ -3229 h 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100">
                    <a:moveTo>
                      <a:pt x="41271" y="-3229"/>
                    </a:moveTo>
                    <a:lnTo>
                      <a:pt x="-6814" y="-3229"/>
                    </a:lnTo>
                    <a:lnTo>
                      <a:pt x="-6814" y="871"/>
                    </a:lnTo>
                    <a:lnTo>
                      <a:pt x="41271" y="871"/>
                    </a:lnTo>
                    <a:lnTo>
                      <a:pt x="41271" y="-3229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1" name="Figura a mano libera: forma 540">
                <a:extLst>
                  <a:ext uri="{FF2B5EF4-FFF2-40B4-BE49-F238E27FC236}">
                    <a16:creationId xmlns:a16="http://schemas.microsoft.com/office/drawing/2014/main" id="{85E5DD17-6F4F-4967-AE70-560A7DD841BE}"/>
                  </a:ext>
                </a:extLst>
              </p:cNvPr>
              <p:cNvSpPr/>
              <p:nvPr/>
            </p:nvSpPr>
            <p:spPr>
              <a:xfrm flipV="1">
                <a:off x="9479678" y="3712354"/>
                <a:ext cx="48084" cy="4100"/>
              </a:xfrm>
              <a:custGeom>
                <a:avLst/>
                <a:gdLst>
                  <a:gd name="connsiteX0" fmla="*/ 41271 w 48084"/>
                  <a:gd name="connsiteY0" fmla="*/ -3210 h 4100"/>
                  <a:gd name="connsiteX1" fmla="*/ -6814 w 48084"/>
                  <a:gd name="connsiteY1" fmla="*/ -3210 h 4100"/>
                  <a:gd name="connsiteX2" fmla="*/ -6814 w 48084"/>
                  <a:gd name="connsiteY2" fmla="*/ 891 h 4100"/>
                  <a:gd name="connsiteX3" fmla="*/ 41271 w 48084"/>
                  <a:gd name="connsiteY3" fmla="*/ 891 h 4100"/>
                  <a:gd name="connsiteX4" fmla="*/ 41271 w 48084"/>
                  <a:gd name="connsiteY4" fmla="*/ -3210 h 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100">
                    <a:moveTo>
                      <a:pt x="41271" y="-3210"/>
                    </a:moveTo>
                    <a:lnTo>
                      <a:pt x="-6814" y="-3210"/>
                    </a:lnTo>
                    <a:lnTo>
                      <a:pt x="-6814" y="891"/>
                    </a:lnTo>
                    <a:lnTo>
                      <a:pt x="41271" y="891"/>
                    </a:lnTo>
                    <a:lnTo>
                      <a:pt x="41271" y="-321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" name="Figura a mano libera: forma 541">
                <a:extLst>
                  <a:ext uri="{FF2B5EF4-FFF2-40B4-BE49-F238E27FC236}">
                    <a16:creationId xmlns:a16="http://schemas.microsoft.com/office/drawing/2014/main" id="{10569F34-CC1F-4843-AA5F-46BDC1ECDB90}"/>
                  </a:ext>
                </a:extLst>
              </p:cNvPr>
              <p:cNvSpPr/>
              <p:nvPr/>
            </p:nvSpPr>
            <p:spPr>
              <a:xfrm flipV="1">
                <a:off x="9479678" y="3721366"/>
                <a:ext cx="48084" cy="4090"/>
              </a:xfrm>
              <a:custGeom>
                <a:avLst/>
                <a:gdLst>
                  <a:gd name="connsiteX0" fmla="*/ 41271 w 48084"/>
                  <a:gd name="connsiteY0" fmla="*/ -3190 h 4090"/>
                  <a:gd name="connsiteX1" fmla="*/ -6814 w 48084"/>
                  <a:gd name="connsiteY1" fmla="*/ -3190 h 4090"/>
                  <a:gd name="connsiteX2" fmla="*/ -6814 w 48084"/>
                  <a:gd name="connsiteY2" fmla="*/ 900 h 4090"/>
                  <a:gd name="connsiteX3" fmla="*/ 41271 w 48084"/>
                  <a:gd name="connsiteY3" fmla="*/ 900 h 4090"/>
                  <a:gd name="connsiteX4" fmla="*/ 41271 w 48084"/>
                  <a:gd name="connsiteY4" fmla="*/ -3190 h 4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090">
                    <a:moveTo>
                      <a:pt x="41271" y="-3190"/>
                    </a:moveTo>
                    <a:lnTo>
                      <a:pt x="-6814" y="-3190"/>
                    </a:lnTo>
                    <a:lnTo>
                      <a:pt x="-6814" y="900"/>
                    </a:lnTo>
                    <a:lnTo>
                      <a:pt x="41271" y="900"/>
                    </a:lnTo>
                    <a:lnTo>
                      <a:pt x="41271" y="-319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" name="Figura a mano libera: forma 542">
                <a:extLst>
                  <a:ext uri="{FF2B5EF4-FFF2-40B4-BE49-F238E27FC236}">
                    <a16:creationId xmlns:a16="http://schemas.microsoft.com/office/drawing/2014/main" id="{ED4D064C-C509-4F5F-BE85-93963296704E}"/>
                  </a:ext>
                </a:extLst>
              </p:cNvPr>
              <p:cNvSpPr/>
              <p:nvPr/>
            </p:nvSpPr>
            <p:spPr>
              <a:xfrm flipV="1">
                <a:off x="9479678" y="3730373"/>
                <a:ext cx="48084" cy="4095"/>
              </a:xfrm>
              <a:custGeom>
                <a:avLst/>
                <a:gdLst>
                  <a:gd name="connsiteX0" fmla="*/ 41271 w 48084"/>
                  <a:gd name="connsiteY0" fmla="*/ -3170 h 4095"/>
                  <a:gd name="connsiteX1" fmla="*/ -6814 w 48084"/>
                  <a:gd name="connsiteY1" fmla="*/ -3170 h 4095"/>
                  <a:gd name="connsiteX2" fmla="*/ -6814 w 48084"/>
                  <a:gd name="connsiteY2" fmla="*/ 925 h 4095"/>
                  <a:gd name="connsiteX3" fmla="*/ 41271 w 48084"/>
                  <a:gd name="connsiteY3" fmla="*/ 925 h 4095"/>
                  <a:gd name="connsiteX4" fmla="*/ 41271 w 48084"/>
                  <a:gd name="connsiteY4" fmla="*/ -3170 h 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095">
                    <a:moveTo>
                      <a:pt x="41271" y="-3170"/>
                    </a:moveTo>
                    <a:lnTo>
                      <a:pt x="-6814" y="-3170"/>
                    </a:lnTo>
                    <a:lnTo>
                      <a:pt x="-6814" y="925"/>
                    </a:lnTo>
                    <a:lnTo>
                      <a:pt x="41271" y="925"/>
                    </a:lnTo>
                    <a:lnTo>
                      <a:pt x="41271" y="-317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" name="Figura a mano libera: forma 543">
                <a:extLst>
                  <a:ext uri="{FF2B5EF4-FFF2-40B4-BE49-F238E27FC236}">
                    <a16:creationId xmlns:a16="http://schemas.microsoft.com/office/drawing/2014/main" id="{7D952A0F-FE28-4F56-BD34-94ED7EE70811}"/>
                  </a:ext>
                </a:extLst>
              </p:cNvPr>
              <p:cNvSpPr/>
              <p:nvPr/>
            </p:nvSpPr>
            <p:spPr>
              <a:xfrm flipV="1">
                <a:off x="9479678" y="3739365"/>
                <a:ext cx="48084" cy="4095"/>
              </a:xfrm>
              <a:custGeom>
                <a:avLst/>
                <a:gdLst>
                  <a:gd name="connsiteX0" fmla="*/ 41271 w 48084"/>
                  <a:gd name="connsiteY0" fmla="*/ -3151 h 4095"/>
                  <a:gd name="connsiteX1" fmla="*/ -6814 w 48084"/>
                  <a:gd name="connsiteY1" fmla="*/ -3151 h 4095"/>
                  <a:gd name="connsiteX2" fmla="*/ -6814 w 48084"/>
                  <a:gd name="connsiteY2" fmla="*/ 945 h 4095"/>
                  <a:gd name="connsiteX3" fmla="*/ 41271 w 48084"/>
                  <a:gd name="connsiteY3" fmla="*/ 945 h 4095"/>
                  <a:gd name="connsiteX4" fmla="*/ 41271 w 48084"/>
                  <a:gd name="connsiteY4" fmla="*/ -3151 h 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095">
                    <a:moveTo>
                      <a:pt x="41271" y="-3151"/>
                    </a:moveTo>
                    <a:lnTo>
                      <a:pt x="-6814" y="-3151"/>
                    </a:lnTo>
                    <a:lnTo>
                      <a:pt x="-6814" y="945"/>
                    </a:lnTo>
                    <a:lnTo>
                      <a:pt x="41271" y="945"/>
                    </a:lnTo>
                    <a:lnTo>
                      <a:pt x="41271" y="-3151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" name="Figura a mano libera: forma 544">
                <a:extLst>
                  <a:ext uri="{FF2B5EF4-FFF2-40B4-BE49-F238E27FC236}">
                    <a16:creationId xmlns:a16="http://schemas.microsoft.com/office/drawing/2014/main" id="{06577EF2-63EB-45DA-B223-836F6F981C58}"/>
                  </a:ext>
                </a:extLst>
              </p:cNvPr>
              <p:cNvSpPr/>
              <p:nvPr/>
            </p:nvSpPr>
            <p:spPr>
              <a:xfrm flipV="1">
                <a:off x="9479678" y="3748366"/>
                <a:ext cx="48084" cy="4100"/>
              </a:xfrm>
              <a:custGeom>
                <a:avLst/>
                <a:gdLst>
                  <a:gd name="connsiteX0" fmla="*/ 41271 w 48084"/>
                  <a:gd name="connsiteY0" fmla="*/ -3131 h 4100"/>
                  <a:gd name="connsiteX1" fmla="*/ -6814 w 48084"/>
                  <a:gd name="connsiteY1" fmla="*/ -3131 h 4100"/>
                  <a:gd name="connsiteX2" fmla="*/ -6814 w 48084"/>
                  <a:gd name="connsiteY2" fmla="*/ 970 h 4100"/>
                  <a:gd name="connsiteX3" fmla="*/ 41271 w 48084"/>
                  <a:gd name="connsiteY3" fmla="*/ 970 h 4100"/>
                  <a:gd name="connsiteX4" fmla="*/ 41271 w 48084"/>
                  <a:gd name="connsiteY4" fmla="*/ -3131 h 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100">
                    <a:moveTo>
                      <a:pt x="41271" y="-3131"/>
                    </a:moveTo>
                    <a:lnTo>
                      <a:pt x="-6814" y="-3131"/>
                    </a:lnTo>
                    <a:lnTo>
                      <a:pt x="-6814" y="970"/>
                    </a:lnTo>
                    <a:lnTo>
                      <a:pt x="41271" y="970"/>
                    </a:lnTo>
                    <a:lnTo>
                      <a:pt x="41271" y="-3131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" name="Figura a mano libera: forma 545">
                <a:extLst>
                  <a:ext uri="{FF2B5EF4-FFF2-40B4-BE49-F238E27FC236}">
                    <a16:creationId xmlns:a16="http://schemas.microsoft.com/office/drawing/2014/main" id="{E14391FD-C09F-4816-B0FC-EAB8AAA04DFE}"/>
                  </a:ext>
                </a:extLst>
              </p:cNvPr>
              <p:cNvSpPr/>
              <p:nvPr/>
            </p:nvSpPr>
            <p:spPr>
              <a:xfrm flipV="1">
                <a:off x="9921143" y="2837175"/>
                <a:ext cx="27841" cy="263952"/>
              </a:xfrm>
              <a:custGeom>
                <a:avLst/>
                <a:gdLst>
                  <a:gd name="connsiteX0" fmla="*/ 20309 w 27841"/>
                  <a:gd name="connsiteY0" fmla="*/ 37408 h 263952"/>
                  <a:gd name="connsiteX1" fmla="*/ 9182 w 27841"/>
                  <a:gd name="connsiteY1" fmla="*/ -4835 h 263952"/>
                  <a:gd name="connsiteX2" fmla="*/ 3615 w 27841"/>
                  <a:gd name="connsiteY2" fmla="*/ -4835 h 263952"/>
                  <a:gd name="connsiteX3" fmla="*/ -7533 w 27841"/>
                  <a:gd name="connsiteY3" fmla="*/ 37408 h 263952"/>
                  <a:gd name="connsiteX4" fmla="*/ -7533 w 27841"/>
                  <a:gd name="connsiteY4" fmla="*/ 216895 h 263952"/>
                  <a:gd name="connsiteX5" fmla="*/ 3615 w 27841"/>
                  <a:gd name="connsiteY5" fmla="*/ 259117 h 263952"/>
                  <a:gd name="connsiteX6" fmla="*/ 9182 w 27841"/>
                  <a:gd name="connsiteY6" fmla="*/ 259117 h 263952"/>
                  <a:gd name="connsiteX7" fmla="*/ 20309 w 27841"/>
                  <a:gd name="connsiteY7" fmla="*/ 216895 h 263952"/>
                  <a:gd name="connsiteX8" fmla="*/ 20309 w 27841"/>
                  <a:gd name="connsiteY8" fmla="*/ 37408 h 2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841" h="263952">
                    <a:moveTo>
                      <a:pt x="20309" y="37408"/>
                    </a:moveTo>
                    <a:cubicBezTo>
                      <a:pt x="20309" y="14078"/>
                      <a:pt x="15319" y="-4835"/>
                      <a:pt x="9182" y="-4835"/>
                    </a:cubicBezTo>
                    <a:lnTo>
                      <a:pt x="3615" y="-4835"/>
                    </a:lnTo>
                    <a:cubicBezTo>
                      <a:pt x="-2538" y="-4835"/>
                      <a:pt x="-7533" y="14078"/>
                      <a:pt x="-7533" y="37408"/>
                    </a:cubicBezTo>
                    <a:lnTo>
                      <a:pt x="-7533" y="216895"/>
                    </a:lnTo>
                    <a:cubicBezTo>
                      <a:pt x="-7533" y="240215"/>
                      <a:pt x="-2538" y="259117"/>
                      <a:pt x="3615" y="259117"/>
                    </a:cubicBezTo>
                    <a:lnTo>
                      <a:pt x="9182" y="259117"/>
                    </a:lnTo>
                    <a:cubicBezTo>
                      <a:pt x="15319" y="259117"/>
                      <a:pt x="20309" y="240215"/>
                      <a:pt x="20309" y="216895"/>
                    </a:cubicBezTo>
                    <a:lnTo>
                      <a:pt x="20309" y="37408"/>
                    </a:lnTo>
                  </a:path>
                </a:pathLst>
              </a:custGeom>
              <a:solidFill>
                <a:srgbClr val="F3691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7" name="Figura a mano libera: forma 546">
                <a:extLst>
                  <a:ext uri="{FF2B5EF4-FFF2-40B4-BE49-F238E27FC236}">
                    <a16:creationId xmlns:a16="http://schemas.microsoft.com/office/drawing/2014/main" id="{DF07882A-FA01-4FB8-B681-8E10793D0FA3}"/>
                  </a:ext>
                </a:extLst>
              </p:cNvPr>
              <p:cNvSpPr/>
              <p:nvPr/>
            </p:nvSpPr>
            <p:spPr>
              <a:xfrm flipV="1">
                <a:off x="9882273" y="2984490"/>
                <a:ext cx="105566" cy="263947"/>
              </a:xfrm>
              <a:custGeom>
                <a:avLst/>
                <a:gdLst>
                  <a:gd name="connsiteX0" fmla="*/ 98034 w 105566"/>
                  <a:gd name="connsiteY0" fmla="*/ 37714 h 263947"/>
                  <a:gd name="connsiteX1" fmla="*/ 55806 w 105566"/>
                  <a:gd name="connsiteY1" fmla="*/ -4514 h 263947"/>
                  <a:gd name="connsiteX2" fmla="*/ 34711 w 105566"/>
                  <a:gd name="connsiteY2" fmla="*/ -4514 h 263947"/>
                  <a:gd name="connsiteX3" fmla="*/ -7533 w 105566"/>
                  <a:gd name="connsiteY3" fmla="*/ 37714 h 263947"/>
                  <a:gd name="connsiteX4" fmla="*/ -7533 w 105566"/>
                  <a:gd name="connsiteY4" fmla="*/ 217201 h 263947"/>
                  <a:gd name="connsiteX5" fmla="*/ 34711 w 105566"/>
                  <a:gd name="connsiteY5" fmla="*/ 259434 h 263947"/>
                  <a:gd name="connsiteX6" fmla="*/ 55806 w 105566"/>
                  <a:gd name="connsiteY6" fmla="*/ 259434 h 263947"/>
                  <a:gd name="connsiteX7" fmla="*/ 98034 w 105566"/>
                  <a:gd name="connsiteY7" fmla="*/ 217201 h 263947"/>
                  <a:gd name="connsiteX8" fmla="*/ 98034 w 105566"/>
                  <a:gd name="connsiteY8" fmla="*/ 37714 h 263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566" h="263947">
                    <a:moveTo>
                      <a:pt x="98034" y="37714"/>
                    </a:moveTo>
                    <a:cubicBezTo>
                      <a:pt x="98034" y="14394"/>
                      <a:pt x="79136" y="-4514"/>
                      <a:pt x="55806" y="-4514"/>
                    </a:cubicBezTo>
                    <a:lnTo>
                      <a:pt x="34711" y="-4514"/>
                    </a:lnTo>
                    <a:cubicBezTo>
                      <a:pt x="11380" y="-4514"/>
                      <a:pt x="-7533" y="14394"/>
                      <a:pt x="-7533" y="37714"/>
                    </a:cubicBezTo>
                    <a:lnTo>
                      <a:pt x="-7533" y="217201"/>
                    </a:lnTo>
                    <a:cubicBezTo>
                      <a:pt x="-7533" y="240516"/>
                      <a:pt x="11380" y="259434"/>
                      <a:pt x="34711" y="259434"/>
                    </a:cubicBezTo>
                    <a:lnTo>
                      <a:pt x="55806" y="259434"/>
                    </a:lnTo>
                    <a:cubicBezTo>
                      <a:pt x="79136" y="259434"/>
                      <a:pt x="98034" y="240516"/>
                      <a:pt x="98034" y="217201"/>
                    </a:cubicBezTo>
                    <a:lnTo>
                      <a:pt x="98034" y="37714"/>
                    </a:lnTo>
                  </a:path>
                </a:pathLst>
              </a:custGeom>
              <a:solidFill>
                <a:srgbClr val="F790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8" name="Figura a mano libera: forma 547">
                <a:extLst>
                  <a:ext uri="{FF2B5EF4-FFF2-40B4-BE49-F238E27FC236}">
                    <a16:creationId xmlns:a16="http://schemas.microsoft.com/office/drawing/2014/main" id="{ACBC9AC6-42AF-4E9A-BE2A-BF4103F7F315}"/>
                  </a:ext>
                </a:extLst>
              </p:cNvPr>
              <p:cNvSpPr/>
              <p:nvPr/>
            </p:nvSpPr>
            <p:spPr>
              <a:xfrm flipV="1">
                <a:off x="9873681" y="3080655"/>
                <a:ext cx="122759" cy="306918"/>
              </a:xfrm>
              <a:custGeom>
                <a:avLst/>
                <a:gdLst>
                  <a:gd name="connsiteX0" fmla="*/ 115226 w 122759"/>
                  <a:gd name="connsiteY0" fmla="*/ 44857 h 306918"/>
                  <a:gd name="connsiteX1" fmla="*/ 66133 w 122759"/>
                  <a:gd name="connsiteY1" fmla="*/ -4257 h 306918"/>
                  <a:gd name="connsiteX2" fmla="*/ 41566 w 122759"/>
                  <a:gd name="connsiteY2" fmla="*/ -4257 h 306918"/>
                  <a:gd name="connsiteX3" fmla="*/ -7533 w 122759"/>
                  <a:gd name="connsiteY3" fmla="*/ 44857 h 306918"/>
                  <a:gd name="connsiteX4" fmla="*/ -7533 w 122759"/>
                  <a:gd name="connsiteY4" fmla="*/ 253558 h 306918"/>
                  <a:gd name="connsiteX5" fmla="*/ 41566 w 122759"/>
                  <a:gd name="connsiteY5" fmla="*/ 302661 h 306918"/>
                  <a:gd name="connsiteX6" fmla="*/ 66133 w 122759"/>
                  <a:gd name="connsiteY6" fmla="*/ 302661 h 306918"/>
                  <a:gd name="connsiteX7" fmla="*/ 115226 w 122759"/>
                  <a:gd name="connsiteY7" fmla="*/ 253558 h 306918"/>
                  <a:gd name="connsiteX8" fmla="*/ 115226 w 122759"/>
                  <a:gd name="connsiteY8" fmla="*/ 44857 h 306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759" h="306918">
                    <a:moveTo>
                      <a:pt x="115226" y="44857"/>
                    </a:moveTo>
                    <a:cubicBezTo>
                      <a:pt x="115226" y="17727"/>
                      <a:pt x="93247" y="-4257"/>
                      <a:pt x="66133" y="-4257"/>
                    </a:cubicBezTo>
                    <a:lnTo>
                      <a:pt x="41566" y="-4257"/>
                    </a:lnTo>
                    <a:cubicBezTo>
                      <a:pt x="14457" y="-4257"/>
                      <a:pt x="-7533" y="17727"/>
                      <a:pt x="-7533" y="44857"/>
                    </a:cubicBezTo>
                    <a:lnTo>
                      <a:pt x="-7533" y="253558"/>
                    </a:lnTo>
                    <a:cubicBezTo>
                      <a:pt x="-7533" y="280672"/>
                      <a:pt x="14457" y="302661"/>
                      <a:pt x="41566" y="302661"/>
                    </a:cubicBezTo>
                    <a:lnTo>
                      <a:pt x="66133" y="302661"/>
                    </a:lnTo>
                    <a:cubicBezTo>
                      <a:pt x="93247" y="302661"/>
                      <a:pt x="115226" y="280672"/>
                      <a:pt x="115226" y="253558"/>
                    </a:cubicBezTo>
                    <a:lnTo>
                      <a:pt x="115226" y="44857"/>
                    </a:lnTo>
                  </a:path>
                </a:pathLst>
              </a:custGeom>
              <a:solidFill>
                <a:srgbClr val="F9C6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9" name="Figura a mano libera: forma 548">
                <a:extLst>
                  <a:ext uri="{FF2B5EF4-FFF2-40B4-BE49-F238E27FC236}">
                    <a16:creationId xmlns:a16="http://schemas.microsoft.com/office/drawing/2014/main" id="{173A1106-DAF1-405A-ADEB-2E34E15A4D86}"/>
                  </a:ext>
                </a:extLst>
              </p:cNvPr>
              <p:cNvSpPr/>
              <p:nvPr/>
            </p:nvSpPr>
            <p:spPr>
              <a:xfrm flipV="1">
                <a:off x="9848106" y="3244348"/>
                <a:ext cx="173910" cy="992351"/>
              </a:xfrm>
              <a:custGeom>
                <a:avLst/>
                <a:gdLst>
                  <a:gd name="connsiteX0" fmla="*/ 166377 w 173910"/>
                  <a:gd name="connsiteY0" fmla="*/ -3153 h 992351"/>
                  <a:gd name="connsiteX1" fmla="*/ -7533 w 173910"/>
                  <a:gd name="connsiteY1" fmla="*/ -3153 h 992351"/>
                  <a:gd name="connsiteX2" fmla="*/ -7533 w 173910"/>
                  <a:gd name="connsiteY2" fmla="*/ 989199 h 992351"/>
                  <a:gd name="connsiteX3" fmla="*/ 166377 w 173910"/>
                  <a:gd name="connsiteY3" fmla="*/ 989199 h 992351"/>
                  <a:gd name="connsiteX4" fmla="*/ 166377 w 173910"/>
                  <a:gd name="connsiteY4" fmla="*/ -3153 h 992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910" h="992351">
                    <a:moveTo>
                      <a:pt x="166377" y="-3153"/>
                    </a:moveTo>
                    <a:lnTo>
                      <a:pt x="-7533" y="-3153"/>
                    </a:lnTo>
                    <a:lnTo>
                      <a:pt x="-7533" y="989199"/>
                    </a:lnTo>
                    <a:lnTo>
                      <a:pt x="166377" y="989199"/>
                    </a:lnTo>
                    <a:lnTo>
                      <a:pt x="166377" y="-3153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0" name="Figura a mano libera: forma 549">
                <a:extLst>
                  <a:ext uri="{FF2B5EF4-FFF2-40B4-BE49-F238E27FC236}">
                    <a16:creationId xmlns:a16="http://schemas.microsoft.com/office/drawing/2014/main" id="{57669436-781F-4232-90FA-8633D1EB3D94}"/>
                  </a:ext>
                </a:extLst>
              </p:cNvPr>
              <p:cNvSpPr/>
              <p:nvPr/>
            </p:nvSpPr>
            <p:spPr>
              <a:xfrm flipV="1">
                <a:off x="9869472" y="3266950"/>
                <a:ext cx="26183" cy="33350"/>
              </a:xfrm>
              <a:custGeom>
                <a:avLst/>
                <a:gdLst>
                  <a:gd name="connsiteX0" fmla="*/ 18738 w 26183"/>
                  <a:gd name="connsiteY0" fmla="*/ 16099 h 33350"/>
                  <a:gd name="connsiteX1" fmla="*/ 5750 w 26183"/>
                  <a:gd name="connsiteY1" fmla="*/ 29202 h 33350"/>
                  <a:gd name="connsiteX2" fmla="*/ -7367 w 26183"/>
                  <a:gd name="connsiteY2" fmla="*/ 16214 h 33350"/>
                  <a:gd name="connsiteX3" fmla="*/ -7445 w 26183"/>
                  <a:gd name="connsiteY3" fmla="*/ -4030 h 33350"/>
                  <a:gd name="connsiteX4" fmla="*/ 18640 w 26183"/>
                  <a:gd name="connsiteY4" fmla="*/ -4149 h 33350"/>
                  <a:gd name="connsiteX5" fmla="*/ 18738 w 26183"/>
                  <a:gd name="connsiteY5" fmla="*/ 16099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50">
                    <a:moveTo>
                      <a:pt x="18738" y="16099"/>
                    </a:moveTo>
                    <a:cubicBezTo>
                      <a:pt x="18770" y="23308"/>
                      <a:pt x="12959" y="29170"/>
                      <a:pt x="5750" y="29202"/>
                    </a:cubicBezTo>
                    <a:cubicBezTo>
                      <a:pt x="-1448" y="29243"/>
                      <a:pt x="-7320" y="23422"/>
                      <a:pt x="-7367" y="16214"/>
                    </a:cubicBezTo>
                    <a:lnTo>
                      <a:pt x="-7445" y="-4030"/>
                    </a:lnTo>
                    <a:lnTo>
                      <a:pt x="18640" y="-4149"/>
                    </a:lnTo>
                    <a:lnTo>
                      <a:pt x="18738" y="1609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1" name="Figura a mano libera: forma 550">
                <a:extLst>
                  <a:ext uri="{FF2B5EF4-FFF2-40B4-BE49-F238E27FC236}">
                    <a16:creationId xmlns:a16="http://schemas.microsoft.com/office/drawing/2014/main" id="{AD8D48F0-C83F-4C95-BE41-D09FB9A746C1}"/>
                  </a:ext>
                </a:extLst>
              </p:cNvPr>
              <p:cNvSpPr/>
              <p:nvPr/>
            </p:nvSpPr>
            <p:spPr>
              <a:xfrm flipV="1">
                <a:off x="9907105" y="3267117"/>
                <a:ext cx="26194" cy="33361"/>
              </a:xfrm>
              <a:custGeom>
                <a:avLst/>
                <a:gdLst>
                  <a:gd name="connsiteX0" fmla="*/ 18686 w 26194"/>
                  <a:gd name="connsiteY0" fmla="*/ 16105 h 33361"/>
                  <a:gd name="connsiteX1" fmla="*/ 5693 w 26194"/>
                  <a:gd name="connsiteY1" fmla="*/ 29212 h 33361"/>
                  <a:gd name="connsiteX2" fmla="*/ -7420 w 26194"/>
                  <a:gd name="connsiteY2" fmla="*/ 16225 h 33361"/>
                  <a:gd name="connsiteX3" fmla="*/ -7508 w 26194"/>
                  <a:gd name="connsiteY3" fmla="*/ -4024 h 33361"/>
                  <a:gd name="connsiteX4" fmla="*/ 18597 w 26194"/>
                  <a:gd name="connsiteY4" fmla="*/ -4149 h 33361"/>
                  <a:gd name="connsiteX5" fmla="*/ 18686 w 26194"/>
                  <a:gd name="connsiteY5" fmla="*/ 16105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686" y="16105"/>
                    </a:moveTo>
                    <a:cubicBezTo>
                      <a:pt x="18712" y="23314"/>
                      <a:pt x="12901" y="29176"/>
                      <a:pt x="5693" y="29212"/>
                    </a:cubicBezTo>
                    <a:cubicBezTo>
                      <a:pt x="-1505" y="29249"/>
                      <a:pt x="-7378" y="23428"/>
                      <a:pt x="-7420" y="16225"/>
                    </a:cubicBezTo>
                    <a:lnTo>
                      <a:pt x="-7508" y="-4024"/>
                    </a:lnTo>
                    <a:lnTo>
                      <a:pt x="18597" y="-4149"/>
                    </a:lnTo>
                    <a:lnTo>
                      <a:pt x="18686" y="1610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2" name="Figura a mano libera: forma 551">
                <a:extLst>
                  <a:ext uri="{FF2B5EF4-FFF2-40B4-BE49-F238E27FC236}">
                    <a16:creationId xmlns:a16="http://schemas.microsoft.com/office/drawing/2014/main" id="{270288B0-0B35-4803-9A94-8E2707CF6434}"/>
                  </a:ext>
                </a:extLst>
              </p:cNvPr>
              <p:cNvSpPr/>
              <p:nvPr/>
            </p:nvSpPr>
            <p:spPr>
              <a:xfrm flipV="1">
                <a:off x="9943299" y="3267278"/>
                <a:ext cx="26204" cy="33361"/>
              </a:xfrm>
              <a:custGeom>
                <a:avLst/>
                <a:gdLst>
                  <a:gd name="connsiteX0" fmla="*/ 18636 w 26204"/>
                  <a:gd name="connsiteY0" fmla="*/ 16100 h 33361"/>
                  <a:gd name="connsiteX1" fmla="*/ 5633 w 26204"/>
                  <a:gd name="connsiteY1" fmla="*/ 29213 h 33361"/>
                  <a:gd name="connsiteX2" fmla="*/ -7469 w 26204"/>
                  <a:gd name="connsiteY2" fmla="*/ 16225 h 33361"/>
                  <a:gd name="connsiteX3" fmla="*/ -7568 w 26204"/>
                  <a:gd name="connsiteY3" fmla="*/ -4029 h 33361"/>
                  <a:gd name="connsiteX4" fmla="*/ 18527 w 26204"/>
                  <a:gd name="connsiteY4" fmla="*/ -4148 h 33361"/>
                  <a:gd name="connsiteX5" fmla="*/ 18636 w 26204"/>
                  <a:gd name="connsiteY5" fmla="*/ 16100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61">
                    <a:moveTo>
                      <a:pt x="18636" y="16100"/>
                    </a:moveTo>
                    <a:cubicBezTo>
                      <a:pt x="18662" y="23309"/>
                      <a:pt x="12852" y="29171"/>
                      <a:pt x="5633" y="29213"/>
                    </a:cubicBezTo>
                    <a:cubicBezTo>
                      <a:pt x="-1571" y="29244"/>
                      <a:pt x="-7438" y="23423"/>
                      <a:pt x="-7469" y="16225"/>
                    </a:cubicBezTo>
                    <a:lnTo>
                      <a:pt x="-7568" y="-4029"/>
                    </a:lnTo>
                    <a:lnTo>
                      <a:pt x="18527" y="-4148"/>
                    </a:lnTo>
                    <a:lnTo>
                      <a:pt x="18636" y="1610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3" name="Figura a mano libera: forma 552">
                <a:extLst>
                  <a:ext uri="{FF2B5EF4-FFF2-40B4-BE49-F238E27FC236}">
                    <a16:creationId xmlns:a16="http://schemas.microsoft.com/office/drawing/2014/main" id="{237F6AA8-95FA-42BD-BD77-FC1AF1CA6A04}"/>
                  </a:ext>
                </a:extLst>
              </p:cNvPr>
              <p:cNvSpPr/>
              <p:nvPr/>
            </p:nvSpPr>
            <p:spPr>
              <a:xfrm flipV="1">
                <a:off x="9978053" y="3267439"/>
                <a:ext cx="26199" cy="33361"/>
              </a:xfrm>
              <a:custGeom>
                <a:avLst/>
                <a:gdLst>
                  <a:gd name="connsiteX0" fmla="*/ 18573 w 26199"/>
                  <a:gd name="connsiteY0" fmla="*/ 16095 h 33361"/>
                  <a:gd name="connsiteX1" fmla="*/ 5580 w 26199"/>
                  <a:gd name="connsiteY1" fmla="*/ 29213 h 33361"/>
                  <a:gd name="connsiteX2" fmla="*/ -7522 w 26199"/>
                  <a:gd name="connsiteY2" fmla="*/ 16220 h 33361"/>
                  <a:gd name="connsiteX3" fmla="*/ -7626 w 26199"/>
                  <a:gd name="connsiteY3" fmla="*/ -4028 h 33361"/>
                  <a:gd name="connsiteX4" fmla="*/ 18480 w 26199"/>
                  <a:gd name="connsiteY4" fmla="*/ -4148 h 33361"/>
                  <a:gd name="connsiteX5" fmla="*/ 18573 w 26199"/>
                  <a:gd name="connsiteY5" fmla="*/ 16095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1">
                    <a:moveTo>
                      <a:pt x="18573" y="16095"/>
                    </a:moveTo>
                    <a:cubicBezTo>
                      <a:pt x="18610" y="23314"/>
                      <a:pt x="12778" y="29182"/>
                      <a:pt x="5580" y="29213"/>
                    </a:cubicBezTo>
                    <a:cubicBezTo>
                      <a:pt x="-1639" y="29244"/>
                      <a:pt x="-7496" y="23434"/>
                      <a:pt x="-7522" y="16220"/>
                    </a:cubicBezTo>
                    <a:lnTo>
                      <a:pt x="-7626" y="-4028"/>
                    </a:lnTo>
                    <a:lnTo>
                      <a:pt x="18480" y="-4148"/>
                    </a:lnTo>
                    <a:lnTo>
                      <a:pt x="18573" y="1609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4" name="Figura a mano libera: forma 553">
                <a:extLst>
                  <a:ext uri="{FF2B5EF4-FFF2-40B4-BE49-F238E27FC236}">
                    <a16:creationId xmlns:a16="http://schemas.microsoft.com/office/drawing/2014/main" id="{41699D89-F265-4DF0-AF9B-953F34187BC4}"/>
                  </a:ext>
                </a:extLst>
              </p:cNvPr>
              <p:cNvSpPr/>
              <p:nvPr/>
            </p:nvSpPr>
            <p:spPr>
              <a:xfrm flipV="1">
                <a:off x="9891384" y="3328891"/>
                <a:ext cx="26194" cy="33361"/>
              </a:xfrm>
              <a:custGeom>
                <a:avLst/>
                <a:gdLst>
                  <a:gd name="connsiteX0" fmla="*/ 18712 w 26194"/>
                  <a:gd name="connsiteY0" fmla="*/ 16234 h 33361"/>
                  <a:gd name="connsiteX1" fmla="*/ 5730 w 26194"/>
                  <a:gd name="connsiteY1" fmla="*/ 29347 h 33361"/>
                  <a:gd name="connsiteX2" fmla="*/ -7388 w 26194"/>
                  <a:gd name="connsiteY2" fmla="*/ 16364 h 33361"/>
                  <a:gd name="connsiteX3" fmla="*/ -7482 w 26194"/>
                  <a:gd name="connsiteY3" fmla="*/ -3884 h 33361"/>
                  <a:gd name="connsiteX4" fmla="*/ 18614 w 26194"/>
                  <a:gd name="connsiteY4" fmla="*/ -4014 h 33361"/>
                  <a:gd name="connsiteX5" fmla="*/ 18712 w 26194"/>
                  <a:gd name="connsiteY5" fmla="*/ 16234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712" y="16234"/>
                    </a:moveTo>
                    <a:cubicBezTo>
                      <a:pt x="18743" y="23453"/>
                      <a:pt x="12912" y="29321"/>
                      <a:pt x="5730" y="29347"/>
                    </a:cubicBezTo>
                    <a:cubicBezTo>
                      <a:pt x="-1495" y="29383"/>
                      <a:pt x="-7357" y="23573"/>
                      <a:pt x="-7388" y="16364"/>
                    </a:cubicBezTo>
                    <a:lnTo>
                      <a:pt x="-7482" y="-3884"/>
                    </a:lnTo>
                    <a:lnTo>
                      <a:pt x="18614" y="-4014"/>
                    </a:lnTo>
                    <a:lnTo>
                      <a:pt x="18712" y="1623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5" name="Figura a mano libera: forma 554">
                <a:extLst>
                  <a:ext uri="{FF2B5EF4-FFF2-40B4-BE49-F238E27FC236}">
                    <a16:creationId xmlns:a16="http://schemas.microsoft.com/office/drawing/2014/main" id="{1E9B07C1-D3F0-4F58-98EA-FF520AE9FA03}"/>
                  </a:ext>
                </a:extLst>
              </p:cNvPr>
              <p:cNvSpPr/>
              <p:nvPr/>
            </p:nvSpPr>
            <p:spPr>
              <a:xfrm flipV="1">
                <a:off x="9929022" y="3329057"/>
                <a:ext cx="26199" cy="33361"/>
              </a:xfrm>
              <a:custGeom>
                <a:avLst/>
                <a:gdLst>
                  <a:gd name="connsiteX0" fmla="*/ 18655 w 26199"/>
                  <a:gd name="connsiteY0" fmla="*/ 16235 h 33361"/>
                  <a:gd name="connsiteX1" fmla="*/ 5651 w 26199"/>
                  <a:gd name="connsiteY1" fmla="*/ 29347 h 33361"/>
                  <a:gd name="connsiteX2" fmla="*/ -7451 w 26199"/>
                  <a:gd name="connsiteY2" fmla="*/ 16359 h 33361"/>
                  <a:gd name="connsiteX3" fmla="*/ -7545 w 26199"/>
                  <a:gd name="connsiteY3" fmla="*/ -3899 h 33361"/>
                  <a:gd name="connsiteX4" fmla="*/ 18551 w 26199"/>
                  <a:gd name="connsiteY4" fmla="*/ -4014 h 33361"/>
                  <a:gd name="connsiteX5" fmla="*/ 18655 w 26199"/>
                  <a:gd name="connsiteY5" fmla="*/ 16235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1">
                    <a:moveTo>
                      <a:pt x="18655" y="16235"/>
                    </a:moveTo>
                    <a:cubicBezTo>
                      <a:pt x="18681" y="23438"/>
                      <a:pt x="12875" y="29311"/>
                      <a:pt x="5651" y="29347"/>
                    </a:cubicBezTo>
                    <a:cubicBezTo>
                      <a:pt x="-1537" y="29379"/>
                      <a:pt x="-7420" y="23553"/>
                      <a:pt x="-7451" y="16359"/>
                    </a:cubicBezTo>
                    <a:lnTo>
                      <a:pt x="-7545" y="-3899"/>
                    </a:lnTo>
                    <a:lnTo>
                      <a:pt x="18551" y="-4014"/>
                    </a:lnTo>
                    <a:lnTo>
                      <a:pt x="18655" y="1623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6" name="Figura a mano libera: forma 555">
                <a:extLst>
                  <a:ext uri="{FF2B5EF4-FFF2-40B4-BE49-F238E27FC236}">
                    <a16:creationId xmlns:a16="http://schemas.microsoft.com/office/drawing/2014/main" id="{5B563CB6-9F21-4E75-B24A-95146BBA9726}"/>
                  </a:ext>
                </a:extLst>
              </p:cNvPr>
              <p:cNvSpPr/>
              <p:nvPr/>
            </p:nvSpPr>
            <p:spPr>
              <a:xfrm flipV="1">
                <a:off x="9965231" y="3329229"/>
                <a:ext cx="26178" cy="33361"/>
              </a:xfrm>
              <a:custGeom>
                <a:avLst/>
                <a:gdLst>
                  <a:gd name="connsiteX0" fmla="*/ 18574 w 26178"/>
                  <a:gd name="connsiteY0" fmla="*/ 16240 h 33361"/>
                  <a:gd name="connsiteX1" fmla="*/ 5591 w 26178"/>
                  <a:gd name="connsiteY1" fmla="*/ 29348 h 33361"/>
                  <a:gd name="connsiteX2" fmla="*/ -7527 w 26178"/>
                  <a:gd name="connsiteY2" fmla="*/ 16360 h 33361"/>
                  <a:gd name="connsiteX3" fmla="*/ -7605 w 26178"/>
                  <a:gd name="connsiteY3" fmla="*/ -3889 h 33361"/>
                  <a:gd name="connsiteX4" fmla="*/ 18490 w 26178"/>
                  <a:gd name="connsiteY4" fmla="*/ -4013 h 33361"/>
                  <a:gd name="connsiteX5" fmla="*/ 18574 w 26178"/>
                  <a:gd name="connsiteY5" fmla="*/ 16240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78" h="33361">
                    <a:moveTo>
                      <a:pt x="18574" y="16240"/>
                    </a:moveTo>
                    <a:cubicBezTo>
                      <a:pt x="18605" y="23444"/>
                      <a:pt x="12794" y="29322"/>
                      <a:pt x="5591" y="29348"/>
                    </a:cubicBezTo>
                    <a:cubicBezTo>
                      <a:pt x="-1612" y="29384"/>
                      <a:pt x="-7485" y="23574"/>
                      <a:pt x="-7527" y="16360"/>
                    </a:cubicBezTo>
                    <a:lnTo>
                      <a:pt x="-7605" y="-3889"/>
                    </a:lnTo>
                    <a:lnTo>
                      <a:pt x="18490" y="-4013"/>
                    </a:lnTo>
                    <a:lnTo>
                      <a:pt x="18574" y="1624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7" name="Figura a mano libera: forma 556">
                <a:extLst>
                  <a:ext uri="{FF2B5EF4-FFF2-40B4-BE49-F238E27FC236}">
                    <a16:creationId xmlns:a16="http://schemas.microsoft.com/office/drawing/2014/main" id="{8B47E4D3-9E42-4718-8E20-BF5C1B97DC6E}"/>
                  </a:ext>
                </a:extLst>
              </p:cNvPr>
              <p:cNvSpPr/>
              <p:nvPr/>
            </p:nvSpPr>
            <p:spPr>
              <a:xfrm flipV="1">
                <a:off x="9869472" y="3424484"/>
                <a:ext cx="26183" cy="33366"/>
              </a:xfrm>
              <a:custGeom>
                <a:avLst/>
                <a:gdLst>
                  <a:gd name="connsiteX0" fmla="*/ 18738 w 26183"/>
                  <a:gd name="connsiteY0" fmla="*/ 16443 h 33366"/>
                  <a:gd name="connsiteX1" fmla="*/ 5750 w 26183"/>
                  <a:gd name="connsiteY1" fmla="*/ 29561 h 33366"/>
                  <a:gd name="connsiteX2" fmla="*/ -7367 w 26183"/>
                  <a:gd name="connsiteY2" fmla="*/ 16552 h 33366"/>
                  <a:gd name="connsiteX3" fmla="*/ -7445 w 26183"/>
                  <a:gd name="connsiteY3" fmla="*/ -3686 h 33366"/>
                  <a:gd name="connsiteX4" fmla="*/ 18640 w 26183"/>
                  <a:gd name="connsiteY4" fmla="*/ -3806 h 33366"/>
                  <a:gd name="connsiteX5" fmla="*/ 18738 w 26183"/>
                  <a:gd name="connsiteY5" fmla="*/ 16443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6">
                    <a:moveTo>
                      <a:pt x="18738" y="16443"/>
                    </a:moveTo>
                    <a:cubicBezTo>
                      <a:pt x="18770" y="23652"/>
                      <a:pt x="12959" y="29524"/>
                      <a:pt x="5750" y="29561"/>
                    </a:cubicBezTo>
                    <a:cubicBezTo>
                      <a:pt x="-1448" y="29587"/>
                      <a:pt x="-7320" y="23766"/>
                      <a:pt x="-7367" y="16552"/>
                    </a:cubicBezTo>
                    <a:lnTo>
                      <a:pt x="-7445" y="-3686"/>
                    </a:lnTo>
                    <a:lnTo>
                      <a:pt x="18640" y="-3806"/>
                    </a:lnTo>
                    <a:lnTo>
                      <a:pt x="18738" y="1644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8" name="Figura a mano libera: forma 557">
                <a:extLst>
                  <a:ext uri="{FF2B5EF4-FFF2-40B4-BE49-F238E27FC236}">
                    <a16:creationId xmlns:a16="http://schemas.microsoft.com/office/drawing/2014/main" id="{FBC6184F-EC62-43E1-BEC9-1DC576A7B5E3}"/>
                  </a:ext>
                </a:extLst>
              </p:cNvPr>
              <p:cNvSpPr/>
              <p:nvPr/>
            </p:nvSpPr>
            <p:spPr>
              <a:xfrm flipV="1">
                <a:off x="9907105" y="3424655"/>
                <a:ext cx="26194" cy="33361"/>
              </a:xfrm>
              <a:custGeom>
                <a:avLst/>
                <a:gdLst>
                  <a:gd name="connsiteX0" fmla="*/ 18686 w 26194"/>
                  <a:gd name="connsiteY0" fmla="*/ 16438 h 33361"/>
                  <a:gd name="connsiteX1" fmla="*/ 5693 w 26194"/>
                  <a:gd name="connsiteY1" fmla="*/ 29556 h 33361"/>
                  <a:gd name="connsiteX2" fmla="*/ -7420 w 26194"/>
                  <a:gd name="connsiteY2" fmla="*/ 16563 h 33361"/>
                  <a:gd name="connsiteX3" fmla="*/ -7508 w 26194"/>
                  <a:gd name="connsiteY3" fmla="*/ -3696 h 33361"/>
                  <a:gd name="connsiteX4" fmla="*/ 18597 w 26194"/>
                  <a:gd name="connsiteY4" fmla="*/ -3805 h 33361"/>
                  <a:gd name="connsiteX5" fmla="*/ 18686 w 26194"/>
                  <a:gd name="connsiteY5" fmla="*/ 16438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686" y="16438"/>
                    </a:moveTo>
                    <a:cubicBezTo>
                      <a:pt x="18712" y="23641"/>
                      <a:pt x="12901" y="29509"/>
                      <a:pt x="5693" y="29556"/>
                    </a:cubicBezTo>
                    <a:cubicBezTo>
                      <a:pt x="-1505" y="29582"/>
                      <a:pt x="-7378" y="23761"/>
                      <a:pt x="-7420" y="16563"/>
                    </a:cubicBezTo>
                    <a:lnTo>
                      <a:pt x="-7508" y="-3696"/>
                    </a:lnTo>
                    <a:lnTo>
                      <a:pt x="18597" y="-3805"/>
                    </a:lnTo>
                    <a:lnTo>
                      <a:pt x="18686" y="1643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9" name="Figura a mano libera: forma 558">
                <a:extLst>
                  <a:ext uri="{FF2B5EF4-FFF2-40B4-BE49-F238E27FC236}">
                    <a16:creationId xmlns:a16="http://schemas.microsoft.com/office/drawing/2014/main" id="{87E3C9C2-9CE3-442F-AA93-BC073C723629}"/>
                  </a:ext>
                </a:extLst>
              </p:cNvPr>
              <p:cNvSpPr/>
              <p:nvPr/>
            </p:nvSpPr>
            <p:spPr>
              <a:xfrm flipV="1">
                <a:off x="9903020" y="3608815"/>
                <a:ext cx="26178" cy="33361"/>
              </a:xfrm>
              <a:custGeom>
                <a:avLst/>
                <a:gdLst>
                  <a:gd name="connsiteX0" fmla="*/ 18677 w 26178"/>
                  <a:gd name="connsiteY0" fmla="*/ 16850 h 33361"/>
                  <a:gd name="connsiteX1" fmla="*/ 5700 w 26178"/>
                  <a:gd name="connsiteY1" fmla="*/ 29958 h 33361"/>
                  <a:gd name="connsiteX2" fmla="*/ -7418 w 26178"/>
                  <a:gd name="connsiteY2" fmla="*/ 16965 h 33361"/>
                  <a:gd name="connsiteX3" fmla="*/ -7501 w 26178"/>
                  <a:gd name="connsiteY3" fmla="*/ -3289 h 33361"/>
                  <a:gd name="connsiteX4" fmla="*/ 18594 w 26178"/>
                  <a:gd name="connsiteY4" fmla="*/ -3404 h 33361"/>
                  <a:gd name="connsiteX5" fmla="*/ 18677 w 26178"/>
                  <a:gd name="connsiteY5" fmla="*/ 16850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78" h="33361">
                    <a:moveTo>
                      <a:pt x="18677" y="16850"/>
                    </a:moveTo>
                    <a:cubicBezTo>
                      <a:pt x="18730" y="24043"/>
                      <a:pt x="12898" y="29921"/>
                      <a:pt x="5700" y="29958"/>
                    </a:cubicBezTo>
                    <a:cubicBezTo>
                      <a:pt x="-1514" y="29989"/>
                      <a:pt x="-7381" y="24178"/>
                      <a:pt x="-7418" y="16965"/>
                    </a:cubicBezTo>
                    <a:lnTo>
                      <a:pt x="-7501" y="-3289"/>
                    </a:lnTo>
                    <a:lnTo>
                      <a:pt x="18594" y="-3404"/>
                    </a:lnTo>
                    <a:lnTo>
                      <a:pt x="18677" y="1685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0" name="Figura a mano libera: forma 559">
                <a:extLst>
                  <a:ext uri="{FF2B5EF4-FFF2-40B4-BE49-F238E27FC236}">
                    <a16:creationId xmlns:a16="http://schemas.microsoft.com/office/drawing/2014/main" id="{F0D63DCD-E93A-4768-9325-A10C5F8EF1DC}"/>
                  </a:ext>
                </a:extLst>
              </p:cNvPr>
              <p:cNvSpPr/>
              <p:nvPr/>
            </p:nvSpPr>
            <p:spPr>
              <a:xfrm flipV="1">
                <a:off x="9943299" y="3424827"/>
                <a:ext cx="26204" cy="33366"/>
              </a:xfrm>
              <a:custGeom>
                <a:avLst/>
                <a:gdLst>
                  <a:gd name="connsiteX0" fmla="*/ 18636 w 26204"/>
                  <a:gd name="connsiteY0" fmla="*/ 16444 h 33366"/>
                  <a:gd name="connsiteX1" fmla="*/ 5633 w 26204"/>
                  <a:gd name="connsiteY1" fmla="*/ 29562 h 33366"/>
                  <a:gd name="connsiteX2" fmla="*/ -7469 w 26204"/>
                  <a:gd name="connsiteY2" fmla="*/ 16574 h 33366"/>
                  <a:gd name="connsiteX3" fmla="*/ -7568 w 26204"/>
                  <a:gd name="connsiteY3" fmla="*/ -3675 h 33366"/>
                  <a:gd name="connsiteX4" fmla="*/ 18527 w 26204"/>
                  <a:gd name="connsiteY4" fmla="*/ -3805 h 33366"/>
                  <a:gd name="connsiteX5" fmla="*/ 18636 w 26204"/>
                  <a:gd name="connsiteY5" fmla="*/ 16444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66">
                    <a:moveTo>
                      <a:pt x="18636" y="16444"/>
                    </a:moveTo>
                    <a:cubicBezTo>
                      <a:pt x="18662" y="23658"/>
                      <a:pt x="12852" y="29535"/>
                      <a:pt x="5633" y="29562"/>
                    </a:cubicBezTo>
                    <a:cubicBezTo>
                      <a:pt x="-1571" y="29593"/>
                      <a:pt x="-7438" y="23772"/>
                      <a:pt x="-7469" y="16574"/>
                    </a:cubicBezTo>
                    <a:lnTo>
                      <a:pt x="-7568" y="-3675"/>
                    </a:lnTo>
                    <a:lnTo>
                      <a:pt x="18527" y="-3805"/>
                    </a:lnTo>
                    <a:lnTo>
                      <a:pt x="18636" y="1644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1" name="Figura a mano libera: forma 560">
                <a:extLst>
                  <a:ext uri="{FF2B5EF4-FFF2-40B4-BE49-F238E27FC236}">
                    <a16:creationId xmlns:a16="http://schemas.microsoft.com/office/drawing/2014/main" id="{218C60A7-DA1F-4883-8E39-D0D4EF705E24}"/>
                  </a:ext>
                </a:extLst>
              </p:cNvPr>
              <p:cNvSpPr/>
              <p:nvPr/>
            </p:nvSpPr>
            <p:spPr>
              <a:xfrm flipV="1">
                <a:off x="9951484" y="3543501"/>
                <a:ext cx="26204" cy="33361"/>
              </a:xfrm>
              <a:custGeom>
                <a:avLst/>
                <a:gdLst>
                  <a:gd name="connsiteX0" fmla="*/ 18622 w 26204"/>
                  <a:gd name="connsiteY0" fmla="*/ 16702 h 33361"/>
                  <a:gd name="connsiteX1" fmla="*/ 5629 w 26204"/>
                  <a:gd name="connsiteY1" fmla="*/ 29815 h 33361"/>
                  <a:gd name="connsiteX2" fmla="*/ -7483 w 26204"/>
                  <a:gd name="connsiteY2" fmla="*/ 16827 h 33361"/>
                  <a:gd name="connsiteX3" fmla="*/ -7582 w 26204"/>
                  <a:gd name="connsiteY3" fmla="*/ -3432 h 33361"/>
                  <a:gd name="connsiteX4" fmla="*/ 18519 w 26204"/>
                  <a:gd name="connsiteY4" fmla="*/ -3546 h 33361"/>
                  <a:gd name="connsiteX5" fmla="*/ 18622 w 26204"/>
                  <a:gd name="connsiteY5" fmla="*/ 16702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61">
                    <a:moveTo>
                      <a:pt x="18622" y="16702"/>
                    </a:moveTo>
                    <a:cubicBezTo>
                      <a:pt x="18649" y="23911"/>
                      <a:pt x="12838" y="29784"/>
                      <a:pt x="5629" y="29815"/>
                    </a:cubicBezTo>
                    <a:cubicBezTo>
                      <a:pt x="-1595" y="29841"/>
                      <a:pt x="-7452" y="24036"/>
                      <a:pt x="-7483" y="16827"/>
                    </a:cubicBezTo>
                    <a:lnTo>
                      <a:pt x="-7582" y="-3432"/>
                    </a:lnTo>
                    <a:lnTo>
                      <a:pt x="18519" y="-3546"/>
                    </a:lnTo>
                    <a:lnTo>
                      <a:pt x="18622" y="16702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2" name="Figura a mano libera: forma 561">
                <a:extLst>
                  <a:ext uri="{FF2B5EF4-FFF2-40B4-BE49-F238E27FC236}">
                    <a16:creationId xmlns:a16="http://schemas.microsoft.com/office/drawing/2014/main" id="{70ED9021-B953-4E62-BDCF-BCA49F4B85FA}"/>
                  </a:ext>
                </a:extLst>
              </p:cNvPr>
              <p:cNvSpPr/>
              <p:nvPr/>
            </p:nvSpPr>
            <p:spPr>
              <a:xfrm flipV="1">
                <a:off x="9978053" y="3424988"/>
                <a:ext cx="26199" cy="33361"/>
              </a:xfrm>
              <a:custGeom>
                <a:avLst/>
                <a:gdLst>
                  <a:gd name="connsiteX0" fmla="*/ 18573 w 26199"/>
                  <a:gd name="connsiteY0" fmla="*/ 16449 h 33361"/>
                  <a:gd name="connsiteX1" fmla="*/ 5580 w 26199"/>
                  <a:gd name="connsiteY1" fmla="*/ 29557 h 33361"/>
                  <a:gd name="connsiteX2" fmla="*/ -7522 w 26199"/>
                  <a:gd name="connsiteY2" fmla="*/ 16558 h 33361"/>
                  <a:gd name="connsiteX3" fmla="*/ -7626 w 26199"/>
                  <a:gd name="connsiteY3" fmla="*/ -3690 h 33361"/>
                  <a:gd name="connsiteX4" fmla="*/ 18480 w 26199"/>
                  <a:gd name="connsiteY4" fmla="*/ -3804 h 33361"/>
                  <a:gd name="connsiteX5" fmla="*/ 18573 w 26199"/>
                  <a:gd name="connsiteY5" fmla="*/ 16449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1">
                    <a:moveTo>
                      <a:pt x="18573" y="16449"/>
                    </a:moveTo>
                    <a:cubicBezTo>
                      <a:pt x="18610" y="23642"/>
                      <a:pt x="12778" y="29515"/>
                      <a:pt x="5580" y="29557"/>
                    </a:cubicBezTo>
                    <a:cubicBezTo>
                      <a:pt x="-1639" y="29588"/>
                      <a:pt x="-7496" y="23777"/>
                      <a:pt x="-7522" y="16558"/>
                    </a:cubicBezTo>
                    <a:lnTo>
                      <a:pt x="-7626" y="-3690"/>
                    </a:lnTo>
                    <a:lnTo>
                      <a:pt x="18480" y="-3804"/>
                    </a:lnTo>
                    <a:lnTo>
                      <a:pt x="18573" y="1644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3" name="Figura a mano libera: forma 562">
                <a:extLst>
                  <a:ext uri="{FF2B5EF4-FFF2-40B4-BE49-F238E27FC236}">
                    <a16:creationId xmlns:a16="http://schemas.microsoft.com/office/drawing/2014/main" id="{8B24352D-76B9-4ABB-9052-2B38DED5DD1B}"/>
                  </a:ext>
                </a:extLst>
              </p:cNvPr>
              <p:cNvSpPr/>
              <p:nvPr/>
            </p:nvSpPr>
            <p:spPr>
              <a:xfrm flipV="1">
                <a:off x="9869472" y="3768240"/>
                <a:ext cx="26183" cy="33361"/>
              </a:xfrm>
              <a:custGeom>
                <a:avLst/>
                <a:gdLst>
                  <a:gd name="connsiteX0" fmla="*/ 18738 w 26183"/>
                  <a:gd name="connsiteY0" fmla="*/ 17203 h 33361"/>
                  <a:gd name="connsiteX1" fmla="*/ 5750 w 26183"/>
                  <a:gd name="connsiteY1" fmla="*/ 30305 h 33361"/>
                  <a:gd name="connsiteX2" fmla="*/ -7367 w 26183"/>
                  <a:gd name="connsiteY2" fmla="*/ 17317 h 33361"/>
                  <a:gd name="connsiteX3" fmla="*/ -7445 w 26183"/>
                  <a:gd name="connsiteY3" fmla="*/ -2936 h 33361"/>
                  <a:gd name="connsiteX4" fmla="*/ 18640 w 26183"/>
                  <a:gd name="connsiteY4" fmla="*/ -3056 h 33361"/>
                  <a:gd name="connsiteX5" fmla="*/ 18738 w 26183"/>
                  <a:gd name="connsiteY5" fmla="*/ 17203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1">
                    <a:moveTo>
                      <a:pt x="18738" y="17203"/>
                    </a:moveTo>
                    <a:cubicBezTo>
                      <a:pt x="18770" y="24396"/>
                      <a:pt x="12959" y="30269"/>
                      <a:pt x="5750" y="30305"/>
                    </a:cubicBezTo>
                    <a:cubicBezTo>
                      <a:pt x="-1448" y="30331"/>
                      <a:pt x="-7320" y="24521"/>
                      <a:pt x="-7367" y="17317"/>
                    </a:cubicBezTo>
                    <a:lnTo>
                      <a:pt x="-7445" y="-2936"/>
                    </a:lnTo>
                    <a:lnTo>
                      <a:pt x="18640" y="-3056"/>
                    </a:lnTo>
                    <a:lnTo>
                      <a:pt x="18738" y="1720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4" name="Figura a mano libera: forma 563">
                <a:extLst>
                  <a:ext uri="{FF2B5EF4-FFF2-40B4-BE49-F238E27FC236}">
                    <a16:creationId xmlns:a16="http://schemas.microsoft.com/office/drawing/2014/main" id="{5FEEB62C-7183-4623-BAE9-EBD52C61541A}"/>
                  </a:ext>
                </a:extLst>
              </p:cNvPr>
              <p:cNvSpPr/>
              <p:nvPr/>
            </p:nvSpPr>
            <p:spPr>
              <a:xfrm flipV="1">
                <a:off x="9907105" y="3768396"/>
                <a:ext cx="26194" cy="33376"/>
              </a:xfrm>
              <a:custGeom>
                <a:avLst/>
                <a:gdLst>
                  <a:gd name="connsiteX0" fmla="*/ 18686 w 26194"/>
                  <a:gd name="connsiteY0" fmla="*/ 17193 h 33376"/>
                  <a:gd name="connsiteX1" fmla="*/ 5693 w 26194"/>
                  <a:gd name="connsiteY1" fmla="*/ 30321 h 33376"/>
                  <a:gd name="connsiteX2" fmla="*/ -7420 w 26194"/>
                  <a:gd name="connsiteY2" fmla="*/ 17318 h 33376"/>
                  <a:gd name="connsiteX3" fmla="*/ -7508 w 26194"/>
                  <a:gd name="connsiteY3" fmla="*/ -2931 h 33376"/>
                  <a:gd name="connsiteX4" fmla="*/ 18597 w 26194"/>
                  <a:gd name="connsiteY4" fmla="*/ -3056 h 33376"/>
                  <a:gd name="connsiteX5" fmla="*/ 18686 w 26194"/>
                  <a:gd name="connsiteY5" fmla="*/ 17193 h 33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76">
                    <a:moveTo>
                      <a:pt x="18686" y="17193"/>
                    </a:moveTo>
                    <a:cubicBezTo>
                      <a:pt x="18712" y="24412"/>
                      <a:pt x="12901" y="30269"/>
                      <a:pt x="5693" y="30321"/>
                    </a:cubicBezTo>
                    <a:cubicBezTo>
                      <a:pt x="-1505" y="30347"/>
                      <a:pt x="-7378" y="24521"/>
                      <a:pt x="-7420" y="17318"/>
                    </a:cubicBezTo>
                    <a:lnTo>
                      <a:pt x="-7508" y="-2931"/>
                    </a:lnTo>
                    <a:lnTo>
                      <a:pt x="18597" y="-3056"/>
                    </a:lnTo>
                    <a:lnTo>
                      <a:pt x="18686" y="1719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5" name="Figura a mano libera: forma 564">
                <a:extLst>
                  <a:ext uri="{FF2B5EF4-FFF2-40B4-BE49-F238E27FC236}">
                    <a16:creationId xmlns:a16="http://schemas.microsoft.com/office/drawing/2014/main" id="{B4806CFF-0E92-451E-8E6B-90E0F850FE7F}"/>
                  </a:ext>
                </a:extLst>
              </p:cNvPr>
              <p:cNvSpPr/>
              <p:nvPr/>
            </p:nvSpPr>
            <p:spPr>
              <a:xfrm flipV="1">
                <a:off x="9943299" y="3768578"/>
                <a:ext cx="26204" cy="33356"/>
              </a:xfrm>
              <a:custGeom>
                <a:avLst/>
                <a:gdLst>
                  <a:gd name="connsiteX0" fmla="*/ 18636 w 26204"/>
                  <a:gd name="connsiteY0" fmla="*/ 17188 h 33356"/>
                  <a:gd name="connsiteX1" fmla="*/ 5633 w 26204"/>
                  <a:gd name="connsiteY1" fmla="*/ 30301 h 33356"/>
                  <a:gd name="connsiteX2" fmla="*/ -7469 w 26204"/>
                  <a:gd name="connsiteY2" fmla="*/ 17313 h 33356"/>
                  <a:gd name="connsiteX3" fmla="*/ -7568 w 26204"/>
                  <a:gd name="connsiteY3" fmla="*/ -2936 h 33356"/>
                  <a:gd name="connsiteX4" fmla="*/ 18527 w 26204"/>
                  <a:gd name="connsiteY4" fmla="*/ -3055 h 33356"/>
                  <a:gd name="connsiteX5" fmla="*/ 18636 w 26204"/>
                  <a:gd name="connsiteY5" fmla="*/ 17188 h 3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56">
                    <a:moveTo>
                      <a:pt x="18636" y="17188"/>
                    </a:moveTo>
                    <a:cubicBezTo>
                      <a:pt x="18662" y="24386"/>
                      <a:pt x="12852" y="30275"/>
                      <a:pt x="5633" y="30301"/>
                    </a:cubicBezTo>
                    <a:cubicBezTo>
                      <a:pt x="-1571" y="30342"/>
                      <a:pt x="-7438" y="24511"/>
                      <a:pt x="-7469" y="17313"/>
                    </a:cubicBezTo>
                    <a:lnTo>
                      <a:pt x="-7568" y="-2936"/>
                    </a:lnTo>
                    <a:lnTo>
                      <a:pt x="18527" y="-3055"/>
                    </a:lnTo>
                    <a:lnTo>
                      <a:pt x="18636" y="1718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6" name="Figura a mano libera: forma 565">
                <a:extLst>
                  <a:ext uri="{FF2B5EF4-FFF2-40B4-BE49-F238E27FC236}">
                    <a16:creationId xmlns:a16="http://schemas.microsoft.com/office/drawing/2014/main" id="{F26B8281-E76A-47E1-ABDC-4883B9347BB8}"/>
                  </a:ext>
                </a:extLst>
              </p:cNvPr>
              <p:cNvSpPr/>
              <p:nvPr/>
            </p:nvSpPr>
            <p:spPr>
              <a:xfrm flipV="1">
                <a:off x="9978053" y="3768739"/>
                <a:ext cx="26199" cy="33350"/>
              </a:xfrm>
              <a:custGeom>
                <a:avLst/>
                <a:gdLst>
                  <a:gd name="connsiteX0" fmla="*/ 18573 w 26199"/>
                  <a:gd name="connsiteY0" fmla="*/ 17183 h 33350"/>
                  <a:gd name="connsiteX1" fmla="*/ 5580 w 26199"/>
                  <a:gd name="connsiteY1" fmla="*/ 30296 h 33350"/>
                  <a:gd name="connsiteX2" fmla="*/ -7522 w 26199"/>
                  <a:gd name="connsiteY2" fmla="*/ 17308 h 33350"/>
                  <a:gd name="connsiteX3" fmla="*/ -7626 w 26199"/>
                  <a:gd name="connsiteY3" fmla="*/ -2941 h 33350"/>
                  <a:gd name="connsiteX4" fmla="*/ 18480 w 26199"/>
                  <a:gd name="connsiteY4" fmla="*/ -3055 h 33350"/>
                  <a:gd name="connsiteX5" fmla="*/ 18573 w 26199"/>
                  <a:gd name="connsiteY5" fmla="*/ 17183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50">
                    <a:moveTo>
                      <a:pt x="18573" y="17183"/>
                    </a:moveTo>
                    <a:cubicBezTo>
                      <a:pt x="18610" y="24397"/>
                      <a:pt x="12778" y="30280"/>
                      <a:pt x="5580" y="30296"/>
                    </a:cubicBezTo>
                    <a:cubicBezTo>
                      <a:pt x="-1639" y="30332"/>
                      <a:pt x="-7496" y="24511"/>
                      <a:pt x="-7522" y="17308"/>
                    </a:cubicBezTo>
                    <a:lnTo>
                      <a:pt x="-7626" y="-2941"/>
                    </a:lnTo>
                    <a:lnTo>
                      <a:pt x="18480" y="-3055"/>
                    </a:lnTo>
                    <a:lnTo>
                      <a:pt x="18573" y="1718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7" name="Figura a mano libera: forma 566">
                <a:extLst>
                  <a:ext uri="{FF2B5EF4-FFF2-40B4-BE49-F238E27FC236}">
                    <a16:creationId xmlns:a16="http://schemas.microsoft.com/office/drawing/2014/main" id="{18331EAA-4E12-47D3-9479-E8438A6DFD40}"/>
                  </a:ext>
                </a:extLst>
              </p:cNvPr>
              <p:cNvSpPr/>
              <p:nvPr/>
            </p:nvSpPr>
            <p:spPr>
              <a:xfrm flipV="1">
                <a:off x="9891384" y="3486441"/>
                <a:ext cx="26194" cy="33366"/>
              </a:xfrm>
              <a:custGeom>
                <a:avLst/>
                <a:gdLst>
                  <a:gd name="connsiteX0" fmla="*/ 18712 w 26194"/>
                  <a:gd name="connsiteY0" fmla="*/ 16593 h 33366"/>
                  <a:gd name="connsiteX1" fmla="*/ 5730 w 26194"/>
                  <a:gd name="connsiteY1" fmla="*/ 29696 h 33366"/>
                  <a:gd name="connsiteX2" fmla="*/ -7388 w 26194"/>
                  <a:gd name="connsiteY2" fmla="*/ 16708 h 33366"/>
                  <a:gd name="connsiteX3" fmla="*/ -7482 w 26194"/>
                  <a:gd name="connsiteY3" fmla="*/ -3541 h 33366"/>
                  <a:gd name="connsiteX4" fmla="*/ 18614 w 26194"/>
                  <a:gd name="connsiteY4" fmla="*/ -3670 h 33366"/>
                  <a:gd name="connsiteX5" fmla="*/ 18712 w 26194"/>
                  <a:gd name="connsiteY5" fmla="*/ 16593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6">
                    <a:moveTo>
                      <a:pt x="18712" y="16593"/>
                    </a:moveTo>
                    <a:cubicBezTo>
                      <a:pt x="18743" y="23792"/>
                      <a:pt x="12912" y="29665"/>
                      <a:pt x="5730" y="29696"/>
                    </a:cubicBezTo>
                    <a:cubicBezTo>
                      <a:pt x="-1495" y="29727"/>
                      <a:pt x="-7357" y="23917"/>
                      <a:pt x="-7388" y="16708"/>
                    </a:cubicBezTo>
                    <a:lnTo>
                      <a:pt x="-7482" y="-3541"/>
                    </a:lnTo>
                    <a:lnTo>
                      <a:pt x="18614" y="-3670"/>
                    </a:lnTo>
                    <a:lnTo>
                      <a:pt x="18712" y="1659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8" name="Figura a mano libera: forma 567">
                <a:extLst>
                  <a:ext uri="{FF2B5EF4-FFF2-40B4-BE49-F238E27FC236}">
                    <a16:creationId xmlns:a16="http://schemas.microsoft.com/office/drawing/2014/main" id="{BA9F3B1A-D843-4AC3-8099-65799E6AA3CA}"/>
                  </a:ext>
                </a:extLst>
              </p:cNvPr>
              <p:cNvSpPr/>
              <p:nvPr/>
            </p:nvSpPr>
            <p:spPr>
              <a:xfrm flipV="1">
                <a:off x="9929022" y="3486607"/>
                <a:ext cx="26199" cy="33366"/>
              </a:xfrm>
              <a:custGeom>
                <a:avLst/>
                <a:gdLst>
                  <a:gd name="connsiteX0" fmla="*/ 18655 w 26199"/>
                  <a:gd name="connsiteY0" fmla="*/ 16584 h 33366"/>
                  <a:gd name="connsiteX1" fmla="*/ 5651 w 26199"/>
                  <a:gd name="connsiteY1" fmla="*/ 29696 h 33366"/>
                  <a:gd name="connsiteX2" fmla="*/ -7451 w 26199"/>
                  <a:gd name="connsiteY2" fmla="*/ 16708 h 33366"/>
                  <a:gd name="connsiteX3" fmla="*/ -7545 w 26199"/>
                  <a:gd name="connsiteY3" fmla="*/ -3556 h 33366"/>
                  <a:gd name="connsiteX4" fmla="*/ 18551 w 26199"/>
                  <a:gd name="connsiteY4" fmla="*/ -3670 h 33366"/>
                  <a:gd name="connsiteX5" fmla="*/ 18655 w 26199"/>
                  <a:gd name="connsiteY5" fmla="*/ 16584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6">
                    <a:moveTo>
                      <a:pt x="18655" y="16584"/>
                    </a:moveTo>
                    <a:cubicBezTo>
                      <a:pt x="18681" y="23787"/>
                      <a:pt x="12875" y="29665"/>
                      <a:pt x="5651" y="29696"/>
                    </a:cubicBezTo>
                    <a:cubicBezTo>
                      <a:pt x="-1537" y="29732"/>
                      <a:pt x="-7420" y="23906"/>
                      <a:pt x="-7451" y="16708"/>
                    </a:cubicBezTo>
                    <a:lnTo>
                      <a:pt x="-7545" y="-3556"/>
                    </a:lnTo>
                    <a:lnTo>
                      <a:pt x="18551" y="-3670"/>
                    </a:lnTo>
                    <a:lnTo>
                      <a:pt x="18655" y="1658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9" name="Figura a mano libera: forma 568">
                <a:extLst>
                  <a:ext uri="{FF2B5EF4-FFF2-40B4-BE49-F238E27FC236}">
                    <a16:creationId xmlns:a16="http://schemas.microsoft.com/office/drawing/2014/main" id="{FB91776B-C7EC-4D45-A77A-BAD232B892D4}"/>
                  </a:ext>
                </a:extLst>
              </p:cNvPr>
              <p:cNvSpPr/>
              <p:nvPr/>
            </p:nvSpPr>
            <p:spPr>
              <a:xfrm flipV="1">
                <a:off x="9959727" y="3650299"/>
                <a:ext cx="26183" cy="33350"/>
              </a:xfrm>
              <a:custGeom>
                <a:avLst/>
                <a:gdLst>
                  <a:gd name="connsiteX0" fmla="*/ 18588 w 26183"/>
                  <a:gd name="connsiteY0" fmla="*/ 16930 h 33350"/>
                  <a:gd name="connsiteX1" fmla="*/ 5590 w 26183"/>
                  <a:gd name="connsiteY1" fmla="*/ 30038 h 33350"/>
                  <a:gd name="connsiteX2" fmla="*/ -7507 w 26183"/>
                  <a:gd name="connsiteY2" fmla="*/ 17050 h 33350"/>
                  <a:gd name="connsiteX3" fmla="*/ -7596 w 26183"/>
                  <a:gd name="connsiteY3" fmla="*/ -3204 h 33350"/>
                  <a:gd name="connsiteX4" fmla="*/ 18489 w 26183"/>
                  <a:gd name="connsiteY4" fmla="*/ -3313 h 33350"/>
                  <a:gd name="connsiteX5" fmla="*/ 18588 w 26183"/>
                  <a:gd name="connsiteY5" fmla="*/ 16930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50">
                    <a:moveTo>
                      <a:pt x="18588" y="16930"/>
                    </a:moveTo>
                    <a:cubicBezTo>
                      <a:pt x="18619" y="24139"/>
                      <a:pt x="12808" y="30017"/>
                      <a:pt x="5590" y="30038"/>
                    </a:cubicBezTo>
                    <a:cubicBezTo>
                      <a:pt x="-1619" y="30074"/>
                      <a:pt x="-7482" y="24248"/>
                      <a:pt x="-7507" y="17050"/>
                    </a:cubicBezTo>
                    <a:lnTo>
                      <a:pt x="-7596" y="-3204"/>
                    </a:lnTo>
                    <a:lnTo>
                      <a:pt x="18489" y="-3313"/>
                    </a:lnTo>
                    <a:lnTo>
                      <a:pt x="18588" y="1693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0" name="Figura a mano libera: forma 569">
                <a:extLst>
                  <a:ext uri="{FF2B5EF4-FFF2-40B4-BE49-F238E27FC236}">
                    <a16:creationId xmlns:a16="http://schemas.microsoft.com/office/drawing/2014/main" id="{19816603-16C8-4071-BCF3-F4F35B79A0B9}"/>
                  </a:ext>
                </a:extLst>
              </p:cNvPr>
              <p:cNvSpPr/>
              <p:nvPr/>
            </p:nvSpPr>
            <p:spPr>
              <a:xfrm flipV="1">
                <a:off x="9965231" y="3486783"/>
                <a:ext cx="26178" cy="33350"/>
              </a:xfrm>
              <a:custGeom>
                <a:avLst/>
                <a:gdLst>
                  <a:gd name="connsiteX0" fmla="*/ 18574 w 26178"/>
                  <a:gd name="connsiteY0" fmla="*/ 16584 h 33350"/>
                  <a:gd name="connsiteX1" fmla="*/ 5591 w 26178"/>
                  <a:gd name="connsiteY1" fmla="*/ 29681 h 33350"/>
                  <a:gd name="connsiteX2" fmla="*/ -7527 w 26178"/>
                  <a:gd name="connsiteY2" fmla="*/ 16693 h 33350"/>
                  <a:gd name="connsiteX3" fmla="*/ -7605 w 26178"/>
                  <a:gd name="connsiteY3" fmla="*/ -3555 h 33350"/>
                  <a:gd name="connsiteX4" fmla="*/ 18490 w 26178"/>
                  <a:gd name="connsiteY4" fmla="*/ -3670 h 33350"/>
                  <a:gd name="connsiteX5" fmla="*/ 18574 w 26178"/>
                  <a:gd name="connsiteY5" fmla="*/ 16584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78" h="33350">
                    <a:moveTo>
                      <a:pt x="18574" y="16584"/>
                    </a:moveTo>
                    <a:cubicBezTo>
                      <a:pt x="18605" y="23782"/>
                      <a:pt x="12794" y="29655"/>
                      <a:pt x="5591" y="29681"/>
                    </a:cubicBezTo>
                    <a:cubicBezTo>
                      <a:pt x="-1612" y="29717"/>
                      <a:pt x="-7485" y="23902"/>
                      <a:pt x="-7527" y="16693"/>
                    </a:cubicBezTo>
                    <a:lnTo>
                      <a:pt x="-7605" y="-3555"/>
                    </a:lnTo>
                    <a:lnTo>
                      <a:pt x="18490" y="-3670"/>
                    </a:lnTo>
                    <a:lnTo>
                      <a:pt x="18574" y="1658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1" name="Figura a mano libera: forma 570">
                <a:extLst>
                  <a:ext uri="{FF2B5EF4-FFF2-40B4-BE49-F238E27FC236}">
                    <a16:creationId xmlns:a16="http://schemas.microsoft.com/office/drawing/2014/main" id="{DF98DC63-85FC-479E-A7B0-127700D03483}"/>
                  </a:ext>
                </a:extLst>
              </p:cNvPr>
              <p:cNvSpPr/>
              <p:nvPr/>
            </p:nvSpPr>
            <p:spPr>
              <a:xfrm flipV="1">
                <a:off x="9939224" y="3901570"/>
                <a:ext cx="26183" cy="33361"/>
              </a:xfrm>
              <a:custGeom>
                <a:avLst/>
                <a:gdLst>
                  <a:gd name="connsiteX0" fmla="*/ 18622 w 26183"/>
                  <a:gd name="connsiteY0" fmla="*/ 17478 h 33361"/>
                  <a:gd name="connsiteX1" fmla="*/ 5624 w 26183"/>
                  <a:gd name="connsiteY1" fmla="*/ 30596 h 33361"/>
                  <a:gd name="connsiteX2" fmla="*/ -7478 w 26183"/>
                  <a:gd name="connsiteY2" fmla="*/ 17608 h 33361"/>
                  <a:gd name="connsiteX3" fmla="*/ -7562 w 26183"/>
                  <a:gd name="connsiteY3" fmla="*/ -2656 h 33361"/>
                  <a:gd name="connsiteX4" fmla="*/ 18524 w 26183"/>
                  <a:gd name="connsiteY4" fmla="*/ -2765 h 33361"/>
                  <a:gd name="connsiteX5" fmla="*/ 18622 w 26183"/>
                  <a:gd name="connsiteY5" fmla="*/ 17478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1">
                    <a:moveTo>
                      <a:pt x="18622" y="17478"/>
                    </a:moveTo>
                    <a:cubicBezTo>
                      <a:pt x="18654" y="24687"/>
                      <a:pt x="12827" y="30554"/>
                      <a:pt x="5624" y="30596"/>
                    </a:cubicBezTo>
                    <a:cubicBezTo>
                      <a:pt x="-1585" y="30632"/>
                      <a:pt x="-7458" y="24796"/>
                      <a:pt x="-7478" y="17608"/>
                    </a:cubicBezTo>
                    <a:lnTo>
                      <a:pt x="-7562" y="-2656"/>
                    </a:lnTo>
                    <a:lnTo>
                      <a:pt x="18524" y="-2765"/>
                    </a:lnTo>
                    <a:lnTo>
                      <a:pt x="18622" y="1747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2" name="Figura a mano libera: forma 571">
                <a:extLst>
                  <a:ext uri="{FF2B5EF4-FFF2-40B4-BE49-F238E27FC236}">
                    <a16:creationId xmlns:a16="http://schemas.microsoft.com/office/drawing/2014/main" id="{9977CFED-C1C9-4F1A-A646-46D76EE15C63}"/>
                  </a:ext>
                </a:extLst>
              </p:cNvPr>
              <p:cNvSpPr/>
              <p:nvPr/>
            </p:nvSpPr>
            <p:spPr>
              <a:xfrm flipV="1">
                <a:off x="9879103" y="3844510"/>
                <a:ext cx="26183" cy="33361"/>
              </a:xfrm>
              <a:custGeom>
                <a:avLst/>
                <a:gdLst>
                  <a:gd name="connsiteX0" fmla="*/ 18722 w 26183"/>
                  <a:gd name="connsiteY0" fmla="*/ 17369 h 33361"/>
                  <a:gd name="connsiteX1" fmla="*/ 5739 w 26183"/>
                  <a:gd name="connsiteY1" fmla="*/ 30472 h 33361"/>
                  <a:gd name="connsiteX2" fmla="*/ -7357 w 26183"/>
                  <a:gd name="connsiteY2" fmla="*/ 17489 h 33361"/>
                  <a:gd name="connsiteX3" fmla="*/ -7461 w 26183"/>
                  <a:gd name="connsiteY3" fmla="*/ -2760 h 33361"/>
                  <a:gd name="connsiteX4" fmla="*/ 18644 w 26183"/>
                  <a:gd name="connsiteY4" fmla="*/ -2890 h 33361"/>
                  <a:gd name="connsiteX5" fmla="*/ 18722 w 26183"/>
                  <a:gd name="connsiteY5" fmla="*/ 17369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1">
                    <a:moveTo>
                      <a:pt x="18722" y="17369"/>
                    </a:moveTo>
                    <a:cubicBezTo>
                      <a:pt x="18769" y="24578"/>
                      <a:pt x="12943" y="30451"/>
                      <a:pt x="5739" y="30472"/>
                    </a:cubicBezTo>
                    <a:cubicBezTo>
                      <a:pt x="-1464" y="30513"/>
                      <a:pt x="-7337" y="24697"/>
                      <a:pt x="-7357" y="17489"/>
                    </a:cubicBezTo>
                    <a:lnTo>
                      <a:pt x="-7461" y="-2760"/>
                    </a:lnTo>
                    <a:lnTo>
                      <a:pt x="18644" y="-2890"/>
                    </a:lnTo>
                    <a:lnTo>
                      <a:pt x="18722" y="1736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3" name="Figura a mano libera: forma 572">
                <a:extLst>
                  <a:ext uri="{FF2B5EF4-FFF2-40B4-BE49-F238E27FC236}">
                    <a16:creationId xmlns:a16="http://schemas.microsoft.com/office/drawing/2014/main" id="{FD2B8EBC-1C17-4D5B-B918-6AD49A7418C7}"/>
                  </a:ext>
                </a:extLst>
              </p:cNvPr>
              <p:cNvSpPr/>
              <p:nvPr/>
            </p:nvSpPr>
            <p:spPr>
              <a:xfrm flipV="1">
                <a:off x="9916746" y="3844671"/>
                <a:ext cx="26199" cy="33366"/>
              </a:xfrm>
              <a:custGeom>
                <a:avLst/>
                <a:gdLst>
                  <a:gd name="connsiteX0" fmla="*/ 18675 w 26199"/>
                  <a:gd name="connsiteY0" fmla="*/ 17359 h 33366"/>
                  <a:gd name="connsiteX1" fmla="*/ 5682 w 26199"/>
                  <a:gd name="connsiteY1" fmla="*/ 30477 h 33366"/>
                  <a:gd name="connsiteX2" fmla="*/ -7425 w 26199"/>
                  <a:gd name="connsiteY2" fmla="*/ 17489 h 33366"/>
                  <a:gd name="connsiteX3" fmla="*/ -7524 w 26199"/>
                  <a:gd name="connsiteY3" fmla="*/ -2780 h 33366"/>
                  <a:gd name="connsiteX4" fmla="*/ 18587 w 26199"/>
                  <a:gd name="connsiteY4" fmla="*/ -2889 h 33366"/>
                  <a:gd name="connsiteX5" fmla="*/ 18675 w 26199"/>
                  <a:gd name="connsiteY5" fmla="*/ 17359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6">
                    <a:moveTo>
                      <a:pt x="18675" y="17359"/>
                    </a:moveTo>
                    <a:cubicBezTo>
                      <a:pt x="18712" y="24557"/>
                      <a:pt x="12896" y="30441"/>
                      <a:pt x="5682" y="30477"/>
                    </a:cubicBezTo>
                    <a:cubicBezTo>
                      <a:pt x="-1532" y="30503"/>
                      <a:pt x="-7404" y="24687"/>
                      <a:pt x="-7425" y="17489"/>
                    </a:cubicBezTo>
                    <a:lnTo>
                      <a:pt x="-7524" y="-2780"/>
                    </a:lnTo>
                    <a:lnTo>
                      <a:pt x="18587" y="-2889"/>
                    </a:lnTo>
                    <a:lnTo>
                      <a:pt x="18675" y="1735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4" name="Figura a mano libera: forma 573">
                <a:extLst>
                  <a:ext uri="{FF2B5EF4-FFF2-40B4-BE49-F238E27FC236}">
                    <a16:creationId xmlns:a16="http://schemas.microsoft.com/office/drawing/2014/main" id="{DCEE7711-1AFC-454D-8A75-7E7FFEF00413}"/>
                  </a:ext>
                </a:extLst>
              </p:cNvPr>
              <p:cNvSpPr/>
              <p:nvPr/>
            </p:nvSpPr>
            <p:spPr>
              <a:xfrm flipV="1">
                <a:off x="9952945" y="3844853"/>
                <a:ext cx="26188" cy="33356"/>
              </a:xfrm>
              <a:custGeom>
                <a:avLst/>
                <a:gdLst>
                  <a:gd name="connsiteX0" fmla="*/ 18604 w 26188"/>
                  <a:gd name="connsiteY0" fmla="*/ 17365 h 33356"/>
                  <a:gd name="connsiteX1" fmla="*/ 5616 w 26188"/>
                  <a:gd name="connsiteY1" fmla="*/ 30467 h 33356"/>
                  <a:gd name="connsiteX2" fmla="*/ -7480 w 26188"/>
                  <a:gd name="connsiteY2" fmla="*/ 17484 h 33356"/>
                  <a:gd name="connsiteX3" fmla="*/ -7584 w 26188"/>
                  <a:gd name="connsiteY3" fmla="*/ -2759 h 33356"/>
                  <a:gd name="connsiteX4" fmla="*/ 18521 w 26188"/>
                  <a:gd name="connsiteY4" fmla="*/ -2889 h 33356"/>
                  <a:gd name="connsiteX5" fmla="*/ 18604 w 26188"/>
                  <a:gd name="connsiteY5" fmla="*/ 17365 h 3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8" h="33356">
                    <a:moveTo>
                      <a:pt x="18604" y="17365"/>
                    </a:moveTo>
                    <a:cubicBezTo>
                      <a:pt x="18636" y="24579"/>
                      <a:pt x="12820" y="30441"/>
                      <a:pt x="5616" y="30467"/>
                    </a:cubicBezTo>
                    <a:cubicBezTo>
                      <a:pt x="-1587" y="30519"/>
                      <a:pt x="-7449" y="24693"/>
                      <a:pt x="-7480" y="17484"/>
                    </a:cubicBezTo>
                    <a:lnTo>
                      <a:pt x="-7584" y="-2759"/>
                    </a:lnTo>
                    <a:lnTo>
                      <a:pt x="18521" y="-2889"/>
                    </a:lnTo>
                    <a:lnTo>
                      <a:pt x="18604" y="1736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5" name="Figura a mano libera: forma 574">
                <a:extLst>
                  <a:ext uri="{FF2B5EF4-FFF2-40B4-BE49-F238E27FC236}">
                    <a16:creationId xmlns:a16="http://schemas.microsoft.com/office/drawing/2014/main" id="{5DEE0C5E-F196-4D43-A244-593EFB2A443F}"/>
                  </a:ext>
                </a:extLst>
              </p:cNvPr>
              <p:cNvSpPr/>
              <p:nvPr/>
            </p:nvSpPr>
            <p:spPr>
              <a:xfrm flipV="1">
                <a:off x="9873791" y="3705541"/>
                <a:ext cx="26183" cy="33371"/>
              </a:xfrm>
              <a:custGeom>
                <a:avLst/>
                <a:gdLst>
                  <a:gd name="connsiteX0" fmla="*/ 18731 w 26183"/>
                  <a:gd name="connsiteY0" fmla="*/ 17061 h 33371"/>
                  <a:gd name="connsiteX1" fmla="*/ 5743 w 26183"/>
                  <a:gd name="connsiteY1" fmla="*/ 30179 h 33371"/>
                  <a:gd name="connsiteX2" fmla="*/ -7385 w 26183"/>
                  <a:gd name="connsiteY2" fmla="*/ 17196 h 33371"/>
                  <a:gd name="connsiteX3" fmla="*/ -7453 w 26183"/>
                  <a:gd name="connsiteY3" fmla="*/ -3073 h 33371"/>
                  <a:gd name="connsiteX4" fmla="*/ 18643 w 26183"/>
                  <a:gd name="connsiteY4" fmla="*/ -3193 h 33371"/>
                  <a:gd name="connsiteX5" fmla="*/ 18731 w 26183"/>
                  <a:gd name="connsiteY5" fmla="*/ 17061 h 3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71">
                    <a:moveTo>
                      <a:pt x="18731" y="17061"/>
                    </a:moveTo>
                    <a:cubicBezTo>
                      <a:pt x="18762" y="24264"/>
                      <a:pt x="12947" y="30148"/>
                      <a:pt x="5743" y="30179"/>
                    </a:cubicBezTo>
                    <a:cubicBezTo>
                      <a:pt x="-1476" y="30215"/>
                      <a:pt x="-7349" y="24384"/>
                      <a:pt x="-7385" y="17196"/>
                    </a:cubicBezTo>
                    <a:lnTo>
                      <a:pt x="-7453" y="-3073"/>
                    </a:lnTo>
                    <a:lnTo>
                      <a:pt x="18643" y="-3193"/>
                    </a:lnTo>
                    <a:lnTo>
                      <a:pt x="18731" y="17061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6" name="Figura a mano libera: forma 575">
                <a:extLst>
                  <a:ext uri="{FF2B5EF4-FFF2-40B4-BE49-F238E27FC236}">
                    <a16:creationId xmlns:a16="http://schemas.microsoft.com/office/drawing/2014/main" id="{5D36CAFE-1B1E-465F-A6F8-AE7DC698EE3A}"/>
                  </a:ext>
                </a:extLst>
              </p:cNvPr>
              <p:cNvSpPr/>
              <p:nvPr/>
            </p:nvSpPr>
            <p:spPr>
              <a:xfrm flipV="1">
                <a:off x="9909979" y="3705723"/>
                <a:ext cx="26199" cy="33345"/>
              </a:xfrm>
              <a:custGeom>
                <a:avLst/>
                <a:gdLst>
                  <a:gd name="connsiteX0" fmla="*/ 18686 w 26199"/>
                  <a:gd name="connsiteY0" fmla="*/ 17056 h 33345"/>
                  <a:gd name="connsiteX1" fmla="*/ 5688 w 26199"/>
                  <a:gd name="connsiteY1" fmla="*/ 30153 h 33345"/>
                  <a:gd name="connsiteX2" fmla="*/ -7430 w 26199"/>
                  <a:gd name="connsiteY2" fmla="*/ 17160 h 33345"/>
                  <a:gd name="connsiteX3" fmla="*/ -7513 w 26199"/>
                  <a:gd name="connsiteY3" fmla="*/ -3083 h 33345"/>
                  <a:gd name="connsiteX4" fmla="*/ 18588 w 26199"/>
                  <a:gd name="connsiteY4" fmla="*/ -3192 h 33345"/>
                  <a:gd name="connsiteX5" fmla="*/ 18686 w 26199"/>
                  <a:gd name="connsiteY5" fmla="*/ 17056 h 3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45">
                    <a:moveTo>
                      <a:pt x="18686" y="17056"/>
                    </a:moveTo>
                    <a:cubicBezTo>
                      <a:pt x="18718" y="24265"/>
                      <a:pt x="12907" y="30143"/>
                      <a:pt x="5688" y="30153"/>
                    </a:cubicBezTo>
                    <a:cubicBezTo>
                      <a:pt x="-1515" y="30195"/>
                      <a:pt x="-7389" y="24384"/>
                      <a:pt x="-7430" y="17160"/>
                    </a:cubicBezTo>
                    <a:lnTo>
                      <a:pt x="-7513" y="-3083"/>
                    </a:lnTo>
                    <a:lnTo>
                      <a:pt x="18588" y="-3192"/>
                    </a:lnTo>
                    <a:lnTo>
                      <a:pt x="18686" y="17056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7" name="Figura a mano libera: forma 576">
                <a:extLst>
                  <a:ext uri="{FF2B5EF4-FFF2-40B4-BE49-F238E27FC236}">
                    <a16:creationId xmlns:a16="http://schemas.microsoft.com/office/drawing/2014/main" id="{AA53A5D6-13D4-4143-A42A-86BEA18C5885}"/>
                  </a:ext>
                </a:extLst>
              </p:cNvPr>
              <p:cNvSpPr/>
              <p:nvPr/>
            </p:nvSpPr>
            <p:spPr>
              <a:xfrm flipV="1">
                <a:off x="9905057" y="3966879"/>
                <a:ext cx="26194" cy="33361"/>
              </a:xfrm>
              <a:custGeom>
                <a:avLst/>
                <a:gdLst>
                  <a:gd name="connsiteX0" fmla="*/ 18690 w 26194"/>
                  <a:gd name="connsiteY0" fmla="*/ 17626 h 33361"/>
                  <a:gd name="connsiteX1" fmla="*/ 5702 w 26194"/>
                  <a:gd name="connsiteY1" fmla="*/ 30738 h 33361"/>
                  <a:gd name="connsiteX2" fmla="*/ -7416 w 26194"/>
                  <a:gd name="connsiteY2" fmla="*/ 17740 h 33361"/>
                  <a:gd name="connsiteX3" fmla="*/ -7505 w 26194"/>
                  <a:gd name="connsiteY3" fmla="*/ -2498 h 33361"/>
                  <a:gd name="connsiteX4" fmla="*/ 18601 w 26194"/>
                  <a:gd name="connsiteY4" fmla="*/ -2623 h 33361"/>
                  <a:gd name="connsiteX5" fmla="*/ 18690 w 26194"/>
                  <a:gd name="connsiteY5" fmla="*/ 17626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690" y="17626"/>
                    </a:moveTo>
                    <a:cubicBezTo>
                      <a:pt x="18731" y="24840"/>
                      <a:pt x="12900" y="30697"/>
                      <a:pt x="5702" y="30738"/>
                    </a:cubicBezTo>
                    <a:cubicBezTo>
                      <a:pt x="-1507" y="30764"/>
                      <a:pt x="-7385" y="24954"/>
                      <a:pt x="-7416" y="17740"/>
                    </a:cubicBezTo>
                    <a:lnTo>
                      <a:pt x="-7505" y="-2498"/>
                    </a:lnTo>
                    <a:lnTo>
                      <a:pt x="18601" y="-2623"/>
                    </a:lnTo>
                    <a:lnTo>
                      <a:pt x="18690" y="17626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8" name="Figura a mano libera: forma 577">
                <a:extLst>
                  <a:ext uri="{FF2B5EF4-FFF2-40B4-BE49-F238E27FC236}">
                    <a16:creationId xmlns:a16="http://schemas.microsoft.com/office/drawing/2014/main" id="{2E881813-320B-4E2A-8C81-764CB7C3EC36}"/>
                  </a:ext>
                </a:extLst>
              </p:cNvPr>
              <p:cNvSpPr/>
              <p:nvPr/>
            </p:nvSpPr>
            <p:spPr>
              <a:xfrm flipV="1">
                <a:off x="9961775" y="4008363"/>
                <a:ext cx="26184" cy="33366"/>
              </a:xfrm>
              <a:custGeom>
                <a:avLst/>
                <a:gdLst>
                  <a:gd name="connsiteX0" fmla="*/ 18585 w 26184"/>
                  <a:gd name="connsiteY0" fmla="*/ 17716 h 33366"/>
                  <a:gd name="connsiteX1" fmla="*/ 5602 w 26184"/>
                  <a:gd name="connsiteY1" fmla="*/ 30834 h 33366"/>
                  <a:gd name="connsiteX2" fmla="*/ -7516 w 26184"/>
                  <a:gd name="connsiteY2" fmla="*/ 17841 h 33366"/>
                  <a:gd name="connsiteX3" fmla="*/ -7599 w 26184"/>
                  <a:gd name="connsiteY3" fmla="*/ -2413 h 33366"/>
                  <a:gd name="connsiteX4" fmla="*/ 18491 w 26184"/>
                  <a:gd name="connsiteY4" fmla="*/ -2532 h 33366"/>
                  <a:gd name="connsiteX5" fmla="*/ 18585 w 26184"/>
                  <a:gd name="connsiteY5" fmla="*/ 17716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4" h="33366">
                    <a:moveTo>
                      <a:pt x="18585" y="17716"/>
                    </a:moveTo>
                    <a:cubicBezTo>
                      <a:pt x="18616" y="24925"/>
                      <a:pt x="12795" y="30803"/>
                      <a:pt x="5602" y="30834"/>
                    </a:cubicBezTo>
                    <a:cubicBezTo>
                      <a:pt x="-1617" y="30860"/>
                      <a:pt x="-7490" y="25049"/>
                      <a:pt x="-7516" y="17841"/>
                    </a:cubicBezTo>
                    <a:lnTo>
                      <a:pt x="-7599" y="-2413"/>
                    </a:lnTo>
                    <a:lnTo>
                      <a:pt x="18491" y="-2532"/>
                    </a:lnTo>
                    <a:lnTo>
                      <a:pt x="18585" y="17716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9" name="Figura a mano libera: forma 578">
                <a:extLst>
                  <a:ext uri="{FF2B5EF4-FFF2-40B4-BE49-F238E27FC236}">
                    <a16:creationId xmlns:a16="http://schemas.microsoft.com/office/drawing/2014/main" id="{D5FF9AE5-85C2-42B3-A183-1E92D8E2E210}"/>
                  </a:ext>
                </a:extLst>
              </p:cNvPr>
              <p:cNvSpPr/>
              <p:nvPr/>
            </p:nvSpPr>
            <p:spPr>
              <a:xfrm flipV="1">
                <a:off x="9875818" y="4127043"/>
                <a:ext cx="26204" cy="33356"/>
              </a:xfrm>
              <a:custGeom>
                <a:avLst/>
                <a:gdLst>
                  <a:gd name="connsiteX0" fmla="*/ 18749 w 26204"/>
                  <a:gd name="connsiteY0" fmla="*/ 17980 h 33356"/>
                  <a:gd name="connsiteX1" fmla="*/ 5750 w 26204"/>
                  <a:gd name="connsiteY1" fmla="*/ 31082 h 33356"/>
                  <a:gd name="connsiteX2" fmla="*/ -7363 w 26204"/>
                  <a:gd name="connsiteY2" fmla="*/ 18100 h 33356"/>
                  <a:gd name="connsiteX3" fmla="*/ -7456 w 26204"/>
                  <a:gd name="connsiteY3" fmla="*/ -2159 h 33356"/>
                  <a:gd name="connsiteX4" fmla="*/ 18650 w 26204"/>
                  <a:gd name="connsiteY4" fmla="*/ -2274 h 33356"/>
                  <a:gd name="connsiteX5" fmla="*/ 18749 w 26204"/>
                  <a:gd name="connsiteY5" fmla="*/ 17980 h 3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56">
                    <a:moveTo>
                      <a:pt x="18749" y="17980"/>
                    </a:moveTo>
                    <a:cubicBezTo>
                      <a:pt x="18790" y="25168"/>
                      <a:pt x="12959" y="31051"/>
                      <a:pt x="5750" y="31082"/>
                    </a:cubicBezTo>
                    <a:cubicBezTo>
                      <a:pt x="-1458" y="31119"/>
                      <a:pt x="-7315" y="25298"/>
                      <a:pt x="-7363" y="18100"/>
                    </a:cubicBezTo>
                    <a:lnTo>
                      <a:pt x="-7456" y="-2159"/>
                    </a:lnTo>
                    <a:lnTo>
                      <a:pt x="18650" y="-2274"/>
                    </a:lnTo>
                    <a:lnTo>
                      <a:pt x="18749" y="1798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0" name="Figura a mano libera: forma 579">
                <a:extLst>
                  <a:ext uri="{FF2B5EF4-FFF2-40B4-BE49-F238E27FC236}">
                    <a16:creationId xmlns:a16="http://schemas.microsoft.com/office/drawing/2014/main" id="{A7D7772F-9A84-49C9-8686-D997E76D6D3B}"/>
                  </a:ext>
                </a:extLst>
              </p:cNvPr>
              <p:cNvSpPr/>
              <p:nvPr/>
            </p:nvSpPr>
            <p:spPr>
              <a:xfrm flipV="1">
                <a:off x="9912022" y="4063782"/>
                <a:ext cx="26199" cy="33366"/>
              </a:xfrm>
              <a:custGeom>
                <a:avLst/>
                <a:gdLst>
                  <a:gd name="connsiteX0" fmla="*/ 18683 w 26199"/>
                  <a:gd name="connsiteY0" fmla="*/ 17847 h 33366"/>
                  <a:gd name="connsiteX1" fmla="*/ 5679 w 26199"/>
                  <a:gd name="connsiteY1" fmla="*/ 30955 h 33366"/>
                  <a:gd name="connsiteX2" fmla="*/ -7428 w 26199"/>
                  <a:gd name="connsiteY2" fmla="*/ 17967 h 33366"/>
                  <a:gd name="connsiteX3" fmla="*/ -7516 w 26199"/>
                  <a:gd name="connsiteY3" fmla="*/ -2282 h 33366"/>
                  <a:gd name="connsiteX4" fmla="*/ 18595 w 26199"/>
                  <a:gd name="connsiteY4" fmla="*/ -2411 h 33366"/>
                  <a:gd name="connsiteX5" fmla="*/ 18683 w 26199"/>
                  <a:gd name="connsiteY5" fmla="*/ 17847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6">
                    <a:moveTo>
                      <a:pt x="18683" y="17847"/>
                    </a:moveTo>
                    <a:cubicBezTo>
                      <a:pt x="18714" y="25056"/>
                      <a:pt x="12893" y="30924"/>
                      <a:pt x="5679" y="30955"/>
                    </a:cubicBezTo>
                    <a:cubicBezTo>
                      <a:pt x="-1514" y="30996"/>
                      <a:pt x="-7386" y="25191"/>
                      <a:pt x="-7428" y="17967"/>
                    </a:cubicBezTo>
                    <a:lnTo>
                      <a:pt x="-7516" y="-2282"/>
                    </a:lnTo>
                    <a:lnTo>
                      <a:pt x="18595" y="-2411"/>
                    </a:lnTo>
                    <a:lnTo>
                      <a:pt x="18683" y="17847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1" name="Figura a mano libera: forma 580">
                <a:extLst>
                  <a:ext uri="{FF2B5EF4-FFF2-40B4-BE49-F238E27FC236}">
                    <a16:creationId xmlns:a16="http://schemas.microsoft.com/office/drawing/2014/main" id="{15459C5A-7A71-49CF-BBBD-B78C38A6BD89}"/>
                  </a:ext>
                </a:extLst>
              </p:cNvPr>
              <p:cNvSpPr/>
              <p:nvPr/>
            </p:nvSpPr>
            <p:spPr>
              <a:xfrm flipV="1">
                <a:off x="9933154" y="3373473"/>
                <a:ext cx="26204" cy="33371"/>
              </a:xfrm>
              <a:custGeom>
                <a:avLst/>
                <a:gdLst>
                  <a:gd name="connsiteX0" fmla="*/ 18653 w 26204"/>
                  <a:gd name="connsiteY0" fmla="*/ 16337 h 33371"/>
                  <a:gd name="connsiteX1" fmla="*/ 5665 w 26204"/>
                  <a:gd name="connsiteY1" fmla="*/ 29455 h 33371"/>
                  <a:gd name="connsiteX2" fmla="*/ -7447 w 26204"/>
                  <a:gd name="connsiteY2" fmla="*/ 16462 h 33371"/>
                  <a:gd name="connsiteX3" fmla="*/ -7552 w 26204"/>
                  <a:gd name="connsiteY3" fmla="*/ -3792 h 33371"/>
                  <a:gd name="connsiteX4" fmla="*/ 18565 w 26204"/>
                  <a:gd name="connsiteY4" fmla="*/ -3917 h 33371"/>
                  <a:gd name="connsiteX5" fmla="*/ 18653 w 26204"/>
                  <a:gd name="connsiteY5" fmla="*/ 16337 h 3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71">
                    <a:moveTo>
                      <a:pt x="18653" y="16337"/>
                    </a:moveTo>
                    <a:cubicBezTo>
                      <a:pt x="18684" y="23545"/>
                      <a:pt x="12863" y="29418"/>
                      <a:pt x="5665" y="29455"/>
                    </a:cubicBezTo>
                    <a:cubicBezTo>
                      <a:pt x="-1539" y="29476"/>
                      <a:pt x="-7427" y="23670"/>
                      <a:pt x="-7447" y="16462"/>
                    </a:cubicBezTo>
                    <a:lnTo>
                      <a:pt x="-7552" y="-3792"/>
                    </a:lnTo>
                    <a:lnTo>
                      <a:pt x="18565" y="-3917"/>
                    </a:lnTo>
                    <a:lnTo>
                      <a:pt x="18653" y="16337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2" name="Figura a mano libera: forma 581">
                <a:extLst>
                  <a:ext uri="{FF2B5EF4-FFF2-40B4-BE49-F238E27FC236}">
                    <a16:creationId xmlns:a16="http://schemas.microsoft.com/office/drawing/2014/main" id="{421B0EBC-2EEE-44CA-8507-DDFF04262109}"/>
                  </a:ext>
                </a:extLst>
              </p:cNvPr>
              <p:cNvSpPr/>
              <p:nvPr/>
            </p:nvSpPr>
            <p:spPr>
              <a:xfrm flipV="1">
                <a:off x="9915878" y="3099869"/>
                <a:ext cx="22857" cy="29120"/>
              </a:xfrm>
              <a:custGeom>
                <a:avLst/>
                <a:gdLst>
                  <a:gd name="connsiteX0" fmla="*/ 15338 w 22857"/>
                  <a:gd name="connsiteY0" fmla="*/ 13163 h 29120"/>
                  <a:gd name="connsiteX1" fmla="*/ 3997 w 22857"/>
                  <a:gd name="connsiteY1" fmla="*/ 24602 h 29120"/>
                  <a:gd name="connsiteX2" fmla="*/ -7437 w 22857"/>
                  <a:gd name="connsiteY2" fmla="*/ 13262 h 29120"/>
                  <a:gd name="connsiteX3" fmla="*/ -7520 w 22857"/>
                  <a:gd name="connsiteY3" fmla="*/ -4404 h 29120"/>
                  <a:gd name="connsiteX4" fmla="*/ 15255 w 22857"/>
                  <a:gd name="connsiteY4" fmla="*/ -4518 h 29120"/>
                  <a:gd name="connsiteX5" fmla="*/ 15338 w 22857"/>
                  <a:gd name="connsiteY5" fmla="*/ 13163 h 2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57" h="29120">
                    <a:moveTo>
                      <a:pt x="15338" y="13163"/>
                    </a:moveTo>
                    <a:cubicBezTo>
                      <a:pt x="15369" y="19457"/>
                      <a:pt x="10291" y="24576"/>
                      <a:pt x="3997" y="24602"/>
                    </a:cubicBezTo>
                    <a:cubicBezTo>
                      <a:pt x="-2297" y="24633"/>
                      <a:pt x="-7421" y="19550"/>
                      <a:pt x="-7437" y="13262"/>
                    </a:cubicBezTo>
                    <a:lnTo>
                      <a:pt x="-7520" y="-4404"/>
                    </a:lnTo>
                    <a:lnTo>
                      <a:pt x="15255" y="-4518"/>
                    </a:lnTo>
                    <a:lnTo>
                      <a:pt x="15338" y="1316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3" name="Figura a mano libera: forma 582">
                <a:extLst>
                  <a:ext uri="{FF2B5EF4-FFF2-40B4-BE49-F238E27FC236}">
                    <a16:creationId xmlns:a16="http://schemas.microsoft.com/office/drawing/2014/main" id="{AEA2E3E3-0674-489F-9D0B-BB284A384626}"/>
                  </a:ext>
                </a:extLst>
              </p:cNvPr>
              <p:cNvSpPr/>
              <p:nvPr/>
            </p:nvSpPr>
            <p:spPr>
              <a:xfrm flipV="1">
                <a:off x="9947477" y="3100020"/>
                <a:ext cx="22847" cy="29104"/>
              </a:xfrm>
              <a:custGeom>
                <a:avLst/>
                <a:gdLst>
                  <a:gd name="connsiteX0" fmla="*/ 15274 w 22847"/>
                  <a:gd name="connsiteY0" fmla="*/ 13153 h 29104"/>
                  <a:gd name="connsiteX1" fmla="*/ 3934 w 22847"/>
                  <a:gd name="connsiteY1" fmla="*/ 24587 h 29104"/>
                  <a:gd name="connsiteX2" fmla="*/ -7505 w 22847"/>
                  <a:gd name="connsiteY2" fmla="*/ 13257 h 29104"/>
                  <a:gd name="connsiteX3" fmla="*/ -7573 w 22847"/>
                  <a:gd name="connsiteY3" fmla="*/ -4424 h 29104"/>
                  <a:gd name="connsiteX4" fmla="*/ 15202 w 22847"/>
                  <a:gd name="connsiteY4" fmla="*/ -4518 h 29104"/>
                  <a:gd name="connsiteX5" fmla="*/ 15274 w 22847"/>
                  <a:gd name="connsiteY5" fmla="*/ 13153 h 29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47" h="29104">
                    <a:moveTo>
                      <a:pt x="15274" y="13153"/>
                    </a:moveTo>
                    <a:cubicBezTo>
                      <a:pt x="15306" y="19442"/>
                      <a:pt x="10228" y="24561"/>
                      <a:pt x="3934" y="24587"/>
                    </a:cubicBezTo>
                    <a:cubicBezTo>
                      <a:pt x="-2349" y="24623"/>
                      <a:pt x="-7474" y="19551"/>
                      <a:pt x="-7505" y="13257"/>
                    </a:cubicBezTo>
                    <a:lnTo>
                      <a:pt x="-7573" y="-4424"/>
                    </a:lnTo>
                    <a:lnTo>
                      <a:pt x="15202" y="-4518"/>
                    </a:lnTo>
                    <a:lnTo>
                      <a:pt x="15274" y="1315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4" name="Figura a mano libera: forma 583">
                <a:extLst>
                  <a:ext uri="{FF2B5EF4-FFF2-40B4-BE49-F238E27FC236}">
                    <a16:creationId xmlns:a16="http://schemas.microsoft.com/office/drawing/2014/main" id="{A54B5BB9-CBC5-47C9-BB6D-AD6710ECECF1}"/>
                  </a:ext>
                </a:extLst>
              </p:cNvPr>
              <p:cNvSpPr/>
              <p:nvPr/>
            </p:nvSpPr>
            <p:spPr>
              <a:xfrm flipV="1">
                <a:off x="9896747" y="3183311"/>
                <a:ext cx="22867" cy="29120"/>
              </a:xfrm>
              <a:custGeom>
                <a:avLst/>
                <a:gdLst>
                  <a:gd name="connsiteX0" fmla="*/ 15380 w 22867"/>
                  <a:gd name="connsiteY0" fmla="*/ 13340 h 29120"/>
                  <a:gd name="connsiteX1" fmla="*/ 4024 w 22867"/>
                  <a:gd name="connsiteY1" fmla="*/ 24784 h 29120"/>
                  <a:gd name="connsiteX2" fmla="*/ -7415 w 22867"/>
                  <a:gd name="connsiteY2" fmla="*/ 13444 h 29120"/>
                  <a:gd name="connsiteX3" fmla="*/ -7488 w 22867"/>
                  <a:gd name="connsiteY3" fmla="*/ -4227 h 29120"/>
                  <a:gd name="connsiteX4" fmla="*/ 15292 w 22867"/>
                  <a:gd name="connsiteY4" fmla="*/ -4336 h 29120"/>
                  <a:gd name="connsiteX5" fmla="*/ 15380 w 22867"/>
                  <a:gd name="connsiteY5" fmla="*/ 13340 h 2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67" h="29120">
                    <a:moveTo>
                      <a:pt x="15380" y="13340"/>
                    </a:moveTo>
                    <a:cubicBezTo>
                      <a:pt x="15406" y="19628"/>
                      <a:pt x="10318" y="24753"/>
                      <a:pt x="4024" y="24784"/>
                    </a:cubicBezTo>
                    <a:cubicBezTo>
                      <a:pt x="-2255" y="24810"/>
                      <a:pt x="-7390" y="19727"/>
                      <a:pt x="-7415" y="13444"/>
                    </a:cubicBezTo>
                    <a:lnTo>
                      <a:pt x="-7488" y="-4227"/>
                    </a:lnTo>
                    <a:lnTo>
                      <a:pt x="15292" y="-4336"/>
                    </a:lnTo>
                    <a:lnTo>
                      <a:pt x="15380" y="1334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5" name="Figura a mano libera: forma 584">
                <a:extLst>
                  <a:ext uri="{FF2B5EF4-FFF2-40B4-BE49-F238E27FC236}">
                    <a16:creationId xmlns:a16="http://schemas.microsoft.com/office/drawing/2014/main" id="{3CB5F973-F88D-4946-A9F5-6DBC7F6C8AE1}"/>
                  </a:ext>
                </a:extLst>
              </p:cNvPr>
              <p:cNvSpPr/>
              <p:nvPr/>
            </p:nvSpPr>
            <p:spPr>
              <a:xfrm flipV="1">
                <a:off x="9928336" y="3183451"/>
                <a:ext cx="22862" cy="29125"/>
              </a:xfrm>
              <a:custGeom>
                <a:avLst/>
                <a:gdLst>
                  <a:gd name="connsiteX0" fmla="*/ 15322 w 22862"/>
                  <a:gd name="connsiteY0" fmla="*/ 13330 h 29125"/>
                  <a:gd name="connsiteX1" fmla="*/ 3987 w 22862"/>
                  <a:gd name="connsiteY1" fmla="*/ 24789 h 29125"/>
                  <a:gd name="connsiteX2" fmla="*/ -7447 w 22862"/>
                  <a:gd name="connsiteY2" fmla="*/ 13449 h 29125"/>
                  <a:gd name="connsiteX3" fmla="*/ -7541 w 22862"/>
                  <a:gd name="connsiteY3" fmla="*/ -4232 h 29125"/>
                  <a:gd name="connsiteX4" fmla="*/ 15239 w 22862"/>
                  <a:gd name="connsiteY4" fmla="*/ -4336 h 29125"/>
                  <a:gd name="connsiteX5" fmla="*/ 15322 w 22862"/>
                  <a:gd name="connsiteY5" fmla="*/ 13330 h 2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62" h="29125">
                    <a:moveTo>
                      <a:pt x="15322" y="13330"/>
                    </a:moveTo>
                    <a:cubicBezTo>
                      <a:pt x="15354" y="19634"/>
                      <a:pt x="10260" y="24758"/>
                      <a:pt x="3987" y="24789"/>
                    </a:cubicBezTo>
                    <a:cubicBezTo>
                      <a:pt x="-2307" y="24821"/>
                      <a:pt x="-7437" y="19732"/>
                      <a:pt x="-7447" y="13449"/>
                    </a:cubicBezTo>
                    <a:lnTo>
                      <a:pt x="-7541" y="-4232"/>
                    </a:lnTo>
                    <a:lnTo>
                      <a:pt x="15239" y="-4336"/>
                    </a:lnTo>
                    <a:lnTo>
                      <a:pt x="15322" y="1333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6" name="Figura a mano libera: forma 585">
                <a:extLst>
                  <a:ext uri="{FF2B5EF4-FFF2-40B4-BE49-F238E27FC236}">
                    <a16:creationId xmlns:a16="http://schemas.microsoft.com/office/drawing/2014/main" id="{9009C9DD-23FF-4E4B-95E7-C15BB4529E8B}"/>
                  </a:ext>
                </a:extLst>
              </p:cNvPr>
              <p:cNvSpPr/>
              <p:nvPr/>
            </p:nvSpPr>
            <p:spPr>
              <a:xfrm flipV="1">
                <a:off x="9958677" y="3183597"/>
                <a:ext cx="22842" cy="29109"/>
              </a:xfrm>
              <a:custGeom>
                <a:avLst/>
                <a:gdLst>
                  <a:gd name="connsiteX0" fmla="*/ 15251 w 22842"/>
                  <a:gd name="connsiteY0" fmla="*/ 13330 h 29109"/>
                  <a:gd name="connsiteX1" fmla="*/ 3916 w 22842"/>
                  <a:gd name="connsiteY1" fmla="*/ 24774 h 29109"/>
                  <a:gd name="connsiteX2" fmla="*/ -7518 w 22842"/>
                  <a:gd name="connsiteY2" fmla="*/ 13439 h 29109"/>
                  <a:gd name="connsiteX3" fmla="*/ -7591 w 22842"/>
                  <a:gd name="connsiteY3" fmla="*/ -4242 h 29109"/>
                  <a:gd name="connsiteX4" fmla="*/ 15183 w 22842"/>
                  <a:gd name="connsiteY4" fmla="*/ -4335 h 29109"/>
                  <a:gd name="connsiteX5" fmla="*/ 15251 w 22842"/>
                  <a:gd name="connsiteY5" fmla="*/ 13330 h 29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42" h="29109">
                    <a:moveTo>
                      <a:pt x="15251" y="13330"/>
                    </a:moveTo>
                    <a:cubicBezTo>
                      <a:pt x="15282" y="19619"/>
                      <a:pt x="10209" y="24748"/>
                      <a:pt x="3916" y="24774"/>
                    </a:cubicBezTo>
                    <a:cubicBezTo>
                      <a:pt x="-2368" y="24800"/>
                      <a:pt x="-7482" y="19733"/>
                      <a:pt x="-7518" y="13439"/>
                    </a:cubicBezTo>
                    <a:lnTo>
                      <a:pt x="-7591" y="-4242"/>
                    </a:lnTo>
                    <a:lnTo>
                      <a:pt x="15183" y="-4335"/>
                    </a:lnTo>
                    <a:lnTo>
                      <a:pt x="15251" y="1333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7" name="Figura a mano libera: forma 586">
                <a:extLst>
                  <a:ext uri="{FF2B5EF4-FFF2-40B4-BE49-F238E27FC236}">
                    <a16:creationId xmlns:a16="http://schemas.microsoft.com/office/drawing/2014/main" id="{668FE2F2-9B01-49B7-AD37-7DE68527021D}"/>
                  </a:ext>
                </a:extLst>
              </p:cNvPr>
              <p:cNvSpPr/>
              <p:nvPr/>
            </p:nvSpPr>
            <p:spPr>
              <a:xfrm flipV="1">
                <a:off x="9919485" y="3138636"/>
                <a:ext cx="22862" cy="29120"/>
              </a:xfrm>
              <a:custGeom>
                <a:avLst/>
                <a:gdLst>
                  <a:gd name="connsiteX0" fmla="*/ 15336 w 22862"/>
                  <a:gd name="connsiteY0" fmla="*/ 13248 h 29120"/>
                  <a:gd name="connsiteX1" fmla="*/ 4001 w 22862"/>
                  <a:gd name="connsiteY1" fmla="*/ 24687 h 29120"/>
                  <a:gd name="connsiteX2" fmla="*/ -7438 w 22862"/>
                  <a:gd name="connsiteY2" fmla="*/ 13346 h 29120"/>
                  <a:gd name="connsiteX3" fmla="*/ -7526 w 22862"/>
                  <a:gd name="connsiteY3" fmla="*/ -4329 h 29120"/>
                  <a:gd name="connsiteX4" fmla="*/ 15254 w 22862"/>
                  <a:gd name="connsiteY4" fmla="*/ -4434 h 29120"/>
                  <a:gd name="connsiteX5" fmla="*/ 15336 w 22862"/>
                  <a:gd name="connsiteY5" fmla="*/ 13248 h 2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62" h="29120">
                    <a:moveTo>
                      <a:pt x="15336" y="13248"/>
                    </a:moveTo>
                    <a:cubicBezTo>
                      <a:pt x="15368" y="19526"/>
                      <a:pt x="10295" y="24661"/>
                      <a:pt x="4001" y="24687"/>
                    </a:cubicBezTo>
                    <a:cubicBezTo>
                      <a:pt x="-2298" y="24718"/>
                      <a:pt x="-7427" y="19630"/>
                      <a:pt x="-7438" y="13346"/>
                    </a:cubicBezTo>
                    <a:lnTo>
                      <a:pt x="-7526" y="-4329"/>
                    </a:lnTo>
                    <a:lnTo>
                      <a:pt x="15254" y="-4434"/>
                    </a:lnTo>
                    <a:lnTo>
                      <a:pt x="15336" y="1324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8" name="Figura a mano libera: forma 587">
                <a:extLst>
                  <a:ext uri="{FF2B5EF4-FFF2-40B4-BE49-F238E27FC236}">
                    <a16:creationId xmlns:a16="http://schemas.microsoft.com/office/drawing/2014/main" id="{317FFE94-ECC6-4094-A86C-64BB717D44D1}"/>
                  </a:ext>
                </a:extLst>
              </p:cNvPr>
              <p:cNvSpPr/>
              <p:nvPr/>
            </p:nvSpPr>
            <p:spPr>
              <a:xfrm flipV="1">
                <a:off x="10174670" y="3058156"/>
                <a:ext cx="30694" cy="110483"/>
              </a:xfrm>
              <a:custGeom>
                <a:avLst/>
                <a:gdLst>
                  <a:gd name="connsiteX0" fmla="*/ 22737 w 30694"/>
                  <a:gd name="connsiteY0" fmla="*/ -4520 h 110483"/>
                  <a:gd name="connsiteX1" fmla="*/ -7958 w 30694"/>
                  <a:gd name="connsiteY1" fmla="*/ -4520 h 110483"/>
                  <a:gd name="connsiteX2" fmla="*/ -7958 w 30694"/>
                  <a:gd name="connsiteY2" fmla="*/ 105963 h 110483"/>
                  <a:gd name="connsiteX3" fmla="*/ 22737 w 30694"/>
                  <a:gd name="connsiteY3" fmla="*/ 105963 h 110483"/>
                  <a:gd name="connsiteX4" fmla="*/ 22737 w 30694"/>
                  <a:gd name="connsiteY4" fmla="*/ -4520 h 110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94" h="110483">
                    <a:moveTo>
                      <a:pt x="22737" y="-4520"/>
                    </a:moveTo>
                    <a:lnTo>
                      <a:pt x="-7958" y="-4520"/>
                    </a:lnTo>
                    <a:lnTo>
                      <a:pt x="-7958" y="105963"/>
                    </a:lnTo>
                    <a:lnTo>
                      <a:pt x="22737" y="105963"/>
                    </a:lnTo>
                    <a:lnTo>
                      <a:pt x="22737" y="-4520"/>
                    </a:lnTo>
                  </a:path>
                </a:pathLst>
              </a:custGeom>
              <a:solidFill>
                <a:srgbClr val="2D14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9" name="Figura a mano libera: forma 588">
                <a:extLst>
                  <a:ext uri="{FF2B5EF4-FFF2-40B4-BE49-F238E27FC236}">
                    <a16:creationId xmlns:a16="http://schemas.microsoft.com/office/drawing/2014/main" id="{1D1D37FA-CC86-4C7C-BE2A-1DFCB84A685E}"/>
                  </a:ext>
                </a:extLst>
              </p:cNvPr>
              <p:cNvSpPr/>
              <p:nvPr/>
            </p:nvSpPr>
            <p:spPr>
              <a:xfrm flipV="1">
                <a:off x="10258548" y="3058156"/>
                <a:ext cx="30689" cy="110483"/>
              </a:xfrm>
              <a:custGeom>
                <a:avLst/>
                <a:gdLst>
                  <a:gd name="connsiteX0" fmla="*/ 22592 w 30689"/>
                  <a:gd name="connsiteY0" fmla="*/ -4520 h 110483"/>
                  <a:gd name="connsiteX1" fmla="*/ -8098 w 30689"/>
                  <a:gd name="connsiteY1" fmla="*/ -4520 h 110483"/>
                  <a:gd name="connsiteX2" fmla="*/ -8098 w 30689"/>
                  <a:gd name="connsiteY2" fmla="*/ 105963 h 110483"/>
                  <a:gd name="connsiteX3" fmla="*/ 22592 w 30689"/>
                  <a:gd name="connsiteY3" fmla="*/ 105963 h 110483"/>
                  <a:gd name="connsiteX4" fmla="*/ 22592 w 30689"/>
                  <a:gd name="connsiteY4" fmla="*/ -4520 h 110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89" h="110483">
                    <a:moveTo>
                      <a:pt x="22592" y="-4520"/>
                    </a:moveTo>
                    <a:lnTo>
                      <a:pt x="-8098" y="-4520"/>
                    </a:lnTo>
                    <a:lnTo>
                      <a:pt x="-8098" y="105963"/>
                    </a:lnTo>
                    <a:lnTo>
                      <a:pt x="22592" y="105963"/>
                    </a:lnTo>
                    <a:lnTo>
                      <a:pt x="22592" y="-4520"/>
                    </a:lnTo>
                  </a:path>
                </a:pathLst>
              </a:custGeom>
              <a:solidFill>
                <a:srgbClr val="2D14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0" name="Figura a mano libera: forma 589">
                <a:extLst>
                  <a:ext uri="{FF2B5EF4-FFF2-40B4-BE49-F238E27FC236}">
                    <a16:creationId xmlns:a16="http://schemas.microsoft.com/office/drawing/2014/main" id="{0EF593CE-D6A0-46C3-B721-6A4ACB8C3A67}"/>
                  </a:ext>
                </a:extLst>
              </p:cNvPr>
              <p:cNvSpPr/>
              <p:nvPr/>
            </p:nvSpPr>
            <p:spPr>
              <a:xfrm flipV="1">
                <a:off x="10142332" y="3119541"/>
                <a:ext cx="178016" cy="75697"/>
              </a:xfrm>
              <a:custGeom>
                <a:avLst/>
                <a:gdLst>
                  <a:gd name="connsiteX0" fmla="*/ 169989 w 178016"/>
                  <a:gd name="connsiteY0" fmla="*/ -4424 h 75697"/>
                  <a:gd name="connsiteX1" fmla="*/ -8027 w 178016"/>
                  <a:gd name="connsiteY1" fmla="*/ -4424 h 75697"/>
                  <a:gd name="connsiteX2" fmla="*/ -8027 w 178016"/>
                  <a:gd name="connsiteY2" fmla="*/ 71273 h 75697"/>
                  <a:gd name="connsiteX3" fmla="*/ 169989 w 178016"/>
                  <a:gd name="connsiteY3" fmla="*/ 71273 h 75697"/>
                  <a:gd name="connsiteX4" fmla="*/ 169989 w 178016"/>
                  <a:gd name="connsiteY4" fmla="*/ -4424 h 75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016" h="75697">
                    <a:moveTo>
                      <a:pt x="169989" y="-4424"/>
                    </a:moveTo>
                    <a:lnTo>
                      <a:pt x="-8027" y="-4424"/>
                    </a:lnTo>
                    <a:lnTo>
                      <a:pt x="-8027" y="71273"/>
                    </a:lnTo>
                    <a:lnTo>
                      <a:pt x="169989" y="71273"/>
                    </a:lnTo>
                    <a:lnTo>
                      <a:pt x="169989" y="-4424"/>
                    </a:lnTo>
                  </a:path>
                </a:pathLst>
              </a:custGeom>
              <a:solidFill>
                <a:srgbClr val="2D14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1" name="Figura a mano libera: forma 590">
                <a:extLst>
                  <a:ext uri="{FF2B5EF4-FFF2-40B4-BE49-F238E27FC236}">
                    <a16:creationId xmlns:a16="http://schemas.microsoft.com/office/drawing/2014/main" id="{E841044A-E7C1-4223-B922-C602B16A0599}"/>
                  </a:ext>
                </a:extLst>
              </p:cNvPr>
              <p:cNvSpPr/>
              <p:nvPr/>
            </p:nvSpPr>
            <p:spPr>
              <a:xfrm flipV="1">
                <a:off x="10118815" y="3180915"/>
                <a:ext cx="225061" cy="75703"/>
              </a:xfrm>
              <a:custGeom>
                <a:avLst/>
                <a:gdLst>
                  <a:gd name="connsiteX0" fmla="*/ 217035 w 225061"/>
                  <a:gd name="connsiteY0" fmla="*/ -4291 h 75703"/>
                  <a:gd name="connsiteX1" fmla="*/ -8027 w 225061"/>
                  <a:gd name="connsiteY1" fmla="*/ -4291 h 75703"/>
                  <a:gd name="connsiteX2" fmla="*/ -8027 w 225061"/>
                  <a:gd name="connsiteY2" fmla="*/ 71413 h 75703"/>
                  <a:gd name="connsiteX3" fmla="*/ 217035 w 225061"/>
                  <a:gd name="connsiteY3" fmla="*/ 71413 h 75703"/>
                  <a:gd name="connsiteX4" fmla="*/ 217035 w 225061"/>
                  <a:gd name="connsiteY4" fmla="*/ -4291 h 75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061" h="75703">
                    <a:moveTo>
                      <a:pt x="217035" y="-4291"/>
                    </a:moveTo>
                    <a:lnTo>
                      <a:pt x="-8027" y="-4291"/>
                    </a:lnTo>
                    <a:lnTo>
                      <a:pt x="-8027" y="71413"/>
                    </a:lnTo>
                    <a:lnTo>
                      <a:pt x="217035" y="71413"/>
                    </a:lnTo>
                    <a:lnTo>
                      <a:pt x="217035" y="-4291"/>
                    </a:lnTo>
                  </a:path>
                </a:pathLst>
              </a:custGeom>
              <a:solidFill>
                <a:srgbClr val="4C15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2" name="Figura a mano libera: forma 591">
                <a:extLst>
                  <a:ext uri="{FF2B5EF4-FFF2-40B4-BE49-F238E27FC236}">
                    <a16:creationId xmlns:a16="http://schemas.microsoft.com/office/drawing/2014/main" id="{786C9B94-C463-427B-ACC2-8300BE81D58F}"/>
                  </a:ext>
                </a:extLst>
              </p:cNvPr>
              <p:cNvSpPr/>
              <p:nvPr/>
            </p:nvSpPr>
            <p:spPr>
              <a:xfrm flipV="1">
                <a:off x="10097329" y="3242300"/>
                <a:ext cx="268027" cy="75697"/>
              </a:xfrm>
              <a:custGeom>
                <a:avLst/>
                <a:gdLst>
                  <a:gd name="connsiteX0" fmla="*/ 260000 w 268027"/>
                  <a:gd name="connsiteY0" fmla="*/ -4157 h 75697"/>
                  <a:gd name="connsiteX1" fmla="*/ -8027 w 268027"/>
                  <a:gd name="connsiteY1" fmla="*/ -4157 h 75697"/>
                  <a:gd name="connsiteX2" fmla="*/ -8027 w 268027"/>
                  <a:gd name="connsiteY2" fmla="*/ 71541 h 75697"/>
                  <a:gd name="connsiteX3" fmla="*/ 260000 w 268027"/>
                  <a:gd name="connsiteY3" fmla="*/ 71541 h 75697"/>
                  <a:gd name="connsiteX4" fmla="*/ 260000 w 268027"/>
                  <a:gd name="connsiteY4" fmla="*/ -4157 h 75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027" h="75697">
                    <a:moveTo>
                      <a:pt x="260000" y="-4157"/>
                    </a:moveTo>
                    <a:lnTo>
                      <a:pt x="-8027" y="-4157"/>
                    </a:lnTo>
                    <a:lnTo>
                      <a:pt x="-8027" y="71541"/>
                    </a:lnTo>
                    <a:lnTo>
                      <a:pt x="260000" y="71541"/>
                    </a:lnTo>
                    <a:lnTo>
                      <a:pt x="260000" y="-4157"/>
                    </a:lnTo>
                  </a:path>
                </a:pathLst>
              </a:custGeom>
              <a:solidFill>
                <a:srgbClr val="7113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3" name="Figura a mano libera: forma 592">
                <a:extLst>
                  <a:ext uri="{FF2B5EF4-FFF2-40B4-BE49-F238E27FC236}">
                    <a16:creationId xmlns:a16="http://schemas.microsoft.com/office/drawing/2014/main" id="{BC7C1C4E-A78E-429C-9C28-AC8352D5C39F}"/>
                  </a:ext>
                </a:extLst>
              </p:cNvPr>
              <p:cNvSpPr/>
              <p:nvPr/>
            </p:nvSpPr>
            <p:spPr>
              <a:xfrm flipV="1">
                <a:off x="10066635" y="3293456"/>
                <a:ext cx="329422" cy="180048"/>
              </a:xfrm>
              <a:custGeom>
                <a:avLst/>
                <a:gdLst>
                  <a:gd name="connsiteX0" fmla="*/ 321395 w 329422"/>
                  <a:gd name="connsiteY0" fmla="*/ -3931 h 180048"/>
                  <a:gd name="connsiteX1" fmla="*/ -8027 w 329422"/>
                  <a:gd name="connsiteY1" fmla="*/ -3931 h 180048"/>
                  <a:gd name="connsiteX2" fmla="*/ -8027 w 329422"/>
                  <a:gd name="connsiteY2" fmla="*/ 176117 h 180048"/>
                  <a:gd name="connsiteX3" fmla="*/ 321395 w 329422"/>
                  <a:gd name="connsiteY3" fmla="*/ 176117 h 180048"/>
                  <a:gd name="connsiteX4" fmla="*/ 321395 w 329422"/>
                  <a:gd name="connsiteY4" fmla="*/ -3931 h 180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9422" h="180048">
                    <a:moveTo>
                      <a:pt x="321395" y="-3931"/>
                    </a:moveTo>
                    <a:lnTo>
                      <a:pt x="-8027" y="-3931"/>
                    </a:lnTo>
                    <a:lnTo>
                      <a:pt x="-8027" y="176117"/>
                    </a:lnTo>
                    <a:lnTo>
                      <a:pt x="321395" y="176117"/>
                    </a:lnTo>
                    <a:lnTo>
                      <a:pt x="321395" y="-3931"/>
                    </a:lnTo>
                  </a:path>
                </a:pathLst>
              </a:custGeom>
              <a:solidFill>
                <a:srgbClr val="70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4" name="Figura a mano libera: forma 593">
                <a:extLst>
                  <a:ext uri="{FF2B5EF4-FFF2-40B4-BE49-F238E27FC236}">
                    <a16:creationId xmlns:a16="http://schemas.microsoft.com/office/drawing/2014/main" id="{C28F191E-3572-432D-9C34-FC824FA2E121}"/>
                  </a:ext>
                </a:extLst>
              </p:cNvPr>
              <p:cNvSpPr/>
              <p:nvPr/>
            </p:nvSpPr>
            <p:spPr>
              <a:xfrm flipV="1">
                <a:off x="10043107" y="3401897"/>
                <a:ext cx="376472" cy="832770"/>
              </a:xfrm>
              <a:custGeom>
                <a:avLst/>
                <a:gdLst>
                  <a:gd name="connsiteX0" fmla="*/ 368446 w 376472"/>
                  <a:gd name="connsiteY0" fmla="*/ -2983 h 832770"/>
                  <a:gd name="connsiteX1" fmla="*/ -8027 w 376472"/>
                  <a:gd name="connsiteY1" fmla="*/ -2983 h 832770"/>
                  <a:gd name="connsiteX2" fmla="*/ -8027 w 376472"/>
                  <a:gd name="connsiteY2" fmla="*/ 829787 h 832770"/>
                  <a:gd name="connsiteX3" fmla="*/ 368446 w 376472"/>
                  <a:gd name="connsiteY3" fmla="*/ 829787 h 832770"/>
                  <a:gd name="connsiteX4" fmla="*/ 368446 w 376472"/>
                  <a:gd name="connsiteY4" fmla="*/ -2983 h 832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6472" h="832770">
                    <a:moveTo>
                      <a:pt x="368446" y="-2983"/>
                    </a:moveTo>
                    <a:lnTo>
                      <a:pt x="-8027" y="-2983"/>
                    </a:lnTo>
                    <a:lnTo>
                      <a:pt x="-8027" y="829787"/>
                    </a:lnTo>
                    <a:lnTo>
                      <a:pt x="368446" y="829787"/>
                    </a:lnTo>
                    <a:lnTo>
                      <a:pt x="368446" y="-2983"/>
                    </a:lnTo>
                  </a:path>
                </a:pathLst>
              </a:custGeom>
              <a:solidFill>
                <a:srgbClr val="452D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5" name="Figura a mano libera: forma 594">
                <a:extLst>
                  <a:ext uri="{FF2B5EF4-FFF2-40B4-BE49-F238E27FC236}">
                    <a16:creationId xmlns:a16="http://schemas.microsoft.com/office/drawing/2014/main" id="{CD87185F-FA50-4E09-945F-4B5BE681EC16}"/>
                  </a:ext>
                </a:extLst>
              </p:cNvPr>
              <p:cNvSpPr/>
              <p:nvPr/>
            </p:nvSpPr>
            <p:spPr>
              <a:xfrm flipV="1">
                <a:off x="10111243" y="3453048"/>
                <a:ext cx="32737" cy="32737"/>
              </a:xfrm>
              <a:custGeom>
                <a:avLst/>
                <a:gdLst>
                  <a:gd name="connsiteX0" fmla="*/ 24883 w 32737"/>
                  <a:gd name="connsiteY0" fmla="*/ -3744 h 32737"/>
                  <a:gd name="connsiteX1" fmla="*/ -7854 w 32737"/>
                  <a:gd name="connsiteY1" fmla="*/ -3744 h 32737"/>
                  <a:gd name="connsiteX2" fmla="*/ -7854 w 32737"/>
                  <a:gd name="connsiteY2" fmla="*/ 28993 h 32737"/>
                  <a:gd name="connsiteX3" fmla="*/ 24883 w 32737"/>
                  <a:gd name="connsiteY3" fmla="*/ 28993 h 32737"/>
                  <a:gd name="connsiteX4" fmla="*/ 24883 w 32737"/>
                  <a:gd name="connsiteY4" fmla="*/ -3744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7">
                    <a:moveTo>
                      <a:pt x="24883" y="-3744"/>
                    </a:moveTo>
                    <a:lnTo>
                      <a:pt x="-7854" y="-3744"/>
                    </a:lnTo>
                    <a:lnTo>
                      <a:pt x="-7854" y="28993"/>
                    </a:lnTo>
                    <a:lnTo>
                      <a:pt x="24883" y="28993"/>
                    </a:lnTo>
                    <a:lnTo>
                      <a:pt x="24883" y="-374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6" name="Figura a mano libera: forma 595">
                <a:extLst>
                  <a:ext uri="{FF2B5EF4-FFF2-40B4-BE49-F238E27FC236}">
                    <a16:creationId xmlns:a16="http://schemas.microsoft.com/office/drawing/2014/main" id="{FCE53C2D-35CF-4860-8DBD-BF8D0D123217}"/>
                  </a:ext>
                </a:extLst>
              </p:cNvPr>
              <p:cNvSpPr/>
              <p:nvPr/>
            </p:nvSpPr>
            <p:spPr>
              <a:xfrm flipV="1">
                <a:off x="10172627" y="3493966"/>
                <a:ext cx="32737" cy="32737"/>
              </a:xfrm>
              <a:custGeom>
                <a:avLst/>
                <a:gdLst>
                  <a:gd name="connsiteX0" fmla="*/ 24781 w 32737"/>
                  <a:gd name="connsiteY0" fmla="*/ -3655 h 32737"/>
                  <a:gd name="connsiteX1" fmla="*/ -7956 w 32737"/>
                  <a:gd name="connsiteY1" fmla="*/ -3655 h 32737"/>
                  <a:gd name="connsiteX2" fmla="*/ -7956 w 32737"/>
                  <a:gd name="connsiteY2" fmla="*/ 29083 h 32737"/>
                  <a:gd name="connsiteX3" fmla="*/ 24781 w 32737"/>
                  <a:gd name="connsiteY3" fmla="*/ 29083 h 32737"/>
                  <a:gd name="connsiteX4" fmla="*/ 24781 w 32737"/>
                  <a:gd name="connsiteY4" fmla="*/ -3655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7">
                    <a:moveTo>
                      <a:pt x="24781" y="-3655"/>
                    </a:moveTo>
                    <a:lnTo>
                      <a:pt x="-7956" y="-3655"/>
                    </a:lnTo>
                    <a:lnTo>
                      <a:pt x="-7956" y="29083"/>
                    </a:lnTo>
                    <a:lnTo>
                      <a:pt x="24781" y="29083"/>
                    </a:lnTo>
                    <a:lnTo>
                      <a:pt x="24781" y="-365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7" name="Figura a mano libera: forma 596">
                <a:extLst>
                  <a:ext uri="{FF2B5EF4-FFF2-40B4-BE49-F238E27FC236}">
                    <a16:creationId xmlns:a16="http://schemas.microsoft.com/office/drawing/2014/main" id="{7BD55C47-9D2B-4879-84AB-ED3520A41DFE}"/>
                  </a:ext>
                </a:extLst>
              </p:cNvPr>
              <p:cNvSpPr/>
              <p:nvPr/>
            </p:nvSpPr>
            <p:spPr>
              <a:xfrm flipV="1">
                <a:off x="10238102" y="3465324"/>
                <a:ext cx="32721" cy="32737"/>
              </a:xfrm>
              <a:custGeom>
                <a:avLst/>
                <a:gdLst>
                  <a:gd name="connsiteX0" fmla="*/ 24656 w 32721"/>
                  <a:gd name="connsiteY0" fmla="*/ -3717 h 32737"/>
                  <a:gd name="connsiteX1" fmla="*/ -8065 w 32721"/>
                  <a:gd name="connsiteY1" fmla="*/ -3717 h 32737"/>
                  <a:gd name="connsiteX2" fmla="*/ -8065 w 32721"/>
                  <a:gd name="connsiteY2" fmla="*/ 29020 h 32737"/>
                  <a:gd name="connsiteX3" fmla="*/ 24656 w 32721"/>
                  <a:gd name="connsiteY3" fmla="*/ 29020 h 32737"/>
                  <a:gd name="connsiteX4" fmla="*/ 24656 w 32721"/>
                  <a:gd name="connsiteY4" fmla="*/ -3717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1" h="32737">
                    <a:moveTo>
                      <a:pt x="24656" y="-3717"/>
                    </a:moveTo>
                    <a:lnTo>
                      <a:pt x="-8065" y="-3717"/>
                    </a:lnTo>
                    <a:lnTo>
                      <a:pt x="-8065" y="29020"/>
                    </a:lnTo>
                    <a:lnTo>
                      <a:pt x="24656" y="29020"/>
                    </a:lnTo>
                    <a:lnTo>
                      <a:pt x="24656" y="-371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8" name="Figura a mano libera: forma 597">
                <a:extLst>
                  <a:ext uri="{FF2B5EF4-FFF2-40B4-BE49-F238E27FC236}">
                    <a16:creationId xmlns:a16="http://schemas.microsoft.com/office/drawing/2014/main" id="{928ABD24-A4A2-47E3-8F0F-032567EA1688}"/>
                  </a:ext>
                </a:extLst>
              </p:cNvPr>
              <p:cNvSpPr/>
              <p:nvPr/>
            </p:nvSpPr>
            <p:spPr>
              <a:xfrm flipV="1">
                <a:off x="10303577" y="3518523"/>
                <a:ext cx="32727" cy="32747"/>
              </a:xfrm>
              <a:custGeom>
                <a:avLst/>
                <a:gdLst>
                  <a:gd name="connsiteX0" fmla="*/ 24553 w 32727"/>
                  <a:gd name="connsiteY0" fmla="*/ -3601 h 32747"/>
                  <a:gd name="connsiteX1" fmla="*/ -8175 w 32727"/>
                  <a:gd name="connsiteY1" fmla="*/ -3601 h 32747"/>
                  <a:gd name="connsiteX2" fmla="*/ -8175 w 32727"/>
                  <a:gd name="connsiteY2" fmla="*/ 29147 h 32747"/>
                  <a:gd name="connsiteX3" fmla="*/ 24553 w 32727"/>
                  <a:gd name="connsiteY3" fmla="*/ 29147 h 32747"/>
                  <a:gd name="connsiteX4" fmla="*/ 24553 w 32727"/>
                  <a:gd name="connsiteY4" fmla="*/ -3601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7" h="32747">
                    <a:moveTo>
                      <a:pt x="24553" y="-3601"/>
                    </a:moveTo>
                    <a:lnTo>
                      <a:pt x="-8175" y="-3601"/>
                    </a:lnTo>
                    <a:lnTo>
                      <a:pt x="-8175" y="29147"/>
                    </a:lnTo>
                    <a:lnTo>
                      <a:pt x="24553" y="29147"/>
                    </a:lnTo>
                    <a:lnTo>
                      <a:pt x="24553" y="-3601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9" name="Figura a mano libera: forma 598">
                <a:extLst>
                  <a:ext uri="{FF2B5EF4-FFF2-40B4-BE49-F238E27FC236}">
                    <a16:creationId xmlns:a16="http://schemas.microsoft.com/office/drawing/2014/main" id="{EA4F496B-DE35-4C66-83F3-DE7B47376F7D}"/>
                  </a:ext>
                </a:extLst>
              </p:cNvPr>
              <p:cNvSpPr/>
              <p:nvPr/>
            </p:nvSpPr>
            <p:spPr>
              <a:xfrm flipV="1">
                <a:off x="10246288" y="3567627"/>
                <a:ext cx="32721" cy="32737"/>
              </a:xfrm>
              <a:custGeom>
                <a:avLst/>
                <a:gdLst>
                  <a:gd name="connsiteX0" fmla="*/ 24643 w 32721"/>
                  <a:gd name="connsiteY0" fmla="*/ -3494 h 32737"/>
                  <a:gd name="connsiteX1" fmla="*/ -8079 w 32721"/>
                  <a:gd name="connsiteY1" fmla="*/ -3494 h 32737"/>
                  <a:gd name="connsiteX2" fmla="*/ -8079 w 32721"/>
                  <a:gd name="connsiteY2" fmla="*/ 29243 h 32737"/>
                  <a:gd name="connsiteX3" fmla="*/ 24643 w 32721"/>
                  <a:gd name="connsiteY3" fmla="*/ 29243 h 32737"/>
                  <a:gd name="connsiteX4" fmla="*/ 24643 w 32721"/>
                  <a:gd name="connsiteY4" fmla="*/ -3494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1" h="32737">
                    <a:moveTo>
                      <a:pt x="24643" y="-3494"/>
                    </a:moveTo>
                    <a:lnTo>
                      <a:pt x="-8079" y="-3494"/>
                    </a:lnTo>
                    <a:lnTo>
                      <a:pt x="-8079" y="29243"/>
                    </a:lnTo>
                    <a:lnTo>
                      <a:pt x="24643" y="29243"/>
                    </a:lnTo>
                    <a:lnTo>
                      <a:pt x="24643" y="-349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0" name="Figura a mano libera: forma 599">
                <a:extLst>
                  <a:ext uri="{FF2B5EF4-FFF2-40B4-BE49-F238E27FC236}">
                    <a16:creationId xmlns:a16="http://schemas.microsoft.com/office/drawing/2014/main" id="{82EB3921-98CB-457B-8987-B815D417C8D7}"/>
                  </a:ext>
                </a:extLst>
              </p:cNvPr>
              <p:cNvSpPr/>
              <p:nvPr/>
            </p:nvSpPr>
            <p:spPr>
              <a:xfrm flipV="1">
                <a:off x="10111243" y="3579913"/>
                <a:ext cx="32737" cy="32732"/>
              </a:xfrm>
              <a:custGeom>
                <a:avLst/>
                <a:gdLst>
                  <a:gd name="connsiteX0" fmla="*/ 24883 w 32737"/>
                  <a:gd name="connsiteY0" fmla="*/ -3467 h 32732"/>
                  <a:gd name="connsiteX1" fmla="*/ -7854 w 32737"/>
                  <a:gd name="connsiteY1" fmla="*/ -3467 h 32732"/>
                  <a:gd name="connsiteX2" fmla="*/ -7854 w 32737"/>
                  <a:gd name="connsiteY2" fmla="*/ 29265 h 32732"/>
                  <a:gd name="connsiteX3" fmla="*/ 24883 w 32737"/>
                  <a:gd name="connsiteY3" fmla="*/ 29265 h 32732"/>
                  <a:gd name="connsiteX4" fmla="*/ 24883 w 32737"/>
                  <a:gd name="connsiteY4" fmla="*/ -3467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2">
                    <a:moveTo>
                      <a:pt x="24883" y="-3467"/>
                    </a:moveTo>
                    <a:lnTo>
                      <a:pt x="-7854" y="-3467"/>
                    </a:lnTo>
                    <a:lnTo>
                      <a:pt x="-7854" y="29265"/>
                    </a:lnTo>
                    <a:lnTo>
                      <a:pt x="24883" y="29265"/>
                    </a:lnTo>
                    <a:lnTo>
                      <a:pt x="24883" y="-346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1" name="Figura a mano libera: forma 600">
                <a:extLst>
                  <a:ext uri="{FF2B5EF4-FFF2-40B4-BE49-F238E27FC236}">
                    <a16:creationId xmlns:a16="http://schemas.microsoft.com/office/drawing/2014/main" id="{F7A97266-27D9-4716-9ECB-A6B25ADAB57A}"/>
                  </a:ext>
                </a:extLst>
              </p:cNvPr>
              <p:cNvSpPr/>
              <p:nvPr/>
            </p:nvSpPr>
            <p:spPr>
              <a:xfrm flipV="1">
                <a:off x="10336304" y="3620826"/>
                <a:ext cx="32737" cy="32737"/>
              </a:xfrm>
              <a:custGeom>
                <a:avLst/>
                <a:gdLst>
                  <a:gd name="connsiteX0" fmla="*/ 24508 w 32737"/>
                  <a:gd name="connsiteY0" fmla="*/ -3378 h 32737"/>
                  <a:gd name="connsiteX1" fmla="*/ -8229 w 32737"/>
                  <a:gd name="connsiteY1" fmla="*/ -3378 h 32737"/>
                  <a:gd name="connsiteX2" fmla="*/ -8229 w 32737"/>
                  <a:gd name="connsiteY2" fmla="*/ 29359 h 32737"/>
                  <a:gd name="connsiteX3" fmla="*/ 24508 w 32737"/>
                  <a:gd name="connsiteY3" fmla="*/ 29359 h 32737"/>
                  <a:gd name="connsiteX4" fmla="*/ 24508 w 32737"/>
                  <a:gd name="connsiteY4" fmla="*/ -3378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7">
                    <a:moveTo>
                      <a:pt x="24508" y="-3378"/>
                    </a:moveTo>
                    <a:lnTo>
                      <a:pt x="-8229" y="-3378"/>
                    </a:lnTo>
                    <a:lnTo>
                      <a:pt x="-8229" y="29359"/>
                    </a:lnTo>
                    <a:lnTo>
                      <a:pt x="24508" y="29359"/>
                    </a:lnTo>
                    <a:lnTo>
                      <a:pt x="24508" y="-3378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2" name="Figura a mano libera: forma 601">
                <a:extLst>
                  <a:ext uri="{FF2B5EF4-FFF2-40B4-BE49-F238E27FC236}">
                    <a16:creationId xmlns:a16="http://schemas.microsoft.com/office/drawing/2014/main" id="{CABEDAC2-A71E-49D7-96A0-52A5BFA8A9CE}"/>
                  </a:ext>
                </a:extLst>
              </p:cNvPr>
              <p:cNvSpPr/>
              <p:nvPr/>
            </p:nvSpPr>
            <p:spPr>
              <a:xfrm flipV="1">
                <a:off x="10209455" y="3669929"/>
                <a:ext cx="32742" cy="32742"/>
              </a:xfrm>
              <a:custGeom>
                <a:avLst/>
                <a:gdLst>
                  <a:gd name="connsiteX0" fmla="*/ 24725 w 32742"/>
                  <a:gd name="connsiteY0" fmla="*/ -3271 h 32742"/>
                  <a:gd name="connsiteX1" fmla="*/ -8018 w 32742"/>
                  <a:gd name="connsiteY1" fmla="*/ -3271 h 32742"/>
                  <a:gd name="connsiteX2" fmla="*/ -8018 w 32742"/>
                  <a:gd name="connsiteY2" fmla="*/ 29472 h 32742"/>
                  <a:gd name="connsiteX3" fmla="*/ 24725 w 32742"/>
                  <a:gd name="connsiteY3" fmla="*/ 29472 h 32742"/>
                  <a:gd name="connsiteX4" fmla="*/ 24725 w 32742"/>
                  <a:gd name="connsiteY4" fmla="*/ -3271 h 32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2" h="32742">
                    <a:moveTo>
                      <a:pt x="24725" y="-3271"/>
                    </a:moveTo>
                    <a:lnTo>
                      <a:pt x="-8018" y="-3271"/>
                    </a:lnTo>
                    <a:lnTo>
                      <a:pt x="-8018" y="29472"/>
                    </a:lnTo>
                    <a:lnTo>
                      <a:pt x="24725" y="29472"/>
                    </a:lnTo>
                    <a:lnTo>
                      <a:pt x="24725" y="-3271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3" name="Figura a mano libera: forma 602">
                <a:extLst>
                  <a:ext uri="{FF2B5EF4-FFF2-40B4-BE49-F238E27FC236}">
                    <a16:creationId xmlns:a16="http://schemas.microsoft.com/office/drawing/2014/main" id="{12FFFEBA-2938-4A38-9DCE-8BC1E42BF350}"/>
                  </a:ext>
                </a:extLst>
              </p:cNvPr>
              <p:cNvSpPr/>
              <p:nvPr/>
            </p:nvSpPr>
            <p:spPr>
              <a:xfrm flipV="1">
                <a:off x="10111243" y="3743605"/>
                <a:ext cx="32737" cy="32727"/>
              </a:xfrm>
              <a:custGeom>
                <a:avLst/>
                <a:gdLst>
                  <a:gd name="connsiteX0" fmla="*/ 24883 w 32737"/>
                  <a:gd name="connsiteY0" fmla="*/ -3110 h 32727"/>
                  <a:gd name="connsiteX1" fmla="*/ -7854 w 32737"/>
                  <a:gd name="connsiteY1" fmla="*/ -3110 h 32727"/>
                  <a:gd name="connsiteX2" fmla="*/ -7854 w 32737"/>
                  <a:gd name="connsiteY2" fmla="*/ 29617 h 32727"/>
                  <a:gd name="connsiteX3" fmla="*/ 24883 w 32737"/>
                  <a:gd name="connsiteY3" fmla="*/ 29617 h 32727"/>
                  <a:gd name="connsiteX4" fmla="*/ 24883 w 32737"/>
                  <a:gd name="connsiteY4" fmla="*/ -3110 h 3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27">
                    <a:moveTo>
                      <a:pt x="24883" y="-3110"/>
                    </a:moveTo>
                    <a:lnTo>
                      <a:pt x="-7854" y="-3110"/>
                    </a:lnTo>
                    <a:lnTo>
                      <a:pt x="-7854" y="29617"/>
                    </a:lnTo>
                    <a:lnTo>
                      <a:pt x="24883" y="29617"/>
                    </a:lnTo>
                    <a:lnTo>
                      <a:pt x="24883" y="-3110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4" name="Figura a mano libera: forma 603">
                <a:extLst>
                  <a:ext uri="{FF2B5EF4-FFF2-40B4-BE49-F238E27FC236}">
                    <a16:creationId xmlns:a16="http://schemas.microsoft.com/office/drawing/2014/main" id="{3F93B3C5-C64B-435A-BD57-0BA9C517F729}"/>
                  </a:ext>
                </a:extLst>
              </p:cNvPr>
              <p:cNvSpPr/>
              <p:nvPr/>
            </p:nvSpPr>
            <p:spPr>
              <a:xfrm flipV="1">
                <a:off x="10328124" y="3759956"/>
                <a:ext cx="32731" cy="32737"/>
              </a:xfrm>
              <a:custGeom>
                <a:avLst/>
                <a:gdLst>
                  <a:gd name="connsiteX0" fmla="*/ 24516 w 32731"/>
                  <a:gd name="connsiteY0" fmla="*/ -3075 h 32737"/>
                  <a:gd name="connsiteX1" fmla="*/ -8216 w 32731"/>
                  <a:gd name="connsiteY1" fmla="*/ -3075 h 32737"/>
                  <a:gd name="connsiteX2" fmla="*/ -8216 w 32731"/>
                  <a:gd name="connsiteY2" fmla="*/ 29663 h 32737"/>
                  <a:gd name="connsiteX3" fmla="*/ 24516 w 32731"/>
                  <a:gd name="connsiteY3" fmla="*/ 29663 h 32737"/>
                  <a:gd name="connsiteX4" fmla="*/ 24516 w 32731"/>
                  <a:gd name="connsiteY4" fmla="*/ -3075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1" h="32737">
                    <a:moveTo>
                      <a:pt x="24516" y="-3075"/>
                    </a:moveTo>
                    <a:lnTo>
                      <a:pt x="-8216" y="-3075"/>
                    </a:lnTo>
                    <a:lnTo>
                      <a:pt x="-8216" y="29663"/>
                    </a:lnTo>
                    <a:lnTo>
                      <a:pt x="24516" y="29663"/>
                    </a:lnTo>
                    <a:lnTo>
                      <a:pt x="24516" y="-307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5" name="Figura a mano libera: forma 604">
                <a:extLst>
                  <a:ext uri="{FF2B5EF4-FFF2-40B4-BE49-F238E27FC236}">
                    <a16:creationId xmlns:a16="http://schemas.microsoft.com/office/drawing/2014/main" id="{2F93CF13-FB99-4C35-9E02-785BF06F5EF5}"/>
                  </a:ext>
                </a:extLst>
              </p:cNvPr>
              <p:cNvSpPr/>
              <p:nvPr/>
            </p:nvSpPr>
            <p:spPr>
              <a:xfrm flipV="1">
                <a:off x="10246288" y="3849993"/>
                <a:ext cx="32721" cy="32742"/>
              </a:xfrm>
              <a:custGeom>
                <a:avLst/>
                <a:gdLst>
                  <a:gd name="connsiteX0" fmla="*/ 24643 w 32721"/>
                  <a:gd name="connsiteY0" fmla="*/ -2878 h 32742"/>
                  <a:gd name="connsiteX1" fmla="*/ -8079 w 32721"/>
                  <a:gd name="connsiteY1" fmla="*/ -2878 h 32742"/>
                  <a:gd name="connsiteX2" fmla="*/ -8079 w 32721"/>
                  <a:gd name="connsiteY2" fmla="*/ 29864 h 32742"/>
                  <a:gd name="connsiteX3" fmla="*/ 24643 w 32721"/>
                  <a:gd name="connsiteY3" fmla="*/ 29864 h 32742"/>
                  <a:gd name="connsiteX4" fmla="*/ 24643 w 32721"/>
                  <a:gd name="connsiteY4" fmla="*/ -2878 h 32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1" h="32742">
                    <a:moveTo>
                      <a:pt x="24643" y="-2878"/>
                    </a:moveTo>
                    <a:lnTo>
                      <a:pt x="-8079" y="-2878"/>
                    </a:lnTo>
                    <a:lnTo>
                      <a:pt x="-8079" y="29864"/>
                    </a:lnTo>
                    <a:lnTo>
                      <a:pt x="24643" y="29864"/>
                    </a:lnTo>
                    <a:lnTo>
                      <a:pt x="24643" y="-2878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6" name="Figura a mano libera: forma 605">
                <a:extLst>
                  <a:ext uri="{FF2B5EF4-FFF2-40B4-BE49-F238E27FC236}">
                    <a16:creationId xmlns:a16="http://schemas.microsoft.com/office/drawing/2014/main" id="{657A8BA0-E3A4-450E-ABBB-0B0A6F0449E2}"/>
                  </a:ext>
                </a:extLst>
              </p:cNvPr>
              <p:cNvSpPr/>
              <p:nvPr/>
            </p:nvSpPr>
            <p:spPr>
              <a:xfrm flipV="1">
                <a:off x="10213550" y="3768152"/>
                <a:ext cx="32737" cy="32727"/>
              </a:xfrm>
              <a:custGeom>
                <a:avLst/>
                <a:gdLst>
                  <a:gd name="connsiteX0" fmla="*/ 24713 w 32737"/>
                  <a:gd name="connsiteY0" fmla="*/ -3057 h 32727"/>
                  <a:gd name="connsiteX1" fmla="*/ -8025 w 32737"/>
                  <a:gd name="connsiteY1" fmla="*/ -3057 h 32727"/>
                  <a:gd name="connsiteX2" fmla="*/ -8025 w 32737"/>
                  <a:gd name="connsiteY2" fmla="*/ 29670 h 32727"/>
                  <a:gd name="connsiteX3" fmla="*/ 24713 w 32737"/>
                  <a:gd name="connsiteY3" fmla="*/ 29670 h 32727"/>
                  <a:gd name="connsiteX4" fmla="*/ 24713 w 32737"/>
                  <a:gd name="connsiteY4" fmla="*/ -3057 h 3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27">
                    <a:moveTo>
                      <a:pt x="24713" y="-3057"/>
                    </a:moveTo>
                    <a:lnTo>
                      <a:pt x="-8025" y="-3057"/>
                    </a:lnTo>
                    <a:lnTo>
                      <a:pt x="-8025" y="29670"/>
                    </a:lnTo>
                    <a:lnTo>
                      <a:pt x="24713" y="29670"/>
                    </a:lnTo>
                    <a:lnTo>
                      <a:pt x="24713" y="-305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7" name="Figura a mano libera: forma 606">
                <a:extLst>
                  <a:ext uri="{FF2B5EF4-FFF2-40B4-BE49-F238E27FC236}">
                    <a16:creationId xmlns:a16="http://schemas.microsoft.com/office/drawing/2014/main" id="{D94BC8A3-F7D6-4A5C-96D9-0CF4F009F249}"/>
                  </a:ext>
                </a:extLst>
              </p:cNvPr>
              <p:cNvSpPr/>
              <p:nvPr/>
            </p:nvSpPr>
            <p:spPr>
              <a:xfrm flipV="1">
                <a:off x="10139869" y="3845903"/>
                <a:ext cx="32757" cy="32737"/>
              </a:xfrm>
              <a:custGeom>
                <a:avLst/>
                <a:gdLst>
                  <a:gd name="connsiteX0" fmla="*/ 24856 w 32757"/>
                  <a:gd name="connsiteY0" fmla="*/ -2887 h 32737"/>
                  <a:gd name="connsiteX1" fmla="*/ -7902 w 32757"/>
                  <a:gd name="connsiteY1" fmla="*/ -2887 h 32737"/>
                  <a:gd name="connsiteX2" fmla="*/ -7902 w 32757"/>
                  <a:gd name="connsiteY2" fmla="*/ 29850 h 32737"/>
                  <a:gd name="connsiteX3" fmla="*/ 24856 w 32757"/>
                  <a:gd name="connsiteY3" fmla="*/ 29850 h 32737"/>
                  <a:gd name="connsiteX4" fmla="*/ 24856 w 32757"/>
                  <a:gd name="connsiteY4" fmla="*/ -2887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57" h="32737">
                    <a:moveTo>
                      <a:pt x="24856" y="-2887"/>
                    </a:moveTo>
                    <a:lnTo>
                      <a:pt x="-7902" y="-2887"/>
                    </a:lnTo>
                    <a:lnTo>
                      <a:pt x="-7902" y="29850"/>
                    </a:lnTo>
                    <a:lnTo>
                      <a:pt x="24856" y="29850"/>
                    </a:lnTo>
                    <a:lnTo>
                      <a:pt x="24856" y="-288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8" name="Figura a mano libera: forma 607">
                <a:extLst>
                  <a:ext uri="{FF2B5EF4-FFF2-40B4-BE49-F238E27FC236}">
                    <a16:creationId xmlns:a16="http://schemas.microsoft.com/office/drawing/2014/main" id="{94572DAA-EA59-45F3-ABD1-C341D2B789B2}"/>
                  </a:ext>
                </a:extLst>
              </p:cNvPr>
              <p:cNvSpPr/>
              <p:nvPr/>
            </p:nvSpPr>
            <p:spPr>
              <a:xfrm flipV="1">
                <a:off x="10074410" y="3899112"/>
                <a:ext cx="32737" cy="32716"/>
              </a:xfrm>
              <a:custGeom>
                <a:avLst/>
                <a:gdLst>
                  <a:gd name="connsiteX0" fmla="*/ 24945 w 32737"/>
                  <a:gd name="connsiteY0" fmla="*/ -2771 h 32716"/>
                  <a:gd name="connsiteX1" fmla="*/ -7793 w 32737"/>
                  <a:gd name="connsiteY1" fmla="*/ -2771 h 32716"/>
                  <a:gd name="connsiteX2" fmla="*/ -7793 w 32737"/>
                  <a:gd name="connsiteY2" fmla="*/ 29945 h 32716"/>
                  <a:gd name="connsiteX3" fmla="*/ 24945 w 32737"/>
                  <a:gd name="connsiteY3" fmla="*/ 29945 h 32716"/>
                  <a:gd name="connsiteX4" fmla="*/ 24945 w 32737"/>
                  <a:gd name="connsiteY4" fmla="*/ -2771 h 32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16">
                    <a:moveTo>
                      <a:pt x="24945" y="-2771"/>
                    </a:moveTo>
                    <a:lnTo>
                      <a:pt x="-7793" y="-2771"/>
                    </a:lnTo>
                    <a:lnTo>
                      <a:pt x="-7793" y="29945"/>
                    </a:lnTo>
                    <a:lnTo>
                      <a:pt x="24945" y="29945"/>
                    </a:lnTo>
                    <a:lnTo>
                      <a:pt x="24945" y="-2771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9" name="Figura a mano libera: forma 608">
                <a:extLst>
                  <a:ext uri="{FF2B5EF4-FFF2-40B4-BE49-F238E27FC236}">
                    <a16:creationId xmlns:a16="http://schemas.microsoft.com/office/drawing/2014/main" id="{5AA97D80-DC72-4B06-AC81-48FCCFE1B119}"/>
                  </a:ext>
                </a:extLst>
              </p:cNvPr>
              <p:cNvSpPr/>
              <p:nvPr/>
            </p:nvSpPr>
            <p:spPr>
              <a:xfrm flipV="1">
                <a:off x="10336304" y="3870449"/>
                <a:ext cx="32737" cy="32747"/>
              </a:xfrm>
              <a:custGeom>
                <a:avLst/>
                <a:gdLst>
                  <a:gd name="connsiteX0" fmla="*/ 24508 w 32737"/>
                  <a:gd name="connsiteY0" fmla="*/ -2834 h 32747"/>
                  <a:gd name="connsiteX1" fmla="*/ -8229 w 32737"/>
                  <a:gd name="connsiteY1" fmla="*/ -2834 h 32747"/>
                  <a:gd name="connsiteX2" fmla="*/ -8229 w 32737"/>
                  <a:gd name="connsiteY2" fmla="*/ 29914 h 32747"/>
                  <a:gd name="connsiteX3" fmla="*/ 24508 w 32737"/>
                  <a:gd name="connsiteY3" fmla="*/ 29914 h 32747"/>
                  <a:gd name="connsiteX4" fmla="*/ 24508 w 32737"/>
                  <a:gd name="connsiteY4" fmla="*/ -2834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47">
                    <a:moveTo>
                      <a:pt x="24508" y="-2834"/>
                    </a:moveTo>
                    <a:lnTo>
                      <a:pt x="-8229" y="-2834"/>
                    </a:lnTo>
                    <a:lnTo>
                      <a:pt x="-8229" y="29914"/>
                    </a:lnTo>
                    <a:lnTo>
                      <a:pt x="24508" y="29914"/>
                    </a:lnTo>
                    <a:lnTo>
                      <a:pt x="24508" y="-283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0" name="Figura a mano libera: forma 609">
                <a:extLst>
                  <a:ext uri="{FF2B5EF4-FFF2-40B4-BE49-F238E27FC236}">
                    <a16:creationId xmlns:a16="http://schemas.microsoft.com/office/drawing/2014/main" id="{FF4114EB-CD1B-4FD9-B463-1D0DB8FD223F}"/>
                  </a:ext>
                </a:extLst>
              </p:cNvPr>
              <p:cNvSpPr/>
              <p:nvPr/>
            </p:nvSpPr>
            <p:spPr>
              <a:xfrm flipV="1">
                <a:off x="10324023" y="3952290"/>
                <a:ext cx="32748" cy="32747"/>
              </a:xfrm>
              <a:custGeom>
                <a:avLst/>
                <a:gdLst>
                  <a:gd name="connsiteX0" fmla="*/ 24539 w 32748"/>
                  <a:gd name="connsiteY0" fmla="*/ -2655 h 32747"/>
                  <a:gd name="connsiteX1" fmla="*/ -8209 w 32748"/>
                  <a:gd name="connsiteY1" fmla="*/ -2655 h 32747"/>
                  <a:gd name="connsiteX2" fmla="*/ -8209 w 32748"/>
                  <a:gd name="connsiteY2" fmla="*/ 30093 h 32747"/>
                  <a:gd name="connsiteX3" fmla="*/ 24539 w 32748"/>
                  <a:gd name="connsiteY3" fmla="*/ 30093 h 32747"/>
                  <a:gd name="connsiteX4" fmla="*/ 24539 w 32748"/>
                  <a:gd name="connsiteY4" fmla="*/ -2655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8" h="32747">
                    <a:moveTo>
                      <a:pt x="24539" y="-2655"/>
                    </a:moveTo>
                    <a:lnTo>
                      <a:pt x="-8209" y="-2655"/>
                    </a:lnTo>
                    <a:lnTo>
                      <a:pt x="-8209" y="30093"/>
                    </a:lnTo>
                    <a:lnTo>
                      <a:pt x="24539" y="30093"/>
                    </a:lnTo>
                    <a:lnTo>
                      <a:pt x="24539" y="-265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1" name="Figura a mano libera: forma 610">
                <a:extLst>
                  <a:ext uri="{FF2B5EF4-FFF2-40B4-BE49-F238E27FC236}">
                    <a16:creationId xmlns:a16="http://schemas.microsoft.com/office/drawing/2014/main" id="{E5AF0F82-2F58-4A93-99B1-28D9968E0ABA}"/>
                  </a:ext>
                </a:extLst>
              </p:cNvPr>
              <p:cNvSpPr/>
              <p:nvPr/>
            </p:nvSpPr>
            <p:spPr>
              <a:xfrm flipV="1">
                <a:off x="10225816" y="3927744"/>
                <a:ext cx="32732" cy="32732"/>
              </a:xfrm>
              <a:custGeom>
                <a:avLst/>
                <a:gdLst>
                  <a:gd name="connsiteX0" fmla="*/ 24688 w 32732"/>
                  <a:gd name="connsiteY0" fmla="*/ -2709 h 32732"/>
                  <a:gd name="connsiteX1" fmla="*/ -8045 w 32732"/>
                  <a:gd name="connsiteY1" fmla="*/ -2709 h 32732"/>
                  <a:gd name="connsiteX2" fmla="*/ -8045 w 32732"/>
                  <a:gd name="connsiteY2" fmla="*/ 30023 h 32732"/>
                  <a:gd name="connsiteX3" fmla="*/ 24688 w 32732"/>
                  <a:gd name="connsiteY3" fmla="*/ 30023 h 32732"/>
                  <a:gd name="connsiteX4" fmla="*/ 24688 w 32732"/>
                  <a:gd name="connsiteY4" fmla="*/ -2709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2" h="32732">
                    <a:moveTo>
                      <a:pt x="24688" y="-2709"/>
                    </a:moveTo>
                    <a:lnTo>
                      <a:pt x="-8045" y="-2709"/>
                    </a:lnTo>
                    <a:lnTo>
                      <a:pt x="-8045" y="30023"/>
                    </a:lnTo>
                    <a:lnTo>
                      <a:pt x="24688" y="30023"/>
                    </a:lnTo>
                    <a:lnTo>
                      <a:pt x="24688" y="-2709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2" name="Figura a mano libera: forma 611">
                <a:extLst>
                  <a:ext uri="{FF2B5EF4-FFF2-40B4-BE49-F238E27FC236}">
                    <a16:creationId xmlns:a16="http://schemas.microsoft.com/office/drawing/2014/main" id="{68F04F49-19FC-4728-A0B7-A84DDE6792D8}"/>
                  </a:ext>
                </a:extLst>
              </p:cNvPr>
              <p:cNvSpPr/>
              <p:nvPr/>
            </p:nvSpPr>
            <p:spPr>
              <a:xfrm flipV="1">
                <a:off x="10131684" y="3985038"/>
                <a:ext cx="32757" cy="32732"/>
              </a:xfrm>
              <a:custGeom>
                <a:avLst/>
                <a:gdLst>
                  <a:gd name="connsiteX0" fmla="*/ 24870 w 32757"/>
                  <a:gd name="connsiteY0" fmla="*/ -2584 h 32732"/>
                  <a:gd name="connsiteX1" fmla="*/ -7888 w 32757"/>
                  <a:gd name="connsiteY1" fmla="*/ -2584 h 32732"/>
                  <a:gd name="connsiteX2" fmla="*/ -7888 w 32757"/>
                  <a:gd name="connsiteY2" fmla="*/ 30148 h 32732"/>
                  <a:gd name="connsiteX3" fmla="*/ 24870 w 32757"/>
                  <a:gd name="connsiteY3" fmla="*/ 30148 h 32732"/>
                  <a:gd name="connsiteX4" fmla="*/ 24870 w 32757"/>
                  <a:gd name="connsiteY4" fmla="*/ -2584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57" h="32732">
                    <a:moveTo>
                      <a:pt x="24870" y="-2584"/>
                    </a:moveTo>
                    <a:lnTo>
                      <a:pt x="-7888" y="-2584"/>
                    </a:lnTo>
                    <a:lnTo>
                      <a:pt x="-7888" y="30148"/>
                    </a:lnTo>
                    <a:lnTo>
                      <a:pt x="24870" y="30148"/>
                    </a:lnTo>
                    <a:lnTo>
                      <a:pt x="24870" y="-258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3" name="Figura a mano libera: forma 612">
                <a:extLst>
                  <a:ext uri="{FF2B5EF4-FFF2-40B4-BE49-F238E27FC236}">
                    <a16:creationId xmlns:a16="http://schemas.microsoft.com/office/drawing/2014/main" id="{E2511C59-028C-4A89-B71D-9E760190FAE3}"/>
                  </a:ext>
                </a:extLst>
              </p:cNvPr>
              <p:cNvSpPr/>
              <p:nvPr/>
            </p:nvSpPr>
            <p:spPr>
              <a:xfrm flipV="1">
                <a:off x="10221715" y="4058699"/>
                <a:ext cx="32747" cy="32732"/>
              </a:xfrm>
              <a:custGeom>
                <a:avLst/>
                <a:gdLst>
                  <a:gd name="connsiteX0" fmla="*/ 24710 w 32747"/>
                  <a:gd name="connsiteY0" fmla="*/ -2423 h 32732"/>
                  <a:gd name="connsiteX1" fmla="*/ -8038 w 32747"/>
                  <a:gd name="connsiteY1" fmla="*/ -2423 h 32732"/>
                  <a:gd name="connsiteX2" fmla="*/ -8038 w 32747"/>
                  <a:gd name="connsiteY2" fmla="*/ 30309 h 32732"/>
                  <a:gd name="connsiteX3" fmla="*/ 24710 w 32747"/>
                  <a:gd name="connsiteY3" fmla="*/ 30309 h 32732"/>
                  <a:gd name="connsiteX4" fmla="*/ 24710 w 32747"/>
                  <a:gd name="connsiteY4" fmla="*/ -2423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7" h="32732">
                    <a:moveTo>
                      <a:pt x="24710" y="-2423"/>
                    </a:moveTo>
                    <a:lnTo>
                      <a:pt x="-8038" y="-2423"/>
                    </a:lnTo>
                    <a:lnTo>
                      <a:pt x="-8038" y="30309"/>
                    </a:lnTo>
                    <a:lnTo>
                      <a:pt x="24710" y="30309"/>
                    </a:lnTo>
                    <a:lnTo>
                      <a:pt x="24710" y="-2423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4" name="Figura a mano libera: forma 613">
                <a:extLst>
                  <a:ext uri="{FF2B5EF4-FFF2-40B4-BE49-F238E27FC236}">
                    <a16:creationId xmlns:a16="http://schemas.microsoft.com/office/drawing/2014/main" id="{E959DF1C-7E71-428A-B3A3-03B39346934E}"/>
                  </a:ext>
                </a:extLst>
              </p:cNvPr>
              <p:cNvSpPr/>
              <p:nvPr/>
            </p:nvSpPr>
            <p:spPr>
              <a:xfrm flipV="1">
                <a:off x="10111243" y="4120073"/>
                <a:ext cx="32737" cy="32747"/>
              </a:xfrm>
              <a:custGeom>
                <a:avLst/>
                <a:gdLst>
                  <a:gd name="connsiteX0" fmla="*/ 24883 w 32737"/>
                  <a:gd name="connsiteY0" fmla="*/ -2289 h 32747"/>
                  <a:gd name="connsiteX1" fmla="*/ -7854 w 32737"/>
                  <a:gd name="connsiteY1" fmla="*/ -2289 h 32747"/>
                  <a:gd name="connsiteX2" fmla="*/ -7854 w 32737"/>
                  <a:gd name="connsiteY2" fmla="*/ 30458 h 32747"/>
                  <a:gd name="connsiteX3" fmla="*/ 24883 w 32737"/>
                  <a:gd name="connsiteY3" fmla="*/ 30458 h 32747"/>
                  <a:gd name="connsiteX4" fmla="*/ 24883 w 32737"/>
                  <a:gd name="connsiteY4" fmla="*/ -2289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47">
                    <a:moveTo>
                      <a:pt x="24883" y="-2289"/>
                    </a:moveTo>
                    <a:lnTo>
                      <a:pt x="-7854" y="-2289"/>
                    </a:lnTo>
                    <a:lnTo>
                      <a:pt x="-7854" y="30458"/>
                    </a:lnTo>
                    <a:lnTo>
                      <a:pt x="24883" y="30458"/>
                    </a:lnTo>
                    <a:lnTo>
                      <a:pt x="24883" y="-2289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5" name="Figura a mano libera: forma 614">
                <a:extLst>
                  <a:ext uri="{FF2B5EF4-FFF2-40B4-BE49-F238E27FC236}">
                    <a16:creationId xmlns:a16="http://schemas.microsoft.com/office/drawing/2014/main" id="{5B0C154E-CC12-437E-8959-824D5ABD510F}"/>
                  </a:ext>
                </a:extLst>
              </p:cNvPr>
              <p:cNvSpPr/>
              <p:nvPr/>
            </p:nvSpPr>
            <p:spPr>
              <a:xfrm flipV="1">
                <a:off x="10291291" y="4124174"/>
                <a:ext cx="32731" cy="32737"/>
              </a:xfrm>
              <a:custGeom>
                <a:avLst/>
                <a:gdLst>
                  <a:gd name="connsiteX0" fmla="*/ 24578 w 32731"/>
                  <a:gd name="connsiteY0" fmla="*/ -2280 h 32737"/>
                  <a:gd name="connsiteX1" fmla="*/ -8154 w 32731"/>
                  <a:gd name="connsiteY1" fmla="*/ -2280 h 32737"/>
                  <a:gd name="connsiteX2" fmla="*/ -8154 w 32731"/>
                  <a:gd name="connsiteY2" fmla="*/ 30457 h 32737"/>
                  <a:gd name="connsiteX3" fmla="*/ 24578 w 32731"/>
                  <a:gd name="connsiteY3" fmla="*/ 30457 h 32737"/>
                  <a:gd name="connsiteX4" fmla="*/ 24578 w 32731"/>
                  <a:gd name="connsiteY4" fmla="*/ -2280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1" h="32737">
                    <a:moveTo>
                      <a:pt x="24578" y="-2280"/>
                    </a:moveTo>
                    <a:lnTo>
                      <a:pt x="-8154" y="-2280"/>
                    </a:lnTo>
                    <a:lnTo>
                      <a:pt x="-8154" y="30457"/>
                    </a:lnTo>
                    <a:lnTo>
                      <a:pt x="24578" y="30457"/>
                    </a:lnTo>
                    <a:lnTo>
                      <a:pt x="24578" y="-2280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6" name="Figura a mano libera: forma 615">
                <a:extLst>
                  <a:ext uri="{FF2B5EF4-FFF2-40B4-BE49-F238E27FC236}">
                    <a16:creationId xmlns:a16="http://schemas.microsoft.com/office/drawing/2014/main" id="{6C2F24D0-D61A-469C-A4E6-35E901A0EF4E}"/>
                  </a:ext>
                </a:extLst>
              </p:cNvPr>
              <p:cNvSpPr/>
              <p:nvPr/>
            </p:nvSpPr>
            <p:spPr>
              <a:xfrm flipV="1">
                <a:off x="10086686" y="3678120"/>
                <a:ext cx="32737" cy="32747"/>
              </a:xfrm>
              <a:custGeom>
                <a:avLst/>
                <a:gdLst>
                  <a:gd name="connsiteX0" fmla="*/ 24924 w 32737"/>
                  <a:gd name="connsiteY0" fmla="*/ -3253 h 32747"/>
                  <a:gd name="connsiteX1" fmla="*/ -7813 w 32737"/>
                  <a:gd name="connsiteY1" fmla="*/ -3253 h 32747"/>
                  <a:gd name="connsiteX2" fmla="*/ -7813 w 32737"/>
                  <a:gd name="connsiteY2" fmla="*/ 29495 h 32747"/>
                  <a:gd name="connsiteX3" fmla="*/ 24924 w 32737"/>
                  <a:gd name="connsiteY3" fmla="*/ 29495 h 32747"/>
                  <a:gd name="connsiteX4" fmla="*/ 24924 w 32737"/>
                  <a:gd name="connsiteY4" fmla="*/ -3253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47">
                    <a:moveTo>
                      <a:pt x="24924" y="-3253"/>
                    </a:moveTo>
                    <a:lnTo>
                      <a:pt x="-7813" y="-3253"/>
                    </a:lnTo>
                    <a:lnTo>
                      <a:pt x="-7813" y="29495"/>
                    </a:lnTo>
                    <a:lnTo>
                      <a:pt x="24924" y="29495"/>
                    </a:lnTo>
                    <a:lnTo>
                      <a:pt x="24924" y="-3253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7" name="Figura a mano libera: forma 616">
                <a:extLst>
                  <a:ext uri="{FF2B5EF4-FFF2-40B4-BE49-F238E27FC236}">
                    <a16:creationId xmlns:a16="http://schemas.microsoft.com/office/drawing/2014/main" id="{A580DC6F-2383-4C9E-BD9C-EFBA5CBEC67A}"/>
                  </a:ext>
                </a:extLst>
              </p:cNvPr>
              <p:cNvSpPr/>
              <p:nvPr/>
            </p:nvSpPr>
            <p:spPr>
              <a:xfrm flipV="1">
                <a:off x="10360856" y="3457133"/>
                <a:ext cx="32742" cy="32742"/>
              </a:xfrm>
              <a:custGeom>
                <a:avLst/>
                <a:gdLst>
                  <a:gd name="connsiteX0" fmla="*/ 24472 w 32742"/>
                  <a:gd name="connsiteY0" fmla="*/ -3735 h 32742"/>
                  <a:gd name="connsiteX1" fmla="*/ -8270 w 32742"/>
                  <a:gd name="connsiteY1" fmla="*/ -3735 h 32742"/>
                  <a:gd name="connsiteX2" fmla="*/ -8270 w 32742"/>
                  <a:gd name="connsiteY2" fmla="*/ 29008 h 32742"/>
                  <a:gd name="connsiteX3" fmla="*/ 24472 w 32742"/>
                  <a:gd name="connsiteY3" fmla="*/ 29008 h 32742"/>
                  <a:gd name="connsiteX4" fmla="*/ 24472 w 32742"/>
                  <a:gd name="connsiteY4" fmla="*/ -3735 h 32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2" h="32742">
                    <a:moveTo>
                      <a:pt x="24472" y="-3735"/>
                    </a:moveTo>
                    <a:lnTo>
                      <a:pt x="-8270" y="-3735"/>
                    </a:lnTo>
                    <a:lnTo>
                      <a:pt x="-8270" y="29008"/>
                    </a:lnTo>
                    <a:lnTo>
                      <a:pt x="24472" y="29008"/>
                    </a:lnTo>
                    <a:lnTo>
                      <a:pt x="24472" y="-373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8" name="Figura a mano libera: forma 617">
                <a:extLst>
                  <a:ext uri="{FF2B5EF4-FFF2-40B4-BE49-F238E27FC236}">
                    <a16:creationId xmlns:a16="http://schemas.microsoft.com/office/drawing/2014/main" id="{62C8BEF6-5CDD-4564-910E-EDAC9C9361EE}"/>
                  </a:ext>
                </a:extLst>
              </p:cNvPr>
              <p:cNvSpPr/>
              <p:nvPr/>
            </p:nvSpPr>
            <p:spPr>
              <a:xfrm flipV="1">
                <a:off x="8316228" y="3864582"/>
                <a:ext cx="106060" cy="48438"/>
              </a:xfrm>
              <a:custGeom>
                <a:avLst/>
                <a:gdLst>
                  <a:gd name="connsiteX0" fmla="*/ 101138 w 106060"/>
                  <a:gd name="connsiteY0" fmla="*/ -2829 h 48438"/>
                  <a:gd name="connsiteX1" fmla="*/ -4922 w 106060"/>
                  <a:gd name="connsiteY1" fmla="*/ -2829 h 48438"/>
                  <a:gd name="connsiteX2" fmla="*/ -4922 w 106060"/>
                  <a:gd name="connsiteY2" fmla="*/ 45609 h 48438"/>
                  <a:gd name="connsiteX3" fmla="*/ 101138 w 106060"/>
                  <a:gd name="connsiteY3" fmla="*/ 45609 h 48438"/>
                  <a:gd name="connsiteX4" fmla="*/ 101138 w 106060"/>
                  <a:gd name="connsiteY4" fmla="*/ -2829 h 48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060" h="48438">
                    <a:moveTo>
                      <a:pt x="101138" y="-2829"/>
                    </a:moveTo>
                    <a:lnTo>
                      <a:pt x="-4922" y="-2829"/>
                    </a:lnTo>
                    <a:lnTo>
                      <a:pt x="-4922" y="45609"/>
                    </a:lnTo>
                    <a:lnTo>
                      <a:pt x="101138" y="45609"/>
                    </a:lnTo>
                    <a:lnTo>
                      <a:pt x="101138" y="-2829"/>
                    </a:lnTo>
                  </a:path>
                </a:pathLst>
              </a:custGeom>
              <a:solidFill>
                <a:srgbClr val="F7911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9" name="Figura a mano libera: forma 618">
                <a:extLst>
                  <a:ext uri="{FF2B5EF4-FFF2-40B4-BE49-F238E27FC236}">
                    <a16:creationId xmlns:a16="http://schemas.microsoft.com/office/drawing/2014/main" id="{24D76DE3-178D-4C5D-AA18-B15FD9E729AF}"/>
                  </a:ext>
                </a:extLst>
              </p:cNvPr>
              <p:cNvSpPr/>
              <p:nvPr/>
            </p:nvSpPr>
            <p:spPr>
              <a:xfrm flipV="1">
                <a:off x="7762212" y="3979197"/>
                <a:ext cx="166748" cy="276841"/>
              </a:xfrm>
              <a:custGeom>
                <a:avLst/>
                <a:gdLst>
                  <a:gd name="connsiteX0" fmla="*/ 162700 w 166748"/>
                  <a:gd name="connsiteY0" fmla="*/ -2330 h 276841"/>
                  <a:gd name="connsiteX1" fmla="*/ -4049 w 166748"/>
                  <a:gd name="connsiteY1" fmla="*/ -2330 h 276841"/>
                  <a:gd name="connsiteX2" fmla="*/ -4049 w 166748"/>
                  <a:gd name="connsiteY2" fmla="*/ 205939 h 276841"/>
                  <a:gd name="connsiteX3" fmla="*/ 162700 w 166748"/>
                  <a:gd name="connsiteY3" fmla="*/ 274511 h 276841"/>
                  <a:gd name="connsiteX4" fmla="*/ 162700 w 166748"/>
                  <a:gd name="connsiteY4" fmla="*/ -2330 h 276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748" h="276841">
                    <a:moveTo>
                      <a:pt x="162700" y="-2330"/>
                    </a:moveTo>
                    <a:lnTo>
                      <a:pt x="-4049" y="-2330"/>
                    </a:lnTo>
                    <a:lnTo>
                      <a:pt x="-4049" y="205939"/>
                    </a:lnTo>
                    <a:lnTo>
                      <a:pt x="162700" y="274511"/>
                    </a:lnTo>
                    <a:lnTo>
                      <a:pt x="162700" y="-2330"/>
                    </a:lnTo>
                  </a:path>
                </a:pathLst>
              </a:custGeom>
              <a:solidFill>
                <a:srgbClr val="F0384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0" name="Figura a mano libera: forma 619">
                <a:extLst>
                  <a:ext uri="{FF2B5EF4-FFF2-40B4-BE49-F238E27FC236}">
                    <a16:creationId xmlns:a16="http://schemas.microsoft.com/office/drawing/2014/main" id="{7C2CE93C-B75D-4CDB-8F27-4F1682DF98E9}"/>
                  </a:ext>
                </a:extLst>
              </p:cNvPr>
              <p:cNvSpPr/>
              <p:nvPr/>
            </p:nvSpPr>
            <p:spPr>
              <a:xfrm flipV="1">
                <a:off x="7756063" y="3973050"/>
                <a:ext cx="179050" cy="80872"/>
              </a:xfrm>
              <a:custGeom>
                <a:avLst/>
                <a:gdLst>
                  <a:gd name="connsiteX0" fmla="*/ 2100 w 179050"/>
                  <a:gd name="connsiteY0" fmla="*/ -2558 h 80872"/>
                  <a:gd name="connsiteX1" fmla="*/ -3585 w 179050"/>
                  <a:gd name="connsiteY1" fmla="*/ 1252 h 80872"/>
                  <a:gd name="connsiteX2" fmla="*/ -238 w 179050"/>
                  <a:gd name="connsiteY2" fmla="*/ 9287 h 80872"/>
                  <a:gd name="connsiteX3" fmla="*/ 166505 w 179050"/>
                  <a:gd name="connsiteY3" fmla="*/ 77854 h 80872"/>
                  <a:gd name="connsiteX4" fmla="*/ 174540 w 179050"/>
                  <a:gd name="connsiteY4" fmla="*/ 74507 h 80872"/>
                  <a:gd name="connsiteX5" fmla="*/ 171188 w 179050"/>
                  <a:gd name="connsiteY5" fmla="*/ 66472 h 80872"/>
                  <a:gd name="connsiteX6" fmla="*/ 4450 w 179050"/>
                  <a:gd name="connsiteY6" fmla="*/ -2105 h 80872"/>
                  <a:gd name="connsiteX7" fmla="*/ 2100 w 179050"/>
                  <a:gd name="connsiteY7" fmla="*/ -2558 h 80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9050" h="80872">
                    <a:moveTo>
                      <a:pt x="2100" y="-2558"/>
                    </a:moveTo>
                    <a:cubicBezTo>
                      <a:pt x="-316" y="-2558"/>
                      <a:pt x="-2608" y="-1118"/>
                      <a:pt x="-3585" y="1252"/>
                    </a:cubicBezTo>
                    <a:cubicBezTo>
                      <a:pt x="-4874" y="4386"/>
                      <a:pt x="-3383" y="7988"/>
                      <a:pt x="-238" y="9287"/>
                    </a:cubicBezTo>
                    <a:lnTo>
                      <a:pt x="166505" y="77854"/>
                    </a:lnTo>
                    <a:cubicBezTo>
                      <a:pt x="169665" y="79143"/>
                      <a:pt x="173246" y="77636"/>
                      <a:pt x="174540" y="74507"/>
                    </a:cubicBezTo>
                    <a:cubicBezTo>
                      <a:pt x="175829" y="71363"/>
                      <a:pt x="174327" y="67766"/>
                      <a:pt x="171188" y="66472"/>
                    </a:cubicBezTo>
                    <a:lnTo>
                      <a:pt x="4450" y="-2105"/>
                    </a:lnTo>
                    <a:cubicBezTo>
                      <a:pt x="3675" y="-2417"/>
                      <a:pt x="2875" y="-2558"/>
                      <a:pt x="2100" y="-2558"/>
                    </a:cubicBezTo>
                  </a:path>
                </a:pathLst>
              </a:custGeom>
              <a:solidFill>
                <a:srgbClr val="4314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1" name="Figura a mano libera: forma 620">
                <a:extLst>
                  <a:ext uri="{FF2B5EF4-FFF2-40B4-BE49-F238E27FC236}">
                    <a16:creationId xmlns:a16="http://schemas.microsoft.com/office/drawing/2014/main" id="{6886C4D4-66F7-4471-B207-97B04780979C}"/>
                  </a:ext>
                </a:extLst>
              </p:cNvPr>
              <p:cNvSpPr/>
              <p:nvPr/>
            </p:nvSpPr>
            <p:spPr>
              <a:xfrm flipV="1">
                <a:off x="7929340" y="3839506"/>
                <a:ext cx="310763" cy="416532"/>
              </a:xfrm>
              <a:custGeom>
                <a:avLst/>
                <a:gdLst>
                  <a:gd name="connsiteX0" fmla="*/ -4447 w 310763"/>
                  <a:gd name="connsiteY0" fmla="*/ -2483 h 416532"/>
                  <a:gd name="connsiteX1" fmla="*/ 306316 w 310763"/>
                  <a:gd name="connsiteY1" fmla="*/ -2483 h 416532"/>
                  <a:gd name="connsiteX2" fmla="*/ 306316 w 310763"/>
                  <a:gd name="connsiteY2" fmla="*/ 414050 h 416532"/>
                  <a:gd name="connsiteX3" fmla="*/ -4447 w 310763"/>
                  <a:gd name="connsiteY3" fmla="*/ 414050 h 416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763" h="416532">
                    <a:moveTo>
                      <a:pt x="-4447" y="-2483"/>
                    </a:moveTo>
                    <a:lnTo>
                      <a:pt x="306316" y="-2483"/>
                    </a:lnTo>
                    <a:lnTo>
                      <a:pt x="306316" y="414050"/>
                    </a:lnTo>
                    <a:lnTo>
                      <a:pt x="-4447" y="414050"/>
                    </a:lnTo>
                    <a:close/>
                  </a:path>
                </a:pathLst>
              </a:custGeom>
              <a:solidFill>
                <a:srgbClr val="F1476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2" name="Figura a mano libera: forma 621">
                <a:extLst>
                  <a:ext uri="{FF2B5EF4-FFF2-40B4-BE49-F238E27FC236}">
                    <a16:creationId xmlns:a16="http://schemas.microsoft.com/office/drawing/2014/main" id="{AE6F6A12-4B65-440C-AB60-DE0D7F05C822}"/>
                  </a:ext>
                </a:extLst>
              </p:cNvPr>
              <p:cNvSpPr/>
              <p:nvPr/>
            </p:nvSpPr>
            <p:spPr>
              <a:xfrm flipV="1">
                <a:off x="7929340" y="3839506"/>
                <a:ext cx="310763" cy="35548"/>
              </a:xfrm>
              <a:custGeom>
                <a:avLst/>
                <a:gdLst>
                  <a:gd name="connsiteX0" fmla="*/ -4447 w 310763"/>
                  <a:gd name="connsiteY0" fmla="*/ -2898 h 35548"/>
                  <a:gd name="connsiteX1" fmla="*/ 306316 w 310763"/>
                  <a:gd name="connsiteY1" fmla="*/ -2898 h 35548"/>
                  <a:gd name="connsiteX2" fmla="*/ 306316 w 310763"/>
                  <a:gd name="connsiteY2" fmla="*/ 32650 h 35548"/>
                  <a:gd name="connsiteX3" fmla="*/ -4447 w 310763"/>
                  <a:gd name="connsiteY3" fmla="*/ 32650 h 35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763" h="35548">
                    <a:moveTo>
                      <a:pt x="-4447" y="-2898"/>
                    </a:moveTo>
                    <a:lnTo>
                      <a:pt x="306316" y="-2898"/>
                    </a:lnTo>
                    <a:lnTo>
                      <a:pt x="306316" y="32650"/>
                    </a:lnTo>
                    <a:lnTo>
                      <a:pt x="-4447" y="32650"/>
                    </a:lnTo>
                    <a:close/>
                  </a:path>
                </a:pathLst>
              </a:custGeom>
              <a:solidFill>
                <a:srgbClr val="F0384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3" name="Figura a mano libera: forma 622">
                <a:extLst>
                  <a:ext uri="{FF2B5EF4-FFF2-40B4-BE49-F238E27FC236}">
                    <a16:creationId xmlns:a16="http://schemas.microsoft.com/office/drawing/2014/main" id="{31B7E8B1-77F6-48E6-B224-B82211BA183A}"/>
                  </a:ext>
                </a:extLst>
              </p:cNvPr>
              <p:cNvSpPr/>
              <p:nvPr/>
            </p:nvSpPr>
            <p:spPr>
              <a:xfrm flipV="1">
                <a:off x="7996364" y="3921420"/>
                <a:ext cx="176716" cy="87634"/>
              </a:xfrm>
              <a:custGeom>
                <a:avLst/>
                <a:gdLst>
                  <a:gd name="connsiteX0" fmla="*/ -4447 w 176716"/>
                  <a:gd name="connsiteY0" fmla="*/ -2663 h 87634"/>
                  <a:gd name="connsiteX1" fmla="*/ 172269 w 176716"/>
                  <a:gd name="connsiteY1" fmla="*/ -2663 h 87634"/>
                  <a:gd name="connsiteX2" fmla="*/ 172269 w 176716"/>
                  <a:gd name="connsiteY2" fmla="*/ 84972 h 87634"/>
                  <a:gd name="connsiteX3" fmla="*/ -4447 w 176716"/>
                  <a:gd name="connsiteY3" fmla="*/ 84972 h 8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716" h="87634">
                    <a:moveTo>
                      <a:pt x="-4447" y="-2663"/>
                    </a:moveTo>
                    <a:lnTo>
                      <a:pt x="172269" y="-2663"/>
                    </a:lnTo>
                    <a:lnTo>
                      <a:pt x="172269" y="84972"/>
                    </a:lnTo>
                    <a:lnTo>
                      <a:pt x="-4447" y="84972"/>
                    </a:lnTo>
                    <a:close/>
                  </a:path>
                </a:pathLst>
              </a:custGeom>
              <a:solidFill>
                <a:srgbClr val="99B8B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4" name="Figura a mano libera: forma 623">
                <a:extLst>
                  <a:ext uri="{FF2B5EF4-FFF2-40B4-BE49-F238E27FC236}">
                    <a16:creationId xmlns:a16="http://schemas.microsoft.com/office/drawing/2014/main" id="{56113FDD-2747-4F99-B776-406B62D2C8F6}"/>
                  </a:ext>
                </a:extLst>
              </p:cNvPr>
              <p:cNvSpPr/>
              <p:nvPr/>
            </p:nvSpPr>
            <p:spPr>
              <a:xfrm flipV="1">
                <a:off x="7996364" y="3925234"/>
                <a:ext cx="176716" cy="83821"/>
              </a:xfrm>
              <a:custGeom>
                <a:avLst/>
                <a:gdLst>
                  <a:gd name="connsiteX0" fmla="*/ 172269 w 176716"/>
                  <a:gd name="connsiteY0" fmla="*/ -2659 h 83821"/>
                  <a:gd name="connsiteX1" fmla="*/ -4447 w 176716"/>
                  <a:gd name="connsiteY1" fmla="*/ -2659 h 83821"/>
                  <a:gd name="connsiteX2" fmla="*/ -4447 w 176716"/>
                  <a:gd name="connsiteY2" fmla="*/ 19258 h 83821"/>
                  <a:gd name="connsiteX3" fmla="*/ 150363 w 176716"/>
                  <a:gd name="connsiteY3" fmla="*/ 19258 h 83821"/>
                  <a:gd name="connsiteX4" fmla="*/ 150363 w 176716"/>
                  <a:gd name="connsiteY4" fmla="*/ 81163 h 83821"/>
                  <a:gd name="connsiteX5" fmla="*/ 172269 w 176716"/>
                  <a:gd name="connsiteY5" fmla="*/ 81163 h 83821"/>
                  <a:gd name="connsiteX6" fmla="*/ 172269 w 176716"/>
                  <a:gd name="connsiteY6" fmla="*/ -2659 h 83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716" h="83821">
                    <a:moveTo>
                      <a:pt x="172269" y="-2659"/>
                    </a:moveTo>
                    <a:lnTo>
                      <a:pt x="-4447" y="-2659"/>
                    </a:lnTo>
                    <a:lnTo>
                      <a:pt x="-4447" y="19258"/>
                    </a:lnTo>
                    <a:lnTo>
                      <a:pt x="150363" y="19258"/>
                    </a:lnTo>
                    <a:lnTo>
                      <a:pt x="150363" y="81163"/>
                    </a:lnTo>
                    <a:lnTo>
                      <a:pt x="172269" y="81163"/>
                    </a:lnTo>
                    <a:lnTo>
                      <a:pt x="172269" y="-2659"/>
                    </a:lnTo>
                  </a:path>
                </a:pathLst>
              </a:custGeom>
              <a:solidFill>
                <a:srgbClr val="6A979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5" name="Figura a mano libera: forma 624">
                <a:extLst>
                  <a:ext uri="{FF2B5EF4-FFF2-40B4-BE49-F238E27FC236}">
                    <a16:creationId xmlns:a16="http://schemas.microsoft.com/office/drawing/2014/main" id="{1C085AAD-863F-430E-AB0B-E3FE4D1E04B3}"/>
                  </a:ext>
                </a:extLst>
              </p:cNvPr>
              <p:cNvSpPr/>
              <p:nvPr/>
            </p:nvSpPr>
            <p:spPr>
              <a:xfrm flipV="1">
                <a:off x="7993765" y="3918815"/>
                <a:ext cx="181914" cy="92838"/>
              </a:xfrm>
              <a:custGeom>
                <a:avLst/>
                <a:gdLst>
                  <a:gd name="connsiteX0" fmla="*/ 174868 w 181914"/>
                  <a:gd name="connsiteY0" fmla="*/ -64 h 92838"/>
                  <a:gd name="connsiteX1" fmla="*/ 174868 w 181914"/>
                  <a:gd name="connsiteY1" fmla="*/ 2534 h 92838"/>
                  <a:gd name="connsiteX2" fmla="*/ 750 w 181914"/>
                  <a:gd name="connsiteY2" fmla="*/ 2534 h 92838"/>
                  <a:gd name="connsiteX3" fmla="*/ 750 w 181914"/>
                  <a:gd name="connsiteY3" fmla="*/ 84978 h 92838"/>
                  <a:gd name="connsiteX4" fmla="*/ 172269 w 181914"/>
                  <a:gd name="connsiteY4" fmla="*/ 84978 h 92838"/>
                  <a:gd name="connsiteX5" fmla="*/ 172269 w 181914"/>
                  <a:gd name="connsiteY5" fmla="*/ -64 h 92838"/>
                  <a:gd name="connsiteX6" fmla="*/ 174868 w 181914"/>
                  <a:gd name="connsiteY6" fmla="*/ -64 h 92838"/>
                  <a:gd name="connsiteX7" fmla="*/ 174868 w 181914"/>
                  <a:gd name="connsiteY7" fmla="*/ 2534 h 92838"/>
                  <a:gd name="connsiteX8" fmla="*/ 174868 w 181914"/>
                  <a:gd name="connsiteY8" fmla="*/ -64 h 92838"/>
                  <a:gd name="connsiteX9" fmla="*/ 177467 w 181914"/>
                  <a:gd name="connsiteY9" fmla="*/ -64 h 92838"/>
                  <a:gd name="connsiteX10" fmla="*/ 177467 w 181914"/>
                  <a:gd name="connsiteY10" fmla="*/ 90176 h 92838"/>
                  <a:gd name="connsiteX11" fmla="*/ -4447 w 181914"/>
                  <a:gd name="connsiteY11" fmla="*/ 90176 h 92838"/>
                  <a:gd name="connsiteX12" fmla="*/ -4447 w 181914"/>
                  <a:gd name="connsiteY12" fmla="*/ -2663 h 92838"/>
                  <a:gd name="connsiteX13" fmla="*/ 177467 w 181914"/>
                  <a:gd name="connsiteY13" fmla="*/ -2663 h 92838"/>
                  <a:gd name="connsiteX14" fmla="*/ 177467 w 181914"/>
                  <a:gd name="connsiteY14" fmla="*/ -64 h 92838"/>
                  <a:gd name="connsiteX15" fmla="*/ 174868 w 181914"/>
                  <a:gd name="connsiteY15" fmla="*/ -64 h 92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81914" h="92838">
                    <a:moveTo>
                      <a:pt x="174868" y="-64"/>
                    </a:moveTo>
                    <a:lnTo>
                      <a:pt x="174868" y="2534"/>
                    </a:lnTo>
                    <a:lnTo>
                      <a:pt x="750" y="2534"/>
                    </a:lnTo>
                    <a:lnTo>
                      <a:pt x="750" y="84978"/>
                    </a:lnTo>
                    <a:lnTo>
                      <a:pt x="172269" y="84978"/>
                    </a:lnTo>
                    <a:lnTo>
                      <a:pt x="172269" y="-64"/>
                    </a:lnTo>
                    <a:lnTo>
                      <a:pt x="174868" y="-64"/>
                    </a:lnTo>
                    <a:lnTo>
                      <a:pt x="174868" y="2534"/>
                    </a:lnTo>
                    <a:lnTo>
                      <a:pt x="174868" y="-64"/>
                    </a:lnTo>
                    <a:lnTo>
                      <a:pt x="177467" y="-64"/>
                    </a:lnTo>
                    <a:lnTo>
                      <a:pt x="177467" y="90176"/>
                    </a:lnTo>
                    <a:lnTo>
                      <a:pt x="-4447" y="90176"/>
                    </a:lnTo>
                    <a:lnTo>
                      <a:pt x="-4447" y="-2663"/>
                    </a:lnTo>
                    <a:lnTo>
                      <a:pt x="177467" y="-2663"/>
                    </a:lnTo>
                    <a:lnTo>
                      <a:pt x="177467" y="-64"/>
                    </a:lnTo>
                    <a:lnTo>
                      <a:pt x="174868" y="-64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6" name="Figura a mano libera: forma 625">
                <a:extLst>
                  <a:ext uri="{FF2B5EF4-FFF2-40B4-BE49-F238E27FC236}">
                    <a16:creationId xmlns:a16="http://schemas.microsoft.com/office/drawing/2014/main" id="{3E3EA66A-189E-48A9-963D-6EBAC3A68FD8}"/>
                  </a:ext>
                </a:extLst>
              </p:cNvPr>
              <p:cNvSpPr/>
              <p:nvPr/>
            </p:nvSpPr>
            <p:spPr>
              <a:xfrm flipV="1">
                <a:off x="8051169" y="3921414"/>
                <a:ext cx="5197" cy="87640"/>
              </a:xfrm>
              <a:custGeom>
                <a:avLst/>
                <a:gdLst>
                  <a:gd name="connsiteX0" fmla="*/ -4396 w 5197"/>
                  <a:gd name="connsiteY0" fmla="*/ -2663 h 87640"/>
                  <a:gd name="connsiteX1" fmla="*/ 802 w 5197"/>
                  <a:gd name="connsiteY1" fmla="*/ -2663 h 87640"/>
                  <a:gd name="connsiteX2" fmla="*/ 802 w 5197"/>
                  <a:gd name="connsiteY2" fmla="*/ 84978 h 87640"/>
                  <a:gd name="connsiteX3" fmla="*/ -4396 w 5197"/>
                  <a:gd name="connsiteY3" fmla="*/ 84978 h 8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40">
                    <a:moveTo>
                      <a:pt x="-4396" y="-2663"/>
                    </a:moveTo>
                    <a:lnTo>
                      <a:pt x="802" y="-2663"/>
                    </a:lnTo>
                    <a:lnTo>
                      <a:pt x="802" y="84978"/>
                    </a:lnTo>
                    <a:lnTo>
                      <a:pt x="-4396" y="849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7" name="Figura a mano libera: forma 626">
                <a:extLst>
                  <a:ext uri="{FF2B5EF4-FFF2-40B4-BE49-F238E27FC236}">
                    <a16:creationId xmlns:a16="http://schemas.microsoft.com/office/drawing/2014/main" id="{C27B2D7B-1E51-4C23-8EEE-E02473C34693}"/>
                  </a:ext>
                </a:extLst>
              </p:cNvPr>
              <p:cNvSpPr/>
              <p:nvPr/>
            </p:nvSpPr>
            <p:spPr>
              <a:xfrm flipV="1">
                <a:off x="8113083" y="3921414"/>
                <a:ext cx="5197" cy="87640"/>
              </a:xfrm>
              <a:custGeom>
                <a:avLst/>
                <a:gdLst>
                  <a:gd name="connsiteX0" fmla="*/ -4499 w 5197"/>
                  <a:gd name="connsiteY0" fmla="*/ -2663 h 87640"/>
                  <a:gd name="connsiteX1" fmla="*/ 698 w 5197"/>
                  <a:gd name="connsiteY1" fmla="*/ -2663 h 87640"/>
                  <a:gd name="connsiteX2" fmla="*/ 698 w 5197"/>
                  <a:gd name="connsiteY2" fmla="*/ 84978 h 87640"/>
                  <a:gd name="connsiteX3" fmla="*/ -4499 w 5197"/>
                  <a:gd name="connsiteY3" fmla="*/ 84978 h 8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40">
                    <a:moveTo>
                      <a:pt x="-4499" y="-2663"/>
                    </a:moveTo>
                    <a:lnTo>
                      <a:pt x="698" y="-2663"/>
                    </a:lnTo>
                    <a:lnTo>
                      <a:pt x="698" y="84978"/>
                    </a:lnTo>
                    <a:lnTo>
                      <a:pt x="-4499" y="849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8" name="Figura a mano libera: forma 627">
                <a:extLst>
                  <a:ext uri="{FF2B5EF4-FFF2-40B4-BE49-F238E27FC236}">
                    <a16:creationId xmlns:a16="http://schemas.microsoft.com/office/drawing/2014/main" id="{F83B522E-AE6B-4F47-A43E-C6EF46CDA9AB}"/>
                  </a:ext>
                </a:extLst>
              </p:cNvPr>
              <p:cNvSpPr/>
              <p:nvPr/>
            </p:nvSpPr>
            <p:spPr>
              <a:xfrm flipV="1">
                <a:off x="7985060" y="4012215"/>
                <a:ext cx="199383" cy="16511"/>
              </a:xfrm>
              <a:custGeom>
                <a:avLst/>
                <a:gdLst>
                  <a:gd name="connsiteX0" fmla="*/ -4447 w 199383"/>
                  <a:gd name="connsiteY0" fmla="*/ -2542 h 16511"/>
                  <a:gd name="connsiteX1" fmla="*/ 194936 w 199383"/>
                  <a:gd name="connsiteY1" fmla="*/ -2542 h 16511"/>
                  <a:gd name="connsiteX2" fmla="*/ 194936 w 199383"/>
                  <a:gd name="connsiteY2" fmla="*/ 13969 h 16511"/>
                  <a:gd name="connsiteX3" fmla="*/ -4447 w 199383"/>
                  <a:gd name="connsiteY3" fmla="*/ 13969 h 16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9383" h="16511">
                    <a:moveTo>
                      <a:pt x="-4447" y="-2542"/>
                    </a:moveTo>
                    <a:lnTo>
                      <a:pt x="194936" y="-2542"/>
                    </a:lnTo>
                    <a:lnTo>
                      <a:pt x="194936" y="13969"/>
                    </a:lnTo>
                    <a:lnTo>
                      <a:pt x="-4447" y="13969"/>
                    </a:lnTo>
                    <a:close/>
                  </a:path>
                </a:pathLst>
              </a:custGeom>
              <a:solidFill>
                <a:srgbClr val="5A39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9" name="Figura a mano libera: forma 628">
                <a:extLst>
                  <a:ext uri="{FF2B5EF4-FFF2-40B4-BE49-F238E27FC236}">
                    <a16:creationId xmlns:a16="http://schemas.microsoft.com/office/drawing/2014/main" id="{1810BE6D-89E4-4F9E-9791-59FE2D7D48F9}"/>
                  </a:ext>
                </a:extLst>
              </p:cNvPr>
              <p:cNvSpPr/>
              <p:nvPr/>
            </p:nvSpPr>
            <p:spPr>
              <a:xfrm flipV="1">
                <a:off x="7996338" y="4082071"/>
                <a:ext cx="176710" cy="87620"/>
              </a:xfrm>
              <a:custGeom>
                <a:avLst/>
                <a:gdLst>
                  <a:gd name="connsiteX0" fmla="*/ -4447 w 176710"/>
                  <a:gd name="connsiteY0" fmla="*/ -2312 h 87620"/>
                  <a:gd name="connsiteX1" fmla="*/ 172263 w 176710"/>
                  <a:gd name="connsiteY1" fmla="*/ -2312 h 87620"/>
                  <a:gd name="connsiteX2" fmla="*/ 172263 w 176710"/>
                  <a:gd name="connsiteY2" fmla="*/ 85308 h 87620"/>
                  <a:gd name="connsiteX3" fmla="*/ -4447 w 176710"/>
                  <a:gd name="connsiteY3" fmla="*/ 85308 h 8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710" h="87620">
                    <a:moveTo>
                      <a:pt x="-4447" y="-2312"/>
                    </a:moveTo>
                    <a:lnTo>
                      <a:pt x="172263" y="-2312"/>
                    </a:lnTo>
                    <a:lnTo>
                      <a:pt x="172263" y="85308"/>
                    </a:lnTo>
                    <a:lnTo>
                      <a:pt x="-4447" y="85308"/>
                    </a:lnTo>
                    <a:close/>
                  </a:path>
                </a:pathLst>
              </a:custGeom>
              <a:solidFill>
                <a:srgbClr val="99B8B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0" name="Figura a mano libera: forma 629">
                <a:extLst>
                  <a:ext uri="{FF2B5EF4-FFF2-40B4-BE49-F238E27FC236}">
                    <a16:creationId xmlns:a16="http://schemas.microsoft.com/office/drawing/2014/main" id="{4A122A64-A8D5-4C1B-B24D-331213A575F4}"/>
                  </a:ext>
                </a:extLst>
              </p:cNvPr>
              <p:cNvSpPr/>
              <p:nvPr/>
            </p:nvSpPr>
            <p:spPr>
              <a:xfrm flipV="1">
                <a:off x="7996338" y="4085881"/>
                <a:ext cx="176711" cy="83810"/>
              </a:xfrm>
              <a:custGeom>
                <a:avLst/>
                <a:gdLst>
                  <a:gd name="connsiteX0" fmla="*/ 172264 w 176711"/>
                  <a:gd name="connsiteY0" fmla="*/ -2308 h 83810"/>
                  <a:gd name="connsiteX1" fmla="*/ -4447 w 176711"/>
                  <a:gd name="connsiteY1" fmla="*/ -2308 h 83810"/>
                  <a:gd name="connsiteX2" fmla="*/ -4447 w 176711"/>
                  <a:gd name="connsiteY2" fmla="*/ 19593 h 83810"/>
                  <a:gd name="connsiteX3" fmla="*/ 150358 w 176711"/>
                  <a:gd name="connsiteY3" fmla="*/ 19593 h 83810"/>
                  <a:gd name="connsiteX4" fmla="*/ 150358 w 176711"/>
                  <a:gd name="connsiteY4" fmla="*/ 81503 h 83810"/>
                  <a:gd name="connsiteX5" fmla="*/ 172264 w 176711"/>
                  <a:gd name="connsiteY5" fmla="*/ 81503 h 83810"/>
                  <a:gd name="connsiteX6" fmla="*/ 172264 w 176711"/>
                  <a:gd name="connsiteY6" fmla="*/ -2308 h 8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711" h="83810">
                    <a:moveTo>
                      <a:pt x="172264" y="-2308"/>
                    </a:moveTo>
                    <a:lnTo>
                      <a:pt x="-4447" y="-2308"/>
                    </a:lnTo>
                    <a:lnTo>
                      <a:pt x="-4447" y="19593"/>
                    </a:lnTo>
                    <a:lnTo>
                      <a:pt x="150358" y="19593"/>
                    </a:lnTo>
                    <a:lnTo>
                      <a:pt x="150358" y="81503"/>
                    </a:lnTo>
                    <a:lnTo>
                      <a:pt x="172264" y="81503"/>
                    </a:lnTo>
                    <a:lnTo>
                      <a:pt x="172264" y="-2308"/>
                    </a:lnTo>
                  </a:path>
                </a:pathLst>
              </a:custGeom>
              <a:solidFill>
                <a:srgbClr val="6A979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1" name="Figura a mano libera: forma 630">
                <a:extLst>
                  <a:ext uri="{FF2B5EF4-FFF2-40B4-BE49-F238E27FC236}">
                    <a16:creationId xmlns:a16="http://schemas.microsoft.com/office/drawing/2014/main" id="{9CB8FE4C-9958-4B20-9897-8BC40F38DFF9}"/>
                  </a:ext>
                </a:extLst>
              </p:cNvPr>
              <p:cNvSpPr/>
              <p:nvPr/>
            </p:nvSpPr>
            <p:spPr>
              <a:xfrm flipV="1">
                <a:off x="7993744" y="4079472"/>
                <a:ext cx="181903" cy="92817"/>
              </a:xfrm>
              <a:custGeom>
                <a:avLst/>
                <a:gdLst>
                  <a:gd name="connsiteX0" fmla="*/ 174858 w 181903"/>
                  <a:gd name="connsiteY0" fmla="*/ 286 h 92817"/>
                  <a:gd name="connsiteX1" fmla="*/ 174858 w 181903"/>
                  <a:gd name="connsiteY1" fmla="*/ 2885 h 92817"/>
                  <a:gd name="connsiteX2" fmla="*/ 750 w 181903"/>
                  <a:gd name="connsiteY2" fmla="*/ 2885 h 92817"/>
                  <a:gd name="connsiteX3" fmla="*/ 750 w 181903"/>
                  <a:gd name="connsiteY3" fmla="*/ 85308 h 92817"/>
                  <a:gd name="connsiteX4" fmla="*/ 172259 w 181903"/>
                  <a:gd name="connsiteY4" fmla="*/ 85308 h 92817"/>
                  <a:gd name="connsiteX5" fmla="*/ 172259 w 181903"/>
                  <a:gd name="connsiteY5" fmla="*/ 286 h 92817"/>
                  <a:gd name="connsiteX6" fmla="*/ 174858 w 181903"/>
                  <a:gd name="connsiteY6" fmla="*/ 286 h 92817"/>
                  <a:gd name="connsiteX7" fmla="*/ 174858 w 181903"/>
                  <a:gd name="connsiteY7" fmla="*/ 2885 h 92817"/>
                  <a:gd name="connsiteX8" fmla="*/ 174858 w 181903"/>
                  <a:gd name="connsiteY8" fmla="*/ 286 h 92817"/>
                  <a:gd name="connsiteX9" fmla="*/ 177456 w 181903"/>
                  <a:gd name="connsiteY9" fmla="*/ 286 h 92817"/>
                  <a:gd name="connsiteX10" fmla="*/ 177456 w 181903"/>
                  <a:gd name="connsiteY10" fmla="*/ 90505 h 92817"/>
                  <a:gd name="connsiteX11" fmla="*/ -4447 w 181903"/>
                  <a:gd name="connsiteY11" fmla="*/ 90505 h 92817"/>
                  <a:gd name="connsiteX12" fmla="*/ -4447 w 181903"/>
                  <a:gd name="connsiteY12" fmla="*/ -2312 h 92817"/>
                  <a:gd name="connsiteX13" fmla="*/ 177456 w 181903"/>
                  <a:gd name="connsiteY13" fmla="*/ -2312 h 92817"/>
                  <a:gd name="connsiteX14" fmla="*/ 177456 w 181903"/>
                  <a:gd name="connsiteY14" fmla="*/ 286 h 92817"/>
                  <a:gd name="connsiteX15" fmla="*/ 174858 w 181903"/>
                  <a:gd name="connsiteY15" fmla="*/ 286 h 92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81903" h="92817">
                    <a:moveTo>
                      <a:pt x="174858" y="286"/>
                    </a:moveTo>
                    <a:lnTo>
                      <a:pt x="174858" y="2885"/>
                    </a:lnTo>
                    <a:lnTo>
                      <a:pt x="750" y="2885"/>
                    </a:lnTo>
                    <a:lnTo>
                      <a:pt x="750" y="85308"/>
                    </a:lnTo>
                    <a:lnTo>
                      <a:pt x="172259" y="85308"/>
                    </a:lnTo>
                    <a:lnTo>
                      <a:pt x="172259" y="286"/>
                    </a:lnTo>
                    <a:lnTo>
                      <a:pt x="174858" y="286"/>
                    </a:lnTo>
                    <a:lnTo>
                      <a:pt x="174858" y="2885"/>
                    </a:lnTo>
                    <a:lnTo>
                      <a:pt x="174858" y="286"/>
                    </a:lnTo>
                    <a:lnTo>
                      <a:pt x="177456" y="286"/>
                    </a:lnTo>
                    <a:lnTo>
                      <a:pt x="177456" y="90505"/>
                    </a:lnTo>
                    <a:lnTo>
                      <a:pt x="-4447" y="90505"/>
                    </a:lnTo>
                    <a:lnTo>
                      <a:pt x="-4447" y="-2312"/>
                    </a:lnTo>
                    <a:lnTo>
                      <a:pt x="177456" y="-2312"/>
                    </a:lnTo>
                    <a:lnTo>
                      <a:pt x="177456" y="286"/>
                    </a:lnTo>
                    <a:lnTo>
                      <a:pt x="174858" y="2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2" name="Figura a mano libera: forma 631">
                <a:extLst>
                  <a:ext uri="{FF2B5EF4-FFF2-40B4-BE49-F238E27FC236}">
                    <a16:creationId xmlns:a16="http://schemas.microsoft.com/office/drawing/2014/main" id="{E271A341-93F1-431A-A46B-034366028F8A}"/>
                  </a:ext>
                </a:extLst>
              </p:cNvPr>
              <p:cNvSpPr/>
              <p:nvPr/>
            </p:nvSpPr>
            <p:spPr>
              <a:xfrm flipV="1">
                <a:off x="8051137" y="4082071"/>
                <a:ext cx="5197" cy="87620"/>
              </a:xfrm>
              <a:custGeom>
                <a:avLst/>
                <a:gdLst>
                  <a:gd name="connsiteX0" fmla="*/ -4396 w 5197"/>
                  <a:gd name="connsiteY0" fmla="*/ -2312 h 87620"/>
                  <a:gd name="connsiteX1" fmla="*/ 802 w 5197"/>
                  <a:gd name="connsiteY1" fmla="*/ -2312 h 87620"/>
                  <a:gd name="connsiteX2" fmla="*/ 802 w 5197"/>
                  <a:gd name="connsiteY2" fmla="*/ 85308 h 87620"/>
                  <a:gd name="connsiteX3" fmla="*/ -4396 w 5197"/>
                  <a:gd name="connsiteY3" fmla="*/ 85308 h 8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20">
                    <a:moveTo>
                      <a:pt x="-4396" y="-2312"/>
                    </a:moveTo>
                    <a:lnTo>
                      <a:pt x="802" y="-2312"/>
                    </a:lnTo>
                    <a:lnTo>
                      <a:pt x="802" y="85308"/>
                    </a:lnTo>
                    <a:lnTo>
                      <a:pt x="-4396" y="8530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3" name="Figura a mano libera: forma 632">
                <a:extLst>
                  <a:ext uri="{FF2B5EF4-FFF2-40B4-BE49-F238E27FC236}">
                    <a16:creationId xmlns:a16="http://schemas.microsoft.com/office/drawing/2014/main" id="{727A1D40-572D-4846-97D4-BC543527E293}"/>
                  </a:ext>
                </a:extLst>
              </p:cNvPr>
              <p:cNvSpPr/>
              <p:nvPr/>
            </p:nvSpPr>
            <p:spPr>
              <a:xfrm flipV="1">
                <a:off x="8113047" y="4082071"/>
                <a:ext cx="5197" cy="87620"/>
              </a:xfrm>
              <a:custGeom>
                <a:avLst/>
                <a:gdLst>
                  <a:gd name="connsiteX0" fmla="*/ -4499 w 5197"/>
                  <a:gd name="connsiteY0" fmla="*/ -2312 h 87620"/>
                  <a:gd name="connsiteX1" fmla="*/ 698 w 5197"/>
                  <a:gd name="connsiteY1" fmla="*/ -2312 h 87620"/>
                  <a:gd name="connsiteX2" fmla="*/ 698 w 5197"/>
                  <a:gd name="connsiteY2" fmla="*/ 85308 h 87620"/>
                  <a:gd name="connsiteX3" fmla="*/ -4499 w 5197"/>
                  <a:gd name="connsiteY3" fmla="*/ 85308 h 8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20">
                    <a:moveTo>
                      <a:pt x="-4499" y="-2312"/>
                    </a:moveTo>
                    <a:lnTo>
                      <a:pt x="698" y="-2312"/>
                    </a:lnTo>
                    <a:lnTo>
                      <a:pt x="698" y="85308"/>
                    </a:lnTo>
                    <a:lnTo>
                      <a:pt x="-4499" y="8530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4" name="Figura a mano libera: forma 633">
                <a:extLst>
                  <a:ext uri="{FF2B5EF4-FFF2-40B4-BE49-F238E27FC236}">
                    <a16:creationId xmlns:a16="http://schemas.microsoft.com/office/drawing/2014/main" id="{B23DD69B-3F9D-4812-8E44-B84B2FA2F9DC}"/>
                  </a:ext>
                </a:extLst>
              </p:cNvPr>
              <p:cNvSpPr/>
              <p:nvPr/>
            </p:nvSpPr>
            <p:spPr>
              <a:xfrm flipV="1">
                <a:off x="7985028" y="4172866"/>
                <a:ext cx="199387" cy="16507"/>
              </a:xfrm>
              <a:custGeom>
                <a:avLst/>
                <a:gdLst>
                  <a:gd name="connsiteX0" fmla="*/ -4447 w 199387"/>
                  <a:gd name="connsiteY0" fmla="*/ -2192 h 16507"/>
                  <a:gd name="connsiteX1" fmla="*/ 194940 w 199387"/>
                  <a:gd name="connsiteY1" fmla="*/ -2192 h 16507"/>
                  <a:gd name="connsiteX2" fmla="*/ 194940 w 199387"/>
                  <a:gd name="connsiteY2" fmla="*/ 14315 h 16507"/>
                  <a:gd name="connsiteX3" fmla="*/ -4447 w 199387"/>
                  <a:gd name="connsiteY3" fmla="*/ 14315 h 16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9387" h="16507">
                    <a:moveTo>
                      <a:pt x="-4447" y="-2192"/>
                    </a:moveTo>
                    <a:lnTo>
                      <a:pt x="194940" y="-2192"/>
                    </a:lnTo>
                    <a:lnTo>
                      <a:pt x="194940" y="14315"/>
                    </a:lnTo>
                    <a:lnTo>
                      <a:pt x="-4447" y="14315"/>
                    </a:lnTo>
                    <a:close/>
                  </a:path>
                </a:pathLst>
              </a:custGeom>
              <a:solidFill>
                <a:srgbClr val="5A39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5" name="Figura a mano libera: forma 634">
                <a:extLst>
                  <a:ext uri="{FF2B5EF4-FFF2-40B4-BE49-F238E27FC236}">
                    <a16:creationId xmlns:a16="http://schemas.microsoft.com/office/drawing/2014/main" id="{001A49F1-EF58-419C-B81C-5E84F96BDC94}"/>
                  </a:ext>
                </a:extLst>
              </p:cNvPr>
              <p:cNvSpPr/>
              <p:nvPr/>
            </p:nvSpPr>
            <p:spPr>
              <a:xfrm flipV="1">
                <a:off x="7923191" y="3833346"/>
                <a:ext cx="323060" cy="12307"/>
              </a:xfrm>
              <a:custGeom>
                <a:avLst/>
                <a:gdLst>
                  <a:gd name="connsiteX0" fmla="*/ 318614 w 323060"/>
                  <a:gd name="connsiteY0" fmla="*/ -2937 h 12307"/>
                  <a:gd name="connsiteX1" fmla="*/ -4447 w 323060"/>
                  <a:gd name="connsiteY1" fmla="*/ -2937 h 12307"/>
                  <a:gd name="connsiteX2" fmla="*/ -4447 w 323060"/>
                  <a:gd name="connsiteY2" fmla="*/ 9370 h 12307"/>
                  <a:gd name="connsiteX3" fmla="*/ 318614 w 323060"/>
                  <a:gd name="connsiteY3" fmla="*/ 9370 h 12307"/>
                  <a:gd name="connsiteX4" fmla="*/ 318614 w 323060"/>
                  <a:gd name="connsiteY4" fmla="*/ -2937 h 12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3060" h="12307">
                    <a:moveTo>
                      <a:pt x="318614" y="-2937"/>
                    </a:moveTo>
                    <a:lnTo>
                      <a:pt x="-4447" y="-2937"/>
                    </a:lnTo>
                    <a:lnTo>
                      <a:pt x="-4447" y="9370"/>
                    </a:lnTo>
                    <a:lnTo>
                      <a:pt x="318614" y="9370"/>
                    </a:lnTo>
                    <a:lnTo>
                      <a:pt x="318614" y="-2937"/>
                    </a:lnTo>
                  </a:path>
                </a:pathLst>
              </a:custGeom>
              <a:solidFill>
                <a:srgbClr val="4314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6" name="Figura a mano libera: forma 635">
                <a:extLst>
                  <a:ext uri="{FF2B5EF4-FFF2-40B4-BE49-F238E27FC236}">
                    <a16:creationId xmlns:a16="http://schemas.microsoft.com/office/drawing/2014/main" id="{BD1AF488-62CE-497F-ADA0-A266A84EDF23}"/>
                  </a:ext>
                </a:extLst>
              </p:cNvPr>
              <p:cNvSpPr/>
              <p:nvPr/>
            </p:nvSpPr>
            <p:spPr>
              <a:xfrm flipV="1">
                <a:off x="7985060" y="4028726"/>
                <a:ext cx="222249" cy="26672"/>
              </a:xfrm>
              <a:custGeom>
                <a:avLst/>
                <a:gdLst>
                  <a:gd name="connsiteX0" fmla="*/ 217783 w 222249"/>
                  <a:gd name="connsiteY0" fmla="*/ -2495 h 26672"/>
                  <a:gd name="connsiteX1" fmla="*/ 18391 w 222249"/>
                  <a:gd name="connsiteY1" fmla="*/ -2495 h 26672"/>
                  <a:gd name="connsiteX2" fmla="*/ -4466 w 222249"/>
                  <a:gd name="connsiteY2" fmla="*/ 24177 h 26672"/>
                  <a:gd name="connsiteX3" fmla="*/ 194915 w 222249"/>
                  <a:gd name="connsiteY3" fmla="*/ 24177 h 26672"/>
                  <a:gd name="connsiteX4" fmla="*/ 217783 w 222249"/>
                  <a:gd name="connsiteY4" fmla="*/ -2495 h 2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249" h="26672">
                    <a:moveTo>
                      <a:pt x="217783" y="-2495"/>
                    </a:moveTo>
                    <a:lnTo>
                      <a:pt x="18391" y="-2495"/>
                    </a:lnTo>
                    <a:lnTo>
                      <a:pt x="-4466" y="24177"/>
                    </a:lnTo>
                    <a:lnTo>
                      <a:pt x="194915" y="24177"/>
                    </a:lnTo>
                    <a:lnTo>
                      <a:pt x="217783" y="-2495"/>
                    </a:lnTo>
                  </a:path>
                </a:pathLst>
              </a:custGeom>
              <a:solidFill>
                <a:srgbClr val="F0384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7" name="Figura a mano libera: forma 636">
                <a:extLst>
                  <a:ext uri="{FF2B5EF4-FFF2-40B4-BE49-F238E27FC236}">
                    <a16:creationId xmlns:a16="http://schemas.microsoft.com/office/drawing/2014/main" id="{E0F5FBDF-7DE4-4979-B370-361E49FCF7EF}"/>
                  </a:ext>
                </a:extLst>
              </p:cNvPr>
              <p:cNvSpPr/>
              <p:nvPr/>
            </p:nvSpPr>
            <p:spPr>
              <a:xfrm flipV="1">
                <a:off x="7985060" y="4189373"/>
                <a:ext cx="222249" cy="26661"/>
              </a:xfrm>
              <a:custGeom>
                <a:avLst/>
                <a:gdLst>
                  <a:gd name="connsiteX0" fmla="*/ 217783 w 222249"/>
                  <a:gd name="connsiteY0" fmla="*/ -2145 h 26661"/>
                  <a:gd name="connsiteX1" fmla="*/ 18391 w 222249"/>
                  <a:gd name="connsiteY1" fmla="*/ -2145 h 26661"/>
                  <a:gd name="connsiteX2" fmla="*/ -4466 w 222249"/>
                  <a:gd name="connsiteY2" fmla="*/ 24517 h 26661"/>
                  <a:gd name="connsiteX3" fmla="*/ 194915 w 222249"/>
                  <a:gd name="connsiteY3" fmla="*/ 24517 h 26661"/>
                  <a:gd name="connsiteX4" fmla="*/ 217783 w 222249"/>
                  <a:gd name="connsiteY4" fmla="*/ -2145 h 26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249" h="26661">
                    <a:moveTo>
                      <a:pt x="217783" y="-2145"/>
                    </a:moveTo>
                    <a:lnTo>
                      <a:pt x="18391" y="-2145"/>
                    </a:lnTo>
                    <a:lnTo>
                      <a:pt x="-4466" y="24517"/>
                    </a:lnTo>
                    <a:lnTo>
                      <a:pt x="194915" y="24517"/>
                    </a:lnTo>
                    <a:lnTo>
                      <a:pt x="217783" y="-2145"/>
                    </a:lnTo>
                  </a:path>
                </a:pathLst>
              </a:custGeom>
              <a:solidFill>
                <a:srgbClr val="F0384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8" name="Figura a mano libera: forma 637">
                <a:extLst>
                  <a:ext uri="{FF2B5EF4-FFF2-40B4-BE49-F238E27FC236}">
                    <a16:creationId xmlns:a16="http://schemas.microsoft.com/office/drawing/2014/main" id="{8E9030DE-043C-4400-8D0E-5B235671781C}"/>
                  </a:ext>
                </a:extLst>
              </p:cNvPr>
              <p:cNvSpPr/>
              <p:nvPr/>
            </p:nvSpPr>
            <p:spPr>
              <a:xfrm flipV="1">
                <a:off x="7808348" y="4080382"/>
                <a:ext cx="74476" cy="74486"/>
              </a:xfrm>
              <a:custGeom>
                <a:avLst/>
                <a:gdLst>
                  <a:gd name="connsiteX0" fmla="*/ -4049 w 74476"/>
                  <a:gd name="connsiteY0" fmla="*/ -2330 h 74486"/>
                  <a:gd name="connsiteX1" fmla="*/ 70428 w 74476"/>
                  <a:gd name="connsiteY1" fmla="*/ -2330 h 74486"/>
                  <a:gd name="connsiteX2" fmla="*/ 70428 w 74476"/>
                  <a:gd name="connsiteY2" fmla="*/ 72157 h 74486"/>
                  <a:gd name="connsiteX3" fmla="*/ -4049 w 74476"/>
                  <a:gd name="connsiteY3" fmla="*/ 72157 h 74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476" h="74486">
                    <a:moveTo>
                      <a:pt x="-4049" y="-2330"/>
                    </a:moveTo>
                    <a:lnTo>
                      <a:pt x="70428" y="-2330"/>
                    </a:lnTo>
                    <a:lnTo>
                      <a:pt x="70428" y="72157"/>
                    </a:lnTo>
                    <a:lnTo>
                      <a:pt x="-4049" y="72157"/>
                    </a:lnTo>
                    <a:close/>
                  </a:path>
                </a:pathLst>
              </a:custGeom>
              <a:solidFill>
                <a:srgbClr val="99B8B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9" name="Figura a mano libera: forma 638">
                <a:extLst>
                  <a:ext uri="{FF2B5EF4-FFF2-40B4-BE49-F238E27FC236}">
                    <a16:creationId xmlns:a16="http://schemas.microsoft.com/office/drawing/2014/main" id="{AFF63B75-8BC4-4597-9DDB-AF4666771EB9}"/>
                  </a:ext>
                </a:extLst>
              </p:cNvPr>
              <p:cNvSpPr/>
              <p:nvPr/>
            </p:nvSpPr>
            <p:spPr>
              <a:xfrm flipV="1">
                <a:off x="7808348" y="4080382"/>
                <a:ext cx="74476" cy="74486"/>
              </a:xfrm>
              <a:custGeom>
                <a:avLst/>
                <a:gdLst>
                  <a:gd name="connsiteX0" fmla="*/ 70428 w 74476"/>
                  <a:gd name="connsiteY0" fmla="*/ -2330 h 74486"/>
                  <a:gd name="connsiteX1" fmla="*/ -4049 w 74476"/>
                  <a:gd name="connsiteY1" fmla="*/ -2330 h 74486"/>
                  <a:gd name="connsiteX2" fmla="*/ -4049 w 74476"/>
                  <a:gd name="connsiteY2" fmla="*/ 16718 h 74486"/>
                  <a:gd name="connsiteX3" fmla="*/ 51385 w 74476"/>
                  <a:gd name="connsiteY3" fmla="*/ 16718 h 74486"/>
                  <a:gd name="connsiteX4" fmla="*/ 51385 w 74476"/>
                  <a:gd name="connsiteY4" fmla="*/ 72157 h 74486"/>
                  <a:gd name="connsiteX5" fmla="*/ 70428 w 74476"/>
                  <a:gd name="connsiteY5" fmla="*/ 72157 h 74486"/>
                  <a:gd name="connsiteX6" fmla="*/ 70428 w 74476"/>
                  <a:gd name="connsiteY6" fmla="*/ -2330 h 74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476" h="74486">
                    <a:moveTo>
                      <a:pt x="70428" y="-2330"/>
                    </a:moveTo>
                    <a:lnTo>
                      <a:pt x="-4049" y="-2330"/>
                    </a:lnTo>
                    <a:lnTo>
                      <a:pt x="-4049" y="16718"/>
                    </a:lnTo>
                    <a:lnTo>
                      <a:pt x="51385" y="16718"/>
                    </a:lnTo>
                    <a:lnTo>
                      <a:pt x="51385" y="72157"/>
                    </a:lnTo>
                    <a:lnTo>
                      <a:pt x="70428" y="72157"/>
                    </a:lnTo>
                    <a:lnTo>
                      <a:pt x="70428" y="-2330"/>
                    </a:lnTo>
                  </a:path>
                </a:pathLst>
              </a:custGeom>
              <a:solidFill>
                <a:srgbClr val="6A979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0" name="Figura a mano libera: forma 639">
                <a:extLst>
                  <a:ext uri="{FF2B5EF4-FFF2-40B4-BE49-F238E27FC236}">
                    <a16:creationId xmlns:a16="http://schemas.microsoft.com/office/drawing/2014/main" id="{27D90554-8A7C-4F81-886F-0993EAD14B81}"/>
                  </a:ext>
                </a:extLst>
              </p:cNvPr>
              <p:cNvSpPr/>
              <p:nvPr/>
            </p:nvSpPr>
            <p:spPr>
              <a:xfrm flipV="1">
                <a:off x="7805749" y="4077783"/>
                <a:ext cx="79673" cy="79684"/>
              </a:xfrm>
              <a:custGeom>
                <a:avLst/>
                <a:gdLst>
                  <a:gd name="connsiteX0" fmla="*/ 73027 w 79673"/>
                  <a:gd name="connsiteY0" fmla="*/ 268 h 79684"/>
                  <a:gd name="connsiteX1" fmla="*/ 73027 w 79673"/>
                  <a:gd name="connsiteY1" fmla="*/ 2867 h 79684"/>
                  <a:gd name="connsiteX2" fmla="*/ 1149 w 79673"/>
                  <a:gd name="connsiteY2" fmla="*/ 2867 h 79684"/>
                  <a:gd name="connsiteX3" fmla="*/ 1149 w 79673"/>
                  <a:gd name="connsiteY3" fmla="*/ 72157 h 79684"/>
                  <a:gd name="connsiteX4" fmla="*/ 70428 w 79673"/>
                  <a:gd name="connsiteY4" fmla="*/ 72157 h 79684"/>
                  <a:gd name="connsiteX5" fmla="*/ 70428 w 79673"/>
                  <a:gd name="connsiteY5" fmla="*/ 268 h 79684"/>
                  <a:gd name="connsiteX6" fmla="*/ 73027 w 79673"/>
                  <a:gd name="connsiteY6" fmla="*/ 268 h 79684"/>
                  <a:gd name="connsiteX7" fmla="*/ 73027 w 79673"/>
                  <a:gd name="connsiteY7" fmla="*/ 2867 h 79684"/>
                  <a:gd name="connsiteX8" fmla="*/ 73027 w 79673"/>
                  <a:gd name="connsiteY8" fmla="*/ 268 h 79684"/>
                  <a:gd name="connsiteX9" fmla="*/ 75625 w 79673"/>
                  <a:gd name="connsiteY9" fmla="*/ 268 h 79684"/>
                  <a:gd name="connsiteX10" fmla="*/ 75625 w 79673"/>
                  <a:gd name="connsiteY10" fmla="*/ 77354 h 79684"/>
                  <a:gd name="connsiteX11" fmla="*/ -4049 w 79673"/>
                  <a:gd name="connsiteY11" fmla="*/ 77354 h 79684"/>
                  <a:gd name="connsiteX12" fmla="*/ -4049 w 79673"/>
                  <a:gd name="connsiteY12" fmla="*/ -2330 h 79684"/>
                  <a:gd name="connsiteX13" fmla="*/ 75625 w 79673"/>
                  <a:gd name="connsiteY13" fmla="*/ -2330 h 79684"/>
                  <a:gd name="connsiteX14" fmla="*/ 75625 w 79673"/>
                  <a:gd name="connsiteY14" fmla="*/ 268 h 79684"/>
                  <a:gd name="connsiteX15" fmla="*/ 73027 w 79673"/>
                  <a:gd name="connsiteY15" fmla="*/ 268 h 79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9673" h="79684">
                    <a:moveTo>
                      <a:pt x="73027" y="268"/>
                    </a:moveTo>
                    <a:lnTo>
                      <a:pt x="73027" y="2867"/>
                    </a:lnTo>
                    <a:lnTo>
                      <a:pt x="1149" y="2867"/>
                    </a:lnTo>
                    <a:lnTo>
                      <a:pt x="1149" y="72157"/>
                    </a:lnTo>
                    <a:lnTo>
                      <a:pt x="70428" y="72157"/>
                    </a:lnTo>
                    <a:lnTo>
                      <a:pt x="70428" y="268"/>
                    </a:lnTo>
                    <a:lnTo>
                      <a:pt x="73027" y="268"/>
                    </a:lnTo>
                    <a:lnTo>
                      <a:pt x="73027" y="2867"/>
                    </a:lnTo>
                    <a:lnTo>
                      <a:pt x="73027" y="268"/>
                    </a:lnTo>
                    <a:lnTo>
                      <a:pt x="75625" y="268"/>
                    </a:lnTo>
                    <a:lnTo>
                      <a:pt x="75625" y="77354"/>
                    </a:lnTo>
                    <a:lnTo>
                      <a:pt x="-4049" y="77354"/>
                    </a:lnTo>
                    <a:lnTo>
                      <a:pt x="-4049" y="-2330"/>
                    </a:lnTo>
                    <a:lnTo>
                      <a:pt x="75625" y="-2330"/>
                    </a:lnTo>
                    <a:lnTo>
                      <a:pt x="75625" y="268"/>
                    </a:lnTo>
                    <a:lnTo>
                      <a:pt x="73027" y="268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1" name="Figura a mano libera: forma 640">
                <a:extLst>
                  <a:ext uri="{FF2B5EF4-FFF2-40B4-BE49-F238E27FC236}">
                    <a16:creationId xmlns:a16="http://schemas.microsoft.com/office/drawing/2014/main" id="{C5A5AEFE-42D2-4EB1-BCD9-AD1084DA1C96}"/>
                  </a:ext>
                </a:extLst>
              </p:cNvPr>
              <p:cNvSpPr/>
              <p:nvPr/>
            </p:nvSpPr>
            <p:spPr>
              <a:xfrm flipV="1">
                <a:off x="8256574" y="3958240"/>
                <a:ext cx="225201" cy="301872"/>
              </a:xfrm>
              <a:custGeom>
                <a:avLst/>
                <a:gdLst>
                  <a:gd name="connsiteX0" fmla="*/ -4922 w 225201"/>
                  <a:gd name="connsiteY0" fmla="*/ -2349 h 301872"/>
                  <a:gd name="connsiteX1" fmla="*/ 220280 w 225201"/>
                  <a:gd name="connsiteY1" fmla="*/ -2349 h 301872"/>
                  <a:gd name="connsiteX2" fmla="*/ 220280 w 225201"/>
                  <a:gd name="connsiteY2" fmla="*/ 299524 h 301872"/>
                  <a:gd name="connsiteX3" fmla="*/ -4922 w 225201"/>
                  <a:gd name="connsiteY3" fmla="*/ 299524 h 301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201" h="301872">
                    <a:moveTo>
                      <a:pt x="-4922" y="-2349"/>
                    </a:moveTo>
                    <a:lnTo>
                      <a:pt x="220280" y="-2349"/>
                    </a:lnTo>
                    <a:lnTo>
                      <a:pt x="220280" y="299524"/>
                    </a:lnTo>
                    <a:lnTo>
                      <a:pt x="-4922" y="299524"/>
                    </a:lnTo>
                    <a:close/>
                  </a:path>
                </a:pathLst>
              </a:custGeom>
              <a:solidFill>
                <a:srgbClr val="F48A7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2" name="Figura a mano libera: forma 641">
                <a:extLst>
                  <a:ext uri="{FF2B5EF4-FFF2-40B4-BE49-F238E27FC236}">
                    <a16:creationId xmlns:a16="http://schemas.microsoft.com/office/drawing/2014/main" id="{EC1917C4-4A34-4127-9C51-A0FECDBD8618}"/>
                  </a:ext>
                </a:extLst>
              </p:cNvPr>
              <p:cNvSpPr/>
              <p:nvPr/>
            </p:nvSpPr>
            <p:spPr>
              <a:xfrm flipV="1">
                <a:off x="8256574" y="3958240"/>
                <a:ext cx="225201" cy="25769"/>
              </a:xfrm>
              <a:custGeom>
                <a:avLst/>
                <a:gdLst>
                  <a:gd name="connsiteX0" fmla="*/ -4922 w 225201"/>
                  <a:gd name="connsiteY0" fmla="*/ -2650 h 25769"/>
                  <a:gd name="connsiteX1" fmla="*/ 220280 w 225201"/>
                  <a:gd name="connsiteY1" fmla="*/ -2650 h 25769"/>
                  <a:gd name="connsiteX2" fmla="*/ 220280 w 225201"/>
                  <a:gd name="connsiteY2" fmla="*/ 23119 h 25769"/>
                  <a:gd name="connsiteX3" fmla="*/ -4922 w 225201"/>
                  <a:gd name="connsiteY3" fmla="*/ 23119 h 25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201" h="25769">
                    <a:moveTo>
                      <a:pt x="-4922" y="-2650"/>
                    </a:moveTo>
                    <a:lnTo>
                      <a:pt x="220280" y="-2650"/>
                    </a:lnTo>
                    <a:lnTo>
                      <a:pt x="220280" y="23119"/>
                    </a:lnTo>
                    <a:lnTo>
                      <a:pt x="-4922" y="23119"/>
                    </a:lnTo>
                    <a:close/>
                  </a:path>
                </a:pathLst>
              </a:custGeom>
              <a:solidFill>
                <a:srgbClr val="F0715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3" name="Figura a mano libera: forma 642">
                <a:extLst>
                  <a:ext uri="{FF2B5EF4-FFF2-40B4-BE49-F238E27FC236}">
                    <a16:creationId xmlns:a16="http://schemas.microsoft.com/office/drawing/2014/main" id="{24412224-43AC-425A-A2D3-4DBF6011F98F}"/>
                  </a:ext>
                </a:extLst>
              </p:cNvPr>
              <p:cNvSpPr/>
              <p:nvPr/>
            </p:nvSpPr>
            <p:spPr>
              <a:xfrm flipV="1">
                <a:off x="8305142" y="4017609"/>
                <a:ext cx="128065" cy="63505"/>
              </a:xfrm>
              <a:custGeom>
                <a:avLst/>
                <a:gdLst>
                  <a:gd name="connsiteX0" fmla="*/ -4922 w 128065"/>
                  <a:gd name="connsiteY0" fmla="*/ -2479 h 63505"/>
                  <a:gd name="connsiteX1" fmla="*/ 123144 w 128065"/>
                  <a:gd name="connsiteY1" fmla="*/ -2479 h 63505"/>
                  <a:gd name="connsiteX2" fmla="*/ 123144 w 128065"/>
                  <a:gd name="connsiteY2" fmla="*/ 61026 h 63505"/>
                  <a:gd name="connsiteX3" fmla="*/ -4922 w 128065"/>
                  <a:gd name="connsiteY3" fmla="*/ 61026 h 63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065" h="63505">
                    <a:moveTo>
                      <a:pt x="-4922" y="-2479"/>
                    </a:moveTo>
                    <a:lnTo>
                      <a:pt x="123144" y="-2479"/>
                    </a:lnTo>
                    <a:lnTo>
                      <a:pt x="123144" y="61026"/>
                    </a:lnTo>
                    <a:lnTo>
                      <a:pt x="-4922" y="61026"/>
                    </a:lnTo>
                    <a:close/>
                  </a:path>
                </a:pathLst>
              </a:custGeom>
              <a:solidFill>
                <a:srgbClr val="98AC9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4" name="Figura a mano libera: forma 643">
                <a:extLst>
                  <a:ext uri="{FF2B5EF4-FFF2-40B4-BE49-F238E27FC236}">
                    <a16:creationId xmlns:a16="http://schemas.microsoft.com/office/drawing/2014/main" id="{6036AEC7-55DA-47AE-9AA7-D08A3E2E9E26}"/>
                  </a:ext>
                </a:extLst>
              </p:cNvPr>
              <p:cNvSpPr/>
              <p:nvPr/>
            </p:nvSpPr>
            <p:spPr>
              <a:xfrm flipV="1">
                <a:off x="8305142" y="4020369"/>
                <a:ext cx="128065" cy="60745"/>
              </a:xfrm>
              <a:custGeom>
                <a:avLst/>
                <a:gdLst>
                  <a:gd name="connsiteX0" fmla="*/ 123144 w 128065"/>
                  <a:gd name="connsiteY0" fmla="*/ -2476 h 60745"/>
                  <a:gd name="connsiteX1" fmla="*/ -4922 w 128065"/>
                  <a:gd name="connsiteY1" fmla="*/ -2476 h 60745"/>
                  <a:gd name="connsiteX2" fmla="*/ -4922 w 128065"/>
                  <a:gd name="connsiteY2" fmla="*/ 13412 h 60745"/>
                  <a:gd name="connsiteX3" fmla="*/ 107271 w 128065"/>
                  <a:gd name="connsiteY3" fmla="*/ 13412 h 60745"/>
                  <a:gd name="connsiteX4" fmla="*/ 107271 w 128065"/>
                  <a:gd name="connsiteY4" fmla="*/ 58269 h 60745"/>
                  <a:gd name="connsiteX5" fmla="*/ 123144 w 128065"/>
                  <a:gd name="connsiteY5" fmla="*/ 58269 h 60745"/>
                  <a:gd name="connsiteX6" fmla="*/ 123144 w 128065"/>
                  <a:gd name="connsiteY6" fmla="*/ -2476 h 60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065" h="60745">
                    <a:moveTo>
                      <a:pt x="123144" y="-2476"/>
                    </a:moveTo>
                    <a:lnTo>
                      <a:pt x="-4922" y="-2476"/>
                    </a:lnTo>
                    <a:lnTo>
                      <a:pt x="-4922" y="13412"/>
                    </a:lnTo>
                    <a:lnTo>
                      <a:pt x="107271" y="13412"/>
                    </a:lnTo>
                    <a:lnTo>
                      <a:pt x="107271" y="58269"/>
                    </a:lnTo>
                    <a:lnTo>
                      <a:pt x="123144" y="58269"/>
                    </a:lnTo>
                    <a:lnTo>
                      <a:pt x="123144" y="-2476"/>
                    </a:lnTo>
                  </a:path>
                </a:pathLst>
              </a:custGeom>
              <a:solidFill>
                <a:srgbClr val="6A877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5" name="Figura a mano libera: forma 644">
                <a:extLst>
                  <a:ext uri="{FF2B5EF4-FFF2-40B4-BE49-F238E27FC236}">
                    <a16:creationId xmlns:a16="http://schemas.microsoft.com/office/drawing/2014/main" id="{DE7D625C-E5EC-4F6B-AF47-7BDD5AB46A09}"/>
                  </a:ext>
                </a:extLst>
              </p:cNvPr>
              <p:cNvSpPr/>
              <p:nvPr/>
            </p:nvSpPr>
            <p:spPr>
              <a:xfrm flipV="1">
                <a:off x="8302544" y="4015011"/>
                <a:ext cx="133262" cy="68702"/>
              </a:xfrm>
              <a:custGeom>
                <a:avLst/>
                <a:gdLst>
                  <a:gd name="connsiteX0" fmla="*/ 125742 w 133262"/>
                  <a:gd name="connsiteY0" fmla="*/ 119 h 68702"/>
                  <a:gd name="connsiteX1" fmla="*/ 125742 w 133262"/>
                  <a:gd name="connsiteY1" fmla="*/ 2718 h 68702"/>
                  <a:gd name="connsiteX2" fmla="*/ 276 w 133262"/>
                  <a:gd name="connsiteY2" fmla="*/ 2718 h 68702"/>
                  <a:gd name="connsiteX3" fmla="*/ 276 w 133262"/>
                  <a:gd name="connsiteY3" fmla="*/ 61026 h 68702"/>
                  <a:gd name="connsiteX4" fmla="*/ 123144 w 133262"/>
                  <a:gd name="connsiteY4" fmla="*/ 61026 h 68702"/>
                  <a:gd name="connsiteX5" fmla="*/ 123144 w 133262"/>
                  <a:gd name="connsiteY5" fmla="*/ 119 h 68702"/>
                  <a:gd name="connsiteX6" fmla="*/ 125742 w 133262"/>
                  <a:gd name="connsiteY6" fmla="*/ 119 h 68702"/>
                  <a:gd name="connsiteX7" fmla="*/ 125742 w 133262"/>
                  <a:gd name="connsiteY7" fmla="*/ 2718 h 68702"/>
                  <a:gd name="connsiteX8" fmla="*/ 125742 w 133262"/>
                  <a:gd name="connsiteY8" fmla="*/ 119 h 68702"/>
                  <a:gd name="connsiteX9" fmla="*/ 128341 w 133262"/>
                  <a:gd name="connsiteY9" fmla="*/ 119 h 68702"/>
                  <a:gd name="connsiteX10" fmla="*/ 128341 w 133262"/>
                  <a:gd name="connsiteY10" fmla="*/ 66223 h 68702"/>
                  <a:gd name="connsiteX11" fmla="*/ -4922 w 133262"/>
                  <a:gd name="connsiteY11" fmla="*/ 66223 h 68702"/>
                  <a:gd name="connsiteX12" fmla="*/ -4922 w 133262"/>
                  <a:gd name="connsiteY12" fmla="*/ -2479 h 68702"/>
                  <a:gd name="connsiteX13" fmla="*/ 128341 w 133262"/>
                  <a:gd name="connsiteY13" fmla="*/ -2479 h 68702"/>
                  <a:gd name="connsiteX14" fmla="*/ 128341 w 133262"/>
                  <a:gd name="connsiteY14" fmla="*/ 119 h 68702"/>
                  <a:gd name="connsiteX15" fmla="*/ 125742 w 133262"/>
                  <a:gd name="connsiteY15" fmla="*/ 119 h 6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3262" h="68702">
                    <a:moveTo>
                      <a:pt x="125742" y="119"/>
                    </a:moveTo>
                    <a:lnTo>
                      <a:pt x="125742" y="2718"/>
                    </a:lnTo>
                    <a:lnTo>
                      <a:pt x="276" y="2718"/>
                    </a:lnTo>
                    <a:lnTo>
                      <a:pt x="276" y="61026"/>
                    </a:lnTo>
                    <a:lnTo>
                      <a:pt x="123144" y="61026"/>
                    </a:lnTo>
                    <a:lnTo>
                      <a:pt x="123144" y="119"/>
                    </a:lnTo>
                    <a:lnTo>
                      <a:pt x="125742" y="119"/>
                    </a:lnTo>
                    <a:lnTo>
                      <a:pt x="125742" y="2718"/>
                    </a:lnTo>
                    <a:lnTo>
                      <a:pt x="125742" y="119"/>
                    </a:lnTo>
                    <a:lnTo>
                      <a:pt x="128341" y="119"/>
                    </a:lnTo>
                    <a:lnTo>
                      <a:pt x="128341" y="66223"/>
                    </a:lnTo>
                    <a:lnTo>
                      <a:pt x="-4922" y="66223"/>
                    </a:lnTo>
                    <a:lnTo>
                      <a:pt x="-4922" y="-2479"/>
                    </a:lnTo>
                    <a:lnTo>
                      <a:pt x="128341" y="-2479"/>
                    </a:lnTo>
                    <a:lnTo>
                      <a:pt x="128341" y="119"/>
                    </a:lnTo>
                    <a:lnTo>
                      <a:pt x="125742" y="119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6" name="Figura a mano libera: forma 645">
                <a:extLst>
                  <a:ext uri="{FF2B5EF4-FFF2-40B4-BE49-F238E27FC236}">
                    <a16:creationId xmlns:a16="http://schemas.microsoft.com/office/drawing/2014/main" id="{5BBA0831-52FA-4A31-AEDB-D2F17042A9EE}"/>
                  </a:ext>
                </a:extLst>
              </p:cNvPr>
              <p:cNvSpPr/>
              <p:nvPr/>
            </p:nvSpPr>
            <p:spPr>
              <a:xfrm flipV="1">
                <a:off x="8344143" y="4017609"/>
                <a:ext cx="5197" cy="63505"/>
              </a:xfrm>
              <a:custGeom>
                <a:avLst/>
                <a:gdLst>
                  <a:gd name="connsiteX0" fmla="*/ -4884 w 5197"/>
                  <a:gd name="connsiteY0" fmla="*/ -2479 h 63505"/>
                  <a:gd name="connsiteX1" fmla="*/ 313 w 5197"/>
                  <a:gd name="connsiteY1" fmla="*/ -2479 h 63505"/>
                  <a:gd name="connsiteX2" fmla="*/ 313 w 5197"/>
                  <a:gd name="connsiteY2" fmla="*/ 61026 h 63505"/>
                  <a:gd name="connsiteX3" fmla="*/ -4884 w 5197"/>
                  <a:gd name="connsiteY3" fmla="*/ 61026 h 63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5">
                    <a:moveTo>
                      <a:pt x="-4884" y="-2479"/>
                    </a:moveTo>
                    <a:lnTo>
                      <a:pt x="313" y="-2479"/>
                    </a:lnTo>
                    <a:lnTo>
                      <a:pt x="313" y="61026"/>
                    </a:lnTo>
                    <a:lnTo>
                      <a:pt x="-4884" y="6102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7" name="Figura a mano libera: forma 646">
                <a:extLst>
                  <a:ext uri="{FF2B5EF4-FFF2-40B4-BE49-F238E27FC236}">
                    <a16:creationId xmlns:a16="http://schemas.microsoft.com/office/drawing/2014/main" id="{998D71C9-FBBA-46F4-B161-F5C611990674}"/>
                  </a:ext>
                </a:extLst>
              </p:cNvPr>
              <p:cNvSpPr/>
              <p:nvPr/>
            </p:nvSpPr>
            <p:spPr>
              <a:xfrm flipV="1">
                <a:off x="8389010" y="4017609"/>
                <a:ext cx="5197" cy="63505"/>
              </a:xfrm>
              <a:custGeom>
                <a:avLst/>
                <a:gdLst>
                  <a:gd name="connsiteX0" fmla="*/ -4959 w 5197"/>
                  <a:gd name="connsiteY0" fmla="*/ -2479 h 63505"/>
                  <a:gd name="connsiteX1" fmla="*/ 238 w 5197"/>
                  <a:gd name="connsiteY1" fmla="*/ -2479 h 63505"/>
                  <a:gd name="connsiteX2" fmla="*/ 238 w 5197"/>
                  <a:gd name="connsiteY2" fmla="*/ 61026 h 63505"/>
                  <a:gd name="connsiteX3" fmla="*/ -4959 w 5197"/>
                  <a:gd name="connsiteY3" fmla="*/ 61026 h 63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5">
                    <a:moveTo>
                      <a:pt x="-4959" y="-2479"/>
                    </a:moveTo>
                    <a:lnTo>
                      <a:pt x="238" y="-2479"/>
                    </a:lnTo>
                    <a:lnTo>
                      <a:pt x="238" y="61026"/>
                    </a:lnTo>
                    <a:lnTo>
                      <a:pt x="-4959" y="6102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8" name="Figura a mano libera: forma 647">
                <a:extLst>
                  <a:ext uri="{FF2B5EF4-FFF2-40B4-BE49-F238E27FC236}">
                    <a16:creationId xmlns:a16="http://schemas.microsoft.com/office/drawing/2014/main" id="{0ACD1012-CD64-418F-A56C-5590B649A0E3}"/>
                  </a:ext>
                </a:extLst>
              </p:cNvPr>
              <p:cNvSpPr/>
              <p:nvPr/>
            </p:nvSpPr>
            <p:spPr>
              <a:xfrm flipV="1">
                <a:off x="8296941" y="4083406"/>
                <a:ext cx="144493" cy="11970"/>
              </a:xfrm>
              <a:custGeom>
                <a:avLst/>
                <a:gdLst>
                  <a:gd name="connsiteX0" fmla="*/ -4922 w 144493"/>
                  <a:gd name="connsiteY0" fmla="*/ -2392 h 11970"/>
                  <a:gd name="connsiteX1" fmla="*/ 139572 w 144493"/>
                  <a:gd name="connsiteY1" fmla="*/ -2392 h 11970"/>
                  <a:gd name="connsiteX2" fmla="*/ 139572 w 144493"/>
                  <a:gd name="connsiteY2" fmla="*/ 9578 h 11970"/>
                  <a:gd name="connsiteX3" fmla="*/ -4922 w 144493"/>
                  <a:gd name="connsiteY3" fmla="*/ 9578 h 11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493" h="11970">
                    <a:moveTo>
                      <a:pt x="-4922" y="-2392"/>
                    </a:moveTo>
                    <a:lnTo>
                      <a:pt x="139572" y="-2392"/>
                    </a:lnTo>
                    <a:lnTo>
                      <a:pt x="139572" y="9578"/>
                    </a:lnTo>
                    <a:lnTo>
                      <a:pt x="-4922" y="9578"/>
                    </a:lnTo>
                    <a:close/>
                  </a:path>
                </a:pathLst>
              </a:custGeom>
              <a:solidFill>
                <a:srgbClr val="4E34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9" name="Figura a mano libera: forma 648">
                <a:extLst>
                  <a:ext uri="{FF2B5EF4-FFF2-40B4-BE49-F238E27FC236}">
                    <a16:creationId xmlns:a16="http://schemas.microsoft.com/office/drawing/2014/main" id="{23AB7569-2EF9-4679-9BB2-DA762288AF90}"/>
                  </a:ext>
                </a:extLst>
              </p:cNvPr>
              <p:cNvSpPr/>
              <p:nvPr/>
            </p:nvSpPr>
            <p:spPr>
              <a:xfrm flipV="1">
                <a:off x="8305127" y="4134034"/>
                <a:ext cx="128061" cy="63504"/>
              </a:xfrm>
              <a:custGeom>
                <a:avLst/>
                <a:gdLst>
                  <a:gd name="connsiteX0" fmla="*/ -4922 w 128061"/>
                  <a:gd name="connsiteY0" fmla="*/ -2225 h 63504"/>
                  <a:gd name="connsiteX1" fmla="*/ 123139 w 128061"/>
                  <a:gd name="connsiteY1" fmla="*/ -2225 h 63504"/>
                  <a:gd name="connsiteX2" fmla="*/ 123139 w 128061"/>
                  <a:gd name="connsiteY2" fmla="*/ 61279 h 63504"/>
                  <a:gd name="connsiteX3" fmla="*/ -4922 w 128061"/>
                  <a:gd name="connsiteY3" fmla="*/ 61279 h 6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061" h="63504">
                    <a:moveTo>
                      <a:pt x="-4922" y="-2225"/>
                    </a:moveTo>
                    <a:lnTo>
                      <a:pt x="123139" y="-2225"/>
                    </a:lnTo>
                    <a:lnTo>
                      <a:pt x="123139" y="61279"/>
                    </a:lnTo>
                    <a:lnTo>
                      <a:pt x="-4922" y="61279"/>
                    </a:lnTo>
                    <a:close/>
                  </a:path>
                </a:pathLst>
              </a:custGeom>
              <a:solidFill>
                <a:srgbClr val="98AC9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0" name="Figura a mano libera: forma 649">
                <a:extLst>
                  <a:ext uri="{FF2B5EF4-FFF2-40B4-BE49-F238E27FC236}">
                    <a16:creationId xmlns:a16="http://schemas.microsoft.com/office/drawing/2014/main" id="{CD54BD1C-17CD-4B21-B31C-9EBB847A7814}"/>
                  </a:ext>
                </a:extLst>
              </p:cNvPr>
              <p:cNvSpPr/>
              <p:nvPr/>
            </p:nvSpPr>
            <p:spPr>
              <a:xfrm flipV="1">
                <a:off x="8305127" y="4136788"/>
                <a:ext cx="128060" cy="60750"/>
              </a:xfrm>
              <a:custGeom>
                <a:avLst/>
                <a:gdLst>
                  <a:gd name="connsiteX0" fmla="*/ 123138 w 128060"/>
                  <a:gd name="connsiteY0" fmla="*/ -2222 h 60750"/>
                  <a:gd name="connsiteX1" fmla="*/ -4922 w 128060"/>
                  <a:gd name="connsiteY1" fmla="*/ -2222 h 60750"/>
                  <a:gd name="connsiteX2" fmla="*/ -4922 w 128060"/>
                  <a:gd name="connsiteY2" fmla="*/ 13665 h 60750"/>
                  <a:gd name="connsiteX3" fmla="*/ 107261 w 128060"/>
                  <a:gd name="connsiteY3" fmla="*/ 13665 h 60750"/>
                  <a:gd name="connsiteX4" fmla="*/ 107261 w 128060"/>
                  <a:gd name="connsiteY4" fmla="*/ 58528 h 60750"/>
                  <a:gd name="connsiteX5" fmla="*/ 123138 w 128060"/>
                  <a:gd name="connsiteY5" fmla="*/ 58528 h 60750"/>
                  <a:gd name="connsiteX6" fmla="*/ 123138 w 128060"/>
                  <a:gd name="connsiteY6" fmla="*/ -2222 h 60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060" h="60750">
                    <a:moveTo>
                      <a:pt x="123138" y="-2222"/>
                    </a:moveTo>
                    <a:lnTo>
                      <a:pt x="-4922" y="-2222"/>
                    </a:lnTo>
                    <a:lnTo>
                      <a:pt x="-4922" y="13665"/>
                    </a:lnTo>
                    <a:lnTo>
                      <a:pt x="107261" y="13665"/>
                    </a:lnTo>
                    <a:lnTo>
                      <a:pt x="107261" y="58528"/>
                    </a:lnTo>
                    <a:lnTo>
                      <a:pt x="123138" y="58528"/>
                    </a:lnTo>
                    <a:lnTo>
                      <a:pt x="123138" y="-2222"/>
                    </a:lnTo>
                  </a:path>
                </a:pathLst>
              </a:custGeom>
              <a:solidFill>
                <a:srgbClr val="6A877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1" name="Figura a mano libera: forma 650">
                <a:extLst>
                  <a:ext uri="{FF2B5EF4-FFF2-40B4-BE49-F238E27FC236}">
                    <a16:creationId xmlns:a16="http://schemas.microsoft.com/office/drawing/2014/main" id="{B90FD4F9-1C93-4F70-A377-C1F5D684E64A}"/>
                  </a:ext>
                </a:extLst>
              </p:cNvPr>
              <p:cNvSpPr/>
              <p:nvPr/>
            </p:nvSpPr>
            <p:spPr>
              <a:xfrm flipV="1">
                <a:off x="8302528" y="4131434"/>
                <a:ext cx="133257" cy="68702"/>
              </a:xfrm>
              <a:custGeom>
                <a:avLst/>
                <a:gdLst>
                  <a:gd name="connsiteX0" fmla="*/ 125737 w 133257"/>
                  <a:gd name="connsiteY0" fmla="*/ 373 h 68702"/>
                  <a:gd name="connsiteX1" fmla="*/ 125737 w 133257"/>
                  <a:gd name="connsiteY1" fmla="*/ 2972 h 68702"/>
                  <a:gd name="connsiteX2" fmla="*/ 276 w 133257"/>
                  <a:gd name="connsiteY2" fmla="*/ 2972 h 68702"/>
                  <a:gd name="connsiteX3" fmla="*/ 276 w 133257"/>
                  <a:gd name="connsiteY3" fmla="*/ 61280 h 68702"/>
                  <a:gd name="connsiteX4" fmla="*/ 123138 w 133257"/>
                  <a:gd name="connsiteY4" fmla="*/ 61280 h 68702"/>
                  <a:gd name="connsiteX5" fmla="*/ 123138 w 133257"/>
                  <a:gd name="connsiteY5" fmla="*/ 373 h 68702"/>
                  <a:gd name="connsiteX6" fmla="*/ 125737 w 133257"/>
                  <a:gd name="connsiteY6" fmla="*/ 373 h 68702"/>
                  <a:gd name="connsiteX7" fmla="*/ 125737 w 133257"/>
                  <a:gd name="connsiteY7" fmla="*/ 2972 h 68702"/>
                  <a:gd name="connsiteX8" fmla="*/ 125737 w 133257"/>
                  <a:gd name="connsiteY8" fmla="*/ 373 h 68702"/>
                  <a:gd name="connsiteX9" fmla="*/ 128336 w 133257"/>
                  <a:gd name="connsiteY9" fmla="*/ 373 h 68702"/>
                  <a:gd name="connsiteX10" fmla="*/ 128336 w 133257"/>
                  <a:gd name="connsiteY10" fmla="*/ 66477 h 68702"/>
                  <a:gd name="connsiteX11" fmla="*/ -4922 w 133257"/>
                  <a:gd name="connsiteY11" fmla="*/ 66477 h 68702"/>
                  <a:gd name="connsiteX12" fmla="*/ -4922 w 133257"/>
                  <a:gd name="connsiteY12" fmla="*/ -2225 h 68702"/>
                  <a:gd name="connsiteX13" fmla="*/ 128336 w 133257"/>
                  <a:gd name="connsiteY13" fmla="*/ -2225 h 68702"/>
                  <a:gd name="connsiteX14" fmla="*/ 128336 w 133257"/>
                  <a:gd name="connsiteY14" fmla="*/ 373 h 68702"/>
                  <a:gd name="connsiteX15" fmla="*/ 125737 w 133257"/>
                  <a:gd name="connsiteY15" fmla="*/ 373 h 6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3257" h="68702">
                    <a:moveTo>
                      <a:pt x="125737" y="373"/>
                    </a:moveTo>
                    <a:lnTo>
                      <a:pt x="125737" y="2972"/>
                    </a:lnTo>
                    <a:lnTo>
                      <a:pt x="276" y="2972"/>
                    </a:lnTo>
                    <a:lnTo>
                      <a:pt x="276" y="61280"/>
                    </a:lnTo>
                    <a:lnTo>
                      <a:pt x="123138" y="61280"/>
                    </a:lnTo>
                    <a:lnTo>
                      <a:pt x="123138" y="373"/>
                    </a:lnTo>
                    <a:lnTo>
                      <a:pt x="125737" y="373"/>
                    </a:lnTo>
                    <a:lnTo>
                      <a:pt x="125737" y="2972"/>
                    </a:lnTo>
                    <a:lnTo>
                      <a:pt x="125737" y="373"/>
                    </a:lnTo>
                    <a:lnTo>
                      <a:pt x="128336" y="373"/>
                    </a:lnTo>
                    <a:lnTo>
                      <a:pt x="128336" y="66477"/>
                    </a:lnTo>
                    <a:lnTo>
                      <a:pt x="-4922" y="66477"/>
                    </a:lnTo>
                    <a:lnTo>
                      <a:pt x="-4922" y="-2225"/>
                    </a:lnTo>
                    <a:lnTo>
                      <a:pt x="128336" y="-2225"/>
                    </a:lnTo>
                    <a:lnTo>
                      <a:pt x="128336" y="373"/>
                    </a:lnTo>
                    <a:lnTo>
                      <a:pt x="125737" y="373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2" name="Figura a mano libera: forma 651">
                <a:extLst>
                  <a:ext uri="{FF2B5EF4-FFF2-40B4-BE49-F238E27FC236}">
                    <a16:creationId xmlns:a16="http://schemas.microsoft.com/office/drawing/2014/main" id="{232FF3FA-D6FC-4165-92D5-77E357984A7E}"/>
                  </a:ext>
                </a:extLst>
              </p:cNvPr>
              <p:cNvSpPr/>
              <p:nvPr/>
            </p:nvSpPr>
            <p:spPr>
              <a:xfrm flipV="1">
                <a:off x="8344117" y="4134034"/>
                <a:ext cx="5197" cy="63504"/>
              </a:xfrm>
              <a:custGeom>
                <a:avLst/>
                <a:gdLst>
                  <a:gd name="connsiteX0" fmla="*/ -4884 w 5197"/>
                  <a:gd name="connsiteY0" fmla="*/ -2225 h 63504"/>
                  <a:gd name="connsiteX1" fmla="*/ 313 w 5197"/>
                  <a:gd name="connsiteY1" fmla="*/ -2225 h 63504"/>
                  <a:gd name="connsiteX2" fmla="*/ 313 w 5197"/>
                  <a:gd name="connsiteY2" fmla="*/ 61279 h 63504"/>
                  <a:gd name="connsiteX3" fmla="*/ -4884 w 5197"/>
                  <a:gd name="connsiteY3" fmla="*/ 61279 h 6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4">
                    <a:moveTo>
                      <a:pt x="-4884" y="-2225"/>
                    </a:moveTo>
                    <a:lnTo>
                      <a:pt x="313" y="-2225"/>
                    </a:lnTo>
                    <a:lnTo>
                      <a:pt x="313" y="61279"/>
                    </a:lnTo>
                    <a:lnTo>
                      <a:pt x="-4884" y="61279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3" name="Figura a mano libera: forma 652">
                <a:extLst>
                  <a:ext uri="{FF2B5EF4-FFF2-40B4-BE49-F238E27FC236}">
                    <a16:creationId xmlns:a16="http://schemas.microsoft.com/office/drawing/2014/main" id="{86951DB8-1E4B-4D48-B162-45459674691F}"/>
                  </a:ext>
                </a:extLst>
              </p:cNvPr>
              <p:cNvSpPr/>
              <p:nvPr/>
            </p:nvSpPr>
            <p:spPr>
              <a:xfrm flipV="1">
                <a:off x="8388990" y="4134034"/>
                <a:ext cx="5197" cy="63504"/>
              </a:xfrm>
              <a:custGeom>
                <a:avLst/>
                <a:gdLst>
                  <a:gd name="connsiteX0" fmla="*/ -4959 w 5197"/>
                  <a:gd name="connsiteY0" fmla="*/ -2225 h 63504"/>
                  <a:gd name="connsiteX1" fmla="*/ 238 w 5197"/>
                  <a:gd name="connsiteY1" fmla="*/ -2225 h 63504"/>
                  <a:gd name="connsiteX2" fmla="*/ 238 w 5197"/>
                  <a:gd name="connsiteY2" fmla="*/ 61279 h 63504"/>
                  <a:gd name="connsiteX3" fmla="*/ -4959 w 5197"/>
                  <a:gd name="connsiteY3" fmla="*/ 61279 h 6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4">
                    <a:moveTo>
                      <a:pt x="-4959" y="-2225"/>
                    </a:moveTo>
                    <a:lnTo>
                      <a:pt x="238" y="-2225"/>
                    </a:lnTo>
                    <a:lnTo>
                      <a:pt x="238" y="61279"/>
                    </a:lnTo>
                    <a:lnTo>
                      <a:pt x="-4959" y="61279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4" name="Figura a mano libera: forma 653">
                <a:extLst>
                  <a:ext uri="{FF2B5EF4-FFF2-40B4-BE49-F238E27FC236}">
                    <a16:creationId xmlns:a16="http://schemas.microsoft.com/office/drawing/2014/main" id="{E1C874AE-4BFA-4DB6-AA9D-DB5667673811}"/>
                  </a:ext>
                </a:extLst>
              </p:cNvPr>
              <p:cNvSpPr/>
              <p:nvPr/>
            </p:nvSpPr>
            <p:spPr>
              <a:xfrm flipV="1">
                <a:off x="8296931" y="4199839"/>
                <a:ext cx="144489" cy="11965"/>
              </a:xfrm>
              <a:custGeom>
                <a:avLst/>
                <a:gdLst>
                  <a:gd name="connsiteX0" fmla="*/ -4922 w 144489"/>
                  <a:gd name="connsiteY0" fmla="*/ -2138 h 11965"/>
                  <a:gd name="connsiteX1" fmla="*/ 139568 w 144489"/>
                  <a:gd name="connsiteY1" fmla="*/ -2138 h 11965"/>
                  <a:gd name="connsiteX2" fmla="*/ 139568 w 144489"/>
                  <a:gd name="connsiteY2" fmla="*/ 9828 h 11965"/>
                  <a:gd name="connsiteX3" fmla="*/ -4922 w 144489"/>
                  <a:gd name="connsiteY3" fmla="*/ 9828 h 11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489" h="11965">
                    <a:moveTo>
                      <a:pt x="-4922" y="-2138"/>
                    </a:moveTo>
                    <a:lnTo>
                      <a:pt x="139568" y="-2138"/>
                    </a:lnTo>
                    <a:lnTo>
                      <a:pt x="139568" y="9828"/>
                    </a:lnTo>
                    <a:lnTo>
                      <a:pt x="-4922" y="9828"/>
                    </a:lnTo>
                    <a:close/>
                  </a:path>
                </a:pathLst>
              </a:custGeom>
              <a:solidFill>
                <a:srgbClr val="4E34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5" name="Figura a mano libera: forma 654">
                <a:extLst>
                  <a:ext uri="{FF2B5EF4-FFF2-40B4-BE49-F238E27FC236}">
                    <a16:creationId xmlns:a16="http://schemas.microsoft.com/office/drawing/2014/main" id="{C0E055FF-4DE6-4DF9-984C-0B35E438D8C3}"/>
                  </a:ext>
                </a:extLst>
              </p:cNvPr>
              <p:cNvSpPr/>
              <p:nvPr/>
            </p:nvSpPr>
            <p:spPr>
              <a:xfrm flipV="1">
                <a:off x="8246180" y="3947847"/>
                <a:ext cx="245990" cy="20788"/>
              </a:xfrm>
              <a:custGeom>
                <a:avLst/>
                <a:gdLst>
                  <a:gd name="connsiteX0" fmla="*/ -4922 w 245990"/>
                  <a:gd name="connsiteY0" fmla="*/ -2678 h 20788"/>
                  <a:gd name="connsiteX1" fmla="*/ 241069 w 245990"/>
                  <a:gd name="connsiteY1" fmla="*/ -2678 h 20788"/>
                  <a:gd name="connsiteX2" fmla="*/ 241069 w 245990"/>
                  <a:gd name="connsiteY2" fmla="*/ 18111 h 20788"/>
                  <a:gd name="connsiteX3" fmla="*/ -4922 w 245990"/>
                  <a:gd name="connsiteY3" fmla="*/ 18111 h 2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5990" h="20788">
                    <a:moveTo>
                      <a:pt x="-4922" y="-2678"/>
                    </a:moveTo>
                    <a:lnTo>
                      <a:pt x="241069" y="-2678"/>
                    </a:lnTo>
                    <a:lnTo>
                      <a:pt x="241069" y="18111"/>
                    </a:lnTo>
                    <a:lnTo>
                      <a:pt x="-4922" y="18111"/>
                    </a:lnTo>
                    <a:close/>
                  </a:path>
                </a:pathLst>
              </a:custGeom>
              <a:solidFill>
                <a:srgbClr val="4E34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6" name="Figura a mano libera: forma 655">
                <a:extLst>
                  <a:ext uri="{FF2B5EF4-FFF2-40B4-BE49-F238E27FC236}">
                    <a16:creationId xmlns:a16="http://schemas.microsoft.com/office/drawing/2014/main" id="{AA811F90-5D2B-4C10-A287-14315512D892}"/>
                  </a:ext>
                </a:extLst>
              </p:cNvPr>
              <p:cNvSpPr/>
              <p:nvPr/>
            </p:nvSpPr>
            <p:spPr>
              <a:xfrm flipV="1">
                <a:off x="8296941" y="4095376"/>
                <a:ext cx="161073" cy="19318"/>
              </a:xfrm>
              <a:custGeom>
                <a:avLst/>
                <a:gdLst>
                  <a:gd name="connsiteX0" fmla="*/ 156138 w 161073"/>
                  <a:gd name="connsiteY0" fmla="*/ -2358 h 19318"/>
                  <a:gd name="connsiteX1" fmla="*/ 11638 w 161073"/>
                  <a:gd name="connsiteY1" fmla="*/ -2358 h 19318"/>
                  <a:gd name="connsiteX2" fmla="*/ -4935 w 161073"/>
                  <a:gd name="connsiteY2" fmla="*/ 16960 h 19318"/>
                  <a:gd name="connsiteX3" fmla="*/ 139558 w 161073"/>
                  <a:gd name="connsiteY3" fmla="*/ 16960 h 19318"/>
                  <a:gd name="connsiteX4" fmla="*/ 156138 w 161073"/>
                  <a:gd name="connsiteY4" fmla="*/ -2358 h 19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073" h="19318">
                    <a:moveTo>
                      <a:pt x="156138" y="-2358"/>
                    </a:moveTo>
                    <a:lnTo>
                      <a:pt x="11638" y="-2358"/>
                    </a:lnTo>
                    <a:lnTo>
                      <a:pt x="-4935" y="16960"/>
                    </a:lnTo>
                    <a:lnTo>
                      <a:pt x="139558" y="16960"/>
                    </a:lnTo>
                    <a:lnTo>
                      <a:pt x="156138" y="-2358"/>
                    </a:lnTo>
                  </a:path>
                </a:pathLst>
              </a:custGeom>
              <a:solidFill>
                <a:srgbClr val="F0715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7" name="Figura a mano libera: forma 656">
                <a:extLst>
                  <a:ext uri="{FF2B5EF4-FFF2-40B4-BE49-F238E27FC236}">
                    <a16:creationId xmlns:a16="http://schemas.microsoft.com/office/drawing/2014/main" id="{98F73E52-AF41-44EB-92A5-923F22BFBAF2}"/>
                  </a:ext>
                </a:extLst>
              </p:cNvPr>
              <p:cNvSpPr/>
              <p:nvPr/>
            </p:nvSpPr>
            <p:spPr>
              <a:xfrm flipV="1">
                <a:off x="8296941" y="4211805"/>
                <a:ext cx="161073" cy="19328"/>
              </a:xfrm>
              <a:custGeom>
                <a:avLst/>
                <a:gdLst>
                  <a:gd name="connsiteX0" fmla="*/ 156138 w 161073"/>
                  <a:gd name="connsiteY0" fmla="*/ -2104 h 19328"/>
                  <a:gd name="connsiteX1" fmla="*/ 11638 w 161073"/>
                  <a:gd name="connsiteY1" fmla="*/ -2104 h 19328"/>
                  <a:gd name="connsiteX2" fmla="*/ -4935 w 161073"/>
                  <a:gd name="connsiteY2" fmla="*/ 17225 h 19328"/>
                  <a:gd name="connsiteX3" fmla="*/ 139558 w 161073"/>
                  <a:gd name="connsiteY3" fmla="*/ 17225 h 19328"/>
                  <a:gd name="connsiteX4" fmla="*/ 156138 w 161073"/>
                  <a:gd name="connsiteY4" fmla="*/ -2104 h 19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073" h="19328">
                    <a:moveTo>
                      <a:pt x="156138" y="-2104"/>
                    </a:moveTo>
                    <a:lnTo>
                      <a:pt x="11638" y="-2104"/>
                    </a:lnTo>
                    <a:lnTo>
                      <a:pt x="-4935" y="17225"/>
                    </a:lnTo>
                    <a:lnTo>
                      <a:pt x="139558" y="17225"/>
                    </a:lnTo>
                    <a:lnTo>
                      <a:pt x="156138" y="-2104"/>
                    </a:lnTo>
                  </a:path>
                </a:pathLst>
              </a:custGeom>
              <a:solidFill>
                <a:srgbClr val="F0715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8" name="Figura a mano libera: forma 657">
                <a:extLst>
                  <a:ext uri="{FF2B5EF4-FFF2-40B4-BE49-F238E27FC236}">
                    <a16:creationId xmlns:a16="http://schemas.microsoft.com/office/drawing/2014/main" id="{A45568D6-C2C5-46E5-8B36-35EEBDA91D6C}"/>
                  </a:ext>
                </a:extLst>
              </p:cNvPr>
              <p:cNvSpPr/>
              <p:nvPr/>
            </p:nvSpPr>
            <p:spPr>
              <a:xfrm flipV="1">
                <a:off x="8233348" y="3910874"/>
                <a:ext cx="268053" cy="46286"/>
              </a:xfrm>
              <a:custGeom>
                <a:avLst/>
                <a:gdLst>
                  <a:gd name="connsiteX0" fmla="*/ -4919 w 268053"/>
                  <a:gd name="connsiteY0" fmla="*/ -2731 h 46286"/>
                  <a:gd name="connsiteX1" fmla="*/ 263135 w 268053"/>
                  <a:gd name="connsiteY1" fmla="*/ -2731 h 46286"/>
                  <a:gd name="connsiteX2" fmla="*/ 237299 w 268053"/>
                  <a:gd name="connsiteY2" fmla="*/ 23099 h 46286"/>
                  <a:gd name="connsiteX3" fmla="*/ 205544 w 268053"/>
                  <a:gd name="connsiteY3" fmla="*/ 23099 h 46286"/>
                  <a:gd name="connsiteX4" fmla="*/ 190472 w 268053"/>
                  <a:gd name="connsiteY4" fmla="*/ 43556 h 46286"/>
                  <a:gd name="connsiteX5" fmla="*/ 68285 w 268053"/>
                  <a:gd name="connsiteY5" fmla="*/ 43556 h 46286"/>
                  <a:gd name="connsiteX6" fmla="*/ 54283 w 268053"/>
                  <a:gd name="connsiteY6" fmla="*/ 24186 h 46286"/>
                  <a:gd name="connsiteX7" fmla="*/ 20922 w 268053"/>
                  <a:gd name="connsiteY7" fmla="*/ 24186 h 46286"/>
                  <a:gd name="connsiteX8" fmla="*/ -4919 w 268053"/>
                  <a:gd name="connsiteY8" fmla="*/ -2731 h 46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8053" h="46286">
                    <a:moveTo>
                      <a:pt x="-4919" y="-2731"/>
                    </a:moveTo>
                    <a:lnTo>
                      <a:pt x="263135" y="-2731"/>
                    </a:lnTo>
                    <a:lnTo>
                      <a:pt x="237299" y="23099"/>
                    </a:lnTo>
                    <a:lnTo>
                      <a:pt x="205544" y="23099"/>
                    </a:lnTo>
                    <a:lnTo>
                      <a:pt x="190472" y="43556"/>
                    </a:lnTo>
                    <a:lnTo>
                      <a:pt x="68285" y="43556"/>
                    </a:lnTo>
                    <a:lnTo>
                      <a:pt x="54283" y="24186"/>
                    </a:lnTo>
                    <a:lnTo>
                      <a:pt x="20922" y="24186"/>
                    </a:lnTo>
                    <a:lnTo>
                      <a:pt x="-4919" y="-2731"/>
                    </a:lnTo>
                  </a:path>
                </a:pathLst>
              </a:custGeom>
              <a:solidFill>
                <a:srgbClr val="A11B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9" name="Figura a mano libera: forma 658">
                <a:extLst>
                  <a:ext uri="{FF2B5EF4-FFF2-40B4-BE49-F238E27FC236}">
                    <a16:creationId xmlns:a16="http://schemas.microsoft.com/office/drawing/2014/main" id="{A18A65E8-84DB-4BD8-96E5-F2FC82621023}"/>
                  </a:ext>
                </a:extLst>
              </p:cNvPr>
              <p:cNvSpPr/>
              <p:nvPr/>
            </p:nvSpPr>
            <p:spPr>
              <a:xfrm flipV="1">
                <a:off x="8319715" y="3876743"/>
                <a:ext cx="18102" cy="25066"/>
              </a:xfrm>
              <a:custGeom>
                <a:avLst/>
                <a:gdLst>
                  <a:gd name="connsiteX0" fmla="*/ 13248 w 18102"/>
                  <a:gd name="connsiteY0" fmla="*/ -2828 h 25066"/>
                  <a:gd name="connsiteX1" fmla="*/ 10478 w 18102"/>
                  <a:gd name="connsiteY1" fmla="*/ -2828 h 25066"/>
                  <a:gd name="connsiteX2" fmla="*/ 10478 w 18102"/>
                  <a:gd name="connsiteY2" fmla="*/ 8969 h 25066"/>
                  <a:gd name="connsiteX3" fmla="*/ -2084 w 18102"/>
                  <a:gd name="connsiteY3" fmla="*/ 8969 h 25066"/>
                  <a:gd name="connsiteX4" fmla="*/ -2084 w 18102"/>
                  <a:gd name="connsiteY4" fmla="*/ -2828 h 25066"/>
                  <a:gd name="connsiteX5" fmla="*/ -4854 w 18102"/>
                  <a:gd name="connsiteY5" fmla="*/ -2828 h 25066"/>
                  <a:gd name="connsiteX6" fmla="*/ -4854 w 18102"/>
                  <a:gd name="connsiteY6" fmla="*/ 22238 h 25066"/>
                  <a:gd name="connsiteX7" fmla="*/ -2084 w 18102"/>
                  <a:gd name="connsiteY7" fmla="*/ 22238 h 25066"/>
                  <a:gd name="connsiteX8" fmla="*/ -2084 w 18102"/>
                  <a:gd name="connsiteY8" fmla="*/ 11578 h 25066"/>
                  <a:gd name="connsiteX9" fmla="*/ 10478 w 18102"/>
                  <a:gd name="connsiteY9" fmla="*/ 11578 h 25066"/>
                  <a:gd name="connsiteX10" fmla="*/ 10478 w 18102"/>
                  <a:gd name="connsiteY10" fmla="*/ 22238 h 25066"/>
                  <a:gd name="connsiteX11" fmla="*/ 13248 w 18102"/>
                  <a:gd name="connsiteY11" fmla="*/ 22238 h 25066"/>
                  <a:gd name="connsiteX12" fmla="*/ 13248 w 18102"/>
                  <a:gd name="connsiteY12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102" h="25066">
                    <a:moveTo>
                      <a:pt x="13248" y="-2828"/>
                    </a:moveTo>
                    <a:lnTo>
                      <a:pt x="10478" y="-2828"/>
                    </a:lnTo>
                    <a:lnTo>
                      <a:pt x="10478" y="8969"/>
                    </a:lnTo>
                    <a:lnTo>
                      <a:pt x="-2084" y="8969"/>
                    </a:lnTo>
                    <a:lnTo>
                      <a:pt x="-2084" y="-2828"/>
                    </a:lnTo>
                    <a:lnTo>
                      <a:pt x="-4854" y="-2828"/>
                    </a:lnTo>
                    <a:lnTo>
                      <a:pt x="-4854" y="22238"/>
                    </a:lnTo>
                    <a:lnTo>
                      <a:pt x="-2084" y="22238"/>
                    </a:lnTo>
                    <a:lnTo>
                      <a:pt x="-2084" y="11578"/>
                    </a:lnTo>
                    <a:lnTo>
                      <a:pt x="10478" y="11578"/>
                    </a:lnTo>
                    <a:lnTo>
                      <a:pt x="10478" y="22238"/>
                    </a:lnTo>
                    <a:lnTo>
                      <a:pt x="13248" y="22238"/>
                    </a:lnTo>
                    <a:lnTo>
                      <a:pt x="13248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0" name="Figura a mano libera: forma 659">
                <a:extLst>
                  <a:ext uri="{FF2B5EF4-FFF2-40B4-BE49-F238E27FC236}">
                    <a16:creationId xmlns:a16="http://schemas.microsoft.com/office/drawing/2014/main" id="{B7CAD342-85C8-44B6-9F4B-CF1B4ADA9FCC}"/>
                  </a:ext>
                </a:extLst>
              </p:cNvPr>
              <p:cNvSpPr/>
              <p:nvPr/>
            </p:nvSpPr>
            <p:spPr>
              <a:xfrm flipV="1">
                <a:off x="8343119" y="3876359"/>
                <a:ext cx="21937" cy="25783"/>
              </a:xfrm>
              <a:custGeom>
                <a:avLst/>
                <a:gdLst>
                  <a:gd name="connsiteX0" fmla="*/ -1955 w 21937"/>
                  <a:gd name="connsiteY0" fmla="*/ 10071 h 25783"/>
                  <a:gd name="connsiteX1" fmla="*/ 109 w 21937"/>
                  <a:gd name="connsiteY1" fmla="*/ 2353 h 25783"/>
                  <a:gd name="connsiteX2" fmla="*/ 6096 w 21937"/>
                  <a:gd name="connsiteY2" fmla="*/ -282 h 25783"/>
                  <a:gd name="connsiteX3" fmla="*/ 12088 w 21937"/>
                  <a:gd name="connsiteY3" fmla="*/ 2353 h 25783"/>
                  <a:gd name="connsiteX4" fmla="*/ 14105 w 21937"/>
                  <a:gd name="connsiteY4" fmla="*/ 10071 h 25783"/>
                  <a:gd name="connsiteX5" fmla="*/ 12088 w 21937"/>
                  <a:gd name="connsiteY5" fmla="*/ 17737 h 25783"/>
                  <a:gd name="connsiteX6" fmla="*/ 6127 w 21937"/>
                  <a:gd name="connsiteY6" fmla="*/ 20357 h 25783"/>
                  <a:gd name="connsiteX7" fmla="*/ 109 w 21937"/>
                  <a:gd name="connsiteY7" fmla="*/ 17721 h 25783"/>
                  <a:gd name="connsiteX8" fmla="*/ -1955 w 21937"/>
                  <a:gd name="connsiteY8" fmla="*/ 10071 h 25783"/>
                  <a:gd name="connsiteX9" fmla="*/ 17041 w 21937"/>
                  <a:gd name="connsiteY9" fmla="*/ 10071 h 25783"/>
                  <a:gd name="connsiteX10" fmla="*/ 14141 w 21937"/>
                  <a:gd name="connsiteY10" fmla="*/ 602 h 25783"/>
                  <a:gd name="connsiteX11" fmla="*/ 6096 w 21937"/>
                  <a:gd name="connsiteY11" fmla="*/ -2828 h 25783"/>
                  <a:gd name="connsiteX12" fmla="*/ -2038 w 21937"/>
                  <a:gd name="connsiteY12" fmla="*/ 550 h 25783"/>
                  <a:gd name="connsiteX13" fmla="*/ -4896 w 21937"/>
                  <a:gd name="connsiteY13" fmla="*/ 10108 h 25783"/>
                  <a:gd name="connsiteX14" fmla="*/ -2028 w 21937"/>
                  <a:gd name="connsiteY14" fmla="*/ 19603 h 25783"/>
                  <a:gd name="connsiteX15" fmla="*/ 6127 w 21937"/>
                  <a:gd name="connsiteY15" fmla="*/ 22955 h 25783"/>
                  <a:gd name="connsiteX16" fmla="*/ 14146 w 21937"/>
                  <a:gd name="connsiteY16" fmla="*/ 19530 h 25783"/>
                  <a:gd name="connsiteX17" fmla="*/ 17041 w 21937"/>
                  <a:gd name="connsiteY17" fmla="*/ 10071 h 2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1937" h="25783">
                    <a:moveTo>
                      <a:pt x="-1955" y="10071"/>
                    </a:moveTo>
                    <a:cubicBezTo>
                      <a:pt x="-1955" y="6683"/>
                      <a:pt x="-1274" y="4110"/>
                      <a:pt x="109" y="2353"/>
                    </a:cubicBezTo>
                    <a:cubicBezTo>
                      <a:pt x="1491" y="591"/>
                      <a:pt x="3476" y="-282"/>
                      <a:pt x="6096" y="-282"/>
                    </a:cubicBezTo>
                    <a:cubicBezTo>
                      <a:pt x="8736" y="-282"/>
                      <a:pt x="10737" y="591"/>
                      <a:pt x="12088" y="2353"/>
                    </a:cubicBezTo>
                    <a:cubicBezTo>
                      <a:pt x="13429" y="4100"/>
                      <a:pt x="14105" y="6672"/>
                      <a:pt x="14105" y="10071"/>
                    </a:cubicBezTo>
                    <a:cubicBezTo>
                      <a:pt x="14105" y="13444"/>
                      <a:pt x="13440" y="16006"/>
                      <a:pt x="12088" y="17737"/>
                    </a:cubicBezTo>
                    <a:cubicBezTo>
                      <a:pt x="10742" y="19483"/>
                      <a:pt x="8757" y="20357"/>
                      <a:pt x="6127" y="20357"/>
                    </a:cubicBezTo>
                    <a:cubicBezTo>
                      <a:pt x="3492" y="20357"/>
                      <a:pt x="1491" y="19478"/>
                      <a:pt x="109" y="17721"/>
                    </a:cubicBezTo>
                    <a:cubicBezTo>
                      <a:pt x="-1274" y="15960"/>
                      <a:pt x="-1955" y="13423"/>
                      <a:pt x="-1955" y="10071"/>
                    </a:cubicBezTo>
                    <a:close/>
                    <a:moveTo>
                      <a:pt x="17041" y="10071"/>
                    </a:moveTo>
                    <a:cubicBezTo>
                      <a:pt x="17041" y="6069"/>
                      <a:pt x="16074" y="2909"/>
                      <a:pt x="14141" y="602"/>
                    </a:cubicBezTo>
                    <a:cubicBezTo>
                      <a:pt x="12213" y="-1685"/>
                      <a:pt x="9531" y="-2828"/>
                      <a:pt x="6096" y="-2828"/>
                    </a:cubicBezTo>
                    <a:cubicBezTo>
                      <a:pt x="2593" y="-2828"/>
                      <a:pt x="-125" y="-1701"/>
                      <a:pt x="-2038" y="550"/>
                    </a:cubicBezTo>
                    <a:cubicBezTo>
                      <a:pt x="-3945" y="2811"/>
                      <a:pt x="-4896" y="5991"/>
                      <a:pt x="-4896" y="10108"/>
                    </a:cubicBezTo>
                    <a:cubicBezTo>
                      <a:pt x="-4896" y="14187"/>
                      <a:pt x="-3945" y="17342"/>
                      <a:pt x="-2028" y="19603"/>
                    </a:cubicBezTo>
                    <a:cubicBezTo>
                      <a:pt x="-105" y="21832"/>
                      <a:pt x="2608" y="22955"/>
                      <a:pt x="6127" y="22955"/>
                    </a:cubicBezTo>
                    <a:cubicBezTo>
                      <a:pt x="9557" y="22955"/>
                      <a:pt x="12229" y="21822"/>
                      <a:pt x="14146" y="19530"/>
                    </a:cubicBezTo>
                    <a:cubicBezTo>
                      <a:pt x="16074" y="17259"/>
                      <a:pt x="17041" y="14083"/>
                      <a:pt x="17041" y="10071"/>
                    </a:cubicBez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1" name="Figura a mano libera: forma 660">
                <a:extLst>
                  <a:ext uri="{FF2B5EF4-FFF2-40B4-BE49-F238E27FC236}">
                    <a16:creationId xmlns:a16="http://schemas.microsoft.com/office/drawing/2014/main" id="{64262DDD-6AE0-486E-929C-81804D712C2B}"/>
                  </a:ext>
                </a:extLst>
              </p:cNvPr>
              <p:cNvSpPr/>
              <p:nvPr/>
            </p:nvSpPr>
            <p:spPr>
              <a:xfrm flipV="1">
                <a:off x="8367384" y="3876743"/>
                <a:ext cx="17883" cy="25066"/>
              </a:xfrm>
              <a:custGeom>
                <a:avLst/>
                <a:gdLst>
                  <a:gd name="connsiteX0" fmla="*/ 5388 w 17883"/>
                  <a:gd name="connsiteY0" fmla="*/ -2828 h 25066"/>
                  <a:gd name="connsiteX1" fmla="*/ 2613 w 17883"/>
                  <a:gd name="connsiteY1" fmla="*/ -2828 h 25066"/>
                  <a:gd name="connsiteX2" fmla="*/ 2613 w 17883"/>
                  <a:gd name="connsiteY2" fmla="*/ 19650 h 25066"/>
                  <a:gd name="connsiteX3" fmla="*/ -4934 w 17883"/>
                  <a:gd name="connsiteY3" fmla="*/ 19650 h 25066"/>
                  <a:gd name="connsiteX4" fmla="*/ -4934 w 17883"/>
                  <a:gd name="connsiteY4" fmla="*/ 22238 h 25066"/>
                  <a:gd name="connsiteX5" fmla="*/ 12950 w 17883"/>
                  <a:gd name="connsiteY5" fmla="*/ 22238 h 25066"/>
                  <a:gd name="connsiteX6" fmla="*/ 12950 w 17883"/>
                  <a:gd name="connsiteY6" fmla="*/ 19650 h 25066"/>
                  <a:gd name="connsiteX7" fmla="*/ 5388 w 17883"/>
                  <a:gd name="connsiteY7" fmla="*/ 19650 h 25066"/>
                  <a:gd name="connsiteX8" fmla="*/ 5388 w 17883"/>
                  <a:gd name="connsiteY8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83" h="25066">
                    <a:moveTo>
                      <a:pt x="5388" y="-2828"/>
                    </a:moveTo>
                    <a:lnTo>
                      <a:pt x="2613" y="-2828"/>
                    </a:lnTo>
                    <a:lnTo>
                      <a:pt x="2613" y="19650"/>
                    </a:lnTo>
                    <a:lnTo>
                      <a:pt x="-4934" y="19650"/>
                    </a:lnTo>
                    <a:lnTo>
                      <a:pt x="-4934" y="22238"/>
                    </a:lnTo>
                    <a:lnTo>
                      <a:pt x="12950" y="22238"/>
                    </a:lnTo>
                    <a:lnTo>
                      <a:pt x="12950" y="19650"/>
                    </a:lnTo>
                    <a:lnTo>
                      <a:pt x="5388" y="19650"/>
                    </a:lnTo>
                    <a:lnTo>
                      <a:pt x="5388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2" name="Figura a mano libera: forma 661">
                <a:extLst>
                  <a:ext uri="{FF2B5EF4-FFF2-40B4-BE49-F238E27FC236}">
                    <a16:creationId xmlns:a16="http://schemas.microsoft.com/office/drawing/2014/main" id="{840C5280-9F91-4E8F-8244-3138C6E8AB55}"/>
                  </a:ext>
                </a:extLst>
              </p:cNvPr>
              <p:cNvSpPr/>
              <p:nvPr/>
            </p:nvSpPr>
            <p:spPr>
              <a:xfrm flipV="1">
                <a:off x="8388865" y="3876743"/>
                <a:ext cx="13279" cy="25066"/>
              </a:xfrm>
              <a:custGeom>
                <a:avLst/>
                <a:gdLst>
                  <a:gd name="connsiteX0" fmla="*/ 8314 w 13279"/>
                  <a:gd name="connsiteY0" fmla="*/ -2828 h 25066"/>
                  <a:gd name="connsiteX1" fmla="*/ -4966 w 13279"/>
                  <a:gd name="connsiteY1" fmla="*/ -2828 h 25066"/>
                  <a:gd name="connsiteX2" fmla="*/ -4966 w 13279"/>
                  <a:gd name="connsiteY2" fmla="*/ 22238 h 25066"/>
                  <a:gd name="connsiteX3" fmla="*/ 8314 w 13279"/>
                  <a:gd name="connsiteY3" fmla="*/ 22238 h 25066"/>
                  <a:gd name="connsiteX4" fmla="*/ 8314 w 13279"/>
                  <a:gd name="connsiteY4" fmla="*/ 19650 h 25066"/>
                  <a:gd name="connsiteX5" fmla="*/ -2221 w 13279"/>
                  <a:gd name="connsiteY5" fmla="*/ 19650 h 25066"/>
                  <a:gd name="connsiteX6" fmla="*/ -2221 w 13279"/>
                  <a:gd name="connsiteY6" fmla="*/ 11578 h 25066"/>
                  <a:gd name="connsiteX7" fmla="*/ 7679 w 13279"/>
                  <a:gd name="connsiteY7" fmla="*/ 11578 h 25066"/>
                  <a:gd name="connsiteX8" fmla="*/ 7679 w 13279"/>
                  <a:gd name="connsiteY8" fmla="*/ 9011 h 25066"/>
                  <a:gd name="connsiteX9" fmla="*/ -2221 w 13279"/>
                  <a:gd name="connsiteY9" fmla="*/ 9011 h 25066"/>
                  <a:gd name="connsiteX10" fmla="*/ -2221 w 13279"/>
                  <a:gd name="connsiteY10" fmla="*/ -214 h 25066"/>
                  <a:gd name="connsiteX11" fmla="*/ 8314 w 13279"/>
                  <a:gd name="connsiteY11" fmla="*/ -214 h 25066"/>
                  <a:gd name="connsiteX12" fmla="*/ 8314 w 13279"/>
                  <a:gd name="connsiteY12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279" h="25066">
                    <a:moveTo>
                      <a:pt x="8314" y="-2828"/>
                    </a:moveTo>
                    <a:lnTo>
                      <a:pt x="-4966" y="-2828"/>
                    </a:lnTo>
                    <a:lnTo>
                      <a:pt x="-4966" y="22238"/>
                    </a:lnTo>
                    <a:lnTo>
                      <a:pt x="8314" y="22238"/>
                    </a:lnTo>
                    <a:lnTo>
                      <a:pt x="8314" y="19650"/>
                    </a:lnTo>
                    <a:lnTo>
                      <a:pt x="-2221" y="19650"/>
                    </a:lnTo>
                    <a:lnTo>
                      <a:pt x="-2221" y="11578"/>
                    </a:lnTo>
                    <a:lnTo>
                      <a:pt x="7679" y="11578"/>
                    </a:lnTo>
                    <a:lnTo>
                      <a:pt x="7679" y="9011"/>
                    </a:lnTo>
                    <a:lnTo>
                      <a:pt x="-2221" y="9011"/>
                    </a:lnTo>
                    <a:lnTo>
                      <a:pt x="-2221" y="-214"/>
                    </a:lnTo>
                    <a:lnTo>
                      <a:pt x="8314" y="-214"/>
                    </a:lnTo>
                    <a:lnTo>
                      <a:pt x="8314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3" name="Figura a mano libera: forma 662">
                <a:extLst>
                  <a:ext uri="{FF2B5EF4-FFF2-40B4-BE49-F238E27FC236}">
                    <a16:creationId xmlns:a16="http://schemas.microsoft.com/office/drawing/2014/main" id="{4F11A9C9-3EE2-48AE-828A-B51564E96605}"/>
                  </a:ext>
                </a:extLst>
              </p:cNvPr>
              <p:cNvSpPr/>
              <p:nvPr/>
            </p:nvSpPr>
            <p:spPr>
              <a:xfrm flipV="1">
                <a:off x="8407424" y="3876743"/>
                <a:ext cx="13294" cy="25066"/>
              </a:xfrm>
              <a:custGeom>
                <a:avLst/>
                <a:gdLst>
                  <a:gd name="connsiteX0" fmla="*/ -4997 w 13294"/>
                  <a:gd name="connsiteY0" fmla="*/ -2828 h 25066"/>
                  <a:gd name="connsiteX1" fmla="*/ -4997 w 13294"/>
                  <a:gd name="connsiteY1" fmla="*/ 22238 h 25066"/>
                  <a:gd name="connsiteX2" fmla="*/ -2221 w 13294"/>
                  <a:gd name="connsiteY2" fmla="*/ 22238 h 25066"/>
                  <a:gd name="connsiteX3" fmla="*/ -2221 w 13294"/>
                  <a:gd name="connsiteY3" fmla="*/ -183 h 25066"/>
                  <a:gd name="connsiteX4" fmla="*/ 8298 w 13294"/>
                  <a:gd name="connsiteY4" fmla="*/ -183 h 25066"/>
                  <a:gd name="connsiteX5" fmla="*/ 8298 w 13294"/>
                  <a:gd name="connsiteY5" fmla="*/ -2828 h 25066"/>
                  <a:gd name="connsiteX6" fmla="*/ -4997 w 13294"/>
                  <a:gd name="connsiteY6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94" h="25066">
                    <a:moveTo>
                      <a:pt x="-4997" y="-2828"/>
                    </a:moveTo>
                    <a:lnTo>
                      <a:pt x="-4997" y="22238"/>
                    </a:lnTo>
                    <a:lnTo>
                      <a:pt x="-2221" y="22238"/>
                    </a:lnTo>
                    <a:lnTo>
                      <a:pt x="-2221" y="-183"/>
                    </a:lnTo>
                    <a:lnTo>
                      <a:pt x="8298" y="-183"/>
                    </a:lnTo>
                    <a:lnTo>
                      <a:pt x="8298" y="-2828"/>
                    </a:lnTo>
                    <a:lnTo>
                      <a:pt x="-4997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4" name="Figura a mano libera: forma 663">
                <a:extLst>
                  <a:ext uri="{FF2B5EF4-FFF2-40B4-BE49-F238E27FC236}">
                    <a16:creationId xmlns:a16="http://schemas.microsoft.com/office/drawing/2014/main" id="{349FEF3A-649F-4112-8395-4E24BB895DAD}"/>
                  </a:ext>
                </a:extLst>
              </p:cNvPr>
              <p:cNvSpPr/>
              <p:nvPr/>
            </p:nvSpPr>
            <p:spPr>
              <a:xfrm flipV="1">
                <a:off x="8017059" y="3867747"/>
                <a:ext cx="17369" cy="29639"/>
              </a:xfrm>
              <a:custGeom>
                <a:avLst/>
                <a:gdLst>
                  <a:gd name="connsiteX0" fmla="*/ -1033 w 17369"/>
                  <a:gd name="connsiteY0" fmla="*/ 10961 h 29639"/>
                  <a:gd name="connsiteX1" fmla="*/ -1033 w 17369"/>
                  <a:gd name="connsiteY1" fmla="*/ 296 h 29639"/>
                  <a:gd name="connsiteX2" fmla="*/ 3437 w 17369"/>
                  <a:gd name="connsiteY2" fmla="*/ 296 h 29639"/>
                  <a:gd name="connsiteX3" fmla="*/ 7953 w 17369"/>
                  <a:gd name="connsiteY3" fmla="*/ 1746 h 29639"/>
                  <a:gd name="connsiteX4" fmla="*/ 9559 w 17369"/>
                  <a:gd name="connsiteY4" fmla="*/ 5712 h 29639"/>
                  <a:gd name="connsiteX5" fmla="*/ 2750 w 17369"/>
                  <a:gd name="connsiteY5" fmla="*/ 10961 h 29639"/>
                  <a:gd name="connsiteX6" fmla="*/ -1033 w 17369"/>
                  <a:gd name="connsiteY6" fmla="*/ 23653 h 29639"/>
                  <a:gd name="connsiteX7" fmla="*/ -1033 w 17369"/>
                  <a:gd name="connsiteY7" fmla="*/ 14084 h 29639"/>
                  <a:gd name="connsiteX8" fmla="*/ 2340 w 17369"/>
                  <a:gd name="connsiteY8" fmla="*/ 14084 h 29639"/>
                  <a:gd name="connsiteX9" fmla="*/ 6607 w 17369"/>
                  <a:gd name="connsiteY9" fmla="*/ 15467 h 29639"/>
                  <a:gd name="connsiteX10" fmla="*/ 8150 w 17369"/>
                  <a:gd name="connsiteY10" fmla="*/ 19334 h 29639"/>
                  <a:gd name="connsiteX11" fmla="*/ 2750 w 17369"/>
                  <a:gd name="connsiteY11" fmla="*/ 23653 h 29639"/>
                  <a:gd name="connsiteX12" fmla="*/ -4349 w 17369"/>
                  <a:gd name="connsiteY12" fmla="*/ -2843 h 29639"/>
                  <a:gd name="connsiteX13" fmla="*/ -4349 w 17369"/>
                  <a:gd name="connsiteY13" fmla="*/ 26797 h 29639"/>
                  <a:gd name="connsiteX14" fmla="*/ 3676 w 17369"/>
                  <a:gd name="connsiteY14" fmla="*/ 26797 h 29639"/>
                  <a:gd name="connsiteX15" fmla="*/ 9476 w 17369"/>
                  <a:gd name="connsiteY15" fmla="*/ 24905 h 29639"/>
                  <a:gd name="connsiteX16" fmla="*/ 11617 w 17369"/>
                  <a:gd name="connsiteY16" fmla="*/ 20014 h 29639"/>
                  <a:gd name="connsiteX17" fmla="*/ 10323 w 17369"/>
                  <a:gd name="connsiteY17" fmla="*/ 15638 h 29639"/>
                  <a:gd name="connsiteX18" fmla="*/ 6747 w 17369"/>
                  <a:gd name="connsiteY18" fmla="*/ 12983 h 29639"/>
                  <a:gd name="connsiteX19" fmla="*/ 6747 w 17369"/>
                  <a:gd name="connsiteY19" fmla="*/ 12910 h 29639"/>
                  <a:gd name="connsiteX20" fmla="*/ 11310 w 17369"/>
                  <a:gd name="connsiteY20" fmla="*/ 10649 h 29639"/>
                  <a:gd name="connsiteX21" fmla="*/ 13020 w 17369"/>
                  <a:gd name="connsiteY21" fmla="*/ 5665 h 29639"/>
                  <a:gd name="connsiteX22" fmla="*/ 10422 w 17369"/>
                  <a:gd name="connsiteY22" fmla="*/ -478 h 29639"/>
                  <a:gd name="connsiteX23" fmla="*/ 3873 w 17369"/>
                  <a:gd name="connsiteY23" fmla="*/ -2843 h 29639"/>
                  <a:gd name="connsiteX24" fmla="*/ -4349 w 17369"/>
                  <a:gd name="connsiteY24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7369" h="29639">
                    <a:moveTo>
                      <a:pt x="-1033" y="10961"/>
                    </a:moveTo>
                    <a:lnTo>
                      <a:pt x="-1033" y="296"/>
                    </a:lnTo>
                    <a:lnTo>
                      <a:pt x="3437" y="296"/>
                    </a:lnTo>
                    <a:cubicBezTo>
                      <a:pt x="5380" y="296"/>
                      <a:pt x="6887" y="779"/>
                      <a:pt x="7953" y="1746"/>
                    </a:cubicBezTo>
                    <a:cubicBezTo>
                      <a:pt x="9018" y="2708"/>
                      <a:pt x="9559" y="4033"/>
                      <a:pt x="9559" y="5712"/>
                    </a:cubicBezTo>
                    <a:cubicBezTo>
                      <a:pt x="9559" y="9215"/>
                      <a:pt x="7282" y="10961"/>
                      <a:pt x="2750" y="10961"/>
                    </a:cubicBezTo>
                    <a:close/>
                    <a:moveTo>
                      <a:pt x="-1033" y="23653"/>
                    </a:moveTo>
                    <a:lnTo>
                      <a:pt x="-1033" y="14084"/>
                    </a:lnTo>
                    <a:lnTo>
                      <a:pt x="2340" y="14084"/>
                    </a:lnTo>
                    <a:cubicBezTo>
                      <a:pt x="4143" y="14084"/>
                      <a:pt x="5567" y="14542"/>
                      <a:pt x="6607" y="15467"/>
                    </a:cubicBezTo>
                    <a:cubicBezTo>
                      <a:pt x="7641" y="16382"/>
                      <a:pt x="8150" y="17670"/>
                      <a:pt x="8150" y="19334"/>
                    </a:cubicBezTo>
                    <a:cubicBezTo>
                      <a:pt x="8150" y="22213"/>
                      <a:pt x="6352" y="23653"/>
                      <a:pt x="2750" y="23653"/>
                    </a:cubicBezTo>
                    <a:close/>
                    <a:moveTo>
                      <a:pt x="-4349" y="-2843"/>
                    </a:moveTo>
                    <a:lnTo>
                      <a:pt x="-4349" y="26797"/>
                    </a:lnTo>
                    <a:lnTo>
                      <a:pt x="3676" y="26797"/>
                    </a:lnTo>
                    <a:cubicBezTo>
                      <a:pt x="6113" y="26797"/>
                      <a:pt x="8041" y="26173"/>
                      <a:pt x="9476" y="24905"/>
                    </a:cubicBezTo>
                    <a:cubicBezTo>
                      <a:pt x="10905" y="23663"/>
                      <a:pt x="11617" y="22026"/>
                      <a:pt x="11617" y="20014"/>
                    </a:cubicBezTo>
                    <a:cubicBezTo>
                      <a:pt x="11617" y="18336"/>
                      <a:pt x="11191" y="16881"/>
                      <a:pt x="10323" y="15638"/>
                    </a:cubicBezTo>
                    <a:cubicBezTo>
                      <a:pt x="9460" y="14386"/>
                      <a:pt x="8270" y="13518"/>
                      <a:pt x="6747" y="12983"/>
                    </a:cubicBezTo>
                    <a:lnTo>
                      <a:pt x="6747" y="12910"/>
                    </a:lnTo>
                    <a:cubicBezTo>
                      <a:pt x="8644" y="12665"/>
                      <a:pt x="10167" y="11912"/>
                      <a:pt x="11310" y="10649"/>
                    </a:cubicBezTo>
                    <a:cubicBezTo>
                      <a:pt x="12443" y="9376"/>
                      <a:pt x="13020" y="7712"/>
                      <a:pt x="13020" y="5665"/>
                    </a:cubicBezTo>
                    <a:cubicBezTo>
                      <a:pt x="13020" y="3134"/>
                      <a:pt x="12152" y="1070"/>
                      <a:pt x="10422" y="-478"/>
                    </a:cubicBezTo>
                    <a:cubicBezTo>
                      <a:pt x="8691" y="-2053"/>
                      <a:pt x="6503" y="-2843"/>
                      <a:pt x="3873" y="-2843"/>
                    </a:cubicBezTo>
                    <a:lnTo>
                      <a:pt x="-4349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5" name="Figura a mano libera: forma 664">
                <a:extLst>
                  <a:ext uri="{FF2B5EF4-FFF2-40B4-BE49-F238E27FC236}">
                    <a16:creationId xmlns:a16="http://schemas.microsoft.com/office/drawing/2014/main" id="{F7D65E3E-AE60-4231-9EEF-50522352F734}"/>
                  </a:ext>
                </a:extLst>
              </p:cNvPr>
              <p:cNvSpPr/>
              <p:nvPr/>
            </p:nvSpPr>
            <p:spPr>
              <a:xfrm flipV="1">
                <a:off x="8036881" y="3867747"/>
                <a:ext cx="25102" cy="29639"/>
              </a:xfrm>
              <a:custGeom>
                <a:avLst/>
                <a:gdLst>
                  <a:gd name="connsiteX0" fmla="*/ 12986 w 25102"/>
                  <a:gd name="connsiteY0" fmla="*/ 8591 h 29639"/>
                  <a:gd name="connsiteX1" fmla="*/ 8558 w 25102"/>
                  <a:gd name="connsiteY1" fmla="*/ 21210 h 29639"/>
                  <a:gd name="connsiteX2" fmla="*/ 8127 w 25102"/>
                  <a:gd name="connsiteY2" fmla="*/ 23195 h 29639"/>
                  <a:gd name="connsiteX3" fmla="*/ 8043 w 25102"/>
                  <a:gd name="connsiteY3" fmla="*/ 23195 h 29639"/>
                  <a:gd name="connsiteX4" fmla="*/ 7591 w 25102"/>
                  <a:gd name="connsiteY4" fmla="*/ 21210 h 29639"/>
                  <a:gd name="connsiteX5" fmla="*/ 3210 w 25102"/>
                  <a:gd name="connsiteY5" fmla="*/ 8591 h 29639"/>
                  <a:gd name="connsiteX6" fmla="*/ 20714 w 25102"/>
                  <a:gd name="connsiteY6" fmla="*/ -2843 h 29639"/>
                  <a:gd name="connsiteX7" fmla="*/ 17050 w 25102"/>
                  <a:gd name="connsiteY7" fmla="*/ -2843 h 29639"/>
                  <a:gd name="connsiteX8" fmla="*/ 14062 w 25102"/>
                  <a:gd name="connsiteY8" fmla="*/ 5467 h 29639"/>
                  <a:gd name="connsiteX9" fmla="*/ 2098 w 25102"/>
                  <a:gd name="connsiteY9" fmla="*/ 5467 h 29639"/>
                  <a:gd name="connsiteX10" fmla="*/ -714 w 25102"/>
                  <a:gd name="connsiteY10" fmla="*/ -2843 h 29639"/>
                  <a:gd name="connsiteX11" fmla="*/ -4388 w 25102"/>
                  <a:gd name="connsiteY11" fmla="*/ -2843 h 29639"/>
                  <a:gd name="connsiteX12" fmla="*/ 6437 w 25102"/>
                  <a:gd name="connsiteY12" fmla="*/ 26797 h 29639"/>
                  <a:gd name="connsiteX13" fmla="*/ 9852 w 25102"/>
                  <a:gd name="connsiteY13" fmla="*/ 26797 h 29639"/>
                  <a:gd name="connsiteX14" fmla="*/ 20714 w 25102"/>
                  <a:gd name="connsiteY14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102" h="29639">
                    <a:moveTo>
                      <a:pt x="12986" y="8591"/>
                    </a:moveTo>
                    <a:lnTo>
                      <a:pt x="8558" y="21210"/>
                    </a:lnTo>
                    <a:cubicBezTo>
                      <a:pt x="8413" y="21626"/>
                      <a:pt x="8272" y="22296"/>
                      <a:pt x="8127" y="23195"/>
                    </a:cubicBezTo>
                    <a:lnTo>
                      <a:pt x="8043" y="23195"/>
                    </a:lnTo>
                    <a:cubicBezTo>
                      <a:pt x="7913" y="22358"/>
                      <a:pt x="7763" y="21688"/>
                      <a:pt x="7591" y="21210"/>
                    </a:cubicBezTo>
                    <a:lnTo>
                      <a:pt x="3210" y="8591"/>
                    </a:lnTo>
                    <a:close/>
                    <a:moveTo>
                      <a:pt x="20714" y="-2843"/>
                    </a:moveTo>
                    <a:lnTo>
                      <a:pt x="17050" y="-2843"/>
                    </a:lnTo>
                    <a:lnTo>
                      <a:pt x="14062" y="5467"/>
                    </a:lnTo>
                    <a:lnTo>
                      <a:pt x="2098" y="5467"/>
                    </a:lnTo>
                    <a:lnTo>
                      <a:pt x="-714" y="-2843"/>
                    </a:lnTo>
                    <a:lnTo>
                      <a:pt x="-4388" y="-2843"/>
                    </a:lnTo>
                    <a:lnTo>
                      <a:pt x="6437" y="26797"/>
                    </a:lnTo>
                    <a:lnTo>
                      <a:pt x="9852" y="26797"/>
                    </a:lnTo>
                    <a:lnTo>
                      <a:pt x="20714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6" name="Figura a mano libera: forma 665">
                <a:extLst>
                  <a:ext uri="{FF2B5EF4-FFF2-40B4-BE49-F238E27FC236}">
                    <a16:creationId xmlns:a16="http://schemas.microsoft.com/office/drawing/2014/main" id="{9E5921B7-4659-46BE-BE3B-6963F733FFAA}"/>
                  </a:ext>
                </a:extLst>
              </p:cNvPr>
              <p:cNvSpPr/>
              <p:nvPr/>
            </p:nvSpPr>
            <p:spPr>
              <a:xfrm flipV="1">
                <a:off x="8066137" y="3867747"/>
                <a:ext cx="19630" cy="29639"/>
              </a:xfrm>
              <a:custGeom>
                <a:avLst/>
                <a:gdLst>
                  <a:gd name="connsiteX0" fmla="*/ 15197 w 19630"/>
                  <a:gd name="connsiteY0" fmla="*/ -2843 h 29639"/>
                  <a:gd name="connsiteX1" fmla="*/ 10582 w 19630"/>
                  <a:gd name="connsiteY1" fmla="*/ -2843 h 29639"/>
                  <a:gd name="connsiteX2" fmla="*/ -301 w 19630"/>
                  <a:gd name="connsiteY2" fmla="*/ 10706 h 29639"/>
                  <a:gd name="connsiteX3" fmla="*/ -1060 w 19630"/>
                  <a:gd name="connsiteY3" fmla="*/ 11740 h 29639"/>
                  <a:gd name="connsiteX4" fmla="*/ -1137 w 19630"/>
                  <a:gd name="connsiteY4" fmla="*/ 11740 h 29639"/>
                  <a:gd name="connsiteX5" fmla="*/ -1137 w 19630"/>
                  <a:gd name="connsiteY5" fmla="*/ -2843 h 29639"/>
                  <a:gd name="connsiteX6" fmla="*/ -4433 w 19630"/>
                  <a:gd name="connsiteY6" fmla="*/ -2843 h 29639"/>
                  <a:gd name="connsiteX7" fmla="*/ -4433 w 19630"/>
                  <a:gd name="connsiteY7" fmla="*/ 26797 h 29639"/>
                  <a:gd name="connsiteX8" fmla="*/ -1137 w 19630"/>
                  <a:gd name="connsiteY8" fmla="*/ 26797 h 29639"/>
                  <a:gd name="connsiteX9" fmla="*/ -1137 w 19630"/>
                  <a:gd name="connsiteY9" fmla="*/ 12868 h 29639"/>
                  <a:gd name="connsiteX10" fmla="*/ -1060 w 19630"/>
                  <a:gd name="connsiteY10" fmla="*/ 12868 h 29639"/>
                  <a:gd name="connsiteX11" fmla="*/ -301 w 19630"/>
                  <a:gd name="connsiteY11" fmla="*/ 13871 h 29639"/>
                  <a:gd name="connsiteX12" fmla="*/ 10239 w 19630"/>
                  <a:gd name="connsiteY12" fmla="*/ 26797 h 29639"/>
                  <a:gd name="connsiteX13" fmla="*/ 14350 w 19630"/>
                  <a:gd name="connsiteY13" fmla="*/ 26797 h 29639"/>
                  <a:gd name="connsiteX14" fmla="*/ 2241 w 19630"/>
                  <a:gd name="connsiteY14" fmla="*/ 12572 h 29639"/>
                  <a:gd name="connsiteX15" fmla="*/ 15197 w 19630"/>
                  <a:gd name="connsiteY15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630" h="29639">
                    <a:moveTo>
                      <a:pt x="15197" y="-2843"/>
                    </a:moveTo>
                    <a:lnTo>
                      <a:pt x="10582" y="-2843"/>
                    </a:lnTo>
                    <a:lnTo>
                      <a:pt x="-301" y="10706"/>
                    </a:lnTo>
                    <a:cubicBezTo>
                      <a:pt x="-717" y="11236"/>
                      <a:pt x="-966" y="11564"/>
                      <a:pt x="-1060" y="11740"/>
                    </a:cubicBezTo>
                    <a:lnTo>
                      <a:pt x="-1137" y="11740"/>
                    </a:lnTo>
                    <a:lnTo>
                      <a:pt x="-1137" y="-2843"/>
                    </a:lnTo>
                    <a:lnTo>
                      <a:pt x="-4433" y="-2843"/>
                    </a:lnTo>
                    <a:lnTo>
                      <a:pt x="-4433" y="26797"/>
                    </a:lnTo>
                    <a:lnTo>
                      <a:pt x="-1137" y="26797"/>
                    </a:lnTo>
                    <a:lnTo>
                      <a:pt x="-1137" y="12868"/>
                    </a:lnTo>
                    <a:lnTo>
                      <a:pt x="-1060" y="12868"/>
                    </a:lnTo>
                    <a:lnTo>
                      <a:pt x="-301" y="13871"/>
                    </a:lnTo>
                    <a:lnTo>
                      <a:pt x="10239" y="26797"/>
                    </a:lnTo>
                    <a:lnTo>
                      <a:pt x="14350" y="26797"/>
                    </a:lnTo>
                    <a:lnTo>
                      <a:pt x="2241" y="12572"/>
                    </a:lnTo>
                    <a:lnTo>
                      <a:pt x="15197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7" name="Figura a mano libera: forma 666">
                <a:extLst>
                  <a:ext uri="{FF2B5EF4-FFF2-40B4-BE49-F238E27FC236}">
                    <a16:creationId xmlns:a16="http://schemas.microsoft.com/office/drawing/2014/main" id="{338B55E2-9279-4C6F-9D1B-90B13BF98D11}"/>
                  </a:ext>
                </a:extLst>
              </p:cNvPr>
              <p:cNvSpPr/>
              <p:nvPr/>
            </p:nvSpPr>
            <p:spPr>
              <a:xfrm flipV="1">
                <a:off x="8089498" y="3867747"/>
                <a:ext cx="14947" cy="29639"/>
              </a:xfrm>
              <a:custGeom>
                <a:avLst/>
                <a:gdLst>
                  <a:gd name="connsiteX0" fmla="*/ 10479 w 14947"/>
                  <a:gd name="connsiteY0" fmla="*/ -2843 h 29639"/>
                  <a:gd name="connsiteX1" fmla="*/ -4468 w 14947"/>
                  <a:gd name="connsiteY1" fmla="*/ -2843 h 29639"/>
                  <a:gd name="connsiteX2" fmla="*/ -4468 w 14947"/>
                  <a:gd name="connsiteY2" fmla="*/ 26797 h 29639"/>
                  <a:gd name="connsiteX3" fmla="*/ 9851 w 14947"/>
                  <a:gd name="connsiteY3" fmla="*/ 26797 h 29639"/>
                  <a:gd name="connsiteX4" fmla="*/ 9851 w 14947"/>
                  <a:gd name="connsiteY4" fmla="*/ 23653 h 29639"/>
                  <a:gd name="connsiteX5" fmla="*/ -1152 w 14947"/>
                  <a:gd name="connsiteY5" fmla="*/ 23653 h 29639"/>
                  <a:gd name="connsiteX6" fmla="*/ -1152 w 14947"/>
                  <a:gd name="connsiteY6" fmla="*/ 13793 h 29639"/>
                  <a:gd name="connsiteX7" fmla="*/ 9024 w 14947"/>
                  <a:gd name="connsiteY7" fmla="*/ 13793 h 29639"/>
                  <a:gd name="connsiteX8" fmla="*/ 9024 w 14947"/>
                  <a:gd name="connsiteY8" fmla="*/ 10670 h 29639"/>
                  <a:gd name="connsiteX9" fmla="*/ -1152 w 14947"/>
                  <a:gd name="connsiteY9" fmla="*/ 10670 h 29639"/>
                  <a:gd name="connsiteX10" fmla="*/ -1152 w 14947"/>
                  <a:gd name="connsiteY10" fmla="*/ 296 h 29639"/>
                  <a:gd name="connsiteX11" fmla="*/ 10479 w 14947"/>
                  <a:gd name="connsiteY11" fmla="*/ 296 h 29639"/>
                  <a:gd name="connsiteX12" fmla="*/ 10479 w 14947"/>
                  <a:gd name="connsiteY12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947" h="29639">
                    <a:moveTo>
                      <a:pt x="10479" y="-2843"/>
                    </a:moveTo>
                    <a:lnTo>
                      <a:pt x="-4468" y="-2843"/>
                    </a:lnTo>
                    <a:lnTo>
                      <a:pt x="-4468" y="26797"/>
                    </a:lnTo>
                    <a:lnTo>
                      <a:pt x="9851" y="26797"/>
                    </a:lnTo>
                    <a:lnTo>
                      <a:pt x="9851" y="23653"/>
                    </a:lnTo>
                    <a:lnTo>
                      <a:pt x="-1152" y="23653"/>
                    </a:lnTo>
                    <a:lnTo>
                      <a:pt x="-1152" y="13793"/>
                    </a:lnTo>
                    <a:lnTo>
                      <a:pt x="9024" y="13793"/>
                    </a:lnTo>
                    <a:lnTo>
                      <a:pt x="9024" y="10670"/>
                    </a:lnTo>
                    <a:lnTo>
                      <a:pt x="-1152" y="10670"/>
                    </a:lnTo>
                    <a:lnTo>
                      <a:pt x="-1152" y="296"/>
                    </a:lnTo>
                    <a:lnTo>
                      <a:pt x="10479" y="296"/>
                    </a:lnTo>
                    <a:lnTo>
                      <a:pt x="10479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8" name="Figura a mano libera: forma 667">
                <a:extLst>
                  <a:ext uri="{FF2B5EF4-FFF2-40B4-BE49-F238E27FC236}">
                    <a16:creationId xmlns:a16="http://schemas.microsoft.com/office/drawing/2014/main" id="{7E06A3D2-87B5-4209-97DE-8EA4F3D5E241}"/>
                  </a:ext>
                </a:extLst>
              </p:cNvPr>
              <p:cNvSpPr/>
              <p:nvPr/>
            </p:nvSpPr>
            <p:spPr>
              <a:xfrm flipV="1">
                <a:off x="8109871" y="3867747"/>
                <a:ext cx="20217" cy="29639"/>
              </a:xfrm>
              <a:custGeom>
                <a:avLst/>
                <a:gdLst>
                  <a:gd name="connsiteX0" fmla="*/ -1195 w 20217"/>
                  <a:gd name="connsiteY0" fmla="*/ 23653 h 29639"/>
                  <a:gd name="connsiteX1" fmla="*/ -1195 w 20217"/>
                  <a:gd name="connsiteY1" fmla="*/ 12910 h 29639"/>
                  <a:gd name="connsiteX2" fmla="*/ 3295 w 20217"/>
                  <a:gd name="connsiteY2" fmla="*/ 12910 h 29639"/>
                  <a:gd name="connsiteX3" fmla="*/ 5582 w 20217"/>
                  <a:gd name="connsiteY3" fmla="*/ 13289 h 29639"/>
                  <a:gd name="connsiteX4" fmla="*/ 7396 w 20217"/>
                  <a:gd name="connsiteY4" fmla="*/ 14427 h 29639"/>
                  <a:gd name="connsiteX5" fmla="*/ 8596 w 20217"/>
                  <a:gd name="connsiteY5" fmla="*/ 16226 h 29639"/>
                  <a:gd name="connsiteX6" fmla="*/ 9033 w 20217"/>
                  <a:gd name="connsiteY6" fmla="*/ 18611 h 29639"/>
                  <a:gd name="connsiteX7" fmla="*/ 7572 w 20217"/>
                  <a:gd name="connsiteY7" fmla="*/ 22322 h 29639"/>
                  <a:gd name="connsiteX8" fmla="*/ 3321 w 20217"/>
                  <a:gd name="connsiteY8" fmla="*/ 23653 h 29639"/>
                  <a:gd name="connsiteX9" fmla="*/ 15711 w 20217"/>
                  <a:gd name="connsiteY9" fmla="*/ -2843 h 29639"/>
                  <a:gd name="connsiteX10" fmla="*/ 11782 w 20217"/>
                  <a:gd name="connsiteY10" fmla="*/ -2843 h 29639"/>
                  <a:gd name="connsiteX11" fmla="*/ 7063 w 20217"/>
                  <a:gd name="connsiteY11" fmla="*/ 5467 h 29639"/>
                  <a:gd name="connsiteX12" fmla="*/ 5800 w 20217"/>
                  <a:gd name="connsiteY12" fmla="*/ 7442 h 29639"/>
                  <a:gd name="connsiteX13" fmla="*/ 4563 w 20217"/>
                  <a:gd name="connsiteY13" fmla="*/ 8778 h 29639"/>
                  <a:gd name="connsiteX14" fmla="*/ 3186 w 20217"/>
                  <a:gd name="connsiteY14" fmla="*/ 9526 h 29639"/>
                  <a:gd name="connsiteX15" fmla="*/ 1523 w 20217"/>
                  <a:gd name="connsiteY15" fmla="*/ 9766 h 29639"/>
                  <a:gd name="connsiteX16" fmla="*/ -1195 w 20217"/>
                  <a:gd name="connsiteY16" fmla="*/ 9766 h 29639"/>
                  <a:gd name="connsiteX17" fmla="*/ -1195 w 20217"/>
                  <a:gd name="connsiteY17" fmla="*/ -2843 h 29639"/>
                  <a:gd name="connsiteX18" fmla="*/ -4506 w 20217"/>
                  <a:gd name="connsiteY18" fmla="*/ -2843 h 29639"/>
                  <a:gd name="connsiteX19" fmla="*/ -4506 w 20217"/>
                  <a:gd name="connsiteY19" fmla="*/ 26797 h 29639"/>
                  <a:gd name="connsiteX20" fmla="*/ 3924 w 20217"/>
                  <a:gd name="connsiteY20" fmla="*/ 26797 h 29639"/>
                  <a:gd name="connsiteX21" fmla="*/ 7338 w 20217"/>
                  <a:gd name="connsiteY21" fmla="*/ 26308 h 29639"/>
                  <a:gd name="connsiteX22" fmla="*/ 10041 w 20217"/>
                  <a:gd name="connsiteY22" fmla="*/ 24832 h 29639"/>
                  <a:gd name="connsiteX23" fmla="*/ 11839 w 20217"/>
                  <a:gd name="connsiteY23" fmla="*/ 22358 h 29639"/>
                  <a:gd name="connsiteX24" fmla="*/ 12494 w 20217"/>
                  <a:gd name="connsiteY24" fmla="*/ 18907 h 29639"/>
                  <a:gd name="connsiteX25" fmla="*/ 12047 w 20217"/>
                  <a:gd name="connsiteY25" fmla="*/ 16054 h 29639"/>
                  <a:gd name="connsiteX26" fmla="*/ 10795 w 20217"/>
                  <a:gd name="connsiteY26" fmla="*/ 13762 h 29639"/>
                  <a:gd name="connsiteX27" fmla="*/ 8825 w 20217"/>
                  <a:gd name="connsiteY27" fmla="*/ 12031 h 29639"/>
                  <a:gd name="connsiteX28" fmla="*/ 6242 w 20217"/>
                  <a:gd name="connsiteY28" fmla="*/ 10924 h 29639"/>
                  <a:gd name="connsiteX29" fmla="*/ 6242 w 20217"/>
                  <a:gd name="connsiteY29" fmla="*/ 10836 h 29639"/>
                  <a:gd name="connsiteX30" fmla="*/ 7468 w 20217"/>
                  <a:gd name="connsiteY30" fmla="*/ 10082 h 29639"/>
                  <a:gd name="connsiteX31" fmla="*/ 8461 w 20217"/>
                  <a:gd name="connsiteY31" fmla="*/ 9090 h 29639"/>
                  <a:gd name="connsiteX32" fmla="*/ 9402 w 20217"/>
                  <a:gd name="connsiteY32" fmla="*/ 7770 h 29639"/>
                  <a:gd name="connsiteX33" fmla="*/ 10421 w 20217"/>
                  <a:gd name="connsiteY33" fmla="*/ 6060 h 29639"/>
                  <a:gd name="connsiteX34" fmla="*/ 15711 w 20217"/>
                  <a:gd name="connsiteY34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0217" h="29639">
                    <a:moveTo>
                      <a:pt x="-1195" y="23653"/>
                    </a:moveTo>
                    <a:lnTo>
                      <a:pt x="-1195" y="12910"/>
                    </a:lnTo>
                    <a:lnTo>
                      <a:pt x="3295" y="12910"/>
                    </a:lnTo>
                    <a:cubicBezTo>
                      <a:pt x="4121" y="12910"/>
                      <a:pt x="4875" y="13040"/>
                      <a:pt x="5582" y="13289"/>
                    </a:cubicBezTo>
                    <a:cubicBezTo>
                      <a:pt x="6284" y="13549"/>
                      <a:pt x="6892" y="13939"/>
                      <a:pt x="7396" y="14427"/>
                    </a:cubicBezTo>
                    <a:cubicBezTo>
                      <a:pt x="7905" y="14916"/>
                      <a:pt x="8310" y="15519"/>
                      <a:pt x="8596" y="16226"/>
                    </a:cubicBezTo>
                    <a:cubicBezTo>
                      <a:pt x="8882" y="16932"/>
                      <a:pt x="9033" y="17733"/>
                      <a:pt x="9033" y="18611"/>
                    </a:cubicBezTo>
                    <a:cubicBezTo>
                      <a:pt x="9033" y="20201"/>
                      <a:pt x="8539" y="21433"/>
                      <a:pt x="7572" y="22322"/>
                    </a:cubicBezTo>
                    <a:cubicBezTo>
                      <a:pt x="6590" y="23206"/>
                      <a:pt x="5171" y="23653"/>
                      <a:pt x="3321" y="23653"/>
                    </a:cubicBezTo>
                    <a:close/>
                    <a:moveTo>
                      <a:pt x="15711" y="-2843"/>
                    </a:moveTo>
                    <a:lnTo>
                      <a:pt x="11782" y="-2843"/>
                    </a:lnTo>
                    <a:lnTo>
                      <a:pt x="7063" y="5467"/>
                    </a:lnTo>
                    <a:cubicBezTo>
                      <a:pt x="6637" y="6237"/>
                      <a:pt x="6211" y="6902"/>
                      <a:pt x="5800" y="7442"/>
                    </a:cubicBezTo>
                    <a:cubicBezTo>
                      <a:pt x="5405" y="7988"/>
                      <a:pt x="4984" y="8435"/>
                      <a:pt x="4563" y="8778"/>
                    </a:cubicBezTo>
                    <a:cubicBezTo>
                      <a:pt x="4132" y="9116"/>
                      <a:pt x="3669" y="9376"/>
                      <a:pt x="3186" y="9526"/>
                    </a:cubicBezTo>
                    <a:cubicBezTo>
                      <a:pt x="2682" y="9687"/>
                      <a:pt x="2131" y="9766"/>
                      <a:pt x="1523" y="9766"/>
                    </a:cubicBezTo>
                    <a:lnTo>
                      <a:pt x="-1195" y="9766"/>
                    </a:lnTo>
                    <a:lnTo>
                      <a:pt x="-1195" y="-2843"/>
                    </a:lnTo>
                    <a:lnTo>
                      <a:pt x="-4506" y="-2843"/>
                    </a:lnTo>
                    <a:lnTo>
                      <a:pt x="-4506" y="26797"/>
                    </a:lnTo>
                    <a:lnTo>
                      <a:pt x="3924" y="26797"/>
                    </a:lnTo>
                    <a:cubicBezTo>
                      <a:pt x="5150" y="26797"/>
                      <a:pt x="6289" y="26636"/>
                      <a:pt x="7338" y="26308"/>
                    </a:cubicBezTo>
                    <a:cubicBezTo>
                      <a:pt x="8367" y="25976"/>
                      <a:pt x="9277" y="25487"/>
                      <a:pt x="10041" y="24832"/>
                    </a:cubicBezTo>
                    <a:cubicBezTo>
                      <a:pt x="10821" y="24172"/>
                      <a:pt x="11413" y="23356"/>
                      <a:pt x="11839" y="22358"/>
                    </a:cubicBezTo>
                    <a:cubicBezTo>
                      <a:pt x="12276" y="21381"/>
                      <a:pt x="12494" y="20227"/>
                      <a:pt x="12494" y="18907"/>
                    </a:cubicBezTo>
                    <a:cubicBezTo>
                      <a:pt x="12494" y="17873"/>
                      <a:pt x="12349" y="16917"/>
                      <a:pt x="12047" y="16054"/>
                    </a:cubicBezTo>
                    <a:cubicBezTo>
                      <a:pt x="11751" y="15186"/>
                      <a:pt x="11340" y="14427"/>
                      <a:pt x="10795" y="13762"/>
                    </a:cubicBezTo>
                    <a:cubicBezTo>
                      <a:pt x="10244" y="13081"/>
                      <a:pt x="9584" y="12520"/>
                      <a:pt x="8825" y="12031"/>
                    </a:cubicBezTo>
                    <a:cubicBezTo>
                      <a:pt x="8056" y="11559"/>
                      <a:pt x="7193" y="11179"/>
                      <a:pt x="6242" y="10924"/>
                    </a:cubicBezTo>
                    <a:lnTo>
                      <a:pt x="6242" y="10836"/>
                    </a:lnTo>
                    <a:lnTo>
                      <a:pt x="7468" y="10082"/>
                    </a:lnTo>
                    <a:lnTo>
                      <a:pt x="8461" y="9090"/>
                    </a:lnTo>
                    <a:cubicBezTo>
                      <a:pt x="8778" y="8695"/>
                      <a:pt x="9100" y="8269"/>
                      <a:pt x="9402" y="7770"/>
                    </a:cubicBezTo>
                    <a:cubicBezTo>
                      <a:pt x="9703" y="7281"/>
                      <a:pt x="10041" y="6704"/>
                      <a:pt x="10421" y="6060"/>
                    </a:cubicBezTo>
                    <a:lnTo>
                      <a:pt x="15711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9" name="Figura a mano libera: forma 668">
                <a:extLst>
                  <a:ext uri="{FF2B5EF4-FFF2-40B4-BE49-F238E27FC236}">
                    <a16:creationId xmlns:a16="http://schemas.microsoft.com/office/drawing/2014/main" id="{F18B68AF-E87F-4B50-897F-B51C534A4A9D}"/>
                  </a:ext>
                </a:extLst>
              </p:cNvPr>
              <p:cNvSpPr/>
              <p:nvPr/>
            </p:nvSpPr>
            <p:spPr>
              <a:xfrm flipV="1">
                <a:off x="8130624" y="3867747"/>
                <a:ext cx="21672" cy="29639"/>
              </a:xfrm>
              <a:custGeom>
                <a:avLst/>
                <a:gdLst>
                  <a:gd name="connsiteX0" fmla="*/ 17131 w 21672"/>
                  <a:gd name="connsiteY0" fmla="*/ 26797 h 29639"/>
                  <a:gd name="connsiteX1" fmla="*/ 7833 w 21672"/>
                  <a:gd name="connsiteY1" fmla="*/ 8107 h 29639"/>
                  <a:gd name="connsiteX2" fmla="*/ 7833 w 21672"/>
                  <a:gd name="connsiteY2" fmla="*/ -2843 h 29639"/>
                  <a:gd name="connsiteX3" fmla="*/ 4532 w 21672"/>
                  <a:gd name="connsiteY3" fmla="*/ -2843 h 29639"/>
                  <a:gd name="connsiteX4" fmla="*/ 4532 w 21672"/>
                  <a:gd name="connsiteY4" fmla="*/ 8024 h 29639"/>
                  <a:gd name="connsiteX5" fmla="*/ -4542 w 21672"/>
                  <a:gd name="connsiteY5" fmla="*/ 26797 h 29639"/>
                  <a:gd name="connsiteX6" fmla="*/ -789 w 21672"/>
                  <a:gd name="connsiteY6" fmla="*/ 26797 h 29639"/>
                  <a:gd name="connsiteX7" fmla="*/ 5536 w 21672"/>
                  <a:gd name="connsiteY7" fmla="*/ 13414 h 29639"/>
                  <a:gd name="connsiteX8" fmla="*/ 6222 w 21672"/>
                  <a:gd name="connsiteY8" fmla="*/ 11590 h 29639"/>
                  <a:gd name="connsiteX9" fmla="*/ 6284 w 21672"/>
                  <a:gd name="connsiteY9" fmla="*/ 11590 h 29639"/>
                  <a:gd name="connsiteX10" fmla="*/ 7022 w 21672"/>
                  <a:gd name="connsiteY10" fmla="*/ 13414 h 29639"/>
                  <a:gd name="connsiteX11" fmla="*/ 13643 w 21672"/>
                  <a:gd name="connsiteY11" fmla="*/ 26797 h 29639"/>
                  <a:gd name="connsiteX12" fmla="*/ 17131 w 21672"/>
                  <a:gd name="connsiteY12" fmla="*/ 26797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672" h="29639">
                    <a:moveTo>
                      <a:pt x="17131" y="26797"/>
                    </a:moveTo>
                    <a:lnTo>
                      <a:pt x="7833" y="8107"/>
                    </a:lnTo>
                    <a:lnTo>
                      <a:pt x="7833" y="-2843"/>
                    </a:lnTo>
                    <a:lnTo>
                      <a:pt x="4532" y="-2843"/>
                    </a:lnTo>
                    <a:lnTo>
                      <a:pt x="4532" y="8024"/>
                    </a:lnTo>
                    <a:lnTo>
                      <a:pt x="-4542" y="26797"/>
                    </a:lnTo>
                    <a:lnTo>
                      <a:pt x="-789" y="26797"/>
                    </a:lnTo>
                    <a:lnTo>
                      <a:pt x="5536" y="13414"/>
                    </a:lnTo>
                    <a:cubicBezTo>
                      <a:pt x="5619" y="13242"/>
                      <a:pt x="5842" y="12634"/>
                      <a:pt x="6222" y="11590"/>
                    </a:cubicBezTo>
                    <a:lnTo>
                      <a:pt x="6284" y="11590"/>
                    </a:lnTo>
                    <a:cubicBezTo>
                      <a:pt x="6414" y="12063"/>
                      <a:pt x="6668" y="12660"/>
                      <a:pt x="7022" y="13414"/>
                    </a:cubicBezTo>
                    <a:lnTo>
                      <a:pt x="13643" y="26797"/>
                    </a:lnTo>
                    <a:lnTo>
                      <a:pt x="17131" y="26797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0" name="Figura a mano libera: forma 669">
                <a:extLst>
                  <a:ext uri="{FF2B5EF4-FFF2-40B4-BE49-F238E27FC236}">
                    <a16:creationId xmlns:a16="http://schemas.microsoft.com/office/drawing/2014/main" id="{0BBBA305-B045-4717-860C-DFF7FCF7C629}"/>
                  </a:ext>
                </a:extLst>
              </p:cNvPr>
              <p:cNvSpPr/>
              <p:nvPr/>
            </p:nvSpPr>
            <p:spPr>
              <a:xfrm flipV="1">
                <a:off x="6799916" y="3627094"/>
                <a:ext cx="364555" cy="635836"/>
              </a:xfrm>
              <a:custGeom>
                <a:avLst/>
                <a:gdLst>
                  <a:gd name="connsiteX0" fmla="*/ 342395 w 364555"/>
                  <a:gd name="connsiteY0" fmla="*/ 501260 h 635836"/>
                  <a:gd name="connsiteX1" fmla="*/ 277803 w 364555"/>
                  <a:gd name="connsiteY1" fmla="*/ 501260 h 635836"/>
                  <a:gd name="connsiteX2" fmla="*/ 277803 w 364555"/>
                  <a:gd name="connsiteY2" fmla="*/ 570440 h 635836"/>
                  <a:gd name="connsiteX3" fmla="*/ 310354 w 364555"/>
                  <a:gd name="connsiteY3" fmla="*/ 602985 h 635836"/>
                  <a:gd name="connsiteX4" fmla="*/ 342395 w 364555"/>
                  <a:gd name="connsiteY4" fmla="*/ 570929 h 635836"/>
                  <a:gd name="connsiteX5" fmla="*/ 342395 w 364555"/>
                  <a:gd name="connsiteY5" fmla="*/ 501260 h 635836"/>
                  <a:gd name="connsiteX6" fmla="*/ 342395 w 364555"/>
                  <a:gd name="connsiteY6" fmla="*/ 376916 h 635836"/>
                  <a:gd name="connsiteX7" fmla="*/ 277803 w 364555"/>
                  <a:gd name="connsiteY7" fmla="*/ 376916 h 635836"/>
                  <a:gd name="connsiteX8" fmla="*/ 277803 w 364555"/>
                  <a:gd name="connsiteY8" fmla="*/ 445639 h 635836"/>
                  <a:gd name="connsiteX9" fmla="*/ 310801 w 364555"/>
                  <a:gd name="connsiteY9" fmla="*/ 478657 h 635836"/>
                  <a:gd name="connsiteX10" fmla="*/ 342395 w 364555"/>
                  <a:gd name="connsiteY10" fmla="*/ 447073 h 635836"/>
                  <a:gd name="connsiteX11" fmla="*/ 342395 w 364555"/>
                  <a:gd name="connsiteY11" fmla="*/ 376916 h 635836"/>
                  <a:gd name="connsiteX12" fmla="*/ 258428 w 364555"/>
                  <a:gd name="connsiteY12" fmla="*/ 501260 h 635836"/>
                  <a:gd name="connsiteX13" fmla="*/ 193826 w 364555"/>
                  <a:gd name="connsiteY13" fmla="*/ 501260 h 635836"/>
                  <a:gd name="connsiteX14" fmla="*/ 193826 w 364555"/>
                  <a:gd name="connsiteY14" fmla="*/ 570477 h 635836"/>
                  <a:gd name="connsiteX15" fmla="*/ 226325 w 364555"/>
                  <a:gd name="connsiteY15" fmla="*/ 602985 h 635836"/>
                  <a:gd name="connsiteX16" fmla="*/ 258428 w 364555"/>
                  <a:gd name="connsiteY16" fmla="*/ 570887 h 635836"/>
                  <a:gd name="connsiteX17" fmla="*/ 258428 w 364555"/>
                  <a:gd name="connsiteY17" fmla="*/ 501260 h 635836"/>
                  <a:gd name="connsiteX18" fmla="*/ 258428 w 364555"/>
                  <a:gd name="connsiteY18" fmla="*/ 376916 h 635836"/>
                  <a:gd name="connsiteX19" fmla="*/ 193826 w 364555"/>
                  <a:gd name="connsiteY19" fmla="*/ 376916 h 635836"/>
                  <a:gd name="connsiteX20" fmla="*/ 193826 w 364555"/>
                  <a:gd name="connsiteY20" fmla="*/ 445415 h 635836"/>
                  <a:gd name="connsiteX21" fmla="*/ 227057 w 364555"/>
                  <a:gd name="connsiteY21" fmla="*/ 478657 h 635836"/>
                  <a:gd name="connsiteX22" fmla="*/ 258428 w 364555"/>
                  <a:gd name="connsiteY22" fmla="*/ 447286 h 635836"/>
                  <a:gd name="connsiteX23" fmla="*/ 258428 w 364555"/>
                  <a:gd name="connsiteY23" fmla="*/ 376916 h 635836"/>
                  <a:gd name="connsiteX24" fmla="*/ 174467 w 364555"/>
                  <a:gd name="connsiteY24" fmla="*/ 501260 h 635836"/>
                  <a:gd name="connsiteX25" fmla="*/ 109870 w 364555"/>
                  <a:gd name="connsiteY25" fmla="*/ 501260 h 635836"/>
                  <a:gd name="connsiteX26" fmla="*/ 109870 w 364555"/>
                  <a:gd name="connsiteY26" fmla="*/ 570544 h 635836"/>
                  <a:gd name="connsiteX27" fmla="*/ 142296 w 364555"/>
                  <a:gd name="connsiteY27" fmla="*/ 602985 h 635836"/>
                  <a:gd name="connsiteX28" fmla="*/ 174467 w 364555"/>
                  <a:gd name="connsiteY28" fmla="*/ 570830 h 635836"/>
                  <a:gd name="connsiteX29" fmla="*/ 174467 w 364555"/>
                  <a:gd name="connsiteY29" fmla="*/ 501260 h 635836"/>
                  <a:gd name="connsiteX30" fmla="*/ 174467 w 364555"/>
                  <a:gd name="connsiteY30" fmla="*/ 376916 h 635836"/>
                  <a:gd name="connsiteX31" fmla="*/ 109870 w 364555"/>
                  <a:gd name="connsiteY31" fmla="*/ 376916 h 635836"/>
                  <a:gd name="connsiteX32" fmla="*/ 109870 w 364555"/>
                  <a:gd name="connsiteY32" fmla="*/ 446029 h 635836"/>
                  <a:gd name="connsiteX33" fmla="*/ 142488 w 364555"/>
                  <a:gd name="connsiteY33" fmla="*/ 478657 h 635836"/>
                  <a:gd name="connsiteX34" fmla="*/ 174467 w 364555"/>
                  <a:gd name="connsiteY34" fmla="*/ 446663 h 635836"/>
                  <a:gd name="connsiteX35" fmla="*/ 174467 w 364555"/>
                  <a:gd name="connsiteY35" fmla="*/ 376916 h 635836"/>
                  <a:gd name="connsiteX36" fmla="*/ 90484 w 364555"/>
                  <a:gd name="connsiteY36" fmla="*/ 501260 h 635836"/>
                  <a:gd name="connsiteX37" fmla="*/ 25893 w 364555"/>
                  <a:gd name="connsiteY37" fmla="*/ 501260 h 635836"/>
                  <a:gd name="connsiteX38" fmla="*/ 25893 w 364555"/>
                  <a:gd name="connsiteY38" fmla="*/ 570331 h 635836"/>
                  <a:gd name="connsiteX39" fmla="*/ 58552 w 364555"/>
                  <a:gd name="connsiteY39" fmla="*/ 602985 h 635836"/>
                  <a:gd name="connsiteX40" fmla="*/ 90484 w 364555"/>
                  <a:gd name="connsiteY40" fmla="*/ 571059 h 635836"/>
                  <a:gd name="connsiteX41" fmla="*/ 90484 w 364555"/>
                  <a:gd name="connsiteY41" fmla="*/ 501260 h 635836"/>
                  <a:gd name="connsiteX42" fmla="*/ 90484 w 364555"/>
                  <a:gd name="connsiteY42" fmla="*/ 376916 h 635836"/>
                  <a:gd name="connsiteX43" fmla="*/ 25893 w 364555"/>
                  <a:gd name="connsiteY43" fmla="*/ 376916 h 635836"/>
                  <a:gd name="connsiteX44" fmla="*/ 25893 w 364555"/>
                  <a:gd name="connsiteY44" fmla="*/ 445530 h 635836"/>
                  <a:gd name="connsiteX45" fmla="*/ 58999 w 364555"/>
                  <a:gd name="connsiteY45" fmla="*/ 478657 h 635836"/>
                  <a:gd name="connsiteX46" fmla="*/ 90484 w 364555"/>
                  <a:gd name="connsiteY46" fmla="*/ 447162 h 635836"/>
                  <a:gd name="connsiteX47" fmla="*/ 90484 w 364555"/>
                  <a:gd name="connsiteY47" fmla="*/ 376916 h 635836"/>
                  <a:gd name="connsiteX48" fmla="*/ 361947 w 364555"/>
                  <a:gd name="connsiteY48" fmla="*/ -2707 h 635836"/>
                  <a:gd name="connsiteX49" fmla="*/ -2609 w 364555"/>
                  <a:gd name="connsiteY49" fmla="*/ -2707 h 635836"/>
                  <a:gd name="connsiteX50" fmla="*/ -2609 w 364555"/>
                  <a:gd name="connsiteY50" fmla="*/ 633129 h 635836"/>
                  <a:gd name="connsiteX51" fmla="*/ 361947 w 364555"/>
                  <a:gd name="connsiteY51" fmla="*/ 633129 h 635836"/>
                  <a:gd name="connsiteX52" fmla="*/ 361947 w 364555"/>
                  <a:gd name="connsiteY52" fmla="*/ -2707 h 63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364555" h="635836">
                    <a:moveTo>
                      <a:pt x="342395" y="501260"/>
                    </a:moveTo>
                    <a:cubicBezTo>
                      <a:pt x="320655" y="501260"/>
                      <a:pt x="302308" y="501260"/>
                      <a:pt x="277803" y="501260"/>
                    </a:cubicBezTo>
                    <a:lnTo>
                      <a:pt x="277803" y="570440"/>
                    </a:lnTo>
                    <a:cubicBezTo>
                      <a:pt x="277803" y="588407"/>
                      <a:pt x="292366" y="602985"/>
                      <a:pt x="310354" y="602985"/>
                    </a:cubicBezTo>
                    <a:cubicBezTo>
                      <a:pt x="328050" y="602985"/>
                      <a:pt x="342395" y="588636"/>
                      <a:pt x="342395" y="570929"/>
                    </a:cubicBezTo>
                    <a:lnTo>
                      <a:pt x="342395" y="501260"/>
                    </a:lnTo>
                    <a:moveTo>
                      <a:pt x="342395" y="376916"/>
                    </a:moveTo>
                    <a:cubicBezTo>
                      <a:pt x="318113" y="376916"/>
                      <a:pt x="299227" y="376916"/>
                      <a:pt x="277803" y="376916"/>
                    </a:cubicBezTo>
                    <a:lnTo>
                      <a:pt x="277803" y="445639"/>
                    </a:lnTo>
                    <a:cubicBezTo>
                      <a:pt x="277803" y="463855"/>
                      <a:pt x="292574" y="478657"/>
                      <a:pt x="310801" y="478657"/>
                    </a:cubicBezTo>
                    <a:cubicBezTo>
                      <a:pt x="328258" y="478657"/>
                      <a:pt x="342395" y="464500"/>
                      <a:pt x="342395" y="447073"/>
                    </a:cubicBezTo>
                    <a:lnTo>
                      <a:pt x="342395" y="376916"/>
                    </a:lnTo>
                    <a:moveTo>
                      <a:pt x="258428" y="501260"/>
                    </a:moveTo>
                    <a:cubicBezTo>
                      <a:pt x="236688" y="501260"/>
                      <a:pt x="218342" y="501260"/>
                      <a:pt x="193826" y="501260"/>
                    </a:cubicBezTo>
                    <a:lnTo>
                      <a:pt x="193826" y="570477"/>
                    </a:lnTo>
                    <a:cubicBezTo>
                      <a:pt x="193826" y="588438"/>
                      <a:pt x="208384" y="602985"/>
                      <a:pt x="226325" y="602985"/>
                    </a:cubicBezTo>
                    <a:cubicBezTo>
                      <a:pt x="244052" y="602985"/>
                      <a:pt x="258428" y="588620"/>
                      <a:pt x="258428" y="570887"/>
                    </a:cubicBezTo>
                    <a:lnTo>
                      <a:pt x="258428" y="501260"/>
                    </a:lnTo>
                    <a:moveTo>
                      <a:pt x="258428" y="376916"/>
                    </a:moveTo>
                    <a:cubicBezTo>
                      <a:pt x="233892" y="376916"/>
                      <a:pt x="215577" y="376916"/>
                      <a:pt x="193826" y="376916"/>
                    </a:cubicBezTo>
                    <a:lnTo>
                      <a:pt x="193826" y="445415"/>
                    </a:lnTo>
                    <a:cubicBezTo>
                      <a:pt x="193826" y="463777"/>
                      <a:pt x="208716" y="478657"/>
                      <a:pt x="227057" y="478657"/>
                    </a:cubicBezTo>
                    <a:cubicBezTo>
                      <a:pt x="244380" y="478657"/>
                      <a:pt x="258428" y="464609"/>
                      <a:pt x="258428" y="447286"/>
                    </a:cubicBezTo>
                    <a:lnTo>
                      <a:pt x="258428" y="376916"/>
                    </a:lnTo>
                    <a:moveTo>
                      <a:pt x="174467" y="501260"/>
                    </a:moveTo>
                    <a:cubicBezTo>
                      <a:pt x="152732" y="501260"/>
                      <a:pt x="134375" y="501260"/>
                      <a:pt x="109870" y="501260"/>
                    </a:cubicBezTo>
                    <a:lnTo>
                      <a:pt x="109870" y="570544"/>
                    </a:lnTo>
                    <a:cubicBezTo>
                      <a:pt x="109870" y="588464"/>
                      <a:pt x="124386" y="602985"/>
                      <a:pt x="142296" y="602985"/>
                    </a:cubicBezTo>
                    <a:cubicBezTo>
                      <a:pt x="160065" y="602985"/>
                      <a:pt x="174467" y="588573"/>
                      <a:pt x="174467" y="570830"/>
                    </a:cubicBezTo>
                    <a:lnTo>
                      <a:pt x="174467" y="501260"/>
                    </a:lnTo>
                    <a:moveTo>
                      <a:pt x="174467" y="376916"/>
                    </a:moveTo>
                    <a:cubicBezTo>
                      <a:pt x="149946" y="376916"/>
                      <a:pt x="131600" y="376916"/>
                      <a:pt x="109870" y="376916"/>
                    </a:cubicBezTo>
                    <a:lnTo>
                      <a:pt x="109870" y="446029"/>
                    </a:lnTo>
                    <a:cubicBezTo>
                      <a:pt x="109870" y="464047"/>
                      <a:pt x="124459" y="478657"/>
                      <a:pt x="142488" y="478657"/>
                    </a:cubicBezTo>
                    <a:cubicBezTo>
                      <a:pt x="160143" y="478657"/>
                      <a:pt x="174467" y="464333"/>
                      <a:pt x="174467" y="446663"/>
                    </a:cubicBezTo>
                    <a:lnTo>
                      <a:pt x="174467" y="376916"/>
                    </a:lnTo>
                    <a:moveTo>
                      <a:pt x="90484" y="501260"/>
                    </a:moveTo>
                    <a:cubicBezTo>
                      <a:pt x="68755" y="501260"/>
                      <a:pt x="50398" y="501260"/>
                      <a:pt x="25893" y="501260"/>
                    </a:cubicBezTo>
                    <a:lnTo>
                      <a:pt x="25893" y="570331"/>
                    </a:lnTo>
                    <a:cubicBezTo>
                      <a:pt x="25893" y="588360"/>
                      <a:pt x="40513" y="602985"/>
                      <a:pt x="58552" y="602985"/>
                    </a:cubicBezTo>
                    <a:cubicBezTo>
                      <a:pt x="76187" y="602985"/>
                      <a:pt x="90484" y="588693"/>
                      <a:pt x="90484" y="571059"/>
                    </a:cubicBezTo>
                    <a:lnTo>
                      <a:pt x="90484" y="501260"/>
                    </a:lnTo>
                    <a:moveTo>
                      <a:pt x="90484" y="376916"/>
                    </a:moveTo>
                    <a:cubicBezTo>
                      <a:pt x="65969" y="376916"/>
                      <a:pt x="47617" y="376916"/>
                      <a:pt x="25893" y="376916"/>
                    </a:cubicBezTo>
                    <a:lnTo>
                      <a:pt x="25893" y="445530"/>
                    </a:lnTo>
                    <a:cubicBezTo>
                      <a:pt x="25893" y="463813"/>
                      <a:pt x="40721" y="478657"/>
                      <a:pt x="58999" y="478657"/>
                    </a:cubicBezTo>
                    <a:cubicBezTo>
                      <a:pt x="76400" y="478657"/>
                      <a:pt x="90484" y="464541"/>
                      <a:pt x="90484" y="447162"/>
                    </a:cubicBezTo>
                    <a:lnTo>
                      <a:pt x="90484" y="376916"/>
                    </a:lnTo>
                    <a:moveTo>
                      <a:pt x="361947" y="-2707"/>
                    </a:moveTo>
                    <a:lnTo>
                      <a:pt x="-2609" y="-2707"/>
                    </a:lnTo>
                    <a:lnTo>
                      <a:pt x="-2609" y="633129"/>
                    </a:lnTo>
                    <a:lnTo>
                      <a:pt x="361947" y="633129"/>
                    </a:lnTo>
                    <a:lnTo>
                      <a:pt x="361947" y="-2707"/>
                    </a:lnTo>
                  </a:path>
                </a:pathLst>
              </a:custGeom>
              <a:solidFill>
                <a:srgbClr val="95769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1" name="Figura a mano libera: forma 670">
                <a:extLst>
                  <a:ext uri="{FF2B5EF4-FFF2-40B4-BE49-F238E27FC236}">
                    <a16:creationId xmlns:a16="http://schemas.microsoft.com/office/drawing/2014/main" id="{32F78C8B-809B-491A-8671-E5E9FF2E1C32}"/>
                  </a:ext>
                </a:extLst>
              </p:cNvPr>
              <p:cNvSpPr/>
              <p:nvPr/>
            </p:nvSpPr>
            <p:spPr>
              <a:xfrm flipV="1">
                <a:off x="6799916" y="3936485"/>
                <a:ext cx="364554" cy="22057"/>
              </a:xfrm>
              <a:custGeom>
                <a:avLst/>
                <a:gdLst>
                  <a:gd name="connsiteX0" fmla="*/ -2609 w 364554"/>
                  <a:gd name="connsiteY0" fmla="*/ -2701 h 22057"/>
                  <a:gd name="connsiteX1" fmla="*/ 361946 w 364554"/>
                  <a:gd name="connsiteY1" fmla="*/ -2701 h 22057"/>
                  <a:gd name="connsiteX2" fmla="*/ 361946 w 364554"/>
                  <a:gd name="connsiteY2" fmla="*/ 19356 h 22057"/>
                  <a:gd name="connsiteX3" fmla="*/ -2609 w 364554"/>
                  <a:gd name="connsiteY3" fmla="*/ 19356 h 22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554" h="22057">
                    <a:moveTo>
                      <a:pt x="-2609" y="-2701"/>
                    </a:moveTo>
                    <a:lnTo>
                      <a:pt x="361946" y="-2701"/>
                    </a:lnTo>
                    <a:lnTo>
                      <a:pt x="361946" y="19356"/>
                    </a:lnTo>
                    <a:lnTo>
                      <a:pt x="-2609" y="19356"/>
                    </a:lnTo>
                    <a:close/>
                  </a:path>
                </a:pathLst>
              </a:custGeom>
              <a:solidFill>
                <a:srgbClr val="86618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2" name="Figura a mano libera: forma 671">
                <a:extLst>
                  <a:ext uri="{FF2B5EF4-FFF2-40B4-BE49-F238E27FC236}">
                    <a16:creationId xmlns:a16="http://schemas.microsoft.com/office/drawing/2014/main" id="{60E7DD7D-1407-45AD-9B52-C936979A950C}"/>
                  </a:ext>
                </a:extLst>
              </p:cNvPr>
              <p:cNvSpPr/>
              <p:nvPr/>
            </p:nvSpPr>
            <p:spPr>
              <a:xfrm flipV="1">
                <a:off x="6884990" y="3967201"/>
                <a:ext cx="188306" cy="295728"/>
              </a:xfrm>
              <a:custGeom>
                <a:avLst/>
                <a:gdLst>
                  <a:gd name="connsiteX0" fmla="*/ 185703 w 188306"/>
                  <a:gd name="connsiteY0" fmla="*/ 199234 h 295728"/>
                  <a:gd name="connsiteX1" fmla="*/ 91539 w 188306"/>
                  <a:gd name="connsiteY1" fmla="*/ 293392 h 295728"/>
                  <a:gd name="connsiteX2" fmla="*/ -2604 w 188306"/>
                  <a:gd name="connsiteY2" fmla="*/ 199234 h 295728"/>
                  <a:gd name="connsiteX3" fmla="*/ -2604 w 188306"/>
                  <a:gd name="connsiteY3" fmla="*/ -2336 h 295728"/>
                  <a:gd name="connsiteX4" fmla="*/ 185703 w 188306"/>
                  <a:gd name="connsiteY4" fmla="*/ -2336 h 295728"/>
                  <a:gd name="connsiteX5" fmla="*/ 185703 w 188306"/>
                  <a:gd name="connsiteY5" fmla="*/ 199234 h 295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8306" h="295728">
                    <a:moveTo>
                      <a:pt x="185703" y="199234"/>
                    </a:moveTo>
                    <a:cubicBezTo>
                      <a:pt x="185703" y="251232"/>
                      <a:pt x="143543" y="293392"/>
                      <a:pt x="91539" y="293392"/>
                    </a:cubicBezTo>
                    <a:cubicBezTo>
                      <a:pt x="39530" y="293392"/>
                      <a:pt x="-2604" y="251232"/>
                      <a:pt x="-2604" y="199234"/>
                    </a:cubicBezTo>
                    <a:lnTo>
                      <a:pt x="-2604" y="-2336"/>
                    </a:lnTo>
                    <a:lnTo>
                      <a:pt x="185703" y="-2336"/>
                    </a:lnTo>
                    <a:lnTo>
                      <a:pt x="185703" y="199234"/>
                    </a:lnTo>
                  </a:path>
                </a:pathLst>
              </a:custGeom>
              <a:solidFill>
                <a:srgbClr val="5530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3" name="Figura a mano libera: forma 672">
                <a:extLst>
                  <a:ext uri="{FF2B5EF4-FFF2-40B4-BE49-F238E27FC236}">
                    <a16:creationId xmlns:a16="http://schemas.microsoft.com/office/drawing/2014/main" id="{E6FC3805-9F07-4EE0-8584-A60BA9381189}"/>
                  </a:ext>
                </a:extLst>
              </p:cNvPr>
              <p:cNvSpPr/>
              <p:nvPr/>
            </p:nvSpPr>
            <p:spPr>
              <a:xfrm flipV="1">
                <a:off x="6955698" y="4096795"/>
                <a:ext cx="2728" cy="36557"/>
              </a:xfrm>
              <a:custGeom>
                <a:avLst/>
                <a:gdLst>
                  <a:gd name="connsiteX0" fmla="*/ -1200 w 2728"/>
                  <a:gd name="connsiteY0" fmla="*/ -2336 h 36557"/>
                  <a:gd name="connsiteX1" fmla="*/ -2567 w 2728"/>
                  <a:gd name="connsiteY1" fmla="*/ -974 h 36557"/>
                  <a:gd name="connsiteX2" fmla="*/ -2567 w 2728"/>
                  <a:gd name="connsiteY2" fmla="*/ 32865 h 36557"/>
                  <a:gd name="connsiteX3" fmla="*/ -1200 w 2728"/>
                  <a:gd name="connsiteY3" fmla="*/ 34221 h 36557"/>
                  <a:gd name="connsiteX4" fmla="*/ 162 w 2728"/>
                  <a:gd name="connsiteY4" fmla="*/ 32865 h 36557"/>
                  <a:gd name="connsiteX5" fmla="*/ 162 w 2728"/>
                  <a:gd name="connsiteY5" fmla="*/ -974 h 36557"/>
                  <a:gd name="connsiteX6" fmla="*/ -1200 w 2728"/>
                  <a:gd name="connsiteY6" fmla="*/ -2336 h 36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36557">
                    <a:moveTo>
                      <a:pt x="-1200" y="-2336"/>
                    </a:moveTo>
                    <a:cubicBezTo>
                      <a:pt x="-1959" y="-2336"/>
                      <a:pt x="-2567" y="-1718"/>
                      <a:pt x="-2567" y="-974"/>
                    </a:cubicBezTo>
                    <a:lnTo>
                      <a:pt x="-2567" y="32865"/>
                    </a:lnTo>
                    <a:cubicBezTo>
                      <a:pt x="-2567" y="33613"/>
                      <a:pt x="-1959" y="34221"/>
                      <a:pt x="-1200" y="34221"/>
                    </a:cubicBezTo>
                    <a:cubicBezTo>
                      <a:pt x="-446" y="34221"/>
                      <a:pt x="162" y="33613"/>
                      <a:pt x="162" y="32865"/>
                    </a:cubicBezTo>
                    <a:lnTo>
                      <a:pt x="162" y="-974"/>
                    </a:lnTo>
                    <a:cubicBezTo>
                      <a:pt x="162" y="-1718"/>
                      <a:pt x="-446" y="-2336"/>
                      <a:pt x="-1200" y="-2336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4" name="Figura a mano libera: forma 673">
                <a:extLst>
                  <a:ext uri="{FF2B5EF4-FFF2-40B4-BE49-F238E27FC236}">
                    <a16:creationId xmlns:a16="http://schemas.microsoft.com/office/drawing/2014/main" id="{AF4C7775-AF85-4D60-BE02-C381E8D1DA2C}"/>
                  </a:ext>
                </a:extLst>
              </p:cNvPr>
              <p:cNvSpPr/>
              <p:nvPr/>
            </p:nvSpPr>
            <p:spPr>
              <a:xfrm flipV="1">
                <a:off x="6999849" y="4096795"/>
                <a:ext cx="2733" cy="36557"/>
              </a:xfrm>
              <a:custGeom>
                <a:avLst/>
                <a:gdLst>
                  <a:gd name="connsiteX0" fmla="*/ -1274 w 2733"/>
                  <a:gd name="connsiteY0" fmla="*/ -2336 h 36557"/>
                  <a:gd name="connsiteX1" fmla="*/ -2641 w 2733"/>
                  <a:gd name="connsiteY1" fmla="*/ -974 h 36557"/>
                  <a:gd name="connsiteX2" fmla="*/ -2641 w 2733"/>
                  <a:gd name="connsiteY2" fmla="*/ 32865 h 36557"/>
                  <a:gd name="connsiteX3" fmla="*/ -1274 w 2733"/>
                  <a:gd name="connsiteY3" fmla="*/ 34221 h 36557"/>
                  <a:gd name="connsiteX4" fmla="*/ 93 w 2733"/>
                  <a:gd name="connsiteY4" fmla="*/ 32865 h 36557"/>
                  <a:gd name="connsiteX5" fmla="*/ 93 w 2733"/>
                  <a:gd name="connsiteY5" fmla="*/ -974 h 36557"/>
                  <a:gd name="connsiteX6" fmla="*/ -1274 w 2733"/>
                  <a:gd name="connsiteY6" fmla="*/ -2336 h 36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36557">
                    <a:moveTo>
                      <a:pt x="-1274" y="-2336"/>
                    </a:moveTo>
                    <a:cubicBezTo>
                      <a:pt x="-2032" y="-2336"/>
                      <a:pt x="-2641" y="-1718"/>
                      <a:pt x="-2641" y="-974"/>
                    </a:cubicBezTo>
                    <a:lnTo>
                      <a:pt x="-2641" y="32865"/>
                    </a:lnTo>
                    <a:cubicBezTo>
                      <a:pt x="-2641" y="33613"/>
                      <a:pt x="-2032" y="34221"/>
                      <a:pt x="-1274" y="34221"/>
                    </a:cubicBezTo>
                    <a:cubicBezTo>
                      <a:pt x="-525" y="34221"/>
                      <a:pt x="93" y="33613"/>
                      <a:pt x="93" y="32865"/>
                    </a:cubicBezTo>
                    <a:lnTo>
                      <a:pt x="93" y="-974"/>
                    </a:lnTo>
                    <a:cubicBezTo>
                      <a:pt x="93" y="-1718"/>
                      <a:pt x="-525" y="-2336"/>
                      <a:pt x="-1274" y="-2336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5" name="Figura a mano libera: forma 674">
                <a:extLst>
                  <a:ext uri="{FF2B5EF4-FFF2-40B4-BE49-F238E27FC236}">
                    <a16:creationId xmlns:a16="http://schemas.microsoft.com/office/drawing/2014/main" id="{E432CF8A-5227-4A0A-AF55-7953608C1C83}"/>
                  </a:ext>
                </a:extLst>
              </p:cNvPr>
              <p:cNvSpPr/>
              <p:nvPr/>
            </p:nvSpPr>
            <p:spPr>
              <a:xfrm flipV="1">
                <a:off x="6972844" y="3967201"/>
                <a:ext cx="12577" cy="295728"/>
              </a:xfrm>
              <a:custGeom>
                <a:avLst/>
                <a:gdLst>
                  <a:gd name="connsiteX0" fmla="*/ 3685 w 12577"/>
                  <a:gd name="connsiteY0" fmla="*/ 293392 h 295728"/>
                  <a:gd name="connsiteX1" fmla="*/ -2604 w 12577"/>
                  <a:gd name="connsiteY1" fmla="*/ 293070 h 295728"/>
                  <a:gd name="connsiteX2" fmla="*/ -2604 w 12577"/>
                  <a:gd name="connsiteY2" fmla="*/ -2336 h 295728"/>
                  <a:gd name="connsiteX3" fmla="*/ 9974 w 12577"/>
                  <a:gd name="connsiteY3" fmla="*/ -2336 h 295728"/>
                  <a:gd name="connsiteX4" fmla="*/ 9974 w 12577"/>
                  <a:gd name="connsiteY4" fmla="*/ 293070 h 295728"/>
                  <a:gd name="connsiteX5" fmla="*/ 3685 w 12577"/>
                  <a:gd name="connsiteY5" fmla="*/ 293392 h 295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77" h="295728">
                    <a:moveTo>
                      <a:pt x="3685" y="293392"/>
                    </a:moveTo>
                    <a:cubicBezTo>
                      <a:pt x="1559" y="293392"/>
                      <a:pt x="-509" y="293205"/>
                      <a:pt x="-2604" y="293070"/>
                    </a:cubicBezTo>
                    <a:lnTo>
                      <a:pt x="-2604" y="-2336"/>
                    </a:lnTo>
                    <a:lnTo>
                      <a:pt x="9974" y="-2336"/>
                    </a:lnTo>
                    <a:lnTo>
                      <a:pt x="9974" y="293070"/>
                    </a:lnTo>
                    <a:cubicBezTo>
                      <a:pt x="7879" y="293205"/>
                      <a:pt x="5811" y="293392"/>
                      <a:pt x="3685" y="293392"/>
                    </a:cubicBezTo>
                  </a:path>
                </a:pathLst>
              </a:custGeom>
              <a:solidFill>
                <a:srgbClr val="3B242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6" name="Figura a mano libera: forma 675">
                <a:extLst>
                  <a:ext uri="{FF2B5EF4-FFF2-40B4-BE49-F238E27FC236}">
                    <a16:creationId xmlns:a16="http://schemas.microsoft.com/office/drawing/2014/main" id="{D5EA5417-231A-4879-90B3-982AAD760A42}"/>
                  </a:ext>
                </a:extLst>
              </p:cNvPr>
              <p:cNvSpPr/>
              <p:nvPr/>
            </p:nvSpPr>
            <p:spPr>
              <a:xfrm flipV="1">
                <a:off x="6768452" y="4223342"/>
                <a:ext cx="426657" cy="39587"/>
              </a:xfrm>
              <a:custGeom>
                <a:avLst/>
                <a:gdLst>
                  <a:gd name="connsiteX0" fmla="*/ 424049 w 426657"/>
                  <a:gd name="connsiteY0" fmla="*/ -2057 h 39587"/>
                  <a:gd name="connsiteX1" fmla="*/ -2608 w 426657"/>
                  <a:gd name="connsiteY1" fmla="*/ -2057 h 39587"/>
                  <a:gd name="connsiteX2" fmla="*/ -2608 w 426657"/>
                  <a:gd name="connsiteY2" fmla="*/ 37531 h 39587"/>
                  <a:gd name="connsiteX3" fmla="*/ 424049 w 426657"/>
                  <a:gd name="connsiteY3" fmla="*/ 37531 h 39587"/>
                  <a:gd name="connsiteX4" fmla="*/ 424049 w 426657"/>
                  <a:gd name="connsiteY4" fmla="*/ -2057 h 3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657" h="39587">
                    <a:moveTo>
                      <a:pt x="424049" y="-2057"/>
                    </a:moveTo>
                    <a:lnTo>
                      <a:pt x="-2608" y="-2057"/>
                    </a:lnTo>
                    <a:lnTo>
                      <a:pt x="-2608" y="37531"/>
                    </a:lnTo>
                    <a:lnTo>
                      <a:pt x="424049" y="37531"/>
                    </a:lnTo>
                    <a:lnTo>
                      <a:pt x="424049" y="-2057"/>
                    </a:lnTo>
                  </a:path>
                </a:pathLst>
              </a:custGeom>
              <a:solidFill>
                <a:srgbClr val="34919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7" name="Figura a mano libera: forma 676">
                <a:extLst>
                  <a:ext uri="{FF2B5EF4-FFF2-40B4-BE49-F238E27FC236}">
                    <a16:creationId xmlns:a16="http://schemas.microsoft.com/office/drawing/2014/main" id="{6C4F1861-2180-47C4-8745-3FAA4C55AF8E}"/>
                  </a:ext>
                </a:extLst>
              </p:cNvPr>
              <p:cNvSpPr/>
              <p:nvPr/>
            </p:nvSpPr>
            <p:spPr>
              <a:xfrm flipV="1">
                <a:off x="6786112" y="3615764"/>
                <a:ext cx="388395" cy="11776"/>
              </a:xfrm>
              <a:custGeom>
                <a:avLst/>
                <a:gdLst>
                  <a:gd name="connsiteX0" fmla="*/ 385790 w 388395"/>
                  <a:gd name="connsiteY0" fmla="*/ 8365 h 11776"/>
                  <a:gd name="connsiteX1" fmla="*/ -2606 w 388395"/>
                  <a:gd name="connsiteY1" fmla="*/ 8365 h 11776"/>
                  <a:gd name="connsiteX2" fmla="*/ -2606 w 388395"/>
                  <a:gd name="connsiteY2" fmla="*/ -3412 h 11776"/>
                  <a:gd name="connsiteX3" fmla="*/ 385790 w 388395"/>
                  <a:gd name="connsiteY3" fmla="*/ -3412 h 11776"/>
                  <a:gd name="connsiteX4" fmla="*/ 385790 w 388395"/>
                  <a:gd name="connsiteY4" fmla="*/ 8365 h 11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8395" h="11776">
                    <a:moveTo>
                      <a:pt x="385790" y="8365"/>
                    </a:moveTo>
                    <a:lnTo>
                      <a:pt x="-2606" y="8365"/>
                    </a:lnTo>
                    <a:lnTo>
                      <a:pt x="-2606" y="-3412"/>
                    </a:lnTo>
                    <a:lnTo>
                      <a:pt x="385790" y="-3412"/>
                    </a:lnTo>
                    <a:lnTo>
                      <a:pt x="385790" y="8365"/>
                    </a:lnTo>
                  </a:path>
                </a:pathLst>
              </a:custGeom>
              <a:solidFill>
                <a:srgbClr val="5530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8" name="Figura a mano libera: forma 677">
                <a:extLst>
                  <a:ext uri="{FF2B5EF4-FFF2-40B4-BE49-F238E27FC236}">
                    <a16:creationId xmlns:a16="http://schemas.microsoft.com/office/drawing/2014/main" id="{8A207812-0B11-46DE-A74B-59B231B10921}"/>
                  </a:ext>
                </a:extLst>
              </p:cNvPr>
              <p:cNvSpPr/>
              <p:nvPr/>
            </p:nvSpPr>
            <p:spPr>
              <a:xfrm flipV="1">
                <a:off x="6827524" y="3655403"/>
                <a:ext cx="66171" cy="104921"/>
              </a:xfrm>
              <a:custGeom>
                <a:avLst/>
                <a:gdLst>
                  <a:gd name="connsiteX0" fmla="*/ 323 w 66171"/>
                  <a:gd name="connsiteY0" fmla="*/ -501 h 104921"/>
                  <a:gd name="connsiteX1" fmla="*/ 61037 w 66171"/>
                  <a:gd name="connsiteY1" fmla="*/ -501 h 104921"/>
                  <a:gd name="connsiteX2" fmla="*/ 61037 w 66171"/>
                  <a:gd name="connsiteY2" fmla="*/ 68607 h 104921"/>
                  <a:gd name="connsiteX3" fmla="*/ 30680 w 66171"/>
                  <a:gd name="connsiteY3" fmla="*/ 98964 h 104921"/>
                  <a:gd name="connsiteX4" fmla="*/ 323 w 66171"/>
                  <a:gd name="connsiteY4" fmla="*/ 68607 h 104921"/>
                  <a:gd name="connsiteX5" fmla="*/ 63765 w 66171"/>
                  <a:gd name="connsiteY5" fmla="*/ -3224 h 104921"/>
                  <a:gd name="connsiteX6" fmla="*/ -2406 w 66171"/>
                  <a:gd name="connsiteY6" fmla="*/ -3224 h 104921"/>
                  <a:gd name="connsiteX7" fmla="*/ -2406 w 66171"/>
                  <a:gd name="connsiteY7" fmla="*/ 68607 h 104921"/>
                  <a:gd name="connsiteX8" fmla="*/ 30680 w 66171"/>
                  <a:gd name="connsiteY8" fmla="*/ 101698 h 104921"/>
                  <a:gd name="connsiteX9" fmla="*/ 63765 w 66171"/>
                  <a:gd name="connsiteY9" fmla="*/ 68607 h 104921"/>
                  <a:gd name="connsiteX10" fmla="*/ 63765 w 66171"/>
                  <a:gd name="connsiteY10" fmla="*/ -3224 h 104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21">
                    <a:moveTo>
                      <a:pt x="323" y="-501"/>
                    </a:moveTo>
                    <a:lnTo>
                      <a:pt x="61037" y="-501"/>
                    </a:lnTo>
                    <a:lnTo>
                      <a:pt x="61037" y="68607"/>
                    </a:lnTo>
                    <a:cubicBezTo>
                      <a:pt x="61037" y="85342"/>
                      <a:pt x="47410" y="98964"/>
                      <a:pt x="30680" y="98964"/>
                    </a:cubicBezTo>
                    <a:cubicBezTo>
                      <a:pt x="13944" y="98964"/>
                      <a:pt x="323" y="85342"/>
                      <a:pt x="323" y="68607"/>
                    </a:cubicBezTo>
                    <a:close/>
                    <a:moveTo>
                      <a:pt x="63765" y="-3224"/>
                    </a:moveTo>
                    <a:lnTo>
                      <a:pt x="-2406" y="-3224"/>
                    </a:lnTo>
                    <a:lnTo>
                      <a:pt x="-2406" y="68607"/>
                    </a:lnTo>
                    <a:cubicBezTo>
                      <a:pt x="-2406" y="86844"/>
                      <a:pt x="12437" y="101698"/>
                      <a:pt x="30680" y="101698"/>
                    </a:cubicBezTo>
                    <a:cubicBezTo>
                      <a:pt x="48932" y="101698"/>
                      <a:pt x="63765" y="86844"/>
                      <a:pt x="63765" y="68607"/>
                    </a:cubicBezTo>
                    <a:lnTo>
                      <a:pt x="63765" y="-322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9" name="Figura a mano libera: forma 678">
                <a:extLst>
                  <a:ext uri="{FF2B5EF4-FFF2-40B4-BE49-F238E27FC236}">
                    <a16:creationId xmlns:a16="http://schemas.microsoft.com/office/drawing/2014/main" id="{4BAC7D34-022D-4FB0-B1A5-34165DD788EA}"/>
                  </a:ext>
                </a:extLst>
              </p:cNvPr>
              <p:cNvSpPr/>
              <p:nvPr/>
            </p:nvSpPr>
            <p:spPr>
              <a:xfrm flipV="1">
                <a:off x="6859248" y="3655866"/>
                <a:ext cx="2723" cy="104459"/>
              </a:xfrm>
              <a:custGeom>
                <a:avLst/>
                <a:gdLst>
                  <a:gd name="connsiteX0" fmla="*/ -1044 w 2723"/>
                  <a:gd name="connsiteY0" fmla="*/ -3223 h 104459"/>
                  <a:gd name="connsiteX1" fmla="*/ -2406 w 2723"/>
                  <a:gd name="connsiteY1" fmla="*/ -1862 h 104459"/>
                  <a:gd name="connsiteX2" fmla="*/ -2406 w 2723"/>
                  <a:gd name="connsiteY2" fmla="*/ 99864 h 104459"/>
                  <a:gd name="connsiteX3" fmla="*/ -1044 w 2723"/>
                  <a:gd name="connsiteY3" fmla="*/ 101236 h 104459"/>
                  <a:gd name="connsiteX4" fmla="*/ 317 w 2723"/>
                  <a:gd name="connsiteY4" fmla="*/ 99864 h 104459"/>
                  <a:gd name="connsiteX5" fmla="*/ 317 w 2723"/>
                  <a:gd name="connsiteY5" fmla="*/ -1862 h 104459"/>
                  <a:gd name="connsiteX6" fmla="*/ -1044 w 2723"/>
                  <a:gd name="connsiteY6" fmla="*/ -3223 h 104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3" h="104459">
                    <a:moveTo>
                      <a:pt x="-1044" y="-3223"/>
                    </a:moveTo>
                    <a:cubicBezTo>
                      <a:pt x="-1788" y="-3223"/>
                      <a:pt x="-2406" y="-2615"/>
                      <a:pt x="-2406" y="-1862"/>
                    </a:cubicBezTo>
                    <a:lnTo>
                      <a:pt x="-2406" y="99864"/>
                    </a:lnTo>
                    <a:cubicBezTo>
                      <a:pt x="-2406" y="100618"/>
                      <a:pt x="-1788" y="101236"/>
                      <a:pt x="-1044" y="101236"/>
                    </a:cubicBezTo>
                    <a:cubicBezTo>
                      <a:pt x="-291" y="101236"/>
                      <a:pt x="317" y="100618"/>
                      <a:pt x="317" y="99864"/>
                    </a:cubicBezTo>
                    <a:lnTo>
                      <a:pt x="317" y="-1862"/>
                    </a:lnTo>
                    <a:cubicBezTo>
                      <a:pt x="317" y="-2615"/>
                      <a:pt x="-291" y="-3223"/>
                      <a:pt x="-1044" y="-322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0" name="Figura a mano libera: forma 679">
                <a:extLst>
                  <a:ext uri="{FF2B5EF4-FFF2-40B4-BE49-F238E27FC236}">
                    <a16:creationId xmlns:a16="http://schemas.microsoft.com/office/drawing/2014/main" id="{A2245D5E-29DB-40A6-949C-794501DA05FC}"/>
                  </a:ext>
                </a:extLst>
              </p:cNvPr>
              <p:cNvSpPr/>
              <p:nvPr/>
            </p:nvSpPr>
            <p:spPr>
              <a:xfrm flipV="1">
                <a:off x="6827051" y="3726569"/>
                <a:ext cx="66176" cy="2733"/>
              </a:xfrm>
              <a:custGeom>
                <a:avLst/>
                <a:gdLst>
                  <a:gd name="connsiteX0" fmla="*/ 62404 w 66176"/>
                  <a:gd name="connsiteY0" fmla="*/ -3180 h 2733"/>
                  <a:gd name="connsiteX1" fmla="*/ -1038 w 66176"/>
                  <a:gd name="connsiteY1" fmla="*/ -3180 h 2733"/>
                  <a:gd name="connsiteX2" fmla="*/ -2405 w 66176"/>
                  <a:gd name="connsiteY2" fmla="*/ -1803 h 2733"/>
                  <a:gd name="connsiteX3" fmla="*/ -1038 w 66176"/>
                  <a:gd name="connsiteY3" fmla="*/ -446 h 2733"/>
                  <a:gd name="connsiteX4" fmla="*/ 62404 w 66176"/>
                  <a:gd name="connsiteY4" fmla="*/ -446 h 2733"/>
                  <a:gd name="connsiteX5" fmla="*/ 63771 w 66176"/>
                  <a:gd name="connsiteY5" fmla="*/ -1803 h 2733"/>
                  <a:gd name="connsiteX6" fmla="*/ 62404 w 66176"/>
                  <a:gd name="connsiteY6" fmla="*/ -3180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33">
                    <a:moveTo>
                      <a:pt x="62404" y="-3180"/>
                    </a:moveTo>
                    <a:lnTo>
                      <a:pt x="-1038" y="-3180"/>
                    </a:lnTo>
                    <a:cubicBezTo>
                      <a:pt x="-1787" y="-3180"/>
                      <a:pt x="-2405" y="-2557"/>
                      <a:pt x="-2405" y="-1803"/>
                    </a:cubicBezTo>
                    <a:cubicBezTo>
                      <a:pt x="-2405" y="-1054"/>
                      <a:pt x="-1787" y="-446"/>
                      <a:pt x="-1038" y="-446"/>
                    </a:cubicBezTo>
                    <a:lnTo>
                      <a:pt x="62404" y="-446"/>
                    </a:lnTo>
                    <a:cubicBezTo>
                      <a:pt x="63153" y="-446"/>
                      <a:pt x="63771" y="-1054"/>
                      <a:pt x="63771" y="-1803"/>
                    </a:cubicBezTo>
                    <a:cubicBezTo>
                      <a:pt x="63771" y="-2557"/>
                      <a:pt x="63153" y="-3180"/>
                      <a:pt x="62404" y="-318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1" name="Figura a mano libera: forma 680">
                <a:extLst>
                  <a:ext uri="{FF2B5EF4-FFF2-40B4-BE49-F238E27FC236}">
                    <a16:creationId xmlns:a16="http://schemas.microsoft.com/office/drawing/2014/main" id="{E18D2252-3F20-4555-8501-A61E9D805A07}"/>
                  </a:ext>
                </a:extLst>
              </p:cNvPr>
              <p:cNvSpPr/>
              <p:nvPr/>
            </p:nvSpPr>
            <p:spPr>
              <a:xfrm flipV="1">
                <a:off x="6827051" y="3697137"/>
                <a:ext cx="66176" cy="2728"/>
              </a:xfrm>
              <a:custGeom>
                <a:avLst/>
                <a:gdLst>
                  <a:gd name="connsiteX0" fmla="*/ 62404 w 66176"/>
                  <a:gd name="connsiteY0" fmla="*/ -3244 h 2728"/>
                  <a:gd name="connsiteX1" fmla="*/ -1038 w 66176"/>
                  <a:gd name="connsiteY1" fmla="*/ -3244 h 2728"/>
                  <a:gd name="connsiteX2" fmla="*/ -2405 w 66176"/>
                  <a:gd name="connsiteY2" fmla="*/ -1877 h 2728"/>
                  <a:gd name="connsiteX3" fmla="*/ -1038 w 66176"/>
                  <a:gd name="connsiteY3" fmla="*/ -516 h 2728"/>
                  <a:gd name="connsiteX4" fmla="*/ 62404 w 66176"/>
                  <a:gd name="connsiteY4" fmla="*/ -516 h 2728"/>
                  <a:gd name="connsiteX5" fmla="*/ 63771 w 66176"/>
                  <a:gd name="connsiteY5" fmla="*/ -1877 h 2728"/>
                  <a:gd name="connsiteX6" fmla="*/ 62404 w 66176"/>
                  <a:gd name="connsiteY6" fmla="*/ -3244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28">
                    <a:moveTo>
                      <a:pt x="62404" y="-3244"/>
                    </a:moveTo>
                    <a:lnTo>
                      <a:pt x="-1038" y="-3244"/>
                    </a:lnTo>
                    <a:cubicBezTo>
                      <a:pt x="-1787" y="-3244"/>
                      <a:pt x="-2405" y="-2631"/>
                      <a:pt x="-2405" y="-1877"/>
                    </a:cubicBezTo>
                    <a:cubicBezTo>
                      <a:pt x="-2405" y="-1124"/>
                      <a:pt x="-1787" y="-516"/>
                      <a:pt x="-1038" y="-516"/>
                    </a:cubicBezTo>
                    <a:lnTo>
                      <a:pt x="62404" y="-516"/>
                    </a:lnTo>
                    <a:cubicBezTo>
                      <a:pt x="63153" y="-516"/>
                      <a:pt x="63771" y="-1124"/>
                      <a:pt x="63771" y="-1877"/>
                    </a:cubicBezTo>
                    <a:cubicBezTo>
                      <a:pt x="63771" y="-2631"/>
                      <a:pt x="63153" y="-3244"/>
                      <a:pt x="62404" y="-324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2" name="Figura a mano libera: forma 681">
                <a:extLst>
                  <a:ext uri="{FF2B5EF4-FFF2-40B4-BE49-F238E27FC236}">
                    <a16:creationId xmlns:a16="http://schemas.microsoft.com/office/drawing/2014/main" id="{AAA39B1A-44FC-408F-9873-F61591339FAE}"/>
                  </a:ext>
                </a:extLst>
              </p:cNvPr>
              <p:cNvSpPr/>
              <p:nvPr/>
            </p:nvSpPr>
            <p:spPr>
              <a:xfrm flipV="1">
                <a:off x="6911371" y="3655637"/>
                <a:ext cx="66181" cy="104932"/>
              </a:xfrm>
              <a:custGeom>
                <a:avLst/>
                <a:gdLst>
                  <a:gd name="connsiteX0" fmla="*/ 188 w 66181"/>
                  <a:gd name="connsiteY0" fmla="*/ -495 h 104932"/>
                  <a:gd name="connsiteX1" fmla="*/ 60907 w 66181"/>
                  <a:gd name="connsiteY1" fmla="*/ -495 h 104932"/>
                  <a:gd name="connsiteX2" fmla="*/ 60907 w 66181"/>
                  <a:gd name="connsiteY2" fmla="*/ 68628 h 104932"/>
                  <a:gd name="connsiteX3" fmla="*/ 30550 w 66181"/>
                  <a:gd name="connsiteY3" fmla="*/ 98980 h 104932"/>
                  <a:gd name="connsiteX4" fmla="*/ 188 w 66181"/>
                  <a:gd name="connsiteY4" fmla="*/ 68628 h 104932"/>
                  <a:gd name="connsiteX5" fmla="*/ 63636 w 66181"/>
                  <a:gd name="connsiteY5" fmla="*/ -3223 h 104932"/>
                  <a:gd name="connsiteX6" fmla="*/ -2546 w 66181"/>
                  <a:gd name="connsiteY6" fmla="*/ -3223 h 104932"/>
                  <a:gd name="connsiteX7" fmla="*/ -2546 w 66181"/>
                  <a:gd name="connsiteY7" fmla="*/ 68628 h 104932"/>
                  <a:gd name="connsiteX8" fmla="*/ 30550 w 66181"/>
                  <a:gd name="connsiteY8" fmla="*/ 101709 h 104932"/>
                  <a:gd name="connsiteX9" fmla="*/ 63636 w 66181"/>
                  <a:gd name="connsiteY9" fmla="*/ 68628 h 104932"/>
                  <a:gd name="connsiteX10" fmla="*/ 63636 w 66181"/>
                  <a:gd name="connsiteY10" fmla="*/ -3223 h 10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81" h="104932">
                    <a:moveTo>
                      <a:pt x="188" y="-495"/>
                    </a:moveTo>
                    <a:lnTo>
                      <a:pt x="60907" y="-495"/>
                    </a:lnTo>
                    <a:lnTo>
                      <a:pt x="60907" y="68628"/>
                    </a:lnTo>
                    <a:cubicBezTo>
                      <a:pt x="60907" y="85358"/>
                      <a:pt x="47285" y="98980"/>
                      <a:pt x="30550" y="98980"/>
                    </a:cubicBezTo>
                    <a:cubicBezTo>
                      <a:pt x="13810" y="98980"/>
                      <a:pt x="188" y="85358"/>
                      <a:pt x="188" y="68628"/>
                    </a:cubicBezTo>
                    <a:close/>
                    <a:moveTo>
                      <a:pt x="63636" y="-3223"/>
                    </a:moveTo>
                    <a:lnTo>
                      <a:pt x="-2546" y="-3223"/>
                    </a:lnTo>
                    <a:lnTo>
                      <a:pt x="-2546" y="68628"/>
                    </a:lnTo>
                    <a:cubicBezTo>
                      <a:pt x="-2546" y="86876"/>
                      <a:pt x="12303" y="101709"/>
                      <a:pt x="30550" y="101709"/>
                    </a:cubicBezTo>
                    <a:cubicBezTo>
                      <a:pt x="48787" y="101709"/>
                      <a:pt x="63636" y="86876"/>
                      <a:pt x="63636" y="68628"/>
                    </a:cubicBezTo>
                    <a:lnTo>
                      <a:pt x="63636" y="-322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3" name="Figura a mano libera: forma 682">
                <a:extLst>
                  <a:ext uri="{FF2B5EF4-FFF2-40B4-BE49-F238E27FC236}">
                    <a16:creationId xmlns:a16="http://schemas.microsoft.com/office/drawing/2014/main" id="{C7B5CCC8-712E-49D1-8530-3394337496DD}"/>
                  </a:ext>
                </a:extLst>
              </p:cNvPr>
              <p:cNvSpPr/>
              <p:nvPr/>
            </p:nvSpPr>
            <p:spPr>
              <a:xfrm flipV="1">
                <a:off x="6943100" y="3656105"/>
                <a:ext cx="2733" cy="104464"/>
              </a:xfrm>
              <a:custGeom>
                <a:avLst/>
                <a:gdLst>
                  <a:gd name="connsiteX0" fmla="*/ -1179 w 2733"/>
                  <a:gd name="connsiteY0" fmla="*/ -3223 h 104464"/>
                  <a:gd name="connsiteX1" fmla="*/ -2546 w 2733"/>
                  <a:gd name="connsiteY1" fmla="*/ -1861 h 104464"/>
                  <a:gd name="connsiteX2" fmla="*/ -2546 w 2733"/>
                  <a:gd name="connsiteY2" fmla="*/ 99880 h 104464"/>
                  <a:gd name="connsiteX3" fmla="*/ -1179 w 2733"/>
                  <a:gd name="connsiteY3" fmla="*/ 101242 h 104464"/>
                  <a:gd name="connsiteX4" fmla="*/ 188 w 2733"/>
                  <a:gd name="connsiteY4" fmla="*/ 99880 h 104464"/>
                  <a:gd name="connsiteX5" fmla="*/ 188 w 2733"/>
                  <a:gd name="connsiteY5" fmla="*/ -1861 h 104464"/>
                  <a:gd name="connsiteX6" fmla="*/ -1179 w 2733"/>
                  <a:gd name="connsiteY6" fmla="*/ -3223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104464">
                    <a:moveTo>
                      <a:pt x="-1179" y="-3223"/>
                    </a:moveTo>
                    <a:cubicBezTo>
                      <a:pt x="-1938" y="-3223"/>
                      <a:pt x="-2546" y="-2610"/>
                      <a:pt x="-2546" y="-1861"/>
                    </a:cubicBezTo>
                    <a:lnTo>
                      <a:pt x="-2546" y="99880"/>
                    </a:lnTo>
                    <a:cubicBezTo>
                      <a:pt x="-2546" y="100634"/>
                      <a:pt x="-1938" y="101242"/>
                      <a:pt x="-1179" y="101242"/>
                    </a:cubicBezTo>
                    <a:cubicBezTo>
                      <a:pt x="-420" y="101242"/>
                      <a:pt x="188" y="100634"/>
                      <a:pt x="188" y="99880"/>
                    </a:cubicBezTo>
                    <a:lnTo>
                      <a:pt x="188" y="-1861"/>
                    </a:lnTo>
                    <a:cubicBezTo>
                      <a:pt x="188" y="-2610"/>
                      <a:pt x="-420" y="-3223"/>
                      <a:pt x="-1179" y="-322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4" name="Figura a mano libera: forma 683">
                <a:extLst>
                  <a:ext uri="{FF2B5EF4-FFF2-40B4-BE49-F238E27FC236}">
                    <a16:creationId xmlns:a16="http://schemas.microsoft.com/office/drawing/2014/main" id="{5827CC92-433B-4C94-AAE0-C8EE2C41B029}"/>
                  </a:ext>
                </a:extLst>
              </p:cNvPr>
              <p:cNvSpPr/>
              <p:nvPr/>
            </p:nvSpPr>
            <p:spPr>
              <a:xfrm flipV="1">
                <a:off x="6910908" y="3726803"/>
                <a:ext cx="66176" cy="2733"/>
              </a:xfrm>
              <a:custGeom>
                <a:avLst/>
                <a:gdLst>
                  <a:gd name="connsiteX0" fmla="*/ 62265 w 66176"/>
                  <a:gd name="connsiteY0" fmla="*/ -3180 h 2733"/>
                  <a:gd name="connsiteX1" fmla="*/ -1178 w 66176"/>
                  <a:gd name="connsiteY1" fmla="*/ -3180 h 2733"/>
                  <a:gd name="connsiteX2" fmla="*/ -2545 w 66176"/>
                  <a:gd name="connsiteY2" fmla="*/ -1813 h 2733"/>
                  <a:gd name="connsiteX3" fmla="*/ -1178 w 66176"/>
                  <a:gd name="connsiteY3" fmla="*/ -446 h 2733"/>
                  <a:gd name="connsiteX4" fmla="*/ 62265 w 66176"/>
                  <a:gd name="connsiteY4" fmla="*/ -446 h 2733"/>
                  <a:gd name="connsiteX5" fmla="*/ 63631 w 66176"/>
                  <a:gd name="connsiteY5" fmla="*/ -1813 h 2733"/>
                  <a:gd name="connsiteX6" fmla="*/ 62265 w 66176"/>
                  <a:gd name="connsiteY6" fmla="*/ -3180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33">
                    <a:moveTo>
                      <a:pt x="62265" y="-3180"/>
                    </a:moveTo>
                    <a:lnTo>
                      <a:pt x="-1178" y="-3180"/>
                    </a:lnTo>
                    <a:cubicBezTo>
                      <a:pt x="-1937" y="-3180"/>
                      <a:pt x="-2545" y="-2566"/>
                      <a:pt x="-2545" y="-1813"/>
                    </a:cubicBezTo>
                    <a:cubicBezTo>
                      <a:pt x="-2545" y="-1065"/>
                      <a:pt x="-1937" y="-446"/>
                      <a:pt x="-1178" y="-446"/>
                    </a:cubicBezTo>
                    <a:lnTo>
                      <a:pt x="62265" y="-446"/>
                    </a:lnTo>
                    <a:cubicBezTo>
                      <a:pt x="63023" y="-446"/>
                      <a:pt x="63631" y="-1065"/>
                      <a:pt x="63631" y="-1813"/>
                    </a:cubicBezTo>
                    <a:cubicBezTo>
                      <a:pt x="63631" y="-2566"/>
                      <a:pt x="63023" y="-3180"/>
                      <a:pt x="62265" y="-318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5" name="Figura a mano libera: forma 684">
                <a:extLst>
                  <a:ext uri="{FF2B5EF4-FFF2-40B4-BE49-F238E27FC236}">
                    <a16:creationId xmlns:a16="http://schemas.microsoft.com/office/drawing/2014/main" id="{6FDD63C8-03ED-49A9-907A-9A1E97B8C9DA}"/>
                  </a:ext>
                </a:extLst>
              </p:cNvPr>
              <p:cNvSpPr/>
              <p:nvPr/>
            </p:nvSpPr>
            <p:spPr>
              <a:xfrm flipV="1">
                <a:off x="6910908" y="3697381"/>
                <a:ext cx="66176" cy="2723"/>
              </a:xfrm>
              <a:custGeom>
                <a:avLst/>
                <a:gdLst>
                  <a:gd name="connsiteX0" fmla="*/ 62265 w 66176"/>
                  <a:gd name="connsiteY0" fmla="*/ -3244 h 2723"/>
                  <a:gd name="connsiteX1" fmla="*/ -1178 w 66176"/>
                  <a:gd name="connsiteY1" fmla="*/ -3244 h 2723"/>
                  <a:gd name="connsiteX2" fmla="*/ -2545 w 66176"/>
                  <a:gd name="connsiteY2" fmla="*/ -1882 h 2723"/>
                  <a:gd name="connsiteX3" fmla="*/ -1178 w 66176"/>
                  <a:gd name="connsiteY3" fmla="*/ -521 h 2723"/>
                  <a:gd name="connsiteX4" fmla="*/ 62265 w 66176"/>
                  <a:gd name="connsiteY4" fmla="*/ -521 h 2723"/>
                  <a:gd name="connsiteX5" fmla="*/ 63631 w 66176"/>
                  <a:gd name="connsiteY5" fmla="*/ -1882 h 2723"/>
                  <a:gd name="connsiteX6" fmla="*/ 62265 w 66176"/>
                  <a:gd name="connsiteY6" fmla="*/ -3244 h 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23">
                    <a:moveTo>
                      <a:pt x="62265" y="-3244"/>
                    </a:moveTo>
                    <a:lnTo>
                      <a:pt x="-1178" y="-3244"/>
                    </a:lnTo>
                    <a:cubicBezTo>
                      <a:pt x="-1937" y="-3244"/>
                      <a:pt x="-2545" y="-2636"/>
                      <a:pt x="-2545" y="-1882"/>
                    </a:cubicBezTo>
                    <a:cubicBezTo>
                      <a:pt x="-2545" y="-1129"/>
                      <a:pt x="-1937" y="-521"/>
                      <a:pt x="-1178" y="-521"/>
                    </a:cubicBezTo>
                    <a:lnTo>
                      <a:pt x="62265" y="-521"/>
                    </a:lnTo>
                    <a:cubicBezTo>
                      <a:pt x="63023" y="-521"/>
                      <a:pt x="63631" y="-1129"/>
                      <a:pt x="63631" y="-1882"/>
                    </a:cubicBezTo>
                    <a:cubicBezTo>
                      <a:pt x="63631" y="-2636"/>
                      <a:pt x="63023" y="-3244"/>
                      <a:pt x="62265" y="-324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6" name="Figura a mano libera: forma 685">
                <a:extLst>
                  <a:ext uri="{FF2B5EF4-FFF2-40B4-BE49-F238E27FC236}">
                    <a16:creationId xmlns:a16="http://schemas.microsoft.com/office/drawing/2014/main" id="{EC213A97-A29C-4E80-A439-133D7EE114FF}"/>
                  </a:ext>
                </a:extLst>
              </p:cNvPr>
              <p:cNvSpPr/>
              <p:nvPr/>
            </p:nvSpPr>
            <p:spPr>
              <a:xfrm flipV="1">
                <a:off x="6995603" y="3655403"/>
                <a:ext cx="66171" cy="104921"/>
              </a:xfrm>
              <a:custGeom>
                <a:avLst/>
                <a:gdLst>
                  <a:gd name="connsiteX0" fmla="*/ 42 w 66171"/>
                  <a:gd name="connsiteY0" fmla="*/ -501 h 104921"/>
                  <a:gd name="connsiteX1" fmla="*/ 60751 w 66171"/>
                  <a:gd name="connsiteY1" fmla="*/ -501 h 104921"/>
                  <a:gd name="connsiteX2" fmla="*/ 60751 w 66171"/>
                  <a:gd name="connsiteY2" fmla="*/ 68607 h 104921"/>
                  <a:gd name="connsiteX3" fmla="*/ 30405 w 66171"/>
                  <a:gd name="connsiteY3" fmla="*/ 98964 h 104921"/>
                  <a:gd name="connsiteX4" fmla="*/ 42 w 66171"/>
                  <a:gd name="connsiteY4" fmla="*/ 68607 h 104921"/>
                  <a:gd name="connsiteX5" fmla="*/ 63485 w 66171"/>
                  <a:gd name="connsiteY5" fmla="*/ -3224 h 104921"/>
                  <a:gd name="connsiteX6" fmla="*/ -2686 w 66171"/>
                  <a:gd name="connsiteY6" fmla="*/ -3224 h 104921"/>
                  <a:gd name="connsiteX7" fmla="*/ -2686 w 66171"/>
                  <a:gd name="connsiteY7" fmla="*/ 68607 h 104921"/>
                  <a:gd name="connsiteX8" fmla="*/ 30405 w 66171"/>
                  <a:gd name="connsiteY8" fmla="*/ 101698 h 104921"/>
                  <a:gd name="connsiteX9" fmla="*/ 63485 w 66171"/>
                  <a:gd name="connsiteY9" fmla="*/ 68607 h 104921"/>
                  <a:gd name="connsiteX10" fmla="*/ 63485 w 66171"/>
                  <a:gd name="connsiteY10" fmla="*/ -3224 h 104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21">
                    <a:moveTo>
                      <a:pt x="42" y="-501"/>
                    </a:moveTo>
                    <a:lnTo>
                      <a:pt x="60751" y="-501"/>
                    </a:lnTo>
                    <a:lnTo>
                      <a:pt x="60751" y="68607"/>
                    </a:lnTo>
                    <a:cubicBezTo>
                      <a:pt x="60751" y="85342"/>
                      <a:pt x="47134" y="98964"/>
                      <a:pt x="30405" y="98964"/>
                    </a:cubicBezTo>
                    <a:cubicBezTo>
                      <a:pt x="13664" y="98964"/>
                      <a:pt x="42" y="85342"/>
                      <a:pt x="42" y="68607"/>
                    </a:cubicBezTo>
                    <a:close/>
                    <a:moveTo>
                      <a:pt x="63485" y="-3224"/>
                    </a:moveTo>
                    <a:lnTo>
                      <a:pt x="-2686" y="-3224"/>
                    </a:lnTo>
                    <a:lnTo>
                      <a:pt x="-2686" y="68607"/>
                    </a:lnTo>
                    <a:cubicBezTo>
                      <a:pt x="-2686" y="86844"/>
                      <a:pt x="12152" y="101698"/>
                      <a:pt x="30405" y="101698"/>
                    </a:cubicBezTo>
                    <a:cubicBezTo>
                      <a:pt x="48636" y="101698"/>
                      <a:pt x="63485" y="86844"/>
                      <a:pt x="63485" y="68607"/>
                    </a:cubicBezTo>
                    <a:lnTo>
                      <a:pt x="63485" y="-322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7" name="Figura a mano libera: forma 686">
                <a:extLst>
                  <a:ext uri="{FF2B5EF4-FFF2-40B4-BE49-F238E27FC236}">
                    <a16:creationId xmlns:a16="http://schemas.microsoft.com/office/drawing/2014/main" id="{DB2FB774-3158-4F6D-A3B4-A4CDA825CCD9}"/>
                  </a:ext>
                </a:extLst>
              </p:cNvPr>
              <p:cNvSpPr/>
              <p:nvPr/>
            </p:nvSpPr>
            <p:spPr>
              <a:xfrm flipV="1">
                <a:off x="7027327" y="3655866"/>
                <a:ext cx="2728" cy="104459"/>
              </a:xfrm>
              <a:custGeom>
                <a:avLst/>
                <a:gdLst>
                  <a:gd name="connsiteX0" fmla="*/ -1320 w 2728"/>
                  <a:gd name="connsiteY0" fmla="*/ -3223 h 104459"/>
                  <a:gd name="connsiteX1" fmla="*/ -2686 w 2728"/>
                  <a:gd name="connsiteY1" fmla="*/ -1862 h 104459"/>
                  <a:gd name="connsiteX2" fmla="*/ -2686 w 2728"/>
                  <a:gd name="connsiteY2" fmla="*/ 99864 h 104459"/>
                  <a:gd name="connsiteX3" fmla="*/ -1320 w 2728"/>
                  <a:gd name="connsiteY3" fmla="*/ 101236 h 104459"/>
                  <a:gd name="connsiteX4" fmla="*/ 42 w 2728"/>
                  <a:gd name="connsiteY4" fmla="*/ 99864 h 104459"/>
                  <a:gd name="connsiteX5" fmla="*/ 42 w 2728"/>
                  <a:gd name="connsiteY5" fmla="*/ -1862 h 104459"/>
                  <a:gd name="connsiteX6" fmla="*/ -1320 w 2728"/>
                  <a:gd name="connsiteY6" fmla="*/ -3223 h 104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104459">
                    <a:moveTo>
                      <a:pt x="-1320" y="-3223"/>
                    </a:moveTo>
                    <a:cubicBezTo>
                      <a:pt x="-2083" y="-3223"/>
                      <a:pt x="-2686" y="-2615"/>
                      <a:pt x="-2686" y="-1862"/>
                    </a:cubicBezTo>
                    <a:lnTo>
                      <a:pt x="-2686" y="99864"/>
                    </a:lnTo>
                    <a:cubicBezTo>
                      <a:pt x="-2686" y="100618"/>
                      <a:pt x="-2083" y="101236"/>
                      <a:pt x="-1320" y="101236"/>
                    </a:cubicBezTo>
                    <a:cubicBezTo>
                      <a:pt x="-576" y="101236"/>
                      <a:pt x="42" y="100618"/>
                      <a:pt x="42" y="99864"/>
                    </a:cubicBezTo>
                    <a:lnTo>
                      <a:pt x="42" y="-1862"/>
                    </a:lnTo>
                    <a:cubicBezTo>
                      <a:pt x="42" y="-2615"/>
                      <a:pt x="-576" y="-3223"/>
                      <a:pt x="-1320" y="-322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8" name="Figura a mano libera: forma 687">
                <a:extLst>
                  <a:ext uri="{FF2B5EF4-FFF2-40B4-BE49-F238E27FC236}">
                    <a16:creationId xmlns:a16="http://schemas.microsoft.com/office/drawing/2014/main" id="{4344C804-0467-4F68-8CCE-EB68ED0405AE}"/>
                  </a:ext>
                </a:extLst>
              </p:cNvPr>
              <p:cNvSpPr/>
              <p:nvPr/>
            </p:nvSpPr>
            <p:spPr>
              <a:xfrm flipV="1">
                <a:off x="6995135" y="3726569"/>
                <a:ext cx="66171" cy="2733"/>
              </a:xfrm>
              <a:custGeom>
                <a:avLst/>
                <a:gdLst>
                  <a:gd name="connsiteX0" fmla="*/ 62119 w 66171"/>
                  <a:gd name="connsiteY0" fmla="*/ -3180 h 2733"/>
                  <a:gd name="connsiteX1" fmla="*/ -1324 w 66171"/>
                  <a:gd name="connsiteY1" fmla="*/ -3180 h 2733"/>
                  <a:gd name="connsiteX2" fmla="*/ -2686 w 66171"/>
                  <a:gd name="connsiteY2" fmla="*/ -1803 h 2733"/>
                  <a:gd name="connsiteX3" fmla="*/ -1324 w 66171"/>
                  <a:gd name="connsiteY3" fmla="*/ -446 h 2733"/>
                  <a:gd name="connsiteX4" fmla="*/ 62119 w 66171"/>
                  <a:gd name="connsiteY4" fmla="*/ -446 h 2733"/>
                  <a:gd name="connsiteX5" fmla="*/ 63486 w 66171"/>
                  <a:gd name="connsiteY5" fmla="*/ -1803 h 2733"/>
                  <a:gd name="connsiteX6" fmla="*/ 62119 w 66171"/>
                  <a:gd name="connsiteY6" fmla="*/ -3180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33">
                    <a:moveTo>
                      <a:pt x="62119" y="-3180"/>
                    </a:moveTo>
                    <a:lnTo>
                      <a:pt x="-1324" y="-3180"/>
                    </a:lnTo>
                    <a:cubicBezTo>
                      <a:pt x="-2067" y="-3180"/>
                      <a:pt x="-2686" y="-2557"/>
                      <a:pt x="-2686" y="-1803"/>
                    </a:cubicBezTo>
                    <a:cubicBezTo>
                      <a:pt x="-2686" y="-1054"/>
                      <a:pt x="-2067" y="-446"/>
                      <a:pt x="-1324" y="-446"/>
                    </a:cubicBezTo>
                    <a:lnTo>
                      <a:pt x="62119" y="-446"/>
                    </a:lnTo>
                    <a:cubicBezTo>
                      <a:pt x="62862" y="-446"/>
                      <a:pt x="63486" y="-1054"/>
                      <a:pt x="63486" y="-1803"/>
                    </a:cubicBezTo>
                    <a:cubicBezTo>
                      <a:pt x="63486" y="-2557"/>
                      <a:pt x="62862" y="-3180"/>
                      <a:pt x="62119" y="-318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9" name="Figura a mano libera: forma 688">
                <a:extLst>
                  <a:ext uri="{FF2B5EF4-FFF2-40B4-BE49-F238E27FC236}">
                    <a16:creationId xmlns:a16="http://schemas.microsoft.com/office/drawing/2014/main" id="{B779092B-B007-4FD1-9BA8-10394C007606}"/>
                  </a:ext>
                </a:extLst>
              </p:cNvPr>
              <p:cNvSpPr/>
              <p:nvPr/>
            </p:nvSpPr>
            <p:spPr>
              <a:xfrm flipV="1">
                <a:off x="6995135" y="3697137"/>
                <a:ext cx="66171" cy="2728"/>
              </a:xfrm>
              <a:custGeom>
                <a:avLst/>
                <a:gdLst>
                  <a:gd name="connsiteX0" fmla="*/ 62119 w 66171"/>
                  <a:gd name="connsiteY0" fmla="*/ -3244 h 2728"/>
                  <a:gd name="connsiteX1" fmla="*/ -1324 w 66171"/>
                  <a:gd name="connsiteY1" fmla="*/ -3244 h 2728"/>
                  <a:gd name="connsiteX2" fmla="*/ -2686 w 66171"/>
                  <a:gd name="connsiteY2" fmla="*/ -1877 h 2728"/>
                  <a:gd name="connsiteX3" fmla="*/ -1324 w 66171"/>
                  <a:gd name="connsiteY3" fmla="*/ -516 h 2728"/>
                  <a:gd name="connsiteX4" fmla="*/ 62119 w 66171"/>
                  <a:gd name="connsiteY4" fmla="*/ -516 h 2728"/>
                  <a:gd name="connsiteX5" fmla="*/ 63486 w 66171"/>
                  <a:gd name="connsiteY5" fmla="*/ -1877 h 2728"/>
                  <a:gd name="connsiteX6" fmla="*/ 62119 w 66171"/>
                  <a:gd name="connsiteY6" fmla="*/ -3244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28">
                    <a:moveTo>
                      <a:pt x="62119" y="-3244"/>
                    </a:moveTo>
                    <a:lnTo>
                      <a:pt x="-1324" y="-3244"/>
                    </a:lnTo>
                    <a:cubicBezTo>
                      <a:pt x="-2067" y="-3244"/>
                      <a:pt x="-2686" y="-2631"/>
                      <a:pt x="-2686" y="-1877"/>
                    </a:cubicBezTo>
                    <a:cubicBezTo>
                      <a:pt x="-2686" y="-1124"/>
                      <a:pt x="-2067" y="-516"/>
                      <a:pt x="-1324" y="-516"/>
                    </a:cubicBezTo>
                    <a:lnTo>
                      <a:pt x="62119" y="-516"/>
                    </a:lnTo>
                    <a:cubicBezTo>
                      <a:pt x="62862" y="-516"/>
                      <a:pt x="63486" y="-1124"/>
                      <a:pt x="63486" y="-1877"/>
                    </a:cubicBezTo>
                    <a:cubicBezTo>
                      <a:pt x="63486" y="-2631"/>
                      <a:pt x="62862" y="-3244"/>
                      <a:pt x="62119" y="-324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0" name="Figura a mano libera: forma 689">
                <a:extLst>
                  <a:ext uri="{FF2B5EF4-FFF2-40B4-BE49-F238E27FC236}">
                    <a16:creationId xmlns:a16="http://schemas.microsoft.com/office/drawing/2014/main" id="{039AB237-9D86-47E2-945F-3FB7FD485B3A}"/>
                  </a:ext>
                </a:extLst>
              </p:cNvPr>
              <p:cNvSpPr/>
              <p:nvPr/>
            </p:nvSpPr>
            <p:spPr>
              <a:xfrm flipV="1">
                <a:off x="7079824" y="3655866"/>
                <a:ext cx="66181" cy="104927"/>
              </a:xfrm>
              <a:custGeom>
                <a:avLst/>
                <a:gdLst>
                  <a:gd name="connsiteX0" fmla="*/ -93 w 66181"/>
                  <a:gd name="connsiteY0" fmla="*/ -505 h 104927"/>
                  <a:gd name="connsiteX1" fmla="*/ 60626 w 66181"/>
                  <a:gd name="connsiteY1" fmla="*/ -505 h 104927"/>
                  <a:gd name="connsiteX2" fmla="*/ 60626 w 66181"/>
                  <a:gd name="connsiteY2" fmla="*/ 68613 h 104927"/>
                  <a:gd name="connsiteX3" fmla="*/ 30259 w 66181"/>
                  <a:gd name="connsiteY3" fmla="*/ 98971 h 104927"/>
                  <a:gd name="connsiteX4" fmla="*/ -93 w 66181"/>
                  <a:gd name="connsiteY4" fmla="*/ 68613 h 104927"/>
                  <a:gd name="connsiteX5" fmla="*/ 63355 w 66181"/>
                  <a:gd name="connsiteY5" fmla="*/ -3223 h 104927"/>
                  <a:gd name="connsiteX6" fmla="*/ -2827 w 66181"/>
                  <a:gd name="connsiteY6" fmla="*/ -3223 h 104927"/>
                  <a:gd name="connsiteX7" fmla="*/ -2827 w 66181"/>
                  <a:gd name="connsiteY7" fmla="*/ 68613 h 104927"/>
                  <a:gd name="connsiteX8" fmla="*/ 30259 w 66181"/>
                  <a:gd name="connsiteY8" fmla="*/ 101704 h 104927"/>
                  <a:gd name="connsiteX9" fmla="*/ 63355 w 66181"/>
                  <a:gd name="connsiteY9" fmla="*/ 68613 h 104927"/>
                  <a:gd name="connsiteX10" fmla="*/ 63355 w 66181"/>
                  <a:gd name="connsiteY10" fmla="*/ -3223 h 104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81" h="104927">
                    <a:moveTo>
                      <a:pt x="-93" y="-505"/>
                    </a:moveTo>
                    <a:lnTo>
                      <a:pt x="60626" y="-505"/>
                    </a:lnTo>
                    <a:lnTo>
                      <a:pt x="60626" y="68613"/>
                    </a:lnTo>
                    <a:cubicBezTo>
                      <a:pt x="60626" y="85343"/>
                      <a:pt x="47010" y="98971"/>
                      <a:pt x="30259" y="98971"/>
                    </a:cubicBezTo>
                    <a:cubicBezTo>
                      <a:pt x="13524" y="98971"/>
                      <a:pt x="-93" y="85343"/>
                      <a:pt x="-93" y="68613"/>
                    </a:cubicBezTo>
                    <a:close/>
                    <a:moveTo>
                      <a:pt x="63355" y="-3223"/>
                    </a:moveTo>
                    <a:lnTo>
                      <a:pt x="-2827" y="-3223"/>
                    </a:lnTo>
                    <a:lnTo>
                      <a:pt x="-2827" y="68613"/>
                    </a:lnTo>
                    <a:cubicBezTo>
                      <a:pt x="-2827" y="86861"/>
                      <a:pt x="12016" y="101704"/>
                      <a:pt x="30259" y="101704"/>
                    </a:cubicBezTo>
                    <a:cubicBezTo>
                      <a:pt x="48501" y="101704"/>
                      <a:pt x="63355" y="86861"/>
                      <a:pt x="63355" y="68613"/>
                    </a:cubicBezTo>
                    <a:lnTo>
                      <a:pt x="63355" y="-322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1" name="Figura a mano libera: forma 690">
                <a:extLst>
                  <a:ext uri="{FF2B5EF4-FFF2-40B4-BE49-F238E27FC236}">
                    <a16:creationId xmlns:a16="http://schemas.microsoft.com/office/drawing/2014/main" id="{FAE60F0B-15B8-423A-BCEC-00042CCC966C}"/>
                  </a:ext>
                </a:extLst>
              </p:cNvPr>
              <p:cNvSpPr/>
              <p:nvPr/>
            </p:nvSpPr>
            <p:spPr>
              <a:xfrm flipV="1">
                <a:off x="7111543" y="3656349"/>
                <a:ext cx="2738" cy="104443"/>
              </a:xfrm>
              <a:custGeom>
                <a:avLst/>
                <a:gdLst>
                  <a:gd name="connsiteX0" fmla="*/ -1460 w 2738"/>
                  <a:gd name="connsiteY0" fmla="*/ -3222 h 104443"/>
                  <a:gd name="connsiteX1" fmla="*/ -2827 w 2738"/>
                  <a:gd name="connsiteY1" fmla="*/ -1861 h 104443"/>
                  <a:gd name="connsiteX2" fmla="*/ -2827 w 2738"/>
                  <a:gd name="connsiteY2" fmla="*/ 99860 h 104443"/>
                  <a:gd name="connsiteX3" fmla="*/ -1460 w 2738"/>
                  <a:gd name="connsiteY3" fmla="*/ 101221 h 104443"/>
                  <a:gd name="connsiteX4" fmla="*/ -88 w 2738"/>
                  <a:gd name="connsiteY4" fmla="*/ 99860 h 104443"/>
                  <a:gd name="connsiteX5" fmla="*/ -88 w 2738"/>
                  <a:gd name="connsiteY5" fmla="*/ -1861 h 104443"/>
                  <a:gd name="connsiteX6" fmla="*/ -1460 w 2738"/>
                  <a:gd name="connsiteY6" fmla="*/ -3222 h 104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8" h="104443">
                    <a:moveTo>
                      <a:pt x="-1460" y="-3222"/>
                    </a:moveTo>
                    <a:cubicBezTo>
                      <a:pt x="-2219" y="-3222"/>
                      <a:pt x="-2827" y="-2614"/>
                      <a:pt x="-2827" y="-1861"/>
                    </a:cubicBezTo>
                    <a:lnTo>
                      <a:pt x="-2827" y="99860"/>
                    </a:lnTo>
                    <a:cubicBezTo>
                      <a:pt x="-2827" y="100608"/>
                      <a:pt x="-2219" y="101221"/>
                      <a:pt x="-1460" y="101221"/>
                    </a:cubicBezTo>
                    <a:cubicBezTo>
                      <a:pt x="-701" y="101221"/>
                      <a:pt x="-88" y="100608"/>
                      <a:pt x="-88" y="99860"/>
                    </a:cubicBezTo>
                    <a:lnTo>
                      <a:pt x="-88" y="-1861"/>
                    </a:lnTo>
                    <a:cubicBezTo>
                      <a:pt x="-88" y="-2614"/>
                      <a:pt x="-701" y="-3222"/>
                      <a:pt x="-1460" y="-3222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2" name="Figura a mano libera: forma 691">
                <a:extLst>
                  <a:ext uri="{FF2B5EF4-FFF2-40B4-BE49-F238E27FC236}">
                    <a16:creationId xmlns:a16="http://schemas.microsoft.com/office/drawing/2014/main" id="{B5F1BD46-5C07-406C-886A-75A63942AFA9}"/>
                  </a:ext>
                </a:extLst>
              </p:cNvPr>
              <p:cNvSpPr/>
              <p:nvPr/>
            </p:nvSpPr>
            <p:spPr>
              <a:xfrm flipV="1">
                <a:off x="7079367" y="3727042"/>
                <a:ext cx="66160" cy="2733"/>
              </a:xfrm>
              <a:custGeom>
                <a:avLst/>
                <a:gdLst>
                  <a:gd name="connsiteX0" fmla="*/ 61968 w 66160"/>
                  <a:gd name="connsiteY0" fmla="*/ -3179 h 2733"/>
                  <a:gd name="connsiteX1" fmla="*/ -1464 w 66160"/>
                  <a:gd name="connsiteY1" fmla="*/ -3179 h 2733"/>
                  <a:gd name="connsiteX2" fmla="*/ -2826 w 66160"/>
                  <a:gd name="connsiteY2" fmla="*/ -1818 h 2733"/>
                  <a:gd name="connsiteX3" fmla="*/ -1464 w 66160"/>
                  <a:gd name="connsiteY3" fmla="*/ -445 h 2733"/>
                  <a:gd name="connsiteX4" fmla="*/ 61968 w 66160"/>
                  <a:gd name="connsiteY4" fmla="*/ -445 h 2733"/>
                  <a:gd name="connsiteX5" fmla="*/ 63335 w 66160"/>
                  <a:gd name="connsiteY5" fmla="*/ -1818 h 2733"/>
                  <a:gd name="connsiteX6" fmla="*/ 61968 w 66160"/>
                  <a:gd name="connsiteY6" fmla="*/ -3179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60" h="2733">
                    <a:moveTo>
                      <a:pt x="61968" y="-3179"/>
                    </a:moveTo>
                    <a:lnTo>
                      <a:pt x="-1464" y="-3179"/>
                    </a:lnTo>
                    <a:cubicBezTo>
                      <a:pt x="-2218" y="-3179"/>
                      <a:pt x="-2826" y="-2561"/>
                      <a:pt x="-2826" y="-1818"/>
                    </a:cubicBezTo>
                    <a:cubicBezTo>
                      <a:pt x="-2826" y="-1064"/>
                      <a:pt x="-2218" y="-445"/>
                      <a:pt x="-1464" y="-445"/>
                    </a:cubicBezTo>
                    <a:lnTo>
                      <a:pt x="61968" y="-445"/>
                    </a:lnTo>
                    <a:cubicBezTo>
                      <a:pt x="62727" y="-445"/>
                      <a:pt x="63335" y="-1064"/>
                      <a:pt x="63335" y="-1818"/>
                    </a:cubicBezTo>
                    <a:cubicBezTo>
                      <a:pt x="63335" y="-2561"/>
                      <a:pt x="62727" y="-3179"/>
                      <a:pt x="61968" y="-3179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3" name="Figura a mano libera: forma 692">
                <a:extLst>
                  <a:ext uri="{FF2B5EF4-FFF2-40B4-BE49-F238E27FC236}">
                    <a16:creationId xmlns:a16="http://schemas.microsoft.com/office/drawing/2014/main" id="{2D8F8B25-619D-41F0-91BA-9668F094E002}"/>
                  </a:ext>
                </a:extLst>
              </p:cNvPr>
              <p:cNvSpPr/>
              <p:nvPr/>
            </p:nvSpPr>
            <p:spPr>
              <a:xfrm flipV="1">
                <a:off x="7079367" y="3697615"/>
                <a:ext cx="66160" cy="2728"/>
              </a:xfrm>
              <a:custGeom>
                <a:avLst/>
                <a:gdLst>
                  <a:gd name="connsiteX0" fmla="*/ 61968 w 66160"/>
                  <a:gd name="connsiteY0" fmla="*/ -3243 h 2728"/>
                  <a:gd name="connsiteX1" fmla="*/ -1464 w 66160"/>
                  <a:gd name="connsiteY1" fmla="*/ -3243 h 2728"/>
                  <a:gd name="connsiteX2" fmla="*/ -2826 w 66160"/>
                  <a:gd name="connsiteY2" fmla="*/ -1887 h 2728"/>
                  <a:gd name="connsiteX3" fmla="*/ -1464 w 66160"/>
                  <a:gd name="connsiteY3" fmla="*/ -515 h 2728"/>
                  <a:gd name="connsiteX4" fmla="*/ 61968 w 66160"/>
                  <a:gd name="connsiteY4" fmla="*/ -515 h 2728"/>
                  <a:gd name="connsiteX5" fmla="*/ 63335 w 66160"/>
                  <a:gd name="connsiteY5" fmla="*/ -1887 h 2728"/>
                  <a:gd name="connsiteX6" fmla="*/ 61968 w 66160"/>
                  <a:gd name="connsiteY6" fmla="*/ -3243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60" h="2728">
                    <a:moveTo>
                      <a:pt x="61968" y="-3243"/>
                    </a:moveTo>
                    <a:lnTo>
                      <a:pt x="-1464" y="-3243"/>
                    </a:lnTo>
                    <a:cubicBezTo>
                      <a:pt x="-2218" y="-3243"/>
                      <a:pt x="-2826" y="-2641"/>
                      <a:pt x="-2826" y="-1887"/>
                    </a:cubicBezTo>
                    <a:cubicBezTo>
                      <a:pt x="-2826" y="-1128"/>
                      <a:pt x="-2218" y="-515"/>
                      <a:pt x="-1464" y="-515"/>
                    </a:cubicBezTo>
                    <a:lnTo>
                      <a:pt x="61968" y="-515"/>
                    </a:lnTo>
                    <a:cubicBezTo>
                      <a:pt x="62727" y="-515"/>
                      <a:pt x="63335" y="-1128"/>
                      <a:pt x="63335" y="-1887"/>
                    </a:cubicBezTo>
                    <a:cubicBezTo>
                      <a:pt x="63335" y="-2641"/>
                      <a:pt x="62727" y="-3243"/>
                      <a:pt x="61968" y="-324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4" name="Figura a mano libera: forma 693">
                <a:extLst>
                  <a:ext uri="{FF2B5EF4-FFF2-40B4-BE49-F238E27FC236}">
                    <a16:creationId xmlns:a16="http://schemas.microsoft.com/office/drawing/2014/main" id="{2E7FEAB0-3827-491B-AE37-5C8312423DF3}"/>
                  </a:ext>
                </a:extLst>
              </p:cNvPr>
              <p:cNvSpPr/>
              <p:nvPr/>
            </p:nvSpPr>
            <p:spPr>
              <a:xfrm flipV="1">
                <a:off x="6827991" y="3779409"/>
                <a:ext cx="66171" cy="104922"/>
              </a:xfrm>
              <a:custGeom>
                <a:avLst/>
                <a:gdLst>
                  <a:gd name="connsiteX0" fmla="*/ 322 w 66171"/>
                  <a:gd name="connsiteY0" fmla="*/ -225 h 104922"/>
                  <a:gd name="connsiteX1" fmla="*/ 61036 w 66171"/>
                  <a:gd name="connsiteY1" fmla="*/ -225 h 104922"/>
                  <a:gd name="connsiteX2" fmla="*/ 61036 w 66171"/>
                  <a:gd name="connsiteY2" fmla="*/ 68888 h 104922"/>
                  <a:gd name="connsiteX3" fmla="*/ 30668 w 66171"/>
                  <a:gd name="connsiteY3" fmla="*/ 99235 h 104922"/>
                  <a:gd name="connsiteX4" fmla="*/ 322 w 66171"/>
                  <a:gd name="connsiteY4" fmla="*/ 68888 h 104922"/>
                  <a:gd name="connsiteX5" fmla="*/ 63764 w 66171"/>
                  <a:gd name="connsiteY5" fmla="*/ -2954 h 104922"/>
                  <a:gd name="connsiteX6" fmla="*/ -2407 w 66171"/>
                  <a:gd name="connsiteY6" fmla="*/ -2954 h 104922"/>
                  <a:gd name="connsiteX7" fmla="*/ -2407 w 66171"/>
                  <a:gd name="connsiteY7" fmla="*/ 68888 h 104922"/>
                  <a:gd name="connsiteX8" fmla="*/ 30668 w 66171"/>
                  <a:gd name="connsiteY8" fmla="*/ 101968 h 104922"/>
                  <a:gd name="connsiteX9" fmla="*/ 63764 w 66171"/>
                  <a:gd name="connsiteY9" fmla="*/ 68888 h 104922"/>
                  <a:gd name="connsiteX10" fmla="*/ 63764 w 66171"/>
                  <a:gd name="connsiteY10" fmla="*/ -2954 h 104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22">
                    <a:moveTo>
                      <a:pt x="322" y="-225"/>
                    </a:moveTo>
                    <a:lnTo>
                      <a:pt x="61036" y="-225"/>
                    </a:lnTo>
                    <a:lnTo>
                      <a:pt x="61036" y="68888"/>
                    </a:lnTo>
                    <a:cubicBezTo>
                      <a:pt x="61036" y="85613"/>
                      <a:pt x="47414" y="99235"/>
                      <a:pt x="30668" y="99235"/>
                    </a:cubicBezTo>
                    <a:cubicBezTo>
                      <a:pt x="13933" y="99235"/>
                      <a:pt x="322" y="85613"/>
                      <a:pt x="322" y="68888"/>
                    </a:cubicBezTo>
                    <a:close/>
                    <a:moveTo>
                      <a:pt x="63764" y="-2954"/>
                    </a:moveTo>
                    <a:lnTo>
                      <a:pt x="-2407" y="-2954"/>
                    </a:lnTo>
                    <a:lnTo>
                      <a:pt x="-2407" y="68888"/>
                    </a:lnTo>
                    <a:cubicBezTo>
                      <a:pt x="-2407" y="87130"/>
                      <a:pt x="12431" y="101968"/>
                      <a:pt x="30668" y="101968"/>
                    </a:cubicBezTo>
                    <a:cubicBezTo>
                      <a:pt x="48921" y="101968"/>
                      <a:pt x="63764" y="87130"/>
                      <a:pt x="63764" y="68888"/>
                    </a:cubicBezTo>
                    <a:lnTo>
                      <a:pt x="63764" y="-295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5" name="Figura a mano libera: forma 694">
                <a:extLst>
                  <a:ext uri="{FF2B5EF4-FFF2-40B4-BE49-F238E27FC236}">
                    <a16:creationId xmlns:a16="http://schemas.microsoft.com/office/drawing/2014/main" id="{9F03773C-0E88-4F96-97A5-FCD18D0921A9}"/>
                  </a:ext>
                </a:extLst>
              </p:cNvPr>
              <p:cNvSpPr/>
              <p:nvPr/>
            </p:nvSpPr>
            <p:spPr>
              <a:xfrm flipV="1">
                <a:off x="6859695" y="3779867"/>
                <a:ext cx="2738" cy="104464"/>
              </a:xfrm>
              <a:custGeom>
                <a:avLst/>
                <a:gdLst>
                  <a:gd name="connsiteX0" fmla="*/ -1035 w 2738"/>
                  <a:gd name="connsiteY0" fmla="*/ -2953 h 104464"/>
                  <a:gd name="connsiteX1" fmla="*/ -2407 w 2738"/>
                  <a:gd name="connsiteY1" fmla="*/ -1597 h 104464"/>
                  <a:gd name="connsiteX2" fmla="*/ -2407 w 2738"/>
                  <a:gd name="connsiteY2" fmla="*/ 100150 h 104464"/>
                  <a:gd name="connsiteX3" fmla="*/ -1035 w 2738"/>
                  <a:gd name="connsiteY3" fmla="*/ 101512 h 104464"/>
                  <a:gd name="connsiteX4" fmla="*/ 332 w 2738"/>
                  <a:gd name="connsiteY4" fmla="*/ 100150 h 104464"/>
                  <a:gd name="connsiteX5" fmla="*/ 332 w 2738"/>
                  <a:gd name="connsiteY5" fmla="*/ -1597 h 104464"/>
                  <a:gd name="connsiteX6" fmla="*/ -1035 w 2738"/>
                  <a:gd name="connsiteY6" fmla="*/ -2953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8" h="104464">
                    <a:moveTo>
                      <a:pt x="-1035" y="-2953"/>
                    </a:moveTo>
                    <a:cubicBezTo>
                      <a:pt x="-1794" y="-2953"/>
                      <a:pt x="-2407" y="-2345"/>
                      <a:pt x="-2407" y="-1597"/>
                    </a:cubicBezTo>
                    <a:lnTo>
                      <a:pt x="-2407" y="100150"/>
                    </a:lnTo>
                    <a:cubicBezTo>
                      <a:pt x="-2407" y="100904"/>
                      <a:pt x="-1794" y="101512"/>
                      <a:pt x="-1035" y="101512"/>
                    </a:cubicBezTo>
                    <a:cubicBezTo>
                      <a:pt x="-276" y="101512"/>
                      <a:pt x="332" y="100904"/>
                      <a:pt x="332" y="100150"/>
                    </a:cubicBezTo>
                    <a:lnTo>
                      <a:pt x="332" y="-1597"/>
                    </a:lnTo>
                    <a:cubicBezTo>
                      <a:pt x="332" y="-2345"/>
                      <a:pt x="-276" y="-2953"/>
                      <a:pt x="-1035" y="-295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6" name="Figura a mano libera: forma 695">
                <a:extLst>
                  <a:ext uri="{FF2B5EF4-FFF2-40B4-BE49-F238E27FC236}">
                    <a16:creationId xmlns:a16="http://schemas.microsoft.com/office/drawing/2014/main" id="{37A44293-B603-4722-A5EA-58D80F6CCD83}"/>
                  </a:ext>
                </a:extLst>
              </p:cNvPr>
              <p:cNvSpPr/>
              <p:nvPr/>
            </p:nvSpPr>
            <p:spPr>
              <a:xfrm flipV="1">
                <a:off x="6827524" y="3850570"/>
                <a:ext cx="66171" cy="2728"/>
              </a:xfrm>
              <a:custGeom>
                <a:avLst/>
                <a:gdLst>
                  <a:gd name="connsiteX0" fmla="*/ 62399 w 66171"/>
                  <a:gd name="connsiteY0" fmla="*/ -2910 h 2728"/>
                  <a:gd name="connsiteX1" fmla="*/ -1044 w 66171"/>
                  <a:gd name="connsiteY1" fmla="*/ -2910 h 2728"/>
                  <a:gd name="connsiteX2" fmla="*/ -2406 w 66171"/>
                  <a:gd name="connsiteY2" fmla="*/ -1548 h 2728"/>
                  <a:gd name="connsiteX3" fmla="*/ -1044 w 66171"/>
                  <a:gd name="connsiteY3" fmla="*/ -181 h 2728"/>
                  <a:gd name="connsiteX4" fmla="*/ 62399 w 66171"/>
                  <a:gd name="connsiteY4" fmla="*/ -181 h 2728"/>
                  <a:gd name="connsiteX5" fmla="*/ 63765 w 66171"/>
                  <a:gd name="connsiteY5" fmla="*/ -1548 h 2728"/>
                  <a:gd name="connsiteX6" fmla="*/ 62399 w 66171"/>
                  <a:gd name="connsiteY6" fmla="*/ -2910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28">
                    <a:moveTo>
                      <a:pt x="62399" y="-2910"/>
                    </a:moveTo>
                    <a:lnTo>
                      <a:pt x="-1044" y="-2910"/>
                    </a:lnTo>
                    <a:cubicBezTo>
                      <a:pt x="-1787" y="-2910"/>
                      <a:pt x="-2406" y="-2302"/>
                      <a:pt x="-2406" y="-1548"/>
                    </a:cubicBezTo>
                    <a:cubicBezTo>
                      <a:pt x="-2406" y="-795"/>
                      <a:pt x="-1787" y="-181"/>
                      <a:pt x="-1044" y="-181"/>
                    </a:cubicBezTo>
                    <a:lnTo>
                      <a:pt x="62399" y="-181"/>
                    </a:lnTo>
                    <a:cubicBezTo>
                      <a:pt x="63142" y="-181"/>
                      <a:pt x="63765" y="-795"/>
                      <a:pt x="63765" y="-1548"/>
                    </a:cubicBezTo>
                    <a:cubicBezTo>
                      <a:pt x="63765" y="-2302"/>
                      <a:pt x="63142" y="-2910"/>
                      <a:pt x="62399" y="-291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7" name="Figura a mano libera: forma 696">
                <a:extLst>
                  <a:ext uri="{FF2B5EF4-FFF2-40B4-BE49-F238E27FC236}">
                    <a16:creationId xmlns:a16="http://schemas.microsoft.com/office/drawing/2014/main" id="{24367BDF-68B2-4CF1-B408-385D21185068}"/>
                  </a:ext>
                </a:extLst>
              </p:cNvPr>
              <p:cNvSpPr/>
              <p:nvPr/>
            </p:nvSpPr>
            <p:spPr>
              <a:xfrm flipV="1">
                <a:off x="6827524" y="3821154"/>
                <a:ext cx="66171" cy="2733"/>
              </a:xfrm>
              <a:custGeom>
                <a:avLst/>
                <a:gdLst>
                  <a:gd name="connsiteX0" fmla="*/ 62399 w 66171"/>
                  <a:gd name="connsiteY0" fmla="*/ -2974 h 2733"/>
                  <a:gd name="connsiteX1" fmla="*/ -1044 w 66171"/>
                  <a:gd name="connsiteY1" fmla="*/ -2974 h 2733"/>
                  <a:gd name="connsiteX2" fmla="*/ -2406 w 66171"/>
                  <a:gd name="connsiteY2" fmla="*/ -1602 h 2733"/>
                  <a:gd name="connsiteX3" fmla="*/ -1044 w 66171"/>
                  <a:gd name="connsiteY3" fmla="*/ -240 h 2733"/>
                  <a:gd name="connsiteX4" fmla="*/ 62399 w 66171"/>
                  <a:gd name="connsiteY4" fmla="*/ -240 h 2733"/>
                  <a:gd name="connsiteX5" fmla="*/ 63765 w 66171"/>
                  <a:gd name="connsiteY5" fmla="*/ -1602 h 2733"/>
                  <a:gd name="connsiteX6" fmla="*/ 62399 w 66171"/>
                  <a:gd name="connsiteY6" fmla="*/ -2974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33">
                    <a:moveTo>
                      <a:pt x="62399" y="-2974"/>
                    </a:moveTo>
                    <a:lnTo>
                      <a:pt x="-1044" y="-2974"/>
                    </a:lnTo>
                    <a:cubicBezTo>
                      <a:pt x="-1787" y="-2974"/>
                      <a:pt x="-2406" y="-2361"/>
                      <a:pt x="-2406" y="-1602"/>
                    </a:cubicBezTo>
                    <a:cubicBezTo>
                      <a:pt x="-2406" y="-859"/>
                      <a:pt x="-1787" y="-240"/>
                      <a:pt x="-1044" y="-240"/>
                    </a:cubicBezTo>
                    <a:lnTo>
                      <a:pt x="62399" y="-240"/>
                    </a:lnTo>
                    <a:cubicBezTo>
                      <a:pt x="63142" y="-240"/>
                      <a:pt x="63765" y="-859"/>
                      <a:pt x="63765" y="-1602"/>
                    </a:cubicBezTo>
                    <a:cubicBezTo>
                      <a:pt x="63765" y="-2361"/>
                      <a:pt x="63142" y="-2974"/>
                      <a:pt x="62399" y="-297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8" name="Figura a mano libera: forma 697">
                <a:extLst>
                  <a:ext uri="{FF2B5EF4-FFF2-40B4-BE49-F238E27FC236}">
                    <a16:creationId xmlns:a16="http://schemas.microsoft.com/office/drawing/2014/main" id="{77E6300B-7C6B-4226-895F-A9300347AA2E}"/>
                  </a:ext>
                </a:extLst>
              </p:cNvPr>
              <p:cNvSpPr/>
              <p:nvPr/>
            </p:nvSpPr>
            <p:spPr>
              <a:xfrm flipV="1">
                <a:off x="6911839" y="3779643"/>
                <a:ext cx="66176" cy="104932"/>
              </a:xfrm>
              <a:custGeom>
                <a:avLst/>
                <a:gdLst>
                  <a:gd name="connsiteX0" fmla="*/ 187 w 66176"/>
                  <a:gd name="connsiteY0" fmla="*/ -219 h 104932"/>
                  <a:gd name="connsiteX1" fmla="*/ 60896 w 66176"/>
                  <a:gd name="connsiteY1" fmla="*/ -219 h 104932"/>
                  <a:gd name="connsiteX2" fmla="*/ 60896 w 66176"/>
                  <a:gd name="connsiteY2" fmla="*/ 68904 h 104932"/>
                  <a:gd name="connsiteX3" fmla="*/ 30544 w 66176"/>
                  <a:gd name="connsiteY3" fmla="*/ 99240 h 104932"/>
                  <a:gd name="connsiteX4" fmla="*/ 187 w 66176"/>
                  <a:gd name="connsiteY4" fmla="*/ 68904 h 104932"/>
                  <a:gd name="connsiteX5" fmla="*/ 63630 w 66176"/>
                  <a:gd name="connsiteY5" fmla="*/ -2953 h 104932"/>
                  <a:gd name="connsiteX6" fmla="*/ -2547 w 66176"/>
                  <a:gd name="connsiteY6" fmla="*/ -2953 h 104932"/>
                  <a:gd name="connsiteX7" fmla="*/ -2547 w 66176"/>
                  <a:gd name="connsiteY7" fmla="*/ 68904 h 104932"/>
                  <a:gd name="connsiteX8" fmla="*/ 30544 w 66176"/>
                  <a:gd name="connsiteY8" fmla="*/ 101979 h 104932"/>
                  <a:gd name="connsiteX9" fmla="*/ 63630 w 66176"/>
                  <a:gd name="connsiteY9" fmla="*/ 68904 h 104932"/>
                  <a:gd name="connsiteX10" fmla="*/ 63630 w 66176"/>
                  <a:gd name="connsiteY10" fmla="*/ -2953 h 10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6" h="104932">
                    <a:moveTo>
                      <a:pt x="187" y="-219"/>
                    </a:moveTo>
                    <a:lnTo>
                      <a:pt x="60896" y="-219"/>
                    </a:lnTo>
                    <a:lnTo>
                      <a:pt x="60896" y="68904"/>
                    </a:lnTo>
                    <a:cubicBezTo>
                      <a:pt x="60896" y="85624"/>
                      <a:pt x="47279" y="99240"/>
                      <a:pt x="30544" y="99240"/>
                    </a:cubicBezTo>
                    <a:cubicBezTo>
                      <a:pt x="13804" y="99240"/>
                      <a:pt x="187" y="85624"/>
                      <a:pt x="187" y="68904"/>
                    </a:cubicBezTo>
                    <a:close/>
                    <a:moveTo>
                      <a:pt x="63630" y="-2953"/>
                    </a:moveTo>
                    <a:lnTo>
                      <a:pt x="-2547" y="-2953"/>
                    </a:lnTo>
                    <a:lnTo>
                      <a:pt x="-2547" y="68904"/>
                    </a:lnTo>
                    <a:cubicBezTo>
                      <a:pt x="-2547" y="87141"/>
                      <a:pt x="12302" y="101979"/>
                      <a:pt x="30544" y="101979"/>
                    </a:cubicBezTo>
                    <a:cubicBezTo>
                      <a:pt x="48797" y="101979"/>
                      <a:pt x="63630" y="87141"/>
                      <a:pt x="63630" y="68904"/>
                    </a:cubicBezTo>
                    <a:lnTo>
                      <a:pt x="63630" y="-295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9" name="Figura a mano libera: forma 698">
                <a:extLst>
                  <a:ext uri="{FF2B5EF4-FFF2-40B4-BE49-F238E27FC236}">
                    <a16:creationId xmlns:a16="http://schemas.microsoft.com/office/drawing/2014/main" id="{BF8A1361-166A-4619-8CF7-D30FE3287DFB}"/>
                  </a:ext>
                </a:extLst>
              </p:cNvPr>
              <p:cNvSpPr/>
              <p:nvPr/>
            </p:nvSpPr>
            <p:spPr>
              <a:xfrm flipV="1">
                <a:off x="6943563" y="3780106"/>
                <a:ext cx="2728" cy="104469"/>
              </a:xfrm>
              <a:custGeom>
                <a:avLst/>
                <a:gdLst>
                  <a:gd name="connsiteX0" fmla="*/ -1180 w 2728"/>
                  <a:gd name="connsiteY0" fmla="*/ -2953 h 104469"/>
                  <a:gd name="connsiteX1" fmla="*/ -2547 w 2728"/>
                  <a:gd name="connsiteY1" fmla="*/ -1581 h 104469"/>
                  <a:gd name="connsiteX2" fmla="*/ -2547 w 2728"/>
                  <a:gd name="connsiteY2" fmla="*/ 100150 h 104469"/>
                  <a:gd name="connsiteX3" fmla="*/ -1180 w 2728"/>
                  <a:gd name="connsiteY3" fmla="*/ 101517 h 104469"/>
                  <a:gd name="connsiteX4" fmla="*/ 182 w 2728"/>
                  <a:gd name="connsiteY4" fmla="*/ 100150 h 104469"/>
                  <a:gd name="connsiteX5" fmla="*/ 182 w 2728"/>
                  <a:gd name="connsiteY5" fmla="*/ -1581 h 104469"/>
                  <a:gd name="connsiteX6" fmla="*/ -1180 w 2728"/>
                  <a:gd name="connsiteY6" fmla="*/ -2953 h 104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104469">
                    <a:moveTo>
                      <a:pt x="-1180" y="-2953"/>
                    </a:moveTo>
                    <a:cubicBezTo>
                      <a:pt x="-1933" y="-2953"/>
                      <a:pt x="-2547" y="-2334"/>
                      <a:pt x="-2547" y="-1581"/>
                    </a:cubicBezTo>
                    <a:lnTo>
                      <a:pt x="-2547" y="100150"/>
                    </a:lnTo>
                    <a:cubicBezTo>
                      <a:pt x="-2547" y="100904"/>
                      <a:pt x="-1933" y="101517"/>
                      <a:pt x="-1180" y="101517"/>
                    </a:cubicBezTo>
                    <a:cubicBezTo>
                      <a:pt x="-426" y="101517"/>
                      <a:pt x="182" y="100904"/>
                      <a:pt x="182" y="100150"/>
                    </a:cubicBezTo>
                    <a:lnTo>
                      <a:pt x="182" y="-1581"/>
                    </a:lnTo>
                    <a:cubicBezTo>
                      <a:pt x="182" y="-2334"/>
                      <a:pt x="-426" y="-2953"/>
                      <a:pt x="-1180" y="-295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0" name="Figura a mano libera: forma 699">
                <a:extLst>
                  <a:ext uri="{FF2B5EF4-FFF2-40B4-BE49-F238E27FC236}">
                    <a16:creationId xmlns:a16="http://schemas.microsoft.com/office/drawing/2014/main" id="{6B57BF31-89FE-449F-A8BA-7AC9F4A9C192}"/>
                  </a:ext>
                </a:extLst>
              </p:cNvPr>
              <p:cNvSpPr/>
              <p:nvPr/>
            </p:nvSpPr>
            <p:spPr>
              <a:xfrm flipV="1">
                <a:off x="6911371" y="3850809"/>
                <a:ext cx="66181" cy="2733"/>
              </a:xfrm>
              <a:custGeom>
                <a:avLst/>
                <a:gdLst>
                  <a:gd name="connsiteX0" fmla="*/ 62269 w 66181"/>
                  <a:gd name="connsiteY0" fmla="*/ -2909 h 2733"/>
                  <a:gd name="connsiteX1" fmla="*/ -1179 w 66181"/>
                  <a:gd name="connsiteY1" fmla="*/ -2909 h 2733"/>
                  <a:gd name="connsiteX2" fmla="*/ -2546 w 66181"/>
                  <a:gd name="connsiteY2" fmla="*/ -1537 h 2733"/>
                  <a:gd name="connsiteX3" fmla="*/ -1179 w 66181"/>
                  <a:gd name="connsiteY3" fmla="*/ -176 h 2733"/>
                  <a:gd name="connsiteX4" fmla="*/ 62269 w 66181"/>
                  <a:gd name="connsiteY4" fmla="*/ -176 h 2733"/>
                  <a:gd name="connsiteX5" fmla="*/ 63636 w 66181"/>
                  <a:gd name="connsiteY5" fmla="*/ -1537 h 2733"/>
                  <a:gd name="connsiteX6" fmla="*/ 62269 w 66181"/>
                  <a:gd name="connsiteY6" fmla="*/ -2909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33">
                    <a:moveTo>
                      <a:pt x="62269" y="-2909"/>
                    </a:moveTo>
                    <a:lnTo>
                      <a:pt x="-1179" y="-2909"/>
                    </a:lnTo>
                    <a:cubicBezTo>
                      <a:pt x="-1927" y="-2909"/>
                      <a:pt x="-2546" y="-2296"/>
                      <a:pt x="-2546" y="-1537"/>
                    </a:cubicBezTo>
                    <a:cubicBezTo>
                      <a:pt x="-2546" y="-794"/>
                      <a:pt x="-1927" y="-176"/>
                      <a:pt x="-1179" y="-176"/>
                    </a:cubicBezTo>
                    <a:lnTo>
                      <a:pt x="62269" y="-176"/>
                    </a:lnTo>
                    <a:cubicBezTo>
                      <a:pt x="63028" y="-176"/>
                      <a:pt x="63636" y="-794"/>
                      <a:pt x="63636" y="-1537"/>
                    </a:cubicBezTo>
                    <a:cubicBezTo>
                      <a:pt x="63636" y="-2296"/>
                      <a:pt x="63028" y="-2909"/>
                      <a:pt x="62269" y="-2909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1" name="Figura a mano libera: forma 700">
                <a:extLst>
                  <a:ext uri="{FF2B5EF4-FFF2-40B4-BE49-F238E27FC236}">
                    <a16:creationId xmlns:a16="http://schemas.microsoft.com/office/drawing/2014/main" id="{1811147D-3413-4F49-B949-C3ACC69F09D0}"/>
                  </a:ext>
                </a:extLst>
              </p:cNvPr>
              <p:cNvSpPr/>
              <p:nvPr/>
            </p:nvSpPr>
            <p:spPr>
              <a:xfrm flipV="1">
                <a:off x="6911371" y="3821382"/>
                <a:ext cx="66181" cy="2728"/>
              </a:xfrm>
              <a:custGeom>
                <a:avLst/>
                <a:gdLst>
                  <a:gd name="connsiteX0" fmla="*/ 62269 w 66181"/>
                  <a:gd name="connsiteY0" fmla="*/ -2973 h 2728"/>
                  <a:gd name="connsiteX1" fmla="*/ -1179 w 66181"/>
                  <a:gd name="connsiteY1" fmla="*/ -2973 h 2728"/>
                  <a:gd name="connsiteX2" fmla="*/ -2546 w 66181"/>
                  <a:gd name="connsiteY2" fmla="*/ -1612 h 2728"/>
                  <a:gd name="connsiteX3" fmla="*/ -1179 w 66181"/>
                  <a:gd name="connsiteY3" fmla="*/ -245 h 2728"/>
                  <a:gd name="connsiteX4" fmla="*/ 62269 w 66181"/>
                  <a:gd name="connsiteY4" fmla="*/ -245 h 2728"/>
                  <a:gd name="connsiteX5" fmla="*/ 63636 w 66181"/>
                  <a:gd name="connsiteY5" fmla="*/ -1612 h 2728"/>
                  <a:gd name="connsiteX6" fmla="*/ 62269 w 66181"/>
                  <a:gd name="connsiteY6" fmla="*/ -2973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28">
                    <a:moveTo>
                      <a:pt x="62269" y="-2973"/>
                    </a:moveTo>
                    <a:lnTo>
                      <a:pt x="-1179" y="-2973"/>
                    </a:lnTo>
                    <a:cubicBezTo>
                      <a:pt x="-1927" y="-2973"/>
                      <a:pt x="-2546" y="-2371"/>
                      <a:pt x="-2546" y="-1612"/>
                    </a:cubicBezTo>
                    <a:cubicBezTo>
                      <a:pt x="-2546" y="-858"/>
                      <a:pt x="-1927" y="-245"/>
                      <a:pt x="-1179" y="-245"/>
                    </a:cubicBezTo>
                    <a:lnTo>
                      <a:pt x="62269" y="-245"/>
                    </a:lnTo>
                    <a:cubicBezTo>
                      <a:pt x="63028" y="-245"/>
                      <a:pt x="63636" y="-858"/>
                      <a:pt x="63636" y="-1612"/>
                    </a:cubicBezTo>
                    <a:cubicBezTo>
                      <a:pt x="63636" y="-2371"/>
                      <a:pt x="63028" y="-2973"/>
                      <a:pt x="62269" y="-297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2" name="Figura a mano libera: forma 701">
                <a:extLst>
                  <a:ext uri="{FF2B5EF4-FFF2-40B4-BE49-F238E27FC236}">
                    <a16:creationId xmlns:a16="http://schemas.microsoft.com/office/drawing/2014/main" id="{B2E8E23B-41EF-40F5-A1AB-CE26116A7C8C}"/>
                  </a:ext>
                </a:extLst>
              </p:cNvPr>
              <p:cNvSpPr/>
              <p:nvPr/>
            </p:nvSpPr>
            <p:spPr>
              <a:xfrm flipV="1">
                <a:off x="6996070" y="3779409"/>
                <a:ext cx="66181" cy="104922"/>
              </a:xfrm>
              <a:custGeom>
                <a:avLst/>
                <a:gdLst>
                  <a:gd name="connsiteX0" fmla="*/ 47 w 66181"/>
                  <a:gd name="connsiteY0" fmla="*/ -225 h 104922"/>
                  <a:gd name="connsiteX1" fmla="*/ 60751 w 66181"/>
                  <a:gd name="connsiteY1" fmla="*/ -225 h 104922"/>
                  <a:gd name="connsiteX2" fmla="*/ 60751 w 66181"/>
                  <a:gd name="connsiteY2" fmla="*/ 68888 h 104922"/>
                  <a:gd name="connsiteX3" fmla="*/ 30399 w 66181"/>
                  <a:gd name="connsiteY3" fmla="*/ 99235 h 104922"/>
                  <a:gd name="connsiteX4" fmla="*/ 47 w 66181"/>
                  <a:gd name="connsiteY4" fmla="*/ 68888 h 104922"/>
                  <a:gd name="connsiteX5" fmla="*/ 63495 w 66181"/>
                  <a:gd name="connsiteY5" fmla="*/ -2954 h 104922"/>
                  <a:gd name="connsiteX6" fmla="*/ -2687 w 66181"/>
                  <a:gd name="connsiteY6" fmla="*/ -2954 h 104922"/>
                  <a:gd name="connsiteX7" fmla="*/ -2687 w 66181"/>
                  <a:gd name="connsiteY7" fmla="*/ 68888 h 104922"/>
                  <a:gd name="connsiteX8" fmla="*/ 30399 w 66181"/>
                  <a:gd name="connsiteY8" fmla="*/ 101968 h 104922"/>
                  <a:gd name="connsiteX9" fmla="*/ 63495 w 66181"/>
                  <a:gd name="connsiteY9" fmla="*/ 68888 h 104922"/>
                  <a:gd name="connsiteX10" fmla="*/ 63495 w 66181"/>
                  <a:gd name="connsiteY10" fmla="*/ -2954 h 104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81" h="104922">
                    <a:moveTo>
                      <a:pt x="47" y="-225"/>
                    </a:moveTo>
                    <a:lnTo>
                      <a:pt x="60751" y="-225"/>
                    </a:lnTo>
                    <a:lnTo>
                      <a:pt x="60751" y="68888"/>
                    </a:lnTo>
                    <a:cubicBezTo>
                      <a:pt x="60751" y="85613"/>
                      <a:pt x="47139" y="99235"/>
                      <a:pt x="30399" y="99235"/>
                    </a:cubicBezTo>
                    <a:cubicBezTo>
                      <a:pt x="13663" y="99235"/>
                      <a:pt x="47" y="85613"/>
                      <a:pt x="47" y="68888"/>
                    </a:cubicBezTo>
                    <a:close/>
                    <a:moveTo>
                      <a:pt x="63495" y="-2954"/>
                    </a:moveTo>
                    <a:lnTo>
                      <a:pt x="-2687" y="-2954"/>
                    </a:lnTo>
                    <a:lnTo>
                      <a:pt x="-2687" y="68888"/>
                    </a:lnTo>
                    <a:cubicBezTo>
                      <a:pt x="-2687" y="87130"/>
                      <a:pt x="12156" y="101968"/>
                      <a:pt x="30399" y="101968"/>
                    </a:cubicBezTo>
                    <a:cubicBezTo>
                      <a:pt x="48651" y="101968"/>
                      <a:pt x="63495" y="87130"/>
                      <a:pt x="63495" y="68888"/>
                    </a:cubicBezTo>
                    <a:lnTo>
                      <a:pt x="63495" y="-295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3" name="Figura a mano libera: forma 702">
                <a:extLst>
                  <a:ext uri="{FF2B5EF4-FFF2-40B4-BE49-F238E27FC236}">
                    <a16:creationId xmlns:a16="http://schemas.microsoft.com/office/drawing/2014/main" id="{07BA6A21-4865-43A5-92FB-7962EC006F1D}"/>
                  </a:ext>
                </a:extLst>
              </p:cNvPr>
              <p:cNvSpPr/>
              <p:nvPr/>
            </p:nvSpPr>
            <p:spPr>
              <a:xfrm flipV="1">
                <a:off x="7027794" y="3779867"/>
                <a:ext cx="2733" cy="104464"/>
              </a:xfrm>
              <a:custGeom>
                <a:avLst/>
                <a:gdLst>
                  <a:gd name="connsiteX0" fmla="*/ -1325 w 2733"/>
                  <a:gd name="connsiteY0" fmla="*/ -2953 h 104464"/>
                  <a:gd name="connsiteX1" fmla="*/ -2687 w 2733"/>
                  <a:gd name="connsiteY1" fmla="*/ -1597 h 104464"/>
                  <a:gd name="connsiteX2" fmla="*/ -2687 w 2733"/>
                  <a:gd name="connsiteY2" fmla="*/ 100150 h 104464"/>
                  <a:gd name="connsiteX3" fmla="*/ -1325 w 2733"/>
                  <a:gd name="connsiteY3" fmla="*/ 101512 h 104464"/>
                  <a:gd name="connsiteX4" fmla="*/ 47 w 2733"/>
                  <a:gd name="connsiteY4" fmla="*/ 100150 h 104464"/>
                  <a:gd name="connsiteX5" fmla="*/ 47 w 2733"/>
                  <a:gd name="connsiteY5" fmla="*/ -1597 h 104464"/>
                  <a:gd name="connsiteX6" fmla="*/ -1325 w 2733"/>
                  <a:gd name="connsiteY6" fmla="*/ -2953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104464">
                    <a:moveTo>
                      <a:pt x="-1325" y="-2953"/>
                    </a:moveTo>
                    <a:cubicBezTo>
                      <a:pt x="-2069" y="-2953"/>
                      <a:pt x="-2687" y="-2345"/>
                      <a:pt x="-2687" y="-1597"/>
                    </a:cubicBezTo>
                    <a:lnTo>
                      <a:pt x="-2687" y="100150"/>
                    </a:lnTo>
                    <a:cubicBezTo>
                      <a:pt x="-2687" y="100904"/>
                      <a:pt x="-2069" y="101512"/>
                      <a:pt x="-1325" y="101512"/>
                    </a:cubicBezTo>
                    <a:cubicBezTo>
                      <a:pt x="-567" y="101512"/>
                      <a:pt x="47" y="100904"/>
                      <a:pt x="47" y="100150"/>
                    </a:cubicBezTo>
                    <a:lnTo>
                      <a:pt x="47" y="-1597"/>
                    </a:lnTo>
                    <a:cubicBezTo>
                      <a:pt x="47" y="-2345"/>
                      <a:pt x="-567" y="-2953"/>
                      <a:pt x="-1325" y="-295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4" name="Figura a mano libera: forma 703">
                <a:extLst>
                  <a:ext uri="{FF2B5EF4-FFF2-40B4-BE49-F238E27FC236}">
                    <a16:creationId xmlns:a16="http://schemas.microsoft.com/office/drawing/2014/main" id="{47DC91E9-024F-4211-A6EC-D190BAE55D52}"/>
                  </a:ext>
                </a:extLst>
              </p:cNvPr>
              <p:cNvSpPr/>
              <p:nvPr/>
            </p:nvSpPr>
            <p:spPr>
              <a:xfrm flipV="1">
                <a:off x="6995603" y="3850570"/>
                <a:ext cx="66171" cy="2728"/>
              </a:xfrm>
              <a:custGeom>
                <a:avLst/>
                <a:gdLst>
                  <a:gd name="connsiteX0" fmla="*/ 62123 w 66171"/>
                  <a:gd name="connsiteY0" fmla="*/ -2910 h 2728"/>
                  <a:gd name="connsiteX1" fmla="*/ -1320 w 66171"/>
                  <a:gd name="connsiteY1" fmla="*/ -2910 h 2728"/>
                  <a:gd name="connsiteX2" fmla="*/ -2686 w 66171"/>
                  <a:gd name="connsiteY2" fmla="*/ -1548 h 2728"/>
                  <a:gd name="connsiteX3" fmla="*/ -1320 w 66171"/>
                  <a:gd name="connsiteY3" fmla="*/ -181 h 2728"/>
                  <a:gd name="connsiteX4" fmla="*/ 62123 w 66171"/>
                  <a:gd name="connsiteY4" fmla="*/ -181 h 2728"/>
                  <a:gd name="connsiteX5" fmla="*/ 63485 w 66171"/>
                  <a:gd name="connsiteY5" fmla="*/ -1548 h 2728"/>
                  <a:gd name="connsiteX6" fmla="*/ 62123 w 66171"/>
                  <a:gd name="connsiteY6" fmla="*/ -2910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28">
                    <a:moveTo>
                      <a:pt x="62123" y="-2910"/>
                    </a:moveTo>
                    <a:lnTo>
                      <a:pt x="-1320" y="-2910"/>
                    </a:lnTo>
                    <a:cubicBezTo>
                      <a:pt x="-2078" y="-2910"/>
                      <a:pt x="-2686" y="-2302"/>
                      <a:pt x="-2686" y="-1548"/>
                    </a:cubicBezTo>
                    <a:cubicBezTo>
                      <a:pt x="-2686" y="-795"/>
                      <a:pt x="-2078" y="-181"/>
                      <a:pt x="-1320" y="-181"/>
                    </a:cubicBezTo>
                    <a:lnTo>
                      <a:pt x="62123" y="-181"/>
                    </a:lnTo>
                    <a:cubicBezTo>
                      <a:pt x="62872" y="-181"/>
                      <a:pt x="63485" y="-795"/>
                      <a:pt x="63485" y="-1548"/>
                    </a:cubicBezTo>
                    <a:cubicBezTo>
                      <a:pt x="63485" y="-2302"/>
                      <a:pt x="62872" y="-2910"/>
                      <a:pt x="62123" y="-291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5" name="Figura a mano libera: forma 704">
                <a:extLst>
                  <a:ext uri="{FF2B5EF4-FFF2-40B4-BE49-F238E27FC236}">
                    <a16:creationId xmlns:a16="http://schemas.microsoft.com/office/drawing/2014/main" id="{6E0D7B24-4A3D-47FB-882D-A83EC7C06826}"/>
                  </a:ext>
                </a:extLst>
              </p:cNvPr>
              <p:cNvSpPr/>
              <p:nvPr/>
            </p:nvSpPr>
            <p:spPr>
              <a:xfrm flipV="1">
                <a:off x="6995603" y="3821154"/>
                <a:ext cx="66171" cy="2733"/>
              </a:xfrm>
              <a:custGeom>
                <a:avLst/>
                <a:gdLst>
                  <a:gd name="connsiteX0" fmla="*/ 62123 w 66171"/>
                  <a:gd name="connsiteY0" fmla="*/ -2974 h 2733"/>
                  <a:gd name="connsiteX1" fmla="*/ -1320 w 66171"/>
                  <a:gd name="connsiteY1" fmla="*/ -2974 h 2733"/>
                  <a:gd name="connsiteX2" fmla="*/ -2686 w 66171"/>
                  <a:gd name="connsiteY2" fmla="*/ -1602 h 2733"/>
                  <a:gd name="connsiteX3" fmla="*/ -1320 w 66171"/>
                  <a:gd name="connsiteY3" fmla="*/ -240 h 2733"/>
                  <a:gd name="connsiteX4" fmla="*/ 62123 w 66171"/>
                  <a:gd name="connsiteY4" fmla="*/ -240 h 2733"/>
                  <a:gd name="connsiteX5" fmla="*/ 63485 w 66171"/>
                  <a:gd name="connsiteY5" fmla="*/ -1602 h 2733"/>
                  <a:gd name="connsiteX6" fmla="*/ 62123 w 66171"/>
                  <a:gd name="connsiteY6" fmla="*/ -2974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33">
                    <a:moveTo>
                      <a:pt x="62123" y="-2974"/>
                    </a:moveTo>
                    <a:lnTo>
                      <a:pt x="-1320" y="-2974"/>
                    </a:lnTo>
                    <a:cubicBezTo>
                      <a:pt x="-2078" y="-2974"/>
                      <a:pt x="-2686" y="-2361"/>
                      <a:pt x="-2686" y="-1602"/>
                    </a:cubicBezTo>
                    <a:cubicBezTo>
                      <a:pt x="-2686" y="-859"/>
                      <a:pt x="-2078" y="-240"/>
                      <a:pt x="-1320" y="-240"/>
                    </a:cubicBezTo>
                    <a:lnTo>
                      <a:pt x="62123" y="-240"/>
                    </a:lnTo>
                    <a:cubicBezTo>
                      <a:pt x="62872" y="-240"/>
                      <a:pt x="63485" y="-859"/>
                      <a:pt x="63485" y="-1602"/>
                    </a:cubicBezTo>
                    <a:cubicBezTo>
                      <a:pt x="63485" y="-2361"/>
                      <a:pt x="62872" y="-2974"/>
                      <a:pt x="62123" y="-297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6" name="Figura a mano libera: forma 705">
                <a:extLst>
                  <a:ext uri="{FF2B5EF4-FFF2-40B4-BE49-F238E27FC236}">
                    <a16:creationId xmlns:a16="http://schemas.microsoft.com/office/drawing/2014/main" id="{00873A2E-7C81-4E45-B4BB-F73FC329B65A}"/>
                  </a:ext>
                </a:extLst>
              </p:cNvPr>
              <p:cNvSpPr/>
              <p:nvPr/>
            </p:nvSpPr>
            <p:spPr>
              <a:xfrm flipV="1">
                <a:off x="7080307" y="3779867"/>
                <a:ext cx="66171" cy="104932"/>
              </a:xfrm>
              <a:custGeom>
                <a:avLst/>
                <a:gdLst>
                  <a:gd name="connsiteX0" fmla="*/ -99 w 66171"/>
                  <a:gd name="connsiteY0" fmla="*/ -229 h 104932"/>
                  <a:gd name="connsiteX1" fmla="*/ 60610 w 66171"/>
                  <a:gd name="connsiteY1" fmla="*/ -229 h 104932"/>
                  <a:gd name="connsiteX2" fmla="*/ 60610 w 66171"/>
                  <a:gd name="connsiteY2" fmla="*/ 68910 h 104932"/>
                  <a:gd name="connsiteX3" fmla="*/ 30248 w 66171"/>
                  <a:gd name="connsiteY3" fmla="*/ 99251 h 104932"/>
                  <a:gd name="connsiteX4" fmla="*/ -99 w 66171"/>
                  <a:gd name="connsiteY4" fmla="*/ 68910 h 104932"/>
                  <a:gd name="connsiteX5" fmla="*/ 63344 w 66171"/>
                  <a:gd name="connsiteY5" fmla="*/ -2953 h 104932"/>
                  <a:gd name="connsiteX6" fmla="*/ -2828 w 66171"/>
                  <a:gd name="connsiteY6" fmla="*/ -2953 h 104932"/>
                  <a:gd name="connsiteX7" fmla="*/ -2828 w 66171"/>
                  <a:gd name="connsiteY7" fmla="*/ 68910 h 104932"/>
                  <a:gd name="connsiteX8" fmla="*/ 30248 w 66171"/>
                  <a:gd name="connsiteY8" fmla="*/ 101980 h 104932"/>
                  <a:gd name="connsiteX9" fmla="*/ 63344 w 66171"/>
                  <a:gd name="connsiteY9" fmla="*/ 68910 h 104932"/>
                  <a:gd name="connsiteX10" fmla="*/ 63344 w 66171"/>
                  <a:gd name="connsiteY10" fmla="*/ -2953 h 10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32">
                    <a:moveTo>
                      <a:pt x="-99" y="-229"/>
                    </a:moveTo>
                    <a:lnTo>
                      <a:pt x="60610" y="-229"/>
                    </a:lnTo>
                    <a:lnTo>
                      <a:pt x="60610" y="68910"/>
                    </a:lnTo>
                    <a:cubicBezTo>
                      <a:pt x="60610" y="85634"/>
                      <a:pt x="46993" y="99251"/>
                      <a:pt x="30248" y="99251"/>
                    </a:cubicBezTo>
                    <a:cubicBezTo>
                      <a:pt x="13518" y="99251"/>
                      <a:pt x="-99" y="85634"/>
                      <a:pt x="-99" y="68910"/>
                    </a:cubicBezTo>
                    <a:close/>
                    <a:moveTo>
                      <a:pt x="63344" y="-2953"/>
                    </a:moveTo>
                    <a:lnTo>
                      <a:pt x="-2828" y="-2953"/>
                    </a:lnTo>
                    <a:lnTo>
                      <a:pt x="-2828" y="68910"/>
                    </a:lnTo>
                    <a:cubicBezTo>
                      <a:pt x="-2828" y="87147"/>
                      <a:pt x="12005" y="101980"/>
                      <a:pt x="30248" y="101980"/>
                    </a:cubicBezTo>
                    <a:cubicBezTo>
                      <a:pt x="48500" y="101980"/>
                      <a:pt x="63344" y="87147"/>
                      <a:pt x="63344" y="68910"/>
                    </a:cubicBezTo>
                    <a:lnTo>
                      <a:pt x="63344" y="-295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7" name="Figura a mano libera: forma 706">
                <a:extLst>
                  <a:ext uri="{FF2B5EF4-FFF2-40B4-BE49-F238E27FC236}">
                    <a16:creationId xmlns:a16="http://schemas.microsoft.com/office/drawing/2014/main" id="{31689D2B-2780-4A3F-9A16-37E1F7F248D5}"/>
                  </a:ext>
                </a:extLst>
              </p:cNvPr>
              <p:cNvSpPr/>
              <p:nvPr/>
            </p:nvSpPr>
            <p:spPr>
              <a:xfrm flipV="1">
                <a:off x="7112016" y="3780334"/>
                <a:ext cx="2728" cy="104464"/>
              </a:xfrm>
              <a:custGeom>
                <a:avLst/>
                <a:gdLst>
                  <a:gd name="connsiteX0" fmla="*/ -1461 w 2728"/>
                  <a:gd name="connsiteY0" fmla="*/ -2952 h 104464"/>
                  <a:gd name="connsiteX1" fmla="*/ -2828 w 2728"/>
                  <a:gd name="connsiteY1" fmla="*/ -1590 h 104464"/>
                  <a:gd name="connsiteX2" fmla="*/ -2828 w 2728"/>
                  <a:gd name="connsiteY2" fmla="*/ 100151 h 104464"/>
                  <a:gd name="connsiteX3" fmla="*/ -1461 w 2728"/>
                  <a:gd name="connsiteY3" fmla="*/ 101513 h 104464"/>
                  <a:gd name="connsiteX4" fmla="*/ -99 w 2728"/>
                  <a:gd name="connsiteY4" fmla="*/ 100151 h 104464"/>
                  <a:gd name="connsiteX5" fmla="*/ -99 w 2728"/>
                  <a:gd name="connsiteY5" fmla="*/ -1590 h 104464"/>
                  <a:gd name="connsiteX6" fmla="*/ -1461 w 2728"/>
                  <a:gd name="connsiteY6" fmla="*/ -2952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104464">
                    <a:moveTo>
                      <a:pt x="-1461" y="-2952"/>
                    </a:moveTo>
                    <a:cubicBezTo>
                      <a:pt x="-2220" y="-2952"/>
                      <a:pt x="-2828" y="-2344"/>
                      <a:pt x="-2828" y="-1590"/>
                    </a:cubicBezTo>
                    <a:lnTo>
                      <a:pt x="-2828" y="100151"/>
                    </a:lnTo>
                    <a:cubicBezTo>
                      <a:pt x="-2828" y="100910"/>
                      <a:pt x="-2220" y="101513"/>
                      <a:pt x="-1461" y="101513"/>
                    </a:cubicBezTo>
                    <a:cubicBezTo>
                      <a:pt x="-707" y="101513"/>
                      <a:pt x="-99" y="100910"/>
                      <a:pt x="-99" y="100151"/>
                    </a:cubicBezTo>
                    <a:lnTo>
                      <a:pt x="-99" y="-1590"/>
                    </a:lnTo>
                    <a:cubicBezTo>
                      <a:pt x="-99" y="-2344"/>
                      <a:pt x="-707" y="-2952"/>
                      <a:pt x="-1461" y="-2952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8" name="Figura a mano libera: forma 707">
                <a:extLst>
                  <a:ext uri="{FF2B5EF4-FFF2-40B4-BE49-F238E27FC236}">
                    <a16:creationId xmlns:a16="http://schemas.microsoft.com/office/drawing/2014/main" id="{4138EF90-C674-4C66-B5F7-55F3DAD56EC7}"/>
                  </a:ext>
                </a:extLst>
              </p:cNvPr>
              <p:cNvSpPr/>
              <p:nvPr/>
            </p:nvSpPr>
            <p:spPr>
              <a:xfrm flipV="1">
                <a:off x="7079824" y="3851038"/>
                <a:ext cx="66181" cy="2744"/>
              </a:xfrm>
              <a:custGeom>
                <a:avLst/>
                <a:gdLst>
                  <a:gd name="connsiteX0" fmla="*/ 61988 w 66181"/>
                  <a:gd name="connsiteY0" fmla="*/ -2909 h 2744"/>
                  <a:gd name="connsiteX1" fmla="*/ -1460 w 66181"/>
                  <a:gd name="connsiteY1" fmla="*/ -2909 h 2744"/>
                  <a:gd name="connsiteX2" fmla="*/ -2827 w 66181"/>
                  <a:gd name="connsiteY2" fmla="*/ -1537 h 2744"/>
                  <a:gd name="connsiteX3" fmla="*/ -1460 w 66181"/>
                  <a:gd name="connsiteY3" fmla="*/ -165 h 2744"/>
                  <a:gd name="connsiteX4" fmla="*/ 61988 w 66181"/>
                  <a:gd name="connsiteY4" fmla="*/ -165 h 2744"/>
                  <a:gd name="connsiteX5" fmla="*/ 63355 w 66181"/>
                  <a:gd name="connsiteY5" fmla="*/ -1537 h 2744"/>
                  <a:gd name="connsiteX6" fmla="*/ 61988 w 66181"/>
                  <a:gd name="connsiteY6" fmla="*/ -2909 h 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44">
                    <a:moveTo>
                      <a:pt x="61988" y="-2909"/>
                    </a:moveTo>
                    <a:lnTo>
                      <a:pt x="-1460" y="-2909"/>
                    </a:lnTo>
                    <a:cubicBezTo>
                      <a:pt x="-2219" y="-2909"/>
                      <a:pt x="-2827" y="-2290"/>
                      <a:pt x="-2827" y="-1537"/>
                    </a:cubicBezTo>
                    <a:cubicBezTo>
                      <a:pt x="-2827" y="-783"/>
                      <a:pt x="-2219" y="-165"/>
                      <a:pt x="-1460" y="-165"/>
                    </a:cubicBezTo>
                    <a:lnTo>
                      <a:pt x="61988" y="-165"/>
                    </a:lnTo>
                    <a:cubicBezTo>
                      <a:pt x="62742" y="-165"/>
                      <a:pt x="63355" y="-783"/>
                      <a:pt x="63355" y="-1537"/>
                    </a:cubicBezTo>
                    <a:cubicBezTo>
                      <a:pt x="63355" y="-2290"/>
                      <a:pt x="62742" y="-2909"/>
                      <a:pt x="61988" y="-2909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9" name="Figura a mano libera: forma 708">
                <a:extLst>
                  <a:ext uri="{FF2B5EF4-FFF2-40B4-BE49-F238E27FC236}">
                    <a16:creationId xmlns:a16="http://schemas.microsoft.com/office/drawing/2014/main" id="{8F700B9B-273D-4881-80A1-419552AE6F32}"/>
                  </a:ext>
                </a:extLst>
              </p:cNvPr>
              <p:cNvSpPr/>
              <p:nvPr/>
            </p:nvSpPr>
            <p:spPr>
              <a:xfrm flipV="1">
                <a:off x="7079824" y="3821616"/>
                <a:ext cx="66181" cy="2738"/>
              </a:xfrm>
              <a:custGeom>
                <a:avLst/>
                <a:gdLst>
                  <a:gd name="connsiteX0" fmla="*/ 61988 w 66181"/>
                  <a:gd name="connsiteY0" fmla="*/ -2973 h 2738"/>
                  <a:gd name="connsiteX1" fmla="*/ -1460 w 66181"/>
                  <a:gd name="connsiteY1" fmla="*/ -2973 h 2738"/>
                  <a:gd name="connsiteX2" fmla="*/ -2827 w 66181"/>
                  <a:gd name="connsiteY2" fmla="*/ -1611 h 2738"/>
                  <a:gd name="connsiteX3" fmla="*/ -1460 w 66181"/>
                  <a:gd name="connsiteY3" fmla="*/ -234 h 2738"/>
                  <a:gd name="connsiteX4" fmla="*/ 61988 w 66181"/>
                  <a:gd name="connsiteY4" fmla="*/ -234 h 2738"/>
                  <a:gd name="connsiteX5" fmla="*/ 63355 w 66181"/>
                  <a:gd name="connsiteY5" fmla="*/ -1611 h 2738"/>
                  <a:gd name="connsiteX6" fmla="*/ 61988 w 66181"/>
                  <a:gd name="connsiteY6" fmla="*/ -2973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38">
                    <a:moveTo>
                      <a:pt x="61988" y="-2973"/>
                    </a:moveTo>
                    <a:lnTo>
                      <a:pt x="-1460" y="-2973"/>
                    </a:lnTo>
                    <a:cubicBezTo>
                      <a:pt x="-2219" y="-2973"/>
                      <a:pt x="-2827" y="-2360"/>
                      <a:pt x="-2827" y="-1611"/>
                    </a:cubicBezTo>
                    <a:cubicBezTo>
                      <a:pt x="-2827" y="-853"/>
                      <a:pt x="-2219" y="-234"/>
                      <a:pt x="-1460" y="-234"/>
                    </a:cubicBezTo>
                    <a:lnTo>
                      <a:pt x="61988" y="-234"/>
                    </a:lnTo>
                    <a:cubicBezTo>
                      <a:pt x="62742" y="-234"/>
                      <a:pt x="63355" y="-853"/>
                      <a:pt x="63355" y="-1611"/>
                    </a:cubicBezTo>
                    <a:cubicBezTo>
                      <a:pt x="63355" y="-2360"/>
                      <a:pt x="62742" y="-2973"/>
                      <a:pt x="61988" y="-297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0" name="Figura a mano libera: forma 709">
                <a:extLst>
                  <a:ext uri="{FF2B5EF4-FFF2-40B4-BE49-F238E27FC236}">
                    <a16:creationId xmlns:a16="http://schemas.microsoft.com/office/drawing/2014/main" id="{BC017EA1-2199-4C3A-BAAD-BBDF32838AFE}"/>
                  </a:ext>
                </a:extLst>
              </p:cNvPr>
              <p:cNvSpPr/>
              <p:nvPr/>
            </p:nvSpPr>
            <p:spPr>
              <a:xfrm flipV="1">
                <a:off x="6786112" y="3902646"/>
                <a:ext cx="388395" cy="33839"/>
              </a:xfrm>
              <a:custGeom>
                <a:avLst/>
                <a:gdLst>
                  <a:gd name="connsiteX0" fmla="*/ 385790 w 388395"/>
                  <a:gd name="connsiteY0" fmla="*/ -2762 h 33839"/>
                  <a:gd name="connsiteX1" fmla="*/ -2606 w 388395"/>
                  <a:gd name="connsiteY1" fmla="*/ -2762 h 33839"/>
                  <a:gd name="connsiteX2" fmla="*/ -2606 w 388395"/>
                  <a:gd name="connsiteY2" fmla="*/ 31077 h 33839"/>
                  <a:gd name="connsiteX3" fmla="*/ 385790 w 388395"/>
                  <a:gd name="connsiteY3" fmla="*/ 31077 h 33839"/>
                  <a:gd name="connsiteX4" fmla="*/ 385790 w 388395"/>
                  <a:gd name="connsiteY4" fmla="*/ -2762 h 33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8395" h="33839">
                    <a:moveTo>
                      <a:pt x="385790" y="-2762"/>
                    </a:moveTo>
                    <a:lnTo>
                      <a:pt x="-2606" y="-2762"/>
                    </a:lnTo>
                    <a:lnTo>
                      <a:pt x="-2606" y="31077"/>
                    </a:lnTo>
                    <a:lnTo>
                      <a:pt x="385790" y="31077"/>
                    </a:lnTo>
                    <a:lnTo>
                      <a:pt x="385790" y="-2762"/>
                    </a:lnTo>
                  </a:path>
                </a:pathLst>
              </a:custGeom>
              <a:solidFill>
                <a:srgbClr val="34919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1" name="Figura a mano libera: forma 710">
                <a:extLst>
                  <a:ext uri="{FF2B5EF4-FFF2-40B4-BE49-F238E27FC236}">
                    <a16:creationId xmlns:a16="http://schemas.microsoft.com/office/drawing/2014/main" id="{41EA7BE0-7CE5-4B03-8900-49DB783E2E10}"/>
                  </a:ext>
                </a:extLst>
              </p:cNvPr>
              <p:cNvSpPr/>
              <p:nvPr/>
            </p:nvSpPr>
            <p:spPr>
              <a:xfrm flipV="1">
                <a:off x="7195993" y="3907111"/>
                <a:ext cx="479529" cy="345497"/>
              </a:xfrm>
              <a:custGeom>
                <a:avLst/>
                <a:gdLst>
                  <a:gd name="connsiteX0" fmla="*/ 476164 w 479529"/>
                  <a:gd name="connsiteY0" fmla="*/ -2413 h 345497"/>
                  <a:gd name="connsiteX1" fmla="*/ -3365 w 479529"/>
                  <a:gd name="connsiteY1" fmla="*/ -2413 h 345497"/>
                  <a:gd name="connsiteX2" fmla="*/ -3365 w 479529"/>
                  <a:gd name="connsiteY2" fmla="*/ 343084 h 345497"/>
                  <a:gd name="connsiteX3" fmla="*/ 476164 w 479529"/>
                  <a:gd name="connsiteY3" fmla="*/ 343084 h 345497"/>
                  <a:gd name="connsiteX4" fmla="*/ 476164 w 479529"/>
                  <a:gd name="connsiteY4" fmla="*/ -2413 h 345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9529" h="345497">
                    <a:moveTo>
                      <a:pt x="476164" y="-2413"/>
                    </a:moveTo>
                    <a:lnTo>
                      <a:pt x="-3365" y="-2413"/>
                    </a:lnTo>
                    <a:lnTo>
                      <a:pt x="-3365" y="343084"/>
                    </a:lnTo>
                    <a:lnTo>
                      <a:pt x="476164" y="343084"/>
                    </a:lnTo>
                    <a:lnTo>
                      <a:pt x="476164" y="-2413"/>
                    </a:lnTo>
                  </a:path>
                </a:pathLst>
              </a:custGeom>
              <a:solidFill>
                <a:srgbClr val="4BB47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2" name="Figura a mano libera: forma 711">
                <a:extLst>
                  <a:ext uri="{FF2B5EF4-FFF2-40B4-BE49-F238E27FC236}">
                    <a16:creationId xmlns:a16="http://schemas.microsoft.com/office/drawing/2014/main" id="{0EE3F893-7FAB-4661-B7F9-1DC56B2F3812}"/>
                  </a:ext>
                </a:extLst>
              </p:cNvPr>
              <p:cNvSpPr/>
              <p:nvPr/>
            </p:nvSpPr>
            <p:spPr>
              <a:xfrm flipV="1">
                <a:off x="7194621" y="3905749"/>
                <a:ext cx="482268" cy="2723"/>
              </a:xfrm>
              <a:custGeom>
                <a:avLst/>
                <a:gdLst>
                  <a:gd name="connsiteX0" fmla="*/ 478903 w 482268"/>
                  <a:gd name="connsiteY0" fmla="*/ -2790 h 2723"/>
                  <a:gd name="connsiteX1" fmla="*/ -3365 w 482268"/>
                  <a:gd name="connsiteY1" fmla="*/ -2790 h 2723"/>
                  <a:gd name="connsiteX2" fmla="*/ -3365 w 482268"/>
                  <a:gd name="connsiteY2" fmla="*/ -66 h 2723"/>
                  <a:gd name="connsiteX3" fmla="*/ 478903 w 482268"/>
                  <a:gd name="connsiteY3" fmla="*/ -66 h 2723"/>
                  <a:gd name="connsiteX4" fmla="*/ 478903 w 482268"/>
                  <a:gd name="connsiteY4" fmla="*/ -2790 h 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268" h="2723">
                    <a:moveTo>
                      <a:pt x="478903" y="-2790"/>
                    </a:moveTo>
                    <a:lnTo>
                      <a:pt x="-3365" y="-2790"/>
                    </a:lnTo>
                    <a:lnTo>
                      <a:pt x="-3365" y="-66"/>
                    </a:lnTo>
                    <a:lnTo>
                      <a:pt x="478903" y="-66"/>
                    </a:lnTo>
                    <a:lnTo>
                      <a:pt x="478903" y="-2790"/>
                    </a:lnTo>
                  </a:path>
                </a:pathLst>
              </a:custGeom>
              <a:solidFill>
                <a:srgbClr val="31547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3" name="Figura a mano libera: forma 712">
                <a:extLst>
                  <a:ext uri="{FF2B5EF4-FFF2-40B4-BE49-F238E27FC236}">
                    <a16:creationId xmlns:a16="http://schemas.microsoft.com/office/drawing/2014/main" id="{2353559B-6B36-4B27-8AC7-DD3F72F00DC6}"/>
                  </a:ext>
                </a:extLst>
              </p:cNvPr>
              <p:cNvSpPr/>
              <p:nvPr/>
            </p:nvSpPr>
            <p:spPr>
              <a:xfrm flipV="1">
                <a:off x="7247695" y="4079872"/>
                <a:ext cx="224120" cy="172735"/>
              </a:xfrm>
              <a:custGeom>
                <a:avLst/>
                <a:gdLst>
                  <a:gd name="connsiteX0" fmla="*/ 220882 w 224120"/>
                  <a:gd name="connsiteY0" fmla="*/ 170511 h 172735"/>
                  <a:gd name="connsiteX1" fmla="*/ -3238 w 224120"/>
                  <a:gd name="connsiteY1" fmla="*/ 170511 h 172735"/>
                  <a:gd name="connsiteX2" fmla="*/ -3238 w 224120"/>
                  <a:gd name="connsiteY2" fmla="*/ -2224 h 172735"/>
                  <a:gd name="connsiteX3" fmla="*/ 220882 w 224120"/>
                  <a:gd name="connsiteY3" fmla="*/ -2224 h 172735"/>
                  <a:gd name="connsiteX4" fmla="*/ 220882 w 224120"/>
                  <a:gd name="connsiteY4" fmla="*/ 170511 h 172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4120" h="172735">
                    <a:moveTo>
                      <a:pt x="220882" y="170511"/>
                    </a:moveTo>
                    <a:lnTo>
                      <a:pt x="-3238" y="170511"/>
                    </a:lnTo>
                    <a:lnTo>
                      <a:pt x="-3238" y="-2224"/>
                    </a:lnTo>
                    <a:lnTo>
                      <a:pt x="220882" y="-2224"/>
                    </a:lnTo>
                    <a:lnTo>
                      <a:pt x="220882" y="170511"/>
                    </a:lnTo>
                  </a:path>
                </a:pathLst>
              </a:custGeom>
              <a:solidFill>
                <a:srgbClr val="366B6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4" name="Figura a mano libera: forma 713">
                <a:extLst>
                  <a:ext uri="{FF2B5EF4-FFF2-40B4-BE49-F238E27FC236}">
                    <a16:creationId xmlns:a16="http://schemas.microsoft.com/office/drawing/2014/main" id="{BC04BA2E-A0ED-414A-A78B-CE43A65E9C3A}"/>
                  </a:ext>
                </a:extLst>
              </p:cNvPr>
              <p:cNvSpPr/>
              <p:nvPr/>
            </p:nvSpPr>
            <p:spPr>
              <a:xfrm flipV="1">
                <a:off x="7250174" y="3946849"/>
                <a:ext cx="80702" cy="107530"/>
              </a:xfrm>
              <a:custGeom>
                <a:avLst/>
                <a:gdLst>
                  <a:gd name="connsiteX0" fmla="*/ 77580 w 80702"/>
                  <a:gd name="connsiteY0" fmla="*/ -2586 h 107530"/>
                  <a:gd name="connsiteX1" fmla="*/ -3123 w 80702"/>
                  <a:gd name="connsiteY1" fmla="*/ -2586 h 107530"/>
                  <a:gd name="connsiteX2" fmla="*/ -3123 w 80702"/>
                  <a:gd name="connsiteY2" fmla="*/ 104945 h 107530"/>
                  <a:gd name="connsiteX3" fmla="*/ 77580 w 80702"/>
                  <a:gd name="connsiteY3" fmla="*/ 104945 h 107530"/>
                  <a:gd name="connsiteX4" fmla="*/ 77580 w 80702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02" h="107530">
                    <a:moveTo>
                      <a:pt x="77580" y="-2586"/>
                    </a:moveTo>
                    <a:lnTo>
                      <a:pt x="-3123" y="-2586"/>
                    </a:lnTo>
                    <a:lnTo>
                      <a:pt x="-3123" y="104945"/>
                    </a:lnTo>
                    <a:lnTo>
                      <a:pt x="77580" y="104945"/>
                    </a:lnTo>
                    <a:lnTo>
                      <a:pt x="77580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5" name="Figura a mano libera: forma 714">
                <a:extLst>
                  <a:ext uri="{FF2B5EF4-FFF2-40B4-BE49-F238E27FC236}">
                    <a16:creationId xmlns:a16="http://schemas.microsoft.com/office/drawing/2014/main" id="{C9B63038-2710-47C3-86AF-AAC4AAA34F86}"/>
                  </a:ext>
                </a:extLst>
              </p:cNvPr>
              <p:cNvSpPr/>
              <p:nvPr/>
            </p:nvSpPr>
            <p:spPr>
              <a:xfrm flipV="1">
                <a:off x="7248812" y="3945477"/>
                <a:ext cx="83436" cy="110275"/>
              </a:xfrm>
              <a:custGeom>
                <a:avLst/>
                <a:gdLst>
                  <a:gd name="connsiteX0" fmla="*/ -394 w 83436"/>
                  <a:gd name="connsiteY0" fmla="*/ 148 h 110275"/>
                  <a:gd name="connsiteX1" fmla="*/ 77575 w 83436"/>
                  <a:gd name="connsiteY1" fmla="*/ 148 h 110275"/>
                  <a:gd name="connsiteX2" fmla="*/ 77575 w 83436"/>
                  <a:gd name="connsiteY2" fmla="*/ 104951 h 110275"/>
                  <a:gd name="connsiteX3" fmla="*/ -394 w 83436"/>
                  <a:gd name="connsiteY3" fmla="*/ 104951 h 110275"/>
                  <a:gd name="connsiteX4" fmla="*/ 80314 w 83436"/>
                  <a:gd name="connsiteY4" fmla="*/ -2586 h 110275"/>
                  <a:gd name="connsiteX5" fmla="*/ -3123 w 83436"/>
                  <a:gd name="connsiteY5" fmla="*/ -2586 h 110275"/>
                  <a:gd name="connsiteX6" fmla="*/ -3123 w 83436"/>
                  <a:gd name="connsiteY6" fmla="*/ 107690 h 110275"/>
                  <a:gd name="connsiteX7" fmla="*/ 80314 w 83436"/>
                  <a:gd name="connsiteY7" fmla="*/ 107690 h 110275"/>
                  <a:gd name="connsiteX8" fmla="*/ 80314 w 83436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36" h="110275">
                    <a:moveTo>
                      <a:pt x="-394" y="148"/>
                    </a:moveTo>
                    <a:lnTo>
                      <a:pt x="77575" y="148"/>
                    </a:lnTo>
                    <a:lnTo>
                      <a:pt x="77575" y="104951"/>
                    </a:lnTo>
                    <a:lnTo>
                      <a:pt x="-394" y="104951"/>
                    </a:lnTo>
                    <a:close/>
                    <a:moveTo>
                      <a:pt x="80314" y="-2586"/>
                    </a:moveTo>
                    <a:lnTo>
                      <a:pt x="-3123" y="-2586"/>
                    </a:lnTo>
                    <a:lnTo>
                      <a:pt x="-3123" y="107690"/>
                    </a:lnTo>
                    <a:lnTo>
                      <a:pt x="80314" y="107690"/>
                    </a:lnTo>
                    <a:lnTo>
                      <a:pt x="80314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6" name="Figura a mano libera: forma 715">
                <a:extLst>
                  <a:ext uri="{FF2B5EF4-FFF2-40B4-BE49-F238E27FC236}">
                    <a16:creationId xmlns:a16="http://schemas.microsoft.com/office/drawing/2014/main" id="{C441AE15-40EB-4ECF-AB9F-D1E550AD66D9}"/>
                  </a:ext>
                </a:extLst>
              </p:cNvPr>
              <p:cNvSpPr/>
              <p:nvPr/>
            </p:nvSpPr>
            <p:spPr>
              <a:xfrm flipV="1">
                <a:off x="7358256" y="3946849"/>
                <a:ext cx="80702" cy="107530"/>
              </a:xfrm>
              <a:custGeom>
                <a:avLst/>
                <a:gdLst>
                  <a:gd name="connsiteX0" fmla="*/ 77400 w 80702"/>
                  <a:gd name="connsiteY0" fmla="*/ -2586 h 107530"/>
                  <a:gd name="connsiteX1" fmla="*/ -3303 w 80702"/>
                  <a:gd name="connsiteY1" fmla="*/ -2586 h 107530"/>
                  <a:gd name="connsiteX2" fmla="*/ -3303 w 80702"/>
                  <a:gd name="connsiteY2" fmla="*/ 104945 h 107530"/>
                  <a:gd name="connsiteX3" fmla="*/ 77400 w 80702"/>
                  <a:gd name="connsiteY3" fmla="*/ 104945 h 107530"/>
                  <a:gd name="connsiteX4" fmla="*/ 77400 w 80702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02" h="107530">
                    <a:moveTo>
                      <a:pt x="77400" y="-2586"/>
                    </a:moveTo>
                    <a:lnTo>
                      <a:pt x="-3303" y="-2586"/>
                    </a:lnTo>
                    <a:lnTo>
                      <a:pt x="-3303" y="104945"/>
                    </a:lnTo>
                    <a:lnTo>
                      <a:pt x="77400" y="104945"/>
                    </a:lnTo>
                    <a:lnTo>
                      <a:pt x="77400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7" name="Figura a mano libera: forma 716">
                <a:extLst>
                  <a:ext uri="{FF2B5EF4-FFF2-40B4-BE49-F238E27FC236}">
                    <a16:creationId xmlns:a16="http://schemas.microsoft.com/office/drawing/2014/main" id="{7717E808-F827-43F8-B502-86A1DD54E633}"/>
                  </a:ext>
                </a:extLst>
              </p:cNvPr>
              <p:cNvSpPr/>
              <p:nvPr/>
            </p:nvSpPr>
            <p:spPr>
              <a:xfrm flipV="1">
                <a:off x="7356889" y="3945477"/>
                <a:ext cx="83441" cy="110275"/>
              </a:xfrm>
              <a:custGeom>
                <a:avLst/>
                <a:gdLst>
                  <a:gd name="connsiteX0" fmla="*/ -569 w 83441"/>
                  <a:gd name="connsiteY0" fmla="*/ 148 h 110275"/>
                  <a:gd name="connsiteX1" fmla="*/ 77405 w 83441"/>
                  <a:gd name="connsiteY1" fmla="*/ 148 h 110275"/>
                  <a:gd name="connsiteX2" fmla="*/ 77405 w 83441"/>
                  <a:gd name="connsiteY2" fmla="*/ 104951 h 110275"/>
                  <a:gd name="connsiteX3" fmla="*/ -569 w 83441"/>
                  <a:gd name="connsiteY3" fmla="*/ 104951 h 110275"/>
                  <a:gd name="connsiteX4" fmla="*/ 80139 w 83441"/>
                  <a:gd name="connsiteY4" fmla="*/ -2586 h 110275"/>
                  <a:gd name="connsiteX5" fmla="*/ -3303 w 83441"/>
                  <a:gd name="connsiteY5" fmla="*/ -2586 h 110275"/>
                  <a:gd name="connsiteX6" fmla="*/ -3303 w 83441"/>
                  <a:gd name="connsiteY6" fmla="*/ 107690 h 110275"/>
                  <a:gd name="connsiteX7" fmla="*/ 80139 w 83441"/>
                  <a:gd name="connsiteY7" fmla="*/ 107690 h 110275"/>
                  <a:gd name="connsiteX8" fmla="*/ 80139 w 83441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41" h="110275">
                    <a:moveTo>
                      <a:pt x="-569" y="148"/>
                    </a:moveTo>
                    <a:lnTo>
                      <a:pt x="77405" y="148"/>
                    </a:lnTo>
                    <a:lnTo>
                      <a:pt x="77405" y="104951"/>
                    </a:lnTo>
                    <a:lnTo>
                      <a:pt x="-569" y="104951"/>
                    </a:lnTo>
                    <a:close/>
                    <a:moveTo>
                      <a:pt x="80139" y="-2586"/>
                    </a:moveTo>
                    <a:lnTo>
                      <a:pt x="-3303" y="-2586"/>
                    </a:lnTo>
                    <a:lnTo>
                      <a:pt x="-3303" y="107690"/>
                    </a:lnTo>
                    <a:lnTo>
                      <a:pt x="80139" y="107690"/>
                    </a:lnTo>
                    <a:lnTo>
                      <a:pt x="80139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8" name="Figura a mano libera: forma 717">
                <a:extLst>
                  <a:ext uri="{FF2B5EF4-FFF2-40B4-BE49-F238E27FC236}">
                    <a16:creationId xmlns:a16="http://schemas.microsoft.com/office/drawing/2014/main" id="{4F7912EC-851A-4E8A-A487-8C30E6685BDD}"/>
                  </a:ext>
                </a:extLst>
              </p:cNvPr>
              <p:cNvSpPr/>
              <p:nvPr/>
            </p:nvSpPr>
            <p:spPr>
              <a:xfrm flipV="1">
                <a:off x="7466354" y="3946849"/>
                <a:ext cx="80687" cy="107530"/>
              </a:xfrm>
              <a:custGeom>
                <a:avLst/>
                <a:gdLst>
                  <a:gd name="connsiteX0" fmla="*/ 77204 w 80687"/>
                  <a:gd name="connsiteY0" fmla="*/ -2586 h 107530"/>
                  <a:gd name="connsiteX1" fmla="*/ -3483 w 80687"/>
                  <a:gd name="connsiteY1" fmla="*/ -2586 h 107530"/>
                  <a:gd name="connsiteX2" fmla="*/ -3483 w 80687"/>
                  <a:gd name="connsiteY2" fmla="*/ 104945 h 107530"/>
                  <a:gd name="connsiteX3" fmla="*/ 77204 w 80687"/>
                  <a:gd name="connsiteY3" fmla="*/ 104945 h 107530"/>
                  <a:gd name="connsiteX4" fmla="*/ 77204 w 80687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687" h="107530">
                    <a:moveTo>
                      <a:pt x="77204" y="-2586"/>
                    </a:moveTo>
                    <a:lnTo>
                      <a:pt x="-3483" y="-2586"/>
                    </a:lnTo>
                    <a:lnTo>
                      <a:pt x="-3483" y="104945"/>
                    </a:lnTo>
                    <a:lnTo>
                      <a:pt x="77204" y="104945"/>
                    </a:lnTo>
                    <a:lnTo>
                      <a:pt x="77204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9" name="Figura a mano libera: forma 718">
                <a:extLst>
                  <a:ext uri="{FF2B5EF4-FFF2-40B4-BE49-F238E27FC236}">
                    <a16:creationId xmlns:a16="http://schemas.microsoft.com/office/drawing/2014/main" id="{6204C5DB-BD3C-41BB-ACB8-5619B097343B}"/>
                  </a:ext>
                </a:extLst>
              </p:cNvPr>
              <p:cNvSpPr/>
              <p:nvPr/>
            </p:nvSpPr>
            <p:spPr>
              <a:xfrm flipV="1">
                <a:off x="7464987" y="3945477"/>
                <a:ext cx="83421" cy="110275"/>
              </a:xfrm>
              <a:custGeom>
                <a:avLst/>
                <a:gdLst>
                  <a:gd name="connsiteX0" fmla="*/ -750 w 83421"/>
                  <a:gd name="connsiteY0" fmla="*/ 148 h 110275"/>
                  <a:gd name="connsiteX1" fmla="*/ 77204 w 83421"/>
                  <a:gd name="connsiteY1" fmla="*/ 148 h 110275"/>
                  <a:gd name="connsiteX2" fmla="*/ 77204 w 83421"/>
                  <a:gd name="connsiteY2" fmla="*/ 104951 h 110275"/>
                  <a:gd name="connsiteX3" fmla="*/ -750 w 83421"/>
                  <a:gd name="connsiteY3" fmla="*/ 104951 h 110275"/>
                  <a:gd name="connsiteX4" fmla="*/ 79938 w 83421"/>
                  <a:gd name="connsiteY4" fmla="*/ -2586 h 110275"/>
                  <a:gd name="connsiteX5" fmla="*/ -3483 w 83421"/>
                  <a:gd name="connsiteY5" fmla="*/ -2586 h 110275"/>
                  <a:gd name="connsiteX6" fmla="*/ -3483 w 83421"/>
                  <a:gd name="connsiteY6" fmla="*/ 107690 h 110275"/>
                  <a:gd name="connsiteX7" fmla="*/ 79938 w 83421"/>
                  <a:gd name="connsiteY7" fmla="*/ 107690 h 110275"/>
                  <a:gd name="connsiteX8" fmla="*/ 79938 w 83421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21" h="110275">
                    <a:moveTo>
                      <a:pt x="-750" y="148"/>
                    </a:moveTo>
                    <a:lnTo>
                      <a:pt x="77204" y="148"/>
                    </a:lnTo>
                    <a:lnTo>
                      <a:pt x="77204" y="104951"/>
                    </a:lnTo>
                    <a:lnTo>
                      <a:pt x="-750" y="104951"/>
                    </a:lnTo>
                    <a:close/>
                    <a:moveTo>
                      <a:pt x="79938" y="-2586"/>
                    </a:moveTo>
                    <a:lnTo>
                      <a:pt x="-3483" y="-2586"/>
                    </a:lnTo>
                    <a:lnTo>
                      <a:pt x="-3483" y="107690"/>
                    </a:lnTo>
                    <a:lnTo>
                      <a:pt x="79938" y="107690"/>
                    </a:lnTo>
                    <a:lnTo>
                      <a:pt x="79938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0" name="Figura a mano libera: forma 719">
                <a:extLst>
                  <a:ext uri="{FF2B5EF4-FFF2-40B4-BE49-F238E27FC236}">
                    <a16:creationId xmlns:a16="http://schemas.microsoft.com/office/drawing/2014/main" id="{91332AC2-EF4E-44DC-B4A0-923B8110A18B}"/>
                  </a:ext>
                </a:extLst>
              </p:cNvPr>
              <p:cNvSpPr/>
              <p:nvPr/>
            </p:nvSpPr>
            <p:spPr>
              <a:xfrm flipV="1">
                <a:off x="7574425" y="3946849"/>
                <a:ext cx="80702" cy="107530"/>
              </a:xfrm>
              <a:custGeom>
                <a:avLst/>
                <a:gdLst>
                  <a:gd name="connsiteX0" fmla="*/ 77039 w 80702"/>
                  <a:gd name="connsiteY0" fmla="*/ -2586 h 107530"/>
                  <a:gd name="connsiteX1" fmla="*/ -3664 w 80702"/>
                  <a:gd name="connsiteY1" fmla="*/ -2586 h 107530"/>
                  <a:gd name="connsiteX2" fmla="*/ -3664 w 80702"/>
                  <a:gd name="connsiteY2" fmla="*/ 104945 h 107530"/>
                  <a:gd name="connsiteX3" fmla="*/ 77039 w 80702"/>
                  <a:gd name="connsiteY3" fmla="*/ 104945 h 107530"/>
                  <a:gd name="connsiteX4" fmla="*/ 77039 w 80702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02" h="107530">
                    <a:moveTo>
                      <a:pt x="77039" y="-2586"/>
                    </a:moveTo>
                    <a:lnTo>
                      <a:pt x="-3664" y="-2586"/>
                    </a:lnTo>
                    <a:lnTo>
                      <a:pt x="-3664" y="104945"/>
                    </a:lnTo>
                    <a:lnTo>
                      <a:pt x="77039" y="104945"/>
                    </a:lnTo>
                    <a:lnTo>
                      <a:pt x="77039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1" name="Figura a mano libera: forma 720">
                <a:extLst>
                  <a:ext uri="{FF2B5EF4-FFF2-40B4-BE49-F238E27FC236}">
                    <a16:creationId xmlns:a16="http://schemas.microsoft.com/office/drawing/2014/main" id="{6F5CADBC-7D68-4F2A-88AA-237F3B591FD5}"/>
                  </a:ext>
                </a:extLst>
              </p:cNvPr>
              <p:cNvSpPr/>
              <p:nvPr/>
            </p:nvSpPr>
            <p:spPr>
              <a:xfrm flipV="1">
                <a:off x="7573058" y="3945477"/>
                <a:ext cx="83436" cy="110275"/>
              </a:xfrm>
              <a:custGeom>
                <a:avLst/>
                <a:gdLst>
                  <a:gd name="connsiteX0" fmla="*/ -925 w 83436"/>
                  <a:gd name="connsiteY0" fmla="*/ 148 h 110275"/>
                  <a:gd name="connsiteX1" fmla="*/ 77044 w 83436"/>
                  <a:gd name="connsiteY1" fmla="*/ 148 h 110275"/>
                  <a:gd name="connsiteX2" fmla="*/ 77044 w 83436"/>
                  <a:gd name="connsiteY2" fmla="*/ 104951 h 110275"/>
                  <a:gd name="connsiteX3" fmla="*/ -925 w 83436"/>
                  <a:gd name="connsiteY3" fmla="*/ 104951 h 110275"/>
                  <a:gd name="connsiteX4" fmla="*/ 79773 w 83436"/>
                  <a:gd name="connsiteY4" fmla="*/ -2586 h 110275"/>
                  <a:gd name="connsiteX5" fmla="*/ -3664 w 83436"/>
                  <a:gd name="connsiteY5" fmla="*/ -2586 h 110275"/>
                  <a:gd name="connsiteX6" fmla="*/ -3664 w 83436"/>
                  <a:gd name="connsiteY6" fmla="*/ 107690 h 110275"/>
                  <a:gd name="connsiteX7" fmla="*/ 79773 w 83436"/>
                  <a:gd name="connsiteY7" fmla="*/ 107690 h 110275"/>
                  <a:gd name="connsiteX8" fmla="*/ 79773 w 83436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36" h="110275">
                    <a:moveTo>
                      <a:pt x="-925" y="148"/>
                    </a:moveTo>
                    <a:lnTo>
                      <a:pt x="77044" y="148"/>
                    </a:lnTo>
                    <a:lnTo>
                      <a:pt x="77044" y="104951"/>
                    </a:lnTo>
                    <a:lnTo>
                      <a:pt x="-925" y="104951"/>
                    </a:lnTo>
                    <a:close/>
                    <a:moveTo>
                      <a:pt x="79773" y="-2586"/>
                    </a:moveTo>
                    <a:lnTo>
                      <a:pt x="-3664" y="-2586"/>
                    </a:lnTo>
                    <a:lnTo>
                      <a:pt x="-3664" y="107690"/>
                    </a:lnTo>
                    <a:lnTo>
                      <a:pt x="79773" y="107690"/>
                    </a:lnTo>
                    <a:lnTo>
                      <a:pt x="79773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2" name="Figura a mano libera: forma 721">
                <a:extLst>
                  <a:ext uri="{FF2B5EF4-FFF2-40B4-BE49-F238E27FC236}">
                    <a16:creationId xmlns:a16="http://schemas.microsoft.com/office/drawing/2014/main" id="{6E670584-2F0A-4422-8A5A-F5683C9516CB}"/>
                  </a:ext>
                </a:extLst>
              </p:cNvPr>
              <p:cNvSpPr/>
              <p:nvPr/>
            </p:nvSpPr>
            <p:spPr>
              <a:xfrm flipV="1">
                <a:off x="7527468" y="4096675"/>
                <a:ext cx="80697" cy="107525"/>
              </a:xfrm>
              <a:custGeom>
                <a:avLst/>
                <a:gdLst>
                  <a:gd name="connsiteX0" fmla="*/ 77112 w 80697"/>
                  <a:gd name="connsiteY0" fmla="*/ -2259 h 107525"/>
                  <a:gd name="connsiteX1" fmla="*/ -3585 w 80697"/>
                  <a:gd name="connsiteY1" fmla="*/ -2259 h 107525"/>
                  <a:gd name="connsiteX2" fmla="*/ -3585 w 80697"/>
                  <a:gd name="connsiteY2" fmla="*/ 105267 h 107525"/>
                  <a:gd name="connsiteX3" fmla="*/ 77112 w 80697"/>
                  <a:gd name="connsiteY3" fmla="*/ 105267 h 107525"/>
                  <a:gd name="connsiteX4" fmla="*/ 77112 w 80697"/>
                  <a:gd name="connsiteY4" fmla="*/ -2259 h 10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697" h="107525">
                    <a:moveTo>
                      <a:pt x="77112" y="-2259"/>
                    </a:moveTo>
                    <a:lnTo>
                      <a:pt x="-3585" y="-2259"/>
                    </a:lnTo>
                    <a:lnTo>
                      <a:pt x="-3585" y="105267"/>
                    </a:lnTo>
                    <a:lnTo>
                      <a:pt x="77112" y="105267"/>
                    </a:lnTo>
                    <a:lnTo>
                      <a:pt x="77112" y="-2259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3" name="Figura a mano libera: forma 722">
                <a:extLst>
                  <a:ext uri="{FF2B5EF4-FFF2-40B4-BE49-F238E27FC236}">
                    <a16:creationId xmlns:a16="http://schemas.microsoft.com/office/drawing/2014/main" id="{2AC5DE27-1032-4D60-A051-3BCB16D5BBF5}"/>
                  </a:ext>
                </a:extLst>
              </p:cNvPr>
              <p:cNvSpPr/>
              <p:nvPr/>
            </p:nvSpPr>
            <p:spPr>
              <a:xfrm flipV="1">
                <a:off x="7526106" y="4095313"/>
                <a:ext cx="83426" cy="110254"/>
              </a:xfrm>
              <a:custGeom>
                <a:avLst/>
                <a:gdLst>
                  <a:gd name="connsiteX0" fmla="*/ -862 w 83426"/>
                  <a:gd name="connsiteY0" fmla="*/ 470 h 110254"/>
                  <a:gd name="connsiteX1" fmla="*/ 77107 w 83426"/>
                  <a:gd name="connsiteY1" fmla="*/ 470 h 110254"/>
                  <a:gd name="connsiteX2" fmla="*/ 77107 w 83426"/>
                  <a:gd name="connsiteY2" fmla="*/ 105262 h 110254"/>
                  <a:gd name="connsiteX3" fmla="*/ -862 w 83426"/>
                  <a:gd name="connsiteY3" fmla="*/ 105262 h 110254"/>
                  <a:gd name="connsiteX4" fmla="*/ 79841 w 83426"/>
                  <a:gd name="connsiteY4" fmla="*/ -2259 h 110254"/>
                  <a:gd name="connsiteX5" fmla="*/ -3585 w 83426"/>
                  <a:gd name="connsiteY5" fmla="*/ -2259 h 110254"/>
                  <a:gd name="connsiteX6" fmla="*/ -3585 w 83426"/>
                  <a:gd name="connsiteY6" fmla="*/ 107996 h 110254"/>
                  <a:gd name="connsiteX7" fmla="*/ 79841 w 83426"/>
                  <a:gd name="connsiteY7" fmla="*/ 107996 h 110254"/>
                  <a:gd name="connsiteX8" fmla="*/ 79841 w 83426"/>
                  <a:gd name="connsiteY8" fmla="*/ -2259 h 110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26" h="110254">
                    <a:moveTo>
                      <a:pt x="-862" y="470"/>
                    </a:moveTo>
                    <a:lnTo>
                      <a:pt x="77107" y="470"/>
                    </a:lnTo>
                    <a:lnTo>
                      <a:pt x="77107" y="105262"/>
                    </a:lnTo>
                    <a:lnTo>
                      <a:pt x="-862" y="105262"/>
                    </a:lnTo>
                    <a:close/>
                    <a:moveTo>
                      <a:pt x="79841" y="-2259"/>
                    </a:moveTo>
                    <a:lnTo>
                      <a:pt x="-3585" y="-2259"/>
                    </a:lnTo>
                    <a:lnTo>
                      <a:pt x="-3585" y="107996"/>
                    </a:lnTo>
                    <a:lnTo>
                      <a:pt x="79841" y="107996"/>
                    </a:lnTo>
                    <a:lnTo>
                      <a:pt x="79841" y="-2259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4" name="Figura a mano libera: forma 723">
                <a:extLst>
                  <a:ext uri="{FF2B5EF4-FFF2-40B4-BE49-F238E27FC236}">
                    <a16:creationId xmlns:a16="http://schemas.microsoft.com/office/drawing/2014/main" id="{8CD1A494-25CA-4D40-B184-DC7E6D847B16}"/>
                  </a:ext>
                </a:extLst>
              </p:cNvPr>
              <p:cNvSpPr/>
              <p:nvPr/>
            </p:nvSpPr>
            <p:spPr>
              <a:xfrm flipV="1">
                <a:off x="7303259" y="4097481"/>
                <a:ext cx="119152" cy="154877"/>
              </a:xfrm>
              <a:custGeom>
                <a:avLst/>
                <a:gdLst>
                  <a:gd name="connsiteX0" fmla="*/ 115909 w 119152"/>
                  <a:gd name="connsiteY0" fmla="*/ 152672 h 154877"/>
                  <a:gd name="connsiteX1" fmla="*/ -3244 w 119152"/>
                  <a:gd name="connsiteY1" fmla="*/ 152672 h 154877"/>
                  <a:gd name="connsiteX2" fmla="*/ -3244 w 119152"/>
                  <a:gd name="connsiteY2" fmla="*/ -2206 h 154877"/>
                  <a:gd name="connsiteX3" fmla="*/ 115909 w 119152"/>
                  <a:gd name="connsiteY3" fmla="*/ -2206 h 154877"/>
                  <a:gd name="connsiteX4" fmla="*/ 115909 w 119152"/>
                  <a:gd name="connsiteY4" fmla="*/ 152672 h 15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152" h="154877">
                    <a:moveTo>
                      <a:pt x="115909" y="152672"/>
                    </a:moveTo>
                    <a:lnTo>
                      <a:pt x="-3244" y="152672"/>
                    </a:lnTo>
                    <a:lnTo>
                      <a:pt x="-3244" y="-2206"/>
                    </a:lnTo>
                    <a:lnTo>
                      <a:pt x="115909" y="-2206"/>
                    </a:lnTo>
                    <a:lnTo>
                      <a:pt x="115909" y="152672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5" name="Figura a mano libera: forma 724">
                <a:extLst>
                  <a:ext uri="{FF2B5EF4-FFF2-40B4-BE49-F238E27FC236}">
                    <a16:creationId xmlns:a16="http://schemas.microsoft.com/office/drawing/2014/main" id="{AC797B1B-5F32-4F97-A81B-F66F161AE388}"/>
                  </a:ext>
                </a:extLst>
              </p:cNvPr>
              <p:cNvSpPr/>
              <p:nvPr/>
            </p:nvSpPr>
            <p:spPr>
              <a:xfrm flipV="1">
                <a:off x="7314875" y="4107283"/>
                <a:ext cx="95920" cy="145325"/>
              </a:xfrm>
              <a:custGeom>
                <a:avLst/>
                <a:gdLst>
                  <a:gd name="connsiteX0" fmla="*/ 92677 w 95920"/>
                  <a:gd name="connsiteY0" fmla="*/ 143131 h 145325"/>
                  <a:gd name="connsiteX1" fmla="*/ -3244 w 95920"/>
                  <a:gd name="connsiteY1" fmla="*/ 143131 h 145325"/>
                  <a:gd name="connsiteX2" fmla="*/ -3244 w 95920"/>
                  <a:gd name="connsiteY2" fmla="*/ -2195 h 145325"/>
                  <a:gd name="connsiteX3" fmla="*/ 92677 w 95920"/>
                  <a:gd name="connsiteY3" fmla="*/ -2195 h 145325"/>
                  <a:gd name="connsiteX4" fmla="*/ 92677 w 95920"/>
                  <a:gd name="connsiteY4" fmla="*/ 143131 h 14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920" h="145325">
                    <a:moveTo>
                      <a:pt x="92677" y="143131"/>
                    </a:moveTo>
                    <a:lnTo>
                      <a:pt x="-3244" y="143131"/>
                    </a:lnTo>
                    <a:lnTo>
                      <a:pt x="-3244" y="-2195"/>
                    </a:lnTo>
                    <a:lnTo>
                      <a:pt x="92677" y="-2195"/>
                    </a:lnTo>
                    <a:lnTo>
                      <a:pt x="92677" y="143131"/>
                    </a:lnTo>
                  </a:path>
                </a:pathLst>
              </a:custGeom>
              <a:solidFill>
                <a:srgbClr val="31547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6" name="Figura a mano libera: forma 725">
                <a:extLst>
                  <a:ext uri="{FF2B5EF4-FFF2-40B4-BE49-F238E27FC236}">
                    <a16:creationId xmlns:a16="http://schemas.microsoft.com/office/drawing/2014/main" id="{79D3261B-F7CD-4215-B61B-7F899EF10B45}"/>
                  </a:ext>
                </a:extLst>
              </p:cNvPr>
              <p:cNvSpPr/>
              <p:nvPr/>
            </p:nvSpPr>
            <p:spPr>
              <a:xfrm flipV="1">
                <a:off x="7322894" y="4179945"/>
                <a:ext cx="15394" cy="15373"/>
              </a:xfrm>
              <a:custGeom>
                <a:avLst/>
                <a:gdLst>
                  <a:gd name="connsiteX0" fmla="*/ 12204 w 15394"/>
                  <a:gd name="connsiteY0" fmla="*/ 5514 h 15373"/>
                  <a:gd name="connsiteX1" fmla="*/ 4507 w 15394"/>
                  <a:gd name="connsiteY1" fmla="*/ -2178 h 15373"/>
                  <a:gd name="connsiteX2" fmla="*/ -3190 w 15394"/>
                  <a:gd name="connsiteY2" fmla="*/ 5514 h 15373"/>
                  <a:gd name="connsiteX3" fmla="*/ 4507 w 15394"/>
                  <a:gd name="connsiteY3" fmla="*/ 13196 h 15373"/>
                  <a:gd name="connsiteX4" fmla="*/ 12204 w 15394"/>
                  <a:gd name="connsiteY4" fmla="*/ 5514 h 15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94" h="15373">
                    <a:moveTo>
                      <a:pt x="12204" y="5514"/>
                    </a:moveTo>
                    <a:cubicBezTo>
                      <a:pt x="12204" y="1263"/>
                      <a:pt x="8759" y="-2178"/>
                      <a:pt x="4507" y="-2178"/>
                    </a:cubicBezTo>
                    <a:cubicBezTo>
                      <a:pt x="256" y="-2178"/>
                      <a:pt x="-3190" y="1263"/>
                      <a:pt x="-3190" y="5514"/>
                    </a:cubicBezTo>
                    <a:cubicBezTo>
                      <a:pt x="-3190" y="9755"/>
                      <a:pt x="256" y="13196"/>
                      <a:pt x="4507" y="13196"/>
                    </a:cubicBezTo>
                    <a:cubicBezTo>
                      <a:pt x="8759" y="13196"/>
                      <a:pt x="12204" y="9755"/>
                      <a:pt x="12204" y="5514"/>
                    </a:cubicBez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7" name="Figura a mano libera: forma 726">
                <a:extLst>
                  <a:ext uri="{FF2B5EF4-FFF2-40B4-BE49-F238E27FC236}">
                    <a16:creationId xmlns:a16="http://schemas.microsoft.com/office/drawing/2014/main" id="{972C48F3-BE2B-43E8-9B2F-E0110B1155D9}"/>
                  </a:ext>
                </a:extLst>
              </p:cNvPr>
              <p:cNvSpPr/>
              <p:nvPr/>
            </p:nvSpPr>
            <p:spPr>
              <a:xfrm flipV="1">
                <a:off x="7230690" y="3596418"/>
                <a:ext cx="410115" cy="301899"/>
              </a:xfrm>
              <a:custGeom>
                <a:avLst/>
                <a:gdLst>
                  <a:gd name="connsiteX0" fmla="*/ -3365 w 410115"/>
                  <a:gd name="connsiteY0" fmla="*/ -3138 h 301899"/>
                  <a:gd name="connsiteX1" fmla="*/ 406751 w 410115"/>
                  <a:gd name="connsiteY1" fmla="*/ -3138 h 301899"/>
                  <a:gd name="connsiteX2" fmla="*/ 406751 w 410115"/>
                  <a:gd name="connsiteY2" fmla="*/ 298761 h 301899"/>
                  <a:gd name="connsiteX3" fmla="*/ -3365 w 410115"/>
                  <a:gd name="connsiteY3" fmla="*/ 298761 h 30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0115" h="301899">
                    <a:moveTo>
                      <a:pt x="-3365" y="-3138"/>
                    </a:moveTo>
                    <a:lnTo>
                      <a:pt x="406751" y="-3138"/>
                    </a:lnTo>
                    <a:lnTo>
                      <a:pt x="406751" y="298761"/>
                    </a:lnTo>
                    <a:lnTo>
                      <a:pt x="-3365" y="298761"/>
                    </a:lnTo>
                    <a:close/>
                  </a:path>
                </a:pathLst>
              </a:custGeom>
              <a:solidFill>
                <a:srgbClr val="4BB47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8" name="Figura a mano libera: forma 727">
                <a:extLst>
                  <a:ext uri="{FF2B5EF4-FFF2-40B4-BE49-F238E27FC236}">
                    <a16:creationId xmlns:a16="http://schemas.microsoft.com/office/drawing/2014/main" id="{05442072-1F89-4E8A-8EB6-9B18B953F03F}"/>
                  </a:ext>
                </a:extLst>
              </p:cNvPr>
              <p:cNvSpPr/>
              <p:nvPr/>
            </p:nvSpPr>
            <p:spPr>
              <a:xfrm flipV="1">
                <a:off x="7292423" y="3867596"/>
                <a:ext cx="289636" cy="17530"/>
              </a:xfrm>
              <a:custGeom>
                <a:avLst/>
                <a:gdLst>
                  <a:gd name="connsiteX0" fmla="*/ -3368 w 289636"/>
                  <a:gd name="connsiteY0" fmla="*/ -2857 h 17530"/>
                  <a:gd name="connsiteX1" fmla="*/ 286269 w 289636"/>
                  <a:gd name="connsiteY1" fmla="*/ -2857 h 17530"/>
                  <a:gd name="connsiteX2" fmla="*/ 286269 w 289636"/>
                  <a:gd name="connsiteY2" fmla="*/ 14674 h 17530"/>
                  <a:gd name="connsiteX3" fmla="*/ -3368 w 289636"/>
                  <a:gd name="connsiteY3" fmla="*/ 14674 h 1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9636" h="17530">
                    <a:moveTo>
                      <a:pt x="-3368" y="-2857"/>
                    </a:moveTo>
                    <a:lnTo>
                      <a:pt x="286269" y="-2857"/>
                    </a:lnTo>
                    <a:lnTo>
                      <a:pt x="286269" y="14674"/>
                    </a:lnTo>
                    <a:lnTo>
                      <a:pt x="-3368" y="14674"/>
                    </a:lnTo>
                    <a:close/>
                  </a:path>
                </a:pathLst>
              </a:custGeom>
              <a:solidFill>
                <a:srgbClr val="41A76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9" name="Figura a mano libera: forma 728">
                <a:extLst>
                  <a:ext uri="{FF2B5EF4-FFF2-40B4-BE49-F238E27FC236}">
                    <a16:creationId xmlns:a16="http://schemas.microsoft.com/office/drawing/2014/main" id="{33647505-EA5A-4B1C-92C5-8F47501C4932}"/>
                  </a:ext>
                </a:extLst>
              </p:cNvPr>
              <p:cNvSpPr/>
              <p:nvPr/>
            </p:nvSpPr>
            <p:spPr>
              <a:xfrm flipV="1">
                <a:off x="7281436" y="3608784"/>
                <a:ext cx="308628" cy="14443"/>
              </a:xfrm>
              <a:custGeom>
                <a:avLst/>
                <a:gdLst>
                  <a:gd name="connsiteX0" fmla="*/ 305263 w 308628"/>
                  <a:gd name="connsiteY0" fmla="*/ 11019 h 14443"/>
                  <a:gd name="connsiteX1" fmla="*/ -3365 w 308628"/>
                  <a:gd name="connsiteY1" fmla="*/ 11019 h 14443"/>
                  <a:gd name="connsiteX2" fmla="*/ -3365 w 308628"/>
                  <a:gd name="connsiteY2" fmla="*/ -3424 h 14443"/>
                  <a:gd name="connsiteX3" fmla="*/ 305263 w 308628"/>
                  <a:gd name="connsiteY3" fmla="*/ -3424 h 14443"/>
                  <a:gd name="connsiteX4" fmla="*/ 305263 w 308628"/>
                  <a:gd name="connsiteY4" fmla="*/ 11019 h 14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628" h="14443">
                    <a:moveTo>
                      <a:pt x="305263" y="11019"/>
                    </a:moveTo>
                    <a:lnTo>
                      <a:pt x="-3365" y="11019"/>
                    </a:lnTo>
                    <a:lnTo>
                      <a:pt x="-3365" y="-3424"/>
                    </a:lnTo>
                    <a:lnTo>
                      <a:pt x="305263" y="-3424"/>
                    </a:lnTo>
                    <a:lnTo>
                      <a:pt x="305263" y="11019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0" name="Figura a mano libera: forma 729">
                <a:extLst>
                  <a:ext uri="{FF2B5EF4-FFF2-40B4-BE49-F238E27FC236}">
                    <a16:creationId xmlns:a16="http://schemas.microsoft.com/office/drawing/2014/main" id="{C3DE8D0D-8829-4DE0-BFF1-A2BC9755FE0A}"/>
                  </a:ext>
                </a:extLst>
              </p:cNvPr>
              <p:cNvSpPr/>
              <p:nvPr/>
            </p:nvSpPr>
            <p:spPr>
              <a:xfrm flipV="1">
                <a:off x="7315436" y="3645346"/>
                <a:ext cx="50397" cy="81201"/>
              </a:xfrm>
              <a:custGeom>
                <a:avLst/>
                <a:gdLst>
                  <a:gd name="connsiteX0" fmla="*/ 47191 w 50397"/>
                  <a:gd name="connsiteY0" fmla="*/ 52723 h 81201"/>
                  <a:gd name="connsiteX1" fmla="*/ 21995 w 50397"/>
                  <a:gd name="connsiteY1" fmla="*/ 77930 h 81201"/>
                  <a:gd name="connsiteX2" fmla="*/ -3207 w 50397"/>
                  <a:gd name="connsiteY2" fmla="*/ 52723 h 81201"/>
                  <a:gd name="connsiteX3" fmla="*/ -3207 w 50397"/>
                  <a:gd name="connsiteY3" fmla="*/ -3272 h 81201"/>
                  <a:gd name="connsiteX4" fmla="*/ 47191 w 50397"/>
                  <a:gd name="connsiteY4" fmla="*/ -3272 h 81201"/>
                  <a:gd name="connsiteX5" fmla="*/ 47191 w 50397"/>
                  <a:gd name="connsiteY5" fmla="*/ 52723 h 81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397" h="81201">
                    <a:moveTo>
                      <a:pt x="47191" y="52723"/>
                    </a:moveTo>
                    <a:cubicBezTo>
                      <a:pt x="47191" y="66652"/>
                      <a:pt x="35908" y="77930"/>
                      <a:pt x="21995" y="77930"/>
                    </a:cubicBezTo>
                    <a:cubicBezTo>
                      <a:pt x="8061" y="77930"/>
                      <a:pt x="-3207" y="66652"/>
                      <a:pt x="-3207" y="52723"/>
                    </a:cubicBezTo>
                    <a:lnTo>
                      <a:pt x="-3207" y="-3272"/>
                    </a:lnTo>
                    <a:lnTo>
                      <a:pt x="47191" y="-3272"/>
                    </a:lnTo>
                    <a:lnTo>
                      <a:pt x="47191" y="52723"/>
                    </a:lnTo>
                  </a:path>
                </a:pathLst>
              </a:custGeom>
              <a:solidFill>
                <a:srgbClr val="E6BF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1" name="Figura a mano libera: forma 730">
                <a:extLst>
                  <a:ext uri="{FF2B5EF4-FFF2-40B4-BE49-F238E27FC236}">
                    <a16:creationId xmlns:a16="http://schemas.microsoft.com/office/drawing/2014/main" id="{78B013A4-5331-404E-85A5-09F0FB15EE29}"/>
                  </a:ext>
                </a:extLst>
              </p:cNvPr>
              <p:cNvSpPr/>
              <p:nvPr/>
            </p:nvSpPr>
            <p:spPr>
              <a:xfrm flipV="1">
                <a:off x="7314074" y="3643979"/>
                <a:ext cx="53126" cy="83940"/>
              </a:xfrm>
              <a:custGeom>
                <a:avLst/>
                <a:gdLst>
                  <a:gd name="connsiteX0" fmla="*/ -478 w 53126"/>
                  <a:gd name="connsiteY0" fmla="*/ -543 h 83940"/>
                  <a:gd name="connsiteX1" fmla="*/ 47186 w 53126"/>
                  <a:gd name="connsiteY1" fmla="*/ -543 h 83940"/>
                  <a:gd name="connsiteX2" fmla="*/ 47186 w 53126"/>
                  <a:gd name="connsiteY2" fmla="*/ 54095 h 83940"/>
                  <a:gd name="connsiteX3" fmla="*/ 23357 w 53126"/>
                  <a:gd name="connsiteY3" fmla="*/ 77940 h 83940"/>
                  <a:gd name="connsiteX4" fmla="*/ -478 w 53126"/>
                  <a:gd name="connsiteY4" fmla="*/ 54095 h 83940"/>
                  <a:gd name="connsiteX5" fmla="*/ 49920 w 53126"/>
                  <a:gd name="connsiteY5" fmla="*/ -3272 h 83940"/>
                  <a:gd name="connsiteX6" fmla="*/ -3207 w 53126"/>
                  <a:gd name="connsiteY6" fmla="*/ -3272 h 83940"/>
                  <a:gd name="connsiteX7" fmla="*/ -3207 w 53126"/>
                  <a:gd name="connsiteY7" fmla="*/ 54095 h 83940"/>
                  <a:gd name="connsiteX8" fmla="*/ 23357 w 53126"/>
                  <a:gd name="connsiteY8" fmla="*/ 80669 h 83940"/>
                  <a:gd name="connsiteX9" fmla="*/ 49920 w 53126"/>
                  <a:gd name="connsiteY9" fmla="*/ 54095 h 83940"/>
                  <a:gd name="connsiteX10" fmla="*/ 49920 w 53126"/>
                  <a:gd name="connsiteY10" fmla="*/ -3272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26" h="83940">
                    <a:moveTo>
                      <a:pt x="-478" y="-543"/>
                    </a:moveTo>
                    <a:lnTo>
                      <a:pt x="47186" y="-543"/>
                    </a:lnTo>
                    <a:lnTo>
                      <a:pt x="47186" y="54095"/>
                    </a:lnTo>
                    <a:cubicBezTo>
                      <a:pt x="47186" y="67239"/>
                      <a:pt x="36490" y="77940"/>
                      <a:pt x="23357" y="77940"/>
                    </a:cubicBezTo>
                    <a:cubicBezTo>
                      <a:pt x="10213" y="77940"/>
                      <a:pt x="-478" y="67239"/>
                      <a:pt x="-478" y="54095"/>
                    </a:cubicBezTo>
                    <a:close/>
                    <a:moveTo>
                      <a:pt x="49920" y="-3272"/>
                    </a:moveTo>
                    <a:lnTo>
                      <a:pt x="-3207" y="-3272"/>
                    </a:lnTo>
                    <a:lnTo>
                      <a:pt x="-3207" y="54095"/>
                    </a:lnTo>
                    <a:cubicBezTo>
                      <a:pt x="-3207" y="68747"/>
                      <a:pt x="8700" y="80669"/>
                      <a:pt x="23357" y="80669"/>
                    </a:cubicBezTo>
                    <a:cubicBezTo>
                      <a:pt x="38008" y="80669"/>
                      <a:pt x="49920" y="68747"/>
                      <a:pt x="49920" y="54095"/>
                    </a:cubicBezTo>
                    <a:lnTo>
                      <a:pt x="49920" y="-32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2" name="Figura a mano libera: forma 731">
                <a:extLst>
                  <a:ext uri="{FF2B5EF4-FFF2-40B4-BE49-F238E27FC236}">
                    <a16:creationId xmlns:a16="http://schemas.microsoft.com/office/drawing/2014/main" id="{CE8FEBA3-0CBF-46F9-8F8C-7A8DB32D6AFA}"/>
                  </a:ext>
                </a:extLst>
              </p:cNvPr>
              <p:cNvSpPr/>
              <p:nvPr/>
            </p:nvSpPr>
            <p:spPr>
              <a:xfrm flipV="1">
                <a:off x="7339271" y="3644343"/>
                <a:ext cx="2728" cy="83576"/>
              </a:xfrm>
              <a:custGeom>
                <a:avLst/>
                <a:gdLst>
                  <a:gd name="connsiteX0" fmla="*/ -1840 w 2728"/>
                  <a:gd name="connsiteY0" fmla="*/ -3271 h 83576"/>
                  <a:gd name="connsiteX1" fmla="*/ -3207 w 2728"/>
                  <a:gd name="connsiteY1" fmla="*/ -1899 h 83576"/>
                  <a:gd name="connsiteX2" fmla="*/ -3207 w 2728"/>
                  <a:gd name="connsiteY2" fmla="*/ 78944 h 83576"/>
                  <a:gd name="connsiteX3" fmla="*/ -1840 w 2728"/>
                  <a:gd name="connsiteY3" fmla="*/ 80306 h 83576"/>
                  <a:gd name="connsiteX4" fmla="*/ -478 w 2728"/>
                  <a:gd name="connsiteY4" fmla="*/ 78944 h 83576"/>
                  <a:gd name="connsiteX5" fmla="*/ -478 w 2728"/>
                  <a:gd name="connsiteY5" fmla="*/ -1899 h 83576"/>
                  <a:gd name="connsiteX6" fmla="*/ -1840 w 2728"/>
                  <a:gd name="connsiteY6" fmla="*/ -3271 h 8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76">
                    <a:moveTo>
                      <a:pt x="-1840" y="-3271"/>
                    </a:moveTo>
                    <a:cubicBezTo>
                      <a:pt x="-2598" y="-3271"/>
                      <a:pt x="-3207" y="-2653"/>
                      <a:pt x="-3207" y="-1899"/>
                    </a:cubicBezTo>
                    <a:lnTo>
                      <a:pt x="-3207" y="78944"/>
                    </a:lnTo>
                    <a:cubicBezTo>
                      <a:pt x="-3207" y="79703"/>
                      <a:pt x="-2598" y="80306"/>
                      <a:pt x="-1840" y="80306"/>
                    </a:cubicBezTo>
                    <a:cubicBezTo>
                      <a:pt x="-1086" y="80306"/>
                      <a:pt x="-478" y="79703"/>
                      <a:pt x="-478" y="78944"/>
                    </a:cubicBezTo>
                    <a:lnTo>
                      <a:pt x="-478" y="-1899"/>
                    </a:lnTo>
                    <a:cubicBezTo>
                      <a:pt x="-478" y="-2653"/>
                      <a:pt x="-1086" y="-3271"/>
                      <a:pt x="-1840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3" name="Figura a mano libera: forma 732">
                <a:extLst>
                  <a:ext uri="{FF2B5EF4-FFF2-40B4-BE49-F238E27FC236}">
                    <a16:creationId xmlns:a16="http://schemas.microsoft.com/office/drawing/2014/main" id="{BD63F7E3-83DF-40A5-9E6B-938397FAD947}"/>
                  </a:ext>
                </a:extLst>
              </p:cNvPr>
              <p:cNvSpPr/>
              <p:nvPr/>
            </p:nvSpPr>
            <p:spPr>
              <a:xfrm flipV="1">
                <a:off x="7313695" y="3700520"/>
                <a:ext cx="53136" cy="2744"/>
              </a:xfrm>
              <a:custGeom>
                <a:avLst/>
                <a:gdLst>
                  <a:gd name="connsiteX0" fmla="*/ 48569 w 53136"/>
                  <a:gd name="connsiteY0" fmla="*/ -3237 h 2744"/>
                  <a:gd name="connsiteX1" fmla="*/ -1839 w 53136"/>
                  <a:gd name="connsiteY1" fmla="*/ -3237 h 2744"/>
                  <a:gd name="connsiteX2" fmla="*/ -3206 w 53136"/>
                  <a:gd name="connsiteY2" fmla="*/ -1860 h 2744"/>
                  <a:gd name="connsiteX3" fmla="*/ -1839 w 53136"/>
                  <a:gd name="connsiteY3" fmla="*/ -493 h 2744"/>
                  <a:gd name="connsiteX4" fmla="*/ 48569 w 53136"/>
                  <a:gd name="connsiteY4" fmla="*/ -493 h 2744"/>
                  <a:gd name="connsiteX5" fmla="*/ 49931 w 53136"/>
                  <a:gd name="connsiteY5" fmla="*/ -1860 h 2744"/>
                  <a:gd name="connsiteX6" fmla="*/ 48569 w 53136"/>
                  <a:gd name="connsiteY6" fmla="*/ -3237 h 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6" h="2744">
                    <a:moveTo>
                      <a:pt x="48569" y="-3237"/>
                    </a:moveTo>
                    <a:lnTo>
                      <a:pt x="-1839" y="-3237"/>
                    </a:lnTo>
                    <a:cubicBezTo>
                      <a:pt x="-2598" y="-3237"/>
                      <a:pt x="-3206" y="-2619"/>
                      <a:pt x="-3206" y="-1860"/>
                    </a:cubicBezTo>
                    <a:cubicBezTo>
                      <a:pt x="-3206" y="-1111"/>
                      <a:pt x="-2598" y="-493"/>
                      <a:pt x="-1839" y="-493"/>
                    </a:cubicBezTo>
                    <a:lnTo>
                      <a:pt x="48569" y="-493"/>
                    </a:lnTo>
                    <a:cubicBezTo>
                      <a:pt x="49317" y="-493"/>
                      <a:pt x="49931" y="-1111"/>
                      <a:pt x="49931" y="-1860"/>
                    </a:cubicBezTo>
                    <a:cubicBezTo>
                      <a:pt x="49931" y="-2619"/>
                      <a:pt x="49317" y="-3237"/>
                      <a:pt x="48569" y="-323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4" name="Figura a mano libera: forma 733">
                <a:extLst>
                  <a:ext uri="{FF2B5EF4-FFF2-40B4-BE49-F238E27FC236}">
                    <a16:creationId xmlns:a16="http://schemas.microsoft.com/office/drawing/2014/main" id="{B0031B4C-D4E6-4D2D-B4BB-F40AC5630893}"/>
                  </a:ext>
                </a:extLst>
              </p:cNvPr>
              <p:cNvSpPr/>
              <p:nvPr/>
            </p:nvSpPr>
            <p:spPr>
              <a:xfrm flipV="1">
                <a:off x="7313695" y="3677138"/>
                <a:ext cx="53136" cy="2738"/>
              </a:xfrm>
              <a:custGeom>
                <a:avLst/>
                <a:gdLst>
                  <a:gd name="connsiteX0" fmla="*/ 48569 w 53136"/>
                  <a:gd name="connsiteY0" fmla="*/ -3288 h 2738"/>
                  <a:gd name="connsiteX1" fmla="*/ -1839 w 53136"/>
                  <a:gd name="connsiteY1" fmla="*/ -3288 h 2738"/>
                  <a:gd name="connsiteX2" fmla="*/ -3206 w 53136"/>
                  <a:gd name="connsiteY2" fmla="*/ -1911 h 2738"/>
                  <a:gd name="connsiteX3" fmla="*/ -1839 w 53136"/>
                  <a:gd name="connsiteY3" fmla="*/ -549 h 2738"/>
                  <a:gd name="connsiteX4" fmla="*/ 48569 w 53136"/>
                  <a:gd name="connsiteY4" fmla="*/ -549 h 2738"/>
                  <a:gd name="connsiteX5" fmla="*/ 49931 w 53136"/>
                  <a:gd name="connsiteY5" fmla="*/ -1911 h 2738"/>
                  <a:gd name="connsiteX6" fmla="*/ 48569 w 53136"/>
                  <a:gd name="connsiteY6" fmla="*/ -3288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6" h="2738">
                    <a:moveTo>
                      <a:pt x="48569" y="-3288"/>
                    </a:moveTo>
                    <a:lnTo>
                      <a:pt x="-1839" y="-3288"/>
                    </a:lnTo>
                    <a:cubicBezTo>
                      <a:pt x="-2598" y="-3288"/>
                      <a:pt x="-3206" y="-2664"/>
                      <a:pt x="-3206" y="-1911"/>
                    </a:cubicBezTo>
                    <a:cubicBezTo>
                      <a:pt x="-3206" y="-1168"/>
                      <a:pt x="-2598" y="-549"/>
                      <a:pt x="-1839" y="-549"/>
                    </a:cubicBezTo>
                    <a:lnTo>
                      <a:pt x="48569" y="-549"/>
                    </a:lnTo>
                    <a:cubicBezTo>
                      <a:pt x="49317" y="-549"/>
                      <a:pt x="49931" y="-1168"/>
                      <a:pt x="49931" y="-1911"/>
                    </a:cubicBezTo>
                    <a:cubicBezTo>
                      <a:pt x="49931" y="-2664"/>
                      <a:pt x="49317" y="-3288"/>
                      <a:pt x="48569" y="-328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5" name="Figura a mano libera: forma 734">
                <a:extLst>
                  <a:ext uri="{FF2B5EF4-FFF2-40B4-BE49-F238E27FC236}">
                    <a16:creationId xmlns:a16="http://schemas.microsoft.com/office/drawing/2014/main" id="{2C708246-564F-4CB6-BD02-0C3314A86826}"/>
                  </a:ext>
                </a:extLst>
              </p:cNvPr>
              <p:cNvSpPr/>
              <p:nvPr/>
            </p:nvSpPr>
            <p:spPr>
              <a:xfrm flipV="1">
                <a:off x="7382054" y="3645523"/>
                <a:ext cx="50423" cy="81212"/>
              </a:xfrm>
              <a:custGeom>
                <a:avLst/>
                <a:gdLst>
                  <a:gd name="connsiteX0" fmla="*/ 47106 w 50423"/>
                  <a:gd name="connsiteY0" fmla="*/ 52739 h 81212"/>
                  <a:gd name="connsiteX1" fmla="*/ 21894 w 50423"/>
                  <a:gd name="connsiteY1" fmla="*/ 77941 h 81212"/>
                  <a:gd name="connsiteX2" fmla="*/ -3318 w 50423"/>
                  <a:gd name="connsiteY2" fmla="*/ 52739 h 81212"/>
                  <a:gd name="connsiteX3" fmla="*/ -3318 w 50423"/>
                  <a:gd name="connsiteY3" fmla="*/ -3271 h 81212"/>
                  <a:gd name="connsiteX4" fmla="*/ 47106 w 50423"/>
                  <a:gd name="connsiteY4" fmla="*/ -3271 h 81212"/>
                  <a:gd name="connsiteX5" fmla="*/ 47106 w 50423"/>
                  <a:gd name="connsiteY5" fmla="*/ 52739 h 81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423" h="81212">
                    <a:moveTo>
                      <a:pt x="47106" y="52739"/>
                    </a:moveTo>
                    <a:cubicBezTo>
                      <a:pt x="47106" y="66652"/>
                      <a:pt x="35812" y="77941"/>
                      <a:pt x="21894" y="77941"/>
                    </a:cubicBezTo>
                    <a:cubicBezTo>
                      <a:pt x="7976" y="77941"/>
                      <a:pt x="-3318" y="66652"/>
                      <a:pt x="-3318" y="52739"/>
                    </a:cubicBezTo>
                    <a:lnTo>
                      <a:pt x="-3318" y="-3271"/>
                    </a:lnTo>
                    <a:lnTo>
                      <a:pt x="47106" y="-3271"/>
                    </a:lnTo>
                    <a:lnTo>
                      <a:pt x="47106" y="52739"/>
                    </a:lnTo>
                  </a:path>
                </a:pathLst>
              </a:custGeom>
              <a:solidFill>
                <a:srgbClr val="F5808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6" name="Figura a mano libera: forma 735">
                <a:extLst>
                  <a:ext uri="{FF2B5EF4-FFF2-40B4-BE49-F238E27FC236}">
                    <a16:creationId xmlns:a16="http://schemas.microsoft.com/office/drawing/2014/main" id="{4FF1C332-CD48-4803-AB30-B1FD435FA2AA}"/>
                  </a:ext>
                </a:extLst>
              </p:cNvPr>
              <p:cNvSpPr/>
              <p:nvPr/>
            </p:nvSpPr>
            <p:spPr>
              <a:xfrm flipV="1">
                <a:off x="7380693" y="3644172"/>
                <a:ext cx="53147" cy="83925"/>
              </a:xfrm>
              <a:custGeom>
                <a:avLst/>
                <a:gdLst>
                  <a:gd name="connsiteX0" fmla="*/ -589 w 53147"/>
                  <a:gd name="connsiteY0" fmla="*/ -543 h 83925"/>
                  <a:gd name="connsiteX1" fmla="*/ 47101 w 53147"/>
                  <a:gd name="connsiteY1" fmla="*/ -543 h 83925"/>
                  <a:gd name="connsiteX2" fmla="*/ 47101 w 53147"/>
                  <a:gd name="connsiteY2" fmla="*/ 54101 h 83925"/>
                  <a:gd name="connsiteX3" fmla="*/ 23256 w 53147"/>
                  <a:gd name="connsiteY3" fmla="*/ 77930 h 83925"/>
                  <a:gd name="connsiteX4" fmla="*/ -589 w 53147"/>
                  <a:gd name="connsiteY4" fmla="*/ 54101 h 83925"/>
                  <a:gd name="connsiteX5" fmla="*/ 49829 w 53147"/>
                  <a:gd name="connsiteY5" fmla="*/ -3271 h 83925"/>
                  <a:gd name="connsiteX6" fmla="*/ -3318 w 53147"/>
                  <a:gd name="connsiteY6" fmla="*/ -3271 h 83925"/>
                  <a:gd name="connsiteX7" fmla="*/ -3318 w 53147"/>
                  <a:gd name="connsiteY7" fmla="*/ 54101 h 83925"/>
                  <a:gd name="connsiteX8" fmla="*/ 23256 w 53147"/>
                  <a:gd name="connsiteY8" fmla="*/ 80654 h 83925"/>
                  <a:gd name="connsiteX9" fmla="*/ 49829 w 53147"/>
                  <a:gd name="connsiteY9" fmla="*/ 54101 h 83925"/>
                  <a:gd name="connsiteX10" fmla="*/ 49829 w 53147"/>
                  <a:gd name="connsiteY10" fmla="*/ -3271 h 8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7" h="83925">
                    <a:moveTo>
                      <a:pt x="-589" y="-543"/>
                    </a:moveTo>
                    <a:lnTo>
                      <a:pt x="47101" y="-543"/>
                    </a:lnTo>
                    <a:lnTo>
                      <a:pt x="47101" y="54101"/>
                    </a:lnTo>
                    <a:cubicBezTo>
                      <a:pt x="47101" y="67240"/>
                      <a:pt x="36405" y="77930"/>
                      <a:pt x="23256" y="77930"/>
                    </a:cubicBezTo>
                    <a:cubicBezTo>
                      <a:pt x="10107" y="77930"/>
                      <a:pt x="-589" y="67240"/>
                      <a:pt x="-589" y="54101"/>
                    </a:cubicBezTo>
                    <a:close/>
                    <a:moveTo>
                      <a:pt x="49829" y="-3271"/>
                    </a:moveTo>
                    <a:lnTo>
                      <a:pt x="-3318" y="-3271"/>
                    </a:lnTo>
                    <a:lnTo>
                      <a:pt x="-3318" y="54101"/>
                    </a:lnTo>
                    <a:cubicBezTo>
                      <a:pt x="-3318" y="68747"/>
                      <a:pt x="8615" y="80654"/>
                      <a:pt x="23256" y="80654"/>
                    </a:cubicBezTo>
                    <a:cubicBezTo>
                      <a:pt x="37902" y="80654"/>
                      <a:pt x="49829" y="68747"/>
                      <a:pt x="49829" y="54101"/>
                    </a:cubicBezTo>
                    <a:lnTo>
                      <a:pt x="49829" y="-3271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7" name="Figura a mano libera: forma 736">
                <a:extLst>
                  <a:ext uri="{FF2B5EF4-FFF2-40B4-BE49-F238E27FC236}">
                    <a16:creationId xmlns:a16="http://schemas.microsoft.com/office/drawing/2014/main" id="{E51D5179-0FF9-49A4-8551-04B129831290}"/>
                  </a:ext>
                </a:extLst>
              </p:cNvPr>
              <p:cNvSpPr/>
              <p:nvPr/>
            </p:nvSpPr>
            <p:spPr>
              <a:xfrm flipV="1">
                <a:off x="7405899" y="3644530"/>
                <a:ext cx="2733" cy="83566"/>
              </a:xfrm>
              <a:custGeom>
                <a:avLst/>
                <a:gdLst>
                  <a:gd name="connsiteX0" fmla="*/ -1951 w 2733"/>
                  <a:gd name="connsiteY0" fmla="*/ -3271 h 83566"/>
                  <a:gd name="connsiteX1" fmla="*/ -3318 w 2733"/>
                  <a:gd name="connsiteY1" fmla="*/ -1909 h 83566"/>
                  <a:gd name="connsiteX2" fmla="*/ -3318 w 2733"/>
                  <a:gd name="connsiteY2" fmla="*/ 78923 h 83566"/>
                  <a:gd name="connsiteX3" fmla="*/ -1951 w 2733"/>
                  <a:gd name="connsiteY3" fmla="*/ 80296 h 83566"/>
                  <a:gd name="connsiteX4" fmla="*/ -584 w 2733"/>
                  <a:gd name="connsiteY4" fmla="*/ 78923 h 83566"/>
                  <a:gd name="connsiteX5" fmla="*/ -584 w 2733"/>
                  <a:gd name="connsiteY5" fmla="*/ -1909 h 83566"/>
                  <a:gd name="connsiteX6" fmla="*/ -1951 w 2733"/>
                  <a:gd name="connsiteY6" fmla="*/ -3271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83566">
                    <a:moveTo>
                      <a:pt x="-1951" y="-3271"/>
                    </a:moveTo>
                    <a:cubicBezTo>
                      <a:pt x="-2699" y="-3271"/>
                      <a:pt x="-3318" y="-2668"/>
                      <a:pt x="-3318" y="-1909"/>
                    </a:cubicBezTo>
                    <a:lnTo>
                      <a:pt x="-3318" y="78923"/>
                    </a:lnTo>
                    <a:cubicBezTo>
                      <a:pt x="-3318" y="79682"/>
                      <a:pt x="-2699" y="80296"/>
                      <a:pt x="-1951" y="80296"/>
                    </a:cubicBezTo>
                    <a:cubicBezTo>
                      <a:pt x="-1202" y="80296"/>
                      <a:pt x="-584" y="79682"/>
                      <a:pt x="-584" y="78923"/>
                    </a:cubicBezTo>
                    <a:lnTo>
                      <a:pt x="-584" y="-1909"/>
                    </a:lnTo>
                    <a:cubicBezTo>
                      <a:pt x="-584" y="-2668"/>
                      <a:pt x="-1202" y="-3271"/>
                      <a:pt x="-1951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8" name="Figura a mano libera: forma 737">
                <a:extLst>
                  <a:ext uri="{FF2B5EF4-FFF2-40B4-BE49-F238E27FC236}">
                    <a16:creationId xmlns:a16="http://schemas.microsoft.com/office/drawing/2014/main" id="{75FFA350-68DF-49C6-8DAE-CE20F4AFF585}"/>
                  </a:ext>
                </a:extLst>
              </p:cNvPr>
              <p:cNvSpPr/>
              <p:nvPr/>
            </p:nvSpPr>
            <p:spPr>
              <a:xfrm flipV="1">
                <a:off x="7380303" y="3700718"/>
                <a:ext cx="53157" cy="2728"/>
              </a:xfrm>
              <a:custGeom>
                <a:avLst/>
                <a:gdLst>
                  <a:gd name="connsiteX0" fmla="*/ 48474 w 53157"/>
                  <a:gd name="connsiteY0" fmla="*/ -3237 h 2728"/>
                  <a:gd name="connsiteX1" fmla="*/ -1945 w 53157"/>
                  <a:gd name="connsiteY1" fmla="*/ -3237 h 2728"/>
                  <a:gd name="connsiteX2" fmla="*/ -3317 w 53157"/>
                  <a:gd name="connsiteY2" fmla="*/ -1875 h 2728"/>
                  <a:gd name="connsiteX3" fmla="*/ -1945 w 53157"/>
                  <a:gd name="connsiteY3" fmla="*/ -508 h 2728"/>
                  <a:gd name="connsiteX4" fmla="*/ 48474 w 53157"/>
                  <a:gd name="connsiteY4" fmla="*/ -508 h 2728"/>
                  <a:gd name="connsiteX5" fmla="*/ 49840 w 53157"/>
                  <a:gd name="connsiteY5" fmla="*/ -1875 h 2728"/>
                  <a:gd name="connsiteX6" fmla="*/ 48474 w 53157"/>
                  <a:gd name="connsiteY6" fmla="*/ -3237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7" h="2728">
                    <a:moveTo>
                      <a:pt x="48474" y="-3237"/>
                    </a:moveTo>
                    <a:lnTo>
                      <a:pt x="-1945" y="-3237"/>
                    </a:lnTo>
                    <a:cubicBezTo>
                      <a:pt x="-2699" y="-3237"/>
                      <a:pt x="-3317" y="-2629"/>
                      <a:pt x="-3317" y="-1875"/>
                    </a:cubicBezTo>
                    <a:cubicBezTo>
                      <a:pt x="-3317" y="-1121"/>
                      <a:pt x="-2699" y="-508"/>
                      <a:pt x="-1945" y="-508"/>
                    </a:cubicBezTo>
                    <a:lnTo>
                      <a:pt x="48474" y="-508"/>
                    </a:lnTo>
                    <a:cubicBezTo>
                      <a:pt x="49227" y="-508"/>
                      <a:pt x="49840" y="-1121"/>
                      <a:pt x="49840" y="-1875"/>
                    </a:cubicBezTo>
                    <a:cubicBezTo>
                      <a:pt x="49840" y="-2629"/>
                      <a:pt x="49227" y="-3237"/>
                      <a:pt x="48474" y="-323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9" name="Figura a mano libera: forma 738">
                <a:extLst>
                  <a:ext uri="{FF2B5EF4-FFF2-40B4-BE49-F238E27FC236}">
                    <a16:creationId xmlns:a16="http://schemas.microsoft.com/office/drawing/2014/main" id="{256912F9-BE77-4493-848A-413640BDE15F}"/>
                  </a:ext>
                </a:extLst>
              </p:cNvPr>
              <p:cNvSpPr/>
              <p:nvPr/>
            </p:nvSpPr>
            <p:spPr>
              <a:xfrm flipV="1">
                <a:off x="7380303" y="3677325"/>
                <a:ext cx="53157" cy="2728"/>
              </a:xfrm>
              <a:custGeom>
                <a:avLst/>
                <a:gdLst>
                  <a:gd name="connsiteX0" fmla="*/ 48474 w 53157"/>
                  <a:gd name="connsiteY0" fmla="*/ -3288 h 2728"/>
                  <a:gd name="connsiteX1" fmla="*/ -1945 w 53157"/>
                  <a:gd name="connsiteY1" fmla="*/ -3288 h 2728"/>
                  <a:gd name="connsiteX2" fmla="*/ -3317 w 53157"/>
                  <a:gd name="connsiteY2" fmla="*/ -1931 h 2728"/>
                  <a:gd name="connsiteX3" fmla="*/ -1945 w 53157"/>
                  <a:gd name="connsiteY3" fmla="*/ -559 h 2728"/>
                  <a:gd name="connsiteX4" fmla="*/ 48474 w 53157"/>
                  <a:gd name="connsiteY4" fmla="*/ -559 h 2728"/>
                  <a:gd name="connsiteX5" fmla="*/ 49840 w 53157"/>
                  <a:gd name="connsiteY5" fmla="*/ -1931 h 2728"/>
                  <a:gd name="connsiteX6" fmla="*/ 48474 w 53157"/>
                  <a:gd name="connsiteY6" fmla="*/ -3288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7" h="2728">
                    <a:moveTo>
                      <a:pt x="48474" y="-3288"/>
                    </a:moveTo>
                    <a:lnTo>
                      <a:pt x="-1945" y="-3288"/>
                    </a:lnTo>
                    <a:cubicBezTo>
                      <a:pt x="-2699" y="-3288"/>
                      <a:pt x="-3317" y="-2685"/>
                      <a:pt x="-3317" y="-1931"/>
                    </a:cubicBezTo>
                    <a:cubicBezTo>
                      <a:pt x="-3317" y="-1177"/>
                      <a:pt x="-2699" y="-559"/>
                      <a:pt x="-1945" y="-559"/>
                    </a:cubicBezTo>
                    <a:lnTo>
                      <a:pt x="48474" y="-559"/>
                    </a:lnTo>
                    <a:cubicBezTo>
                      <a:pt x="49227" y="-559"/>
                      <a:pt x="49840" y="-1177"/>
                      <a:pt x="49840" y="-1931"/>
                    </a:cubicBezTo>
                    <a:cubicBezTo>
                      <a:pt x="49840" y="-2685"/>
                      <a:pt x="49227" y="-3288"/>
                      <a:pt x="48474" y="-328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0" name="Figura a mano libera: forma 739">
                <a:extLst>
                  <a:ext uri="{FF2B5EF4-FFF2-40B4-BE49-F238E27FC236}">
                    <a16:creationId xmlns:a16="http://schemas.microsoft.com/office/drawing/2014/main" id="{454B8EF5-7B9C-44BA-878D-325899D7178F}"/>
                  </a:ext>
                </a:extLst>
              </p:cNvPr>
              <p:cNvSpPr/>
              <p:nvPr/>
            </p:nvSpPr>
            <p:spPr>
              <a:xfrm flipV="1">
                <a:off x="7447612" y="3643979"/>
                <a:ext cx="53147" cy="83940"/>
              </a:xfrm>
              <a:custGeom>
                <a:avLst/>
                <a:gdLst>
                  <a:gd name="connsiteX0" fmla="*/ -695 w 53147"/>
                  <a:gd name="connsiteY0" fmla="*/ -543 h 83940"/>
                  <a:gd name="connsiteX1" fmla="*/ 46994 w 53147"/>
                  <a:gd name="connsiteY1" fmla="*/ -543 h 83940"/>
                  <a:gd name="connsiteX2" fmla="*/ 46994 w 53147"/>
                  <a:gd name="connsiteY2" fmla="*/ 54095 h 83940"/>
                  <a:gd name="connsiteX3" fmla="*/ 23144 w 53147"/>
                  <a:gd name="connsiteY3" fmla="*/ 77940 h 83940"/>
                  <a:gd name="connsiteX4" fmla="*/ -695 w 53147"/>
                  <a:gd name="connsiteY4" fmla="*/ 54095 h 83940"/>
                  <a:gd name="connsiteX5" fmla="*/ 49718 w 53147"/>
                  <a:gd name="connsiteY5" fmla="*/ -3272 h 83940"/>
                  <a:gd name="connsiteX6" fmla="*/ -3429 w 53147"/>
                  <a:gd name="connsiteY6" fmla="*/ -3272 h 83940"/>
                  <a:gd name="connsiteX7" fmla="*/ -3429 w 53147"/>
                  <a:gd name="connsiteY7" fmla="*/ 54095 h 83940"/>
                  <a:gd name="connsiteX8" fmla="*/ 23144 w 53147"/>
                  <a:gd name="connsiteY8" fmla="*/ 80669 h 83940"/>
                  <a:gd name="connsiteX9" fmla="*/ 49718 w 53147"/>
                  <a:gd name="connsiteY9" fmla="*/ 54095 h 83940"/>
                  <a:gd name="connsiteX10" fmla="*/ 49718 w 53147"/>
                  <a:gd name="connsiteY10" fmla="*/ -3272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7" h="83940">
                    <a:moveTo>
                      <a:pt x="-695" y="-543"/>
                    </a:moveTo>
                    <a:lnTo>
                      <a:pt x="46994" y="-543"/>
                    </a:lnTo>
                    <a:lnTo>
                      <a:pt x="46994" y="54095"/>
                    </a:lnTo>
                    <a:cubicBezTo>
                      <a:pt x="46994" y="67239"/>
                      <a:pt x="36293" y="77940"/>
                      <a:pt x="23144" y="77940"/>
                    </a:cubicBezTo>
                    <a:cubicBezTo>
                      <a:pt x="9990" y="77940"/>
                      <a:pt x="-695" y="67239"/>
                      <a:pt x="-695" y="54095"/>
                    </a:cubicBezTo>
                    <a:close/>
                    <a:moveTo>
                      <a:pt x="49718" y="-3272"/>
                    </a:moveTo>
                    <a:lnTo>
                      <a:pt x="-3429" y="-3272"/>
                    </a:lnTo>
                    <a:lnTo>
                      <a:pt x="-3429" y="54095"/>
                    </a:lnTo>
                    <a:cubicBezTo>
                      <a:pt x="-3429" y="68747"/>
                      <a:pt x="8504" y="80669"/>
                      <a:pt x="23144" y="80669"/>
                    </a:cubicBezTo>
                    <a:cubicBezTo>
                      <a:pt x="37795" y="80669"/>
                      <a:pt x="49718" y="68747"/>
                      <a:pt x="49718" y="54095"/>
                    </a:cubicBezTo>
                    <a:lnTo>
                      <a:pt x="49718" y="-32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1" name="Figura a mano libera: forma 740">
                <a:extLst>
                  <a:ext uri="{FF2B5EF4-FFF2-40B4-BE49-F238E27FC236}">
                    <a16:creationId xmlns:a16="http://schemas.microsoft.com/office/drawing/2014/main" id="{08AA33B8-5DC8-45C1-90B0-6F146FE999DE}"/>
                  </a:ext>
                </a:extLst>
              </p:cNvPr>
              <p:cNvSpPr/>
              <p:nvPr/>
            </p:nvSpPr>
            <p:spPr>
              <a:xfrm flipV="1">
                <a:off x="7472824" y="3644343"/>
                <a:ext cx="2728" cy="83576"/>
              </a:xfrm>
              <a:custGeom>
                <a:avLst/>
                <a:gdLst>
                  <a:gd name="connsiteX0" fmla="*/ -2068 w 2728"/>
                  <a:gd name="connsiteY0" fmla="*/ -3271 h 83576"/>
                  <a:gd name="connsiteX1" fmla="*/ -3429 w 2728"/>
                  <a:gd name="connsiteY1" fmla="*/ -1899 h 83576"/>
                  <a:gd name="connsiteX2" fmla="*/ -3429 w 2728"/>
                  <a:gd name="connsiteY2" fmla="*/ 78944 h 83576"/>
                  <a:gd name="connsiteX3" fmla="*/ -2068 w 2728"/>
                  <a:gd name="connsiteY3" fmla="*/ 80306 h 83576"/>
                  <a:gd name="connsiteX4" fmla="*/ -701 w 2728"/>
                  <a:gd name="connsiteY4" fmla="*/ 78944 h 83576"/>
                  <a:gd name="connsiteX5" fmla="*/ -701 w 2728"/>
                  <a:gd name="connsiteY5" fmla="*/ -1899 h 83576"/>
                  <a:gd name="connsiteX6" fmla="*/ -2068 w 2728"/>
                  <a:gd name="connsiteY6" fmla="*/ -3271 h 8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76">
                    <a:moveTo>
                      <a:pt x="-2068" y="-3271"/>
                    </a:moveTo>
                    <a:cubicBezTo>
                      <a:pt x="-2816" y="-3271"/>
                      <a:pt x="-3429" y="-2653"/>
                      <a:pt x="-3429" y="-1899"/>
                    </a:cubicBezTo>
                    <a:lnTo>
                      <a:pt x="-3429" y="78944"/>
                    </a:lnTo>
                    <a:cubicBezTo>
                      <a:pt x="-3429" y="79703"/>
                      <a:pt x="-2816" y="80306"/>
                      <a:pt x="-2068" y="80306"/>
                    </a:cubicBezTo>
                    <a:cubicBezTo>
                      <a:pt x="-1324" y="80306"/>
                      <a:pt x="-701" y="79703"/>
                      <a:pt x="-701" y="78944"/>
                    </a:cubicBezTo>
                    <a:lnTo>
                      <a:pt x="-701" y="-1899"/>
                    </a:lnTo>
                    <a:cubicBezTo>
                      <a:pt x="-701" y="-2653"/>
                      <a:pt x="-1324" y="-3271"/>
                      <a:pt x="-2068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2" name="Figura a mano libera: forma 741">
                <a:extLst>
                  <a:ext uri="{FF2B5EF4-FFF2-40B4-BE49-F238E27FC236}">
                    <a16:creationId xmlns:a16="http://schemas.microsoft.com/office/drawing/2014/main" id="{F12DCBE7-B495-4736-903A-C80F344296E4}"/>
                  </a:ext>
                </a:extLst>
              </p:cNvPr>
              <p:cNvSpPr/>
              <p:nvPr/>
            </p:nvSpPr>
            <p:spPr>
              <a:xfrm flipV="1">
                <a:off x="7447249" y="3700520"/>
                <a:ext cx="53131" cy="2744"/>
              </a:xfrm>
              <a:custGeom>
                <a:avLst/>
                <a:gdLst>
                  <a:gd name="connsiteX0" fmla="*/ 48336 w 53131"/>
                  <a:gd name="connsiteY0" fmla="*/ -3237 h 2744"/>
                  <a:gd name="connsiteX1" fmla="*/ -2062 w 53131"/>
                  <a:gd name="connsiteY1" fmla="*/ -3237 h 2744"/>
                  <a:gd name="connsiteX2" fmla="*/ -3429 w 53131"/>
                  <a:gd name="connsiteY2" fmla="*/ -1860 h 2744"/>
                  <a:gd name="connsiteX3" fmla="*/ -2062 w 53131"/>
                  <a:gd name="connsiteY3" fmla="*/ -493 h 2744"/>
                  <a:gd name="connsiteX4" fmla="*/ 48336 w 53131"/>
                  <a:gd name="connsiteY4" fmla="*/ -493 h 2744"/>
                  <a:gd name="connsiteX5" fmla="*/ 49703 w 53131"/>
                  <a:gd name="connsiteY5" fmla="*/ -1860 h 2744"/>
                  <a:gd name="connsiteX6" fmla="*/ 48336 w 53131"/>
                  <a:gd name="connsiteY6" fmla="*/ -3237 h 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1" h="2744">
                    <a:moveTo>
                      <a:pt x="48336" y="-3237"/>
                    </a:moveTo>
                    <a:lnTo>
                      <a:pt x="-2062" y="-3237"/>
                    </a:lnTo>
                    <a:cubicBezTo>
                      <a:pt x="-2815" y="-3237"/>
                      <a:pt x="-3429" y="-2619"/>
                      <a:pt x="-3429" y="-1860"/>
                    </a:cubicBezTo>
                    <a:cubicBezTo>
                      <a:pt x="-3429" y="-1111"/>
                      <a:pt x="-2815" y="-493"/>
                      <a:pt x="-2062" y="-493"/>
                    </a:cubicBezTo>
                    <a:lnTo>
                      <a:pt x="48336" y="-493"/>
                    </a:lnTo>
                    <a:cubicBezTo>
                      <a:pt x="49095" y="-493"/>
                      <a:pt x="49703" y="-1111"/>
                      <a:pt x="49703" y="-1860"/>
                    </a:cubicBezTo>
                    <a:cubicBezTo>
                      <a:pt x="49703" y="-2619"/>
                      <a:pt x="49095" y="-3237"/>
                      <a:pt x="48336" y="-323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3" name="Figura a mano libera: forma 742">
                <a:extLst>
                  <a:ext uri="{FF2B5EF4-FFF2-40B4-BE49-F238E27FC236}">
                    <a16:creationId xmlns:a16="http://schemas.microsoft.com/office/drawing/2014/main" id="{5FD41AA2-5A93-441C-947A-040D8D9427D5}"/>
                  </a:ext>
                </a:extLst>
              </p:cNvPr>
              <p:cNvSpPr/>
              <p:nvPr/>
            </p:nvSpPr>
            <p:spPr>
              <a:xfrm flipV="1">
                <a:off x="7447249" y="3677138"/>
                <a:ext cx="53131" cy="2738"/>
              </a:xfrm>
              <a:custGeom>
                <a:avLst/>
                <a:gdLst>
                  <a:gd name="connsiteX0" fmla="*/ 48336 w 53131"/>
                  <a:gd name="connsiteY0" fmla="*/ -3288 h 2738"/>
                  <a:gd name="connsiteX1" fmla="*/ -2062 w 53131"/>
                  <a:gd name="connsiteY1" fmla="*/ -3288 h 2738"/>
                  <a:gd name="connsiteX2" fmla="*/ -3429 w 53131"/>
                  <a:gd name="connsiteY2" fmla="*/ -1911 h 2738"/>
                  <a:gd name="connsiteX3" fmla="*/ -2062 w 53131"/>
                  <a:gd name="connsiteY3" fmla="*/ -549 h 2738"/>
                  <a:gd name="connsiteX4" fmla="*/ 48336 w 53131"/>
                  <a:gd name="connsiteY4" fmla="*/ -549 h 2738"/>
                  <a:gd name="connsiteX5" fmla="*/ 49703 w 53131"/>
                  <a:gd name="connsiteY5" fmla="*/ -1911 h 2738"/>
                  <a:gd name="connsiteX6" fmla="*/ 48336 w 53131"/>
                  <a:gd name="connsiteY6" fmla="*/ -3288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1" h="2738">
                    <a:moveTo>
                      <a:pt x="48336" y="-3288"/>
                    </a:moveTo>
                    <a:lnTo>
                      <a:pt x="-2062" y="-3288"/>
                    </a:lnTo>
                    <a:cubicBezTo>
                      <a:pt x="-2815" y="-3288"/>
                      <a:pt x="-3429" y="-2664"/>
                      <a:pt x="-3429" y="-1911"/>
                    </a:cubicBezTo>
                    <a:cubicBezTo>
                      <a:pt x="-3429" y="-1168"/>
                      <a:pt x="-2815" y="-549"/>
                      <a:pt x="-2062" y="-549"/>
                    </a:cubicBezTo>
                    <a:lnTo>
                      <a:pt x="48336" y="-549"/>
                    </a:lnTo>
                    <a:cubicBezTo>
                      <a:pt x="49095" y="-549"/>
                      <a:pt x="49703" y="-1168"/>
                      <a:pt x="49703" y="-1911"/>
                    </a:cubicBezTo>
                    <a:cubicBezTo>
                      <a:pt x="49703" y="-2664"/>
                      <a:pt x="49095" y="-3288"/>
                      <a:pt x="48336" y="-328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4" name="Figura a mano libera: forma 743">
                <a:extLst>
                  <a:ext uri="{FF2B5EF4-FFF2-40B4-BE49-F238E27FC236}">
                    <a16:creationId xmlns:a16="http://schemas.microsoft.com/office/drawing/2014/main" id="{343F6C6F-8222-4664-9165-F7F663569F62}"/>
                  </a:ext>
                </a:extLst>
              </p:cNvPr>
              <p:cNvSpPr/>
              <p:nvPr/>
            </p:nvSpPr>
            <p:spPr>
              <a:xfrm flipV="1">
                <a:off x="7514532" y="3644343"/>
                <a:ext cx="53141" cy="83945"/>
              </a:xfrm>
              <a:custGeom>
                <a:avLst/>
                <a:gdLst>
                  <a:gd name="connsiteX0" fmla="*/ -812 w 53141"/>
                  <a:gd name="connsiteY0" fmla="*/ -542 h 83945"/>
                  <a:gd name="connsiteX1" fmla="*/ 46872 w 53141"/>
                  <a:gd name="connsiteY1" fmla="*/ -542 h 83945"/>
                  <a:gd name="connsiteX2" fmla="*/ 46872 w 53141"/>
                  <a:gd name="connsiteY2" fmla="*/ 54096 h 83945"/>
                  <a:gd name="connsiteX3" fmla="*/ 23038 w 53141"/>
                  <a:gd name="connsiteY3" fmla="*/ 77946 h 83945"/>
                  <a:gd name="connsiteX4" fmla="*/ -812 w 53141"/>
                  <a:gd name="connsiteY4" fmla="*/ 54096 h 83945"/>
                  <a:gd name="connsiteX5" fmla="*/ 49601 w 53141"/>
                  <a:gd name="connsiteY5" fmla="*/ -3271 h 83945"/>
                  <a:gd name="connsiteX6" fmla="*/ -3541 w 53141"/>
                  <a:gd name="connsiteY6" fmla="*/ -3271 h 83945"/>
                  <a:gd name="connsiteX7" fmla="*/ -3541 w 53141"/>
                  <a:gd name="connsiteY7" fmla="*/ 54096 h 83945"/>
                  <a:gd name="connsiteX8" fmla="*/ 23038 w 53141"/>
                  <a:gd name="connsiteY8" fmla="*/ 80675 h 83945"/>
                  <a:gd name="connsiteX9" fmla="*/ 49601 w 53141"/>
                  <a:gd name="connsiteY9" fmla="*/ 54096 h 83945"/>
                  <a:gd name="connsiteX10" fmla="*/ 49601 w 53141"/>
                  <a:gd name="connsiteY10" fmla="*/ -3271 h 83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1" h="83945">
                    <a:moveTo>
                      <a:pt x="-812" y="-542"/>
                    </a:moveTo>
                    <a:lnTo>
                      <a:pt x="46872" y="-542"/>
                    </a:lnTo>
                    <a:lnTo>
                      <a:pt x="46872" y="54096"/>
                    </a:lnTo>
                    <a:cubicBezTo>
                      <a:pt x="46872" y="67256"/>
                      <a:pt x="36177" y="77946"/>
                      <a:pt x="23038" y="77946"/>
                    </a:cubicBezTo>
                    <a:cubicBezTo>
                      <a:pt x="9884" y="77946"/>
                      <a:pt x="-812" y="67256"/>
                      <a:pt x="-812" y="54096"/>
                    </a:cubicBezTo>
                    <a:close/>
                    <a:moveTo>
                      <a:pt x="49601" y="-3271"/>
                    </a:moveTo>
                    <a:lnTo>
                      <a:pt x="-3541" y="-3271"/>
                    </a:lnTo>
                    <a:lnTo>
                      <a:pt x="-3541" y="54096"/>
                    </a:lnTo>
                    <a:cubicBezTo>
                      <a:pt x="-3541" y="68758"/>
                      <a:pt x="8382" y="80675"/>
                      <a:pt x="23038" y="80675"/>
                    </a:cubicBezTo>
                    <a:cubicBezTo>
                      <a:pt x="37679" y="80675"/>
                      <a:pt x="49601" y="68758"/>
                      <a:pt x="49601" y="54096"/>
                    </a:cubicBezTo>
                    <a:lnTo>
                      <a:pt x="49601" y="-3271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5" name="Figura a mano libera: forma 744">
                <a:extLst>
                  <a:ext uri="{FF2B5EF4-FFF2-40B4-BE49-F238E27FC236}">
                    <a16:creationId xmlns:a16="http://schemas.microsoft.com/office/drawing/2014/main" id="{B73CFF84-8AAF-4BCB-9756-37713DFB450F}"/>
                  </a:ext>
                </a:extLst>
              </p:cNvPr>
              <p:cNvSpPr/>
              <p:nvPr/>
            </p:nvSpPr>
            <p:spPr>
              <a:xfrm flipV="1">
                <a:off x="7539744" y="3644723"/>
                <a:ext cx="2723" cy="83566"/>
              </a:xfrm>
              <a:custGeom>
                <a:avLst/>
                <a:gdLst>
                  <a:gd name="connsiteX0" fmla="*/ -2174 w 2723"/>
                  <a:gd name="connsiteY0" fmla="*/ -3271 h 83566"/>
                  <a:gd name="connsiteX1" fmla="*/ -3541 w 2723"/>
                  <a:gd name="connsiteY1" fmla="*/ -1904 h 83566"/>
                  <a:gd name="connsiteX2" fmla="*/ -3541 w 2723"/>
                  <a:gd name="connsiteY2" fmla="*/ 78939 h 83566"/>
                  <a:gd name="connsiteX3" fmla="*/ -2174 w 2723"/>
                  <a:gd name="connsiteY3" fmla="*/ 80296 h 83566"/>
                  <a:gd name="connsiteX4" fmla="*/ -817 w 2723"/>
                  <a:gd name="connsiteY4" fmla="*/ 78939 h 83566"/>
                  <a:gd name="connsiteX5" fmla="*/ -817 w 2723"/>
                  <a:gd name="connsiteY5" fmla="*/ -1904 h 83566"/>
                  <a:gd name="connsiteX6" fmla="*/ -2174 w 2723"/>
                  <a:gd name="connsiteY6" fmla="*/ -3271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3" h="83566">
                    <a:moveTo>
                      <a:pt x="-2174" y="-3271"/>
                    </a:moveTo>
                    <a:cubicBezTo>
                      <a:pt x="-2938" y="-3271"/>
                      <a:pt x="-3541" y="-2652"/>
                      <a:pt x="-3541" y="-1904"/>
                    </a:cubicBezTo>
                    <a:lnTo>
                      <a:pt x="-3541" y="78939"/>
                    </a:lnTo>
                    <a:cubicBezTo>
                      <a:pt x="-3541" y="79693"/>
                      <a:pt x="-2938" y="80296"/>
                      <a:pt x="-2174" y="80296"/>
                    </a:cubicBezTo>
                    <a:cubicBezTo>
                      <a:pt x="-1431" y="80296"/>
                      <a:pt x="-817" y="79693"/>
                      <a:pt x="-817" y="78939"/>
                    </a:cubicBezTo>
                    <a:lnTo>
                      <a:pt x="-817" y="-1904"/>
                    </a:lnTo>
                    <a:cubicBezTo>
                      <a:pt x="-817" y="-2652"/>
                      <a:pt x="-1431" y="-3271"/>
                      <a:pt x="-2174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6" name="Figura a mano libera: forma 745">
                <a:extLst>
                  <a:ext uri="{FF2B5EF4-FFF2-40B4-BE49-F238E27FC236}">
                    <a16:creationId xmlns:a16="http://schemas.microsoft.com/office/drawing/2014/main" id="{FD31557D-F07B-40E3-AA85-C73904B2085B}"/>
                  </a:ext>
                </a:extLst>
              </p:cNvPr>
              <p:cNvSpPr/>
              <p:nvPr/>
            </p:nvSpPr>
            <p:spPr>
              <a:xfrm flipV="1">
                <a:off x="7514168" y="3700889"/>
                <a:ext cx="53152" cy="2733"/>
              </a:xfrm>
              <a:custGeom>
                <a:avLst/>
                <a:gdLst>
                  <a:gd name="connsiteX0" fmla="*/ 48245 w 53152"/>
                  <a:gd name="connsiteY0" fmla="*/ -3236 h 2733"/>
                  <a:gd name="connsiteX1" fmla="*/ -2173 w 53152"/>
                  <a:gd name="connsiteY1" fmla="*/ -3236 h 2733"/>
                  <a:gd name="connsiteX2" fmla="*/ -3540 w 53152"/>
                  <a:gd name="connsiteY2" fmla="*/ -1874 h 2733"/>
                  <a:gd name="connsiteX3" fmla="*/ -2173 w 53152"/>
                  <a:gd name="connsiteY3" fmla="*/ -502 h 2733"/>
                  <a:gd name="connsiteX4" fmla="*/ 48245 w 53152"/>
                  <a:gd name="connsiteY4" fmla="*/ -502 h 2733"/>
                  <a:gd name="connsiteX5" fmla="*/ 49612 w 53152"/>
                  <a:gd name="connsiteY5" fmla="*/ -1874 h 2733"/>
                  <a:gd name="connsiteX6" fmla="*/ 48245 w 53152"/>
                  <a:gd name="connsiteY6" fmla="*/ -3236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2" h="2733">
                    <a:moveTo>
                      <a:pt x="48245" y="-3236"/>
                    </a:moveTo>
                    <a:lnTo>
                      <a:pt x="-2173" y="-3236"/>
                    </a:lnTo>
                    <a:cubicBezTo>
                      <a:pt x="-2927" y="-3236"/>
                      <a:pt x="-3540" y="-2618"/>
                      <a:pt x="-3540" y="-1874"/>
                    </a:cubicBezTo>
                    <a:cubicBezTo>
                      <a:pt x="-3540" y="-1121"/>
                      <a:pt x="-2927" y="-502"/>
                      <a:pt x="-2173" y="-502"/>
                    </a:cubicBezTo>
                    <a:lnTo>
                      <a:pt x="48245" y="-502"/>
                    </a:lnTo>
                    <a:cubicBezTo>
                      <a:pt x="48988" y="-502"/>
                      <a:pt x="49612" y="-1121"/>
                      <a:pt x="49612" y="-1874"/>
                    </a:cubicBezTo>
                    <a:cubicBezTo>
                      <a:pt x="49612" y="-2618"/>
                      <a:pt x="48988" y="-3236"/>
                      <a:pt x="48245" y="-3236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7" name="Figura a mano libera: forma 746">
                <a:extLst>
                  <a:ext uri="{FF2B5EF4-FFF2-40B4-BE49-F238E27FC236}">
                    <a16:creationId xmlns:a16="http://schemas.microsoft.com/office/drawing/2014/main" id="{058597A1-6FB6-43B2-A786-772600E4D7B6}"/>
                  </a:ext>
                </a:extLst>
              </p:cNvPr>
              <p:cNvSpPr/>
              <p:nvPr/>
            </p:nvSpPr>
            <p:spPr>
              <a:xfrm flipV="1">
                <a:off x="7514168" y="3677528"/>
                <a:ext cx="53152" cy="2728"/>
              </a:xfrm>
              <a:custGeom>
                <a:avLst/>
                <a:gdLst>
                  <a:gd name="connsiteX0" fmla="*/ 48245 w 53152"/>
                  <a:gd name="connsiteY0" fmla="*/ -3287 h 2728"/>
                  <a:gd name="connsiteX1" fmla="*/ -2173 w 53152"/>
                  <a:gd name="connsiteY1" fmla="*/ -3287 h 2728"/>
                  <a:gd name="connsiteX2" fmla="*/ -3540 w 53152"/>
                  <a:gd name="connsiteY2" fmla="*/ -1925 h 2728"/>
                  <a:gd name="connsiteX3" fmla="*/ -2173 w 53152"/>
                  <a:gd name="connsiteY3" fmla="*/ -559 h 2728"/>
                  <a:gd name="connsiteX4" fmla="*/ 48245 w 53152"/>
                  <a:gd name="connsiteY4" fmla="*/ -559 h 2728"/>
                  <a:gd name="connsiteX5" fmla="*/ 49612 w 53152"/>
                  <a:gd name="connsiteY5" fmla="*/ -1925 h 2728"/>
                  <a:gd name="connsiteX6" fmla="*/ 48245 w 53152"/>
                  <a:gd name="connsiteY6" fmla="*/ -3287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2" h="2728">
                    <a:moveTo>
                      <a:pt x="48245" y="-3287"/>
                    </a:moveTo>
                    <a:lnTo>
                      <a:pt x="-2173" y="-3287"/>
                    </a:lnTo>
                    <a:cubicBezTo>
                      <a:pt x="-2927" y="-3287"/>
                      <a:pt x="-3540" y="-2674"/>
                      <a:pt x="-3540" y="-1925"/>
                    </a:cubicBezTo>
                    <a:cubicBezTo>
                      <a:pt x="-3540" y="-1177"/>
                      <a:pt x="-2927" y="-559"/>
                      <a:pt x="-2173" y="-559"/>
                    </a:cubicBezTo>
                    <a:lnTo>
                      <a:pt x="48245" y="-559"/>
                    </a:lnTo>
                    <a:cubicBezTo>
                      <a:pt x="48988" y="-559"/>
                      <a:pt x="49612" y="-1177"/>
                      <a:pt x="49612" y="-1925"/>
                    </a:cubicBezTo>
                    <a:cubicBezTo>
                      <a:pt x="49612" y="-2674"/>
                      <a:pt x="48988" y="-3287"/>
                      <a:pt x="48245" y="-328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8" name="Figura a mano libera: forma 747">
                <a:extLst>
                  <a:ext uri="{FF2B5EF4-FFF2-40B4-BE49-F238E27FC236}">
                    <a16:creationId xmlns:a16="http://schemas.microsoft.com/office/drawing/2014/main" id="{F008C3E7-F257-4C76-9647-DE78331CC15E}"/>
                  </a:ext>
                </a:extLst>
              </p:cNvPr>
              <p:cNvSpPr/>
              <p:nvPr/>
            </p:nvSpPr>
            <p:spPr>
              <a:xfrm flipV="1">
                <a:off x="7315800" y="3743871"/>
                <a:ext cx="50408" cy="81196"/>
              </a:xfrm>
              <a:custGeom>
                <a:avLst/>
                <a:gdLst>
                  <a:gd name="connsiteX0" fmla="*/ 47201 w 50408"/>
                  <a:gd name="connsiteY0" fmla="*/ 52938 h 81196"/>
                  <a:gd name="connsiteX1" fmla="*/ 22005 w 50408"/>
                  <a:gd name="connsiteY1" fmla="*/ 78140 h 81196"/>
                  <a:gd name="connsiteX2" fmla="*/ -3207 w 50408"/>
                  <a:gd name="connsiteY2" fmla="*/ 52938 h 81196"/>
                  <a:gd name="connsiteX3" fmla="*/ -3207 w 50408"/>
                  <a:gd name="connsiteY3" fmla="*/ -3057 h 81196"/>
                  <a:gd name="connsiteX4" fmla="*/ 47201 w 50408"/>
                  <a:gd name="connsiteY4" fmla="*/ -3057 h 81196"/>
                  <a:gd name="connsiteX5" fmla="*/ 47201 w 50408"/>
                  <a:gd name="connsiteY5" fmla="*/ 52938 h 8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408" h="81196">
                    <a:moveTo>
                      <a:pt x="47201" y="52938"/>
                    </a:moveTo>
                    <a:cubicBezTo>
                      <a:pt x="47201" y="66862"/>
                      <a:pt x="35918" y="78140"/>
                      <a:pt x="22005" y="78140"/>
                    </a:cubicBezTo>
                    <a:cubicBezTo>
                      <a:pt x="8081" y="78140"/>
                      <a:pt x="-3207" y="66862"/>
                      <a:pt x="-3207" y="52938"/>
                    </a:cubicBezTo>
                    <a:lnTo>
                      <a:pt x="-3207" y="-3057"/>
                    </a:lnTo>
                    <a:lnTo>
                      <a:pt x="47201" y="-3057"/>
                    </a:lnTo>
                    <a:lnTo>
                      <a:pt x="47201" y="52938"/>
                    </a:lnTo>
                  </a:path>
                </a:pathLst>
              </a:custGeom>
              <a:solidFill>
                <a:srgbClr val="62248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9" name="Figura a mano libera: forma 748">
                <a:extLst>
                  <a:ext uri="{FF2B5EF4-FFF2-40B4-BE49-F238E27FC236}">
                    <a16:creationId xmlns:a16="http://schemas.microsoft.com/office/drawing/2014/main" id="{07D42871-8F00-4A55-A8FA-AC09F221973A}"/>
                  </a:ext>
                </a:extLst>
              </p:cNvPr>
              <p:cNvSpPr/>
              <p:nvPr/>
            </p:nvSpPr>
            <p:spPr>
              <a:xfrm flipV="1">
                <a:off x="7314433" y="3742504"/>
                <a:ext cx="53141" cy="83940"/>
              </a:xfrm>
              <a:custGeom>
                <a:avLst/>
                <a:gdLst>
                  <a:gd name="connsiteX0" fmla="*/ -473 w 53141"/>
                  <a:gd name="connsiteY0" fmla="*/ -323 h 83940"/>
                  <a:gd name="connsiteX1" fmla="*/ 47201 w 53141"/>
                  <a:gd name="connsiteY1" fmla="*/ -323 h 83940"/>
                  <a:gd name="connsiteX2" fmla="*/ 47201 w 53141"/>
                  <a:gd name="connsiteY2" fmla="*/ 54315 h 83940"/>
                  <a:gd name="connsiteX3" fmla="*/ 23372 w 53141"/>
                  <a:gd name="connsiteY3" fmla="*/ 78155 h 83940"/>
                  <a:gd name="connsiteX4" fmla="*/ -473 w 53141"/>
                  <a:gd name="connsiteY4" fmla="*/ 54315 h 83940"/>
                  <a:gd name="connsiteX5" fmla="*/ 49935 w 53141"/>
                  <a:gd name="connsiteY5" fmla="*/ -3057 h 83940"/>
                  <a:gd name="connsiteX6" fmla="*/ -3207 w 53141"/>
                  <a:gd name="connsiteY6" fmla="*/ -3057 h 83940"/>
                  <a:gd name="connsiteX7" fmla="*/ -3207 w 53141"/>
                  <a:gd name="connsiteY7" fmla="*/ 54315 h 83940"/>
                  <a:gd name="connsiteX8" fmla="*/ 23372 w 53141"/>
                  <a:gd name="connsiteY8" fmla="*/ 80884 h 83940"/>
                  <a:gd name="connsiteX9" fmla="*/ 49935 w 53141"/>
                  <a:gd name="connsiteY9" fmla="*/ 54315 h 83940"/>
                  <a:gd name="connsiteX10" fmla="*/ 49935 w 53141"/>
                  <a:gd name="connsiteY10" fmla="*/ -3057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1" h="83940">
                    <a:moveTo>
                      <a:pt x="-473" y="-323"/>
                    </a:moveTo>
                    <a:lnTo>
                      <a:pt x="47201" y="-323"/>
                    </a:lnTo>
                    <a:lnTo>
                      <a:pt x="47201" y="54315"/>
                    </a:lnTo>
                    <a:cubicBezTo>
                      <a:pt x="47201" y="67464"/>
                      <a:pt x="36515" y="78155"/>
                      <a:pt x="23372" y="78155"/>
                    </a:cubicBezTo>
                    <a:cubicBezTo>
                      <a:pt x="10217" y="78155"/>
                      <a:pt x="-473" y="67464"/>
                      <a:pt x="-473" y="54315"/>
                    </a:cubicBezTo>
                    <a:close/>
                    <a:moveTo>
                      <a:pt x="49935" y="-3057"/>
                    </a:moveTo>
                    <a:lnTo>
                      <a:pt x="-3207" y="-3057"/>
                    </a:lnTo>
                    <a:lnTo>
                      <a:pt x="-3207" y="54315"/>
                    </a:lnTo>
                    <a:cubicBezTo>
                      <a:pt x="-3207" y="68966"/>
                      <a:pt x="8700" y="80884"/>
                      <a:pt x="23372" y="80884"/>
                    </a:cubicBezTo>
                    <a:cubicBezTo>
                      <a:pt x="38012" y="80884"/>
                      <a:pt x="49935" y="68966"/>
                      <a:pt x="49935" y="54315"/>
                    </a:cubicBezTo>
                    <a:lnTo>
                      <a:pt x="49935" y="-3057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0" name="Figura a mano libera: forma 749">
                <a:extLst>
                  <a:ext uri="{FF2B5EF4-FFF2-40B4-BE49-F238E27FC236}">
                    <a16:creationId xmlns:a16="http://schemas.microsoft.com/office/drawing/2014/main" id="{9D94C098-CA2E-4EA8-89F8-31333BADD8B2}"/>
                  </a:ext>
                </a:extLst>
              </p:cNvPr>
              <p:cNvSpPr/>
              <p:nvPr/>
            </p:nvSpPr>
            <p:spPr>
              <a:xfrm flipV="1">
                <a:off x="7339640" y="3742504"/>
                <a:ext cx="27935" cy="27924"/>
              </a:xfrm>
              <a:custGeom>
                <a:avLst/>
                <a:gdLst>
                  <a:gd name="connsiteX0" fmla="*/ 23340 w 27935"/>
                  <a:gd name="connsiteY0" fmla="*/ -3118 h 27924"/>
                  <a:gd name="connsiteX1" fmla="*/ 21973 w 27935"/>
                  <a:gd name="connsiteY1" fmla="*/ -1761 h 27924"/>
                  <a:gd name="connsiteX2" fmla="*/ -1856 w 27935"/>
                  <a:gd name="connsiteY2" fmla="*/ 22078 h 27924"/>
                  <a:gd name="connsiteX3" fmla="*/ -3228 w 27935"/>
                  <a:gd name="connsiteY3" fmla="*/ 23440 h 27924"/>
                  <a:gd name="connsiteX4" fmla="*/ -1856 w 27935"/>
                  <a:gd name="connsiteY4" fmla="*/ 24807 h 27924"/>
                  <a:gd name="connsiteX5" fmla="*/ 24707 w 27935"/>
                  <a:gd name="connsiteY5" fmla="*/ -1761 h 27924"/>
                  <a:gd name="connsiteX6" fmla="*/ 23340 w 27935"/>
                  <a:gd name="connsiteY6" fmla="*/ -3118 h 27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935" h="27924">
                    <a:moveTo>
                      <a:pt x="23340" y="-3118"/>
                    </a:moveTo>
                    <a:cubicBezTo>
                      <a:pt x="22576" y="-3118"/>
                      <a:pt x="21973" y="-2510"/>
                      <a:pt x="21973" y="-1761"/>
                    </a:cubicBezTo>
                    <a:cubicBezTo>
                      <a:pt x="21973" y="11388"/>
                      <a:pt x="11288" y="22078"/>
                      <a:pt x="-1856" y="22078"/>
                    </a:cubicBezTo>
                    <a:cubicBezTo>
                      <a:pt x="-2610" y="22078"/>
                      <a:pt x="-3228" y="22697"/>
                      <a:pt x="-3228" y="23440"/>
                    </a:cubicBezTo>
                    <a:cubicBezTo>
                      <a:pt x="-3228" y="24194"/>
                      <a:pt x="-2610" y="24807"/>
                      <a:pt x="-1856" y="24807"/>
                    </a:cubicBezTo>
                    <a:cubicBezTo>
                      <a:pt x="12785" y="24807"/>
                      <a:pt x="24707" y="12890"/>
                      <a:pt x="24707" y="-1761"/>
                    </a:cubicBezTo>
                    <a:cubicBezTo>
                      <a:pt x="24707" y="-2510"/>
                      <a:pt x="24099" y="-3118"/>
                      <a:pt x="23340" y="-311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1" name="Figura a mano libera: forma 750">
                <a:extLst>
                  <a:ext uri="{FF2B5EF4-FFF2-40B4-BE49-F238E27FC236}">
                    <a16:creationId xmlns:a16="http://schemas.microsoft.com/office/drawing/2014/main" id="{69F8FEEA-D382-4F57-AFD4-3FD20EB340D1}"/>
                  </a:ext>
                </a:extLst>
              </p:cNvPr>
              <p:cNvSpPr/>
              <p:nvPr/>
            </p:nvSpPr>
            <p:spPr>
              <a:xfrm flipV="1">
                <a:off x="7339640" y="3742878"/>
                <a:ext cx="2728" cy="83566"/>
              </a:xfrm>
              <a:custGeom>
                <a:avLst/>
                <a:gdLst>
                  <a:gd name="connsiteX0" fmla="*/ -1835 w 2728"/>
                  <a:gd name="connsiteY0" fmla="*/ -3057 h 83566"/>
                  <a:gd name="connsiteX1" fmla="*/ -3207 w 2728"/>
                  <a:gd name="connsiteY1" fmla="*/ -1679 h 83566"/>
                  <a:gd name="connsiteX2" fmla="*/ -3207 w 2728"/>
                  <a:gd name="connsiteY2" fmla="*/ 79138 h 83566"/>
                  <a:gd name="connsiteX3" fmla="*/ -1835 w 2728"/>
                  <a:gd name="connsiteY3" fmla="*/ 80510 h 83566"/>
                  <a:gd name="connsiteX4" fmla="*/ -479 w 2728"/>
                  <a:gd name="connsiteY4" fmla="*/ 79138 h 83566"/>
                  <a:gd name="connsiteX5" fmla="*/ -479 w 2728"/>
                  <a:gd name="connsiteY5" fmla="*/ -1679 h 83566"/>
                  <a:gd name="connsiteX6" fmla="*/ -1835 w 2728"/>
                  <a:gd name="connsiteY6" fmla="*/ -3057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66">
                    <a:moveTo>
                      <a:pt x="-1835" y="-3057"/>
                    </a:moveTo>
                    <a:cubicBezTo>
                      <a:pt x="-2589" y="-3057"/>
                      <a:pt x="-3207" y="-2438"/>
                      <a:pt x="-3207" y="-1679"/>
                    </a:cubicBezTo>
                    <a:lnTo>
                      <a:pt x="-3207" y="79138"/>
                    </a:lnTo>
                    <a:cubicBezTo>
                      <a:pt x="-3207" y="79897"/>
                      <a:pt x="-2589" y="80510"/>
                      <a:pt x="-1835" y="80510"/>
                    </a:cubicBezTo>
                    <a:cubicBezTo>
                      <a:pt x="-1092" y="80510"/>
                      <a:pt x="-479" y="79897"/>
                      <a:pt x="-479" y="79138"/>
                    </a:cubicBezTo>
                    <a:lnTo>
                      <a:pt x="-479" y="-1679"/>
                    </a:lnTo>
                    <a:cubicBezTo>
                      <a:pt x="-479" y="-2438"/>
                      <a:pt x="-1092" y="-3057"/>
                      <a:pt x="-1835" y="-305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2" name="Figura a mano libera: forma 751">
                <a:extLst>
                  <a:ext uri="{FF2B5EF4-FFF2-40B4-BE49-F238E27FC236}">
                    <a16:creationId xmlns:a16="http://schemas.microsoft.com/office/drawing/2014/main" id="{E2FC66A9-80F9-4892-9616-44F9ADEC7C92}"/>
                  </a:ext>
                </a:extLst>
              </p:cNvPr>
              <p:cNvSpPr/>
              <p:nvPr/>
            </p:nvSpPr>
            <p:spPr>
              <a:xfrm flipV="1">
                <a:off x="7314074" y="3799044"/>
                <a:ext cx="53126" cy="2728"/>
              </a:xfrm>
              <a:custGeom>
                <a:avLst/>
                <a:gdLst>
                  <a:gd name="connsiteX0" fmla="*/ 48553 w 53126"/>
                  <a:gd name="connsiteY0" fmla="*/ -3022 h 2728"/>
                  <a:gd name="connsiteX1" fmla="*/ -1845 w 53126"/>
                  <a:gd name="connsiteY1" fmla="*/ -3022 h 2728"/>
                  <a:gd name="connsiteX2" fmla="*/ -3207 w 53126"/>
                  <a:gd name="connsiteY2" fmla="*/ -1661 h 2728"/>
                  <a:gd name="connsiteX3" fmla="*/ -1845 w 53126"/>
                  <a:gd name="connsiteY3" fmla="*/ -294 h 2728"/>
                  <a:gd name="connsiteX4" fmla="*/ 48553 w 53126"/>
                  <a:gd name="connsiteY4" fmla="*/ -294 h 2728"/>
                  <a:gd name="connsiteX5" fmla="*/ 49920 w 53126"/>
                  <a:gd name="connsiteY5" fmla="*/ -1661 h 2728"/>
                  <a:gd name="connsiteX6" fmla="*/ 48553 w 53126"/>
                  <a:gd name="connsiteY6" fmla="*/ -3022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26" h="2728">
                    <a:moveTo>
                      <a:pt x="48553" y="-3022"/>
                    </a:moveTo>
                    <a:lnTo>
                      <a:pt x="-1845" y="-3022"/>
                    </a:lnTo>
                    <a:cubicBezTo>
                      <a:pt x="-2604" y="-3022"/>
                      <a:pt x="-3207" y="-2419"/>
                      <a:pt x="-3207" y="-1661"/>
                    </a:cubicBezTo>
                    <a:cubicBezTo>
                      <a:pt x="-3207" y="-912"/>
                      <a:pt x="-2604" y="-294"/>
                      <a:pt x="-1845" y="-294"/>
                    </a:cubicBezTo>
                    <a:lnTo>
                      <a:pt x="48553" y="-294"/>
                    </a:lnTo>
                    <a:cubicBezTo>
                      <a:pt x="49306" y="-294"/>
                      <a:pt x="49920" y="-912"/>
                      <a:pt x="49920" y="-1661"/>
                    </a:cubicBezTo>
                    <a:cubicBezTo>
                      <a:pt x="49920" y="-2419"/>
                      <a:pt x="49306" y="-3022"/>
                      <a:pt x="48553" y="-302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3" name="Figura a mano libera: forma 752">
                <a:extLst>
                  <a:ext uri="{FF2B5EF4-FFF2-40B4-BE49-F238E27FC236}">
                    <a16:creationId xmlns:a16="http://schemas.microsoft.com/office/drawing/2014/main" id="{CADBDFA2-7DF1-4C71-9EEC-411D76EE99AA}"/>
                  </a:ext>
                </a:extLst>
              </p:cNvPr>
              <p:cNvSpPr/>
              <p:nvPr/>
            </p:nvSpPr>
            <p:spPr>
              <a:xfrm flipV="1">
                <a:off x="7314074" y="3775672"/>
                <a:ext cx="53126" cy="2733"/>
              </a:xfrm>
              <a:custGeom>
                <a:avLst/>
                <a:gdLst>
                  <a:gd name="connsiteX0" fmla="*/ 48553 w 53126"/>
                  <a:gd name="connsiteY0" fmla="*/ -3073 h 2733"/>
                  <a:gd name="connsiteX1" fmla="*/ -1845 w 53126"/>
                  <a:gd name="connsiteY1" fmla="*/ -3073 h 2733"/>
                  <a:gd name="connsiteX2" fmla="*/ -3207 w 53126"/>
                  <a:gd name="connsiteY2" fmla="*/ -1701 h 2733"/>
                  <a:gd name="connsiteX3" fmla="*/ -1845 w 53126"/>
                  <a:gd name="connsiteY3" fmla="*/ -339 h 2733"/>
                  <a:gd name="connsiteX4" fmla="*/ 48553 w 53126"/>
                  <a:gd name="connsiteY4" fmla="*/ -339 h 2733"/>
                  <a:gd name="connsiteX5" fmla="*/ 49920 w 53126"/>
                  <a:gd name="connsiteY5" fmla="*/ -1701 h 2733"/>
                  <a:gd name="connsiteX6" fmla="*/ 48553 w 53126"/>
                  <a:gd name="connsiteY6" fmla="*/ -3073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26" h="2733">
                    <a:moveTo>
                      <a:pt x="48553" y="-3073"/>
                    </a:moveTo>
                    <a:lnTo>
                      <a:pt x="-1845" y="-3073"/>
                    </a:lnTo>
                    <a:cubicBezTo>
                      <a:pt x="-2604" y="-3073"/>
                      <a:pt x="-3207" y="-2455"/>
                      <a:pt x="-3207" y="-1701"/>
                    </a:cubicBezTo>
                    <a:cubicBezTo>
                      <a:pt x="-3207" y="-947"/>
                      <a:pt x="-2604" y="-339"/>
                      <a:pt x="-1845" y="-339"/>
                    </a:cubicBezTo>
                    <a:lnTo>
                      <a:pt x="48553" y="-339"/>
                    </a:lnTo>
                    <a:cubicBezTo>
                      <a:pt x="49306" y="-339"/>
                      <a:pt x="49920" y="-947"/>
                      <a:pt x="49920" y="-1701"/>
                    </a:cubicBezTo>
                    <a:cubicBezTo>
                      <a:pt x="49920" y="-2455"/>
                      <a:pt x="49306" y="-3073"/>
                      <a:pt x="48553" y="-3073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4" name="Figura a mano libera: forma 753">
                <a:extLst>
                  <a:ext uri="{FF2B5EF4-FFF2-40B4-BE49-F238E27FC236}">
                    <a16:creationId xmlns:a16="http://schemas.microsoft.com/office/drawing/2014/main" id="{FFF268A4-C46E-43C6-9B18-5618F9609E77}"/>
                  </a:ext>
                </a:extLst>
              </p:cNvPr>
              <p:cNvSpPr/>
              <p:nvPr/>
            </p:nvSpPr>
            <p:spPr>
              <a:xfrm flipV="1">
                <a:off x="7381077" y="3742696"/>
                <a:ext cx="53126" cy="83930"/>
              </a:xfrm>
              <a:custGeom>
                <a:avLst/>
                <a:gdLst>
                  <a:gd name="connsiteX0" fmla="*/ -590 w 53126"/>
                  <a:gd name="connsiteY0" fmla="*/ -323 h 83930"/>
                  <a:gd name="connsiteX1" fmla="*/ 47079 w 53126"/>
                  <a:gd name="connsiteY1" fmla="*/ -323 h 83930"/>
                  <a:gd name="connsiteX2" fmla="*/ 47079 w 53126"/>
                  <a:gd name="connsiteY2" fmla="*/ 54311 h 83930"/>
                  <a:gd name="connsiteX3" fmla="*/ 23235 w 53126"/>
                  <a:gd name="connsiteY3" fmla="*/ 78145 h 83930"/>
                  <a:gd name="connsiteX4" fmla="*/ -590 w 53126"/>
                  <a:gd name="connsiteY4" fmla="*/ 54311 h 83930"/>
                  <a:gd name="connsiteX5" fmla="*/ 49808 w 53126"/>
                  <a:gd name="connsiteY5" fmla="*/ -3057 h 83930"/>
                  <a:gd name="connsiteX6" fmla="*/ -3318 w 53126"/>
                  <a:gd name="connsiteY6" fmla="*/ -3057 h 83930"/>
                  <a:gd name="connsiteX7" fmla="*/ -3318 w 53126"/>
                  <a:gd name="connsiteY7" fmla="*/ 54311 h 83930"/>
                  <a:gd name="connsiteX8" fmla="*/ 23235 w 53126"/>
                  <a:gd name="connsiteY8" fmla="*/ 80874 h 83930"/>
                  <a:gd name="connsiteX9" fmla="*/ 49808 w 53126"/>
                  <a:gd name="connsiteY9" fmla="*/ 54311 h 83930"/>
                  <a:gd name="connsiteX10" fmla="*/ 49808 w 53126"/>
                  <a:gd name="connsiteY10" fmla="*/ -3057 h 83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26" h="83930">
                    <a:moveTo>
                      <a:pt x="-590" y="-323"/>
                    </a:moveTo>
                    <a:lnTo>
                      <a:pt x="47079" y="-323"/>
                    </a:lnTo>
                    <a:lnTo>
                      <a:pt x="47079" y="54311"/>
                    </a:lnTo>
                    <a:cubicBezTo>
                      <a:pt x="47079" y="67449"/>
                      <a:pt x="36383" y="78145"/>
                      <a:pt x="23235" y="78145"/>
                    </a:cubicBezTo>
                    <a:cubicBezTo>
                      <a:pt x="10091" y="78145"/>
                      <a:pt x="-590" y="67449"/>
                      <a:pt x="-590" y="54311"/>
                    </a:cubicBezTo>
                    <a:close/>
                    <a:moveTo>
                      <a:pt x="49808" y="-3057"/>
                    </a:moveTo>
                    <a:lnTo>
                      <a:pt x="-3318" y="-3057"/>
                    </a:lnTo>
                    <a:lnTo>
                      <a:pt x="-3318" y="54311"/>
                    </a:lnTo>
                    <a:cubicBezTo>
                      <a:pt x="-3318" y="68951"/>
                      <a:pt x="8594" y="80874"/>
                      <a:pt x="23235" y="80874"/>
                    </a:cubicBezTo>
                    <a:cubicBezTo>
                      <a:pt x="37886" y="80874"/>
                      <a:pt x="49808" y="68951"/>
                      <a:pt x="49808" y="54311"/>
                    </a:cubicBezTo>
                    <a:lnTo>
                      <a:pt x="49808" y="-3057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5" name="Figura a mano libera: forma 754">
                <a:extLst>
                  <a:ext uri="{FF2B5EF4-FFF2-40B4-BE49-F238E27FC236}">
                    <a16:creationId xmlns:a16="http://schemas.microsoft.com/office/drawing/2014/main" id="{2524F2F5-F436-4F4B-83C2-85D5DE546F29}"/>
                  </a:ext>
                </a:extLst>
              </p:cNvPr>
              <p:cNvSpPr/>
              <p:nvPr/>
            </p:nvSpPr>
            <p:spPr>
              <a:xfrm flipV="1">
                <a:off x="7406263" y="3743049"/>
                <a:ext cx="2728" cy="83576"/>
              </a:xfrm>
              <a:custGeom>
                <a:avLst/>
                <a:gdLst>
                  <a:gd name="connsiteX0" fmla="*/ -1951 w 2728"/>
                  <a:gd name="connsiteY0" fmla="*/ -3056 h 83576"/>
                  <a:gd name="connsiteX1" fmla="*/ -3318 w 2728"/>
                  <a:gd name="connsiteY1" fmla="*/ -1694 h 83576"/>
                  <a:gd name="connsiteX2" fmla="*/ -3318 w 2728"/>
                  <a:gd name="connsiteY2" fmla="*/ 79154 h 83576"/>
                  <a:gd name="connsiteX3" fmla="*/ -1951 w 2728"/>
                  <a:gd name="connsiteY3" fmla="*/ 80521 h 83576"/>
                  <a:gd name="connsiteX4" fmla="*/ -590 w 2728"/>
                  <a:gd name="connsiteY4" fmla="*/ 79154 h 83576"/>
                  <a:gd name="connsiteX5" fmla="*/ -590 w 2728"/>
                  <a:gd name="connsiteY5" fmla="*/ -1694 h 83576"/>
                  <a:gd name="connsiteX6" fmla="*/ -1951 w 2728"/>
                  <a:gd name="connsiteY6" fmla="*/ -3056 h 8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76">
                    <a:moveTo>
                      <a:pt x="-1951" y="-3056"/>
                    </a:moveTo>
                    <a:cubicBezTo>
                      <a:pt x="-2695" y="-3056"/>
                      <a:pt x="-3318" y="-2453"/>
                      <a:pt x="-3318" y="-1694"/>
                    </a:cubicBezTo>
                    <a:lnTo>
                      <a:pt x="-3318" y="79154"/>
                    </a:lnTo>
                    <a:cubicBezTo>
                      <a:pt x="-3318" y="79907"/>
                      <a:pt x="-2695" y="80521"/>
                      <a:pt x="-1951" y="80521"/>
                    </a:cubicBezTo>
                    <a:cubicBezTo>
                      <a:pt x="-1192" y="80521"/>
                      <a:pt x="-590" y="79907"/>
                      <a:pt x="-590" y="79154"/>
                    </a:cubicBezTo>
                    <a:lnTo>
                      <a:pt x="-590" y="-1694"/>
                    </a:lnTo>
                    <a:cubicBezTo>
                      <a:pt x="-590" y="-2453"/>
                      <a:pt x="-1192" y="-3056"/>
                      <a:pt x="-1951" y="-3056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6" name="Figura a mano libera: forma 755">
                <a:extLst>
                  <a:ext uri="{FF2B5EF4-FFF2-40B4-BE49-F238E27FC236}">
                    <a16:creationId xmlns:a16="http://schemas.microsoft.com/office/drawing/2014/main" id="{85258334-4F20-48A7-A94C-35D0747C93A9}"/>
                  </a:ext>
                </a:extLst>
              </p:cNvPr>
              <p:cNvSpPr/>
              <p:nvPr/>
            </p:nvSpPr>
            <p:spPr>
              <a:xfrm flipV="1">
                <a:off x="7380693" y="3799237"/>
                <a:ext cx="53147" cy="2733"/>
              </a:xfrm>
              <a:custGeom>
                <a:avLst/>
                <a:gdLst>
                  <a:gd name="connsiteX0" fmla="*/ 48468 w 53147"/>
                  <a:gd name="connsiteY0" fmla="*/ -3022 h 2733"/>
                  <a:gd name="connsiteX1" fmla="*/ -1956 w 53147"/>
                  <a:gd name="connsiteY1" fmla="*/ -3022 h 2733"/>
                  <a:gd name="connsiteX2" fmla="*/ -3318 w 53147"/>
                  <a:gd name="connsiteY2" fmla="*/ -1644 h 2733"/>
                  <a:gd name="connsiteX3" fmla="*/ -1956 w 53147"/>
                  <a:gd name="connsiteY3" fmla="*/ -288 h 2733"/>
                  <a:gd name="connsiteX4" fmla="*/ 48468 w 53147"/>
                  <a:gd name="connsiteY4" fmla="*/ -288 h 2733"/>
                  <a:gd name="connsiteX5" fmla="*/ 49829 w 53147"/>
                  <a:gd name="connsiteY5" fmla="*/ -1644 h 2733"/>
                  <a:gd name="connsiteX6" fmla="*/ 48468 w 53147"/>
                  <a:gd name="connsiteY6" fmla="*/ -3022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33">
                    <a:moveTo>
                      <a:pt x="48468" y="-3022"/>
                    </a:moveTo>
                    <a:lnTo>
                      <a:pt x="-1956" y="-3022"/>
                    </a:lnTo>
                    <a:cubicBezTo>
                      <a:pt x="-2699" y="-3022"/>
                      <a:pt x="-3318" y="-2403"/>
                      <a:pt x="-3318" y="-1644"/>
                    </a:cubicBezTo>
                    <a:cubicBezTo>
                      <a:pt x="-3318" y="-891"/>
                      <a:pt x="-2699" y="-288"/>
                      <a:pt x="-1956" y="-288"/>
                    </a:cubicBezTo>
                    <a:lnTo>
                      <a:pt x="48468" y="-288"/>
                    </a:lnTo>
                    <a:cubicBezTo>
                      <a:pt x="49211" y="-288"/>
                      <a:pt x="49829" y="-891"/>
                      <a:pt x="49829" y="-1644"/>
                    </a:cubicBezTo>
                    <a:cubicBezTo>
                      <a:pt x="49829" y="-2403"/>
                      <a:pt x="49211" y="-3022"/>
                      <a:pt x="48468" y="-302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7" name="Figura a mano libera: forma 756">
                <a:extLst>
                  <a:ext uri="{FF2B5EF4-FFF2-40B4-BE49-F238E27FC236}">
                    <a16:creationId xmlns:a16="http://schemas.microsoft.com/office/drawing/2014/main" id="{4D5B8734-F0C0-4BBE-B4D6-AE5E5C675FA2}"/>
                  </a:ext>
                </a:extLst>
              </p:cNvPr>
              <p:cNvSpPr/>
              <p:nvPr/>
            </p:nvSpPr>
            <p:spPr>
              <a:xfrm flipV="1">
                <a:off x="7380693" y="3775860"/>
                <a:ext cx="53147" cy="2723"/>
              </a:xfrm>
              <a:custGeom>
                <a:avLst/>
                <a:gdLst>
                  <a:gd name="connsiteX0" fmla="*/ 48468 w 53147"/>
                  <a:gd name="connsiteY0" fmla="*/ -3073 h 2723"/>
                  <a:gd name="connsiteX1" fmla="*/ -1956 w 53147"/>
                  <a:gd name="connsiteY1" fmla="*/ -3073 h 2723"/>
                  <a:gd name="connsiteX2" fmla="*/ -3318 w 53147"/>
                  <a:gd name="connsiteY2" fmla="*/ -1711 h 2723"/>
                  <a:gd name="connsiteX3" fmla="*/ -1956 w 53147"/>
                  <a:gd name="connsiteY3" fmla="*/ -349 h 2723"/>
                  <a:gd name="connsiteX4" fmla="*/ 48468 w 53147"/>
                  <a:gd name="connsiteY4" fmla="*/ -349 h 2723"/>
                  <a:gd name="connsiteX5" fmla="*/ 49829 w 53147"/>
                  <a:gd name="connsiteY5" fmla="*/ -1711 h 2723"/>
                  <a:gd name="connsiteX6" fmla="*/ 48468 w 53147"/>
                  <a:gd name="connsiteY6" fmla="*/ -3073 h 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23">
                    <a:moveTo>
                      <a:pt x="48468" y="-3073"/>
                    </a:moveTo>
                    <a:lnTo>
                      <a:pt x="-1956" y="-3073"/>
                    </a:lnTo>
                    <a:cubicBezTo>
                      <a:pt x="-2699" y="-3073"/>
                      <a:pt x="-3318" y="-2470"/>
                      <a:pt x="-3318" y="-1711"/>
                    </a:cubicBezTo>
                    <a:cubicBezTo>
                      <a:pt x="-3318" y="-963"/>
                      <a:pt x="-2699" y="-349"/>
                      <a:pt x="-1956" y="-349"/>
                    </a:cubicBezTo>
                    <a:lnTo>
                      <a:pt x="48468" y="-349"/>
                    </a:lnTo>
                    <a:cubicBezTo>
                      <a:pt x="49211" y="-349"/>
                      <a:pt x="49829" y="-963"/>
                      <a:pt x="49829" y="-1711"/>
                    </a:cubicBezTo>
                    <a:cubicBezTo>
                      <a:pt x="49829" y="-2470"/>
                      <a:pt x="49211" y="-3073"/>
                      <a:pt x="48468" y="-3073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8" name="Figura a mano libera: forma 757">
                <a:extLst>
                  <a:ext uri="{FF2B5EF4-FFF2-40B4-BE49-F238E27FC236}">
                    <a16:creationId xmlns:a16="http://schemas.microsoft.com/office/drawing/2014/main" id="{6CC854C5-782C-4538-A8B3-4D920EEEEA2C}"/>
                  </a:ext>
                </a:extLst>
              </p:cNvPr>
              <p:cNvSpPr/>
              <p:nvPr/>
            </p:nvSpPr>
            <p:spPr>
              <a:xfrm flipV="1">
                <a:off x="7447987" y="3742504"/>
                <a:ext cx="53141" cy="83940"/>
              </a:xfrm>
              <a:custGeom>
                <a:avLst/>
                <a:gdLst>
                  <a:gd name="connsiteX0" fmla="*/ -701 w 53141"/>
                  <a:gd name="connsiteY0" fmla="*/ -323 h 83940"/>
                  <a:gd name="connsiteX1" fmla="*/ 46973 w 53141"/>
                  <a:gd name="connsiteY1" fmla="*/ -323 h 83940"/>
                  <a:gd name="connsiteX2" fmla="*/ 46973 w 53141"/>
                  <a:gd name="connsiteY2" fmla="*/ 54315 h 83940"/>
                  <a:gd name="connsiteX3" fmla="*/ 23159 w 53141"/>
                  <a:gd name="connsiteY3" fmla="*/ 78155 h 83940"/>
                  <a:gd name="connsiteX4" fmla="*/ -701 w 53141"/>
                  <a:gd name="connsiteY4" fmla="*/ 54315 h 83940"/>
                  <a:gd name="connsiteX5" fmla="*/ 49712 w 53141"/>
                  <a:gd name="connsiteY5" fmla="*/ -3057 h 83940"/>
                  <a:gd name="connsiteX6" fmla="*/ -3430 w 53141"/>
                  <a:gd name="connsiteY6" fmla="*/ -3057 h 83940"/>
                  <a:gd name="connsiteX7" fmla="*/ -3430 w 53141"/>
                  <a:gd name="connsiteY7" fmla="*/ 54315 h 83940"/>
                  <a:gd name="connsiteX8" fmla="*/ 23159 w 53141"/>
                  <a:gd name="connsiteY8" fmla="*/ 80884 h 83940"/>
                  <a:gd name="connsiteX9" fmla="*/ 49712 w 53141"/>
                  <a:gd name="connsiteY9" fmla="*/ 54315 h 83940"/>
                  <a:gd name="connsiteX10" fmla="*/ 49712 w 53141"/>
                  <a:gd name="connsiteY10" fmla="*/ -3057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1" h="83940">
                    <a:moveTo>
                      <a:pt x="-701" y="-323"/>
                    </a:moveTo>
                    <a:lnTo>
                      <a:pt x="46973" y="-323"/>
                    </a:lnTo>
                    <a:lnTo>
                      <a:pt x="46973" y="54315"/>
                    </a:lnTo>
                    <a:cubicBezTo>
                      <a:pt x="46973" y="67464"/>
                      <a:pt x="36293" y="78155"/>
                      <a:pt x="23159" y="78155"/>
                    </a:cubicBezTo>
                    <a:cubicBezTo>
                      <a:pt x="10005" y="78155"/>
                      <a:pt x="-701" y="67464"/>
                      <a:pt x="-701" y="54315"/>
                    </a:cubicBezTo>
                    <a:close/>
                    <a:moveTo>
                      <a:pt x="49712" y="-3057"/>
                    </a:moveTo>
                    <a:lnTo>
                      <a:pt x="-3430" y="-3057"/>
                    </a:lnTo>
                    <a:lnTo>
                      <a:pt x="-3430" y="54315"/>
                    </a:lnTo>
                    <a:cubicBezTo>
                      <a:pt x="-3430" y="68966"/>
                      <a:pt x="8487" y="80884"/>
                      <a:pt x="23159" y="80884"/>
                    </a:cubicBezTo>
                    <a:cubicBezTo>
                      <a:pt x="37795" y="80884"/>
                      <a:pt x="49712" y="68966"/>
                      <a:pt x="49712" y="54315"/>
                    </a:cubicBezTo>
                    <a:lnTo>
                      <a:pt x="49712" y="-3057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9" name="Figura a mano libera: forma 758">
                <a:extLst>
                  <a:ext uri="{FF2B5EF4-FFF2-40B4-BE49-F238E27FC236}">
                    <a16:creationId xmlns:a16="http://schemas.microsoft.com/office/drawing/2014/main" id="{DA0FEF25-A0D2-4710-A050-0502E1954AE3}"/>
                  </a:ext>
                </a:extLst>
              </p:cNvPr>
              <p:cNvSpPr/>
              <p:nvPr/>
            </p:nvSpPr>
            <p:spPr>
              <a:xfrm flipV="1">
                <a:off x="7473204" y="3742878"/>
                <a:ext cx="2733" cy="83566"/>
              </a:xfrm>
              <a:custGeom>
                <a:avLst/>
                <a:gdLst>
                  <a:gd name="connsiteX0" fmla="*/ -2058 w 2733"/>
                  <a:gd name="connsiteY0" fmla="*/ -3057 h 83566"/>
                  <a:gd name="connsiteX1" fmla="*/ -3430 w 2733"/>
                  <a:gd name="connsiteY1" fmla="*/ -1679 h 83566"/>
                  <a:gd name="connsiteX2" fmla="*/ -3430 w 2733"/>
                  <a:gd name="connsiteY2" fmla="*/ 79138 h 83566"/>
                  <a:gd name="connsiteX3" fmla="*/ -2058 w 2733"/>
                  <a:gd name="connsiteY3" fmla="*/ 80510 h 83566"/>
                  <a:gd name="connsiteX4" fmla="*/ -696 w 2733"/>
                  <a:gd name="connsiteY4" fmla="*/ 79138 h 83566"/>
                  <a:gd name="connsiteX5" fmla="*/ -696 w 2733"/>
                  <a:gd name="connsiteY5" fmla="*/ -1679 h 83566"/>
                  <a:gd name="connsiteX6" fmla="*/ -2058 w 2733"/>
                  <a:gd name="connsiteY6" fmla="*/ -3057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83566">
                    <a:moveTo>
                      <a:pt x="-2058" y="-3057"/>
                    </a:moveTo>
                    <a:cubicBezTo>
                      <a:pt x="-2817" y="-3057"/>
                      <a:pt x="-3430" y="-2438"/>
                      <a:pt x="-3430" y="-1679"/>
                    </a:cubicBezTo>
                    <a:lnTo>
                      <a:pt x="-3430" y="79138"/>
                    </a:lnTo>
                    <a:cubicBezTo>
                      <a:pt x="-3430" y="79897"/>
                      <a:pt x="-2817" y="80510"/>
                      <a:pt x="-2058" y="80510"/>
                    </a:cubicBezTo>
                    <a:cubicBezTo>
                      <a:pt x="-1315" y="80510"/>
                      <a:pt x="-696" y="79897"/>
                      <a:pt x="-696" y="79138"/>
                    </a:cubicBezTo>
                    <a:lnTo>
                      <a:pt x="-696" y="-1679"/>
                    </a:lnTo>
                    <a:cubicBezTo>
                      <a:pt x="-696" y="-2438"/>
                      <a:pt x="-1315" y="-3057"/>
                      <a:pt x="-2058" y="-305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0" name="Figura a mano libera: forma 759">
                <a:extLst>
                  <a:ext uri="{FF2B5EF4-FFF2-40B4-BE49-F238E27FC236}">
                    <a16:creationId xmlns:a16="http://schemas.microsoft.com/office/drawing/2014/main" id="{24F3AD57-5E06-41D3-9AC6-AD1416A6BA21}"/>
                  </a:ext>
                </a:extLst>
              </p:cNvPr>
              <p:cNvSpPr/>
              <p:nvPr/>
            </p:nvSpPr>
            <p:spPr>
              <a:xfrm flipV="1">
                <a:off x="7447612" y="3799044"/>
                <a:ext cx="53147" cy="2728"/>
              </a:xfrm>
              <a:custGeom>
                <a:avLst/>
                <a:gdLst>
                  <a:gd name="connsiteX0" fmla="*/ 48351 w 53147"/>
                  <a:gd name="connsiteY0" fmla="*/ -3022 h 2728"/>
                  <a:gd name="connsiteX1" fmla="*/ -2068 w 53147"/>
                  <a:gd name="connsiteY1" fmla="*/ -3022 h 2728"/>
                  <a:gd name="connsiteX2" fmla="*/ -3429 w 53147"/>
                  <a:gd name="connsiteY2" fmla="*/ -1661 h 2728"/>
                  <a:gd name="connsiteX3" fmla="*/ -2068 w 53147"/>
                  <a:gd name="connsiteY3" fmla="*/ -294 h 2728"/>
                  <a:gd name="connsiteX4" fmla="*/ 48351 w 53147"/>
                  <a:gd name="connsiteY4" fmla="*/ -294 h 2728"/>
                  <a:gd name="connsiteX5" fmla="*/ 49718 w 53147"/>
                  <a:gd name="connsiteY5" fmla="*/ -1661 h 2728"/>
                  <a:gd name="connsiteX6" fmla="*/ 48351 w 53147"/>
                  <a:gd name="connsiteY6" fmla="*/ -3022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28">
                    <a:moveTo>
                      <a:pt x="48351" y="-3022"/>
                    </a:moveTo>
                    <a:lnTo>
                      <a:pt x="-2068" y="-3022"/>
                    </a:lnTo>
                    <a:cubicBezTo>
                      <a:pt x="-2806" y="-3022"/>
                      <a:pt x="-3429" y="-2419"/>
                      <a:pt x="-3429" y="-1661"/>
                    </a:cubicBezTo>
                    <a:cubicBezTo>
                      <a:pt x="-3429" y="-912"/>
                      <a:pt x="-2806" y="-294"/>
                      <a:pt x="-2068" y="-294"/>
                    </a:cubicBezTo>
                    <a:lnTo>
                      <a:pt x="48351" y="-294"/>
                    </a:lnTo>
                    <a:cubicBezTo>
                      <a:pt x="49099" y="-294"/>
                      <a:pt x="49718" y="-912"/>
                      <a:pt x="49718" y="-1661"/>
                    </a:cubicBezTo>
                    <a:cubicBezTo>
                      <a:pt x="49718" y="-2419"/>
                      <a:pt x="49099" y="-3022"/>
                      <a:pt x="48351" y="-302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1" name="Figura a mano libera: forma 760">
                <a:extLst>
                  <a:ext uri="{FF2B5EF4-FFF2-40B4-BE49-F238E27FC236}">
                    <a16:creationId xmlns:a16="http://schemas.microsoft.com/office/drawing/2014/main" id="{80173B31-2983-455E-8926-1A6277ECFF37}"/>
                  </a:ext>
                </a:extLst>
              </p:cNvPr>
              <p:cNvSpPr/>
              <p:nvPr/>
            </p:nvSpPr>
            <p:spPr>
              <a:xfrm flipV="1">
                <a:off x="7447612" y="3775672"/>
                <a:ext cx="53147" cy="2733"/>
              </a:xfrm>
              <a:custGeom>
                <a:avLst/>
                <a:gdLst>
                  <a:gd name="connsiteX0" fmla="*/ 48351 w 53147"/>
                  <a:gd name="connsiteY0" fmla="*/ -3073 h 2733"/>
                  <a:gd name="connsiteX1" fmla="*/ -2068 w 53147"/>
                  <a:gd name="connsiteY1" fmla="*/ -3073 h 2733"/>
                  <a:gd name="connsiteX2" fmla="*/ -3429 w 53147"/>
                  <a:gd name="connsiteY2" fmla="*/ -1701 h 2733"/>
                  <a:gd name="connsiteX3" fmla="*/ -2068 w 53147"/>
                  <a:gd name="connsiteY3" fmla="*/ -339 h 2733"/>
                  <a:gd name="connsiteX4" fmla="*/ 48351 w 53147"/>
                  <a:gd name="connsiteY4" fmla="*/ -339 h 2733"/>
                  <a:gd name="connsiteX5" fmla="*/ 49718 w 53147"/>
                  <a:gd name="connsiteY5" fmla="*/ -1701 h 2733"/>
                  <a:gd name="connsiteX6" fmla="*/ 48351 w 53147"/>
                  <a:gd name="connsiteY6" fmla="*/ -3073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33">
                    <a:moveTo>
                      <a:pt x="48351" y="-3073"/>
                    </a:moveTo>
                    <a:lnTo>
                      <a:pt x="-2068" y="-3073"/>
                    </a:lnTo>
                    <a:cubicBezTo>
                      <a:pt x="-2806" y="-3073"/>
                      <a:pt x="-3429" y="-2455"/>
                      <a:pt x="-3429" y="-1701"/>
                    </a:cubicBezTo>
                    <a:cubicBezTo>
                      <a:pt x="-3429" y="-947"/>
                      <a:pt x="-2806" y="-339"/>
                      <a:pt x="-2068" y="-339"/>
                    </a:cubicBezTo>
                    <a:lnTo>
                      <a:pt x="48351" y="-339"/>
                    </a:lnTo>
                    <a:cubicBezTo>
                      <a:pt x="49099" y="-339"/>
                      <a:pt x="49718" y="-947"/>
                      <a:pt x="49718" y="-1701"/>
                    </a:cubicBezTo>
                    <a:cubicBezTo>
                      <a:pt x="49718" y="-2455"/>
                      <a:pt x="49099" y="-3073"/>
                      <a:pt x="48351" y="-3073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2" name="Figura a mano libera: forma 761">
                <a:extLst>
                  <a:ext uri="{FF2B5EF4-FFF2-40B4-BE49-F238E27FC236}">
                    <a16:creationId xmlns:a16="http://schemas.microsoft.com/office/drawing/2014/main" id="{99B6E8B0-BA0C-4528-A7B1-C6CF5458F8B1}"/>
                  </a:ext>
                </a:extLst>
              </p:cNvPr>
              <p:cNvSpPr/>
              <p:nvPr/>
            </p:nvSpPr>
            <p:spPr>
              <a:xfrm flipV="1">
                <a:off x="7516284" y="3744250"/>
                <a:ext cx="50397" cy="81201"/>
              </a:xfrm>
              <a:custGeom>
                <a:avLst/>
                <a:gdLst>
                  <a:gd name="connsiteX0" fmla="*/ 46856 w 50397"/>
                  <a:gd name="connsiteY0" fmla="*/ 52944 h 81201"/>
                  <a:gd name="connsiteX1" fmla="*/ 21665 w 50397"/>
                  <a:gd name="connsiteY1" fmla="*/ 78146 h 81201"/>
                  <a:gd name="connsiteX2" fmla="*/ -3541 w 50397"/>
                  <a:gd name="connsiteY2" fmla="*/ 52944 h 81201"/>
                  <a:gd name="connsiteX3" fmla="*/ -3541 w 50397"/>
                  <a:gd name="connsiteY3" fmla="*/ -3056 h 81201"/>
                  <a:gd name="connsiteX4" fmla="*/ 46856 w 50397"/>
                  <a:gd name="connsiteY4" fmla="*/ -3056 h 81201"/>
                  <a:gd name="connsiteX5" fmla="*/ 46856 w 50397"/>
                  <a:gd name="connsiteY5" fmla="*/ 52944 h 81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397" h="81201">
                    <a:moveTo>
                      <a:pt x="46856" y="52944"/>
                    </a:moveTo>
                    <a:cubicBezTo>
                      <a:pt x="46856" y="66873"/>
                      <a:pt x="35583" y="78146"/>
                      <a:pt x="21665" y="78146"/>
                    </a:cubicBezTo>
                    <a:cubicBezTo>
                      <a:pt x="7747" y="78146"/>
                      <a:pt x="-3541" y="66873"/>
                      <a:pt x="-3541" y="52944"/>
                    </a:cubicBezTo>
                    <a:lnTo>
                      <a:pt x="-3541" y="-3056"/>
                    </a:lnTo>
                    <a:lnTo>
                      <a:pt x="46856" y="-3056"/>
                    </a:lnTo>
                    <a:lnTo>
                      <a:pt x="46856" y="52944"/>
                    </a:lnTo>
                  </a:path>
                </a:pathLst>
              </a:custGeom>
              <a:solidFill>
                <a:srgbClr val="C572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3" name="Figura a mano libera: forma 762">
                <a:extLst>
                  <a:ext uri="{FF2B5EF4-FFF2-40B4-BE49-F238E27FC236}">
                    <a16:creationId xmlns:a16="http://schemas.microsoft.com/office/drawing/2014/main" id="{AB7EC40E-64B5-4B62-B111-26DA936B99FD}"/>
                  </a:ext>
                </a:extLst>
              </p:cNvPr>
              <p:cNvSpPr/>
              <p:nvPr/>
            </p:nvSpPr>
            <p:spPr>
              <a:xfrm flipV="1">
                <a:off x="7514911" y="3742878"/>
                <a:ext cx="53131" cy="83935"/>
              </a:xfrm>
              <a:custGeom>
                <a:avLst/>
                <a:gdLst>
                  <a:gd name="connsiteX0" fmla="*/ -802 w 53131"/>
                  <a:gd name="connsiteY0" fmla="*/ -333 h 83935"/>
                  <a:gd name="connsiteX1" fmla="*/ 46861 w 53131"/>
                  <a:gd name="connsiteY1" fmla="*/ -333 h 83935"/>
                  <a:gd name="connsiteX2" fmla="*/ 46861 w 53131"/>
                  <a:gd name="connsiteY2" fmla="*/ 54306 h 83935"/>
                  <a:gd name="connsiteX3" fmla="*/ 23037 w 53131"/>
                  <a:gd name="connsiteY3" fmla="*/ 78151 h 83935"/>
                  <a:gd name="connsiteX4" fmla="*/ -802 w 53131"/>
                  <a:gd name="connsiteY4" fmla="*/ 54306 h 83935"/>
                  <a:gd name="connsiteX5" fmla="*/ 49590 w 53131"/>
                  <a:gd name="connsiteY5" fmla="*/ -3056 h 83935"/>
                  <a:gd name="connsiteX6" fmla="*/ -3541 w 53131"/>
                  <a:gd name="connsiteY6" fmla="*/ -3056 h 83935"/>
                  <a:gd name="connsiteX7" fmla="*/ -3541 w 53131"/>
                  <a:gd name="connsiteY7" fmla="*/ 54306 h 83935"/>
                  <a:gd name="connsiteX8" fmla="*/ 23037 w 53131"/>
                  <a:gd name="connsiteY8" fmla="*/ 80879 h 83935"/>
                  <a:gd name="connsiteX9" fmla="*/ 49590 w 53131"/>
                  <a:gd name="connsiteY9" fmla="*/ 54306 h 83935"/>
                  <a:gd name="connsiteX10" fmla="*/ 49590 w 53131"/>
                  <a:gd name="connsiteY10" fmla="*/ -3056 h 83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31" h="83935">
                    <a:moveTo>
                      <a:pt x="-802" y="-333"/>
                    </a:moveTo>
                    <a:lnTo>
                      <a:pt x="46861" y="-333"/>
                    </a:lnTo>
                    <a:lnTo>
                      <a:pt x="46861" y="54306"/>
                    </a:lnTo>
                    <a:cubicBezTo>
                      <a:pt x="46861" y="67445"/>
                      <a:pt x="36176" y="78151"/>
                      <a:pt x="23037" y="78151"/>
                    </a:cubicBezTo>
                    <a:cubicBezTo>
                      <a:pt x="9894" y="78151"/>
                      <a:pt x="-802" y="67445"/>
                      <a:pt x="-802" y="54306"/>
                    </a:cubicBezTo>
                    <a:close/>
                    <a:moveTo>
                      <a:pt x="49590" y="-3056"/>
                    </a:moveTo>
                    <a:lnTo>
                      <a:pt x="-3541" y="-3056"/>
                    </a:lnTo>
                    <a:lnTo>
                      <a:pt x="-3541" y="54306"/>
                    </a:lnTo>
                    <a:cubicBezTo>
                      <a:pt x="-3541" y="68957"/>
                      <a:pt x="8386" y="80879"/>
                      <a:pt x="23037" y="80879"/>
                    </a:cubicBezTo>
                    <a:cubicBezTo>
                      <a:pt x="37683" y="80879"/>
                      <a:pt x="49590" y="68957"/>
                      <a:pt x="49590" y="54306"/>
                    </a:cubicBezTo>
                    <a:lnTo>
                      <a:pt x="49590" y="-3056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4" name="Figura a mano libera: forma 763">
                <a:extLst>
                  <a:ext uri="{FF2B5EF4-FFF2-40B4-BE49-F238E27FC236}">
                    <a16:creationId xmlns:a16="http://schemas.microsoft.com/office/drawing/2014/main" id="{D5A08F5F-9D2C-46DA-90B3-D01B36435582}"/>
                  </a:ext>
                </a:extLst>
              </p:cNvPr>
              <p:cNvSpPr/>
              <p:nvPr/>
            </p:nvSpPr>
            <p:spPr>
              <a:xfrm flipV="1">
                <a:off x="7540123" y="3743247"/>
                <a:ext cx="2738" cy="83566"/>
              </a:xfrm>
              <a:custGeom>
                <a:avLst/>
                <a:gdLst>
                  <a:gd name="connsiteX0" fmla="*/ -2175 w 2738"/>
                  <a:gd name="connsiteY0" fmla="*/ -3056 h 83566"/>
                  <a:gd name="connsiteX1" fmla="*/ -3541 w 2738"/>
                  <a:gd name="connsiteY1" fmla="*/ -1694 h 83566"/>
                  <a:gd name="connsiteX2" fmla="*/ -3541 w 2738"/>
                  <a:gd name="connsiteY2" fmla="*/ 79149 h 83566"/>
                  <a:gd name="connsiteX3" fmla="*/ -2175 w 2738"/>
                  <a:gd name="connsiteY3" fmla="*/ 80511 h 83566"/>
                  <a:gd name="connsiteX4" fmla="*/ -802 w 2738"/>
                  <a:gd name="connsiteY4" fmla="*/ 79149 h 83566"/>
                  <a:gd name="connsiteX5" fmla="*/ -802 w 2738"/>
                  <a:gd name="connsiteY5" fmla="*/ -1694 h 83566"/>
                  <a:gd name="connsiteX6" fmla="*/ -2175 w 2738"/>
                  <a:gd name="connsiteY6" fmla="*/ -3056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8" h="83566">
                    <a:moveTo>
                      <a:pt x="-2175" y="-3056"/>
                    </a:moveTo>
                    <a:cubicBezTo>
                      <a:pt x="-2933" y="-3056"/>
                      <a:pt x="-3541" y="-2442"/>
                      <a:pt x="-3541" y="-1694"/>
                    </a:cubicBezTo>
                    <a:lnTo>
                      <a:pt x="-3541" y="79149"/>
                    </a:lnTo>
                    <a:cubicBezTo>
                      <a:pt x="-3541" y="79903"/>
                      <a:pt x="-2933" y="80511"/>
                      <a:pt x="-2175" y="80511"/>
                    </a:cubicBezTo>
                    <a:cubicBezTo>
                      <a:pt x="-1426" y="80511"/>
                      <a:pt x="-802" y="79903"/>
                      <a:pt x="-802" y="79149"/>
                    </a:cubicBezTo>
                    <a:lnTo>
                      <a:pt x="-802" y="-1694"/>
                    </a:lnTo>
                    <a:cubicBezTo>
                      <a:pt x="-802" y="-2442"/>
                      <a:pt x="-1426" y="-3056"/>
                      <a:pt x="-2175" y="-3056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5" name="Figura a mano libera: forma 764">
                <a:extLst>
                  <a:ext uri="{FF2B5EF4-FFF2-40B4-BE49-F238E27FC236}">
                    <a16:creationId xmlns:a16="http://schemas.microsoft.com/office/drawing/2014/main" id="{F3F3EAD5-DE7D-41F6-AD92-AE17D5DCE440}"/>
                  </a:ext>
                </a:extLst>
              </p:cNvPr>
              <p:cNvSpPr/>
              <p:nvPr/>
            </p:nvSpPr>
            <p:spPr>
              <a:xfrm flipV="1">
                <a:off x="7514532" y="3799419"/>
                <a:ext cx="53141" cy="2728"/>
              </a:xfrm>
              <a:custGeom>
                <a:avLst/>
                <a:gdLst>
                  <a:gd name="connsiteX0" fmla="*/ 48234 w 53141"/>
                  <a:gd name="connsiteY0" fmla="*/ -3021 h 2728"/>
                  <a:gd name="connsiteX1" fmla="*/ -2174 w 53141"/>
                  <a:gd name="connsiteY1" fmla="*/ -3021 h 2728"/>
                  <a:gd name="connsiteX2" fmla="*/ -3541 w 53141"/>
                  <a:gd name="connsiteY2" fmla="*/ -1665 h 2728"/>
                  <a:gd name="connsiteX3" fmla="*/ -2174 w 53141"/>
                  <a:gd name="connsiteY3" fmla="*/ -293 h 2728"/>
                  <a:gd name="connsiteX4" fmla="*/ 48234 w 53141"/>
                  <a:gd name="connsiteY4" fmla="*/ -293 h 2728"/>
                  <a:gd name="connsiteX5" fmla="*/ 49601 w 53141"/>
                  <a:gd name="connsiteY5" fmla="*/ -1665 h 2728"/>
                  <a:gd name="connsiteX6" fmla="*/ 48234 w 53141"/>
                  <a:gd name="connsiteY6" fmla="*/ -3021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1" h="2728">
                    <a:moveTo>
                      <a:pt x="48234" y="-3021"/>
                    </a:moveTo>
                    <a:lnTo>
                      <a:pt x="-2174" y="-3021"/>
                    </a:lnTo>
                    <a:cubicBezTo>
                      <a:pt x="-2922" y="-3021"/>
                      <a:pt x="-3541" y="-2413"/>
                      <a:pt x="-3541" y="-1665"/>
                    </a:cubicBezTo>
                    <a:cubicBezTo>
                      <a:pt x="-3541" y="-911"/>
                      <a:pt x="-2922" y="-293"/>
                      <a:pt x="-2174" y="-293"/>
                    </a:cubicBezTo>
                    <a:lnTo>
                      <a:pt x="48234" y="-293"/>
                    </a:lnTo>
                    <a:cubicBezTo>
                      <a:pt x="48993" y="-293"/>
                      <a:pt x="49601" y="-911"/>
                      <a:pt x="49601" y="-1665"/>
                    </a:cubicBezTo>
                    <a:cubicBezTo>
                      <a:pt x="49601" y="-2413"/>
                      <a:pt x="48993" y="-3021"/>
                      <a:pt x="48234" y="-302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6" name="Figura a mano libera: forma 765">
                <a:extLst>
                  <a:ext uri="{FF2B5EF4-FFF2-40B4-BE49-F238E27FC236}">
                    <a16:creationId xmlns:a16="http://schemas.microsoft.com/office/drawing/2014/main" id="{24AC6F17-5F6C-41E0-9C93-F47541F6CC69}"/>
                  </a:ext>
                </a:extLst>
              </p:cNvPr>
              <p:cNvSpPr/>
              <p:nvPr/>
            </p:nvSpPr>
            <p:spPr>
              <a:xfrm flipV="1">
                <a:off x="7514532" y="3776036"/>
                <a:ext cx="53141" cy="2738"/>
              </a:xfrm>
              <a:custGeom>
                <a:avLst/>
                <a:gdLst>
                  <a:gd name="connsiteX0" fmla="*/ 48234 w 53141"/>
                  <a:gd name="connsiteY0" fmla="*/ -3072 h 2738"/>
                  <a:gd name="connsiteX1" fmla="*/ -2174 w 53141"/>
                  <a:gd name="connsiteY1" fmla="*/ -3072 h 2738"/>
                  <a:gd name="connsiteX2" fmla="*/ -3541 w 53141"/>
                  <a:gd name="connsiteY2" fmla="*/ -1700 h 2738"/>
                  <a:gd name="connsiteX3" fmla="*/ -2174 w 53141"/>
                  <a:gd name="connsiteY3" fmla="*/ -333 h 2738"/>
                  <a:gd name="connsiteX4" fmla="*/ 48234 w 53141"/>
                  <a:gd name="connsiteY4" fmla="*/ -333 h 2738"/>
                  <a:gd name="connsiteX5" fmla="*/ 49601 w 53141"/>
                  <a:gd name="connsiteY5" fmla="*/ -1700 h 2738"/>
                  <a:gd name="connsiteX6" fmla="*/ 48234 w 53141"/>
                  <a:gd name="connsiteY6" fmla="*/ -3072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1" h="2738">
                    <a:moveTo>
                      <a:pt x="48234" y="-3072"/>
                    </a:moveTo>
                    <a:lnTo>
                      <a:pt x="-2174" y="-3072"/>
                    </a:lnTo>
                    <a:cubicBezTo>
                      <a:pt x="-2922" y="-3072"/>
                      <a:pt x="-3541" y="-2459"/>
                      <a:pt x="-3541" y="-1700"/>
                    </a:cubicBezTo>
                    <a:cubicBezTo>
                      <a:pt x="-3541" y="-947"/>
                      <a:pt x="-2922" y="-333"/>
                      <a:pt x="-2174" y="-333"/>
                    </a:cubicBezTo>
                    <a:lnTo>
                      <a:pt x="48234" y="-333"/>
                    </a:lnTo>
                    <a:cubicBezTo>
                      <a:pt x="48993" y="-333"/>
                      <a:pt x="49601" y="-947"/>
                      <a:pt x="49601" y="-1700"/>
                    </a:cubicBezTo>
                    <a:cubicBezTo>
                      <a:pt x="49601" y="-2459"/>
                      <a:pt x="48993" y="-3072"/>
                      <a:pt x="48234" y="-307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7" name="Figura a mano libera: forma 766">
                <a:extLst>
                  <a:ext uri="{FF2B5EF4-FFF2-40B4-BE49-F238E27FC236}">
                    <a16:creationId xmlns:a16="http://schemas.microsoft.com/office/drawing/2014/main" id="{DD231418-82C3-4A28-BA3D-B581F88C8C69}"/>
                  </a:ext>
                </a:extLst>
              </p:cNvPr>
              <p:cNvSpPr/>
              <p:nvPr/>
            </p:nvSpPr>
            <p:spPr>
              <a:xfrm flipV="1">
                <a:off x="7281436" y="3840690"/>
                <a:ext cx="308628" cy="26906"/>
              </a:xfrm>
              <a:custGeom>
                <a:avLst/>
                <a:gdLst>
                  <a:gd name="connsiteX0" fmla="*/ 305263 w 308628"/>
                  <a:gd name="connsiteY0" fmla="*/ -2905 h 26906"/>
                  <a:gd name="connsiteX1" fmla="*/ -3365 w 308628"/>
                  <a:gd name="connsiteY1" fmla="*/ -2905 h 26906"/>
                  <a:gd name="connsiteX2" fmla="*/ -3365 w 308628"/>
                  <a:gd name="connsiteY2" fmla="*/ 24001 h 26906"/>
                  <a:gd name="connsiteX3" fmla="*/ 305263 w 308628"/>
                  <a:gd name="connsiteY3" fmla="*/ 24001 h 26906"/>
                  <a:gd name="connsiteX4" fmla="*/ 305263 w 308628"/>
                  <a:gd name="connsiteY4" fmla="*/ -2905 h 26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628" h="26906">
                    <a:moveTo>
                      <a:pt x="305263" y="-2905"/>
                    </a:moveTo>
                    <a:lnTo>
                      <a:pt x="-3365" y="-2905"/>
                    </a:lnTo>
                    <a:lnTo>
                      <a:pt x="-3365" y="24001"/>
                    </a:lnTo>
                    <a:lnTo>
                      <a:pt x="305263" y="24001"/>
                    </a:lnTo>
                    <a:lnTo>
                      <a:pt x="305263" y="-2905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8" name="Figura a mano libera: forma 767">
                <a:extLst>
                  <a:ext uri="{FF2B5EF4-FFF2-40B4-BE49-F238E27FC236}">
                    <a16:creationId xmlns:a16="http://schemas.microsoft.com/office/drawing/2014/main" id="{F6FA400C-3911-492A-8507-B6803D257939}"/>
                  </a:ext>
                </a:extLst>
              </p:cNvPr>
              <p:cNvSpPr/>
              <p:nvPr/>
            </p:nvSpPr>
            <p:spPr>
              <a:xfrm flipV="1">
                <a:off x="7306819" y="3725987"/>
                <a:ext cx="64710" cy="11600"/>
              </a:xfrm>
              <a:custGeom>
                <a:avLst/>
                <a:gdLst>
                  <a:gd name="connsiteX0" fmla="*/ 61507 w 64710"/>
                  <a:gd name="connsiteY0" fmla="*/ -3172 h 11600"/>
                  <a:gd name="connsiteX1" fmla="*/ -3204 w 64710"/>
                  <a:gd name="connsiteY1" fmla="*/ -3172 h 11600"/>
                  <a:gd name="connsiteX2" fmla="*/ -3204 w 64710"/>
                  <a:gd name="connsiteY2" fmla="*/ 8428 h 11600"/>
                  <a:gd name="connsiteX3" fmla="*/ 61507 w 64710"/>
                  <a:gd name="connsiteY3" fmla="*/ 8428 h 11600"/>
                  <a:gd name="connsiteX4" fmla="*/ 61507 w 64710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0" h="11600">
                    <a:moveTo>
                      <a:pt x="61507" y="-3172"/>
                    </a:moveTo>
                    <a:lnTo>
                      <a:pt x="-3204" y="-3172"/>
                    </a:lnTo>
                    <a:lnTo>
                      <a:pt x="-3204" y="8428"/>
                    </a:lnTo>
                    <a:lnTo>
                      <a:pt x="61507" y="8428"/>
                    </a:lnTo>
                    <a:lnTo>
                      <a:pt x="61507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9" name="Figura a mano libera: forma 768">
                <a:extLst>
                  <a:ext uri="{FF2B5EF4-FFF2-40B4-BE49-F238E27FC236}">
                    <a16:creationId xmlns:a16="http://schemas.microsoft.com/office/drawing/2014/main" id="{1647DF58-2148-4C58-97CA-58D0BAAABCF0}"/>
                  </a:ext>
                </a:extLst>
              </p:cNvPr>
              <p:cNvSpPr/>
              <p:nvPr/>
            </p:nvSpPr>
            <p:spPr>
              <a:xfrm flipV="1">
                <a:off x="7373765" y="3725987"/>
                <a:ext cx="64721" cy="11600"/>
              </a:xfrm>
              <a:custGeom>
                <a:avLst/>
                <a:gdLst>
                  <a:gd name="connsiteX0" fmla="*/ 61406 w 64721"/>
                  <a:gd name="connsiteY0" fmla="*/ -3172 h 11600"/>
                  <a:gd name="connsiteX1" fmla="*/ -3316 w 64721"/>
                  <a:gd name="connsiteY1" fmla="*/ -3172 h 11600"/>
                  <a:gd name="connsiteX2" fmla="*/ -3316 w 64721"/>
                  <a:gd name="connsiteY2" fmla="*/ 8428 h 11600"/>
                  <a:gd name="connsiteX3" fmla="*/ 61406 w 64721"/>
                  <a:gd name="connsiteY3" fmla="*/ 8428 h 11600"/>
                  <a:gd name="connsiteX4" fmla="*/ 61406 w 64721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600">
                    <a:moveTo>
                      <a:pt x="61406" y="-3172"/>
                    </a:moveTo>
                    <a:lnTo>
                      <a:pt x="-3316" y="-3172"/>
                    </a:lnTo>
                    <a:lnTo>
                      <a:pt x="-3316" y="8428"/>
                    </a:lnTo>
                    <a:lnTo>
                      <a:pt x="61406" y="8428"/>
                    </a:lnTo>
                    <a:lnTo>
                      <a:pt x="61406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0" name="Figura a mano libera: forma 769">
                <a:extLst>
                  <a:ext uri="{FF2B5EF4-FFF2-40B4-BE49-F238E27FC236}">
                    <a16:creationId xmlns:a16="http://schemas.microsoft.com/office/drawing/2014/main" id="{23FAE966-755D-4AA6-A01E-7F2BB6F7F911}"/>
                  </a:ext>
                </a:extLst>
              </p:cNvPr>
              <p:cNvSpPr/>
              <p:nvPr/>
            </p:nvSpPr>
            <p:spPr>
              <a:xfrm flipV="1">
                <a:off x="7442062" y="3725987"/>
                <a:ext cx="64721" cy="11600"/>
              </a:xfrm>
              <a:custGeom>
                <a:avLst/>
                <a:gdLst>
                  <a:gd name="connsiteX0" fmla="*/ 61292 w 64721"/>
                  <a:gd name="connsiteY0" fmla="*/ -3172 h 11600"/>
                  <a:gd name="connsiteX1" fmla="*/ -3430 w 64721"/>
                  <a:gd name="connsiteY1" fmla="*/ -3172 h 11600"/>
                  <a:gd name="connsiteX2" fmla="*/ -3430 w 64721"/>
                  <a:gd name="connsiteY2" fmla="*/ 8428 h 11600"/>
                  <a:gd name="connsiteX3" fmla="*/ 61292 w 64721"/>
                  <a:gd name="connsiteY3" fmla="*/ 8428 h 11600"/>
                  <a:gd name="connsiteX4" fmla="*/ 61292 w 64721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600">
                    <a:moveTo>
                      <a:pt x="61292" y="-3172"/>
                    </a:moveTo>
                    <a:lnTo>
                      <a:pt x="-3430" y="-3172"/>
                    </a:lnTo>
                    <a:lnTo>
                      <a:pt x="-3430" y="8428"/>
                    </a:lnTo>
                    <a:lnTo>
                      <a:pt x="61292" y="8428"/>
                    </a:lnTo>
                    <a:lnTo>
                      <a:pt x="61292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1" name="Figura a mano libera: forma 770">
                <a:extLst>
                  <a:ext uri="{FF2B5EF4-FFF2-40B4-BE49-F238E27FC236}">
                    <a16:creationId xmlns:a16="http://schemas.microsoft.com/office/drawing/2014/main" id="{4CE8EC50-6179-4163-9B78-A86E82EED388}"/>
                  </a:ext>
                </a:extLst>
              </p:cNvPr>
              <p:cNvSpPr/>
              <p:nvPr/>
            </p:nvSpPr>
            <p:spPr>
              <a:xfrm flipV="1">
                <a:off x="7509002" y="3725987"/>
                <a:ext cx="64716" cy="11600"/>
              </a:xfrm>
              <a:custGeom>
                <a:avLst/>
                <a:gdLst>
                  <a:gd name="connsiteX0" fmla="*/ 61175 w 64716"/>
                  <a:gd name="connsiteY0" fmla="*/ -3172 h 11600"/>
                  <a:gd name="connsiteX1" fmla="*/ -3541 w 64716"/>
                  <a:gd name="connsiteY1" fmla="*/ -3172 h 11600"/>
                  <a:gd name="connsiteX2" fmla="*/ -3541 w 64716"/>
                  <a:gd name="connsiteY2" fmla="*/ 8428 h 11600"/>
                  <a:gd name="connsiteX3" fmla="*/ 61175 w 64716"/>
                  <a:gd name="connsiteY3" fmla="*/ 8428 h 11600"/>
                  <a:gd name="connsiteX4" fmla="*/ 61175 w 64716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6" h="11600">
                    <a:moveTo>
                      <a:pt x="61175" y="-3172"/>
                    </a:moveTo>
                    <a:lnTo>
                      <a:pt x="-3541" y="-3172"/>
                    </a:lnTo>
                    <a:lnTo>
                      <a:pt x="-3541" y="8428"/>
                    </a:lnTo>
                    <a:lnTo>
                      <a:pt x="61175" y="8428"/>
                    </a:lnTo>
                    <a:lnTo>
                      <a:pt x="61175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2" name="Figura a mano libera: forma 771">
                <a:extLst>
                  <a:ext uri="{FF2B5EF4-FFF2-40B4-BE49-F238E27FC236}">
                    <a16:creationId xmlns:a16="http://schemas.microsoft.com/office/drawing/2014/main" id="{37BA49E6-6EA8-4BEE-8DE5-622D49820A98}"/>
                  </a:ext>
                </a:extLst>
              </p:cNvPr>
              <p:cNvSpPr/>
              <p:nvPr/>
            </p:nvSpPr>
            <p:spPr>
              <a:xfrm flipV="1">
                <a:off x="7306819" y="3823295"/>
                <a:ext cx="64710" cy="11594"/>
              </a:xfrm>
              <a:custGeom>
                <a:avLst/>
                <a:gdLst>
                  <a:gd name="connsiteX0" fmla="*/ 61507 w 64710"/>
                  <a:gd name="connsiteY0" fmla="*/ -2960 h 11594"/>
                  <a:gd name="connsiteX1" fmla="*/ -3204 w 64710"/>
                  <a:gd name="connsiteY1" fmla="*/ -2960 h 11594"/>
                  <a:gd name="connsiteX2" fmla="*/ -3204 w 64710"/>
                  <a:gd name="connsiteY2" fmla="*/ 8635 h 11594"/>
                  <a:gd name="connsiteX3" fmla="*/ 61507 w 64710"/>
                  <a:gd name="connsiteY3" fmla="*/ 8635 h 11594"/>
                  <a:gd name="connsiteX4" fmla="*/ 61507 w 64710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0" h="11594">
                    <a:moveTo>
                      <a:pt x="61507" y="-2960"/>
                    </a:moveTo>
                    <a:lnTo>
                      <a:pt x="-3204" y="-2960"/>
                    </a:lnTo>
                    <a:lnTo>
                      <a:pt x="-3204" y="8635"/>
                    </a:lnTo>
                    <a:lnTo>
                      <a:pt x="61507" y="8635"/>
                    </a:lnTo>
                    <a:lnTo>
                      <a:pt x="61507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3" name="Figura a mano libera: forma 772">
                <a:extLst>
                  <a:ext uri="{FF2B5EF4-FFF2-40B4-BE49-F238E27FC236}">
                    <a16:creationId xmlns:a16="http://schemas.microsoft.com/office/drawing/2014/main" id="{ABE390AB-456B-4DFF-909B-69F4C4232657}"/>
                  </a:ext>
                </a:extLst>
              </p:cNvPr>
              <p:cNvSpPr/>
              <p:nvPr/>
            </p:nvSpPr>
            <p:spPr>
              <a:xfrm flipV="1">
                <a:off x="7373765" y="3823295"/>
                <a:ext cx="64721" cy="11594"/>
              </a:xfrm>
              <a:custGeom>
                <a:avLst/>
                <a:gdLst>
                  <a:gd name="connsiteX0" fmla="*/ 61406 w 64721"/>
                  <a:gd name="connsiteY0" fmla="*/ -2960 h 11594"/>
                  <a:gd name="connsiteX1" fmla="*/ -3316 w 64721"/>
                  <a:gd name="connsiteY1" fmla="*/ -2960 h 11594"/>
                  <a:gd name="connsiteX2" fmla="*/ -3316 w 64721"/>
                  <a:gd name="connsiteY2" fmla="*/ 8635 h 11594"/>
                  <a:gd name="connsiteX3" fmla="*/ 61406 w 64721"/>
                  <a:gd name="connsiteY3" fmla="*/ 8635 h 11594"/>
                  <a:gd name="connsiteX4" fmla="*/ 61406 w 64721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594">
                    <a:moveTo>
                      <a:pt x="61406" y="-2960"/>
                    </a:moveTo>
                    <a:lnTo>
                      <a:pt x="-3316" y="-2960"/>
                    </a:lnTo>
                    <a:lnTo>
                      <a:pt x="-3316" y="8635"/>
                    </a:lnTo>
                    <a:lnTo>
                      <a:pt x="61406" y="8635"/>
                    </a:lnTo>
                    <a:lnTo>
                      <a:pt x="61406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4" name="Figura a mano libera: forma 773">
                <a:extLst>
                  <a:ext uri="{FF2B5EF4-FFF2-40B4-BE49-F238E27FC236}">
                    <a16:creationId xmlns:a16="http://schemas.microsoft.com/office/drawing/2014/main" id="{FE01E596-8DAD-4D49-BF88-39E37488AAA9}"/>
                  </a:ext>
                </a:extLst>
              </p:cNvPr>
              <p:cNvSpPr/>
              <p:nvPr/>
            </p:nvSpPr>
            <p:spPr>
              <a:xfrm flipV="1">
                <a:off x="7442062" y="3823295"/>
                <a:ext cx="64721" cy="11594"/>
              </a:xfrm>
              <a:custGeom>
                <a:avLst/>
                <a:gdLst>
                  <a:gd name="connsiteX0" fmla="*/ 61292 w 64721"/>
                  <a:gd name="connsiteY0" fmla="*/ -2960 h 11594"/>
                  <a:gd name="connsiteX1" fmla="*/ -3430 w 64721"/>
                  <a:gd name="connsiteY1" fmla="*/ -2960 h 11594"/>
                  <a:gd name="connsiteX2" fmla="*/ -3430 w 64721"/>
                  <a:gd name="connsiteY2" fmla="*/ 8635 h 11594"/>
                  <a:gd name="connsiteX3" fmla="*/ 61292 w 64721"/>
                  <a:gd name="connsiteY3" fmla="*/ 8635 h 11594"/>
                  <a:gd name="connsiteX4" fmla="*/ 61292 w 64721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594">
                    <a:moveTo>
                      <a:pt x="61292" y="-2960"/>
                    </a:moveTo>
                    <a:lnTo>
                      <a:pt x="-3430" y="-2960"/>
                    </a:lnTo>
                    <a:lnTo>
                      <a:pt x="-3430" y="8635"/>
                    </a:lnTo>
                    <a:lnTo>
                      <a:pt x="61292" y="8635"/>
                    </a:lnTo>
                    <a:lnTo>
                      <a:pt x="61292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5" name="Figura a mano libera: forma 774">
                <a:extLst>
                  <a:ext uri="{FF2B5EF4-FFF2-40B4-BE49-F238E27FC236}">
                    <a16:creationId xmlns:a16="http://schemas.microsoft.com/office/drawing/2014/main" id="{EE4DD3F6-A109-46EA-A082-E5252E6F21E9}"/>
                  </a:ext>
                </a:extLst>
              </p:cNvPr>
              <p:cNvSpPr/>
              <p:nvPr/>
            </p:nvSpPr>
            <p:spPr>
              <a:xfrm flipV="1">
                <a:off x="7509002" y="3823295"/>
                <a:ext cx="64716" cy="11594"/>
              </a:xfrm>
              <a:custGeom>
                <a:avLst/>
                <a:gdLst>
                  <a:gd name="connsiteX0" fmla="*/ 61175 w 64716"/>
                  <a:gd name="connsiteY0" fmla="*/ -2960 h 11594"/>
                  <a:gd name="connsiteX1" fmla="*/ -3541 w 64716"/>
                  <a:gd name="connsiteY1" fmla="*/ -2960 h 11594"/>
                  <a:gd name="connsiteX2" fmla="*/ -3541 w 64716"/>
                  <a:gd name="connsiteY2" fmla="*/ 8635 h 11594"/>
                  <a:gd name="connsiteX3" fmla="*/ 61175 w 64716"/>
                  <a:gd name="connsiteY3" fmla="*/ 8635 h 11594"/>
                  <a:gd name="connsiteX4" fmla="*/ 61175 w 64716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6" h="11594">
                    <a:moveTo>
                      <a:pt x="61175" y="-2960"/>
                    </a:moveTo>
                    <a:lnTo>
                      <a:pt x="-3541" y="-2960"/>
                    </a:lnTo>
                    <a:lnTo>
                      <a:pt x="-3541" y="8635"/>
                    </a:lnTo>
                    <a:lnTo>
                      <a:pt x="61175" y="8635"/>
                    </a:lnTo>
                    <a:lnTo>
                      <a:pt x="61175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6" name="Figura a mano libera: forma 775">
                <a:extLst>
                  <a:ext uri="{FF2B5EF4-FFF2-40B4-BE49-F238E27FC236}">
                    <a16:creationId xmlns:a16="http://schemas.microsoft.com/office/drawing/2014/main" id="{55C01C7B-AE04-4748-9766-F3D811E32845}"/>
                  </a:ext>
                </a:extLst>
              </p:cNvPr>
              <p:cNvSpPr/>
              <p:nvPr/>
            </p:nvSpPr>
            <p:spPr>
              <a:xfrm flipV="1">
                <a:off x="10435900" y="4048731"/>
                <a:ext cx="66129" cy="186259"/>
              </a:xfrm>
              <a:custGeom>
                <a:avLst/>
                <a:gdLst>
                  <a:gd name="connsiteX0" fmla="*/ 23830 w 66129"/>
                  <a:gd name="connsiteY0" fmla="*/ 183982 h 186259"/>
                  <a:gd name="connsiteX1" fmla="*/ -2879 w 66129"/>
                  <a:gd name="connsiteY1" fmla="*/ 13756 h 186259"/>
                  <a:gd name="connsiteX2" fmla="*/ 25124 w 66129"/>
                  <a:gd name="connsiteY2" fmla="*/ -2189 h 186259"/>
                  <a:gd name="connsiteX3" fmla="*/ 29427 w 66129"/>
                  <a:gd name="connsiteY3" fmla="*/ -2189 h 186259"/>
                  <a:gd name="connsiteX4" fmla="*/ 56583 w 66129"/>
                  <a:gd name="connsiteY4" fmla="*/ 61166 h 186259"/>
                  <a:gd name="connsiteX5" fmla="*/ 23830 w 66129"/>
                  <a:gd name="connsiteY5" fmla="*/ 183982 h 186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129" h="186259">
                    <a:moveTo>
                      <a:pt x="23830" y="183982"/>
                    </a:moveTo>
                    <a:cubicBezTo>
                      <a:pt x="23830" y="183982"/>
                      <a:pt x="-24437" y="62460"/>
                      <a:pt x="-2879" y="13756"/>
                    </a:cubicBezTo>
                    <a:cubicBezTo>
                      <a:pt x="-2879" y="13756"/>
                      <a:pt x="1850" y="-3046"/>
                      <a:pt x="25124" y="-2189"/>
                    </a:cubicBezTo>
                    <a:lnTo>
                      <a:pt x="29427" y="-2189"/>
                    </a:lnTo>
                    <a:cubicBezTo>
                      <a:pt x="29427" y="-2189"/>
                      <a:pt x="64337" y="-7355"/>
                      <a:pt x="56583" y="61166"/>
                    </a:cubicBezTo>
                    <a:cubicBezTo>
                      <a:pt x="56583" y="61166"/>
                      <a:pt x="44094" y="146068"/>
                      <a:pt x="23830" y="183982"/>
                    </a:cubicBezTo>
                  </a:path>
                </a:pathLst>
              </a:custGeom>
              <a:solidFill>
                <a:srgbClr val="67A28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7" name="Figura a mano libera: forma 776">
                <a:extLst>
                  <a:ext uri="{FF2B5EF4-FFF2-40B4-BE49-F238E27FC236}">
                    <a16:creationId xmlns:a16="http://schemas.microsoft.com/office/drawing/2014/main" id="{1F04CA48-C4C7-495B-A1E7-B740C5D07A6D}"/>
                  </a:ext>
                </a:extLst>
              </p:cNvPr>
              <p:cNvSpPr/>
              <p:nvPr/>
            </p:nvSpPr>
            <p:spPr>
              <a:xfrm flipV="1">
                <a:off x="10463865" y="4155815"/>
                <a:ext cx="7208" cy="157959"/>
              </a:xfrm>
              <a:custGeom>
                <a:avLst/>
                <a:gdLst>
                  <a:gd name="connsiteX0" fmla="*/ -1212 w 7208"/>
                  <a:gd name="connsiteY0" fmla="*/ -2075 h 157959"/>
                  <a:gd name="connsiteX1" fmla="*/ -8421 w 7208"/>
                  <a:gd name="connsiteY1" fmla="*/ -2075 h 157959"/>
                  <a:gd name="connsiteX2" fmla="*/ -8421 w 7208"/>
                  <a:gd name="connsiteY2" fmla="*/ 155885 h 157959"/>
                  <a:gd name="connsiteX3" fmla="*/ -1212 w 7208"/>
                  <a:gd name="connsiteY3" fmla="*/ 155885 h 157959"/>
                  <a:gd name="connsiteX4" fmla="*/ -1212 w 7208"/>
                  <a:gd name="connsiteY4" fmla="*/ -2075 h 157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8" h="157959">
                    <a:moveTo>
                      <a:pt x="-1212" y="-2075"/>
                    </a:moveTo>
                    <a:lnTo>
                      <a:pt x="-8421" y="-2075"/>
                    </a:lnTo>
                    <a:lnTo>
                      <a:pt x="-8421" y="155885"/>
                    </a:lnTo>
                    <a:lnTo>
                      <a:pt x="-1212" y="155885"/>
                    </a:lnTo>
                    <a:lnTo>
                      <a:pt x="-1212" y="-2075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8" name="Figura a mano libera: forma 777">
                <a:extLst>
                  <a:ext uri="{FF2B5EF4-FFF2-40B4-BE49-F238E27FC236}">
                    <a16:creationId xmlns:a16="http://schemas.microsoft.com/office/drawing/2014/main" id="{034B5E9D-A19D-45A2-BF2B-2516FEC38BFD}"/>
                  </a:ext>
                </a:extLst>
              </p:cNvPr>
              <p:cNvSpPr/>
              <p:nvPr/>
            </p:nvSpPr>
            <p:spPr>
              <a:xfrm flipV="1">
                <a:off x="10468958" y="4142162"/>
                <a:ext cx="23374" cy="40465"/>
              </a:xfrm>
              <a:custGeom>
                <a:avLst/>
                <a:gdLst>
                  <a:gd name="connsiteX0" fmla="*/ -7684 w 23374"/>
                  <a:gd name="connsiteY0" fmla="*/ -2233 h 40465"/>
                  <a:gd name="connsiteX1" fmla="*/ -8443 w 23374"/>
                  <a:gd name="connsiteY1" fmla="*/ -642 h 40465"/>
                  <a:gd name="connsiteX2" fmla="*/ 8303 w 23374"/>
                  <a:gd name="connsiteY2" fmla="*/ 15261 h 40465"/>
                  <a:gd name="connsiteX3" fmla="*/ 13178 w 23374"/>
                  <a:gd name="connsiteY3" fmla="*/ 37178 h 40465"/>
                  <a:gd name="connsiteX4" fmla="*/ 14576 w 23374"/>
                  <a:gd name="connsiteY4" fmla="*/ 38233 h 40465"/>
                  <a:gd name="connsiteX5" fmla="*/ 9831 w 23374"/>
                  <a:gd name="connsiteY5" fmla="*/ 14398 h 40465"/>
                  <a:gd name="connsiteX6" fmla="*/ -7684 w 23374"/>
                  <a:gd name="connsiteY6" fmla="*/ -2233 h 40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374" h="40465">
                    <a:moveTo>
                      <a:pt x="-7684" y="-2233"/>
                    </a:moveTo>
                    <a:lnTo>
                      <a:pt x="-8443" y="-642"/>
                    </a:lnTo>
                    <a:cubicBezTo>
                      <a:pt x="-2986" y="1925"/>
                      <a:pt x="5148" y="9643"/>
                      <a:pt x="8303" y="15261"/>
                    </a:cubicBezTo>
                    <a:cubicBezTo>
                      <a:pt x="10153" y="18572"/>
                      <a:pt x="13885" y="35359"/>
                      <a:pt x="13178" y="37178"/>
                    </a:cubicBezTo>
                    <a:lnTo>
                      <a:pt x="14576" y="38233"/>
                    </a:lnTo>
                    <a:cubicBezTo>
                      <a:pt x="16265" y="36227"/>
                      <a:pt x="11478" y="17330"/>
                      <a:pt x="9831" y="14398"/>
                    </a:cubicBezTo>
                    <a:cubicBezTo>
                      <a:pt x="6484" y="8437"/>
                      <a:pt x="-1879" y="506"/>
                      <a:pt x="-7684" y="-2233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9" name="Figura a mano libera: forma 778">
                <a:extLst>
                  <a:ext uri="{FF2B5EF4-FFF2-40B4-BE49-F238E27FC236}">
                    <a16:creationId xmlns:a16="http://schemas.microsoft.com/office/drawing/2014/main" id="{8C51CC3A-6A6B-433A-BAEE-0EC5E7E35C8F}"/>
                  </a:ext>
                </a:extLst>
              </p:cNvPr>
              <p:cNvSpPr/>
              <p:nvPr/>
            </p:nvSpPr>
            <p:spPr>
              <a:xfrm flipV="1">
                <a:off x="10468533" y="4186031"/>
                <a:ext cx="31295" cy="28215"/>
              </a:xfrm>
              <a:custGeom>
                <a:avLst/>
                <a:gdLst>
                  <a:gd name="connsiteX0" fmla="*/ -7721 w 31295"/>
                  <a:gd name="connsiteY0" fmla="*/ -2151 h 28215"/>
                  <a:gd name="connsiteX1" fmla="*/ -8449 w 31295"/>
                  <a:gd name="connsiteY1" fmla="*/ -560 h 28215"/>
                  <a:gd name="connsiteX2" fmla="*/ -3729 w 31295"/>
                  <a:gd name="connsiteY2" fmla="*/ 3166 h 28215"/>
                  <a:gd name="connsiteX3" fmla="*/ 563 w 31295"/>
                  <a:gd name="connsiteY3" fmla="*/ 6773 h 28215"/>
                  <a:gd name="connsiteX4" fmla="*/ 6176 w 31295"/>
                  <a:gd name="connsiteY4" fmla="*/ 9819 h 28215"/>
                  <a:gd name="connsiteX5" fmla="*/ 10371 w 31295"/>
                  <a:gd name="connsiteY5" fmla="*/ 12043 h 28215"/>
                  <a:gd name="connsiteX6" fmla="*/ 21082 w 31295"/>
                  <a:gd name="connsiteY6" fmla="*/ 22724 h 28215"/>
                  <a:gd name="connsiteX7" fmla="*/ 20302 w 31295"/>
                  <a:gd name="connsiteY7" fmla="*/ 24802 h 28215"/>
                  <a:gd name="connsiteX8" fmla="*/ 21508 w 31295"/>
                  <a:gd name="connsiteY8" fmla="*/ 26065 h 28215"/>
                  <a:gd name="connsiteX9" fmla="*/ 22813 w 31295"/>
                  <a:gd name="connsiteY9" fmla="*/ 22500 h 28215"/>
                  <a:gd name="connsiteX10" fmla="*/ 11239 w 31295"/>
                  <a:gd name="connsiteY10" fmla="*/ 10510 h 28215"/>
                  <a:gd name="connsiteX11" fmla="*/ 7003 w 31295"/>
                  <a:gd name="connsiteY11" fmla="*/ 8265 h 28215"/>
                  <a:gd name="connsiteX12" fmla="*/ 1504 w 31295"/>
                  <a:gd name="connsiteY12" fmla="*/ 5271 h 28215"/>
                  <a:gd name="connsiteX13" fmla="*/ -2524 w 31295"/>
                  <a:gd name="connsiteY13" fmla="*/ 1893 h 28215"/>
                  <a:gd name="connsiteX14" fmla="*/ -7721 w 31295"/>
                  <a:gd name="connsiteY14" fmla="*/ -2151 h 2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1295" h="28215">
                    <a:moveTo>
                      <a:pt x="-7721" y="-2151"/>
                    </a:moveTo>
                    <a:lnTo>
                      <a:pt x="-8449" y="-560"/>
                    </a:lnTo>
                    <a:cubicBezTo>
                      <a:pt x="-6822" y="178"/>
                      <a:pt x="-5336" y="1612"/>
                      <a:pt x="-3729" y="3166"/>
                    </a:cubicBezTo>
                    <a:cubicBezTo>
                      <a:pt x="-2383" y="4471"/>
                      <a:pt x="-980" y="5812"/>
                      <a:pt x="563" y="6773"/>
                    </a:cubicBezTo>
                    <a:cubicBezTo>
                      <a:pt x="2382" y="7875"/>
                      <a:pt x="4316" y="8873"/>
                      <a:pt x="6176" y="9819"/>
                    </a:cubicBezTo>
                    <a:cubicBezTo>
                      <a:pt x="7585" y="10546"/>
                      <a:pt x="8988" y="11269"/>
                      <a:pt x="10371" y="12043"/>
                    </a:cubicBezTo>
                    <a:cubicBezTo>
                      <a:pt x="13536" y="13836"/>
                      <a:pt x="20614" y="19007"/>
                      <a:pt x="21082" y="22724"/>
                    </a:cubicBezTo>
                    <a:cubicBezTo>
                      <a:pt x="21181" y="23540"/>
                      <a:pt x="20926" y="24194"/>
                      <a:pt x="20302" y="24802"/>
                    </a:cubicBezTo>
                    <a:lnTo>
                      <a:pt x="21508" y="26065"/>
                    </a:lnTo>
                    <a:cubicBezTo>
                      <a:pt x="22532" y="25104"/>
                      <a:pt x="22979" y="23872"/>
                      <a:pt x="22813" y="22500"/>
                    </a:cubicBezTo>
                    <a:cubicBezTo>
                      <a:pt x="22230" y="17745"/>
                      <a:pt x="14061" y="12116"/>
                      <a:pt x="11239" y="10510"/>
                    </a:cubicBezTo>
                    <a:cubicBezTo>
                      <a:pt x="9840" y="9725"/>
                      <a:pt x="8411" y="8987"/>
                      <a:pt x="7003" y="8265"/>
                    </a:cubicBezTo>
                    <a:cubicBezTo>
                      <a:pt x="5158" y="7314"/>
                      <a:pt x="3235" y="6352"/>
                      <a:pt x="1504" y="5271"/>
                    </a:cubicBezTo>
                    <a:cubicBezTo>
                      <a:pt x="111" y="4419"/>
                      <a:pt x="-1225" y="3130"/>
                      <a:pt x="-2524" y="1893"/>
                    </a:cubicBezTo>
                    <a:cubicBezTo>
                      <a:pt x="-4140" y="323"/>
                      <a:pt x="-5814" y="-1293"/>
                      <a:pt x="-7721" y="-2151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0" name="Figura a mano libera: forma 779">
                <a:extLst>
                  <a:ext uri="{FF2B5EF4-FFF2-40B4-BE49-F238E27FC236}">
                    <a16:creationId xmlns:a16="http://schemas.microsoft.com/office/drawing/2014/main" id="{7E1CA71F-7671-43D6-8A05-9D9CCC565FD2}"/>
                  </a:ext>
                </a:extLst>
              </p:cNvPr>
              <p:cNvSpPr/>
              <p:nvPr/>
            </p:nvSpPr>
            <p:spPr>
              <a:xfrm flipV="1">
                <a:off x="10468039" y="4093115"/>
                <a:ext cx="11031" cy="67335"/>
              </a:xfrm>
              <a:custGeom>
                <a:avLst/>
                <a:gdLst>
                  <a:gd name="connsiteX0" fmla="*/ -6695 w 11031"/>
                  <a:gd name="connsiteY0" fmla="*/ -2310 h 67335"/>
                  <a:gd name="connsiteX1" fmla="*/ -8431 w 11031"/>
                  <a:gd name="connsiteY1" fmla="*/ -2025 h 67335"/>
                  <a:gd name="connsiteX2" fmla="*/ -3925 w 11031"/>
                  <a:gd name="connsiteY2" fmla="*/ 9113 h 67335"/>
                  <a:gd name="connsiteX3" fmla="*/ 789 w 11031"/>
                  <a:gd name="connsiteY3" fmla="*/ 22371 h 67335"/>
                  <a:gd name="connsiteX4" fmla="*/ -744 w 11031"/>
                  <a:gd name="connsiteY4" fmla="*/ 39210 h 67335"/>
                  <a:gd name="connsiteX5" fmla="*/ -1737 w 11031"/>
                  <a:gd name="connsiteY5" fmla="*/ 45686 h 67335"/>
                  <a:gd name="connsiteX6" fmla="*/ -1809 w 11031"/>
                  <a:gd name="connsiteY6" fmla="*/ 50104 h 67335"/>
                  <a:gd name="connsiteX7" fmla="*/ -4569 w 11031"/>
                  <a:gd name="connsiteY7" fmla="*/ 63274 h 67335"/>
                  <a:gd name="connsiteX8" fmla="*/ -4424 w 11031"/>
                  <a:gd name="connsiteY8" fmla="*/ 65025 h 67335"/>
                  <a:gd name="connsiteX9" fmla="*/ -48 w 11031"/>
                  <a:gd name="connsiteY9" fmla="*/ 50083 h 67335"/>
                  <a:gd name="connsiteX10" fmla="*/ 15 w 11031"/>
                  <a:gd name="connsiteY10" fmla="*/ 45920 h 67335"/>
                  <a:gd name="connsiteX11" fmla="*/ 1002 w 11031"/>
                  <a:gd name="connsiteY11" fmla="*/ 39491 h 67335"/>
                  <a:gd name="connsiteX12" fmla="*/ 2535 w 11031"/>
                  <a:gd name="connsiteY12" fmla="*/ 22283 h 67335"/>
                  <a:gd name="connsiteX13" fmla="*/ -2376 w 11031"/>
                  <a:gd name="connsiteY13" fmla="*/ 8271 h 67335"/>
                  <a:gd name="connsiteX14" fmla="*/ -6695 w 11031"/>
                  <a:gd name="connsiteY14" fmla="*/ -2310 h 67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031" h="67335">
                    <a:moveTo>
                      <a:pt x="-6695" y="-2310"/>
                    </a:moveTo>
                    <a:lnTo>
                      <a:pt x="-8431" y="-2025"/>
                    </a:lnTo>
                    <a:cubicBezTo>
                      <a:pt x="-7750" y="2133"/>
                      <a:pt x="-5796" y="5673"/>
                      <a:pt x="-3925" y="9113"/>
                    </a:cubicBezTo>
                    <a:cubicBezTo>
                      <a:pt x="-1737" y="13105"/>
                      <a:pt x="534" y="17242"/>
                      <a:pt x="789" y="22371"/>
                    </a:cubicBezTo>
                    <a:cubicBezTo>
                      <a:pt x="1075" y="28156"/>
                      <a:pt x="196" y="33514"/>
                      <a:pt x="-744" y="39210"/>
                    </a:cubicBezTo>
                    <a:cubicBezTo>
                      <a:pt x="-1082" y="41346"/>
                      <a:pt x="-1440" y="43493"/>
                      <a:pt x="-1737" y="45686"/>
                    </a:cubicBezTo>
                    <a:cubicBezTo>
                      <a:pt x="-1851" y="46653"/>
                      <a:pt x="-1841" y="48254"/>
                      <a:pt x="-1809" y="50104"/>
                    </a:cubicBezTo>
                    <a:cubicBezTo>
                      <a:pt x="-1737" y="54615"/>
                      <a:pt x="-1612" y="63024"/>
                      <a:pt x="-4569" y="63274"/>
                    </a:cubicBezTo>
                    <a:lnTo>
                      <a:pt x="-4424" y="65025"/>
                    </a:lnTo>
                    <a:cubicBezTo>
                      <a:pt x="165" y="64635"/>
                      <a:pt x="46" y="56216"/>
                      <a:pt x="-48" y="50083"/>
                    </a:cubicBezTo>
                    <a:cubicBezTo>
                      <a:pt x="-79" y="48295"/>
                      <a:pt x="-89" y="46767"/>
                      <a:pt x="15" y="45920"/>
                    </a:cubicBezTo>
                    <a:cubicBezTo>
                      <a:pt x="295" y="43742"/>
                      <a:pt x="669" y="41611"/>
                      <a:pt x="1002" y="39491"/>
                    </a:cubicBezTo>
                    <a:cubicBezTo>
                      <a:pt x="1943" y="33712"/>
                      <a:pt x="2857" y="28255"/>
                      <a:pt x="2535" y="22283"/>
                    </a:cubicBezTo>
                    <a:cubicBezTo>
                      <a:pt x="2265" y="16743"/>
                      <a:pt x="-89" y="12439"/>
                      <a:pt x="-2376" y="8271"/>
                    </a:cubicBezTo>
                    <a:cubicBezTo>
                      <a:pt x="-4278" y="4815"/>
                      <a:pt x="-6056" y="1551"/>
                      <a:pt x="-6695" y="-231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1" name="Figura a mano libera: forma 780">
                <a:extLst>
                  <a:ext uri="{FF2B5EF4-FFF2-40B4-BE49-F238E27FC236}">
                    <a16:creationId xmlns:a16="http://schemas.microsoft.com/office/drawing/2014/main" id="{5D542B13-1DD1-406A-B2F2-F5AE4EABA7C5}"/>
                  </a:ext>
                </a:extLst>
              </p:cNvPr>
              <p:cNvSpPr/>
              <p:nvPr/>
            </p:nvSpPr>
            <p:spPr>
              <a:xfrm flipV="1">
                <a:off x="10450493" y="4133248"/>
                <a:ext cx="18891" cy="39213"/>
              </a:xfrm>
              <a:custGeom>
                <a:avLst/>
                <a:gdLst>
                  <a:gd name="connsiteX0" fmla="*/ 9517 w 18891"/>
                  <a:gd name="connsiteY0" fmla="*/ -2254 h 39213"/>
                  <a:gd name="connsiteX1" fmla="*/ -2629 w 18891"/>
                  <a:gd name="connsiteY1" fmla="*/ 12569 h 39213"/>
                  <a:gd name="connsiteX2" fmla="*/ -6397 w 18891"/>
                  <a:gd name="connsiteY2" fmla="*/ 26685 h 39213"/>
                  <a:gd name="connsiteX3" fmla="*/ -8408 w 18891"/>
                  <a:gd name="connsiteY3" fmla="*/ 36424 h 39213"/>
                  <a:gd name="connsiteX4" fmla="*/ -6735 w 18891"/>
                  <a:gd name="connsiteY4" fmla="*/ 36960 h 39213"/>
                  <a:gd name="connsiteX5" fmla="*/ -4646 w 18891"/>
                  <a:gd name="connsiteY5" fmla="*/ 26950 h 39213"/>
                  <a:gd name="connsiteX6" fmla="*/ -1044 w 18891"/>
                  <a:gd name="connsiteY6" fmla="*/ 13338 h 39213"/>
                  <a:gd name="connsiteX7" fmla="*/ 10484 w 18891"/>
                  <a:gd name="connsiteY7" fmla="*/ -788 h 39213"/>
                  <a:gd name="connsiteX8" fmla="*/ 9517 w 18891"/>
                  <a:gd name="connsiteY8" fmla="*/ -2254 h 39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891" h="39213">
                    <a:moveTo>
                      <a:pt x="9517" y="-2254"/>
                    </a:moveTo>
                    <a:cubicBezTo>
                      <a:pt x="4985" y="740"/>
                      <a:pt x="453" y="6265"/>
                      <a:pt x="-2629" y="12569"/>
                    </a:cubicBezTo>
                    <a:cubicBezTo>
                      <a:pt x="-4962" y="17304"/>
                      <a:pt x="-5685" y="22075"/>
                      <a:pt x="-6397" y="26685"/>
                    </a:cubicBezTo>
                    <a:cubicBezTo>
                      <a:pt x="-6875" y="29870"/>
                      <a:pt x="-7389" y="33160"/>
                      <a:pt x="-8408" y="36424"/>
                    </a:cubicBezTo>
                    <a:lnTo>
                      <a:pt x="-6735" y="36960"/>
                    </a:lnTo>
                    <a:cubicBezTo>
                      <a:pt x="-5669" y="33555"/>
                      <a:pt x="-5155" y="30203"/>
                      <a:pt x="-4646" y="26950"/>
                    </a:cubicBezTo>
                    <a:cubicBezTo>
                      <a:pt x="-3934" y="22262"/>
                      <a:pt x="-3263" y="17844"/>
                      <a:pt x="-1044" y="13338"/>
                    </a:cubicBezTo>
                    <a:cubicBezTo>
                      <a:pt x="1892" y="7314"/>
                      <a:pt x="6222" y="2024"/>
                      <a:pt x="10484" y="-788"/>
                    </a:cubicBezTo>
                    <a:lnTo>
                      <a:pt x="9517" y="-2254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2" name="Figura a mano libera: forma 781">
                <a:extLst>
                  <a:ext uri="{FF2B5EF4-FFF2-40B4-BE49-F238E27FC236}">
                    <a16:creationId xmlns:a16="http://schemas.microsoft.com/office/drawing/2014/main" id="{9B42284C-9B02-4E45-8232-D3760C6746C5}"/>
                  </a:ext>
                </a:extLst>
              </p:cNvPr>
              <p:cNvSpPr/>
              <p:nvPr/>
            </p:nvSpPr>
            <p:spPr>
              <a:xfrm flipV="1">
                <a:off x="10442416" y="4165294"/>
                <a:ext cx="25694" cy="31292"/>
              </a:xfrm>
              <a:custGeom>
                <a:avLst/>
                <a:gdLst>
                  <a:gd name="connsiteX0" fmla="*/ 16240 w 25694"/>
                  <a:gd name="connsiteY0" fmla="*/ -2192 h 31292"/>
                  <a:gd name="connsiteX1" fmla="*/ 9535 w 25694"/>
                  <a:gd name="connsiteY1" fmla="*/ 2111 h 31292"/>
                  <a:gd name="connsiteX2" fmla="*/ -667 w 25694"/>
                  <a:gd name="connsiteY2" fmla="*/ 9309 h 31292"/>
                  <a:gd name="connsiteX3" fmla="*/ -7605 w 25694"/>
                  <a:gd name="connsiteY3" fmla="*/ 21793 h 31292"/>
                  <a:gd name="connsiteX4" fmla="*/ -8270 w 25694"/>
                  <a:gd name="connsiteY4" fmla="*/ 21793 h 31292"/>
                  <a:gd name="connsiteX5" fmla="*/ -8281 w 25694"/>
                  <a:gd name="connsiteY5" fmla="*/ 23804 h 31292"/>
                  <a:gd name="connsiteX6" fmla="*/ -8400 w 25694"/>
                  <a:gd name="connsiteY6" fmla="*/ 29100 h 31292"/>
                  <a:gd name="connsiteX7" fmla="*/ -6233 w 25694"/>
                  <a:gd name="connsiteY7" fmla="*/ 23186 h 31292"/>
                  <a:gd name="connsiteX8" fmla="*/ 554 w 25694"/>
                  <a:gd name="connsiteY8" fmla="*/ 10551 h 31292"/>
                  <a:gd name="connsiteX9" fmla="*/ 10429 w 25694"/>
                  <a:gd name="connsiteY9" fmla="*/ 3618 h 31292"/>
                  <a:gd name="connsiteX10" fmla="*/ 17295 w 25694"/>
                  <a:gd name="connsiteY10" fmla="*/ -774 h 31292"/>
                  <a:gd name="connsiteX11" fmla="*/ 16240 w 25694"/>
                  <a:gd name="connsiteY11" fmla="*/ -2192 h 31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694" h="31292">
                    <a:moveTo>
                      <a:pt x="16240" y="-2192"/>
                    </a:moveTo>
                    <a:cubicBezTo>
                      <a:pt x="14166" y="-649"/>
                      <a:pt x="11827" y="755"/>
                      <a:pt x="9535" y="2111"/>
                    </a:cubicBezTo>
                    <a:cubicBezTo>
                      <a:pt x="5955" y="4247"/>
                      <a:pt x="2275" y="6456"/>
                      <a:pt x="-667" y="9309"/>
                    </a:cubicBezTo>
                    <a:cubicBezTo>
                      <a:pt x="-4191" y="12745"/>
                      <a:pt x="-5963" y="17302"/>
                      <a:pt x="-7605" y="21793"/>
                    </a:cubicBezTo>
                    <a:lnTo>
                      <a:pt x="-8270" y="21793"/>
                    </a:lnTo>
                    <a:cubicBezTo>
                      <a:pt x="-8270" y="22458"/>
                      <a:pt x="-8270" y="23134"/>
                      <a:pt x="-8281" y="23804"/>
                    </a:cubicBezTo>
                    <a:lnTo>
                      <a:pt x="-8400" y="29100"/>
                    </a:lnTo>
                    <a:lnTo>
                      <a:pt x="-6233" y="23186"/>
                    </a:lnTo>
                    <a:cubicBezTo>
                      <a:pt x="-4591" y="18638"/>
                      <a:pt x="-2881" y="13924"/>
                      <a:pt x="554" y="10551"/>
                    </a:cubicBezTo>
                    <a:cubicBezTo>
                      <a:pt x="3345" y="7864"/>
                      <a:pt x="6947" y="5702"/>
                      <a:pt x="10429" y="3618"/>
                    </a:cubicBezTo>
                    <a:cubicBezTo>
                      <a:pt x="12758" y="2236"/>
                      <a:pt x="15148" y="806"/>
                      <a:pt x="17295" y="-774"/>
                    </a:cubicBezTo>
                    <a:lnTo>
                      <a:pt x="16240" y="-2192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3" name="Figura a mano libera: forma 782">
                <a:extLst>
                  <a:ext uri="{FF2B5EF4-FFF2-40B4-BE49-F238E27FC236}">
                    <a16:creationId xmlns:a16="http://schemas.microsoft.com/office/drawing/2014/main" id="{2D654AAB-313E-4AFF-A36D-E75E6948FC73}"/>
                  </a:ext>
                </a:extLst>
              </p:cNvPr>
              <p:cNvSpPr/>
              <p:nvPr/>
            </p:nvSpPr>
            <p:spPr>
              <a:xfrm flipV="1">
                <a:off x="10445187" y="4199388"/>
                <a:ext cx="22249" cy="27295"/>
              </a:xfrm>
              <a:custGeom>
                <a:avLst/>
                <a:gdLst>
                  <a:gd name="connsiteX0" fmla="*/ 12387 w 22249"/>
                  <a:gd name="connsiteY0" fmla="*/ -2122 h 27295"/>
                  <a:gd name="connsiteX1" fmla="*/ 4003 w 22249"/>
                  <a:gd name="connsiteY1" fmla="*/ 6276 h 27295"/>
                  <a:gd name="connsiteX2" fmla="*/ -8402 w 22249"/>
                  <a:gd name="connsiteY2" fmla="*/ 25153 h 27295"/>
                  <a:gd name="connsiteX3" fmla="*/ -6651 w 22249"/>
                  <a:gd name="connsiteY3" fmla="*/ 25174 h 27295"/>
                  <a:gd name="connsiteX4" fmla="*/ 5163 w 22249"/>
                  <a:gd name="connsiteY4" fmla="*/ 7612 h 27295"/>
                  <a:gd name="connsiteX5" fmla="*/ 13847 w 22249"/>
                  <a:gd name="connsiteY5" fmla="*/ -1125 h 27295"/>
                  <a:gd name="connsiteX6" fmla="*/ 12387 w 22249"/>
                  <a:gd name="connsiteY6" fmla="*/ -2122 h 2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49" h="27295">
                    <a:moveTo>
                      <a:pt x="12387" y="-2122"/>
                    </a:moveTo>
                    <a:cubicBezTo>
                      <a:pt x="10344" y="892"/>
                      <a:pt x="7272" y="3517"/>
                      <a:pt x="4003" y="6276"/>
                    </a:cubicBezTo>
                    <a:cubicBezTo>
                      <a:pt x="-2015" y="11427"/>
                      <a:pt x="-8267" y="16738"/>
                      <a:pt x="-8402" y="25153"/>
                    </a:cubicBezTo>
                    <a:lnTo>
                      <a:pt x="-6651" y="25174"/>
                    </a:lnTo>
                    <a:cubicBezTo>
                      <a:pt x="-6516" y="17560"/>
                      <a:pt x="-596" y="12523"/>
                      <a:pt x="5163" y="7612"/>
                    </a:cubicBezTo>
                    <a:cubicBezTo>
                      <a:pt x="8353" y="4904"/>
                      <a:pt x="11669" y="2077"/>
                      <a:pt x="13847" y="-1125"/>
                    </a:cubicBezTo>
                    <a:lnTo>
                      <a:pt x="12387" y="-2122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4" name="Figura a mano libera: forma 783">
                <a:extLst>
                  <a:ext uri="{FF2B5EF4-FFF2-40B4-BE49-F238E27FC236}">
                    <a16:creationId xmlns:a16="http://schemas.microsoft.com/office/drawing/2014/main" id="{FC223503-6588-48C0-B60D-174C84B2CFA7}"/>
                  </a:ext>
                </a:extLst>
              </p:cNvPr>
              <p:cNvSpPr/>
              <p:nvPr/>
            </p:nvSpPr>
            <p:spPr>
              <a:xfrm flipV="1">
                <a:off x="10477675" y="4205978"/>
                <a:ext cx="21937" cy="8414"/>
              </a:xfrm>
              <a:custGeom>
                <a:avLst/>
                <a:gdLst>
                  <a:gd name="connsiteX0" fmla="*/ 8939 w 21937"/>
                  <a:gd name="connsiteY0" fmla="*/ -2129 h 8414"/>
                  <a:gd name="connsiteX1" fmla="*/ -2827 w 21937"/>
                  <a:gd name="connsiteY1" fmla="*/ 2149 h 8414"/>
                  <a:gd name="connsiteX2" fmla="*/ -8419 w 21937"/>
                  <a:gd name="connsiteY2" fmla="*/ 4524 h 8414"/>
                  <a:gd name="connsiteX3" fmla="*/ -8430 w 21937"/>
                  <a:gd name="connsiteY3" fmla="*/ 4524 h 8414"/>
                  <a:gd name="connsiteX4" fmla="*/ -8456 w 21937"/>
                  <a:gd name="connsiteY4" fmla="*/ 6286 h 8414"/>
                  <a:gd name="connsiteX5" fmla="*/ -8419 w 21937"/>
                  <a:gd name="connsiteY5" fmla="*/ 6286 h 8414"/>
                  <a:gd name="connsiteX6" fmla="*/ -2038 w 21937"/>
                  <a:gd name="connsiteY6" fmla="*/ 3708 h 8414"/>
                  <a:gd name="connsiteX7" fmla="*/ 10368 w 21937"/>
                  <a:gd name="connsiteY7" fmla="*/ -112 h 8414"/>
                  <a:gd name="connsiteX8" fmla="*/ 11792 w 21937"/>
                  <a:gd name="connsiteY8" fmla="*/ 1691 h 8414"/>
                  <a:gd name="connsiteX9" fmla="*/ 13482 w 21937"/>
                  <a:gd name="connsiteY9" fmla="*/ 1219 h 8414"/>
                  <a:gd name="connsiteX10" fmla="*/ 11065 w 21937"/>
                  <a:gd name="connsiteY10" fmla="*/ -1713 h 8414"/>
                  <a:gd name="connsiteX11" fmla="*/ 8939 w 21937"/>
                  <a:gd name="connsiteY11" fmla="*/ -2129 h 8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937" h="8414">
                    <a:moveTo>
                      <a:pt x="8939" y="-2129"/>
                    </a:moveTo>
                    <a:cubicBezTo>
                      <a:pt x="5524" y="-2129"/>
                      <a:pt x="967" y="210"/>
                      <a:pt x="-2827" y="2149"/>
                    </a:cubicBezTo>
                    <a:cubicBezTo>
                      <a:pt x="-5135" y="3318"/>
                      <a:pt x="-7521" y="4524"/>
                      <a:pt x="-8419" y="4524"/>
                    </a:cubicBezTo>
                    <a:lnTo>
                      <a:pt x="-8430" y="4524"/>
                    </a:lnTo>
                    <a:lnTo>
                      <a:pt x="-8456" y="6286"/>
                    </a:lnTo>
                    <a:lnTo>
                      <a:pt x="-8419" y="6286"/>
                    </a:lnTo>
                    <a:cubicBezTo>
                      <a:pt x="-7167" y="6286"/>
                      <a:pt x="-5161" y="5309"/>
                      <a:pt x="-2038" y="3708"/>
                    </a:cubicBezTo>
                    <a:cubicBezTo>
                      <a:pt x="2074" y="1614"/>
                      <a:pt x="7728" y="-1261"/>
                      <a:pt x="10368" y="-112"/>
                    </a:cubicBezTo>
                    <a:cubicBezTo>
                      <a:pt x="11065" y="195"/>
                      <a:pt x="11538" y="787"/>
                      <a:pt x="11792" y="1691"/>
                    </a:cubicBezTo>
                    <a:lnTo>
                      <a:pt x="13482" y="1219"/>
                    </a:lnTo>
                    <a:cubicBezTo>
                      <a:pt x="13081" y="-221"/>
                      <a:pt x="12266" y="-1198"/>
                      <a:pt x="11065" y="-1713"/>
                    </a:cubicBezTo>
                    <a:cubicBezTo>
                      <a:pt x="10441" y="-1993"/>
                      <a:pt x="9714" y="-2129"/>
                      <a:pt x="8939" y="-212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5" name="Figura a mano libera: forma 784">
                <a:extLst>
                  <a:ext uri="{FF2B5EF4-FFF2-40B4-BE49-F238E27FC236}">
                    <a16:creationId xmlns:a16="http://schemas.microsoft.com/office/drawing/2014/main" id="{DE067C3E-1EFD-4699-8CCD-0F6F21E893EF}"/>
                  </a:ext>
                </a:extLst>
              </p:cNvPr>
              <p:cNvSpPr/>
              <p:nvPr/>
            </p:nvSpPr>
            <p:spPr>
              <a:xfrm flipV="1">
                <a:off x="10478121" y="4169608"/>
                <a:ext cx="21885" cy="6137"/>
              </a:xfrm>
              <a:custGeom>
                <a:avLst/>
                <a:gdLst>
                  <a:gd name="connsiteX0" fmla="*/ 1450 w 21885"/>
                  <a:gd name="connsiteY0" fmla="*/ -2210 h 6137"/>
                  <a:gd name="connsiteX1" fmla="*/ -4314 w 21885"/>
                  <a:gd name="connsiteY1" fmla="*/ -1919 h 6137"/>
                  <a:gd name="connsiteX2" fmla="*/ -8457 w 21885"/>
                  <a:gd name="connsiteY2" fmla="*/ -1701 h 6137"/>
                  <a:gd name="connsiteX3" fmla="*/ -8457 w 21885"/>
                  <a:gd name="connsiteY3" fmla="*/ 61 h 6137"/>
                  <a:gd name="connsiteX4" fmla="*/ -4179 w 21885"/>
                  <a:gd name="connsiteY4" fmla="*/ -168 h 6137"/>
                  <a:gd name="connsiteX5" fmla="*/ 11823 w 21885"/>
                  <a:gd name="connsiteY5" fmla="*/ 3928 h 6137"/>
                  <a:gd name="connsiteX6" fmla="*/ 13429 w 21885"/>
                  <a:gd name="connsiteY6" fmla="*/ 3210 h 6137"/>
                  <a:gd name="connsiteX7" fmla="*/ 1450 w 21885"/>
                  <a:gd name="connsiteY7" fmla="*/ -2210 h 6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885" h="6137">
                    <a:moveTo>
                      <a:pt x="1450" y="-2210"/>
                    </a:moveTo>
                    <a:cubicBezTo>
                      <a:pt x="-536" y="-2210"/>
                      <a:pt x="-2527" y="-2065"/>
                      <a:pt x="-4314" y="-1919"/>
                    </a:cubicBezTo>
                    <a:cubicBezTo>
                      <a:pt x="-5852" y="-1805"/>
                      <a:pt x="-7272" y="-1701"/>
                      <a:pt x="-8457" y="-1701"/>
                    </a:cubicBezTo>
                    <a:lnTo>
                      <a:pt x="-8457" y="61"/>
                    </a:lnTo>
                    <a:cubicBezTo>
                      <a:pt x="-7214" y="61"/>
                      <a:pt x="-5733" y="-64"/>
                      <a:pt x="-4179" y="-168"/>
                    </a:cubicBezTo>
                    <a:cubicBezTo>
                      <a:pt x="1907" y="-630"/>
                      <a:pt x="9510" y="-1213"/>
                      <a:pt x="11823" y="3928"/>
                    </a:cubicBezTo>
                    <a:lnTo>
                      <a:pt x="13429" y="3210"/>
                    </a:lnTo>
                    <a:cubicBezTo>
                      <a:pt x="11397" y="-1264"/>
                      <a:pt x="6429" y="-2210"/>
                      <a:pt x="1450" y="-221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6" name="Figura a mano libera: forma 785">
                <a:extLst>
                  <a:ext uri="{FF2B5EF4-FFF2-40B4-BE49-F238E27FC236}">
                    <a16:creationId xmlns:a16="http://schemas.microsoft.com/office/drawing/2014/main" id="{4D462FF8-1445-44B8-BE98-3D3C7D878CB2}"/>
                  </a:ext>
                </a:extLst>
              </p:cNvPr>
              <p:cNvSpPr/>
              <p:nvPr/>
            </p:nvSpPr>
            <p:spPr>
              <a:xfrm flipV="1">
                <a:off x="10478080" y="4117584"/>
                <a:ext cx="12856" cy="18865"/>
              </a:xfrm>
              <a:custGeom>
                <a:avLst/>
                <a:gdLst>
                  <a:gd name="connsiteX0" fmla="*/ -7488 w 12856"/>
                  <a:gd name="connsiteY0" fmla="*/ -2310 h 18865"/>
                  <a:gd name="connsiteX1" fmla="*/ -8449 w 12856"/>
                  <a:gd name="connsiteY1" fmla="*/ -829 h 18865"/>
                  <a:gd name="connsiteX2" fmla="*/ 2579 w 12856"/>
                  <a:gd name="connsiteY2" fmla="*/ 16306 h 18865"/>
                  <a:gd name="connsiteX3" fmla="*/ 4310 w 12856"/>
                  <a:gd name="connsiteY3" fmla="*/ 16556 h 18865"/>
                  <a:gd name="connsiteX4" fmla="*/ -7488 w 12856"/>
                  <a:gd name="connsiteY4" fmla="*/ -2310 h 18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56" h="18865">
                    <a:moveTo>
                      <a:pt x="-7488" y="-2310"/>
                    </a:moveTo>
                    <a:lnTo>
                      <a:pt x="-8449" y="-829"/>
                    </a:lnTo>
                    <a:cubicBezTo>
                      <a:pt x="-3382" y="2388"/>
                      <a:pt x="3463" y="10335"/>
                      <a:pt x="2579" y="16306"/>
                    </a:cubicBezTo>
                    <a:lnTo>
                      <a:pt x="4310" y="16556"/>
                    </a:lnTo>
                    <a:cubicBezTo>
                      <a:pt x="5396" y="9207"/>
                      <a:pt x="-2847" y="647"/>
                      <a:pt x="-7488" y="-231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7" name="Figura a mano libera: forma 786">
                <a:extLst>
                  <a:ext uri="{FF2B5EF4-FFF2-40B4-BE49-F238E27FC236}">
                    <a16:creationId xmlns:a16="http://schemas.microsoft.com/office/drawing/2014/main" id="{A6DEBFEF-C6BE-4B42-BF78-26CD42328E73}"/>
                  </a:ext>
                </a:extLst>
              </p:cNvPr>
              <p:cNvSpPr/>
              <p:nvPr/>
            </p:nvSpPr>
            <p:spPr>
              <a:xfrm flipV="1">
                <a:off x="10452562" y="4092964"/>
                <a:ext cx="25611" cy="29712"/>
              </a:xfrm>
              <a:custGeom>
                <a:avLst/>
                <a:gdLst>
                  <a:gd name="connsiteX0" fmla="*/ 17132 w 25611"/>
                  <a:gd name="connsiteY0" fmla="*/ -2352 h 29712"/>
                  <a:gd name="connsiteX1" fmla="*/ 15401 w 25611"/>
                  <a:gd name="connsiteY1" fmla="*/ -2071 h 29712"/>
                  <a:gd name="connsiteX2" fmla="*/ 4430 w 25611"/>
                  <a:gd name="connsiteY2" fmla="*/ 9539 h 29712"/>
                  <a:gd name="connsiteX3" fmla="*/ 2153 w 25611"/>
                  <a:gd name="connsiteY3" fmla="*/ 11114 h 29712"/>
                  <a:gd name="connsiteX4" fmla="*/ -8314 w 25611"/>
                  <a:gd name="connsiteY4" fmla="*/ 27361 h 29712"/>
                  <a:gd name="connsiteX5" fmla="*/ -6578 w 25611"/>
                  <a:gd name="connsiteY5" fmla="*/ 27065 h 29712"/>
                  <a:gd name="connsiteX6" fmla="*/ 3198 w 25611"/>
                  <a:gd name="connsiteY6" fmla="*/ 12528 h 29712"/>
                  <a:gd name="connsiteX7" fmla="*/ 5412 w 25611"/>
                  <a:gd name="connsiteY7" fmla="*/ 10979 h 29712"/>
                  <a:gd name="connsiteX8" fmla="*/ 17132 w 25611"/>
                  <a:gd name="connsiteY8" fmla="*/ -2352 h 2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611" h="29712">
                    <a:moveTo>
                      <a:pt x="17132" y="-2352"/>
                    </a:moveTo>
                    <a:lnTo>
                      <a:pt x="15401" y="-2071"/>
                    </a:lnTo>
                    <a:cubicBezTo>
                      <a:pt x="16035" y="1692"/>
                      <a:pt x="8494" y="6795"/>
                      <a:pt x="4430" y="9539"/>
                    </a:cubicBezTo>
                    <a:cubicBezTo>
                      <a:pt x="3531" y="10142"/>
                      <a:pt x="2735" y="10688"/>
                      <a:pt x="2153" y="11114"/>
                    </a:cubicBezTo>
                    <a:cubicBezTo>
                      <a:pt x="953" y="11998"/>
                      <a:pt x="-9566" y="20001"/>
                      <a:pt x="-8314" y="27361"/>
                    </a:cubicBezTo>
                    <a:lnTo>
                      <a:pt x="-6578" y="27065"/>
                    </a:lnTo>
                    <a:cubicBezTo>
                      <a:pt x="-7446" y="21935"/>
                      <a:pt x="-850" y="15506"/>
                      <a:pt x="3198" y="12528"/>
                    </a:cubicBezTo>
                    <a:cubicBezTo>
                      <a:pt x="3765" y="12107"/>
                      <a:pt x="4529" y="11587"/>
                      <a:pt x="5412" y="10979"/>
                    </a:cubicBezTo>
                    <a:cubicBezTo>
                      <a:pt x="10417" y="7616"/>
                      <a:pt x="17958" y="2518"/>
                      <a:pt x="17132" y="-2352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8" name="Figura a mano libera: forma 787">
                <a:extLst>
                  <a:ext uri="{FF2B5EF4-FFF2-40B4-BE49-F238E27FC236}">
                    <a16:creationId xmlns:a16="http://schemas.microsoft.com/office/drawing/2014/main" id="{B5B5C9F8-44C3-4411-91F7-39238CB71965}"/>
                  </a:ext>
                </a:extLst>
              </p:cNvPr>
              <p:cNvSpPr/>
              <p:nvPr/>
            </p:nvSpPr>
            <p:spPr>
              <a:xfrm flipV="1">
                <a:off x="10473979" y="4068787"/>
                <a:ext cx="5706" cy="35362"/>
              </a:xfrm>
              <a:custGeom>
                <a:avLst/>
                <a:gdLst>
                  <a:gd name="connsiteX0" fmla="*/ -5765 w 5706"/>
                  <a:gd name="connsiteY0" fmla="*/ -2398 h 35362"/>
                  <a:gd name="connsiteX1" fmla="*/ -7210 w 5706"/>
                  <a:gd name="connsiteY1" fmla="*/ -1390 h 35362"/>
                  <a:gd name="connsiteX2" fmla="*/ -5266 w 5706"/>
                  <a:gd name="connsiteY2" fmla="*/ 17595 h 35362"/>
                  <a:gd name="connsiteX3" fmla="*/ -5812 w 5706"/>
                  <a:gd name="connsiteY3" fmla="*/ 21556 h 35362"/>
                  <a:gd name="connsiteX4" fmla="*/ -8436 w 5706"/>
                  <a:gd name="connsiteY4" fmla="*/ 31747 h 35362"/>
                  <a:gd name="connsiteX5" fmla="*/ -7173 w 5706"/>
                  <a:gd name="connsiteY5" fmla="*/ 32964 h 35362"/>
                  <a:gd name="connsiteX6" fmla="*/ -4060 w 5706"/>
                  <a:gd name="connsiteY6" fmla="*/ 21758 h 35362"/>
                  <a:gd name="connsiteX7" fmla="*/ -3535 w 5706"/>
                  <a:gd name="connsiteY7" fmla="*/ 17928 h 35362"/>
                  <a:gd name="connsiteX8" fmla="*/ -5765 w 5706"/>
                  <a:gd name="connsiteY8" fmla="*/ -2398 h 35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06" h="35362">
                    <a:moveTo>
                      <a:pt x="-5765" y="-2398"/>
                    </a:moveTo>
                    <a:lnTo>
                      <a:pt x="-7210" y="-1390"/>
                    </a:lnTo>
                    <a:cubicBezTo>
                      <a:pt x="-3109" y="4452"/>
                      <a:pt x="-4684" y="14623"/>
                      <a:pt x="-5266" y="17595"/>
                    </a:cubicBezTo>
                    <a:cubicBezTo>
                      <a:pt x="-5479" y="18687"/>
                      <a:pt x="-5640" y="20080"/>
                      <a:pt x="-5812" y="21556"/>
                    </a:cubicBezTo>
                    <a:cubicBezTo>
                      <a:pt x="-6248" y="25329"/>
                      <a:pt x="-6804" y="30038"/>
                      <a:pt x="-8436" y="31747"/>
                    </a:cubicBezTo>
                    <a:lnTo>
                      <a:pt x="-7173" y="32964"/>
                    </a:lnTo>
                    <a:cubicBezTo>
                      <a:pt x="-5110" y="30833"/>
                      <a:pt x="-4559" y="26010"/>
                      <a:pt x="-4060" y="21758"/>
                    </a:cubicBezTo>
                    <a:cubicBezTo>
                      <a:pt x="-3889" y="20319"/>
                      <a:pt x="-3733" y="18952"/>
                      <a:pt x="-3535" y="17928"/>
                    </a:cubicBezTo>
                    <a:cubicBezTo>
                      <a:pt x="-2922" y="14779"/>
                      <a:pt x="-1274" y="4005"/>
                      <a:pt x="-5765" y="-2398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9" name="Figura a mano libera: forma 788">
                <a:extLst>
                  <a:ext uri="{FF2B5EF4-FFF2-40B4-BE49-F238E27FC236}">
                    <a16:creationId xmlns:a16="http://schemas.microsoft.com/office/drawing/2014/main" id="{1716F808-DAF5-400F-B766-EBAA20F128E0}"/>
                  </a:ext>
                </a:extLst>
              </p:cNvPr>
              <p:cNvSpPr/>
              <p:nvPr/>
            </p:nvSpPr>
            <p:spPr>
              <a:xfrm flipV="1">
                <a:off x="10456974" y="4115235"/>
                <a:ext cx="8797" cy="43142"/>
              </a:xfrm>
              <a:custGeom>
                <a:avLst/>
                <a:gdLst>
                  <a:gd name="connsiteX0" fmla="*/ -7382 w 8797"/>
                  <a:gd name="connsiteY0" fmla="*/ -2289 h 43142"/>
                  <a:gd name="connsiteX1" fmla="*/ -8410 w 8797"/>
                  <a:gd name="connsiteY1" fmla="*/ -880 h 43142"/>
                  <a:gd name="connsiteX2" fmla="*/ -1633 w 8797"/>
                  <a:gd name="connsiteY2" fmla="*/ 22435 h 43142"/>
                  <a:gd name="connsiteX3" fmla="*/ -1763 w 8797"/>
                  <a:gd name="connsiteY3" fmla="*/ 23381 h 43142"/>
                  <a:gd name="connsiteX4" fmla="*/ -4622 w 8797"/>
                  <a:gd name="connsiteY4" fmla="*/ 39586 h 43142"/>
                  <a:gd name="connsiteX5" fmla="*/ -4149 w 8797"/>
                  <a:gd name="connsiteY5" fmla="*/ 39856 h 43142"/>
                  <a:gd name="connsiteX6" fmla="*/ -3442 w 8797"/>
                  <a:gd name="connsiteY6" fmla="*/ 40854 h 43142"/>
                  <a:gd name="connsiteX7" fmla="*/ -22 w 8797"/>
                  <a:gd name="connsiteY7" fmla="*/ 23635 h 43142"/>
                  <a:gd name="connsiteX8" fmla="*/ 123 w 8797"/>
                  <a:gd name="connsiteY8" fmla="*/ 22705 h 43142"/>
                  <a:gd name="connsiteX9" fmla="*/ -7382 w 8797"/>
                  <a:gd name="connsiteY9" fmla="*/ -2289 h 43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797" h="43142">
                    <a:moveTo>
                      <a:pt x="-7382" y="-2289"/>
                    </a:moveTo>
                    <a:lnTo>
                      <a:pt x="-8410" y="-880"/>
                    </a:lnTo>
                    <a:cubicBezTo>
                      <a:pt x="-2688" y="3319"/>
                      <a:pt x="-599" y="15533"/>
                      <a:pt x="-1633" y="22435"/>
                    </a:cubicBezTo>
                    <a:lnTo>
                      <a:pt x="-1763" y="23381"/>
                    </a:lnTo>
                    <a:cubicBezTo>
                      <a:pt x="-3655" y="36431"/>
                      <a:pt x="-4352" y="39133"/>
                      <a:pt x="-4622" y="39586"/>
                    </a:cubicBezTo>
                    <a:lnTo>
                      <a:pt x="-4149" y="39856"/>
                    </a:lnTo>
                    <a:lnTo>
                      <a:pt x="-3442" y="40854"/>
                    </a:lnTo>
                    <a:cubicBezTo>
                      <a:pt x="-2927" y="40485"/>
                      <a:pt x="-2403" y="40131"/>
                      <a:pt x="-22" y="23635"/>
                    </a:cubicBezTo>
                    <a:lnTo>
                      <a:pt x="123" y="22705"/>
                    </a:lnTo>
                    <a:cubicBezTo>
                      <a:pt x="1184" y="15517"/>
                      <a:pt x="-885" y="2462"/>
                      <a:pt x="-7382" y="-228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0" name="Figura a mano libera: forma 789">
                <a:extLst>
                  <a:ext uri="{FF2B5EF4-FFF2-40B4-BE49-F238E27FC236}">
                    <a16:creationId xmlns:a16="http://schemas.microsoft.com/office/drawing/2014/main" id="{33C21080-03BF-4A0C-AACC-46C28A06AAB5}"/>
                  </a:ext>
                </a:extLst>
              </p:cNvPr>
              <p:cNvSpPr/>
              <p:nvPr/>
            </p:nvSpPr>
            <p:spPr>
              <a:xfrm flipV="1">
                <a:off x="10441679" y="4137141"/>
                <a:ext cx="12987" cy="11272"/>
              </a:xfrm>
              <a:custGeom>
                <a:avLst/>
                <a:gdLst>
                  <a:gd name="connsiteX0" fmla="*/ 4095 w 12987"/>
                  <a:gd name="connsiteY0" fmla="*/ -2276 h 11272"/>
                  <a:gd name="connsiteX1" fmla="*/ -4179 w 12987"/>
                  <a:gd name="connsiteY1" fmla="*/ 2667 h 11272"/>
                  <a:gd name="connsiteX2" fmla="*/ -6128 w 12987"/>
                  <a:gd name="connsiteY2" fmla="*/ 5011 h 11272"/>
                  <a:gd name="connsiteX3" fmla="*/ -8388 w 12987"/>
                  <a:gd name="connsiteY3" fmla="*/ 7469 h 11272"/>
                  <a:gd name="connsiteX4" fmla="*/ -7521 w 12987"/>
                  <a:gd name="connsiteY4" fmla="*/ 8997 h 11272"/>
                  <a:gd name="connsiteX5" fmla="*/ -4719 w 12987"/>
                  <a:gd name="connsiteY5" fmla="*/ 6055 h 11272"/>
                  <a:gd name="connsiteX6" fmla="*/ -2979 w 12987"/>
                  <a:gd name="connsiteY6" fmla="*/ 3945 h 11272"/>
                  <a:gd name="connsiteX7" fmla="*/ 4599 w 12987"/>
                  <a:gd name="connsiteY7" fmla="*/ -592 h 11272"/>
                  <a:gd name="connsiteX8" fmla="*/ 4095 w 12987"/>
                  <a:gd name="connsiteY8" fmla="*/ -2276 h 11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87" h="11272">
                    <a:moveTo>
                      <a:pt x="4095" y="-2276"/>
                    </a:moveTo>
                    <a:cubicBezTo>
                      <a:pt x="1372" y="-1439"/>
                      <a:pt x="-1861" y="494"/>
                      <a:pt x="-4179" y="2667"/>
                    </a:cubicBezTo>
                    <a:cubicBezTo>
                      <a:pt x="-4891" y="3327"/>
                      <a:pt x="-5515" y="4185"/>
                      <a:pt x="-6128" y="5011"/>
                    </a:cubicBezTo>
                    <a:cubicBezTo>
                      <a:pt x="-6887" y="6009"/>
                      <a:pt x="-7651" y="7048"/>
                      <a:pt x="-8388" y="7469"/>
                    </a:cubicBezTo>
                    <a:lnTo>
                      <a:pt x="-7521" y="8997"/>
                    </a:lnTo>
                    <a:cubicBezTo>
                      <a:pt x="-6450" y="8394"/>
                      <a:pt x="-5572" y="7209"/>
                      <a:pt x="-4719" y="6055"/>
                    </a:cubicBezTo>
                    <a:cubicBezTo>
                      <a:pt x="-4153" y="5297"/>
                      <a:pt x="-3571" y="4496"/>
                      <a:pt x="-2979" y="3945"/>
                    </a:cubicBezTo>
                    <a:cubicBezTo>
                      <a:pt x="-842" y="1939"/>
                      <a:pt x="2130" y="167"/>
                      <a:pt x="4599" y="-592"/>
                    </a:cubicBezTo>
                    <a:lnTo>
                      <a:pt x="4095" y="-2276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1" name="Figura a mano libera: forma 790">
                <a:extLst>
                  <a:ext uri="{FF2B5EF4-FFF2-40B4-BE49-F238E27FC236}">
                    <a16:creationId xmlns:a16="http://schemas.microsoft.com/office/drawing/2014/main" id="{6D13CC8F-07E0-4861-A6A1-3255C2386571}"/>
                  </a:ext>
                </a:extLst>
              </p:cNvPr>
              <p:cNvSpPr/>
              <p:nvPr/>
            </p:nvSpPr>
            <p:spPr>
              <a:xfrm flipV="1">
                <a:off x="10451574" y="4157072"/>
                <a:ext cx="6293" cy="30772"/>
              </a:xfrm>
              <a:custGeom>
                <a:avLst/>
                <a:gdLst>
                  <a:gd name="connsiteX0" fmla="*/ -3743 w 6293"/>
                  <a:gd name="connsiteY0" fmla="*/ -2211 h 30772"/>
                  <a:gd name="connsiteX1" fmla="*/ -4990 w 6293"/>
                  <a:gd name="connsiteY1" fmla="*/ 10824 h 30772"/>
                  <a:gd name="connsiteX2" fmla="*/ -8399 w 6293"/>
                  <a:gd name="connsiteY2" fmla="*/ 27367 h 30772"/>
                  <a:gd name="connsiteX3" fmla="*/ -7126 w 6293"/>
                  <a:gd name="connsiteY3" fmla="*/ 28562 h 30772"/>
                  <a:gd name="connsiteX4" fmla="*/ -3244 w 6293"/>
                  <a:gd name="connsiteY4" fmla="*/ 10793 h 30772"/>
                  <a:gd name="connsiteX5" fmla="*/ -2106 w 6293"/>
                  <a:gd name="connsiteY5" fmla="*/ -1587 h 30772"/>
                  <a:gd name="connsiteX6" fmla="*/ -3743 w 6293"/>
                  <a:gd name="connsiteY6" fmla="*/ -2211 h 3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93" h="30772">
                    <a:moveTo>
                      <a:pt x="-3743" y="-2211"/>
                    </a:moveTo>
                    <a:cubicBezTo>
                      <a:pt x="-5178" y="1536"/>
                      <a:pt x="-5094" y="6261"/>
                      <a:pt x="-4990" y="10824"/>
                    </a:cubicBezTo>
                    <a:cubicBezTo>
                      <a:pt x="-4886" y="17014"/>
                      <a:pt x="-4746" y="23422"/>
                      <a:pt x="-8399" y="27367"/>
                    </a:cubicBezTo>
                    <a:lnTo>
                      <a:pt x="-7126" y="28562"/>
                    </a:lnTo>
                    <a:cubicBezTo>
                      <a:pt x="-3000" y="24087"/>
                      <a:pt x="-3119" y="17326"/>
                      <a:pt x="-3244" y="10793"/>
                    </a:cubicBezTo>
                    <a:cubicBezTo>
                      <a:pt x="-3327" y="6188"/>
                      <a:pt x="-3415" y="1853"/>
                      <a:pt x="-2106" y="-1587"/>
                    </a:cubicBezTo>
                    <a:lnTo>
                      <a:pt x="-3743" y="-2211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2" name="Figura a mano libera: forma 791">
                <a:extLst>
                  <a:ext uri="{FF2B5EF4-FFF2-40B4-BE49-F238E27FC236}">
                    <a16:creationId xmlns:a16="http://schemas.microsoft.com/office/drawing/2014/main" id="{CD69FAC6-763E-4F90-BE37-74F40FB92887}"/>
                  </a:ext>
                </a:extLst>
              </p:cNvPr>
              <p:cNvSpPr/>
              <p:nvPr/>
            </p:nvSpPr>
            <p:spPr>
              <a:xfrm flipV="1">
                <a:off x="10436491" y="4176624"/>
                <a:ext cx="12208" cy="3877"/>
              </a:xfrm>
              <a:custGeom>
                <a:avLst/>
                <a:gdLst>
                  <a:gd name="connsiteX0" fmla="*/ 3829 w 12208"/>
                  <a:gd name="connsiteY0" fmla="*/ -2198 h 3877"/>
                  <a:gd name="connsiteX1" fmla="*/ -8379 w 12208"/>
                  <a:gd name="connsiteY1" fmla="*/ 68 h 3877"/>
                  <a:gd name="connsiteX2" fmla="*/ -7678 w 12208"/>
                  <a:gd name="connsiteY2" fmla="*/ 1680 h 3877"/>
                  <a:gd name="connsiteX3" fmla="*/ 3829 w 12208"/>
                  <a:gd name="connsiteY3" fmla="*/ -446 h 3877"/>
                  <a:gd name="connsiteX4" fmla="*/ 3829 w 12208"/>
                  <a:gd name="connsiteY4" fmla="*/ -2198 h 3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08" h="3877">
                    <a:moveTo>
                      <a:pt x="3829" y="-2198"/>
                    </a:moveTo>
                    <a:cubicBezTo>
                      <a:pt x="-552" y="-2182"/>
                      <a:pt x="-4117" y="-1803"/>
                      <a:pt x="-8379" y="68"/>
                    </a:cubicBezTo>
                    <a:lnTo>
                      <a:pt x="-7678" y="1680"/>
                    </a:lnTo>
                    <a:cubicBezTo>
                      <a:pt x="-3670" y="-82"/>
                      <a:pt x="-422" y="-436"/>
                      <a:pt x="3829" y="-446"/>
                    </a:cubicBezTo>
                    <a:lnTo>
                      <a:pt x="3829" y="-2198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3" name="Figura a mano libera: forma 792">
                <a:extLst>
                  <a:ext uri="{FF2B5EF4-FFF2-40B4-BE49-F238E27FC236}">
                    <a16:creationId xmlns:a16="http://schemas.microsoft.com/office/drawing/2014/main" id="{CC45FB2D-4963-4F59-8EAE-80494494DC70}"/>
                  </a:ext>
                </a:extLst>
              </p:cNvPr>
              <p:cNvSpPr/>
              <p:nvPr/>
            </p:nvSpPr>
            <p:spPr>
              <a:xfrm flipV="1">
                <a:off x="10451737" y="4194472"/>
                <a:ext cx="5741" cy="21610"/>
              </a:xfrm>
              <a:custGeom>
                <a:avLst/>
                <a:gdLst>
                  <a:gd name="connsiteX0" fmla="*/ -2658 w 5741"/>
                  <a:gd name="connsiteY0" fmla="*/ -2139 h 21610"/>
                  <a:gd name="connsiteX1" fmla="*/ -4404 w 5741"/>
                  <a:gd name="connsiteY1" fmla="*/ -2139 h 21610"/>
                  <a:gd name="connsiteX2" fmla="*/ -5568 w 5741"/>
                  <a:gd name="connsiteY2" fmla="*/ 9487 h 21610"/>
                  <a:gd name="connsiteX3" fmla="*/ -6675 w 5741"/>
                  <a:gd name="connsiteY3" fmla="*/ 12444 h 21610"/>
                  <a:gd name="connsiteX4" fmla="*/ -8354 w 5741"/>
                  <a:gd name="connsiteY4" fmla="*/ 19471 h 21610"/>
                  <a:gd name="connsiteX5" fmla="*/ -6603 w 5741"/>
                  <a:gd name="connsiteY5" fmla="*/ 19284 h 21610"/>
                  <a:gd name="connsiteX6" fmla="*/ -5049 w 5741"/>
                  <a:gd name="connsiteY6" fmla="*/ 13115 h 21610"/>
                  <a:gd name="connsiteX7" fmla="*/ -3895 w 5741"/>
                  <a:gd name="connsiteY7" fmla="*/ 9970 h 21610"/>
                  <a:gd name="connsiteX8" fmla="*/ -2658 w 5741"/>
                  <a:gd name="connsiteY8" fmla="*/ -2139 h 21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41" h="21610">
                    <a:moveTo>
                      <a:pt x="-2658" y="-2139"/>
                    </a:moveTo>
                    <a:lnTo>
                      <a:pt x="-4404" y="-2139"/>
                    </a:lnTo>
                    <a:cubicBezTo>
                      <a:pt x="-4404" y="1623"/>
                      <a:pt x="-4404" y="5506"/>
                      <a:pt x="-5568" y="9487"/>
                    </a:cubicBezTo>
                    <a:cubicBezTo>
                      <a:pt x="-5849" y="10423"/>
                      <a:pt x="-6249" y="11405"/>
                      <a:pt x="-6675" y="12444"/>
                    </a:cubicBezTo>
                    <a:cubicBezTo>
                      <a:pt x="-7631" y="14721"/>
                      <a:pt x="-8624" y="17096"/>
                      <a:pt x="-8354" y="19471"/>
                    </a:cubicBezTo>
                    <a:lnTo>
                      <a:pt x="-6603" y="19284"/>
                    </a:lnTo>
                    <a:cubicBezTo>
                      <a:pt x="-6832" y="17350"/>
                      <a:pt x="-5916" y="15188"/>
                      <a:pt x="-5049" y="13115"/>
                    </a:cubicBezTo>
                    <a:cubicBezTo>
                      <a:pt x="-4623" y="12075"/>
                      <a:pt x="-4186" y="11010"/>
                      <a:pt x="-3895" y="9970"/>
                    </a:cubicBezTo>
                    <a:cubicBezTo>
                      <a:pt x="-2658" y="5755"/>
                      <a:pt x="-2658" y="1738"/>
                      <a:pt x="-2658" y="-213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4" name="Figura a mano libera: forma 793">
                <a:extLst>
                  <a:ext uri="{FF2B5EF4-FFF2-40B4-BE49-F238E27FC236}">
                    <a16:creationId xmlns:a16="http://schemas.microsoft.com/office/drawing/2014/main" id="{D12E9A10-0CEE-43EB-BFA4-AFF9AF38EEEF}"/>
                  </a:ext>
                </a:extLst>
              </p:cNvPr>
              <p:cNvSpPr/>
              <p:nvPr/>
            </p:nvSpPr>
            <p:spPr>
              <a:xfrm flipV="1">
                <a:off x="10439989" y="4207377"/>
                <a:ext cx="10955" cy="4324"/>
              </a:xfrm>
              <a:custGeom>
                <a:avLst/>
                <a:gdLst>
                  <a:gd name="connsiteX0" fmla="*/ 1875 w 10955"/>
                  <a:gd name="connsiteY0" fmla="*/ -2130 h 4324"/>
                  <a:gd name="connsiteX1" fmla="*/ -8384 w 10955"/>
                  <a:gd name="connsiteY1" fmla="*/ 593 h 4324"/>
                  <a:gd name="connsiteX2" fmla="*/ -7657 w 10955"/>
                  <a:gd name="connsiteY2" fmla="*/ 2194 h 4324"/>
                  <a:gd name="connsiteX3" fmla="*/ 2483 w 10955"/>
                  <a:gd name="connsiteY3" fmla="*/ -363 h 4324"/>
                  <a:gd name="connsiteX4" fmla="*/ 2572 w 10955"/>
                  <a:gd name="connsiteY4" fmla="*/ -2114 h 4324"/>
                  <a:gd name="connsiteX5" fmla="*/ 1875 w 10955"/>
                  <a:gd name="connsiteY5" fmla="*/ -2130 h 4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55" h="4324">
                    <a:moveTo>
                      <a:pt x="1875" y="-2130"/>
                    </a:moveTo>
                    <a:cubicBezTo>
                      <a:pt x="-983" y="-2130"/>
                      <a:pt x="-4330" y="-1241"/>
                      <a:pt x="-8384" y="593"/>
                    </a:cubicBezTo>
                    <a:lnTo>
                      <a:pt x="-7657" y="2194"/>
                    </a:lnTo>
                    <a:cubicBezTo>
                      <a:pt x="-3535" y="339"/>
                      <a:pt x="-230" y="-503"/>
                      <a:pt x="2483" y="-363"/>
                    </a:cubicBezTo>
                    <a:lnTo>
                      <a:pt x="2572" y="-2114"/>
                    </a:lnTo>
                    <a:lnTo>
                      <a:pt x="1875" y="-213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5" name="Figura a mano libera: forma 794">
                <a:extLst>
                  <a:ext uri="{FF2B5EF4-FFF2-40B4-BE49-F238E27FC236}">
                    <a16:creationId xmlns:a16="http://schemas.microsoft.com/office/drawing/2014/main" id="{E9871B3C-66AC-41A6-AC94-F494B2C10A94}"/>
                  </a:ext>
                </a:extLst>
              </p:cNvPr>
              <p:cNvSpPr/>
              <p:nvPr/>
            </p:nvSpPr>
            <p:spPr>
              <a:xfrm flipV="1">
                <a:off x="10485967" y="4210474"/>
                <a:ext cx="8177" cy="18491"/>
              </a:xfrm>
              <a:custGeom>
                <a:avLst/>
                <a:gdLst>
                  <a:gd name="connsiteX0" fmla="*/ -1580 w 8177"/>
                  <a:gd name="connsiteY0" fmla="*/ -2108 h 18491"/>
                  <a:gd name="connsiteX1" fmla="*/ -7885 w 8177"/>
                  <a:gd name="connsiteY1" fmla="*/ 16384 h 18491"/>
                  <a:gd name="connsiteX2" fmla="*/ -6263 w 8177"/>
                  <a:gd name="connsiteY2" fmla="*/ 15703 h 18491"/>
                  <a:gd name="connsiteX3" fmla="*/ -281 w 8177"/>
                  <a:gd name="connsiteY3" fmla="*/ -933 h 18491"/>
                  <a:gd name="connsiteX4" fmla="*/ -1580 w 8177"/>
                  <a:gd name="connsiteY4" fmla="*/ -2108 h 1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7" h="18491">
                    <a:moveTo>
                      <a:pt x="-1580" y="-2108"/>
                    </a:moveTo>
                    <a:cubicBezTo>
                      <a:pt x="-4844" y="1452"/>
                      <a:pt x="-10228" y="10849"/>
                      <a:pt x="-7885" y="16384"/>
                    </a:cubicBezTo>
                    <a:lnTo>
                      <a:pt x="-6263" y="15703"/>
                    </a:lnTo>
                    <a:cubicBezTo>
                      <a:pt x="-8212" y="11119"/>
                      <a:pt x="-3477" y="2559"/>
                      <a:pt x="-281" y="-933"/>
                    </a:cubicBezTo>
                    <a:lnTo>
                      <a:pt x="-1580" y="-2108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6" name="Figura a mano libera: forma 795">
                <a:extLst>
                  <a:ext uri="{FF2B5EF4-FFF2-40B4-BE49-F238E27FC236}">
                    <a16:creationId xmlns:a16="http://schemas.microsoft.com/office/drawing/2014/main" id="{528FE3EB-F752-4E3F-A636-874598A46B14}"/>
                  </a:ext>
                </a:extLst>
              </p:cNvPr>
              <p:cNvSpPr/>
              <p:nvPr/>
            </p:nvSpPr>
            <p:spPr>
              <a:xfrm flipV="1">
                <a:off x="10476355" y="4144022"/>
                <a:ext cx="10253" cy="19141"/>
              </a:xfrm>
              <a:custGeom>
                <a:avLst/>
                <a:gdLst>
                  <a:gd name="connsiteX0" fmla="*/ 645 w 10253"/>
                  <a:gd name="connsiteY0" fmla="*/ -2252 h 19141"/>
                  <a:gd name="connsiteX1" fmla="*/ -2660 w 10253"/>
                  <a:gd name="connsiteY1" fmla="*/ 4348 h 19141"/>
                  <a:gd name="connsiteX2" fmla="*/ -4038 w 10253"/>
                  <a:gd name="connsiteY2" fmla="*/ 8210 h 19141"/>
                  <a:gd name="connsiteX3" fmla="*/ -5675 w 10253"/>
                  <a:gd name="connsiteY3" fmla="*/ 10663 h 19141"/>
                  <a:gd name="connsiteX4" fmla="*/ -8440 w 10253"/>
                  <a:gd name="connsiteY4" fmla="*/ 16889 h 19141"/>
                  <a:gd name="connsiteX5" fmla="*/ -6678 w 10253"/>
                  <a:gd name="connsiteY5" fmla="*/ 16817 h 19141"/>
                  <a:gd name="connsiteX6" fmla="*/ -4266 w 10253"/>
                  <a:gd name="connsiteY6" fmla="*/ 11703 h 19141"/>
                  <a:gd name="connsiteX7" fmla="*/ -2494 w 10253"/>
                  <a:gd name="connsiteY7" fmla="*/ 9010 h 19141"/>
                  <a:gd name="connsiteX8" fmla="*/ -987 w 10253"/>
                  <a:gd name="connsiteY8" fmla="*/ 4853 h 19141"/>
                  <a:gd name="connsiteX9" fmla="*/ 1809 w 10253"/>
                  <a:gd name="connsiteY9" fmla="*/ -932 h 19141"/>
                  <a:gd name="connsiteX10" fmla="*/ 645 w 10253"/>
                  <a:gd name="connsiteY10" fmla="*/ -2252 h 19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253" h="19141">
                    <a:moveTo>
                      <a:pt x="645" y="-2252"/>
                    </a:moveTo>
                    <a:cubicBezTo>
                      <a:pt x="-1226" y="-605"/>
                      <a:pt x="-1974" y="1916"/>
                      <a:pt x="-2660" y="4348"/>
                    </a:cubicBezTo>
                    <a:cubicBezTo>
                      <a:pt x="-3076" y="5762"/>
                      <a:pt x="-3476" y="7087"/>
                      <a:pt x="-4038" y="8210"/>
                    </a:cubicBezTo>
                    <a:cubicBezTo>
                      <a:pt x="-4469" y="9005"/>
                      <a:pt x="-5051" y="9811"/>
                      <a:pt x="-5675" y="10663"/>
                    </a:cubicBezTo>
                    <a:cubicBezTo>
                      <a:pt x="-7088" y="12576"/>
                      <a:pt x="-8533" y="14540"/>
                      <a:pt x="-8440" y="16889"/>
                    </a:cubicBezTo>
                    <a:lnTo>
                      <a:pt x="-6678" y="16817"/>
                    </a:lnTo>
                    <a:cubicBezTo>
                      <a:pt x="-6746" y="15081"/>
                      <a:pt x="-5472" y="13371"/>
                      <a:pt x="-4266" y="11703"/>
                    </a:cubicBezTo>
                    <a:cubicBezTo>
                      <a:pt x="-3627" y="10824"/>
                      <a:pt x="-2962" y="9930"/>
                      <a:pt x="-2494" y="9010"/>
                    </a:cubicBezTo>
                    <a:cubicBezTo>
                      <a:pt x="-1844" y="7742"/>
                      <a:pt x="-1398" y="6277"/>
                      <a:pt x="-987" y="4853"/>
                    </a:cubicBezTo>
                    <a:cubicBezTo>
                      <a:pt x="-316" y="2550"/>
                      <a:pt x="323" y="373"/>
                      <a:pt x="1809" y="-932"/>
                    </a:cubicBezTo>
                    <a:lnTo>
                      <a:pt x="645" y="-2252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7" name="Figura a mano libera: forma 796">
                <a:extLst>
                  <a:ext uri="{FF2B5EF4-FFF2-40B4-BE49-F238E27FC236}">
                    <a16:creationId xmlns:a16="http://schemas.microsoft.com/office/drawing/2014/main" id="{066B6F9B-B811-4D5A-939A-38C115FE0383}"/>
                  </a:ext>
                </a:extLst>
              </p:cNvPr>
              <p:cNvSpPr/>
              <p:nvPr/>
            </p:nvSpPr>
            <p:spPr>
              <a:xfrm flipV="1">
                <a:off x="10461306" y="4069088"/>
                <a:ext cx="4963" cy="39852"/>
              </a:xfrm>
              <a:custGeom>
                <a:avLst/>
                <a:gdLst>
                  <a:gd name="connsiteX0" fmla="*/ -3459 w 4963"/>
                  <a:gd name="connsiteY0" fmla="*/ -2393 h 39852"/>
                  <a:gd name="connsiteX1" fmla="*/ -5211 w 4963"/>
                  <a:gd name="connsiteY1" fmla="*/ -2351 h 39852"/>
                  <a:gd name="connsiteX2" fmla="*/ -6811 w 4963"/>
                  <a:gd name="connsiteY2" fmla="*/ 6910 h 39852"/>
                  <a:gd name="connsiteX3" fmla="*/ -8334 w 4963"/>
                  <a:gd name="connsiteY3" fmla="*/ 17336 h 39852"/>
                  <a:gd name="connsiteX4" fmla="*/ -6895 w 4963"/>
                  <a:gd name="connsiteY4" fmla="*/ 21795 h 39852"/>
                  <a:gd name="connsiteX5" fmla="*/ -5419 w 4963"/>
                  <a:gd name="connsiteY5" fmla="*/ 26920 h 39852"/>
                  <a:gd name="connsiteX6" fmla="*/ -7352 w 4963"/>
                  <a:gd name="connsiteY6" fmla="*/ 36831 h 39852"/>
                  <a:gd name="connsiteX7" fmla="*/ -5704 w 4963"/>
                  <a:gd name="connsiteY7" fmla="*/ 37460 h 39852"/>
                  <a:gd name="connsiteX8" fmla="*/ -3667 w 4963"/>
                  <a:gd name="connsiteY8" fmla="*/ 26883 h 39852"/>
                  <a:gd name="connsiteX9" fmla="*/ -5283 w 4963"/>
                  <a:gd name="connsiteY9" fmla="*/ 21099 h 39852"/>
                  <a:gd name="connsiteX10" fmla="*/ -6588 w 4963"/>
                  <a:gd name="connsiteY10" fmla="*/ 17133 h 39852"/>
                  <a:gd name="connsiteX11" fmla="*/ -5101 w 4963"/>
                  <a:gd name="connsiteY11" fmla="*/ 7357 h 39852"/>
                  <a:gd name="connsiteX12" fmla="*/ -3459 w 4963"/>
                  <a:gd name="connsiteY12" fmla="*/ -2393 h 39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63" h="39852">
                    <a:moveTo>
                      <a:pt x="-3459" y="-2393"/>
                    </a:moveTo>
                    <a:lnTo>
                      <a:pt x="-5211" y="-2351"/>
                    </a:lnTo>
                    <a:cubicBezTo>
                      <a:pt x="-5117" y="564"/>
                      <a:pt x="-5969" y="3787"/>
                      <a:pt x="-6811" y="6910"/>
                    </a:cubicBezTo>
                    <a:cubicBezTo>
                      <a:pt x="-7737" y="10434"/>
                      <a:pt x="-8703" y="14088"/>
                      <a:pt x="-8334" y="17336"/>
                    </a:cubicBezTo>
                    <a:cubicBezTo>
                      <a:pt x="-8147" y="18926"/>
                      <a:pt x="-7508" y="20382"/>
                      <a:pt x="-6895" y="21795"/>
                    </a:cubicBezTo>
                    <a:cubicBezTo>
                      <a:pt x="-6157" y="23479"/>
                      <a:pt x="-5450" y="25054"/>
                      <a:pt x="-5419" y="26920"/>
                    </a:cubicBezTo>
                    <a:cubicBezTo>
                      <a:pt x="-5340" y="30002"/>
                      <a:pt x="-6016" y="33432"/>
                      <a:pt x="-7352" y="36831"/>
                    </a:cubicBezTo>
                    <a:lnTo>
                      <a:pt x="-5704" y="37460"/>
                    </a:lnTo>
                    <a:cubicBezTo>
                      <a:pt x="-4291" y="33858"/>
                      <a:pt x="-3600" y="30199"/>
                      <a:pt x="-3667" y="26883"/>
                    </a:cubicBezTo>
                    <a:cubicBezTo>
                      <a:pt x="-3709" y="24674"/>
                      <a:pt x="-4504" y="22861"/>
                      <a:pt x="-5283" y="21099"/>
                    </a:cubicBezTo>
                    <a:cubicBezTo>
                      <a:pt x="-5876" y="19737"/>
                      <a:pt x="-6427" y="18464"/>
                      <a:pt x="-6588" y="17133"/>
                    </a:cubicBezTo>
                    <a:cubicBezTo>
                      <a:pt x="-6926" y="14218"/>
                      <a:pt x="-6047" y="10881"/>
                      <a:pt x="-5101" y="7357"/>
                    </a:cubicBezTo>
                    <a:cubicBezTo>
                      <a:pt x="-4249" y="4114"/>
                      <a:pt x="-3361" y="762"/>
                      <a:pt x="-3459" y="-2393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8" name="Figura a mano libera: forma 797">
                <a:extLst>
                  <a:ext uri="{FF2B5EF4-FFF2-40B4-BE49-F238E27FC236}">
                    <a16:creationId xmlns:a16="http://schemas.microsoft.com/office/drawing/2014/main" id="{1ADDC7C1-5F10-45C6-AA31-F964D3A9D9FB}"/>
                  </a:ext>
                </a:extLst>
              </p:cNvPr>
              <p:cNvSpPr/>
              <p:nvPr/>
            </p:nvSpPr>
            <p:spPr>
              <a:xfrm flipV="1">
                <a:off x="10447816" y="4107953"/>
                <a:ext cx="23740" cy="6236"/>
              </a:xfrm>
              <a:custGeom>
                <a:avLst/>
                <a:gdLst>
                  <a:gd name="connsiteX0" fmla="*/ 14985 w 23740"/>
                  <a:gd name="connsiteY0" fmla="*/ -2345 h 6236"/>
                  <a:gd name="connsiteX1" fmla="*/ -8408 w 23740"/>
                  <a:gd name="connsiteY1" fmla="*/ 3710 h 6236"/>
                  <a:gd name="connsiteX2" fmla="*/ -6635 w 23740"/>
                  <a:gd name="connsiteY2" fmla="*/ 3892 h 6236"/>
                  <a:gd name="connsiteX3" fmla="*/ 15286 w 23740"/>
                  <a:gd name="connsiteY3" fmla="*/ -588 h 6236"/>
                  <a:gd name="connsiteX4" fmla="*/ 15333 w 23740"/>
                  <a:gd name="connsiteY4" fmla="*/ -2345 h 6236"/>
                  <a:gd name="connsiteX5" fmla="*/ 14985 w 23740"/>
                  <a:gd name="connsiteY5" fmla="*/ -2345 h 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740" h="6236">
                    <a:moveTo>
                      <a:pt x="14985" y="-2345"/>
                    </a:moveTo>
                    <a:cubicBezTo>
                      <a:pt x="12101" y="-2345"/>
                      <a:pt x="-7763" y="-2111"/>
                      <a:pt x="-8408" y="3710"/>
                    </a:cubicBezTo>
                    <a:lnTo>
                      <a:pt x="-6635" y="3892"/>
                    </a:lnTo>
                    <a:cubicBezTo>
                      <a:pt x="-6303" y="576"/>
                      <a:pt x="8899" y="-749"/>
                      <a:pt x="15286" y="-588"/>
                    </a:cubicBezTo>
                    <a:lnTo>
                      <a:pt x="15333" y="-2345"/>
                    </a:lnTo>
                    <a:lnTo>
                      <a:pt x="14985" y="-2345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9" name="Figura a mano libera: forma 798">
                <a:extLst>
                  <a:ext uri="{FF2B5EF4-FFF2-40B4-BE49-F238E27FC236}">
                    <a16:creationId xmlns:a16="http://schemas.microsoft.com/office/drawing/2014/main" id="{9316BC38-DA2D-4A20-B31F-3BBD108D4B5D}"/>
                  </a:ext>
                </a:extLst>
              </p:cNvPr>
              <p:cNvSpPr/>
              <p:nvPr/>
            </p:nvSpPr>
            <p:spPr>
              <a:xfrm flipV="1">
                <a:off x="10485147" y="4106378"/>
                <a:ext cx="2937" cy="20607"/>
              </a:xfrm>
              <a:custGeom>
                <a:avLst/>
                <a:gdLst>
                  <a:gd name="connsiteX0" fmla="*/ -5811 w 2937"/>
                  <a:gd name="connsiteY0" fmla="*/ -2333 h 20607"/>
                  <a:gd name="connsiteX1" fmla="*/ -7573 w 2937"/>
                  <a:gd name="connsiteY1" fmla="*/ -2223 h 20607"/>
                  <a:gd name="connsiteX2" fmla="*/ -7978 w 2937"/>
                  <a:gd name="connsiteY2" fmla="*/ 3831 h 20607"/>
                  <a:gd name="connsiteX3" fmla="*/ -8446 w 2937"/>
                  <a:gd name="connsiteY3" fmla="*/ 9590 h 20607"/>
                  <a:gd name="connsiteX4" fmla="*/ -7843 w 2937"/>
                  <a:gd name="connsiteY4" fmla="*/ 13041 h 20607"/>
                  <a:gd name="connsiteX5" fmla="*/ -7505 w 2937"/>
                  <a:gd name="connsiteY5" fmla="*/ 17573 h 20607"/>
                  <a:gd name="connsiteX6" fmla="*/ -5878 w 2937"/>
                  <a:gd name="connsiteY6" fmla="*/ 18275 h 20607"/>
                  <a:gd name="connsiteX7" fmla="*/ -6133 w 2937"/>
                  <a:gd name="connsiteY7" fmla="*/ 12610 h 20607"/>
                  <a:gd name="connsiteX8" fmla="*/ -6695 w 2937"/>
                  <a:gd name="connsiteY8" fmla="*/ 9554 h 20607"/>
                  <a:gd name="connsiteX9" fmla="*/ -6247 w 2937"/>
                  <a:gd name="connsiteY9" fmla="*/ 4065 h 20607"/>
                  <a:gd name="connsiteX10" fmla="*/ -5811 w 2937"/>
                  <a:gd name="connsiteY10" fmla="*/ -2333 h 20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37" h="20607">
                    <a:moveTo>
                      <a:pt x="-5811" y="-2333"/>
                    </a:moveTo>
                    <a:lnTo>
                      <a:pt x="-7573" y="-2223"/>
                    </a:lnTo>
                    <a:cubicBezTo>
                      <a:pt x="-7458" y="-202"/>
                      <a:pt x="-7713" y="1758"/>
                      <a:pt x="-7978" y="3831"/>
                    </a:cubicBezTo>
                    <a:cubicBezTo>
                      <a:pt x="-8233" y="5713"/>
                      <a:pt x="-8498" y="7631"/>
                      <a:pt x="-8446" y="9590"/>
                    </a:cubicBezTo>
                    <a:cubicBezTo>
                      <a:pt x="-8410" y="10707"/>
                      <a:pt x="-8129" y="11887"/>
                      <a:pt x="-7843" y="13041"/>
                    </a:cubicBezTo>
                    <a:cubicBezTo>
                      <a:pt x="-7412" y="14699"/>
                      <a:pt x="-7001" y="16403"/>
                      <a:pt x="-7505" y="17573"/>
                    </a:cubicBezTo>
                    <a:lnTo>
                      <a:pt x="-5878" y="18275"/>
                    </a:lnTo>
                    <a:cubicBezTo>
                      <a:pt x="-5156" y="16565"/>
                      <a:pt x="-5655" y="14543"/>
                      <a:pt x="-6133" y="12610"/>
                    </a:cubicBezTo>
                    <a:cubicBezTo>
                      <a:pt x="-6409" y="11508"/>
                      <a:pt x="-6669" y="10468"/>
                      <a:pt x="-6695" y="9554"/>
                    </a:cubicBezTo>
                    <a:cubicBezTo>
                      <a:pt x="-6736" y="7724"/>
                      <a:pt x="-6492" y="5952"/>
                      <a:pt x="-6247" y="4065"/>
                    </a:cubicBezTo>
                    <a:cubicBezTo>
                      <a:pt x="-5967" y="1997"/>
                      <a:pt x="-5681" y="-144"/>
                      <a:pt x="-5811" y="-2333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0" name="Figura a mano libera: forma 799">
                <a:extLst>
                  <a:ext uri="{FF2B5EF4-FFF2-40B4-BE49-F238E27FC236}">
                    <a16:creationId xmlns:a16="http://schemas.microsoft.com/office/drawing/2014/main" id="{AB53E0AA-77FC-47A8-BC97-04ED05201BAA}"/>
                  </a:ext>
                </a:extLst>
              </p:cNvPr>
              <p:cNvSpPr/>
              <p:nvPr/>
            </p:nvSpPr>
            <p:spPr>
              <a:xfrm flipV="1">
                <a:off x="10450030" y="4112677"/>
                <a:ext cx="15945" cy="21942"/>
              </a:xfrm>
              <a:custGeom>
                <a:avLst/>
                <a:gdLst>
                  <a:gd name="connsiteX0" fmla="*/ 6366 w 15945"/>
                  <a:gd name="connsiteY0" fmla="*/ -2317 h 21942"/>
                  <a:gd name="connsiteX1" fmla="*/ 1205 w 15945"/>
                  <a:gd name="connsiteY1" fmla="*/ 4346 h 21942"/>
                  <a:gd name="connsiteX2" fmla="*/ -2501 w 15945"/>
                  <a:gd name="connsiteY2" fmla="*/ 9538 h 21942"/>
                  <a:gd name="connsiteX3" fmla="*/ -8405 w 15945"/>
                  <a:gd name="connsiteY3" fmla="*/ 19220 h 21942"/>
                  <a:gd name="connsiteX4" fmla="*/ -6684 w 15945"/>
                  <a:gd name="connsiteY4" fmla="*/ 19626 h 21942"/>
                  <a:gd name="connsiteX5" fmla="*/ -1191 w 15945"/>
                  <a:gd name="connsiteY5" fmla="*/ 10702 h 21942"/>
                  <a:gd name="connsiteX6" fmla="*/ 2702 w 15945"/>
                  <a:gd name="connsiteY6" fmla="*/ 5297 h 21942"/>
                  <a:gd name="connsiteX7" fmla="*/ 7541 w 15945"/>
                  <a:gd name="connsiteY7" fmla="*/ -992 h 21942"/>
                  <a:gd name="connsiteX8" fmla="*/ 6366 w 15945"/>
                  <a:gd name="connsiteY8" fmla="*/ -2317 h 21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45" h="21942">
                    <a:moveTo>
                      <a:pt x="6366" y="-2317"/>
                    </a:moveTo>
                    <a:cubicBezTo>
                      <a:pt x="4334" y="-493"/>
                      <a:pt x="2738" y="1965"/>
                      <a:pt x="1205" y="4346"/>
                    </a:cubicBezTo>
                    <a:cubicBezTo>
                      <a:pt x="56" y="6144"/>
                      <a:pt x="-1139" y="7999"/>
                      <a:pt x="-2501" y="9538"/>
                    </a:cubicBezTo>
                    <a:cubicBezTo>
                      <a:pt x="-4761" y="12069"/>
                      <a:pt x="-7490" y="15463"/>
                      <a:pt x="-8405" y="19220"/>
                    </a:cubicBezTo>
                    <a:lnTo>
                      <a:pt x="-6684" y="19626"/>
                    </a:lnTo>
                    <a:cubicBezTo>
                      <a:pt x="-5869" y="16263"/>
                      <a:pt x="-3332" y="13087"/>
                      <a:pt x="-1191" y="10702"/>
                    </a:cubicBezTo>
                    <a:cubicBezTo>
                      <a:pt x="259" y="9075"/>
                      <a:pt x="1491" y="7147"/>
                      <a:pt x="2702" y="5297"/>
                    </a:cubicBezTo>
                    <a:cubicBezTo>
                      <a:pt x="4224" y="2911"/>
                      <a:pt x="5685" y="650"/>
                      <a:pt x="7541" y="-992"/>
                    </a:cubicBezTo>
                    <a:lnTo>
                      <a:pt x="6366" y="-2317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1" name="Figura a mano libera: forma 800">
                <a:extLst>
                  <a:ext uri="{FF2B5EF4-FFF2-40B4-BE49-F238E27FC236}">
                    <a16:creationId xmlns:a16="http://schemas.microsoft.com/office/drawing/2014/main" id="{FEA3440D-6ACB-4998-A793-F2893E23BDE8}"/>
                  </a:ext>
                </a:extLst>
              </p:cNvPr>
              <p:cNvSpPr/>
              <p:nvPr/>
            </p:nvSpPr>
            <p:spPr>
              <a:xfrm flipV="1">
                <a:off x="10465471" y="4053325"/>
                <a:ext cx="7710" cy="27862"/>
              </a:xfrm>
              <a:custGeom>
                <a:avLst/>
                <a:gdLst>
                  <a:gd name="connsiteX0" fmla="*/ -6838 w 7710"/>
                  <a:gd name="connsiteY0" fmla="*/ -2440 h 27862"/>
                  <a:gd name="connsiteX1" fmla="*/ -8424 w 7710"/>
                  <a:gd name="connsiteY1" fmla="*/ -1687 h 27862"/>
                  <a:gd name="connsiteX2" fmla="*/ -8117 w 7710"/>
                  <a:gd name="connsiteY2" fmla="*/ -1032 h 27862"/>
                  <a:gd name="connsiteX3" fmla="*/ -5529 w 7710"/>
                  <a:gd name="connsiteY3" fmla="*/ 24019 h 27862"/>
                  <a:gd name="connsiteX4" fmla="*/ -4463 w 7710"/>
                  <a:gd name="connsiteY4" fmla="*/ 25422 h 27862"/>
                  <a:gd name="connsiteX5" fmla="*/ -6527 w 7710"/>
                  <a:gd name="connsiteY5" fmla="*/ -1791 h 27862"/>
                  <a:gd name="connsiteX6" fmla="*/ -6838 w 7710"/>
                  <a:gd name="connsiteY6" fmla="*/ -2440 h 27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10" h="27862">
                    <a:moveTo>
                      <a:pt x="-6838" y="-2440"/>
                    </a:moveTo>
                    <a:lnTo>
                      <a:pt x="-8424" y="-1687"/>
                    </a:lnTo>
                    <a:lnTo>
                      <a:pt x="-8117" y="-1032"/>
                    </a:lnTo>
                    <a:cubicBezTo>
                      <a:pt x="-5046" y="5413"/>
                      <a:pt x="1337" y="18827"/>
                      <a:pt x="-5529" y="24019"/>
                    </a:cubicBezTo>
                    <a:lnTo>
                      <a:pt x="-4463" y="25422"/>
                    </a:lnTo>
                    <a:cubicBezTo>
                      <a:pt x="3535" y="19373"/>
                      <a:pt x="-3252" y="5085"/>
                      <a:pt x="-6527" y="-1791"/>
                    </a:cubicBezTo>
                    <a:lnTo>
                      <a:pt x="-6838" y="-244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2" name="Figura a mano libera: forma 801">
                <a:extLst>
                  <a:ext uri="{FF2B5EF4-FFF2-40B4-BE49-F238E27FC236}">
                    <a16:creationId xmlns:a16="http://schemas.microsoft.com/office/drawing/2014/main" id="{241AECD9-0C2A-40A3-A83E-D09DC1B6068D}"/>
                  </a:ext>
                </a:extLst>
              </p:cNvPr>
              <p:cNvSpPr/>
              <p:nvPr/>
            </p:nvSpPr>
            <p:spPr>
              <a:xfrm flipV="1">
                <a:off x="10488438" y="4150815"/>
                <a:ext cx="7780" cy="7707"/>
              </a:xfrm>
              <a:custGeom>
                <a:avLst/>
                <a:gdLst>
                  <a:gd name="connsiteX0" fmla="*/ -8005 w 7780"/>
                  <a:gd name="connsiteY0" fmla="*/ -2250 h 7707"/>
                  <a:gd name="connsiteX1" fmla="*/ -8462 w 7780"/>
                  <a:gd name="connsiteY1" fmla="*/ -545 h 7707"/>
                  <a:gd name="connsiteX2" fmla="*/ -4450 w 7780"/>
                  <a:gd name="connsiteY2" fmla="*/ 2740 h 7707"/>
                  <a:gd name="connsiteX3" fmla="*/ -1742 w 7780"/>
                  <a:gd name="connsiteY3" fmla="*/ 5458 h 7707"/>
                  <a:gd name="connsiteX4" fmla="*/ -682 w 7780"/>
                  <a:gd name="connsiteY4" fmla="*/ 4049 h 7707"/>
                  <a:gd name="connsiteX5" fmla="*/ -3125 w 7780"/>
                  <a:gd name="connsiteY5" fmla="*/ 1596 h 7707"/>
                  <a:gd name="connsiteX6" fmla="*/ -8005 w 7780"/>
                  <a:gd name="connsiteY6" fmla="*/ -2250 h 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80" h="7707">
                    <a:moveTo>
                      <a:pt x="-8005" y="-2250"/>
                    </a:moveTo>
                    <a:lnTo>
                      <a:pt x="-8462" y="-545"/>
                    </a:lnTo>
                    <a:cubicBezTo>
                      <a:pt x="-6960" y="-124"/>
                      <a:pt x="-5744" y="1269"/>
                      <a:pt x="-4450" y="2740"/>
                    </a:cubicBezTo>
                    <a:cubicBezTo>
                      <a:pt x="-3592" y="3712"/>
                      <a:pt x="-2735" y="4704"/>
                      <a:pt x="-1742" y="5458"/>
                    </a:cubicBezTo>
                    <a:lnTo>
                      <a:pt x="-682" y="4049"/>
                    </a:lnTo>
                    <a:cubicBezTo>
                      <a:pt x="-1534" y="3415"/>
                      <a:pt x="-2309" y="2527"/>
                      <a:pt x="-3125" y="1596"/>
                    </a:cubicBezTo>
                    <a:cubicBezTo>
                      <a:pt x="-4517" y="-20"/>
                      <a:pt x="-5983" y="-1673"/>
                      <a:pt x="-8005" y="-225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3" name="Figura a mano libera: forma 802">
                <a:extLst>
                  <a:ext uri="{FF2B5EF4-FFF2-40B4-BE49-F238E27FC236}">
                    <a16:creationId xmlns:a16="http://schemas.microsoft.com/office/drawing/2014/main" id="{FD0D8230-B44F-4158-9980-FC9C6E966047}"/>
                  </a:ext>
                </a:extLst>
              </p:cNvPr>
              <p:cNvSpPr/>
              <p:nvPr/>
            </p:nvSpPr>
            <p:spPr>
              <a:xfrm flipV="1">
                <a:off x="10480834" y="4176209"/>
                <a:ext cx="12608" cy="14370"/>
              </a:xfrm>
              <a:custGeom>
                <a:avLst/>
                <a:gdLst>
                  <a:gd name="connsiteX0" fmla="*/ 2138 w 12608"/>
                  <a:gd name="connsiteY0" fmla="*/ -2187 h 14370"/>
                  <a:gd name="connsiteX1" fmla="*/ 538 w 12608"/>
                  <a:gd name="connsiteY1" fmla="*/ -1886 h 14370"/>
                  <a:gd name="connsiteX2" fmla="*/ -8054 w 12608"/>
                  <a:gd name="connsiteY2" fmla="*/ 10505 h 14370"/>
                  <a:gd name="connsiteX3" fmla="*/ -8453 w 12608"/>
                  <a:gd name="connsiteY3" fmla="*/ 11492 h 14370"/>
                  <a:gd name="connsiteX4" fmla="*/ -6843 w 12608"/>
                  <a:gd name="connsiteY4" fmla="*/ 12183 h 14370"/>
                  <a:gd name="connsiteX5" fmla="*/ -6432 w 12608"/>
                  <a:gd name="connsiteY5" fmla="*/ 11175 h 14370"/>
                  <a:gd name="connsiteX6" fmla="*/ 1141 w 12608"/>
                  <a:gd name="connsiteY6" fmla="*/ -238 h 14370"/>
                  <a:gd name="connsiteX7" fmla="*/ 3375 w 12608"/>
                  <a:gd name="connsiteY7" fmla="*/ -113 h 14370"/>
                  <a:gd name="connsiteX8" fmla="*/ 4155 w 12608"/>
                  <a:gd name="connsiteY8" fmla="*/ -1693 h 14370"/>
                  <a:gd name="connsiteX9" fmla="*/ 2138 w 12608"/>
                  <a:gd name="connsiteY9" fmla="*/ -2187 h 14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608" h="14370">
                    <a:moveTo>
                      <a:pt x="2138" y="-2187"/>
                    </a:moveTo>
                    <a:cubicBezTo>
                      <a:pt x="1598" y="-2187"/>
                      <a:pt x="1057" y="-2083"/>
                      <a:pt x="538" y="-1886"/>
                    </a:cubicBezTo>
                    <a:cubicBezTo>
                      <a:pt x="-3563" y="-347"/>
                      <a:pt x="-6474" y="6711"/>
                      <a:pt x="-8054" y="10505"/>
                    </a:cubicBezTo>
                    <a:lnTo>
                      <a:pt x="-8453" y="11492"/>
                    </a:lnTo>
                    <a:lnTo>
                      <a:pt x="-6843" y="12183"/>
                    </a:lnTo>
                    <a:lnTo>
                      <a:pt x="-6432" y="11175"/>
                    </a:lnTo>
                    <a:cubicBezTo>
                      <a:pt x="-5164" y="8145"/>
                      <a:pt x="-2222" y="1035"/>
                      <a:pt x="1141" y="-238"/>
                    </a:cubicBezTo>
                    <a:cubicBezTo>
                      <a:pt x="1894" y="-519"/>
                      <a:pt x="2637" y="-477"/>
                      <a:pt x="3375" y="-113"/>
                    </a:cubicBezTo>
                    <a:lnTo>
                      <a:pt x="4155" y="-1693"/>
                    </a:lnTo>
                    <a:cubicBezTo>
                      <a:pt x="3484" y="-2015"/>
                      <a:pt x="2825" y="-2187"/>
                      <a:pt x="2138" y="-2187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4" name="Figura a mano libera: forma 803">
                <a:extLst>
                  <a:ext uri="{FF2B5EF4-FFF2-40B4-BE49-F238E27FC236}">
                    <a16:creationId xmlns:a16="http://schemas.microsoft.com/office/drawing/2014/main" id="{168F5625-342E-437D-AB70-3FCF8AFD7CEC}"/>
                  </a:ext>
                </a:extLst>
              </p:cNvPr>
              <p:cNvSpPr/>
              <p:nvPr/>
            </p:nvSpPr>
            <p:spPr>
              <a:xfrm flipV="1">
                <a:off x="10476012" y="4182934"/>
                <a:ext cx="5616" cy="21506"/>
              </a:xfrm>
              <a:custGeom>
                <a:avLst/>
                <a:gdLst>
                  <a:gd name="connsiteX0" fmla="*/ -4543 w 5616"/>
                  <a:gd name="connsiteY0" fmla="*/ -2165 h 21506"/>
                  <a:gd name="connsiteX1" fmla="*/ -5696 w 5616"/>
                  <a:gd name="connsiteY1" fmla="*/ 1983 h 21506"/>
                  <a:gd name="connsiteX2" fmla="*/ -8046 w 5616"/>
                  <a:gd name="connsiteY2" fmla="*/ 19342 h 21506"/>
                  <a:gd name="connsiteX3" fmla="*/ -6351 w 5616"/>
                  <a:gd name="connsiteY3" fmla="*/ 18915 h 21506"/>
                  <a:gd name="connsiteX4" fmla="*/ -3992 w 5616"/>
                  <a:gd name="connsiteY4" fmla="*/ 2466 h 21506"/>
                  <a:gd name="connsiteX5" fmla="*/ -2823 w 5616"/>
                  <a:gd name="connsiteY5" fmla="*/ -1733 h 21506"/>
                  <a:gd name="connsiteX6" fmla="*/ -4543 w 5616"/>
                  <a:gd name="connsiteY6" fmla="*/ -2165 h 21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16" h="21506">
                    <a:moveTo>
                      <a:pt x="-4543" y="-2165"/>
                    </a:moveTo>
                    <a:cubicBezTo>
                      <a:pt x="-4891" y="-839"/>
                      <a:pt x="-5291" y="564"/>
                      <a:pt x="-5696" y="1983"/>
                    </a:cubicBezTo>
                    <a:cubicBezTo>
                      <a:pt x="-7375" y="7877"/>
                      <a:pt x="-9278" y="14539"/>
                      <a:pt x="-8046" y="19342"/>
                    </a:cubicBezTo>
                    <a:lnTo>
                      <a:pt x="-6351" y="18915"/>
                    </a:lnTo>
                    <a:cubicBezTo>
                      <a:pt x="-7469" y="14581"/>
                      <a:pt x="-5624" y="8141"/>
                      <a:pt x="-3992" y="2466"/>
                    </a:cubicBezTo>
                    <a:cubicBezTo>
                      <a:pt x="-3581" y="1032"/>
                      <a:pt x="-3197" y="-392"/>
                      <a:pt x="-2823" y="-1733"/>
                    </a:cubicBezTo>
                    <a:lnTo>
                      <a:pt x="-4543" y="-2165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5" name="Figura a mano libera: forma 804">
                <a:extLst>
                  <a:ext uri="{FF2B5EF4-FFF2-40B4-BE49-F238E27FC236}">
                    <a16:creationId xmlns:a16="http://schemas.microsoft.com/office/drawing/2014/main" id="{8DCE9545-4911-454A-8573-7BF155B2622D}"/>
                  </a:ext>
                </a:extLst>
              </p:cNvPr>
              <p:cNvSpPr/>
              <p:nvPr/>
            </p:nvSpPr>
            <p:spPr>
              <a:xfrm flipV="1">
                <a:off x="10491016" y="4199446"/>
                <a:ext cx="10072" cy="2666"/>
              </a:xfrm>
              <a:custGeom>
                <a:avLst/>
                <a:gdLst>
                  <a:gd name="connsiteX0" fmla="*/ -2570 w 10072"/>
                  <a:gd name="connsiteY0" fmla="*/ -2149 h 2666"/>
                  <a:gd name="connsiteX1" fmla="*/ -8468 w 10072"/>
                  <a:gd name="connsiteY1" fmla="*/ -1146 h 2666"/>
                  <a:gd name="connsiteX2" fmla="*/ -7897 w 10072"/>
                  <a:gd name="connsiteY2" fmla="*/ 517 h 2666"/>
                  <a:gd name="connsiteX3" fmla="*/ 465 w 10072"/>
                  <a:gd name="connsiteY3" fmla="*/ 356 h 2666"/>
                  <a:gd name="connsiteX4" fmla="*/ 1604 w 10072"/>
                  <a:gd name="connsiteY4" fmla="*/ -980 h 2666"/>
                  <a:gd name="connsiteX5" fmla="*/ -2570 w 10072"/>
                  <a:gd name="connsiteY5" fmla="*/ -2149 h 2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72" h="2666">
                    <a:moveTo>
                      <a:pt x="-2570" y="-2149"/>
                    </a:moveTo>
                    <a:cubicBezTo>
                      <a:pt x="-4893" y="-2149"/>
                      <a:pt x="-7304" y="-1536"/>
                      <a:pt x="-8468" y="-1146"/>
                    </a:cubicBezTo>
                    <a:lnTo>
                      <a:pt x="-7897" y="517"/>
                    </a:lnTo>
                    <a:cubicBezTo>
                      <a:pt x="-5340" y="-361"/>
                      <a:pt x="-1010" y="-902"/>
                      <a:pt x="465" y="356"/>
                    </a:cubicBezTo>
                    <a:lnTo>
                      <a:pt x="1604" y="-980"/>
                    </a:lnTo>
                    <a:cubicBezTo>
                      <a:pt x="585" y="-1842"/>
                      <a:pt x="-969" y="-2149"/>
                      <a:pt x="-2570" y="-214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6" name="Figura a mano libera: forma 805">
                <a:extLst>
                  <a:ext uri="{FF2B5EF4-FFF2-40B4-BE49-F238E27FC236}">
                    <a16:creationId xmlns:a16="http://schemas.microsoft.com/office/drawing/2014/main" id="{90022FA8-AE14-49CE-A31C-7A5850A73D4B}"/>
                  </a:ext>
                </a:extLst>
              </p:cNvPr>
              <p:cNvSpPr/>
              <p:nvPr/>
            </p:nvSpPr>
            <p:spPr>
              <a:xfrm flipV="1">
                <a:off x="10446200" y="4219134"/>
                <a:ext cx="17717" cy="6552"/>
              </a:xfrm>
              <a:custGeom>
                <a:avLst/>
                <a:gdLst>
                  <a:gd name="connsiteX0" fmla="*/ -7786 w 17717"/>
                  <a:gd name="connsiteY0" fmla="*/ -2102 h 6552"/>
                  <a:gd name="connsiteX1" fmla="*/ -8400 w 17717"/>
                  <a:gd name="connsiteY1" fmla="*/ -454 h 6552"/>
                  <a:gd name="connsiteX2" fmla="*/ -5375 w 17717"/>
                  <a:gd name="connsiteY2" fmla="*/ 1650 h 6552"/>
                  <a:gd name="connsiteX3" fmla="*/ -1779 w 17717"/>
                  <a:gd name="connsiteY3" fmla="*/ 4067 h 6552"/>
                  <a:gd name="connsiteX4" fmla="*/ 7816 w 17717"/>
                  <a:gd name="connsiteY4" fmla="*/ 2721 h 6552"/>
                  <a:gd name="connsiteX5" fmla="*/ 9318 w 17717"/>
                  <a:gd name="connsiteY5" fmla="*/ 2191 h 6552"/>
                  <a:gd name="connsiteX6" fmla="*/ 8730 w 17717"/>
                  <a:gd name="connsiteY6" fmla="*/ 523 h 6552"/>
                  <a:gd name="connsiteX7" fmla="*/ 7208 w 17717"/>
                  <a:gd name="connsiteY7" fmla="*/ 1084 h 6552"/>
                  <a:gd name="connsiteX8" fmla="*/ -1238 w 17717"/>
                  <a:gd name="connsiteY8" fmla="*/ 2394 h 6552"/>
                  <a:gd name="connsiteX9" fmla="*/ -4221 w 17717"/>
                  <a:gd name="connsiteY9" fmla="*/ 341 h 6552"/>
                  <a:gd name="connsiteX10" fmla="*/ -7786 w 17717"/>
                  <a:gd name="connsiteY10" fmla="*/ -2102 h 6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717" h="6552">
                    <a:moveTo>
                      <a:pt x="-7786" y="-2102"/>
                    </a:moveTo>
                    <a:lnTo>
                      <a:pt x="-8400" y="-454"/>
                    </a:lnTo>
                    <a:cubicBezTo>
                      <a:pt x="-7303" y="-54"/>
                      <a:pt x="-6352" y="777"/>
                      <a:pt x="-5375" y="1650"/>
                    </a:cubicBezTo>
                    <a:cubicBezTo>
                      <a:pt x="-4304" y="2602"/>
                      <a:pt x="-3187" y="3599"/>
                      <a:pt x="-1779" y="4067"/>
                    </a:cubicBezTo>
                    <a:cubicBezTo>
                      <a:pt x="1335" y="5117"/>
                      <a:pt x="4926" y="3792"/>
                      <a:pt x="7816" y="2721"/>
                    </a:cubicBezTo>
                    <a:cubicBezTo>
                      <a:pt x="8340" y="2539"/>
                      <a:pt x="8850" y="2347"/>
                      <a:pt x="9318" y="2191"/>
                    </a:cubicBezTo>
                    <a:lnTo>
                      <a:pt x="8730" y="523"/>
                    </a:lnTo>
                    <a:cubicBezTo>
                      <a:pt x="8268" y="694"/>
                      <a:pt x="7743" y="881"/>
                      <a:pt x="7208" y="1084"/>
                    </a:cubicBezTo>
                    <a:cubicBezTo>
                      <a:pt x="4442" y="2097"/>
                      <a:pt x="1324" y="3241"/>
                      <a:pt x="-1238" y="2394"/>
                    </a:cubicBezTo>
                    <a:cubicBezTo>
                      <a:pt x="-2308" y="2035"/>
                      <a:pt x="-3229" y="1209"/>
                      <a:pt x="-4221" y="341"/>
                    </a:cubicBezTo>
                    <a:cubicBezTo>
                      <a:pt x="-5271" y="-605"/>
                      <a:pt x="-6383" y="-1593"/>
                      <a:pt x="-7786" y="-2102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7" name="Figura a mano libera: forma 806">
                <a:extLst>
                  <a:ext uri="{FF2B5EF4-FFF2-40B4-BE49-F238E27FC236}">
                    <a16:creationId xmlns:a16="http://schemas.microsoft.com/office/drawing/2014/main" id="{03055980-9A2A-4680-8D72-ED8F6D06B993}"/>
                  </a:ext>
                </a:extLst>
              </p:cNvPr>
              <p:cNvSpPr/>
              <p:nvPr/>
            </p:nvSpPr>
            <p:spPr>
              <a:xfrm flipV="1">
                <a:off x="10439948" y="4147348"/>
                <a:ext cx="7971" cy="25991"/>
              </a:xfrm>
              <a:custGeom>
                <a:avLst/>
                <a:gdLst>
                  <a:gd name="connsiteX0" fmla="*/ -3979 w 7971"/>
                  <a:gd name="connsiteY0" fmla="*/ -2237 h 25991"/>
                  <a:gd name="connsiteX1" fmla="*/ -4941 w 7971"/>
                  <a:gd name="connsiteY1" fmla="*/ -766 h 25991"/>
                  <a:gd name="connsiteX2" fmla="*/ -6012 w 7971"/>
                  <a:gd name="connsiteY2" fmla="*/ 17263 h 25991"/>
                  <a:gd name="connsiteX3" fmla="*/ -8381 w 7971"/>
                  <a:gd name="connsiteY3" fmla="*/ 23318 h 25991"/>
                  <a:gd name="connsiteX4" fmla="*/ -6682 w 7971"/>
                  <a:gd name="connsiteY4" fmla="*/ 23754 h 25991"/>
                  <a:gd name="connsiteX5" fmla="*/ -4400 w 7971"/>
                  <a:gd name="connsiteY5" fmla="*/ 17975 h 25991"/>
                  <a:gd name="connsiteX6" fmla="*/ -3979 w 7971"/>
                  <a:gd name="connsiteY6" fmla="*/ -2237 h 25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71" h="25991">
                    <a:moveTo>
                      <a:pt x="-3979" y="-2237"/>
                    </a:moveTo>
                    <a:lnTo>
                      <a:pt x="-4941" y="-766"/>
                    </a:lnTo>
                    <a:cubicBezTo>
                      <a:pt x="443" y="2731"/>
                      <a:pt x="-3143" y="10777"/>
                      <a:pt x="-6012" y="17263"/>
                    </a:cubicBezTo>
                    <a:cubicBezTo>
                      <a:pt x="-7004" y="19503"/>
                      <a:pt x="-7961" y="21655"/>
                      <a:pt x="-8381" y="23318"/>
                    </a:cubicBezTo>
                    <a:lnTo>
                      <a:pt x="-6682" y="23754"/>
                    </a:lnTo>
                    <a:cubicBezTo>
                      <a:pt x="-6292" y="22221"/>
                      <a:pt x="-5367" y="20152"/>
                      <a:pt x="-4400" y="17975"/>
                    </a:cubicBezTo>
                    <a:cubicBezTo>
                      <a:pt x="-1433" y="11265"/>
                      <a:pt x="2647" y="2071"/>
                      <a:pt x="-3979" y="-2237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8" name="Figura a mano libera: forma 807">
                <a:extLst>
                  <a:ext uri="{FF2B5EF4-FFF2-40B4-BE49-F238E27FC236}">
                    <a16:creationId xmlns:a16="http://schemas.microsoft.com/office/drawing/2014/main" id="{0E53D269-0690-4240-A505-577C43C4257B}"/>
                  </a:ext>
                </a:extLst>
              </p:cNvPr>
              <p:cNvSpPr/>
              <p:nvPr/>
            </p:nvSpPr>
            <p:spPr>
              <a:xfrm flipV="1">
                <a:off x="10444183" y="4121866"/>
                <a:ext cx="15649" cy="6158"/>
              </a:xfrm>
              <a:custGeom>
                <a:avLst/>
                <a:gdLst>
                  <a:gd name="connsiteX0" fmla="*/ 6069 w 15649"/>
                  <a:gd name="connsiteY0" fmla="*/ -2314 h 6158"/>
                  <a:gd name="connsiteX1" fmla="*/ 1506 w 15649"/>
                  <a:gd name="connsiteY1" fmla="*/ -1337 h 6158"/>
                  <a:gd name="connsiteX2" fmla="*/ -1841 w 15649"/>
                  <a:gd name="connsiteY2" fmla="*/ -1202 h 6158"/>
                  <a:gd name="connsiteX3" fmla="*/ -8395 w 15649"/>
                  <a:gd name="connsiteY3" fmla="*/ 2498 h 6158"/>
                  <a:gd name="connsiteX4" fmla="*/ -7272 w 15649"/>
                  <a:gd name="connsiteY4" fmla="*/ 3844 h 6158"/>
                  <a:gd name="connsiteX5" fmla="*/ -1503 w 15649"/>
                  <a:gd name="connsiteY5" fmla="*/ 528 h 6158"/>
                  <a:gd name="connsiteX6" fmla="*/ 1459 w 15649"/>
                  <a:gd name="connsiteY6" fmla="*/ 414 h 6158"/>
                  <a:gd name="connsiteX7" fmla="*/ 7254 w 15649"/>
                  <a:gd name="connsiteY7" fmla="*/ -1000 h 6158"/>
                  <a:gd name="connsiteX8" fmla="*/ 6069 w 15649"/>
                  <a:gd name="connsiteY8" fmla="*/ -2314 h 6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49" h="6158">
                    <a:moveTo>
                      <a:pt x="6069" y="-2314"/>
                    </a:moveTo>
                    <a:cubicBezTo>
                      <a:pt x="4864" y="-1228"/>
                      <a:pt x="3315" y="-1275"/>
                      <a:pt x="1506" y="-1337"/>
                    </a:cubicBezTo>
                    <a:cubicBezTo>
                      <a:pt x="430" y="-1379"/>
                      <a:pt x="-708" y="-1421"/>
                      <a:pt x="-1841" y="-1202"/>
                    </a:cubicBezTo>
                    <a:cubicBezTo>
                      <a:pt x="-4606" y="-662"/>
                      <a:pt x="-6435" y="866"/>
                      <a:pt x="-8395" y="2498"/>
                    </a:cubicBezTo>
                    <a:lnTo>
                      <a:pt x="-7272" y="3844"/>
                    </a:lnTo>
                    <a:cubicBezTo>
                      <a:pt x="-5427" y="2316"/>
                      <a:pt x="-3806" y="970"/>
                      <a:pt x="-1503" y="528"/>
                    </a:cubicBezTo>
                    <a:cubicBezTo>
                      <a:pt x="-568" y="346"/>
                      <a:pt x="472" y="372"/>
                      <a:pt x="1459" y="414"/>
                    </a:cubicBezTo>
                    <a:cubicBezTo>
                      <a:pt x="3450" y="487"/>
                      <a:pt x="5518" y="534"/>
                      <a:pt x="7254" y="-1000"/>
                    </a:cubicBezTo>
                    <a:lnTo>
                      <a:pt x="6069" y="-2314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9" name="Figura a mano libera: forma 808">
                <a:extLst>
                  <a:ext uri="{FF2B5EF4-FFF2-40B4-BE49-F238E27FC236}">
                    <a16:creationId xmlns:a16="http://schemas.microsoft.com/office/drawing/2014/main" id="{B1068CB6-73CA-4B2F-9AF8-F1ED5780984D}"/>
                  </a:ext>
                </a:extLst>
              </p:cNvPr>
              <p:cNvSpPr/>
              <p:nvPr/>
            </p:nvSpPr>
            <p:spPr>
              <a:xfrm flipV="1">
                <a:off x="10483708" y="4132136"/>
                <a:ext cx="10306" cy="4048"/>
              </a:xfrm>
              <a:custGeom>
                <a:avLst/>
                <a:gdLst>
                  <a:gd name="connsiteX0" fmla="*/ 1227 w 10306"/>
                  <a:gd name="connsiteY0" fmla="*/ -2294 h 4048"/>
                  <a:gd name="connsiteX1" fmla="*/ -3409 w 10306"/>
                  <a:gd name="connsiteY1" fmla="*/ -1078 h 4048"/>
                  <a:gd name="connsiteX2" fmla="*/ -8212 w 10306"/>
                  <a:gd name="connsiteY2" fmla="*/ -65 h 4048"/>
                  <a:gd name="connsiteX3" fmla="*/ -8456 w 10306"/>
                  <a:gd name="connsiteY3" fmla="*/ 1682 h 4048"/>
                  <a:gd name="connsiteX4" fmla="*/ -2724 w 10306"/>
                  <a:gd name="connsiteY4" fmla="*/ 538 h 4048"/>
                  <a:gd name="connsiteX5" fmla="*/ 1694 w 10306"/>
                  <a:gd name="connsiteY5" fmla="*/ -512 h 4048"/>
                  <a:gd name="connsiteX6" fmla="*/ 1850 w 10306"/>
                  <a:gd name="connsiteY6" fmla="*/ -2258 h 4048"/>
                  <a:gd name="connsiteX7" fmla="*/ 1227 w 10306"/>
                  <a:gd name="connsiteY7" fmla="*/ -2294 h 4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06" h="4048">
                    <a:moveTo>
                      <a:pt x="1227" y="-2294"/>
                    </a:moveTo>
                    <a:cubicBezTo>
                      <a:pt x="-510" y="-2294"/>
                      <a:pt x="-1970" y="-1671"/>
                      <a:pt x="-3409" y="-1078"/>
                    </a:cubicBezTo>
                    <a:cubicBezTo>
                      <a:pt x="-4974" y="-423"/>
                      <a:pt x="-6450" y="190"/>
                      <a:pt x="-8212" y="-65"/>
                    </a:cubicBezTo>
                    <a:lnTo>
                      <a:pt x="-8456" y="1682"/>
                    </a:lnTo>
                    <a:cubicBezTo>
                      <a:pt x="-6227" y="1993"/>
                      <a:pt x="-4444" y="1245"/>
                      <a:pt x="-2724" y="538"/>
                    </a:cubicBezTo>
                    <a:cubicBezTo>
                      <a:pt x="-1268" y="-75"/>
                      <a:pt x="114" y="-647"/>
                      <a:pt x="1694" y="-512"/>
                    </a:cubicBezTo>
                    <a:lnTo>
                      <a:pt x="1850" y="-2258"/>
                    </a:lnTo>
                    <a:lnTo>
                      <a:pt x="1227" y="-2294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0" name="Figura a mano libera: forma 809">
                <a:extLst>
                  <a:ext uri="{FF2B5EF4-FFF2-40B4-BE49-F238E27FC236}">
                    <a16:creationId xmlns:a16="http://schemas.microsoft.com/office/drawing/2014/main" id="{C180AA1A-CD12-4074-B736-C410AEA2AA6E}"/>
                  </a:ext>
                </a:extLst>
              </p:cNvPr>
              <p:cNvSpPr/>
              <p:nvPr/>
            </p:nvSpPr>
            <p:spPr>
              <a:xfrm flipV="1">
                <a:off x="10465471" y="4121752"/>
                <a:ext cx="12639" cy="19422"/>
              </a:xfrm>
              <a:custGeom>
                <a:avLst/>
                <a:gdLst>
                  <a:gd name="connsiteX0" fmla="*/ 2492 w 12639"/>
                  <a:gd name="connsiteY0" fmla="*/ -2300 h 19422"/>
                  <a:gd name="connsiteX1" fmla="*/ -1967 w 12639"/>
                  <a:gd name="connsiteY1" fmla="*/ 4939 h 19422"/>
                  <a:gd name="connsiteX2" fmla="*/ -3895 w 12639"/>
                  <a:gd name="connsiteY2" fmla="*/ 7086 h 19422"/>
                  <a:gd name="connsiteX3" fmla="*/ -7466 w 12639"/>
                  <a:gd name="connsiteY3" fmla="*/ 13905 h 19422"/>
                  <a:gd name="connsiteX4" fmla="*/ -8428 w 12639"/>
                  <a:gd name="connsiteY4" fmla="*/ 16425 h 19422"/>
                  <a:gd name="connsiteX5" fmla="*/ -6827 w 12639"/>
                  <a:gd name="connsiteY5" fmla="*/ 17122 h 19422"/>
                  <a:gd name="connsiteX6" fmla="*/ -5814 w 12639"/>
                  <a:gd name="connsiteY6" fmla="*/ 14492 h 19422"/>
                  <a:gd name="connsiteX7" fmla="*/ -2565 w 12639"/>
                  <a:gd name="connsiteY7" fmla="*/ 8224 h 19422"/>
                  <a:gd name="connsiteX8" fmla="*/ -689 w 12639"/>
                  <a:gd name="connsiteY8" fmla="*/ 6140 h 19422"/>
                  <a:gd name="connsiteX9" fmla="*/ 4212 w 12639"/>
                  <a:gd name="connsiteY9" fmla="*/ -1926 h 19422"/>
                  <a:gd name="connsiteX10" fmla="*/ 2492 w 12639"/>
                  <a:gd name="connsiteY10" fmla="*/ -2300 h 1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639" h="19422">
                    <a:moveTo>
                      <a:pt x="2492" y="-2300"/>
                    </a:moveTo>
                    <a:cubicBezTo>
                      <a:pt x="1795" y="927"/>
                      <a:pt x="54" y="2798"/>
                      <a:pt x="-1967" y="4939"/>
                    </a:cubicBezTo>
                    <a:cubicBezTo>
                      <a:pt x="-2602" y="5626"/>
                      <a:pt x="-3246" y="6322"/>
                      <a:pt x="-3895" y="7086"/>
                    </a:cubicBezTo>
                    <a:cubicBezTo>
                      <a:pt x="-5860" y="9368"/>
                      <a:pt x="-6681" y="11675"/>
                      <a:pt x="-7466" y="13905"/>
                    </a:cubicBezTo>
                    <a:cubicBezTo>
                      <a:pt x="-7778" y="14736"/>
                      <a:pt x="-8080" y="15583"/>
                      <a:pt x="-8428" y="16425"/>
                    </a:cubicBezTo>
                    <a:lnTo>
                      <a:pt x="-6827" y="17122"/>
                    </a:lnTo>
                    <a:cubicBezTo>
                      <a:pt x="-6442" y="16243"/>
                      <a:pt x="-6125" y="15370"/>
                      <a:pt x="-5814" y="14492"/>
                    </a:cubicBezTo>
                    <a:cubicBezTo>
                      <a:pt x="-5034" y="12314"/>
                      <a:pt x="-4312" y="10267"/>
                      <a:pt x="-2565" y="8224"/>
                    </a:cubicBezTo>
                    <a:cubicBezTo>
                      <a:pt x="-1931" y="7476"/>
                      <a:pt x="-1292" y="6800"/>
                      <a:pt x="-689" y="6140"/>
                    </a:cubicBezTo>
                    <a:cubicBezTo>
                      <a:pt x="1411" y="3900"/>
                      <a:pt x="3407" y="1774"/>
                      <a:pt x="4212" y="-1926"/>
                    </a:cubicBezTo>
                    <a:lnTo>
                      <a:pt x="2492" y="-230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1" name="Figura a mano libera: forma 810">
                <a:extLst>
                  <a:ext uri="{FF2B5EF4-FFF2-40B4-BE49-F238E27FC236}">
                    <a16:creationId xmlns:a16="http://schemas.microsoft.com/office/drawing/2014/main" id="{03C1A473-C3F9-4958-BDC3-7F7CDFA1EB25}"/>
                  </a:ext>
                </a:extLst>
              </p:cNvPr>
              <p:cNvSpPr/>
              <p:nvPr/>
            </p:nvSpPr>
            <p:spPr>
              <a:xfrm flipV="1">
                <a:off x="10478517" y="4089144"/>
                <a:ext cx="5768" cy="6013"/>
              </a:xfrm>
              <a:custGeom>
                <a:avLst/>
                <a:gdLst>
                  <a:gd name="connsiteX0" fmla="*/ -7467 w 5768"/>
                  <a:gd name="connsiteY0" fmla="*/ -2386 h 6013"/>
                  <a:gd name="connsiteX1" fmla="*/ -8444 w 5768"/>
                  <a:gd name="connsiteY1" fmla="*/ -931 h 6013"/>
                  <a:gd name="connsiteX2" fmla="*/ -7982 w 5768"/>
                  <a:gd name="connsiteY2" fmla="*/ -609 h 6013"/>
                  <a:gd name="connsiteX3" fmla="*/ -4442 w 5768"/>
                  <a:gd name="connsiteY3" fmla="*/ 3627 h 6013"/>
                  <a:gd name="connsiteX4" fmla="*/ -2675 w 5768"/>
                  <a:gd name="connsiteY4" fmla="*/ 3591 h 6013"/>
                  <a:gd name="connsiteX5" fmla="*/ -6994 w 5768"/>
                  <a:gd name="connsiteY5" fmla="*/ -2079 h 6013"/>
                  <a:gd name="connsiteX6" fmla="*/ -7467 w 5768"/>
                  <a:gd name="connsiteY6" fmla="*/ -2386 h 6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68" h="6013">
                    <a:moveTo>
                      <a:pt x="-7467" y="-2386"/>
                    </a:moveTo>
                    <a:lnTo>
                      <a:pt x="-8444" y="-931"/>
                    </a:lnTo>
                    <a:lnTo>
                      <a:pt x="-7982" y="-609"/>
                    </a:lnTo>
                    <a:cubicBezTo>
                      <a:pt x="-6261" y="524"/>
                      <a:pt x="-4484" y="1730"/>
                      <a:pt x="-4442" y="3627"/>
                    </a:cubicBezTo>
                    <a:lnTo>
                      <a:pt x="-2675" y="3591"/>
                    </a:lnTo>
                    <a:cubicBezTo>
                      <a:pt x="-2733" y="763"/>
                      <a:pt x="-5097" y="-801"/>
                      <a:pt x="-6994" y="-2079"/>
                    </a:cubicBezTo>
                    <a:lnTo>
                      <a:pt x="-7467" y="-2386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2" name="Figura a mano libera: forma 811">
                <a:extLst>
                  <a:ext uri="{FF2B5EF4-FFF2-40B4-BE49-F238E27FC236}">
                    <a16:creationId xmlns:a16="http://schemas.microsoft.com/office/drawing/2014/main" id="{E1D90C39-F3E5-4913-B3E9-F37240F1A080}"/>
                  </a:ext>
                </a:extLst>
              </p:cNvPr>
              <p:cNvSpPr/>
              <p:nvPr/>
            </p:nvSpPr>
            <p:spPr>
              <a:xfrm flipV="1">
                <a:off x="10472742" y="4081005"/>
                <a:ext cx="7525" cy="9339"/>
              </a:xfrm>
              <a:custGeom>
                <a:avLst/>
                <a:gdLst>
                  <a:gd name="connsiteX0" fmla="*/ -2568 w 7525"/>
                  <a:gd name="connsiteY0" fmla="*/ -2400 h 9339"/>
                  <a:gd name="connsiteX1" fmla="*/ -8436 w 7525"/>
                  <a:gd name="connsiteY1" fmla="*/ 5567 h 9339"/>
                  <a:gd name="connsiteX2" fmla="*/ -7345 w 7525"/>
                  <a:gd name="connsiteY2" fmla="*/ 6939 h 9339"/>
                  <a:gd name="connsiteX3" fmla="*/ -910 w 7525"/>
                  <a:gd name="connsiteY3" fmla="*/ -1787 h 9339"/>
                  <a:gd name="connsiteX4" fmla="*/ -2568 w 7525"/>
                  <a:gd name="connsiteY4" fmla="*/ -2400 h 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25" h="9339">
                    <a:moveTo>
                      <a:pt x="-2568" y="-2400"/>
                    </a:moveTo>
                    <a:cubicBezTo>
                      <a:pt x="-3763" y="817"/>
                      <a:pt x="-5567" y="3270"/>
                      <a:pt x="-8436" y="5567"/>
                    </a:cubicBezTo>
                    <a:lnTo>
                      <a:pt x="-7345" y="6939"/>
                    </a:lnTo>
                    <a:cubicBezTo>
                      <a:pt x="-4252" y="4476"/>
                      <a:pt x="-2215" y="1706"/>
                      <a:pt x="-910" y="-1787"/>
                    </a:cubicBezTo>
                    <a:lnTo>
                      <a:pt x="-2568" y="-240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3" name="Figura a mano libera: forma 812">
                <a:extLst>
                  <a:ext uri="{FF2B5EF4-FFF2-40B4-BE49-F238E27FC236}">
                    <a16:creationId xmlns:a16="http://schemas.microsoft.com/office/drawing/2014/main" id="{CCB44EB6-4A69-48D0-AEBF-69EC2DD1E811}"/>
                  </a:ext>
                </a:extLst>
              </p:cNvPr>
              <p:cNvSpPr/>
              <p:nvPr/>
            </p:nvSpPr>
            <p:spPr>
              <a:xfrm flipV="1">
                <a:off x="10465627" y="4056937"/>
                <a:ext cx="6441" cy="10888"/>
              </a:xfrm>
              <a:custGeom>
                <a:avLst/>
                <a:gdLst>
                  <a:gd name="connsiteX0" fmla="*/ -2104 w 6441"/>
                  <a:gd name="connsiteY0" fmla="*/ -2451 h 10888"/>
                  <a:gd name="connsiteX1" fmla="*/ -3808 w 6441"/>
                  <a:gd name="connsiteY1" fmla="*/ -2072 h 10888"/>
                  <a:gd name="connsiteX2" fmla="*/ -8423 w 6441"/>
                  <a:gd name="connsiteY2" fmla="*/ 7247 h 10888"/>
                  <a:gd name="connsiteX3" fmla="*/ -7144 w 6441"/>
                  <a:gd name="connsiteY3" fmla="*/ 8437 h 10888"/>
                  <a:gd name="connsiteX4" fmla="*/ -2104 w 6441"/>
                  <a:gd name="connsiteY4" fmla="*/ -2451 h 10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41" h="10888">
                    <a:moveTo>
                      <a:pt x="-2104" y="-2451"/>
                    </a:moveTo>
                    <a:lnTo>
                      <a:pt x="-3808" y="-2072"/>
                    </a:lnTo>
                    <a:cubicBezTo>
                      <a:pt x="-3226" y="506"/>
                      <a:pt x="-5939" y="4565"/>
                      <a:pt x="-8423" y="7247"/>
                    </a:cubicBezTo>
                    <a:lnTo>
                      <a:pt x="-7144" y="8437"/>
                    </a:lnTo>
                    <a:cubicBezTo>
                      <a:pt x="-5726" y="6920"/>
                      <a:pt x="-1183" y="1639"/>
                      <a:pt x="-2104" y="-2451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4" name="Figura a mano libera: forma 813">
                <a:extLst>
                  <a:ext uri="{FF2B5EF4-FFF2-40B4-BE49-F238E27FC236}">
                    <a16:creationId xmlns:a16="http://schemas.microsoft.com/office/drawing/2014/main" id="{01E93C06-33A3-4A56-9C05-DE44F409D6EA}"/>
                  </a:ext>
                </a:extLst>
              </p:cNvPr>
              <p:cNvSpPr/>
              <p:nvPr/>
            </p:nvSpPr>
            <p:spPr>
              <a:xfrm flipV="1">
                <a:off x="9378410" y="4061412"/>
                <a:ext cx="57277" cy="161311"/>
              </a:xfrm>
              <a:custGeom>
                <a:avLst/>
                <a:gdLst>
                  <a:gd name="connsiteX0" fmla="*/ 21293 w 57277"/>
                  <a:gd name="connsiteY0" fmla="*/ 159034 h 161311"/>
                  <a:gd name="connsiteX1" fmla="*/ -1855 w 57277"/>
                  <a:gd name="connsiteY1" fmla="*/ 11614 h 161311"/>
                  <a:gd name="connsiteX2" fmla="*/ 22401 w 57277"/>
                  <a:gd name="connsiteY2" fmla="*/ -2200 h 161311"/>
                  <a:gd name="connsiteX3" fmla="*/ 26137 w 57277"/>
                  <a:gd name="connsiteY3" fmla="*/ -2200 h 161311"/>
                  <a:gd name="connsiteX4" fmla="*/ 49650 w 57277"/>
                  <a:gd name="connsiteY4" fmla="*/ 52667 h 161311"/>
                  <a:gd name="connsiteX5" fmla="*/ 21293 w 57277"/>
                  <a:gd name="connsiteY5" fmla="*/ 159034 h 161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277" h="161311">
                    <a:moveTo>
                      <a:pt x="21293" y="159034"/>
                    </a:moveTo>
                    <a:cubicBezTo>
                      <a:pt x="21293" y="159034"/>
                      <a:pt x="-20518" y="53790"/>
                      <a:pt x="-1855" y="11614"/>
                    </a:cubicBezTo>
                    <a:cubicBezTo>
                      <a:pt x="-1855" y="11614"/>
                      <a:pt x="2246" y="-2938"/>
                      <a:pt x="22401" y="-2200"/>
                    </a:cubicBezTo>
                    <a:lnTo>
                      <a:pt x="26137" y="-2200"/>
                    </a:lnTo>
                    <a:cubicBezTo>
                      <a:pt x="26137" y="-2200"/>
                      <a:pt x="56375" y="-6675"/>
                      <a:pt x="49650" y="52667"/>
                    </a:cubicBezTo>
                    <a:cubicBezTo>
                      <a:pt x="49650" y="52667"/>
                      <a:pt x="38824" y="126198"/>
                      <a:pt x="21293" y="159034"/>
                    </a:cubicBezTo>
                  </a:path>
                </a:pathLst>
              </a:custGeom>
              <a:solidFill>
                <a:srgbClr val="3E7F9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5" name="Figura a mano libera: forma 814">
                <a:extLst>
                  <a:ext uri="{FF2B5EF4-FFF2-40B4-BE49-F238E27FC236}">
                    <a16:creationId xmlns:a16="http://schemas.microsoft.com/office/drawing/2014/main" id="{28CED1CB-0864-4576-82AF-22736E2BF765}"/>
                  </a:ext>
                </a:extLst>
              </p:cNvPr>
              <p:cNvSpPr/>
              <p:nvPr/>
            </p:nvSpPr>
            <p:spPr>
              <a:xfrm flipV="1">
                <a:off x="9402635" y="4154157"/>
                <a:ext cx="6252" cy="136791"/>
              </a:xfrm>
              <a:custGeom>
                <a:avLst/>
                <a:gdLst>
                  <a:gd name="connsiteX0" fmla="*/ -398 w 6252"/>
                  <a:gd name="connsiteY0" fmla="*/ -2102 h 136791"/>
                  <a:gd name="connsiteX1" fmla="*/ -6650 w 6252"/>
                  <a:gd name="connsiteY1" fmla="*/ -2102 h 136791"/>
                  <a:gd name="connsiteX2" fmla="*/ -6650 w 6252"/>
                  <a:gd name="connsiteY2" fmla="*/ 134690 h 136791"/>
                  <a:gd name="connsiteX3" fmla="*/ -398 w 6252"/>
                  <a:gd name="connsiteY3" fmla="*/ 134690 h 136791"/>
                  <a:gd name="connsiteX4" fmla="*/ -398 w 6252"/>
                  <a:gd name="connsiteY4" fmla="*/ -2102 h 136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52" h="136791">
                    <a:moveTo>
                      <a:pt x="-398" y="-2102"/>
                    </a:moveTo>
                    <a:lnTo>
                      <a:pt x="-6650" y="-2102"/>
                    </a:lnTo>
                    <a:lnTo>
                      <a:pt x="-6650" y="134690"/>
                    </a:lnTo>
                    <a:lnTo>
                      <a:pt x="-398" y="134690"/>
                    </a:lnTo>
                    <a:lnTo>
                      <a:pt x="-398" y="-2102"/>
                    </a:lnTo>
                  </a:path>
                </a:pathLst>
              </a:custGeom>
              <a:solidFill>
                <a:srgbClr val="1F3D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6" name="Figura a mano libera: forma 815">
                <a:extLst>
                  <a:ext uri="{FF2B5EF4-FFF2-40B4-BE49-F238E27FC236}">
                    <a16:creationId xmlns:a16="http://schemas.microsoft.com/office/drawing/2014/main" id="{93A5270E-94CD-4625-BED3-E87DD12F6AFD}"/>
                  </a:ext>
                </a:extLst>
              </p:cNvPr>
              <p:cNvSpPr/>
              <p:nvPr/>
            </p:nvSpPr>
            <p:spPr>
              <a:xfrm flipV="1">
                <a:off x="9407047" y="4142328"/>
                <a:ext cx="20235" cy="35034"/>
              </a:xfrm>
              <a:custGeom>
                <a:avLst/>
                <a:gdLst>
                  <a:gd name="connsiteX0" fmla="*/ -6014 w 20235"/>
                  <a:gd name="connsiteY0" fmla="*/ -2238 h 35034"/>
                  <a:gd name="connsiteX1" fmla="*/ -6669 w 20235"/>
                  <a:gd name="connsiteY1" fmla="*/ -866 h 35034"/>
                  <a:gd name="connsiteX2" fmla="*/ 7821 w 20235"/>
                  <a:gd name="connsiteY2" fmla="*/ 12901 h 35034"/>
                  <a:gd name="connsiteX3" fmla="*/ 12046 w 20235"/>
                  <a:gd name="connsiteY3" fmla="*/ 31892 h 35034"/>
                  <a:gd name="connsiteX4" fmla="*/ 13252 w 20235"/>
                  <a:gd name="connsiteY4" fmla="*/ 32796 h 35034"/>
                  <a:gd name="connsiteX5" fmla="*/ 9162 w 20235"/>
                  <a:gd name="connsiteY5" fmla="*/ 12153 h 35034"/>
                  <a:gd name="connsiteX6" fmla="*/ -6014 w 20235"/>
                  <a:gd name="connsiteY6" fmla="*/ -2238 h 35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235" h="35034">
                    <a:moveTo>
                      <a:pt x="-6014" y="-2238"/>
                    </a:moveTo>
                    <a:lnTo>
                      <a:pt x="-6669" y="-866"/>
                    </a:lnTo>
                    <a:cubicBezTo>
                      <a:pt x="-1945" y="1353"/>
                      <a:pt x="5102" y="8037"/>
                      <a:pt x="7821" y="12901"/>
                    </a:cubicBezTo>
                    <a:cubicBezTo>
                      <a:pt x="9437" y="15755"/>
                      <a:pt x="12659" y="30312"/>
                      <a:pt x="12046" y="31892"/>
                    </a:cubicBezTo>
                    <a:lnTo>
                      <a:pt x="13252" y="32796"/>
                    </a:lnTo>
                    <a:cubicBezTo>
                      <a:pt x="14733" y="31060"/>
                      <a:pt x="10586" y="14689"/>
                      <a:pt x="9162" y="12153"/>
                    </a:cubicBezTo>
                    <a:cubicBezTo>
                      <a:pt x="6256" y="6987"/>
                      <a:pt x="-983" y="126"/>
                      <a:pt x="-6014" y="-2238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7" name="Figura a mano libera: forma 816">
                <a:extLst>
                  <a:ext uri="{FF2B5EF4-FFF2-40B4-BE49-F238E27FC236}">
                    <a16:creationId xmlns:a16="http://schemas.microsoft.com/office/drawing/2014/main" id="{5E481A79-91DB-4D8B-92BE-9BFD4206D7AD}"/>
                  </a:ext>
                </a:extLst>
              </p:cNvPr>
              <p:cNvSpPr/>
              <p:nvPr/>
            </p:nvSpPr>
            <p:spPr>
              <a:xfrm flipV="1">
                <a:off x="9406699" y="4180304"/>
                <a:ext cx="27081" cy="24453"/>
              </a:xfrm>
              <a:custGeom>
                <a:avLst/>
                <a:gdLst>
                  <a:gd name="connsiteX0" fmla="*/ -6066 w 27081"/>
                  <a:gd name="connsiteY0" fmla="*/ -2167 h 24453"/>
                  <a:gd name="connsiteX1" fmla="*/ -6674 w 27081"/>
                  <a:gd name="connsiteY1" fmla="*/ -779 h 24453"/>
                  <a:gd name="connsiteX2" fmla="*/ -2615 w 27081"/>
                  <a:gd name="connsiteY2" fmla="*/ 2438 h 24453"/>
                  <a:gd name="connsiteX3" fmla="*/ 1122 w 27081"/>
                  <a:gd name="connsiteY3" fmla="*/ 5551 h 24453"/>
                  <a:gd name="connsiteX4" fmla="*/ 5981 w 27081"/>
                  <a:gd name="connsiteY4" fmla="*/ 8201 h 24453"/>
                  <a:gd name="connsiteX5" fmla="*/ 9609 w 27081"/>
                  <a:gd name="connsiteY5" fmla="*/ 10124 h 24453"/>
                  <a:gd name="connsiteX6" fmla="*/ 18870 w 27081"/>
                  <a:gd name="connsiteY6" fmla="*/ 19370 h 24453"/>
                  <a:gd name="connsiteX7" fmla="*/ 18205 w 27081"/>
                  <a:gd name="connsiteY7" fmla="*/ 21179 h 24453"/>
                  <a:gd name="connsiteX8" fmla="*/ 19249 w 27081"/>
                  <a:gd name="connsiteY8" fmla="*/ 22286 h 24453"/>
                  <a:gd name="connsiteX9" fmla="*/ 20372 w 27081"/>
                  <a:gd name="connsiteY9" fmla="*/ 19178 h 24453"/>
                  <a:gd name="connsiteX10" fmla="*/ 10362 w 27081"/>
                  <a:gd name="connsiteY10" fmla="*/ 8804 h 24453"/>
                  <a:gd name="connsiteX11" fmla="*/ 6677 w 27081"/>
                  <a:gd name="connsiteY11" fmla="*/ 6840 h 24453"/>
                  <a:gd name="connsiteX12" fmla="*/ 1917 w 27081"/>
                  <a:gd name="connsiteY12" fmla="*/ 4267 h 24453"/>
                  <a:gd name="connsiteX13" fmla="*/ -1560 w 27081"/>
                  <a:gd name="connsiteY13" fmla="*/ 1336 h 24453"/>
                  <a:gd name="connsiteX14" fmla="*/ -6066 w 27081"/>
                  <a:gd name="connsiteY14" fmla="*/ -2167 h 2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7081" h="24453">
                    <a:moveTo>
                      <a:pt x="-6066" y="-2167"/>
                    </a:moveTo>
                    <a:lnTo>
                      <a:pt x="-6674" y="-779"/>
                    </a:lnTo>
                    <a:cubicBezTo>
                      <a:pt x="-5287" y="-151"/>
                      <a:pt x="-3998" y="1102"/>
                      <a:pt x="-2615" y="2438"/>
                    </a:cubicBezTo>
                    <a:cubicBezTo>
                      <a:pt x="-1435" y="3565"/>
                      <a:pt x="-224" y="4745"/>
                      <a:pt x="1122" y="5551"/>
                    </a:cubicBezTo>
                    <a:cubicBezTo>
                      <a:pt x="2691" y="6517"/>
                      <a:pt x="4365" y="7365"/>
                      <a:pt x="5981" y="8201"/>
                    </a:cubicBezTo>
                    <a:cubicBezTo>
                      <a:pt x="7207" y="8830"/>
                      <a:pt x="8408" y="9449"/>
                      <a:pt x="9609" y="10124"/>
                    </a:cubicBezTo>
                    <a:cubicBezTo>
                      <a:pt x="12348" y="11673"/>
                      <a:pt x="18491" y="16158"/>
                      <a:pt x="18870" y="19370"/>
                    </a:cubicBezTo>
                    <a:cubicBezTo>
                      <a:pt x="18969" y="20082"/>
                      <a:pt x="18761" y="20659"/>
                      <a:pt x="18205" y="21179"/>
                    </a:cubicBezTo>
                    <a:lnTo>
                      <a:pt x="19249" y="22286"/>
                    </a:lnTo>
                    <a:cubicBezTo>
                      <a:pt x="20128" y="21439"/>
                      <a:pt x="20533" y="20373"/>
                      <a:pt x="20372" y="19178"/>
                    </a:cubicBezTo>
                    <a:cubicBezTo>
                      <a:pt x="19878" y="15062"/>
                      <a:pt x="12805" y="10182"/>
                      <a:pt x="10362" y="8804"/>
                    </a:cubicBezTo>
                    <a:cubicBezTo>
                      <a:pt x="9141" y="8118"/>
                      <a:pt x="7899" y="7479"/>
                      <a:pt x="6677" y="6840"/>
                    </a:cubicBezTo>
                    <a:cubicBezTo>
                      <a:pt x="5087" y="6034"/>
                      <a:pt x="3439" y="5197"/>
                      <a:pt x="1917" y="4267"/>
                    </a:cubicBezTo>
                    <a:cubicBezTo>
                      <a:pt x="716" y="3519"/>
                      <a:pt x="-443" y="2406"/>
                      <a:pt x="-1560" y="1336"/>
                    </a:cubicBezTo>
                    <a:cubicBezTo>
                      <a:pt x="-2969" y="-15"/>
                      <a:pt x="-4419" y="-1424"/>
                      <a:pt x="-6066" y="-216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8" name="Figura a mano libera: forma 817">
                <a:extLst>
                  <a:ext uri="{FF2B5EF4-FFF2-40B4-BE49-F238E27FC236}">
                    <a16:creationId xmlns:a16="http://schemas.microsoft.com/office/drawing/2014/main" id="{91097EE3-E202-4670-AF9B-BBB671555C20}"/>
                  </a:ext>
                </a:extLst>
              </p:cNvPr>
              <p:cNvSpPr/>
              <p:nvPr/>
            </p:nvSpPr>
            <p:spPr>
              <a:xfrm flipV="1">
                <a:off x="9406252" y="4099845"/>
                <a:ext cx="9546" cy="58313"/>
              </a:xfrm>
              <a:custGeom>
                <a:avLst/>
                <a:gdLst>
                  <a:gd name="connsiteX0" fmla="*/ -5162 w 9546"/>
                  <a:gd name="connsiteY0" fmla="*/ -2306 h 58313"/>
                  <a:gd name="connsiteX1" fmla="*/ -6659 w 9546"/>
                  <a:gd name="connsiteY1" fmla="*/ -2061 h 58313"/>
                  <a:gd name="connsiteX2" fmla="*/ -2746 w 9546"/>
                  <a:gd name="connsiteY2" fmla="*/ 7580 h 58313"/>
                  <a:gd name="connsiteX3" fmla="*/ 1334 w 9546"/>
                  <a:gd name="connsiteY3" fmla="*/ 19055 h 58313"/>
                  <a:gd name="connsiteX4" fmla="*/ 9 w 9546"/>
                  <a:gd name="connsiteY4" fmla="*/ 33644 h 58313"/>
                  <a:gd name="connsiteX5" fmla="*/ -859 w 9546"/>
                  <a:gd name="connsiteY5" fmla="*/ 39252 h 58313"/>
                  <a:gd name="connsiteX6" fmla="*/ -916 w 9546"/>
                  <a:gd name="connsiteY6" fmla="*/ 43071 h 58313"/>
                  <a:gd name="connsiteX7" fmla="*/ -3317 w 9546"/>
                  <a:gd name="connsiteY7" fmla="*/ 54485 h 58313"/>
                  <a:gd name="connsiteX8" fmla="*/ -3187 w 9546"/>
                  <a:gd name="connsiteY8" fmla="*/ 56007 h 58313"/>
                  <a:gd name="connsiteX9" fmla="*/ 601 w 9546"/>
                  <a:gd name="connsiteY9" fmla="*/ 43061 h 58313"/>
                  <a:gd name="connsiteX10" fmla="*/ 643 w 9546"/>
                  <a:gd name="connsiteY10" fmla="*/ 39449 h 58313"/>
                  <a:gd name="connsiteX11" fmla="*/ 1501 w 9546"/>
                  <a:gd name="connsiteY11" fmla="*/ 33888 h 58313"/>
                  <a:gd name="connsiteX12" fmla="*/ 2831 w 9546"/>
                  <a:gd name="connsiteY12" fmla="*/ 18987 h 58313"/>
                  <a:gd name="connsiteX13" fmla="*/ -1410 w 9546"/>
                  <a:gd name="connsiteY13" fmla="*/ 6847 h 58313"/>
                  <a:gd name="connsiteX14" fmla="*/ -5162 w 9546"/>
                  <a:gd name="connsiteY14" fmla="*/ -2306 h 58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546" h="58313">
                    <a:moveTo>
                      <a:pt x="-5162" y="-2306"/>
                    </a:moveTo>
                    <a:lnTo>
                      <a:pt x="-6659" y="-2061"/>
                    </a:lnTo>
                    <a:cubicBezTo>
                      <a:pt x="-6077" y="1540"/>
                      <a:pt x="-4383" y="4612"/>
                      <a:pt x="-2746" y="7580"/>
                    </a:cubicBezTo>
                    <a:cubicBezTo>
                      <a:pt x="-859" y="11041"/>
                      <a:pt x="1100" y="14622"/>
                      <a:pt x="1334" y="19055"/>
                    </a:cubicBezTo>
                    <a:cubicBezTo>
                      <a:pt x="1568" y="24070"/>
                      <a:pt x="815" y="28722"/>
                      <a:pt x="9" y="33644"/>
                    </a:cubicBezTo>
                    <a:cubicBezTo>
                      <a:pt x="-292" y="35499"/>
                      <a:pt x="-599" y="37354"/>
                      <a:pt x="-859" y="39252"/>
                    </a:cubicBezTo>
                    <a:cubicBezTo>
                      <a:pt x="-973" y="40093"/>
                      <a:pt x="-947" y="41471"/>
                      <a:pt x="-916" y="43071"/>
                    </a:cubicBezTo>
                    <a:cubicBezTo>
                      <a:pt x="-875" y="46990"/>
                      <a:pt x="-755" y="54272"/>
                      <a:pt x="-3317" y="54485"/>
                    </a:cubicBezTo>
                    <a:lnTo>
                      <a:pt x="-3187" y="56007"/>
                    </a:lnTo>
                    <a:cubicBezTo>
                      <a:pt x="789" y="55659"/>
                      <a:pt x="674" y="48378"/>
                      <a:pt x="601" y="43061"/>
                    </a:cubicBezTo>
                    <a:cubicBezTo>
                      <a:pt x="576" y="41512"/>
                      <a:pt x="565" y="40187"/>
                      <a:pt x="643" y="39449"/>
                    </a:cubicBezTo>
                    <a:cubicBezTo>
                      <a:pt x="903" y="37583"/>
                      <a:pt x="1204" y="35717"/>
                      <a:pt x="1501" y="33888"/>
                    </a:cubicBezTo>
                    <a:cubicBezTo>
                      <a:pt x="2322" y="28878"/>
                      <a:pt x="3107" y="24159"/>
                      <a:pt x="2831" y="18987"/>
                    </a:cubicBezTo>
                    <a:cubicBezTo>
                      <a:pt x="2608" y="14196"/>
                      <a:pt x="565" y="10459"/>
                      <a:pt x="-1410" y="6847"/>
                    </a:cubicBezTo>
                    <a:cubicBezTo>
                      <a:pt x="-3063" y="3858"/>
                      <a:pt x="-4617" y="1026"/>
                      <a:pt x="-5162" y="-230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9" name="Figura a mano libera: forma 818">
                <a:extLst>
                  <a:ext uri="{FF2B5EF4-FFF2-40B4-BE49-F238E27FC236}">
                    <a16:creationId xmlns:a16="http://schemas.microsoft.com/office/drawing/2014/main" id="{36B04E6A-E870-44E6-9668-CC58B64F64C6}"/>
                  </a:ext>
                </a:extLst>
              </p:cNvPr>
              <p:cNvSpPr/>
              <p:nvPr/>
            </p:nvSpPr>
            <p:spPr>
              <a:xfrm flipV="1">
                <a:off x="9391065" y="4134620"/>
                <a:ext cx="16350" cy="33943"/>
              </a:xfrm>
              <a:custGeom>
                <a:avLst/>
                <a:gdLst>
                  <a:gd name="connsiteX0" fmla="*/ 8869 w 16350"/>
                  <a:gd name="connsiteY0" fmla="*/ -2256 h 33943"/>
                  <a:gd name="connsiteX1" fmla="*/ -1650 w 16350"/>
                  <a:gd name="connsiteY1" fmla="*/ 10576 h 33943"/>
                  <a:gd name="connsiteX2" fmla="*/ -4893 w 16350"/>
                  <a:gd name="connsiteY2" fmla="*/ 22810 h 33943"/>
                  <a:gd name="connsiteX3" fmla="*/ -6639 w 16350"/>
                  <a:gd name="connsiteY3" fmla="*/ 31235 h 33943"/>
                  <a:gd name="connsiteX4" fmla="*/ -5194 w 16350"/>
                  <a:gd name="connsiteY4" fmla="*/ 31687 h 33943"/>
                  <a:gd name="connsiteX5" fmla="*/ -3401 w 16350"/>
                  <a:gd name="connsiteY5" fmla="*/ 23033 h 33943"/>
                  <a:gd name="connsiteX6" fmla="*/ -288 w 16350"/>
                  <a:gd name="connsiteY6" fmla="*/ 11246 h 33943"/>
                  <a:gd name="connsiteX7" fmla="*/ 9711 w 16350"/>
                  <a:gd name="connsiteY7" fmla="*/ -983 h 33943"/>
                  <a:gd name="connsiteX8" fmla="*/ 8869 w 16350"/>
                  <a:gd name="connsiteY8" fmla="*/ -2256 h 33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50" h="33943">
                    <a:moveTo>
                      <a:pt x="8869" y="-2256"/>
                    </a:moveTo>
                    <a:cubicBezTo>
                      <a:pt x="4956" y="311"/>
                      <a:pt x="1022" y="5118"/>
                      <a:pt x="-1650" y="10576"/>
                    </a:cubicBezTo>
                    <a:cubicBezTo>
                      <a:pt x="-3672" y="14681"/>
                      <a:pt x="-4295" y="18818"/>
                      <a:pt x="-4893" y="22810"/>
                    </a:cubicBezTo>
                    <a:cubicBezTo>
                      <a:pt x="-5319" y="25564"/>
                      <a:pt x="-5756" y="28402"/>
                      <a:pt x="-6639" y="31235"/>
                    </a:cubicBezTo>
                    <a:lnTo>
                      <a:pt x="-5194" y="31687"/>
                    </a:lnTo>
                    <a:cubicBezTo>
                      <a:pt x="-4280" y="28761"/>
                      <a:pt x="-3822" y="25845"/>
                      <a:pt x="-3401" y="23033"/>
                    </a:cubicBezTo>
                    <a:cubicBezTo>
                      <a:pt x="-2778" y="18974"/>
                      <a:pt x="-2196" y="15139"/>
                      <a:pt x="-288" y="11246"/>
                    </a:cubicBezTo>
                    <a:cubicBezTo>
                      <a:pt x="2269" y="6018"/>
                      <a:pt x="6006" y="1444"/>
                      <a:pt x="9711" y="-983"/>
                    </a:cubicBezTo>
                    <a:lnTo>
                      <a:pt x="8869" y="-225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0" name="Figura a mano libera: forma 819">
                <a:extLst>
                  <a:ext uri="{FF2B5EF4-FFF2-40B4-BE49-F238E27FC236}">
                    <a16:creationId xmlns:a16="http://schemas.microsoft.com/office/drawing/2014/main" id="{FDB2A868-CC2E-4F62-A7F7-325CCF8FE9A6}"/>
                  </a:ext>
                </a:extLst>
              </p:cNvPr>
              <p:cNvSpPr/>
              <p:nvPr/>
            </p:nvSpPr>
            <p:spPr>
              <a:xfrm flipV="1">
                <a:off x="9384059" y="4162368"/>
                <a:ext cx="22259" cy="27093"/>
              </a:xfrm>
              <a:custGeom>
                <a:avLst/>
                <a:gdLst>
                  <a:gd name="connsiteX0" fmla="*/ 14707 w 22259"/>
                  <a:gd name="connsiteY0" fmla="*/ -2203 h 27093"/>
                  <a:gd name="connsiteX1" fmla="*/ 8902 w 22259"/>
                  <a:gd name="connsiteY1" fmla="*/ 1523 h 27093"/>
                  <a:gd name="connsiteX2" fmla="*/ 77 w 22259"/>
                  <a:gd name="connsiteY2" fmla="*/ 7749 h 27093"/>
                  <a:gd name="connsiteX3" fmla="*/ -5957 w 22259"/>
                  <a:gd name="connsiteY3" fmla="*/ 18565 h 27093"/>
                  <a:gd name="connsiteX4" fmla="*/ -6518 w 22259"/>
                  <a:gd name="connsiteY4" fmla="*/ 18565 h 27093"/>
                  <a:gd name="connsiteX5" fmla="*/ -6539 w 22259"/>
                  <a:gd name="connsiteY5" fmla="*/ 20311 h 27093"/>
                  <a:gd name="connsiteX6" fmla="*/ -6633 w 22259"/>
                  <a:gd name="connsiteY6" fmla="*/ 24890 h 27093"/>
                  <a:gd name="connsiteX7" fmla="*/ -4767 w 22259"/>
                  <a:gd name="connsiteY7" fmla="*/ 19776 h 27093"/>
                  <a:gd name="connsiteX8" fmla="*/ 1127 w 22259"/>
                  <a:gd name="connsiteY8" fmla="*/ 8846 h 27093"/>
                  <a:gd name="connsiteX9" fmla="*/ 9682 w 22259"/>
                  <a:gd name="connsiteY9" fmla="*/ 2838 h 27093"/>
                  <a:gd name="connsiteX10" fmla="*/ 15627 w 22259"/>
                  <a:gd name="connsiteY10" fmla="*/ -982 h 27093"/>
                  <a:gd name="connsiteX11" fmla="*/ 14707 w 22259"/>
                  <a:gd name="connsiteY11" fmla="*/ -2203 h 27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59" h="27093">
                    <a:moveTo>
                      <a:pt x="14707" y="-2203"/>
                    </a:moveTo>
                    <a:cubicBezTo>
                      <a:pt x="12925" y="-873"/>
                      <a:pt x="10877" y="343"/>
                      <a:pt x="8902" y="1523"/>
                    </a:cubicBezTo>
                    <a:cubicBezTo>
                      <a:pt x="5815" y="3379"/>
                      <a:pt x="2608" y="5286"/>
                      <a:pt x="77" y="7749"/>
                    </a:cubicBezTo>
                    <a:cubicBezTo>
                      <a:pt x="-2989" y="10722"/>
                      <a:pt x="-4543" y="14683"/>
                      <a:pt x="-5957" y="18565"/>
                    </a:cubicBezTo>
                    <a:lnTo>
                      <a:pt x="-6518" y="18565"/>
                    </a:lnTo>
                    <a:cubicBezTo>
                      <a:pt x="-6518" y="19152"/>
                      <a:pt x="-6539" y="19729"/>
                      <a:pt x="-6539" y="20311"/>
                    </a:cubicBezTo>
                    <a:lnTo>
                      <a:pt x="-6633" y="24890"/>
                    </a:lnTo>
                    <a:lnTo>
                      <a:pt x="-4767" y="19776"/>
                    </a:lnTo>
                    <a:cubicBezTo>
                      <a:pt x="-3338" y="15831"/>
                      <a:pt x="-1856" y="11751"/>
                      <a:pt x="1127" y="8846"/>
                    </a:cubicBezTo>
                    <a:cubicBezTo>
                      <a:pt x="3538" y="6502"/>
                      <a:pt x="6672" y="4631"/>
                      <a:pt x="9682" y="2838"/>
                    </a:cubicBezTo>
                    <a:cubicBezTo>
                      <a:pt x="11688" y="1632"/>
                      <a:pt x="13772" y="385"/>
                      <a:pt x="15627" y="-982"/>
                    </a:cubicBezTo>
                    <a:lnTo>
                      <a:pt x="14707" y="-220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1" name="Figura a mano libera: forma 820">
                <a:extLst>
                  <a:ext uri="{FF2B5EF4-FFF2-40B4-BE49-F238E27FC236}">
                    <a16:creationId xmlns:a16="http://schemas.microsoft.com/office/drawing/2014/main" id="{37610C90-8495-4FBE-B309-D9DA42EAE1B8}"/>
                  </a:ext>
                </a:extLst>
              </p:cNvPr>
              <p:cNvSpPr/>
              <p:nvPr/>
            </p:nvSpPr>
            <p:spPr>
              <a:xfrm flipV="1">
                <a:off x="9386455" y="4191878"/>
                <a:ext cx="19271" cy="23647"/>
              </a:xfrm>
              <a:custGeom>
                <a:avLst/>
                <a:gdLst>
                  <a:gd name="connsiteX0" fmla="*/ 11375 w 19271"/>
                  <a:gd name="connsiteY0" fmla="*/ -2143 h 23647"/>
                  <a:gd name="connsiteX1" fmla="*/ 4124 w 19271"/>
                  <a:gd name="connsiteY1" fmla="*/ 5139 h 23647"/>
                  <a:gd name="connsiteX2" fmla="*/ -6634 w 19271"/>
                  <a:gd name="connsiteY2" fmla="*/ 21479 h 23647"/>
                  <a:gd name="connsiteX3" fmla="*/ -5111 w 19271"/>
                  <a:gd name="connsiteY3" fmla="*/ 21505 h 23647"/>
                  <a:gd name="connsiteX4" fmla="*/ 5112 w 19271"/>
                  <a:gd name="connsiteY4" fmla="*/ 6298 h 23647"/>
                  <a:gd name="connsiteX5" fmla="*/ 12637 w 19271"/>
                  <a:gd name="connsiteY5" fmla="*/ -1275 h 23647"/>
                  <a:gd name="connsiteX6" fmla="*/ 11375 w 19271"/>
                  <a:gd name="connsiteY6" fmla="*/ -2143 h 23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271" h="23647">
                    <a:moveTo>
                      <a:pt x="11375" y="-2143"/>
                    </a:moveTo>
                    <a:cubicBezTo>
                      <a:pt x="9602" y="477"/>
                      <a:pt x="6941" y="2738"/>
                      <a:pt x="4124" y="5139"/>
                    </a:cubicBezTo>
                    <a:cubicBezTo>
                      <a:pt x="-1099" y="9593"/>
                      <a:pt x="-6515" y="14197"/>
                      <a:pt x="-6634" y="21479"/>
                    </a:cubicBezTo>
                    <a:lnTo>
                      <a:pt x="-5111" y="21505"/>
                    </a:lnTo>
                    <a:cubicBezTo>
                      <a:pt x="-5007" y="14909"/>
                      <a:pt x="133" y="10533"/>
                      <a:pt x="5112" y="6298"/>
                    </a:cubicBezTo>
                    <a:cubicBezTo>
                      <a:pt x="7882" y="3943"/>
                      <a:pt x="10751" y="1495"/>
                      <a:pt x="12637" y="-1275"/>
                    </a:cubicBezTo>
                    <a:lnTo>
                      <a:pt x="11375" y="-214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2" name="Figura a mano libera: forma 821">
                <a:extLst>
                  <a:ext uri="{FF2B5EF4-FFF2-40B4-BE49-F238E27FC236}">
                    <a16:creationId xmlns:a16="http://schemas.microsoft.com/office/drawing/2014/main" id="{0CDE5EB2-13A1-40DD-B946-9DB0F1D34CAA}"/>
                  </a:ext>
                </a:extLst>
              </p:cNvPr>
              <p:cNvSpPr/>
              <p:nvPr/>
            </p:nvSpPr>
            <p:spPr>
              <a:xfrm flipV="1">
                <a:off x="9414593" y="4197590"/>
                <a:ext cx="19001" cy="7281"/>
              </a:xfrm>
              <a:custGeom>
                <a:avLst/>
                <a:gdLst>
                  <a:gd name="connsiteX0" fmla="*/ 8386 w 19001"/>
                  <a:gd name="connsiteY0" fmla="*/ -2148 h 7281"/>
                  <a:gd name="connsiteX1" fmla="*/ -1816 w 19001"/>
                  <a:gd name="connsiteY1" fmla="*/ 1547 h 7281"/>
                  <a:gd name="connsiteX2" fmla="*/ -6650 w 19001"/>
                  <a:gd name="connsiteY2" fmla="*/ 3605 h 7281"/>
                  <a:gd name="connsiteX3" fmla="*/ -6665 w 19001"/>
                  <a:gd name="connsiteY3" fmla="*/ 3605 h 7281"/>
                  <a:gd name="connsiteX4" fmla="*/ -6681 w 19001"/>
                  <a:gd name="connsiteY4" fmla="*/ 5133 h 7281"/>
                  <a:gd name="connsiteX5" fmla="*/ -6650 w 19001"/>
                  <a:gd name="connsiteY5" fmla="*/ 5133 h 7281"/>
                  <a:gd name="connsiteX6" fmla="*/ -1125 w 19001"/>
                  <a:gd name="connsiteY6" fmla="*/ 2898 h 7281"/>
                  <a:gd name="connsiteX7" fmla="*/ 9628 w 19001"/>
                  <a:gd name="connsiteY7" fmla="*/ -412 h 7281"/>
                  <a:gd name="connsiteX8" fmla="*/ 10860 w 19001"/>
                  <a:gd name="connsiteY8" fmla="*/ 1152 h 7281"/>
                  <a:gd name="connsiteX9" fmla="*/ 12320 w 19001"/>
                  <a:gd name="connsiteY9" fmla="*/ 731 h 7281"/>
                  <a:gd name="connsiteX10" fmla="*/ 10247 w 19001"/>
                  <a:gd name="connsiteY10" fmla="*/ -1805 h 7281"/>
                  <a:gd name="connsiteX11" fmla="*/ 8386 w 19001"/>
                  <a:gd name="connsiteY11" fmla="*/ -2148 h 7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1" h="7281">
                    <a:moveTo>
                      <a:pt x="8386" y="-2148"/>
                    </a:moveTo>
                    <a:cubicBezTo>
                      <a:pt x="5424" y="-2148"/>
                      <a:pt x="1479" y="-147"/>
                      <a:pt x="-1816" y="1547"/>
                    </a:cubicBezTo>
                    <a:cubicBezTo>
                      <a:pt x="-3812" y="2566"/>
                      <a:pt x="-5865" y="3605"/>
                      <a:pt x="-6650" y="3605"/>
                    </a:cubicBezTo>
                    <a:lnTo>
                      <a:pt x="-6665" y="3605"/>
                    </a:lnTo>
                    <a:lnTo>
                      <a:pt x="-6681" y="5133"/>
                    </a:lnTo>
                    <a:lnTo>
                      <a:pt x="-6650" y="5133"/>
                    </a:lnTo>
                    <a:cubicBezTo>
                      <a:pt x="-5553" y="5133"/>
                      <a:pt x="-3833" y="4271"/>
                      <a:pt x="-1125" y="2898"/>
                    </a:cubicBezTo>
                    <a:cubicBezTo>
                      <a:pt x="2441" y="1085"/>
                      <a:pt x="7336" y="-1405"/>
                      <a:pt x="9628" y="-412"/>
                    </a:cubicBezTo>
                    <a:cubicBezTo>
                      <a:pt x="10231" y="-152"/>
                      <a:pt x="10626" y="357"/>
                      <a:pt x="10860" y="1152"/>
                    </a:cubicBezTo>
                    <a:lnTo>
                      <a:pt x="12320" y="731"/>
                    </a:lnTo>
                    <a:cubicBezTo>
                      <a:pt x="11967" y="-495"/>
                      <a:pt x="11260" y="-1348"/>
                      <a:pt x="10247" y="-1805"/>
                    </a:cubicBezTo>
                    <a:cubicBezTo>
                      <a:pt x="9670" y="-2049"/>
                      <a:pt x="9051" y="-2148"/>
                      <a:pt x="8386" y="-2148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3" name="Figura a mano libera: forma 822">
                <a:extLst>
                  <a:ext uri="{FF2B5EF4-FFF2-40B4-BE49-F238E27FC236}">
                    <a16:creationId xmlns:a16="http://schemas.microsoft.com/office/drawing/2014/main" id="{204C543E-8576-479C-8E0C-B35C52B42CAA}"/>
                  </a:ext>
                </a:extLst>
              </p:cNvPr>
              <p:cNvSpPr/>
              <p:nvPr/>
            </p:nvSpPr>
            <p:spPr>
              <a:xfrm flipV="1">
                <a:off x="9414993" y="4166100"/>
                <a:ext cx="18944" cy="5316"/>
              </a:xfrm>
              <a:custGeom>
                <a:avLst/>
                <a:gdLst>
                  <a:gd name="connsiteX0" fmla="*/ 1889 w 18944"/>
                  <a:gd name="connsiteY0" fmla="*/ -2219 h 5316"/>
                  <a:gd name="connsiteX1" fmla="*/ -3116 w 18944"/>
                  <a:gd name="connsiteY1" fmla="*/ -1964 h 5316"/>
                  <a:gd name="connsiteX2" fmla="*/ -6681 w 18944"/>
                  <a:gd name="connsiteY2" fmla="*/ -1777 h 5316"/>
                  <a:gd name="connsiteX3" fmla="*/ -6681 w 18944"/>
                  <a:gd name="connsiteY3" fmla="*/ -254 h 5316"/>
                  <a:gd name="connsiteX4" fmla="*/ -3002 w 18944"/>
                  <a:gd name="connsiteY4" fmla="*/ -447 h 5316"/>
                  <a:gd name="connsiteX5" fmla="*/ 10880 w 18944"/>
                  <a:gd name="connsiteY5" fmla="*/ 3098 h 5316"/>
                  <a:gd name="connsiteX6" fmla="*/ 12263 w 18944"/>
                  <a:gd name="connsiteY6" fmla="*/ 2479 h 5316"/>
                  <a:gd name="connsiteX7" fmla="*/ 1889 w 18944"/>
                  <a:gd name="connsiteY7" fmla="*/ -2219 h 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44" h="5316">
                    <a:moveTo>
                      <a:pt x="1889" y="-2219"/>
                    </a:moveTo>
                    <a:cubicBezTo>
                      <a:pt x="169" y="-2219"/>
                      <a:pt x="-1552" y="-2094"/>
                      <a:pt x="-3116" y="-1964"/>
                    </a:cubicBezTo>
                    <a:cubicBezTo>
                      <a:pt x="-4426" y="-1866"/>
                      <a:pt x="-5668" y="-1777"/>
                      <a:pt x="-6681" y="-1777"/>
                    </a:cubicBezTo>
                    <a:lnTo>
                      <a:pt x="-6681" y="-254"/>
                    </a:lnTo>
                    <a:cubicBezTo>
                      <a:pt x="-5611" y="-254"/>
                      <a:pt x="-4337" y="-364"/>
                      <a:pt x="-3002" y="-447"/>
                    </a:cubicBezTo>
                    <a:cubicBezTo>
                      <a:pt x="2284" y="-852"/>
                      <a:pt x="8869" y="-1356"/>
                      <a:pt x="10880" y="3098"/>
                    </a:cubicBezTo>
                    <a:lnTo>
                      <a:pt x="12263" y="2479"/>
                    </a:lnTo>
                    <a:cubicBezTo>
                      <a:pt x="10511" y="-1398"/>
                      <a:pt x="6192" y="-2219"/>
                      <a:pt x="1889" y="-221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4" name="Figura a mano libera: forma 823">
                <a:extLst>
                  <a:ext uri="{FF2B5EF4-FFF2-40B4-BE49-F238E27FC236}">
                    <a16:creationId xmlns:a16="http://schemas.microsoft.com/office/drawing/2014/main" id="{EDC2F65F-E789-42A1-8CB0-FC969FD19189}"/>
                  </a:ext>
                </a:extLst>
              </p:cNvPr>
              <p:cNvSpPr/>
              <p:nvPr/>
            </p:nvSpPr>
            <p:spPr>
              <a:xfrm flipV="1">
                <a:off x="9414968" y="4121035"/>
                <a:ext cx="11119" cy="16355"/>
              </a:xfrm>
              <a:custGeom>
                <a:avLst/>
                <a:gdLst>
                  <a:gd name="connsiteX0" fmla="*/ -5869 w 11119"/>
                  <a:gd name="connsiteY0" fmla="*/ -2305 h 16355"/>
                  <a:gd name="connsiteX1" fmla="*/ -6675 w 11119"/>
                  <a:gd name="connsiteY1" fmla="*/ -1011 h 16355"/>
                  <a:gd name="connsiteX2" fmla="*/ 2862 w 11119"/>
                  <a:gd name="connsiteY2" fmla="*/ 13832 h 16355"/>
                  <a:gd name="connsiteX3" fmla="*/ 4364 w 11119"/>
                  <a:gd name="connsiteY3" fmla="*/ 14051 h 16355"/>
                  <a:gd name="connsiteX4" fmla="*/ -5869 w 11119"/>
                  <a:gd name="connsiteY4" fmla="*/ -2305 h 16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9" h="16355">
                    <a:moveTo>
                      <a:pt x="-5869" y="-2305"/>
                    </a:moveTo>
                    <a:lnTo>
                      <a:pt x="-6675" y="-1011"/>
                    </a:lnTo>
                    <a:cubicBezTo>
                      <a:pt x="-2304" y="1780"/>
                      <a:pt x="3611" y="8661"/>
                      <a:pt x="2862" y="13832"/>
                    </a:cubicBezTo>
                    <a:lnTo>
                      <a:pt x="4364" y="14051"/>
                    </a:lnTo>
                    <a:cubicBezTo>
                      <a:pt x="5284" y="7684"/>
                      <a:pt x="-1847" y="262"/>
                      <a:pt x="-5869" y="-230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5" name="Figura a mano libera: forma 824">
                <a:extLst>
                  <a:ext uri="{FF2B5EF4-FFF2-40B4-BE49-F238E27FC236}">
                    <a16:creationId xmlns:a16="http://schemas.microsoft.com/office/drawing/2014/main" id="{E305A9E5-A71A-4B23-9048-22CD5421099B}"/>
                  </a:ext>
                </a:extLst>
              </p:cNvPr>
              <p:cNvSpPr/>
              <p:nvPr/>
            </p:nvSpPr>
            <p:spPr>
              <a:xfrm flipV="1">
                <a:off x="9392845" y="4099721"/>
                <a:ext cx="22186" cy="25736"/>
              </a:xfrm>
              <a:custGeom>
                <a:avLst/>
                <a:gdLst>
                  <a:gd name="connsiteX0" fmla="*/ 15486 w 22186"/>
                  <a:gd name="connsiteY0" fmla="*/ -2341 h 25736"/>
                  <a:gd name="connsiteX1" fmla="*/ 13984 w 22186"/>
                  <a:gd name="connsiteY1" fmla="*/ -2097 h 25736"/>
                  <a:gd name="connsiteX2" fmla="*/ 4483 w 22186"/>
                  <a:gd name="connsiteY2" fmla="*/ 7960 h 25736"/>
                  <a:gd name="connsiteX3" fmla="*/ 2503 w 22186"/>
                  <a:gd name="connsiteY3" fmla="*/ 9326 h 25736"/>
                  <a:gd name="connsiteX4" fmla="*/ -6556 w 22186"/>
                  <a:gd name="connsiteY4" fmla="*/ 23395 h 25736"/>
                  <a:gd name="connsiteX5" fmla="*/ -5059 w 22186"/>
                  <a:gd name="connsiteY5" fmla="*/ 23130 h 25736"/>
                  <a:gd name="connsiteX6" fmla="*/ 3412 w 22186"/>
                  <a:gd name="connsiteY6" fmla="*/ 10543 h 25736"/>
                  <a:gd name="connsiteX7" fmla="*/ 5341 w 22186"/>
                  <a:gd name="connsiteY7" fmla="*/ 9217 h 25736"/>
                  <a:gd name="connsiteX8" fmla="*/ 15486 w 22186"/>
                  <a:gd name="connsiteY8" fmla="*/ -2341 h 25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186" h="25736">
                    <a:moveTo>
                      <a:pt x="15486" y="-2341"/>
                    </a:moveTo>
                    <a:lnTo>
                      <a:pt x="13984" y="-2097"/>
                    </a:lnTo>
                    <a:cubicBezTo>
                      <a:pt x="14540" y="1162"/>
                      <a:pt x="8001" y="5574"/>
                      <a:pt x="4483" y="7960"/>
                    </a:cubicBezTo>
                    <a:cubicBezTo>
                      <a:pt x="3714" y="8490"/>
                      <a:pt x="3023" y="8952"/>
                      <a:pt x="2503" y="9326"/>
                    </a:cubicBezTo>
                    <a:cubicBezTo>
                      <a:pt x="1479" y="10096"/>
                      <a:pt x="-7652" y="17013"/>
                      <a:pt x="-6556" y="23395"/>
                    </a:cubicBezTo>
                    <a:lnTo>
                      <a:pt x="-5059" y="23130"/>
                    </a:lnTo>
                    <a:cubicBezTo>
                      <a:pt x="-5813" y="18697"/>
                      <a:pt x="-91" y="13136"/>
                      <a:pt x="3412" y="10543"/>
                    </a:cubicBezTo>
                    <a:cubicBezTo>
                      <a:pt x="3901" y="10189"/>
                      <a:pt x="4577" y="9727"/>
                      <a:pt x="5341" y="9217"/>
                    </a:cubicBezTo>
                    <a:cubicBezTo>
                      <a:pt x="9660" y="6296"/>
                      <a:pt x="16197" y="1873"/>
                      <a:pt x="15486" y="-234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6" name="Figura a mano libera: forma 825">
                <a:extLst>
                  <a:ext uri="{FF2B5EF4-FFF2-40B4-BE49-F238E27FC236}">
                    <a16:creationId xmlns:a16="http://schemas.microsoft.com/office/drawing/2014/main" id="{33F89E03-7806-47AF-AD29-FB7C85B856CC}"/>
                  </a:ext>
                </a:extLst>
              </p:cNvPr>
              <p:cNvSpPr/>
              <p:nvPr/>
            </p:nvSpPr>
            <p:spPr>
              <a:xfrm flipV="1">
                <a:off x="9411402" y="4078786"/>
                <a:ext cx="4935" cy="30632"/>
              </a:xfrm>
              <a:custGeom>
                <a:avLst/>
                <a:gdLst>
                  <a:gd name="connsiteX0" fmla="*/ -4351 w 4935"/>
                  <a:gd name="connsiteY0" fmla="*/ -2382 h 30632"/>
                  <a:gd name="connsiteX1" fmla="*/ -5619 w 4935"/>
                  <a:gd name="connsiteY1" fmla="*/ -1509 h 30632"/>
                  <a:gd name="connsiteX2" fmla="*/ -3930 w 4935"/>
                  <a:gd name="connsiteY2" fmla="*/ 14951 h 30632"/>
                  <a:gd name="connsiteX3" fmla="*/ -4387 w 4935"/>
                  <a:gd name="connsiteY3" fmla="*/ 18376 h 30632"/>
                  <a:gd name="connsiteX4" fmla="*/ -6664 w 4935"/>
                  <a:gd name="connsiteY4" fmla="*/ 27196 h 30632"/>
                  <a:gd name="connsiteX5" fmla="*/ -5577 w 4935"/>
                  <a:gd name="connsiteY5" fmla="*/ 28251 h 30632"/>
                  <a:gd name="connsiteX6" fmla="*/ -2885 w 4935"/>
                  <a:gd name="connsiteY6" fmla="*/ 18548 h 30632"/>
                  <a:gd name="connsiteX7" fmla="*/ -2423 w 4935"/>
                  <a:gd name="connsiteY7" fmla="*/ 15237 h 30632"/>
                  <a:gd name="connsiteX8" fmla="*/ -4351 w 4935"/>
                  <a:gd name="connsiteY8" fmla="*/ -2382 h 3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35" h="30632">
                    <a:moveTo>
                      <a:pt x="-4351" y="-2382"/>
                    </a:moveTo>
                    <a:lnTo>
                      <a:pt x="-5619" y="-1509"/>
                    </a:lnTo>
                    <a:cubicBezTo>
                      <a:pt x="-2059" y="3559"/>
                      <a:pt x="-3415" y="12373"/>
                      <a:pt x="-3930" y="14951"/>
                    </a:cubicBezTo>
                    <a:cubicBezTo>
                      <a:pt x="-4096" y="15881"/>
                      <a:pt x="-4236" y="17098"/>
                      <a:pt x="-4387" y="18376"/>
                    </a:cubicBezTo>
                    <a:cubicBezTo>
                      <a:pt x="-4782" y="21640"/>
                      <a:pt x="-5240" y="25730"/>
                      <a:pt x="-6664" y="27196"/>
                    </a:cubicBezTo>
                    <a:lnTo>
                      <a:pt x="-5577" y="28251"/>
                    </a:lnTo>
                    <a:cubicBezTo>
                      <a:pt x="-3795" y="26411"/>
                      <a:pt x="-3311" y="22227"/>
                      <a:pt x="-2885" y="18548"/>
                    </a:cubicBezTo>
                    <a:cubicBezTo>
                      <a:pt x="-2729" y="17295"/>
                      <a:pt x="-2605" y="16121"/>
                      <a:pt x="-2423" y="15237"/>
                    </a:cubicBezTo>
                    <a:cubicBezTo>
                      <a:pt x="-1893" y="12503"/>
                      <a:pt x="-474" y="3185"/>
                      <a:pt x="-4351" y="-238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7" name="Figura a mano libera: forma 826">
                <a:extLst>
                  <a:ext uri="{FF2B5EF4-FFF2-40B4-BE49-F238E27FC236}">
                    <a16:creationId xmlns:a16="http://schemas.microsoft.com/office/drawing/2014/main" id="{0CAD34F1-19D1-4351-9CB8-182EFE647F02}"/>
                  </a:ext>
                </a:extLst>
              </p:cNvPr>
              <p:cNvSpPr/>
              <p:nvPr/>
            </p:nvSpPr>
            <p:spPr>
              <a:xfrm flipV="1">
                <a:off x="9396658" y="4119003"/>
                <a:ext cx="7626" cy="37368"/>
              </a:xfrm>
              <a:custGeom>
                <a:avLst/>
                <a:gdLst>
                  <a:gd name="connsiteX0" fmla="*/ -5742 w 7626"/>
                  <a:gd name="connsiteY0" fmla="*/ -2287 h 37368"/>
                  <a:gd name="connsiteX1" fmla="*/ -6641 w 7626"/>
                  <a:gd name="connsiteY1" fmla="*/ -1065 h 37368"/>
                  <a:gd name="connsiteX2" fmla="*/ -753 w 7626"/>
                  <a:gd name="connsiteY2" fmla="*/ 19126 h 37368"/>
                  <a:gd name="connsiteX3" fmla="*/ -867 w 7626"/>
                  <a:gd name="connsiteY3" fmla="*/ 19942 h 37368"/>
                  <a:gd name="connsiteX4" fmla="*/ -3357 w 7626"/>
                  <a:gd name="connsiteY4" fmla="*/ 33974 h 37368"/>
                  <a:gd name="connsiteX5" fmla="*/ -2941 w 7626"/>
                  <a:gd name="connsiteY5" fmla="*/ 34198 h 37368"/>
                  <a:gd name="connsiteX6" fmla="*/ -2328 w 7626"/>
                  <a:gd name="connsiteY6" fmla="*/ 35081 h 37368"/>
                  <a:gd name="connsiteX7" fmla="*/ 640 w 7626"/>
                  <a:gd name="connsiteY7" fmla="*/ 20160 h 37368"/>
                  <a:gd name="connsiteX8" fmla="*/ 754 w 7626"/>
                  <a:gd name="connsiteY8" fmla="*/ 19360 h 37368"/>
                  <a:gd name="connsiteX9" fmla="*/ -5742 w 7626"/>
                  <a:gd name="connsiteY9" fmla="*/ -2287 h 3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6" h="37368">
                    <a:moveTo>
                      <a:pt x="-5742" y="-2287"/>
                    </a:moveTo>
                    <a:lnTo>
                      <a:pt x="-6641" y="-1065"/>
                    </a:lnTo>
                    <a:cubicBezTo>
                      <a:pt x="-1678" y="2567"/>
                      <a:pt x="125" y="13144"/>
                      <a:pt x="-753" y="19126"/>
                    </a:cubicBezTo>
                    <a:lnTo>
                      <a:pt x="-867" y="19942"/>
                    </a:lnTo>
                    <a:cubicBezTo>
                      <a:pt x="-2504" y="31251"/>
                      <a:pt x="-3123" y="33595"/>
                      <a:pt x="-3357" y="33974"/>
                    </a:cubicBezTo>
                    <a:lnTo>
                      <a:pt x="-2941" y="34198"/>
                    </a:lnTo>
                    <a:lnTo>
                      <a:pt x="-2328" y="35081"/>
                    </a:lnTo>
                    <a:cubicBezTo>
                      <a:pt x="-1891" y="34764"/>
                      <a:pt x="-1423" y="34437"/>
                      <a:pt x="640" y="20160"/>
                    </a:cubicBezTo>
                    <a:lnTo>
                      <a:pt x="754" y="19360"/>
                    </a:lnTo>
                    <a:cubicBezTo>
                      <a:pt x="1679" y="13118"/>
                      <a:pt x="-119" y="1835"/>
                      <a:pt x="-5742" y="-228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8" name="Figura a mano libera: forma 827">
                <a:extLst>
                  <a:ext uri="{FF2B5EF4-FFF2-40B4-BE49-F238E27FC236}">
                    <a16:creationId xmlns:a16="http://schemas.microsoft.com/office/drawing/2014/main" id="{B47BADED-3803-4306-A67C-D44E86B66BE5}"/>
                  </a:ext>
                </a:extLst>
              </p:cNvPr>
              <p:cNvSpPr/>
              <p:nvPr/>
            </p:nvSpPr>
            <p:spPr>
              <a:xfrm flipV="1">
                <a:off x="9383420" y="4137978"/>
                <a:ext cx="11251" cy="9750"/>
              </a:xfrm>
              <a:custGeom>
                <a:avLst/>
                <a:gdLst>
                  <a:gd name="connsiteX0" fmla="*/ 4178 w 11251"/>
                  <a:gd name="connsiteY0" fmla="*/ -2275 h 9750"/>
                  <a:gd name="connsiteX1" fmla="*/ -2969 w 11251"/>
                  <a:gd name="connsiteY1" fmla="*/ 1986 h 9750"/>
                  <a:gd name="connsiteX2" fmla="*/ -4678 w 11251"/>
                  <a:gd name="connsiteY2" fmla="*/ 4018 h 9750"/>
                  <a:gd name="connsiteX3" fmla="*/ -6622 w 11251"/>
                  <a:gd name="connsiteY3" fmla="*/ 6144 h 9750"/>
                  <a:gd name="connsiteX4" fmla="*/ -5889 w 11251"/>
                  <a:gd name="connsiteY4" fmla="*/ 7475 h 9750"/>
                  <a:gd name="connsiteX5" fmla="*/ -3442 w 11251"/>
                  <a:gd name="connsiteY5" fmla="*/ 4923 h 9750"/>
                  <a:gd name="connsiteX6" fmla="*/ -1934 w 11251"/>
                  <a:gd name="connsiteY6" fmla="*/ 3104 h 9750"/>
                  <a:gd name="connsiteX7" fmla="*/ 4630 w 11251"/>
                  <a:gd name="connsiteY7" fmla="*/ -825 h 9750"/>
                  <a:gd name="connsiteX8" fmla="*/ 4178 w 11251"/>
                  <a:gd name="connsiteY8" fmla="*/ -2275 h 9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51" h="9750">
                    <a:moveTo>
                      <a:pt x="4178" y="-2275"/>
                    </a:moveTo>
                    <a:cubicBezTo>
                      <a:pt x="1834" y="-1574"/>
                      <a:pt x="-968" y="110"/>
                      <a:pt x="-2969" y="1986"/>
                    </a:cubicBezTo>
                    <a:cubicBezTo>
                      <a:pt x="-3587" y="2568"/>
                      <a:pt x="-4138" y="3301"/>
                      <a:pt x="-4678" y="4018"/>
                    </a:cubicBezTo>
                    <a:cubicBezTo>
                      <a:pt x="-5307" y="4892"/>
                      <a:pt x="-5983" y="5780"/>
                      <a:pt x="-6622" y="6144"/>
                    </a:cubicBezTo>
                    <a:lnTo>
                      <a:pt x="-5889" y="7475"/>
                    </a:lnTo>
                    <a:cubicBezTo>
                      <a:pt x="-4938" y="6955"/>
                      <a:pt x="-4180" y="5921"/>
                      <a:pt x="-3442" y="4923"/>
                    </a:cubicBezTo>
                    <a:cubicBezTo>
                      <a:pt x="-2958" y="4268"/>
                      <a:pt x="-2449" y="3582"/>
                      <a:pt x="-1934" y="3104"/>
                    </a:cubicBezTo>
                    <a:cubicBezTo>
                      <a:pt x="-89" y="1373"/>
                      <a:pt x="2489" y="-181"/>
                      <a:pt x="4630" y="-825"/>
                    </a:cubicBezTo>
                    <a:lnTo>
                      <a:pt x="4178" y="-227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9" name="Figura a mano libera: forma 828">
                <a:extLst>
                  <a:ext uri="{FF2B5EF4-FFF2-40B4-BE49-F238E27FC236}">
                    <a16:creationId xmlns:a16="http://schemas.microsoft.com/office/drawing/2014/main" id="{37CDECD1-A8D9-4B6C-B4D3-7D7DB1D933E0}"/>
                  </a:ext>
                </a:extLst>
              </p:cNvPr>
              <p:cNvSpPr/>
              <p:nvPr/>
            </p:nvSpPr>
            <p:spPr>
              <a:xfrm flipV="1">
                <a:off x="9391991" y="4155253"/>
                <a:ext cx="5436" cy="26641"/>
              </a:xfrm>
              <a:custGeom>
                <a:avLst/>
                <a:gdLst>
                  <a:gd name="connsiteX0" fmla="*/ -2599 w 5436"/>
                  <a:gd name="connsiteY0" fmla="*/ -2219 h 26641"/>
                  <a:gd name="connsiteX1" fmla="*/ -3695 w 5436"/>
                  <a:gd name="connsiteY1" fmla="*/ 9074 h 26641"/>
                  <a:gd name="connsiteX2" fmla="*/ -6632 w 5436"/>
                  <a:gd name="connsiteY2" fmla="*/ 23408 h 26641"/>
                  <a:gd name="connsiteX3" fmla="*/ -5504 w 5436"/>
                  <a:gd name="connsiteY3" fmla="*/ 24422 h 26641"/>
                  <a:gd name="connsiteX4" fmla="*/ -2173 w 5436"/>
                  <a:gd name="connsiteY4" fmla="*/ 9048 h 26641"/>
                  <a:gd name="connsiteX5" fmla="*/ -1195 w 5436"/>
                  <a:gd name="connsiteY5" fmla="*/ -1674 h 26641"/>
                  <a:gd name="connsiteX6" fmla="*/ -2599 w 5436"/>
                  <a:gd name="connsiteY6" fmla="*/ -2219 h 26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36" h="26641">
                    <a:moveTo>
                      <a:pt x="-2599" y="-2219"/>
                    </a:moveTo>
                    <a:cubicBezTo>
                      <a:pt x="-3836" y="1034"/>
                      <a:pt x="-3768" y="5124"/>
                      <a:pt x="-3695" y="9074"/>
                    </a:cubicBezTo>
                    <a:cubicBezTo>
                      <a:pt x="-3592" y="14433"/>
                      <a:pt x="-3482" y="19973"/>
                      <a:pt x="-6632" y="23408"/>
                    </a:cubicBezTo>
                    <a:lnTo>
                      <a:pt x="-5504" y="24422"/>
                    </a:lnTo>
                    <a:cubicBezTo>
                      <a:pt x="-1949" y="20555"/>
                      <a:pt x="-2053" y="14708"/>
                      <a:pt x="-2173" y="9048"/>
                    </a:cubicBezTo>
                    <a:cubicBezTo>
                      <a:pt x="-2251" y="5067"/>
                      <a:pt x="-2313" y="1299"/>
                      <a:pt x="-1195" y="-1674"/>
                    </a:cubicBezTo>
                    <a:lnTo>
                      <a:pt x="-2599" y="-221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0" name="Figura a mano libera: forma 829">
                <a:extLst>
                  <a:ext uri="{FF2B5EF4-FFF2-40B4-BE49-F238E27FC236}">
                    <a16:creationId xmlns:a16="http://schemas.microsoft.com/office/drawing/2014/main" id="{704CC190-E583-4DE3-8BC6-F9F8403E7DFB}"/>
                  </a:ext>
                </a:extLst>
              </p:cNvPr>
              <p:cNvSpPr/>
              <p:nvPr/>
            </p:nvSpPr>
            <p:spPr>
              <a:xfrm flipV="1">
                <a:off x="9378930" y="4172181"/>
                <a:ext cx="10571" cy="3362"/>
              </a:xfrm>
              <a:custGeom>
                <a:avLst/>
                <a:gdLst>
                  <a:gd name="connsiteX0" fmla="*/ 3957 w 10571"/>
                  <a:gd name="connsiteY0" fmla="*/ -2208 h 3362"/>
                  <a:gd name="connsiteX1" fmla="*/ -6614 w 10571"/>
                  <a:gd name="connsiteY1" fmla="*/ -233 h 3362"/>
                  <a:gd name="connsiteX2" fmla="*/ -6006 w 10571"/>
                  <a:gd name="connsiteY2" fmla="*/ 1155 h 3362"/>
                  <a:gd name="connsiteX3" fmla="*/ 3957 w 10571"/>
                  <a:gd name="connsiteY3" fmla="*/ -680 h 3362"/>
                  <a:gd name="connsiteX4" fmla="*/ 3957 w 10571"/>
                  <a:gd name="connsiteY4" fmla="*/ -2208 h 3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71" h="3362">
                    <a:moveTo>
                      <a:pt x="3957" y="-2208"/>
                    </a:moveTo>
                    <a:cubicBezTo>
                      <a:pt x="163" y="-2177"/>
                      <a:pt x="-2919" y="-1849"/>
                      <a:pt x="-6614" y="-233"/>
                    </a:cubicBezTo>
                    <a:lnTo>
                      <a:pt x="-6006" y="1155"/>
                    </a:lnTo>
                    <a:cubicBezTo>
                      <a:pt x="-2539" y="-358"/>
                      <a:pt x="277" y="-669"/>
                      <a:pt x="3957" y="-680"/>
                    </a:cubicBezTo>
                    <a:lnTo>
                      <a:pt x="3957" y="-2208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1" name="Figura a mano libera: forma 830">
                <a:extLst>
                  <a:ext uri="{FF2B5EF4-FFF2-40B4-BE49-F238E27FC236}">
                    <a16:creationId xmlns:a16="http://schemas.microsoft.com/office/drawing/2014/main" id="{C94C2F78-AB44-4563-9AE4-CBAD8346C5FE}"/>
                  </a:ext>
                </a:extLst>
              </p:cNvPr>
              <p:cNvSpPr/>
              <p:nvPr/>
            </p:nvSpPr>
            <p:spPr>
              <a:xfrm flipV="1">
                <a:off x="9392136" y="4187627"/>
                <a:ext cx="4968" cy="18715"/>
              </a:xfrm>
              <a:custGeom>
                <a:avLst/>
                <a:gdLst>
                  <a:gd name="connsiteX0" fmla="*/ -1663 w 4968"/>
                  <a:gd name="connsiteY0" fmla="*/ -2157 h 18715"/>
                  <a:gd name="connsiteX1" fmla="*/ -3186 w 4968"/>
                  <a:gd name="connsiteY1" fmla="*/ -2157 h 18715"/>
                  <a:gd name="connsiteX2" fmla="*/ -4179 w 4968"/>
                  <a:gd name="connsiteY2" fmla="*/ 7910 h 18715"/>
                  <a:gd name="connsiteX3" fmla="*/ -5145 w 4968"/>
                  <a:gd name="connsiteY3" fmla="*/ 10456 h 18715"/>
                  <a:gd name="connsiteX4" fmla="*/ -6595 w 4968"/>
                  <a:gd name="connsiteY4" fmla="*/ 16558 h 18715"/>
                  <a:gd name="connsiteX5" fmla="*/ -5088 w 4968"/>
                  <a:gd name="connsiteY5" fmla="*/ 16397 h 18715"/>
                  <a:gd name="connsiteX6" fmla="*/ -3737 w 4968"/>
                  <a:gd name="connsiteY6" fmla="*/ 11044 h 18715"/>
                  <a:gd name="connsiteX7" fmla="*/ -2734 w 4968"/>
                  <a:gd name="connsiteY7" fmla="*/ 8346 h 18715"/>
                  <a:gd name="connsiteX8" fmla="*/ -1663 w 4968"/>
                  <a:gd name="connsiteY8" fmla="*/ -2157 h 18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68" h="18715">
                    <a:moveTo>
                      <a:pt x="-1663" y="-2157"/>
                    </a:moveTo>
                    <a:lnTo>
                      <a:pt x="-3186" y="-2157"/>
                    </a:lnTo>
                    <a:cubicBezTo>
                      <a:pt x="-3186" y="1091"/>
                      <a:pt x="-3186" y="4459"/>
                      <a:pt x="-4179" y="7910"/>
                    </a:cubicBezTo>
                    <a:cubicBezTo>
                      <a:pt x="-4423" y="8705"/>
                      <a:pt x="-4782" y="9562"/>
                      <a:pt x="-5145" y="10456"/>
                    </a:cubicBezTo>
                    <a:cubicBezTo>
                      <a:pt x="-5967" y="12442"/>
                      <a:pt x="-6819" y="14489"/>
                      <a:pt x="-6595" y="16558"/>
                    </a:cubicBezTo>
                    <a:lnTo>
                      <a:pt x="-5088" y="16397"/>
                    </a:lnTo>
                    <a:cubicBezTo>
                      <a:pt x="-5270" y="14713"/>
                      <a:pt x="-4496" y="12847"/>
                      <a:pt x="-3737" y="11044"/>
                    </a:cubicBezTo>
                    <a:cubicBezTo>
                      <a:pt x="-3368" y="10155"/>
                      <a:pt x="-2988" y="9225"/>
                      <a:pt x="-2734" y="8346"/>
                    </a:cubicBezTo>
                    <a:cubicBezTo>
                      <a:pt x="-1663" y="4672"/>
                      <a:pt x="-1663" y="1211"/>
                      <a:pt x="-1663" y="-215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2" name="Figura a mano libera: forma 831">
                <a:extLst>
                  <a:ext uri="{FF2B5EF4-FFF2-40B4-BE49-F238E27FC236}">
                    <a16:creationId xmlns:a16="http://schemas.microsoft.com/office/drawing/2014/main" id="{97BB9B49-2764-4745-85C4-D8A1B31BDCFB}"/>
                  </a:ext>
                </a:extLst>
              </p:cNvPr>
              <p:cNvSpPr/>
              <p:nvPr/>
            </p:nvSpPr>
            <p:spPr>
              <a:xfrm flipV="1">
                <a:off x="9381970" y="4198811"/>
                <a:ext cx="9479" cy="3741"/>
              </a:xfrm>
              <a:custGeom>
                <a:avLst/>
                <a:gdLst>
                  <a:gd name="connsiteX0" fmla="*/ 2248 w 9479"/>
                  <a:gd name="connsiteY0" fmla="*/ -2149 h 3741"/>
                  <a:gd name="connsiteX1" fmla="*/ -6618 w 9479"/>
                  <a:gd name="connsiteY1" fmla="*/ 210 h 3741"/>
                  <a:gd name="connsiteX2" fmla="*/ -6005 w 9479"/>
                  <a:gd name="connsiteY2" fmla="*/ 1593 h 3741"/>
                  <a:gd name="connsiteX3" fmla="*/ 2778 w 9479"/>
                  <a:gd name="connsiteY3" fmla="*/ -611 h 3741"/>
                  <a:gd name="connsiteX4" fmla="*/ 2861 w 9479"/>
                  <a:gd name="connsiteY4" fmla="*/ -2134 h 3741"/>
                  <a:gd name="connsiteX5" fmla="*/ 2248 w 9479"/>
                  <a:gd name="connsiteY5" fmla="*/ -2149 h 3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79" h="3741">
                    <a:moveTo>
                      <a:pt x="2248" y="-2149"/>
                    </a:moveTo>
                    <a:cubicBezTo>
                      <a:pt x="-210" y="-2149"/>
                      <a:pt x="-3126" y="-1380"/>
                      <a:pt x="-6618" y="210"/>
                    </a:cubicBezTo>
                    <a:lnTo>
                      <a:pt x="-6005" y="1593"/>
                    </a:lnTo>
                    <a:cubicBezTo>
                      <a:pt x="-2440" y="-13"/>
                      <a:pt x="419" y="-746"/>
                      <a:pt x="2778" y="-611"/>
                    </a:cubicBezTo>
                    <a:lnTo>
                      <a:pt x="2861" y="-2134"/>
                    </a:lnTo>
                    <a:lnTo>
                      <a:pt x="2248" y="-214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3" name="Figura a mano libera: forma 832">
                <a:extLst>
                  <a:ext uri="{FF2B5EF4-FFF2-40B4-BE49-F238E27FC236}">
                    <a16:creationId xmlns:a16="http://schemas.microsoft.com/office/drawing/2014/main" id="{8B21EDF1-19FE-410A-A9D7-CB6D6B8DAFA4}"/>
                  </a:ext>
                </a:extLst>
              </p:cNvPr>
              <p:cNvSpPr/>
              <p:nvPr/>
            </p:nvSpPr>
            <p:spPr>
              <a:xfrm flipV="1">
                <a:off x="9421778" y="4201488"/>
                <a:ext cx="7081" cy="16017"/>
              </a:xfrm>
              <a:custGeom>
                <a:avLst/>
                <a:gdLst>
                  <a:gd name="connsiteX0" fmla="*/ -719 w 7081"/>
                  <a:gd name="connsiteY0" fmla="*/ -2130 h 16017"/>
                  <a:gd name="connsiteX1" fmla="*/ -6192 w 7081"/>
                  <a:gd name="connsiteY1" fmla="*/ 13888 h 16017"/>
                  <a:gd name="connsiteX2" fmla="*/ -4788 w 7081"/>
                  <a:gd name="connsiteY2" fmla="*/ 13306 h 16017"/>
                  <a:gd name="connsiteX3" fmla="*/ 399 w 7081"/>
                  <a:gd name="connsiteY3" fmla="*/ -1106 h 16017"/>
                  <a:gd name="connsiteX4" fmla="*/ -719 w 7081"/>
                  <a:gd name="connsiteY4" fmla="*/ -2130 h 16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1" h="16017">
                    <a:moveTo>
                      <a:pt x="-719" y="-2130"/>
                    </a:moveTo>
                    <a:cubicBezTo>
                      <a:pt x="-3546" y="957"/>
                      <a:pt x="-8208" y="9091"/>
                      <a:pt x="-6192" y="13888"/>
                    </a:cubicBezTo>
                    <a:lnTo>
                      <a:pt x="-4788" y="13306"/>
                    </a:lnTo>
                    <a:cubicBezTo>
                      <a:pt x="-6477" y="9319"/>
                      <a:pt x="-2372" y="1924"/>
                      <a:pt x="399" y="-1106"/>
                    </a:cubicBezTo>
                    <a:lnTo>
                      <a:pt x="-719" y="-2130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4" name="Figura a mano libera: forma 833">
                <a:extLst>
                  <a:ext uri="{FF2B5EF4-FFF2-40B4-BE49-F238E27FC236}">
                    <a16:creationId xmlns:a16="http://schemas.microsoft.com/office/drawing/2014/main" id="{52C61A7B-DF0B-4599-A059-DD644537B313}"/>
                  </a:ext>
                </a:extLst>
              </p:cNvPr>
              <p:cNvSpPr/>
              <p:nvPr/>
            </p:nvSpPr>
            <p:spPr>
              <a:xfrm flipV="1">
                <a:off x="9413457" y="4143939"/>
                <a:ext cx="8870" cy="16573"/>
              </a:xfrm>
              <a:custGeom>
                <a:avLst/>
                <a:gdLst>
                  <a:gd name="connsiteX0" fmla="*/ 1202 w 8870"/>
                  <a:gd name="connsiteY0" fmla="*/ -2255 h 16573"/>
                  <a:gd name="connsiteX1" fmla="*/ -1678 w 8870"/>
                  <a:gd name="connsiteY1" fmla="*/ 3462 h 16573"/>
                  <a:gd name="connsiteX2" fmla="*/ -2878 w 8870"/>
                  <a:gd name="connsiteY2" fmla="*/ 6783 h 16573"/>
                  <a:gd name="connsiteX3" fmla="*/ -4281 w 8870"/>
                  <a:gd name="connsiteY3" fmla="*/ 8929 h 16573"/>
                  <a:gd name="connsiteX4" fmla="*/ -6667 w 8870"/>
                  <a:gd name="connsiteY4" fmla="*/ 14319 h 16573"/>
                  <a:gd name="connsiteX5" fmla="*/ -5134 w 8870"/>
                  <a:gd name="connsiteY5" fmla="*/ 14262 h 16573"/>
                  <a:gd name="connsiteX6" fmla="*/ -3060 w 8870"/>
                  <a:gd name="connsiteY6" fmla="*/ 9834 h 16573"/>
                  <a:gd name="connsiteX7" fmla="*/ -1527 w 8870"/>
                  <a:gd name="connsiteY7" fmla="*/ 7500 h 16573"/>
                  <a:gd name="connsiteX8" fmla="*/ -217 w 8870"/>
                  <a:gd name="connsiteY8" fmla="*/ 3888 h 16573"/>
                  <a:gd name="connsiteX9" fmla="*/ 2200 w 8870"/>
                  <a:gd name="connsiteY9" fmla="*/ -1112 h 16573"/>
                  <a:gd name="connsiteX10" fmla="*/ 1202 w 8870"/>
                  <a:gd name="connsiteY10" fmla="*/ -2255 h 1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70" h="16573">
                    <a:moveTo>
                      <a:pt x="1202" y="-2255"/>
                    </a:moveTo>
                    <a:cubicBezTo>
                      <a:pt x="-430" y="-831"/>
                      <a:pt x="-1049" y="1352"/>
                      <a:pt x="-1678" y="3462"/>
                    </a:cubicBezTo>
                    <a:cubicBezTo>
                      <a:pt x="-2041" y="4678"/>
                      <a:pt x="-2363" y="5816"/>
                      <a:pt x="-2878" y="6783"/>
                    </a:cubicBezTo>
                    <a:cubicBezTo>
                      <a:pt x="-3226" y="7490"/>
                      <a:pt x="-3741" y="8176"/>
                      <a:pt x="-4281" y="8929"/>
                    </a:cubicBezTo>
                    <a:cubicBezTo>
                      <a:pt x="-5503" y="10582"/>
                      <a:pt x="-6745" y="12287"/>
                      <a:pt x="-6667" y="14319"/>
                    </a:cubicBezTo>
                    <a:lnTo>
                      <a:pt x="-5134" y="14262"/>
                    </a:lnTo>
                    <a:cubicBezTo>
                      <a:pt x="-5201" y="12755"/>
                      <a:pt x="-4110" y="11263"/>
                      <a:pt x="-3060" y="9834"/>
                    </a:cubicBezTo>
                    <a:cubicBezTo>
                      <a:pt x="-2509" y="9059"/>
                      <a:pt x="-1937" y="8295"/>
                      <a:pt x="-1527" y="7500"/>
                    </a:cubicBezTo>
                    <a:cubicBezTo>
                      <a:pt x="-955" y="6398"/>
                      <a:pt x="-576" y="5130"/>
                      <a:pt x="-217" y="3888"/>
                    </a:cubicBezTo>
                    <a:cubicBezTo>
                      <a:pt x="365" y="1903"/>
                      <a:pt x="900" y="27"/>
                      <a:pt x="2200" y="-1112"/>
                    </a:cubicBezTo>
                    <a:lnTo>
                      <a:pt x="1202" y="-225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5" name="Figura a mano libera: forma 834">
                <a:extLst>
                  <a:ext uri="{FF2B5EF4-FFF2-40B4-BE49-F238E27FC236}">
                    <a16:creationId xmlns:a16="http://schemas.microsoft.com/office/drawing/2014/main" id="{BE6F07C7-9E06-4844-B944-9C1885383BFB}"/>
                  </a:ext>
                </a:extLst>
              </p:cNvPr>
              <p:cNvSpPr/>
              <p:nvPr/>
            </p:nvSpPr>
            <p:spPr>
              <a:xfrm flipV="1">
                <a:off x="9400417" y="4079036"/>
                <a:ext cx="4297" cy="34530"/>
              </a:xfrm>
              <a:custGeom>
                <a:avLst/>
                <a:gdLst>
                  <a:gd name="connsiteX0" fmla="*/ -2354 w 4297"/>
                  <a:gd name="connsiteY0" fmla="*/ -2377 h 34530"/>
                  <a:gd name="connsiteX1" fmla="*/ -3856 w 4297"/>
                  <a:gd name="connsiteY1" fmla="*/ -2325 h 34530"/>
                  <a:gd name="connsiteX2" fmla="*/ -5254 w 4297"/>
                  <a:gd name="connsiteY2" fmla="*/ 5694 h 34530"/>
                  <a:gd name="connsiteX3" fmla="*/ -6579 w 4297"/>
                  <a:gd name="connsiteY3" fmla="*/ 14717 h 34530"/>
                  <a:gd name="connsiteX4" fmla="*/ -5327 w 4297"/>
                  <a:gd name="connsiteY4" fmla="*/ 18578 h 34530"/>
                  <a:gd name="connsiteX5" fmla="*/ -4048 w 4297"/>
                  <a:gd name="connsiteY5" fmla="*/ 23017 h 34530"/>
                  <a:gd name="connsiteX6" fmla="*/ -5711 w 4297"/>
                  <a:gd name="connsiteY6" fmla="*/ 31603 h 34530"/>
                  <a:gd name="connsiteX7" fmla="*/ -4303 w 4297"/>
                  <a:gd name="connsiteY7" fmla="*/ 32154 h 34530"/>
                  <a:gd name="connsiteX8" fmla="*/ -2525 w 4297"/>
                  <a:gd name="connsiteY8" fmla="*/ 22991 h 34530"/>
                  <a:gd name="connsiteX9" fmla="*/ -3939 w 4297"/>
                  <a:gd name="connsiteY9" fmla="*/ 17965 h 34530"/>
                  <a:gd name="connsiteX10" fmla="*/ -5062 w 4297"/>
                  <a:gd name="connsiteY10" fmla="*/ 14540 h 34530"/>
                  <a:gd name="connsiteX11" fmla="*/ -3773 w 4297"/>
                  <a:gd name="connsiteY11" fmla="*/ 6079 h 34530"/>
                  <a:gd name="connsiteX12" fmla="*/ -2354 w 4297"/>
                  <a:gd name="connsiteY12" fmla="*/ -2377 h 34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297" h="34530">
                    <a:moveTo>
                      <a:pt x="-2354" y="-2377"/>
                    </a:moveTo>
                    <a:lnTo>
                      <a:pt x="-3856" y="-2325"/>
                    </a:lnTo>
                    <a:cubicBezTo>
                      <a:pt x="-3794" y="185"/>
                      <a:pt x="-4531" y="2981"/>
                      <a:pt x="-5254" y="5694"/>
                    </a:cubicBezTo>
                    <a:cubicBezTo>
                      <a:pt x="-6065" y="8745"/>
                      <a:pt x="-6886" y="11900"/>
                      <a:pt x="-6579" y="14717"/>
                    </a:cubicBezTo>
                    <a:cubicBezTo>
                      <a:pt x="-6403" y="16099"/>
                      <a:pt x="-5852" y="17362"/>
                      <a:pt x="-5327" y="18578"/>
                    </a:cubicBezTo>
                    <a:cubicBezTo>
                      <a:pt x="-4682" y="20034"/>
                      <a:pt x="-4074" y="21406"/>
                      <a:pt x="-4048" y="23017"/>
                    </a:cubicBezTo>
                    <a:cubicBezTo>
                      <a:pt x="-3986" y="25688"/>
                      <a:pt x="-4573" y="28661"/>
                      <a:pt x="-5711" y="31603"/>
                    </a:cubicBezTo>
                    <a:lnTo>
                      <a:pt x="-4303" y="32154"/>
                    </a:lnTo>
                    <a:cubicBezTo>
                      <a:pt x="-3087" y="29025"/>
                      <a:pt x="-2463" y="25855"/>
                      <a:pt x="-2525" y="22991"/>
                    </a:cubicBezTo>
                    <a:cubicBezTo>
                      <a:pt x="-2572" y="21078"/>
                      <a:pt x="-3253" y="19498"/>
                      <a:pt x="-3939" y="17965"/>
                    </a:cubicBezTo>
                    <a:cubicBezTo>
                      <a:pt x="-4438" y="16796"/>
                      <a:pt x="-4926" y="15689"/>
                      <a:pt x="-5062" y="14540"/>
                    </a:cubicBezTo>
                    <a:cubicBezTo>
                      <a:pt x="-5342" y="12014"/>
                      <a:pt x="-4594" y="9130"/>
                      <a:pt x="-3773" y="6079"/>
                    </a:cubicBezTo>
                    <a:cubicBezTo>
                      <a:pt x="-3045" y="3262"/>
                      <a:pt x="-2266" y="357"/>
                      <a:pt x="-2354" y="-237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6" name="Figura a mano libera: forma 835">
                <a:extLst>
                  <a:ext uri="{FF2B5EF4-FFF2-40B4-BE49-F238E27FC236}">
                    <a16:creationId xmlns:a16="http://schemas.microsoft.com/office/drawing/2014/main" id="{77913838-EAC9-4EA4-9583-4B71514050CD}"/>
                  </a:ext>
                </a:extLst>
              </p:cNvPr>
              <p:cNvSpPr/>
              <p:nvPr/>
            </p:nvSpPr>
            <p:spPr>
              <a:xfrm flipV="1">
                <a:off x="9388747" y="4112703"/>
                <a:ext cx="20549" cy="5400"/>
              </a:xfrm>
              <a:custGeom>
                <a:avLst/>
                <a:gdLst>
                  <a:gd name="connsiteX0" fmla="*/ 13609 w 20549"/>
                  <a:gd name="connsiteY0" fmla="*/ -2335 h 5400"/>
                  <a:gd name="connsiteX1" fmla="*/ -6639 w 20549"/>
                  <a:gd name="connsiteY1" fmla="*/ 2904 h 5400"/>
                  <a:gd name="connsiteX2" fmla="*/ -5126 w 20549"/>
                  <a:gd name="connsiteY2" fmla="*/ 3065 h 5400"/>
                  <a:gd name="connsiteX3" fmla="*/ 13880 w 20549"/>
                  <a:gd name="connsiteY3" fmla="*/ -812 h 5400"/>
                  <a:gd name="connsiteX4" fmla="*/ 13911 w 20549"/>
                  <a:gd name="connsiteY4" fmla="*/ -2335 h 5400"/>
                  <a:gd name="connsiteX5" fmla="*/ 13609 w 20549"/>
                  <a:gd name="connsiteY5" fmla="*/ -2335 h 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549" h="5400">
                    <a:moveTo>
                      <a:pt x="13609" y="-2335"/>
                    </a:moveTo>
                    <a:cubicBezTo>
                      <a:pt x="11110" y="-2335"/>
                      <a:pt x="-6104" y="-2138"/>
                      <a:pt x="-6639" y="2904"/>
                    </a:cubicBezTo>
                    <a:lnTo>
                      <a:pt x="-5126" y="3065"/>
                    </a:lnTo>
                    <a:cubicBezTo>
                      <a:pt x="-4820" y="196"/>
                      <a:pt x="8339" y="-963"/>
                      <a:pt x="13880" y="-812"/>
                    </a:cubicBezTo>
                    <a:lnTo>
                      <a:pt x="13911" y="-2335"/>
                    </a:lnTo>
                    <a:lnTo>
                      <a:pt x="13609" y="-233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7" name="Figura a mano libera: forma 836">
                <a:extLst>
                  <a:ext uri="{FF2B5EF4-FFF2-40B4-BE49-F238E27FC236}">
                    <a16:creationId xmlns:a16="http://schemas.microsoft.com/office/drawing/2014/main" id="{E550E4B6-265F-4C13-8437-9B6823E74D80}"/>
                  </a:ext>
                </a:extLst>
              </p:cNvPr>
              <p:cNvSpPr/>
              <p:nvPr/>
            </p:nvSpPr>
            <p:spPr>
              <a:xfrm flipV="1">
                <a:off x="9421056" y="4111337"/>
                <a:ext cx="2556" cy="17847"/>
              </a:xfrm>
              <a:custGeom>
                <a:avLst/>
                <a:gdLst>
                  <a:gd name="connsiteX0" fmla="*/ -4367 w 2556"/>
                  <a:gd name="connsiteY0" fmla="*/ -2325 h 17847"/>
                  <a:gd name="connsiteX1" fmla="*/ -5906 w 2556"/>
                  <a:gd name="connsiteY1" fmla="*/ -2231 h 17847"/>
                  <a:gd name="connsiteX2" fmla="*/ -6259 w 2556"/>
                  <a:gd name="connsiteY2" fmla="*/ 3013 h 17847"/>
                  <a:gd name="connsiteX3" fmla="*/ -6675 w 2556"/>
                  <a:gd name="connsiteY3" fmla="*/ 8002 h 17847"/>
                  <a:gd name="connsiteX4" fmla="*/ -6129 w 2556"/>
                  <a:gd name="connsiteY4" fmla="*/ 10985 h 17847"/>
                  <a:gd name="connsiteX5" fmla="*/ -5843 w 2556"/>
                  <a:gd name="connsiteY5" fmla="*/ 14915 h 17847"/>
                  <a:gd name="connsiteX6" fmla="*/ -4445 w 2556"/>
                  <a:gd name="connsiteY6" fmla="*/ 15523 h 17847"/>
                  <a:gd name="connsiteX7" fmla="*/ -4653 w 2556"/>
                  <a:gd name="connsiteY7" fmla="*/ 10616 h 17847"/>
                  <a:gd name="connsiteX8" fmla="*/ -5136 w 2556"/>
                  <a:gd name="connsiteY8" fmla="*/ 7961 h 17847"/>
                  <a:gd name="connsiteX9" fmla="*/ -4752 w 2556"/>
                  <a:gd name="connsiteY9" fmla="*/ 3221 h 17847"/>
                  <a:gd name="connsiteX10" fmla="*/ -4367 w 2556"/>
                  <a:gd name="connsiteY10" fmla="*/ -2325 h 17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56" h="17847">
                    <a:moveTo>
                      <a:pt x="-4367" y="-2325"/>
                    </a:moveTo>
                    <a:lnTo>
                      <a:pt x="-5906" y="-2231"/>
                    </a:lnTo>
                    <a:cubicBezTo>
                      <a:pt x="-5791" y="-480"/>
                      <a:pt x="-6020" y="1225"/>
                      <a:pt x="-6259" y="3013"/>
                    </a:cubicBezTo>
                    <a:cubicBezTo>
                      <a:pt x="-6488" y="4634"/>
                      <a:pt x="-6706" y="6303"/>
                      <a:pt x="-6675" y="8002"/>
                    </a:cubicBezTo>
                    <a:cubicBezTo>
                      <a:pt x="-6628" y="8969"/>
                      <a:pt x="-6384" y="9993"/>
                      <a:pt x="-6129" y="10985"/>
                    </a:cubicBezTo>
                    <a:cubicBezTo>
                      <a:pt x="-5781" y="12420"/>
                      <a:pt x="-5407" y="13906"/>
                      <a:pt x="-5843" y="14915"/>
                    </a:cubicBezTo>
                    <a:lnTo>
                      <a:pt x="-4445" y="15523"/>
                    </a:lnTo>
                    <a:cubicBezTo>
                      <a:pt x="-3806" y="14031"/>
                      <a:pt x="-4242" y="12295"/>
                      <a:pt x="-4653" y="10616"/>
                    </a:cubicBezTo>
                    <a:cubicBezTo>
                      <a:pt x="-4897" y="9660"/>
                      <a:pt x="-5126" y="8761"/>
                      <a:pt x="-5136" y="7961"/>
                    </a:cubicBezTo>
                    <a:cubicBezTo>
                      <a:pt x="-5183" y="6386"/>
                      <a:pt x="-4980" y="4847"/>
                      <a:pt x="-4752" y="3221"/>
                    </a:cubicBezTo>
                    <a:cubicBezTo>
                      <a:pt x="-4513" y="1422"/>
                      <a:pt x="-4274" y="-428"/>
                      <a:pt x="-4367" y="-232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8" name="Figura a mano libera: forma 837">
                <a:extLst>
                  <a:ext uri="{FF2B5EF4-FFF2-40B4-BE49-F238E27FC236}">
                    <a16:creationId xmlns:a16="http://schemas.microsoft.com/office/drawing/2014/main" id="{CC460663-BC64-44F0-9873-B596340A8AD0}"/>
                  </a:ext>
                </a:extLst>
              </p:cNvPr>
              <p:cNvSpPr/>
              <p:nvPr/>
            </p:nvSpPr>
            <p:spPr>
              <a:xfrm flipV="1">
                <a:off x="9390665" y="4116783"/>
                <a:ext cx="13798" cy="19011"/>
              </a:xfrm>
              <a:custGeom>
                <a:avLst/>
                <a:gdLst>
                  <a:gd name="connsiteX0" fmla="*/ 6133 w 13798"/>
                  <a:gd name="connsiteY0" fmla="*/ -2312 h 19011"/>
                  <a:gd name="connsiteX1" fmla="*/ 1674 w 13798"/>
                  <a:gd name="connsiteY1" fmla="*/ 3457 h 19011"/>
                  <a:gd name="connsiteX2" fmla="*/ -1553 w 13798"/>
                  <a:gd name="connsiteY2" fmla="*/ 7948 h 19011"/>
                  <a:gd name="connsiteX3" fmla="*/ -6637 w 13798"/>
                  <a:gd name="connsiteY3" fmla="*/ 16347 h 19011"/>
                  <a:gd name="connsiteX4" fmla="*/ -5155 w 13798"/>
                  <a:gd name="connsiteY4" fmla="*/ 16700 h 19011"/>
                  <a:gd name="connsiteX5" fmla="*/ -410 w 13798"/>
                  <a:gd name="connsiteY5" fmla="*/ 8961 h 19011"/>
                  <a:gd name="connsiteX6" fmla="*/ 2958 w 13798"/>
                  <a:gd name="connsiteY6" fmla="*/ 4279 h 19011"/>
                  <a:gd name="connsiteX7" fmla="*/ 7162 w 13798"/>
                  <a:gd name="connsiteY7" fmla="*/ -1168 h 19011"/>
                  <a:gd name="connsiteX8" fmla="*/ 6133 w 13798"/>
                  <a:gd name="connsiteY8" fmla="*/ -2312 h 19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798" h="19011">
                    <a:moveTo>
                      <a:pt x="6133" y="-2312"/>
                    </a:moveTo>
                    <a:cubicBezTo>
                      <a:pt x="4392" y="-737"/>
                      <a:pt x="3010" y="1394"/>
                      <a:pt x="1674" y="3457"/>
                    </a:cubicBezTo>
                    <a:cubicBezTo>
                      <a:pt x="687" y="5022"/>
                      <a:pt x="-353" y="6623"/>
                      <a:pt x="-1553" y="7948"/>
                    </a:cubicBezTo>
                    <a:cubicBezTo>
                      <a:pt x="-3497" y="10152"/>
                      <a:pt x="-5852" y="13078"/>
                      <a:pt x="-6637" y="16347"/>
                    </a:cubicBezTo>
                    <a:lnTo>
                      <a:pt x="-5155" y="16700"/>
                    </a:lnTo>
                    <a:cubicBezTo>
                      <a:pt x="-4459" y="13764"/>
                      <a:pt x="-2240" y="11030"/>
                      <a:pt x="-410" y="8961"/>
                    </a:cubicBezTo>
                    <a:cubicBezTo>
                      <a:pt x="858" y="7548"/>
                      <a:pt x="1918" y="5890"/>
                      <a:pt x="2958" y="4279"/>
                    </a:cubicBezTo>
                    <a:cubicBezTo>
                      <a:pt x="4293" y="2215"/>
                      <a:pt x="5562" y="277"/>
                      <a:pt x="7162" y="-1168"/>
                    </a:cubicBezTo>
                    <a:lnTo>
                      <a:pt x="6133" y="-231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9" name="Figura a mano libera: forma 838">
                <a:extLst>
                  <a:ext uri="{FF2B5EF4-FFF2-40B4-BE49-F238E27FC236}">
                    <a16:creationId xmlns:a16="http://schemas.microsoft.com/office/drawing/2014/main" id="{FF793849-D1A5-4081-89FA-4AFA5E5365CD}"/>
                  </a:ext>
                </a:extLst>
              </p:cNvPr>
              <p:cNvSpPr/>
              <p:nvPr/>
            </p:nvSpPr>
            <p:spPr>
              <a:xfrm flipV="1">
                <a:off x="9404017" y="4065393"/>
                <a:ext cx="6683" cy="24136"/>
              </a:xfrm>
              <a:custGeom>
                <a:avLst/>
                <a:gdLst>
                  <a:gd name="connsiteX0" fmla="*/ -5270 w 6683"/>
                  <a:gd name="connsiteY0" fmla="*/ -2418 h 24136"/>
                  <a:gd name="connsiteX1" fmla="*/ -6653 w 6683"/>
                  <a:gd name="connsiteY1" fmla="*/ -1763 h 24136"/>
                  <a:gd name="connsiteX2" fmla="*/ -6377 w 6683"/>
                  <a:gd name="connsiteY2" fmla="*/ -1197 h 24136"/>
                  <a:gd name="connsiteX3" fmla="*/ -4132 w 6683"/>
                  <a:gd name="connsiteY3" fmla="*/ 20507 h 24136"/>
                  <a:gd name="connsiteX4" fmla="*/ -3217 w 6683"/>
                  <a:gd name="connsiteY4" fmla="*/ 21718 h 24136"/>
                  <a:gd name="connsiteX5" fmla="*/ -4995 w 6683"/>
                  <a:gd name="connsiteY5" fmla="*/ -1846 h 24136"/>
                  <a:gd name="connsiteX6" fmla="*/ -5270 w 6683"/>
                  <a:gd name="connsiteY6" fmla="*/ -2418 h 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83" h="24136">
                    <a:moveTo>
                      <a:pt x="-5270" y="-2418"/>
                    </a:moveTo>
                    <a:lnTo>
                      <a:pt x="-6653" y="-1763"/>
                    </a:lnTo>
                    <a:lnTo>
                      <a:pt x="-6377" y="-1197"/>
                    </a:lnTo>
                    <a:cubicBezTo>
                      <a:pt x="-3716" y="4385"/>
                      <a:pt x="1808" y="16012"/>
                      <a:pt x="-4132" y="20507"/>
                    </a:cubicBezTo>
                    <a:lnTo>
                      <a:pt x="-3217" y="21718"/>
                    </a:lnTo>
                    <a:cubicBezTo>
                      <a:pt x="3710" y="16479"/>
                      <a:pt x="-2173" y="4099"/>
                      <a:pt x="-4995" y="-1846"/>
                    </a:cubicBezTo>
                    <a:lnTo>
                      <a:pt x="-5270" y="-2418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0" name="Figura a mano libera: forma 839">
                <a:extLst>
                  <a:ext uri="{FF2B5EF4-FFF2-40B4-BE49-F238E27FC236}">
                    <a16:creationId xmlns:a16="http://schemas.microsoft.com/office/drawing/2014/main" id="{7525D6A8-221B-4A6D-86A6-D233F0F809D2}"/>
                  </a:ext>
                </a:extLst>
              </p:cNvPr>
              <p:cNvSpPr/>
              <p:nvPr/>
            </p:nvSpPr>
            <p:spPr>
              <a:xfrm flipV="1">
                <a:off x="9423907" y="4149827"/>
                <a:ext cx="6740" cy="6657"/>
              </a:xfrm>
              <a:custGeom>
                <a:avLst/>
                <a:gdLst>
                  <a:gd name="connsiteX0" fmla="*/ -6286 w 6740"/>
                  <a:gd name="connsiteY0" fmla="*/ -2253 h 6657"/>
                  <a:gd name="connsiteX1" fmla="*/ -6686 w 6740"/>
                  <a:gd name="connsiteY1" fmla="*/ -787 h 6657"/>
                  <a:gd name="connsiteX2" fmla="*/ -3193 w 6740"/>
                  <a:gd name="connsiteY2" fmla="*/ 2056 h 6657"/>
                  <a:gd name="connsiteX3" fmla="*/ -850 w 6740"/>
                  <a:gd name="connsiteY3" fmla="*/ 4405 h 6657"/>
                  <a:gd name="connsiteX4" fmla="*/ 55 w 6740"/>
                  <a:gd name="connsiteY4" fmla="*/ 3189 h 6657"/>
                  <a:gd name="connsiteX5" fmla="*/ -2055 w 6740"/>
                  <a:gd name="connsiteY5" fmla="*/ 1063 h 6657"/>
                  <a:gd name="connsiteX6" fmla="*/ -6286 w 6740"/>
                  <a:gd name="connsiteY6" fmla="*/ -2253 h 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40" h="6657">
                    <a:moveTo>
                      <a:pt x="-6286" y="-2253"/>
                    </a:moveTo>
                    <a:lnTo>
                      <a:pt x="-6686" y="-787"/>
                    </a:lnTo>
                    <a:cubicBezTo>
                      <a:pt x="-5387" y="-429"/>
                      <a:pt x="-4321" y="782"/>
                      <a:pt x="-3193" y="2056"/>
                    </a:cubicBezTo>
                    <a:cubicBezTo>
                      <a:pt x="-2471" y="2892"/>
                      <a:pt x="-1723" y="3755"/>
                      <a:pt x="-850" y="4405"/>
                    </a:cubicBezTo>
                    <a:lnTo>
                      <a:pt x="55" y="3189"/>
                    </a:lnTo>
                    <a:cubicBezTo>
                      <a:pt x="-678" y="2638"/>
                      <a:pt x="-1333" y="1874"/>
                      <a:pt x="-2055" y="1063"/>
                    </a:cubicBezTo>
                    <a:cubicBezTo>
                      <a:pt x="-3261" y="-325"/>
                      <a:pt x="-4534" y="-1775"/>
                      <a:pt x="-6286" y="-2253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1" name="Figura a mano libera: forma 840">
                <a:extLst>
                  <a:ext uri="{FF2B5EF4-FFF2-40B4-BE49-F238E27FC236}">
                    <a16:creationId xmlns:a16="http://schemas.microsoft.com/office/drawing/2014/main" id="{2286E384-F94E-4590-B517-80FFDA66421A}"/>
                  </a:ext>
                </a:extLst>
              </p:cNvPr>
              <p:cNvSpPr/>
              <p:nvPr/>
            </p:nvSpPr>
            <p:spPr>
              <a:xfrm flipV="1">
                <a:off x="9417322" y="4171812"/>
                <a:ext cx="10940" cy="12437"/>
              </a:xfrm>
              <a:custGeom>
                <a:avLst/>
                <a:gdLst>
                  <a:gd name="connsiteX0" fmla="*/ 2505 w 10940"/>
                  <a:gd name="connsiteY0" fmla="*/ -2199 h 12437"/>
                  <a:gd name="connsiteX1" fmla="*/ 1107 w 10940"/>
                  <a:gd name="connsiteY1" fmla="*/ -1944 h 12437"/>
                  <a:gd name="connsiteX2" fmla="*/ -6325 w 10940"/>
                  <a:gd name="connsiteY2" fmla="*/ 8788 h 12437"/>
                  <a:gd name="connsiteX3" fmla="*/ -6679 w 10940"/>
                  <a:gd name="connsiteY3" fmla="*/ 9630 h 12437"/>
                  <a:gd name="connsiteX4" fmla="*/ -5270 w 10940"/>
                  <a:gd name="connsiteY4" fmla="*/ 10238 h 12437"/>
                  <a:gd name="connsiteX5" fmla="*/ -4896 w 10940"/>
                  <a:gd name="connsiteY5" fmla="*/ 9370 h 12437"/>
                  <a:gd name="connsiteX6" fmla="*/ 1647 w 10940"/>
                  <a:gd name="connsiteY6" fmla="*/ -520 h 12437"/>
                  <a:gd name="connsiteX7" fmla="*/ 3581 w 10940"/>
                  <a:gd name="connsiteY7" fmla="*/ -411 h 12437"/>
                  <a:gd name="connsiteX8" fmla="*/ 4262 w 10940"/>
                  <a:gd name="connsiteY8" fmla="*/ -1778 h 12437"/>
                  <a:gd name="connsiteX9" fmla="*/ 2505 w 10940"/>
                  <a:gd name="connsiteY9" fmla="*/ -2199 h 12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940" h="12437">
                    <a:moveTo>
                      <a:pt x="2505" y="-2199"/>
                    </a:moveTo>
                    <a:cubicBezTo>
                      <a:pt x="2032" y="-2199"/>
                      <a:pt x="1585" y="-2115"/>
                      <a:pt x="1107" y="-1944"/>
                    </a:cubicBezTo>
                    <a:cubicBezTo>
                      <a:pt x="-2432" y="-608"/>
                      <a:pt x="-4958" y="5504"/>
                      <a:pt x="-6325" y="8788"/>
                    </a:cubicBezTo>
                    <a:lnTo>
                      <a:pt x="-6679" y="9630"/>
                    </a:lnTo>
                    <a:lnTo>
                      <a:pt x="-5270" y="10238"/>
                    </a:lnTo>
                    <a:lnTo>
                      <a:pt x="-4896" y="9370"/>
                    </a:lnTo>
                    <a:cubicBezTo>
                      <a:pt x="-3815" y="6730"/>
                      <a:pt x="-1268" y="577"/>
                      <a:pt x="1647" y="-520"/>
                    </a:cubicBezTo>
                    <a:cubicBezTo>
                      <a:pt x="2302" y="-759"/>
                      <a:pt x="2926" y="-728"/>
                      <a:pt x="3581" y="-411"/>
                    </a:cubicBezTo>
                    <a:lnTo>
                      <a:pt x="4262" y="-1778"/>
                    </a:lnTo>
                    <a:cubicBezTo>
                      <a:pt x="3685" y="-2058"/>
                      <a:pt x="3087" y="-2199"/>
                      <a:pt x="2505" y="-219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2" name="Figura a mano libera: forma 841">
                <a:extLst>
                  <a:ext uri="{FF2B5EF4-FFF2-40B4-BE49-F238E27FC236}">
                    <a16:creationId xmlns:a16="http://schemas.microsoft.com/office/drawing/2014/main" id="{DE03D98F-898A-402D-9E41-4AB39D09EB92}"/>
                  </a:ext>
                </a:extLst>
              </p:cNvPr>
              <p:cNvSpPr/>
              <p:nvPr/>
            </p:nvSpPr>
            <p:spPr>
              <a:xfrm flipV="1">
                <a:off x="9413144" y="4177633"/>
                <a:ext cx="4863" cy="18632"/>
              </a:xfrm>
              <a:custGeom>
                <a:avLst/>
                <a:gdLst>
                  <a:gd name="connsiteX0" fmla="*/ -3274 w 4863"/>
                  <a:gd name="connsiteY0" fmla="*/ -2179 h 18632"/>
                  <a:gd name="connsiteX1" fmla="*/ -4261 w 4863"/>
                  <a:gd name="connsiteY1" fmla="*/ 1417 h 18632"/>
                  <a:gd name="connsiteX2" fmla="*/ -6324 w 4863"/>
                  <a:gd name="connsiteY2" fmla="*/ 16453 h 18632"/>
                  <a:gd name="connsiteX3" fmla="*/ -4843 w 4863"/>
                  <a:gd name="connsiteY3" fmla="*/ 16079 h 18632"/>
                  <a:gd name="connsiteX4" fmla="*/ -2816 w 4863"/>
                  <a:gd name="connsiteY4" fmla="*/ 1828 h 18632"/>
                  <a:gd name="connsiteX5" fmla="*/ -1803 w 4863"/>
                  <a:gd name="connsiteY5" fmla="*/ -1800 h 18632"/>
                  <a:gd name="connsiteX6" fmla="*/ -3274 w 4863"/>
                  <a:gd name="connsiteY6" fmla="*/ -2179 h 1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63" h="18632">
                    <a:moveTo>
                      <a:pt x="-3274" y="-2179"/>
                    </a:moveTo>
                    <a:cubicBezTo>
                      <a:pt x="-3575" y="-1041"/>
                      <a:pt x="-3923" y="185"/>
                      <a:pt x="-4261" y="1417"/>
                    </a:cubicBezTo>
                    <a:cubicBezTo>
                      <a:pt x="-5742" y="6526"/>
                      <a:pt x="-7395" y="12290"/>
                      <a:pt x="-6324" y="16453"/>
                    </a:cubicBezTo>
                    <a:lnTo>
                      <a:pt x="-4843" y="16079"/>
                    </a:lnTo>
                    <a:cubicBezTo>
                      <a:pt x="-5810" y="12326"/>
                      <a:pt x="-4220" y="6755"/>
                      <a:pt x="-2816" y="1828"/>
                    </a:cubicBezTo>
                    <a:cubicBezTo>
                      <a:pt x="-2458" y="580"/>
                      <a:pt x="-2104" y="-636"/>
                      <a:pt x="-1803" y="-1800"/>
                    </a:cubicBezTo>
                    <a:lnTo>
                      <a:pt x="-3274" y="-217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3" name="Figura a mano libera: forma 842">
                <a:extLst>
                  <a:ext uri="{FF2B5EF4-FFF2-40B4-BE49-F238E27FC236}">
                    <a16:creationId xmlns:a16="http://schemas.microsoft.com/office/drawing/2014/main" id="{07FB25BD-4DE2-4CB5-BF98-8EC32FBD0B9B}"/>
                  </a:ext>
                </a:extLst>
              </p:cNvPr>
              <p:cNvSpPr/>
              <p:nvPr/>
            </p:nvSpPr>
            <p:spPr>
              <a:xfrm flipV="1">
                <a:off x="9426152" y="4191925"/>
                <a:ext cx="8731" cy="2317"/>
              </a:xfrm>
              <a:custGeom>
                <a:avLst/>
                <a:gdLst>
                  <a:gd name="connsiteX0" fmla="*/ -1593 w 8731"/>
                  <a:gd name="connsiteY0" fmla="*/ -2166 h 2317"/>
                  <a:gd name="connsiteX1" fmla="*/ -6691 w 8731"/>
                  <a:gd name="connsiteY1" fmla="*/ -1298 h 2317"/>
                  <a:gd name="connsiteX2" fmla="*/ -6198 w 8731"/>
                  <a:gd name="connsiteY2" fmla="*/ 152 h 2317"/>
                  <a:gd name="connsiteX3" fmla="*/ 1047 w 8731"/>
                  <a:gd name="connsiteY3" fmla="*/ -9 h 2317"/>
                  <a:gd name="connsiteX4" fmla="*/ 2040 w 8731"/>
                  <a:gd name="connsiteY4" fmla="*/ -1152 h 2317"/>
                  <a:gd name="connsiteX5" fmla="*/ -1593 w 8731"/>
                  <a:gd name="connsiteY5" fmla="*/ -2166 h 2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1" h="2317">
                    <a:moveTo>
                      <a:pt x="-1593" y="-2166"/>
                    </a:moveTo>
                    <a:cubicBezTo>
                      <a:pt x="-3584" y="-2166"/>
                      <a:pt x="-5704" y="-1641"/>
                      <a:pt x="-6691" y="-1298"/>
                    </a:cubicBezTo>
                    <a:lnTo>
                      <a:pt x="-6198" y="152"/>
                    </a:lnTo>
                    <a:cubicBezTo>
                      <a:pt x="-3984" y="-612"/>
                      <a:pt x="-231" y="-1095"/>
                      <a:pt x="1047" y="-9"/>
                    </a:cubicBezTo>
                    <a:lnTo>
                      <a:pt x="2040" y="-1152"/>
                    </a:lnTo>
                    <a:cubicBezTo>
                      <a:pt x="1151" y="-1911"/>
                      <a:pt x="-185" y="-2166"/>
                      <a:pt x="-1593" y="-216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4" name="Figura a mano libera: forma 843">
                <a:extLst>
                  <a:ext uri="{FF2B5EF4-FFF2-40B4-BE49-F238E27FC236}">
                    <a16:creationId xmlns:a16="http://schemas.microsoft.com/office/drawing/2014/main" id="{65041FAF-CD87-4C61-AB1F-A8B2862E7F35}"/>
                  </a:ext>
                </a:extLst>
              </p:cNvPr>
              <p:cNvSpPr/>
              <p:nvPr/>
            </p:nvSpPr>
            <p:spPr>
              <a:xfrm flipV="1">
                <a:off x="9387344" y="4208999"/>
                <a:ext cx="15347" cy="5658"/>
              </a:xfrm>
              <a:custGeom>
                <a:avLst/>
                <a:gdLst>
                  <a:gd name="connsiteX0" fmla="*/ -6107 w 15347"/>
                  <a:gd name="connsiteY0" fmla="*/ -2125 h 5658"/>
                  <a:gd name="connsiteX1" fmla="*/ -6632 w 15347"/>
                  <a:gd name="connsiteY1" fmla="*/ -711 h 5658"/>
                  <a:gd name="connsiteX2" fmla="*/ -4023 w 15347"/>
                  <a:gd name="connsiteY2" fmla="*/ 1118 h 5658"/>
                  <a:gd name="connsiteX3" fmla="*/ -910 w 15347"/>
                  <a:gd name="connsiteY3" fmla="*/ 3197 h 5658"/>
                  <a:gd name="connsiteX4" fmla="*/ 7400 w 15347"/>
                  <a:gd name="connsiteY4" fmla="*/ 2048 h 5658"/>
                  <a:gd name="connsiteX5" fmla="*/ 8715 w 15347"/>
                  <a:gd name="connsiteY5" fmla="*/ 1591 h 5658"/>
                  <a:gd name="connsiteX6" fmla="*/ 8216 w 15347"/>
                  <a:gd name="connsiteY6" fmla="*/ 146 h 5658"/>
                  <a:gd name="connsiteX7" fmla="*/ 6881 w 15347"/>
                  <a:gd name="connsiteY7" fmla="*/ 624 h 5658"/>
                  <a:gd name="connsiteX8" fmla="*/ -427 w 15347"/>
                  <a:gd name="connsiteY8" fmla="*/ 1768 h 5658"/>
                  <a:gd name="connsiteX9" fmla="*/ -3020 w 15347"/>
                  <a:gd name="connsiteY9" fmla="*/ -20 h 5658"/>
                  <a:gd name="connsiteX10" fmla="*/ -6107 w 15347"/>
                  <a:gd name="connsiteY10" fmla="*/ -2125 h 5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347" h="5658">
                    <a:moveTo>
                      <a:pt x="-6107" y="-2125"/>
                    </a:moveTo>
                    <a:lnTo>
                      <a:pt x="-6632" y="-711"/>
                    </a:lnTo>
                    <a:cubicBezTo>
                      <a:pt x="-5681" y="-347"/>
                      <a:pt x="-4870" y="359"/>
                      <a:pt x="-4023" y="1118"/>
                    </a:cubicBezTo>
                    <a:cubicBezTo>
                      <a:pt x="-3098" y="1955"/>
                      <a:pt x="-2136" y="2802"/>
                      <a:pt x="-910" y="3197"/>
                    </a:cubicBezTo>
                    <a:cubicBezTo>
                      <a:pt x="1793" y="4112"/>
                      <a:pt x="4906" y="2974"/>
                      <a:pt x="7400" y="2048"/>
                    </a:cubicBezTo>
                    <a:lnTo>
                      <a:pt x="8715" y="1591"/>
                    </a:lnTo>
                    <a:lnTo>
                      <a:pt x="8216" y="146"/>
                    </a:lnTo>
                    <a:lnTo>
                      <a:pt x="6881" y="624"/>
                    </a:lnTo>
                    <a:cubicBezTo>
                      <a:pt x="4495" y="1508"/>
                      <a:pt x="1772" y="2501"/>
                      <a:pt x="-427" y="1768"/>
                    </a:cubicBezTo>
                    <a:cubicBezTo>
                      <a:pt x="-1346" y="1456"/>
                      <a:pt x="-2157" y="744"/>
                      <a:pt x="-3020" y="-20"/>
                    </a:cubicBezTo>
                    <a:cubicBezTo>
                      <a:pt x="-3935" y="-836"/>
                      <a:pt x="-4886" y="-1683"/>
                      <a:pt x="-6107" y="-212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5" name="Figura a mano libera: forma 844">
                <a:extLst>
                  <a:ext uri="{FF2B5EF4-FFF2-40B4-BE49-F238E27FC236}">
                    <a16:creationId xmlns:a16="http://schemas.microsoft.com/office/drawing/2014/main" id="{261D95B2-8270-4CDE-AA04-9D0DE5AAB33C}"/>
                  </a:ext>
                </a:extLst>
              </p:cNvPr>
              <p:cNvSpPr/>
              <p:nvPr/>
            </p:nvSpPr>
            <p:spPr>
              <a:xfrm flipV="1">
                <a:off x="9381923" y="4146823"/>
                <a:ext cx="6896" cy="22509"/>
              </a:xfrm>
              <a:custGeom>
                <a:avLst/>
                <a:gdLst>
                  <a:gd name="connsiteX0" fmla="*/ -2802 w 6896"/>
                  <a:gd name="connsiteY0" fmla="*/ -2242 h 22509"/>
                  <a:gd name="connsiteX1" fmla="*/ -3633 w 6896"/>
                  <a:gd name="connsiteY1" fmla="*/ -964 h 22509"/>
                  <a:gd name="connsiteX2" fmla="*/ -4563 w 6896"/>
                  <a:gd name="connsiteY2" fmla="*/ 14638 h 22509"/>
                  <a:gd name="connsiteX3" fmla="*/ -6616 w 6896"/>
                  <a:gd name="connsiteY3" fmla="*/ 19893 h 22509"/>
                  <a:gd name="connsiteX4" fmla="*/ -5151 w 6896"/>
                  <a:gd name="connsiteY4" fmla="*/ 20267 h 22509"/>
                  <a:gd name="connsiteX5" fmla="*/ -3176 w 6896"/>
                  <a:gd name="connsiteY5" fmla="*/ 15252 h 22509"/>
                  <a:gd name="connsiteX6" fmla="*/ -2802 w 6896"/>
                  <a:gd name="connsiteY6" fmla="*/ -2242 h 22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96" h="22509">
                    <a:moveTo>
                      <a:pt x="-2802" y="-2242"/>
                    </a:moveTo>
                    <a:lnTo>
                      <a:pt x="-3633" y="-964"/>
                    </a:lnTo>
                    <a:cubicBezTo>
                      <a:pt x="1008" y="2061"/>
                      <a:pt x="-2084" y="9031"/>
                      <a:pt x="-4563" y="14638"/>
                    </a:cubicBezTo>
                    <a:cubicBezTo>
                      <a:pt x="-5431" y="16593"/>
                      <a:pt x="-6253" y="18432"/>
                      <a:pt x="-6616" y="19893"/>
                    </a:cubicBezTo>
                    <a:lnTo>
                      <a:pt x="-5151" y="20267"/>
                    </a:lnTo>
                    <a:cubicBezTo>
                      <a:pt x="-4808" y="18947"/>
                      <a:pt x="-4013" y="17159"/>
                      <a:pt x="-3176" y="15252"/>
                    </a:cubicBezTo>
                    <a:cubicBezTo>
                      <a:pt x="-603" y="9446"/>
                      <a:pt x="2921" y="1500"/>
                      <a:pt x="-2802" y="-224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6" name="Figura a mano libera: forma 845">
                <a:extLst>
                  <a:ext uri="{FF2B5EF4-FFF2-40B4-BE49-F238E27FC236}">
                    <a16:creationId xmlns:a16="http://schemas.microsoft.com/office/drawing/2014/main" id="{91C8218F-EB9C-4383-9CB9-DB0EB2741A83}"/>
                  </a:ext>
                </a:extLst>
              </p:cNvPr>
              <p:cNvSpPr/>
              <p:nvPr/>
            </p:nvSpPr>
            <p:spPr>
              <a:xfrm flipV="1">
                <a:off x="9385587" y="4124740"/>
                <a:ext cx="13549" cy="5347"/>
              </a:xfrm>
              <a:custGeom>
                <a:avLst/>
                <a:gdLst>
                  <a:gd name="connsiteX0" fmla="*/ 5913 w 13549"/>
                  <a:gd name="connsiteY0" fmla="*/ -2309 h 5347"/>
                  <a:gd name="connsiteX1" fmla="*/ 1963 w 13549"/>
                  <a:gd name="connsiteY1" fmla="*/ -1472 h 5347"/>
                  <a:gd name="connsiteX2" fmla="*/ -953 w 13549"/>
                  <a:gd name="connsiteY2" fmla="*/ -1342 h 5347"/>
                  <a:gd name="connsiteX3" fmla="*/ -6628 w 13549"/>
                  <a:gd name="connsiteY3" fmla="*/ 1875 h 5347"/>
                  <a:gd name="connsiteX4" fmla="*/ -5651 w 13549"/>
                  <a:gd name="connsiteY4" fmla="*/ 3039 h 5347"/>
                  <a:gd name="connsiteX5" fmla="*/ -672 w 13549"/>
                  <a:gd name="connsiteY5" fmla="*/ 154 h 5347"/>
                  <a:gd name="connsiteX6" fmla="*/ 1911 w 13549"/>
                  <a:gd name="connsiteY6" fmla="*/ 61 h 5347"/>
                  <a:gd name="connsiteX7" fmla="*/ 6922 w 13549"/>
                  <a:gd name="connsiteY7" fmla="*/ -1171 h 5347"/>
                  <a:gd name="connsiteX8" fmla="*/ 5913 w 13549"/>
                  <a:gd name="connsiteY8" fmla="*/ -2309 h 5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549" h="5347">
                    <a:moveTo>
                      <a:pt x="5913" y="-2309"/>
                    </a:moveTo>
                    <a:cubicBezTo>
                      <a:pt x="4858" y="-1358"/>
                      <a:pt x="3507" y="-1410"/>
                      <a:pt x="1963" y="-1472"/>
                    </a:cubicBezTo>
                    <a:cubicBezTo>
                      <a:pt x="1007" y="-1493"/>
                      <a:pt x="40" y="-1530"/>
                      <a:pt x="-953" y="-1342"/>
                    </a:cubicBezTo>
                    <a:cubicBezTo>
                      <a:pt x="-3338" y="-885"/>
                      <a:pt x="-4933" y="451"/>
                      <a:pt x="-6628" y="1875"/>
                    </a:cubicBezTo>
                    <a:lnTo>
                      <a:pt x="-5651" y="3039"/>
                    </a:lnTo>
                    <a:cubicBezTo>
                      <a:pt x="-4050" y="1703"/>
                      <a:pt x="-2667" y="534"/>
                      <a:pt x="-672" y="154"/>
                    </a:cubicBezTo>
                    <a:cubicBezTo>
                      <a:pt x="144" y="-2"/>
                      <a:pt x="1038" y="24"/>
                      <a:pt x="1911" y="61"/>
                    </a:cubicBezTo>
                    <a:cubicBezTo>
                      <a:pt x="3642" y="108"/>
                      <a:pt x="5414" y="175"/>
                      <a:pt x="6922" y="-1171"/>
                    </a:cubicBezTo>
                    <a:lnTo>
                      <a:pt x="5913" y="-230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7" name="Figura a mano libera: forma 846">
                <a:extLst>
                  <a:ext uri="{FF2B5EF4-FFF2-40B4-BE49-F238E27FC236}">
                    <a16:creationId xmlns:a16="http://schemas.microsoft.com/office/drawing/2014/main" id="{E251E1C0-CCB3-4FD5-BAB8-9157A83D663C}"/>
                  </a:ext>
                </a:extLst>
              </p:cNvPr>
              <p:cNvSpPr/>
              <p:nvPr/>
            </p:nvSpPr>
            <p:spPr>
              <a:xfrm flipV="1">
                <a:off x="9419827" y="4133645"/>
                <a:ext cx="8923" cy="3501"/>
              </a:xfrm>
              <a:custGeom>
                <a:avLst/>
                <a:gdLst>
                  <a:gd name="connsiteX0" fmla="*/ 1692 w 8923"/>
                  <a:gd name="connsiteY0" fmla="*/ -2292 h 3501"/>
                  <a:gd name="connsiteX1" fmla="*/ -2305 w 8923"/>
                  <a:gd name="connsiteY1" fmla="*/ -1247 h 3501"/>
                  <a:gd name="connsiteX2" fmla="*/ -6468 w 8923"/>
                  <a:gd name="connsiteY2" fmla="*/ -358 h 3501"/>
                  <a:gd name="connsiteX3" fmla="*/ -6681 w 8923"/>
                  <a:gd name="connsiteY3" fmla="*/ 1144 h 3501"/>
                  <a:gd name="connsiteX4" fmla="*/ -1723 w 8923"/>
                  <a:gd name="connsiteY4" fmla="*/ 161 h 3501"/>
                  <a:gd name="connsiteX5" fmla="*/ 2102 w 8923"/>
                  <a:gd name="connsiteY5" fmla="*/ -748 h 3501"/>
                  <a:gd name="connsiteX6" fmla="*/ 2243 w 8923"/>
                  <a:gd name="connsiteY6" fmla="*/ -2260 h 3501"/>
                  <a:gd name="connsiteX7" fmla="*/ 1692 w 8923"/>
                  <a:gd name="connsiteY7" fmla="*/ -2292 h 3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23" h="3501">
                    <a:moveTo>
                      <a:pt x="1692" y="-2292"/>
                    </a:moveTo>
                    <a:cubicBezTo>
                      <a:pt x="190" y="-2292"/>
                      <a:pt x="-1084" y="-1751"/>
                      <a:pt x="-2305" y="-1247"/>
                    </a:cubicBezTo>
                    <a:cubicBezTo>
                      <a:pt x="-3656" y="-691"/>
                      <a:pt x="-4950" y="-145"/>
                      <a:pt x="-6468" y="-358"/>
                    </a:cubicBezTo>
                    <a:lnTo>
                      <a:pt x="-6681" y="1144"/>
                    </a:lnTo>
                    <a:cubicBezTo>
                      <a:pt x="-4748" y="1419"/>
                      <a:pt x="-3220" y="780"/>
                      <a:pt x="-1723" y="161"/>
                    </a:cubicBezTo>
                    <a:cubicBezTo>
                      <a:pt x="-460" y="-374"/>
                      <a:pt x="730" y="-873"/>
                      <a:pt x="2102" y="-748"/>
                    </a:cubicBezTo>
                    <a:lnTo>
                      <a:pt x="2243" y="-2260"/>
                    </a:lnTo>
                    <a:lnTo>
                      <a:pt x="1692" y="-229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8" name="Figura a mano libera: forma 847">
                <a:extLst>
                  <a:ext uri="{FF2B5EF4-FFF2-40B4-BE49-F238E27FC236}">
                    <a16:creationId xmlns:a16="http://schemas.microsoft.com/office/drawing/2014/main" id="{BC54924A-4730-421E-8ED6-7C328452C8A6}"/>
                  </a:ext>
                </a:extLst>
              </p:cNvPr>
              <p:cNvSpPr/>
              <p:nvPr/>
            </p:nvSpPr>
            <p:spPr>
              <a:xfrm flipV="1">
                <a:off x="9404017" y="4124647"/>
                <a:ext cx="10950" cy="16818"/>
              </a:xfrm>
              <a:custGeom>
                <a:avLst/>
                <a:gdLst>
                  <a:gd name="connsiteX0" fmla="*/ 2813 w 10950"/>
                  <a:gd name="connsiteY0" fmla="*/ -2297 h 16818"/>
                  <a:gd name="connsiteX1" fmla="*/ -1054 w 10950"/>
                  <a:gd name="connsiteY1" fmla="*/ 3971 h 16818"/>
                  <a:gd name="connsiteX2" fmla="*/ -2727 w 10950"/>
                  <a:gd name="connsiteY2" fmla="*/ 5821 h 16818"/>
                  <a:gd name="connsiteX3" fmla="*/ -5830 w 10950"/>
                  <a:gd name="connsiteY3" fmla="*/ 11725 h 16818"/>
                  <a:gd name="connsiteX4" fmla="*/ -6656 w 10950"/>
                  <a:gd name="connsiteY4" fmla="*/ 13913 h 16818"/>
                  <a:gd name="connsiteX5" fmla="*/ -5258 w 10950"/>
                  <a:gd name="connsiteY5" fmla="*/ 14522 h 16818"/>
                  <a:gd name="connsiteX6" fmla="*/ -4390 w 10950"/>
                  <a:gd name="connsiteY6" fmla="*/ 12235 h 16818"/>
                  <a:gd name="connsiteX7" fmla="*/ -1579 w 10950"/>
                  <a:gd name="connsiteY7" fmla="*/ 6804 h 16818"/>
                  <a:gd name="connsiteX8" fmla="*/ 53 w 10950"/>
                  <a:gd name="connsiteY8" fmla="*/ 5011 h 16818"/>
                  <a:gd name="connsiteX9" fmla="*/ 4294 w 10950"/>
                  <a:gd name="connsiteY9" fmla="*/ -1980 h 16818"/>
                  <a:gd name="connsiteX10" fmla="*/ 2813 w 10950"/>
                  <a:gd name="connsiteY10" fmla="*/ -2297 h 16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950" h="16818">
                    <a:moveTo>
                      <a:pt x="2813" y="-2297"/>
                    </a:moveTo>
                    <a:cubicBezTo>
                      <a:pt x="2205" y="499"/>
                      <a:pt x="693" y="2095"/>
                      <a:pt x="-1054" y="3971"/>
                    </a:cubicBezTo>
                    <a:cubicBezTo>
                      <a:pt x="-1610" y="4548"/>
                      <a:pt x="-2176" y="5161"/>
                      <a:pt x="-2727" y="5821"/>
                    </a:cubicBezTo>
                    <a:cubicBezTo>
                      <a:pt x="-4421" y="7801"/>
                      <a:pt x="-5128" y="9797"/>
                      <a:pt x="-5830" y="11725"/>
                    </a:cubicBezTo>
                    <a:cubicBezTo>
                      <a:pt x="-6079" y="12458"/>
                      <a:pt x="-6355" y="13181"/>
                      <a:pt x="-6656" y="13913"/>
                    </a:cubicBezTo>
                    <a:lnTo>
                      <a:pt x="-5258" y="14522"/>
                    </a:lnTo>
                    <a:cubicBezTo>
                      <a:pt x="-4936" y="13763"/>
                      <a:pt x="-4661" y="12988"/>
                      <a:pt x="-4390" y="12235"/>
                    </a:cubicBezTo>
                    <a:cubicBezTo>
                      <a:pt x="-3710" y="10343"/>
                      <a:pt x="-3086" y="8576"/>
                      <a:pt x="-1579" y="6804"/>
                    </a:cubicBezTo>
                    <a:cubicBezTo>
                      <a:pt x="-1028" y="6170"/>
                      <a:pt x="-482" y="5577"/>
                      <a:pt x="53" y="5011"/>
                    </a:cubicBezTo>
                    <a:cubicBezTo>
                      <a:pt x="1898" y="3067"/>
                      <a:pt x="3613" y="1222"/>
                      <a:pt x="4294" y="-1980"/>
                    </a:cubicBezTo>
                    <a:lnTo>
                      <a:pt x="2813" y="-2297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9" name="Figura a mano libera: forma 848">
                <a:extLst>
                  <a:ext uri="{FF2B5EF4-FFF2-40B4-BE49-F238E27FC236}">
                    <a16:creationId xmlns:a16="http://schemas.microsoft.com/office/drawing/2014/main" id="{6DE9E5E8-5DCF-4987-806B-530D136E27CB}"/>
                  </a:ext>
                </a:extLst>
              </p:cNvPr>
              <p:cNvSpPr/>
              <p:nvPr/>
            </p:nvSpPr>
            <p:spPr>
              <a:xfrm flipV="1">
                <a:off x="9415316" y="4096405"/>
                <a:ext cx="4994" cy="5218"/>
              </a:xfrm>
              <a:custGeom>
                <a:avLst/>
                <a:gdLst>
                  <a:gd name="connsiteX0" fmla="*/ -5813 w 4994"/>
                  <a:gd name="connsiteY0" fmla="*/ -2371 h 5218"/>
                  <a:gd name="connsiteX1" fmla="*/ -6670 w 4994"/>
                  <a:gd name="connsiteY1" fmla="*/ -1108 h 5218"/>
                  <a:gd name="connsiteX2" fmla="*/ -6255 w 4994"/>
                  <a:gd name="connsiteY2" fmla="*/ -827 h 5218"/>
                  <a:gd name="connsiteX3" fmla="*/ -3193 w 4994"/>
                  <a:gd name="connsiteY3" fmla="*/ 2847 h 5218"/>
                  <a:gd name="connsiteX4" fmla="*/ -1676 w 4994"/>
                  <a:gd name="connsiteY4" fmla="*/ 2821 h 5218"/>
                  <a:gd name="connsiteX5" fmla="*/ -5418 w 4994"/>
                  <a:gd name="connsiteY5" fmla="*/ -2111 h 5218"/>
                  <a:gd name="connsiteX6" fmla="*/ -5813 w 4994"/>
                  <a:gd name="connsiteY6" fmla="*/ -2371 h 5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94" h="5218">
                    <a:moveTo>
                      <a:pt x="-5813" y="-2371"/>
                    </a:moveTo>
                    <a:lnTo>
                      <a:pt x="-6670" y="-1108"/>
                    </a:lnTo>
                    <a:lnTo>
                      <a:pt x="-6255" y="-827"/>
                    </a:lnTo>
                    <a:cubicBezTo>
                      <a:pt x="-4763" y="155"/>
                      <a:pt x="-3230" y="1189"/>
                      <a:pt x="-3193" y="2847"/>
                    </a:cubicBezTo>
                    <a:lnTo>
                      <a:pt x="-1676" y="2821"/>
                    </a:lnTo>
                    <a:cubicBezTo>
                      <a:pt x="-1723" y="368"/>
                      <a:pt x="-3765" y="-1009"/>
                      <a:pt x="-5418" y="-2111"/>
                    </a:cubicBezTo>
                    <a:lnTo>
                      <a:pt x="-5813" y="-2371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0" name="Figura a mano libera: forma 849">
                <a:extLst>
                  <a:ext uri="{FF2B5EF4-FFF2-40B4-BE49-F238E27FC236}">
                    <a16:creationId xmlns:a16="http://schemas.microsoft.com/office/drawing/2014/main" id="{EB0618D3-043A-4EE3-8A35-CB9EDDD327CE}"/>
                  </a:ext>
                </a:extLst>
              </p:cNvPr>
              <p:cNvSpPr/>
              <p:nvPr/>
            </p:nvSpPr>
            <p:spPr>
              <a:xfrm flipV="1">
                <a:off x="9410337" y="4089368"/>
                <a:ext cx="6501" cy="8097"/>
              </a:xfrm>
              <a:custGeom>
                <a:avLst/>
                <a:gdLst>
                  <a:gd name="connsiteX0" fmla="*/ -1591 w 6501"/>
                  <a:gd name="connsiteY0" fmla="*/ -2383 h 8097"/>
                  <a:gd name="connsiteX1" fmla="*/ -6663 w 6501"/>
                  <a:gd name="connsiteY1" fmla="*/ 4534 h 8097"/>
                  <a:gd name="connsiteX2" fmla="*/ -5717 w 6501"/>
                  <a:gd name="connsiteY2" fmla="*/ 5714 h 8097"/>
                  <a:gd name="connsiteX3" fmla="*/ -162 w 6501"/>
                  <a:gd name="connsiteY3" fmla="*/ -1837 h 8097"/>
                  <a:gd name="connsiteX4" fmla="*/ -1591 w 6501"/>
                  <a:gd name="connsiteY4" fmla="*/ -2383 h 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1" h="8097">
                    <a:moveTo>
                      <a:pt x="-1591" y="-2383"/>
                    </a:moveTo>
                    <a:cubicBezTo>
                      <a:pt x="-2620" y="423"/>
                      <a:pt x="-4200" y="2549"/>
                      <a:pt x="-6663" y="4534"/>
                    </a:cubicBezTo>
                    <a:lnTo>
                      <a:pt x="-5717" y="5714"/>
                    </a:lnTo>
                    <a:cubicBezTo>
                      <a:pt x="-3061" y="3583"/>
                      <a:pt x="-1279" y="1182"/>
                      <a:pt x="-162" y="-1837"/>
                    </a:cubicBezTo>
                    <a:lnTo>
                      <a:pt x="-1591" y="-238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1" name="Figura a mano libera: forma 850">
                <a:extLst>
                  <a:ext uri="{FF2B5EF4-FFF2-40B4-BE49-F238E27FC236}">
                    <a16:creationId xmlns:a16="http://schemas.microsoft.com/office/drawing/2014/main" id="{23532D6F-BF41-46AF-A732-B912B059467A}"/>
                  </a:ext>
                </a:extLst>
              </p:cNvPr>
              <p:cNvSpPr/>
              <p:nvPr/>
            </p:nvSpPr>
            <p:spPr>
              <a:xfrm flipV="1">
                <a:off x="9404152" y="4068522"/>
                <a:ext cx="5597" cy="9427"/>
              </a:xfrm>
              <a:custGeom>
                <a:avLst/>
                <a:gdLst>
                  <a:gd name="connsiteX0" fmla="*/ -1159 w 5597"/>
                  <a:gd name="connsiteY0" fmla="*/ -2427 h 9427"/>
                  <a:gd name="connsiteX1" fmla="*/ -2645 w 5597"/>
                  <a:gd name="connsiteY1" fmla="*/ -2100 h 9427"/>
                  <a:gd name="connsiteX2" fmla="*/ -6652 w 5597"/>
                  <a:gd name="connsiteY2" fmla="*/ 5972 h 9427"/>
                  <a:gd name="connsiteX3" fmla="*/ -5535 w 5597"/>
                  <a:gd name="connsiteY3" fmla="*/ 7001 h 9427"/>
                  <a:gd name="connsiteX4" fmla="*/ -1159 w 5597"/>
                  <a:gd name="connsiteY4" fmla="*/ -2427 h 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97" h="9427">
                    <a:moveTo>
                      <a:pt x="-1159" y="-2427"/>
                    </a:moveTo>
                    <a:lnTo>
                      <a:pt x="-2645" y="-2100"/>
                    </a:lnTo>
                    <a:cubicBezTo>
                      <a:pt x="-2146" y="145"/>
                      <a:pt x="-4485" y="3638"/>
                      <a:pt x="-6652" y="5972"/>
                    </a:cubicBezTo>
                    <a:lnTo>
                      <a:pt x="-5535" y="7001"/>
                    </a:lnTo>
                    <a:cubicBezTo>
                      <a:pt x="-4308" y="5691"/>
                      <a:pt x="-369" y="1107"/>
                      <a:pt x="-1159" y="-242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2" name="Figura a mano libera: forma 851">
                <a:extLst>
                  <a:ext uri="{FF2B5EF4-FFF2-40B4-BE49-F238E27FC236}">
                    <a16:creationId xmlns:a16="http://schemas.microsoft.com/office/drawing/2014/main" id="{461B5827-B88D-4A71-8839-61A9666950DD}"/>
                  </a:ext>
                </a:extLst>
              </p:cNvPr>
              <p:cNvSpPr/>
              <p:nvPr/>
            </p:nvSpPr>
            <p:spPr>
              <a:xfrm flipV="1">
                <a:off x="9457146" y="3986182"/>
                <a:ext cx="76041" cy="214186"/>
              </a:xfrm>
              <a:custGeom>
                <a:avLst/>
                <a:gdLst>
                  <a:gd name="connsiteX0" fmla="*/ 30295 w 76041"/>
                  <a:gd name="connsiteY0" fmla="*/ 211803 h 214186"/>
                  <a:gd name="connsiteX1" fmla="*/ -431 w 76041"/>
                  <a:gd name="connsiteY1" fmla="*/ 16054 h 214186"/>
                  <a:gd name="connsiteX2" fmla="*/ 31777 w 76041"/>
                  <a:gd name="connsiteY2" fmla="*/ -2282 h 214186"/>
                  <a:gd name="connsiteX3" fmla="*/ 36745 w 76041"/>
                  <a:gd name="connsiteY3" fmla="*/ -2282 h 214186"/>
                  <a:gd name="connsiteX4" fmla="*/ 67950 w 76041"/>
                  <a:gd name="connsiteY4" fmla="*/ 70573 h 214186"/>
                  <a:gd name="connsiteX5" fmla="*/ 30295 w 76041"/>
                  <a:gd name="connsiteY5" fmla="*/ 211803 h 214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041" h="214186">
                    <a:moveTo>
                      <a:pt x="30295" y="211803"/>
                    </a:moveTo>
                    <a:cubicBezTo>
                      <a:pt x="30295" y="211803"/>
                      <a:pt x="-25206" y="72049"/>
                      <a:pt x="-431" y="16054"/>
                    </a:cubicBezTo>
                    <a:cubicBezTo>
                      <a:pt x="-431" y="16054"/>
                      <a:pt x="5016" y="-3269"/>
                      <a:pt x="31777" y="-2282"/>
                    </a:cubicBezTo>
                    <a:lnTo>
                      <a:pt x="36745" y="-2282"/>
                    </a:lnTo>
                    <a:cubicBezTo>
                      <a:pt x="36745" y="-2282"/>
                      <a:pt x="76863" y="-8217"/>
                      <a:pt x="67950" y="70573"/>
                    </a:cubicBezTo>
                    <a:cubicBezTo>
                      <a:pt x="67950" y="70573"/>
                      <a:pt x="53584" y="168188"/>
                      <a:pt x="30295" y="211803"/>
                    </a:cubicBezTo>
                  </a:path>
                </a:pathLst>
              </a:custGeom>
              <a:solidFill>
                <a:srgbClr val="68A54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3" name="Figura a mano libera: forma 852">
                <a:extLst>
                  <a:ext uri="{FF2B5EF4-FFF2-40B4-BE49-F238E27FC236}">
                    <a16:creationId xmlns:a16="http://schemas.microsoft.com/office/drawing/2014/main" id="{DAFA6092-56D3-4CF2-B0CD-4CF3404D8A1A}"/>
                  </a:ext>
                </a:extLst>
              </p:cNvPr>
              <p:cNvSpPr/>
              <p:nvPr/>
            </p:nvSpPr>
            <p:spPr>
              <a:xfrm flipV="1">
                <a:off x="9495177" y="4093635"/>
                <a:ext cx="26858" cy="46510"/>
              </a:xfrm>
              <a:custGeom>
                <a:avLst/>
                <a:gdLst>
                  <a:gd name="connsiteX0" fmla="*/ -5970 w 26858"/>
                  <a:gd name="connsiteY0" fmla="*/ -2332 h 46510"/>
                  <a:gd name="connsiteX1" fmla="*/ -6822 w 26858"/>
                  <a:gd name="connsiteY1" fmla="*/ -508 h 46510"/>
                  <a:gd name="connsiteX2" fmla="*/ 12418 w 26858"/>
                  <a:gd name="connsiteY2" fmla="*/ 17776 h 46510"/>
                  <a:gd name="connsiteX3" fmla="*/ 18021 w 26858"/>
                  <a:gd name="connsiteY3" fmla="*/ 42978 h 46510"/>
                  <a:gd name="connsiteX4" fmla="*/ 19622 w 26858"/>
                  <a:gd name="connsiteY4" fmla="*/ 44178 h 46510"/>
                  <a:gd name="connsiteX5" fmla="*/ 14180 w 26858"/>
                  <a:gd name="connsiteY5" fmla="*/ 16778 h 46510"/>
                  <a:gd name="connsiteX6" fmla="*/ -5970 w 26858"/>
                  <a:gd name="connsiteY6" fmla="*/ -2332 h 46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858" h="46510">
                    <a:moveTo>
                      <a:pt x="-5970" y="-2332"/>
                    </a:moveTo>
                    <a:lnTo>
                      <a:pt x="-6822" y="-508"/>
                    </a:lnTo>
                    <a:cubicBezTo>
                      <a:pt x="-559" y="2429"/>
                      <a:pt x="8796" y="11326"/>
                      <a:pt x="12418" y="17776"/>
                    </a:cubicBezTo>
                    <a:cubicBezTo>
                      <a:pt x="14555" y="21570"/>
                      <a:pt x="18858" y="40888"/>
                      <a:pt x="18021" y="42978"/>
                    </a:cubicBezTo>
                    <a:lnTo>
                      <a:pt x="19622" y="44178"/>
                    </a:lnTo>
                    <a:cubicBezTo>
                      <a:pt x="21581" y="41891"/>
                      <a:pt x="16072" y="20151"/>
                      <a:pt x="14180" y="16778"/>
                    </a:cubicBezTo>
                    <a:cubicBezTo>
                      <a:pt x="10329" y="9928"/>
                      <a:pt x="719" y="797"/>
                      <a:pt x="-5970" y="-233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4" name="Figura a mano libera: forma 853">
                <a:extLst>
                  <a:ext uri="{FF2B5EF4-FFF2-40B4-BE49-F238E27FC236}">
                    <a16:creationId xmlns:a16="http://schemas.microsoft.com/office/drawing/2014/main" id="{99B91B1F-C883-42E1-89AF-3E76954343F3}"/>
                  </a:ext>
                </a:extLst>
              </p:cNvPr>
              <p:cNvSpPr/>
              <p:nvPr/>
            </p:nvSpPr>
            <p:spPr>
              <a:xfrm flipV="1">
                <a:off x="9494683" y="4144048"/>
                <a:ext cx="35991" cy="32461"/>
              </a:xfrm>
              <a:custGeom>
                <a:avLst/>
                <a:gdLst>
                  <a:gd name="connsiteX0" fmla="*/ -6007 w 35991"/>
                  <a:gd name="connsiteY0" fmla="*/ -2237 h 32461"/>
                  <a:gd name="connsiteX1" fmla="*/ -6828 w 35991"/>
                  <a:gd name="connsiteY1" fmla="*/ -398 h 32461"/>
                  <a:gd name="connsiteX2" fmla="*/ -1413 w 35991"/>
                  <a:gd name="connsiteY2" fmla="*/ 3859 h 32461"/>
                  <a:gd name="connsiteX3" fmla="*/ 3545 w 35991"/>
                  <a:gd name="connsiteY3" fmla="*/ 8006 h 32461"/>
                  <a:gd name="connsiteX4" fmla="*/ 9990 w 35991"/>
                  <a:gd name="connsiteY4" fmla="*/ 11530 h 32461"/>
                  <a:gd name="connsiteX5" fmla="*/ 14813 w 35991"/>
                  <a:gd name="connsiteY5" fmla="*/ 14077 h 32461"/>
                  <a:gd name="connsiteX6" fmla="*/ 27115 w 35991"/>
                  <a:gd name="connsiteY6" fmla="*/ 26353 h 32461"/>
                  <a:gd name="connsiteX7" fmla="*/ 26221 w 35991"/>
                  <a:gd name="connsiteY7" fmla="*/ 28754 h 32461"/>
                  <a:gd name="connsiteX8" fmla="*/ 27608 w 35991"/>
                  <a:gd name="connsiteY8" fmla="*/ 30225 h 32461"/>
                  <a:gd name="connsiteX9" fmla="*/ 29121 w 35991"/>
                  <a:gd name="connsiteY9" fmla="*/ 26103 h 32461"/>
                  <a:gd name="connsiteX10" fmla="*/ 15800 w 35991"/>
                  <a:gd name="connsiteY10" fmla="*/ 12320 h 32461"/>
                  <a:gd name="connsiteX11" fmla="*/ 10915 w 35991"/>
                  <a:gd name="connsiteY11" fmla="*/ 9727 h 32461"/>
                  <a:gd name="connsiteX12" fmla="*/ 4595 w 35991"/>
                  <a:gd name="connsiteY12" fmla="*/ 6291 h 32461"/>
                  <a:gd name="connsiteX13" fmla="*/ -10 w 35991"/>
                  <a:gd name="connsiteY13" fmla="*/ 2404 h 32461"/>
                  <a:gd name="connsiteX14" fmla="*/ -6007 w 35991"/>
                  <a:gd name="connsiteY14" fmla="*/ -2237 h 32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991" h="32461">
                    <a:moveTo>
                      <a:pt x="-6007" y="-2237"/>
                    </a:moveTo>
                    <a:lnTo>
                      <a:pt x="-6828" y="-398"/>
                    </a:lnTo>
                    <a:cubicBezTo>
                      <a:pt x="-4973" y="434"/>
                      <a:pt x="-3232" y="2097"/>
                      <a:pt x="-1413" y="3859"/>
                    </a:cubicBezTo>
                    <a:cubicBezTo>
                      <a:pt x="131" y="5361"/>
                      <a:pt x="1752" y="6915"/>
                      <a:pt x="3545" y="8006"/>
                    </a:cubicBezTo>
                    <a:cubicBezTo>
                      <a:pt x="5614" y="9300"/>
                      <a:pt x="7843" y="10423"/>
                      <a:pt x="9990" y="11530"/>
                    </a:cubicBezTo>
                    <a:cubicBezTo>
                      <a:pt x="11611" y="12362"/>
                      <a:pt x="13233" y="13178"/>
                      <a:pt x="14813" y="14077"/>
                    </a:cubicBezTo>
                    <a:cubicBezTo>
                      <a:pt x="18451" y="16145"/>
                      <a:pt x="26595" y="22096"/>
                      <a:pt x="27115" y="26353"/>
                    </a:cubicBezTo>
                    <a:cubicBezTo>
                      <a:pt x="27229" y="27304"/>
                      <a:pt x="26948" y="28063"/>
                      <a:pt x="26221" y="28754"/>
                    </a:cubicBezTo>
                    <a:lnTo>
                      <a:pt x="27608" y="30225"/>
                    </a:lnTo>
                    <a:cubicBezTo>
                      <a:pt x="28788" y="29102"/>
                      <a:pt x="29324" y="27673"/>
                      <a:pt x="29121" y="26103"/>
                    </a:cubicBezTo>
                    <a:cubicBezTo>
                      <a:pt x="28450" y="20646"/>
                      <a:pt x="19043" y="14155"/>
                      <a:pt x="15800" y="12320"/>
                    </a:cubicBezTo>
                    <a:cubicBezTo>
                      <a:pt x="14200" y="11416"/>
                      <a:pt x="12547" y="10563"/>
                      <a:pt x="10915" y="9727"/>
                    </a:cubicBezTo>
                    <a:cubicBezTo>
                      <a:pt x="8800" y="8646"/>
                      <a:pt x="6606" y="7523"/>
                      <a:pt x="4595" y="6291"/>
                    </a:cubicBezTo>
                    <a:cubicBezTo>
                      <a:pt x="3000" y="5314"/>
                      <a:pt x="1471" y="3838"/>
                      <a:pt x="-10" y="2404"/>
                    </a:cubicBezTo>
                    <a:cubicBezTo>
                      <a:pt x="-1881" y="605"/>
                      <a:pt x="-3814" y="-1271"/>
                      <a:pt x="-6007" y="-223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5" name="Figura a mano libera: forma 854">
                <a:extLst>
                  <a:ext uri="{FF2B5EF4-FFF2-40B4-BE49-F238E27FC236}">
                    <a16:creationId xmlns:a16="http://schemas.microsoft.com/office/drawing/2014/main" id="{1923169A-C905-445A-AE1D-2DD522D51AA9}"/>
                  </a:ext>
                </a:extLst>
              </p:cNvPr>
              <p:cNvSpPr/>
              <p:nvPr/>
            </p:nvSpPr>
            <p:spPr>
              <a:xfrm flipV="1">
                <a:off x="9494096" y="4037229"/>
                <a:ext cx="12689" cy="77428"/>
              </a:xfrm>
              <a:custGeom>
                <a:avLst/>
                <a:gdLst>
                  <a:gd name="connsiteX0" fmla="*/ -4823 w 12689"/>
                  <a:gd name="connsiteY0" fmla="*/ -2421 h 77428"/>
                  <a:gd name="connsiteX1" fmla="*/ -6808 w 12689"/>
                  <a:gd name="connsiteY1" fmla="*/ -2089 h 77428"/>
                  <a:gd name="connsiteX2" fmla="*/ -1616 w 12689"/>
                  <a:gd name="connsiteY2" fmla="*/ 10712 h 77428"/>
                  <a:gd name="connsiteX3" fmla="*/ 3810 w 12689"/>
                  <a:gd name="connsiteY3" fmla="*/ 25945 h 77428"/>
                  <a:gd name="connsiteX4" fmla="*/ 2048 w 12689"/>
                  <a:gd name="connsiteY4" fmla="*/ 45326 h 77428"/>
                  <a:gd name="connsiteX5" fmla="*/ 915 w 12689"/>
                  <a:gd name="connsiteY5" fmla="*/ 52763 h 77428"/>
                  <a:gd name="connsiteX6" fmla="*/ 821 w 12689"/>
                  <a:gd name="connsiteY6" fmla="*/ 57846 h 77428"/>
                  <a:gd name="connsiteX7" fmla="*/ -2359 w 12689"/>
                  <a:gd name="connsiteY7" fmla="*/ 72996 h 77428"/>
                  <a:gd name="connsiteX8" fmla="*/ -2172 w 12689"/>
                  <a:gd name="connsiteY8" fmla="*/ 75007 h 77428"/>
                  <a:gd name="connsiteX9" fmla="*/ 2843 w 12689"/>
                  <a:gd name="connsiteY9" fmla="*/ 57820 h 77428"/>
                  <a:gd name="connsiteX10" fmla="*/ 2911 w 12689"/>
                  <a:gd name="connsiteY10" fmla="*/ 53038 h 77428"/>
                  <a:gd name="connsiteX11" fmla="*/ 4049 w 12689"/>
                  <a:gd name="connsiteY11" fmla="*/ 45638 h 77428"/>
                  <a:gd name="connsiteX12" fmla="*/ 5811 w 12689"/>
                  <a:gd name="connsiteY12" fmla="*/ 25857 h 77428"/>
                  <a:gd name="connsiteX13" fmla="*/ 156 w 12689"/>
                  <a:gd name="connsiteY13" fmla="*/ 9745 h 77428"/>
                  <a:gd name="connsiteX14" fmla="*/ -4823 w 12689"/>
                  <a:gd name="connsiteY14" fmla="*/ -2421 h 77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689" h="77428">
                    <a:moveTo>
                      <a:pt x="-4823" y="-2421"/>
                    </a:moveTo>
                    <a:lnTo>
                      <a:pt x="-6808" y="-2089"/>
                    </a:lnTo>
                    <a:cubicBezTo>
                      <a:pt x="-6008" y="2698"/>
                      <a:pt x="-3783" y="6773"/>
                      <a:pt x="-1616" y="10712"/>
                    </a:cubicBezTo>
                    <a:cubicBezTo>
                      <a:pt x="915" y="15312"/>
                      <a:pt x="3514" y="20057"/>
                      <a:pt x="3810" y="25945"/>
                    </a:cubicBezTo>
                    <a:cubicBezTo>
                      <a:pt x="4137" y="32608"/>
                      <a:pt x="3124" y="38788"/>
                      <a:pt x="2048" y="45326"/>
                    </a:cubicBezTo>
                    <a:cubicBezTo>
                      <a:pt x="1643" y="47784"/>
                      <a:pt x="1253" y="50253"/>
                      <a:pt x="915" y="52763"/>
                    </a:cubicBezTo>
                    <a:cubicBezTo>
                      <a:pt x="764" y="53886"/>
                      <a:pt x="780" y="55720"/>
                      <a:pt x="821" y="57846"/>
                    </a:cubicBezTo>
                    <a:cubicBezTo>
                      <a:pt x="894" y="63054"/>
                      <a:pt x="1050" y="72715"/>
                      <a:pt x="-2359" y="72996"/>
                    </a:cubicBezTo>
                    <a:lnTo>
                      <a:pt x="-2172" y="75007"/>
                    </a:lnTo>
                    <a:cubicBezTo>
                      <a:pt x="3093" y="74555"/>
                      <a:pt x="2942" y="64878"/>
                      <a:pt x="2843" y="57820"/>
                    </a:cubicBezTo>
                    <a:cubicBezTo>
                      <a:pt x="2812" y="55767"/>
                      <a:pt x="2781" y="54000"/>
                      <a:pt x="2911" y="53038"/>
                    </a:cubicBezTo>
                    <a:cubicBezTo>
                      <a:pt x="3238" y="50539"/>
                      <a:pt x="3649" y="48085"/>
                      <a:pt x="4049" y="45638"/>
                    </a:cubicBezTo>
                    <a:cubicBezTo>
                      <a:pt x="5130" y="39006"/>
                      <a:pt x="6164" y="32728"/>
                      <a:pt x="5811" y="25857"/>
                    </a:cubicBezTo>
                    <a:cubicBezTo>
                      <a:pt x="5509" y="19511"/>
                      <a:pt x="2781" y="14532"/>
                      <a:pt x="156" y="9745"/>
                    </a:cubicBezTo>
                    <a:cubicBezTo>
                      <a:pt x="-2021" y="5775"/>
                      <a:pt x="-4064" y="2022"/>
                      <a:pt x="-4823" y="-242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6" name="Figura a mano libera: forma 855">
                <a:extLst>
                  <a:ext uri="{FF2B5EF4-FFF2-40B4-BE49-F238E27FC236}">
                    <a16:creationId xmlns:a16="http://schemas.microsoft.com/office/drawing/2014/main" id="{CC938C6A-1A53-4897-996F-836894127FC6}"/>
                  </a:ext>
                </a:extLst>
              </p:cNvPr>
              <p:cNvSpPr/>
              <p:nvPr/>
            </p:nvSpPr>
            <p:spPr>
              <a:xfrm flipV="1">
                <a:off x="9473930" y="4083381"/>
                <a:ext cx="21729" cy="45075"/>
              </a:xfrm>
              <a:custGeom>
                <a:avLst/>
                <a:gdLst>
                  <a:gd name="connsiteX0" fmla="*/ 13841 w 21729"/>
                  <a:gd name="connsiteY0" fmla="*/ -2356 h 45075"/>
                  <a:gd name="connsiteX1" fmla="*/ -140 w 21729"/>
                  <a:gd name="connsiteY1" fmla="*/ 14675 h 45075"/>
                  <a:gd name="connsiteX2" fmla="*/ -4464 w 21729"/>
                  <a:gd name="connsiteY2" fmla="*/ 30912 h 45075"/>
                  <a:gd name="connsiteX3" fmla="*/ -6782 w 21729"/>
                  <a:gd name="connsiteY3" fmla="*/ 42112 h 45075"/>
                  <a:gd name="connsiteX4" fmla="*/ -4849 w 21729"/>
                  <a:gd name="connsiteY4" fmla="*/ 42720 h 45075"/>
                  <a:gd name="connsiteX5" fmla="*/ -2458 w 21729"/>
                  <a:gd name="connsiteY5" fmla="*/ 31229 h 45075"/>
                  <a:gd name="connsiteX6" fmla="*/ 1674 w 21729"/>
                  <a:gd name="connsiteY6" fmla="*/ 15569 h 45075"/>
                  <a:gd name="connsiteX7" fmla="*/ 14948 w 21729"/>
                  <a:gd name="connsiteY7" fmla="*/ -672 h 45075"/>
                  <a:gd name="connsiteX8" fmla="*/ 13841 w 21729"/>
                  <a:gd name="connsiteY8" fmla="*/ -2356 h 45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29" h="45075">
                    <a:moveTo>
                      <a:pt x="13841" y="-2356"/>
                    </a:moveTo>
                    <a:cubicBezTo>
                      <a:pt x="8628" y="1059"/>
                      <a:pt x="3405" y="7420"/>
                      <a:pt x="-140" y="14675"/>
                    </a:cubicBezTo>
                    <a:cubicBezTo>
                      <a:pt x="-2816" y="20138"/>
                      <a:pt x="-3653" y="25610"/>
                      <a:pt x="-4464" y="30912"/>
                    </a:cubicBezTo>
                    <a:cubicBezTo>
                      <a:pt x="-5030" y="34581"/>
                      <a:pt x="-5602" y="38365"/>
                      <a:pt x="-6782" y="42112"/>
                    </a:cubicBezTo>
                    <a:lnTo>
                      <a:pt x="-4849" y="42720"/>
                    </a:lnTo>
                    <a:cubicBezTo>
                      <a:pt x="-3627" y="38817"/>
                      <a:pt x="-3045" y="34945"/>
                      <a:pt x="-2458" y="31229"/>
                    </a:cubicBezTo>
                    <a:cubicBezTo>
                      <a:pt x="-1637" y="25823"/>
                      <a:pt x="-867" y="20741"/>
                      <a:pt x="1674" y="15569"/>
                    </a:cubicBezTo>
                    <a:cubicBezTo>
                      <a:pt x="5073" y="8626"/>
                      <a:pt x="10036" y="2561"/>
                      <a:pt x="14948" y="-672"/>
                    </a:cubicBezTo>
                    <a:lnTo>
                      <a:pt x="13841" y="-235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7" name="Figura a mano libera: forma 856">
                <a:extLst>
                  <a:ext uri="{FF2B5EF4-FFF2-40B4-BE49-F238E27FC236}">
                    <a16:creationId xmlns:a16="http://schemas.microsoft.com/office/drawing/2014/main" id="{44AAF193-2473-47A6-BEA9-90207B6E46E0}"/>
                  </a:ext>
                </a:extLst>
              </p:cNvPr>
              <p:cNvSpPr/>
              <p:nvPr/>
            </p:nvSpPr>
            <p:spPr>
              <a:xfrm flipV="1">
                <a:off x="9464638" y="4120229"/>
                <a:ext cx="29546" cy="35965"/>
              </a:xfrm>
              <a:custGeom>
                <a:avLst/>
                <a:gdLst>
                  <a:gd name="connsiteX0" fmla="*/ 21583 w 29546"/>
                  <a:gd name="connsiteY0" fmla="*/ -2286 h 35965"/>
                  <a:gd name="connsiteX1" fmla="*/ 13850 w 29546"/>
                  <a:gd name="connsiteY1" fmla="*/ 2652 h 35965"/>
                  <a:gd name="connsiteX2" fmla="*/ 2125 w 29546"/>
                  <a:gd name="connsiteY2" fmla="*/ 10921 h 35965"/>
                  <a:gd name="connsiteX3" fmla="*/ -5858 w 29546"/>
                  <a:gd name="connsiteY3" fmla="*/ 25286 h 35965"/>
                  <a:gd name="connsiteX4" fmla="*/ -6601 w 29546"/>
                  <a:gd name="connsiteY4" fmla="*/ 25286 h 35965"/>
                  <a:gd name="connsiteX5" fmla="*/ -6628 w 29546"/>
                  <a:gd name="connsiteY5" fmla="*/ 27594 h 35965"/>
                  <a:gd name="connsiteX6" fmla="*/ -6773 w 29546"/>
                  <a:gd name="connsiteY6" fmla="*/ 33679 h 35965"/>
                  <a:gd name="connsiteX7" fmla="*/ -4284 w 29546"/>
                  <a:gd name="connsiteY7" fmla="*/ 26887 h 35965"/>
                  <a:gd name="connsiteX8" fmla="*/ 3549 w 29546"/>
                  <a:gd name="connsiteY8" fmla="*/ 12376 h 35965"/>
                  <a:gd name="connsiteX9" fmla="*/ 14900 w 29546"/>
                  <a:gd name="connsiteY9" fmla="*/ 4388 h 35965"/>
                  <a:gd name="connsiteX10" fmla="*/ 22773 w 29546"/>
                  <a:gd name="connsiteY10" fmla="*/ -680 h 35965"/>
                  <a:gd name="connsiteX11" fmla="*/ 21583 w 29546"/>
                  <a:gd name="connsiteY11" fmla="*/ -2286 h 35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546" h="35965">
                    <a:moveTo>
                      <a:pt x="21583" y="-2286"/>
                    </a:moveTo>
                    <a:cubicBezTo>
                      <a:pt x="19192" y="-534"/>
                      <a:pt x="16490" y="1088"/>
                      <a:pt x="13850" y="2652"/>
                    </a:cubicBezTo>
                    <a:cubicBezTo>
                      <a:pt x="9754" y="5115"/>
                      <a:pt x="5498" y="7641"/>
                      <a:pt x="2125" y="10921"/>
                    </a:cubicBezTo>
                    <a:cubicBezTo>
                      <a:pt x="-1919" y="14865"/>
                      <a:pt x="-3987" y="20120"/>
                      <a:pt x="-5858" y="25286"/>
                    </a:cubicBezTo>
                    <a:lnTo>
                      <a:pt x="-6601" y="25286"/>
                    </a:lnTo>
                    <a:cubicBezTo>
                      <a:pt x="-6601" y="26055"/>
                      <a:pt x="-6628" y="26824"/>
                      <a:pt x="-6628" y="27594"/>
                    </a:cubicBezTo>
                    <a:lnTo>
                      <a:pt x="-6773" y="33679"/>
                    </a:lnTo>
                    <a:lnTo>
                      <a:pt x="-4284" y="26887"/>
                    </a:lnTo>
                    <a:cubicBezTo>
                      <a:pt x="-2392" y="21637"/>
                      <a:pt x="-427" y="16232"/>
                      <a:pt x="3549" y="12376"/>
                    </a:cubicBezTo>
                    <a:cubicBezTo>
                      <a:pt x="6740" y="9263"/>
                      <a:pt x="10893" y="6789"/>
                      <a:pt x="14900" y="4388"/>
                    </a:cubicBezTo>
                    <a:cubicBezTo>
                      <a:pt x="17555" y="2797"/>
                      <a:pt x="20315" y="1155"/>
                      <a:pt x="22773" y="-680"/>
                    </a:cubicBezTo>
                    <a:lnTo>
                      <a:pt x="21583" y="-228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8" name="Figura a mano libera: forma 857">
                <a:extLst>
                  <a:ext uri="{FF2B5EF4-FFF2-40B4-BE49-F238E27FC236}">
                    <a16:creationId xmlns:a16="http://schemas.microsoft.com/office/drawing/2014/main" id="{06A5298F-2F9E-4EE6-BE0C-0F5414A8028F}"/>
                  </a:ext>
                </a:extLst>
              </p:cNvPr>
              <p:cNvSpPr/>
              <p:nvPr/>
            </p:nvSpPr>
            <p:spPr>
              <a:xfrm flipV="1">
                <a:off x="9467839" y="4159411"/>
                <a:ext cx="25575" cy="31386"/>
              </a:xfrm>
              <a:custGeom>
                <a:avLst/>
                <a:gdLst>
                  <a:gd name="connsiteX0" fmla="*/ 17122 w 25575"/>
                  <a:gd name="connsiteY0" fmla="*/ -2205 h 31386"/>
                  <a:gd name="connsiteX1" fmla="*/ 7491 w 25575"/>
                  <a:gd name="connsiteY1" fmla="*/ 7456 h 31386"/>
                  <a:gd name="connsiteX2" fmla="*/ -6775 w 25575"/>
                  <a:gd name="connsiteY2" fmla="*/ 29150 h 31386"/>
                  <a:gd name="connsiteX3" fmla="*/ -4759 w 25575"/>
                  <a:gd name="connsiteY3" fmla="*/ 29181 h 31386"/>
                  <a:gd name="connsiteX4" fmla="*/ 8801 w 25575"/>
                  <a:gd name="connsiteY4" fmla="*/ 8985 h 31386"/>
                  <a:gd name="connsiteX5" fmla="*/ 18801 w 25575"/>
                  <a:gd name="connsiteY5" fmla="*/ -1072 h 31386"/>
                  <a:gd name="connsiteX6" fmla="*/ 17122 w 25575"/>
                  <a:gd name="connsiteY6" fmla="*/ -2205 h 31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575" h="31386">
                    <a:moveTo>
                      <a:pt x="17122" y="-2205"/>
                    </a:moveTo>
                    <a:cubicBezTo>
                      <a:pt x="14783" y="1256"/>
                      <a:pt x="11238" y="4260"/>
                      <a:pt x="7491" y="7456"/>
                    </a:cubicBezTo>
                    <a:cubicBezTo>
                      <a:pt x="558" y="13361"/>
                      <a:pt x="-6624" y="19473"/>
                      <a:pt x="-6775" y="29150"/>
                    </a:cubicBezTo>
                    <a:lnTo>
                      <a:pt x="-4759" y="29181"/>
                    </a:lnTo>
                    <a:cubicBezTo>
                      <a:pt x="-4618" y="20408"/>
                      <a:pt x="2206" y="14603"/>
                      <a:pt x="8801" y="8985"/>
                    </a:cubicBezTo>
                    <a:cubicBezTo>
                      <a:pt x="12491" y="5851"/>
                      <a:pt x="16301" y="2608"/>
                      <a:pt x="18801" y="-1072"/>
                    </a:cubicBezTo>
                    <a:lnTo>
                      <a:pt x="17122" y="-2205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9" name="Figura a mano libera: forma 858">
                <a:extLst>
                  <a:ext uri="{FF2B5EF4-FFF2-40B4-BE49-F238E27FC236}">
                    <a16:creationId xmlns:a16="http://schemas.microsoft.com/office/drawing/2014/main" id="{401E7093-C7CF-4678-9BF4-4A6A18FCB267}"/>
                  </a:ext>
                </a:extLst>
              </p:cNvPr>
              <p:cNvSpPr/>
              <p:nvPr/>
            </p:nvSpPr>
            <p:spPr>
              <a:xfrm flipV="1">
                <a:off x="9505181" y="4167009"/>
                <a:ext cx="25237" cy="9666"/>
              </a:xfrm>
              <a:custGeom>
                <a:avLst/>
                <a:gdLst>
                  <a:gd name="connsiteX0" fmla="*/ 13157 w 25237"/>
                  <a:gd name="connsiteY0" fmla="*/ -2212 h 9666"/>
                  <a:gd name="connsiteX1" fmla="*/ -377 w 25237"/>
                  <a:gd name="connsiteY1" fmla="*/ 2704 h 9666"/>
                  <a:gd name="connsiteX2" fmla="*/ -6790 w 25237"/>
                  <a:gd name="connsiteY2" fmla="*/ 5433 h 9666"/>
                  <a:gd name="connsiteX3" fmla="*/ -6806 w 25237"/>
                  <a:gd name="connsiteY3" fmla="*/ 5433 h 9666"/>
                  <a:gd name="connsiteX4" fmla="*/ -6837 w 25237"/>
                  <a:gd name="connsiteY4" fmla="*/ 7455 h 9666"/>
                  <a:gd name="connsiteX5" fmla="*/ -6806 w 25237"/>
                  <a:gd name="connsiteY5" fmla="*/ 7455 h 9666"/>
                  <a:gd name="connsiteX6" fmla="*/ 543 w 25237"/>
                  <a:gd name="connsiteY6" fmla="*/ 4497 h 9666"/>
                  <a:gd name="connsiteX7" fmla="*/ 14820 w 25237"/>
                  <a:gd name="connsiteY7" fmla="*/ 111 h 9666"/>
                  <a:gd name="connsiteX8" fmla="*/ 16447 w 25237"/>
                  <a:gd name="connsiteY8" fmla="*/ 2179 h 9666"/>
                  <a:gd name="connsiteX9" fmla="*/ 18401 w 25237"/>
                  <a:gd name="connsiteY9" fmla="*/ 1623 h 9666"/>
                  <a:gd name="connsiteX10" fmla="*/ 15625 w 25237"/>
                  <a:gd name="connsiteY10" fmla="*/ -1744 h 9666"/>
                  <a:gd name="connsiteX11" fmla="*/ 13157 w 25237"/>
                  <a:gd name="connsiteY11" fmla="*/ -2212 h 9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237" h="9666">
                    <a:moveTo>
                      <a:pt x="13157" y="-2212"/>
                    </a:moveTo>
                    <a:cubicBezTo>
                      <a:pt x="9248" y="-2212"/>
                      <a:pt x="4004" y="470"/>
                      <a:pt x="-377" y="2704"/>
                    </a:cubicBezTo>
                    <a:cubicBezTo>
                      <a:pt x="-3017" y="4040"/>
                      <a:pt x="-5746" y="5433"/>
                      <a:pt x="-6790" y="5433"/>
                    </a:cubicBezTo>
                    <a:lnTo>
                      <a:pt x="-6806" y="5433"/>
                    </a:lnTo>
                    <a:lnTo>
                      <a:pt x="-6837" y="7455"/>
                    </a:lnTo>
                    <a:lnTo>
                      <a:pt x="-6806" y="7455"/>
                    </a:lnTo>
                    <a:cubicBezTo>
                      <a:pt x="-5330" y="7455"/>
                      <a:pt x="-3043" y="6327"/>
                      <a:pt x="543" y="4497"/>
                    </a:cubicBezTo>
                    <a:cubicBezTo>
                      <a:pt x="5278" y="2076"/>
                      <a:pt x="11774" y="-1214"/>
                      <a:pt x="14820" y="111"/>
                    </a:cubicBezTo>
                    <a:cubicBezTo>
                      <a:pt x="15625" y="459"/>
                      <a:pt x="16150" y="1135"/>
                      <a:pt x="16447" y="2179"/>
                    </a:cubicBezTo>
                    <a:lnTo>
                      <a:pt x="18401" y="1623"/>
                    </a:lnTo>
                    <a:cubicBezTo>
                      <a:pt x="17917" y="-14"/>
                      <a:pt x="16992" y="-1152"/>
                      <a:pt x="15625" y="-1744"/>
                    </a:cubicBezTo>
                    <a:cubicBezTo>
                      <a:pt x="14887" y="-2051"/>
                      <a:pt x="14066" y="-2212"/>
                      <a:pt x="13157" y="-221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0" name="Figura a mano libera: forma 859">
                <a:extLst>
                  <a:ext uri="{FF2B5EF4-FFF2-40B4-BE49-F238E27FC236}">
                    <a16:creationId xmlns:a16="http://schemas.microsoft.com/office/drawing/2014/main" id="{FA095B5C-E704-437D-9877-8BE946328740}"/>
                  </a:ext>
                </a:extLst>
              </p:cNvPr>
              <p:cNvSpPr/>
              <p:nvPr/>
            </p:nvSpPr>
            <p:spPr>
              <a:xfrm flipV="1">
                <a:off x="9505701" y="4125182"/>
                <a:ext cx="25149" cy="7063"/>
              </a:xfrm>
              <a:custGeom>
                <a:avLst/>
                <a:gdLst>
                  <a:gd name="connsiteX0" fmla="*/ 4534 w 25149"/>
                  <a:gd name="connsiteY0" fmla="*/ -2306 h 7063"/>
                  <a:gd name="connsiteX1" fmla="*/ -2088 w 25149"/>
                  <a:gd name="connsiteY1" fmla="*/ -1974 h 7063"/>
                  <a:gd name="connsiteX2" fmla="*/ -6838 w 25149"/>
                  <a:gd name="connsiteY2" fmla="*/ -1724 h 7063"/>
                  <a:gd name="connsiteX3" fmla="*/ -6838 w 25149"/>
                  <a:gd name="connsiteY3" fmla="*/ 303 h 7063"/>
                  <a:gd name="connsiteX4" fmla="*/ -1932 w 25149"/>
                  <a:gd name="connsiteY4" fmla="*/ 43 h 7063"/>
                  <a:gd name="connsiteX5" fmla="*/ 16487 w 25149"/>
                  <a:gd name="connsiteY5" fmla="*/ 4757 h 7063"/>
                  <a:gd name="connsiteX6" fmla="*/ 18311 w 25149"/>
                  <a:gd name="connsiteY6" fmla="*/ 3920 h 7063"/>
                  <a:gd name="connsiteX7" fmla="*/ 4534 w 25149"/>
                  <a:gd name="connsiteY7" fmla="*/ -2306 h 7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49" h="7063">
                    <a:moveTo>
                      <a:pt x="4534" y="-2306"/>
                    </a:moveTo>
                    <a:cubicBezTo>
                      <a:pt x="2278" y="-2306"/>
                      <a:pt x="-14" y="-2135"/>
                      <a:pt x="-2088" y="-1974"/>
                    </a:cubicBezTo>
                    <a:cubicBezTo>
                      <a:pt x="-3834" y="-1838"/>
                      <a:pt x="-5471" y="-1724"/>
                      <a:pt x="-6838" y="-1724"/>
                    </a:cubicBezTo>
                    <a:lnTo>
                      <a:pt x="-6838" y="303"/>
                    </a:lnTo>
                    <a:cubicBezTo>
                      <a:pt x="-5414" y="303"/>
                      <a:pt x="-3719" y="178"/>
                      <a:pt x="-1932" y="43"/>
                    </a:cubicBezTo>
                    <a:cubicBezTo>
                      <a:pt x="5085" y="-492"/>
                      <a:pt x="13811" y="-1158"/>
                      <a:pt x="16487" y="4757"/>
                    </a:cubicBezTo>
                    <a:lnTo>
                      <a:pt x="18311" y="3920"/>
                    </a:lnTo>
                    <a:cubicBezTo>
                      <a:pt x="15999" y="-1225"/>
                      <a:pt x="10261" y="-2306"/>
                      <a:pt x="4534" y="-230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1" name="Figura a mano libera: forma 860">
                <a:extLst>
                  <a:ext uri="{FF2B5EF4-FFF2-40B4-BE49-F238E27FC236}">
                    <a16:creationId xmlns:a16="http://schemas.microsoft.com/office/drawing/2014/main" id="{E528B179-4BA6-486C-92DF-F2115AABC477}"/>
                  </a:ext>
                </a:extLst>
              </p:cNvPr>
              <p:cNvSpPr/>
              <p:nvPr/>
            </p:nvSpPr>
            <p:spPr>
              <a:xfrm flipV="1">
                <a:off x="9505660" y="4065367"/>
                <a:ext cx="14789" cy="21698"/>
              </a:xfrm>
              <a:custGeom>
                <a:avLst/>
                <a:gdLst>
                  <a:gd name="connsiteX0" fmla="*/ -5727 w 14789"/>
                  <a:gd name="connsiteY0" fmla="*/ -2421 h 21698"/>
                  <a:gd name="connsiteX1" fmla="*/ -6829 w 14789"/>
                  <a:gd name="connsiteY1" fmla="*/ -711 h 21698"/>
                  <a:gd name="connsiteX2" fmla="*/ 5847 w 14789"/>
                  <a:gd name="connsiteY2" fmla="*/ 18997 h 21698"/>
                  <a:gd name="connsiteX3" fmla="*/ 7853 w 14789"/>
                  <a:gd name="connsiteY3" fmla="*/ 19278 h 21698"/>
                  <a:gd name="connsiteX4" fmla="*/ -5727 w 14789"/>
                  <a:gd name="connsiteY4" fmla="*/ -2421 h 21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89" h="21698">
                    <a:moveTo>
                      <a:pt x="-5727" y="-2421"/>
                    </a:moveTo>
                    <a:lnTo>
                      <a:pt x="-6829" y="-711"/>
                    </a:lnTo>
                    <a:cubicBezTo>
                      <a:pt x="-998" y="2984"/>
                      <a:pt x="6860" y="12126"/>
                      <a:pt x="5847" y="18997"/>
                    </a:cubicBezTo>
                    <a:lnTo>
                      <a:pt x="7853" y="19278"/>
                    </a:lnTo>
                    <a:cubicBezTo>
                      <a:pt x="9069" y="10848"/>
                      <a:pt x="-385" y="989"/>
                      <a:pt x="-5727" y="-242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2" name="Figura a mano libera: forma 861">
                <a:extLst>
                  <a:ext uri="{FF2B5EF4-FFF2-40B4-BE49-F238E27FC236}">
                    <a16:creationId xmlns:a16="http://schemas.microsoft.com/office/drawing/2014/main" id="{6A5D077F-F6CC-4732-B2B9-8CFE7B76A882}"/>
                  </a:ext>
                </a:extLst>
              </p:cNvPr>
              <p:cNvSpPr/>
              <p:nvPr/>
            </p:nvSpPr>
            <p:spPr>
              <a:xfrm flipV="1">
                <a:off x="9476321" y="4037057"/>
                <a:ext cx="29442" cy="34166"/>
              </a:xfrm>
              <a:custGeom>
                <a:avLst/>
                <a:gdLst>
                  <a:gd name="connsiteX0" fmla="*/ 22577 w 29442"/>
                  <a:gd name="connsiteY0" fmla="*/ -2469 h 34166"/>
                  <a:gd name="connsiteX1" fmla="*/ 20592 w 29442"/>
                  <a:gd name="connsiteY1" fmla="*/ -2131 h 34166"/>
                  <a:gd name="connsiteX2" fmla="*/ 7968 w 29442"/>
                  <a:gd name="connsiteY2" fmla="*/ 11210 h 34166"/>
                  <a:gd name="connsiteX3" fmla="*/ 5359 w 29442"/>
                  <a:gd name="connsiteY3" fmla="*/ 13014 h 34166"/>
                  <a:gd name="connsiteX4" fmla="*/ -6673 w 29442"/>
                  <a:gd name="connsiteY4" fmla="*/ 31698 h 34166"/>
                  <a:gd name="connsiteX5" fmla="*/ -4688 w 29442"/>
                  <a:gd name="connsiteY5" fmla="*/ 31355 h 34166"/>
                  <a:gd name="connsiteX6" fmla="*/ 6549 w 29442"/>
                  <a:gd name="connsiteY6" fmla="*/ 14646 h 34166"/>
                  <a:gd name="connsiteX7" fmla="*/ 9106 w 29442"/>
                  <a:gd name="connsiteY7" fmla="*/ 12868 h 34166"/>
                  <a:gd name="connsiteX8" fmla="*/ 22577 w 29442"/>
                  <a:gd name="connsiteY8" fmla="*/ -2469 h 34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42" h="34166">
                    <a:moveTo>
                      <a:pt x="22577" y="-2469"/>
                    </a:moveTo>
                    <a:lnTo>
                      <a:pt x="20592" y="-2131"/>
                    </a:lnTo>
                    <a:cubicBezTo>
                      <a:pt x="21314" y="2188"/>
                      <a:pt x="12630" y="8056"/>
                      <a:pt x="7968" y="11210"/>
                    </a:cubicBezTo>
                    <a:cubicBezTo>
                      <a:pt x="6934" y="11901"/>
                      <a:pt x="6024" y="12525"/>
                      <a:pt x="5359" y="13014"/>
                    </a:cubicBezTo>
                    <a:cubicBezTo>
                      <a:pt x="3971" y="14043"/>
                      <a:pt x="-8117" y="23231"/>
                      <a:pt x="-6673" y="31698"/>
                    </a:cubicBezTo>
                    <a:lnTo>
                      <a:pt x="-4688" y="31355"/>
                    </a:lnTo>
                    <a:cubicBezTo>
                      <a:pt x="-5696" y="25461"/>
                      <a:pt x="1903" y="18071"/>
                      <a:pt x="6549" y="14646"/>
                    </a:cubicBezTo>
                    <a:cubicBezTo>
                      <a:pt x="7204" y="14152"/>
                      <a:pt x="8087" y="13559"/>
                      <a:pt x="9106" y="12868"/>
                    </a:cubicBezTo>
                    <a:cubicBezTo>
                      <a:pt x="14844" y="8991"/>
                      <a:pt x="23534" y="3123"/>
                      <a:pt x="22577" y="-246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3" name="Figura a mano libera: forma 862">
                <a:extLst>
                  <a:ext uri="{FF2B5EF4-FFF2-40B4-BE49-F238E27FC236}">
                    <a16:creationId xmlns:a16="http://schemas.microsoft.com/office/drawing/2014/main" id="{494959D8-C5F4-4A0D-B0B4-93BB822FC2EC}"/>
                  </a:ext>
                </a:extLst>
              </p:cNvPr>
              <p:cNvSpPr/>
              <p:nvPr/>
            </p:nvSpPr>
            <p:spPr>
              <a:xfrm flipV="1">
                <a:off x="9500935" y="4009268"/>
                <a:ext cx="6558" cy="40658"/>
              </a:xfrm>
              <a:custGeom>
                <a:avLst/>
                <a:gdLst>
                  <a:gd name="connsiteX0" fmla="*/ -3737 w 6558"/>
                  <a:gd name="connsiteY0" fmla="*/ -2522 h 40658"/>
                  <a:gd name="connsiteX1" fmla="*/ -5390 w 6558"/>
                  <a:gd name="connsiteY1" fmla="*/ -1369 h 40658"/>
                  <a:gd name="connsiteX2" fmla="*/ -3150 w 6558"/>
                  <a:gd name="connsiteY2" fmla="*/ 20481 h 40658"/>
                  <a:gd name="connsiteX3" fmla="*/ -3789 w 6558"/>
                  <a:gd name="connsiteY3" fmla="*/ 25023 h 40658"/>
                  <a:gd name="connsiteX4" fmla="*/ -6814 w 6558"/>
                  <a:gd name="connsiteY4" fmla="*/ 36753 h 40658"/>
                  <a:gd name="connsiteX5" fmla="*/ -5349 w 6558"/>
                  <a:gd name="connsiteY5" fmla="*/ 38136 h 40658"/>
                  <a:gd name="connsiteX6" fmla="*/ -1788 w 6558"/>
                  <a:gd name="connsiteY6" fmla="*/ 25252 h 40658"/>
                  <a:gd name="connsiteX7" fmla="*/ -1170 w 6558"/>
                  <a:gd name="connsiteY7" fmla="*/ 20860 h 40658"/>
                  <a:gd name="connsiteX8" fmla="*/ -3737 w 6558"/>
                  <a:gd name="connsiteY8" fmla="*/ -2522 h 4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8" h="40658">
                    <a:moveTo>
                      <a:pt x="-3737" y="-2522"/>
                    </a:moveTo>
                    <a:lnTo>
                      <a:pt x="-5390" y="-1369"/>
                    </a:lnTo>
                    <a:cubicBezTo>
                      <a:pt x="-681" y="5367"/>
                      <a:pt x="-2495" y="17056"/>
                      <a:pt x="-3150" y="20481"/>
                    </a:cubicBezTo>
                    <a:cubicBezTo>
                      <a:pt x="-3405" y="21728"/>
                      <a:pt x="-3587" y="23334"/>
                      <a:pt x="-3789" y="25023"/>
                    </a:cubicBezTo>
                    <a:cubicBezTo>
                      <a:pt x="-4288" y="29368"/>
                      <a:pt x="-4928" y="34789"/>
                      <a:pt x="-6814" y="36753"/>
                    </a:cubicBezTo>
                    <a:lnTo>
                      <a:pt x="-5349" y="38136"/>
                    </a:lnTo>
                    <a:cubicBezTo>
                      <a:pt x="-2994" y="35698"/>
                      <a:pt x="-2355" y="30147"/>
                      <a:pt x="-1788" y="25252"/>
                    </a:cubicBezTo>
                    <a:cubicBezTo>
                      <a:pt x="-1586" y="23594"/>
                      <a:pt x="-1399" y="22035"/>
                      <a:pt x="-1170" y="20860"/>
                    </a:cubicBezTo>
                    <a:cubicBezTo>
                      <a:pt x="-479" y="17248"/>
                      <a:pt x="1413" y="4852"/>
                      <a:pt x="-3737" y="-252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4" name="Figura a mano libera: forma 863">
                <a:extLst>
                  <a:ext uri="{FF2B5EF4-FFF2-40B4-BE49-F238E27FC236}">
                    <a16:creationId xmlns:a16="http://schemas.microsoft.com/office/drawing/2014/main" id="{5D5AE4C1-8867-49CD-90F4-41C52FFB1B6D}"/>
                  </a:ext>
                </a:extLst>
              </p:cNvPr>
              <p:cNvSpPr/>
              <p:nvPr/>
            </p:nvSpPr>
            <p:spPr>
              <a:xfrm flipV="1">
                <a:off x="9481383" y="4062659"/>
                <a:ext cx="10107" cy="49613"/>
              </a:xfrm>
              <a:custGeom>
                <a:avLst/>
                <a:gdLst>
                  <a:gd name="connsiteX0" fmla="*/ -5595 w 10107"/>
                  <a:gd name="connsiteY0" fmla="*/ -2396 h 49613"/>
                  <a:gd name="connsiteX1" fmla="*/ -6785 w 10107"/>
                  <a:gd name="connsiteY1" fmla="*/ -769 h 49613"/>
                  <a:gd name="connsiteX2" fmla="*/ 1027 w 10107"/>
                  <a:gd name="connsiteY2" fmla="*/ 26048 h 49613"/>
                  <a:gd name="connsiteX3" fmla="*/ 860 w 10107"/>
                  <a:gd name="connsiteY3" fmla="*/ 27124 h 49613"/>
                  <a:gd name="connsiteX4" fmla="*/ -2424 w 10107"/>
                  <a:gd name="connsiteY4" fmla="*/ 45756 h 49613"/>
                  <a:gd name="connsiteX5" fmla="*/ -1884 w 10107"/>
                  <a:gd name="connsiteY5" fmla="*/ 46063 h 49613"/>
                  <a:gd name="connsiteX6" fmla="*/ -1063 w 10107"/>
                  <a:gd name="connsiteY6" fmla="*/ 47217 h 49613"/>
                  <a:gd name="connsiteX7" fmla="*/ 2861 w 10107"/>
                  <a:gd name="connsiteY7" fmla="*/ 27405 h 49613"/>
                  <a:gd name="connsiteX8" fmla="*/ 3017 w 10107"/>
                  <a:gd name="connsiteY8" fmla="*/ 26339 h 49613"/>
                  <a:gd name="connsiteX9" fmla="*/ -5595 w 10107"/>
                  <a:gd name="connsiteY9" fmla="*/ -2396 h 49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07" h="49613">
                    <a:moveTo>
                      <a:pt x="-5595" y="-2396"/>
                    </a:moveTo>
                    <a:lnTo>
                      <a:pt x="-6785" y="-769"/>
                    </a:lnTo>
                    <a:cubicBezTo>
                      <a:pt x="-205" y="4054"/>
                      <a:pt x="2186" y="18102"/>
                      <a:pt x="1027" y="26048"/>
                    </a:cubicBezTo>
                    <a:lnTo>
                      <a:pt x="860" y="27124"/>
                    </a:lnTo>
                    <a:cubicBezTo>
                      <a:pt x="-1302" y="42129"/>
                      <a:pt x="-2133" y="45237"/>
                      <a:pt x="-2424" y="45756"/>
                    </a:cubicBezTo>
                    <a:lnTo>
                      <a:pt x="-1884" y="46063"/>
                    </a:lnTo>
                    <a:lnTo>
                      <a:pt x="-1063" y="47217"/>
                    </a:lnTo>
                    <a:cubicBezTo>
                      <a:pt x="-481" y="46791"/>
                      <a:pt x="133" y="46359"/>
                      <a:pt x="2861" y="27405"/>
                    </a:cubicBezTo>
                    <a:lnTo>
                      <a:pt x="3017" y="26339"/>
                    </a:lnTo>
                    <a:cubicBezTo>
                      <a:pt x="4239" y="18060"/>
                      <a:pt x="1879" y="3077"/>
                      <a:pt x="-5595" y="-239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5" name="Figura a mano libera: forma 864">
                <a:extLst>
                  <a:ext uri="{FF2B5EF4-FFF2-40B4-BE49-F238E27FC236}">
                    <a16:creationId xmlns:a16="http://schemas.microsoft.com/office/drawing/2014/main" id="{37F63806-A20F-43F5-BD45-B4F241E69525}"/>
                  </a:ext>
                </a:extLst>
              </p:cNvPr>
              <p:cNvSpPr/>
              <p:nvPr/>
            </p:nvSpPr>
            <p:spPr>
              <a:xfrm flipV="1">
                <a:off x="9463801" y="4087855"/>
                <a:ext cx="14931" cy="12962"/>
              </a:xfrm>
              <a:custGeom>
                <a:avLst/>
                <a:gdLst>
                  <a:gd name="connsiteX0" fmla="*/ 7580 w 14931"/>
                  <a:gd name="connsiteY0" fmla="*/ -2381 h 12962"/>
                  <a:gd name="connsiteX1" fmla="*/ -1910 w 14931"/>
                  <a:gd name="connsiteY1" fmla="*/ 3289 h 12962"/>
                  <a:gd name="connsiteX2" fmla="*/ -4171 w 14931"/>
                  <a:gd name="connsiteY2" fmla="*/ 6002 h 12962"/>
                  <a:gd name="connsiteX3" fmla="*/ -6759 w 14931"/>
                  <a:gd name="connsiteY3" fmla="*/ 8819 h 12962"/>
                  <a:gd name="connsiteX4" fmla="*/ -5777 w 14931"/>
                  <a:gd name="connsiteY4" fmla="*/ 10581 h 12962"/>
                  <a:gd name="connsiteX5" fmla="*/ -2550 w 14931"/>
                  <a:gd name="connsiteY5" fmla="*/ 7197 h 12962"/>
                  <a:gd name="connsiteX6" fmla="*/ -538 w 14931"/>
                  <a:gd name="connsiteY6" fmla="*/ 4775 h 12962"/>
                  <a:gd name="connsiteX7" fmla="*/ 8172 w 14931"/>
                  <a:gd name="connsiteY7" fmla="*/ -448 h 12962"/>
                  <a:gd name="connsiteX8" fmla="*/ 7580 w 14931"/>
                  <a:gd name="connsiteY8" fmla="*/ -2381 h 12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31" h="12962">
                    <a:moveTo>
                      <a:pt x="7580" y="-2381"/>
                    </a:moveTo>
                    <a:cubicBezTo>
                      <a:pt x="4467" y="-1420"/>
                      <a:pt x="740" y="805"/>
                      <a:pt x="-1910" y="3289"/>
                    </a:cubicBezTo>
                    <a:cubicBezTo>
                      <a:pt x="-2737" y="4074"/>
                      <a:pt x="-3475" y="5056"/>
                      <a:pt x="-4171" y="6002"/>
                    </a:cubicBezTo>
                    <a:cubicBezTo>
                      <a:pt x="-5024" y="7156"/>
                      <a:pt x="-5907" y="8336"/>
                      <a:pt x="-6759" y="8819"/>
                    </a:cubicBezTo>
                    <a:lnTo>
                      <a:pt x="-5777" y="10581"/>
                    </a:lnTo>
                    <a:cubicBezTo>
                      <a:pt x="-4540" y="9905"/>
                      <a:pt x="-3516" y="8528"/>
                      <a:pt x="-2550" y="7197"/>
                    </a:cubicBezTo>
                    <a:cubicBezTo>
                      <a:pt x="-1895" y="6319"/>
                      <a:pt x="-1214" y="5420"/>
                      <a:pt x="-538" y="4775"/>
                    </a:cubicBezTo>
                    <a:cubicBezTo>
                      <a:pt x="1909" y="2468"/>
                      <a:pt x="5335" y="425"/>
                      <a:pt x="8172" y="-448"/>
                    </a:cubicBezTo>
                    <a:lnTo>
                      <a:pt x="7580" y="-238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6" name="Figura a mano libera: forma 865">
                <a:extLst>
                  <a:ext uri="{FF2B5EF4-FFF2-40B4-BE49-F238E27FC236}">
                    <a16:creationId xmlns:a16="http://schemas.microsoft.com/office/drawing/2014/main" id="{752666DC-C159-4328-9246-F89375694BB1}"/>
                  </a:ext>
                </a:extLst>
              </p:cNvPr>
              <p:cNvSpPr/>
              <p:nvPr/>
            </p:nvSpPr>
            <p:spPr>
              <a:xfrm flipV="1">
                <a:off x="9475172" y="4110775"/>
                <a:ext cx="7229" cy="35382"/>
              </a:xfrm>
              <a:custGeom>
                <a:avLst/>
                <a:gdLst>
                  <a:gd name="connsiteX0" fmla="*/ -1414 w 7229"/>
                  <a:gd name="connsiteY0" fmla="*/ -2307 h 35382"/>
                  <a:gd name="connsiteX1" fmla="*/ -2869 w 7229"/>
                  <a:gd name="connsiteY1" fmla="*/ 12687 h 35382"/>
                  <a:gd name="connsiteX2" fmla="*/ -6772 w 7229"/>
                  <a:gd name="connsiteY2" fmla="*/ 31714 h 35382"/>
                  <a:gd name="connsiteX3" fmla="*/ -5291 w 7229"/>
                  <a:gd name="connsiteY3" fmla="*/ 33076 h 35382"/>
                  <a:gd name="connsiteX4" fmla="*/ -831 w 7229"/>
                  <a:gd name="connsiteY4" fmla="*/ 12646 h 35382"/>
                  <a:gd name="connsiteX5" fmla="*/ 457 w 7229"/>
                  <a:gd name="connsiteY5" fmla="*/ -1584 h 35382"/>
                  <a:gd name="connsiteX6" fmla="*/ -1414 w 7229"/>
                  <a:gd name="connsiteY6" fmla="*/ -2307 h 35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29" h="35382">
                    <a:moveTo>
                      <a:pt x="-1414" y="-2307"/>
                    </a:moveTo>
                    <a:cubicBezTo>
                      <a:pt x="-3066" y="2012"/>
                      <a:pt x="-2968" y="7443"/>
                      <a:pt x="-2869" y="12687"/>
                    </a:cubicBezTo>
                    <a:cubicBezTo>
                      <a:pt x="-2723" y="19802"/>
                      <a:pt x="-2588" y="27162"/>
                      <a:pt x="-6772" y="31714"/>
                    </a:cubicBezTo>
                    <a:lnTo>
                      <a:pt x="-5291" y="33076"/>
                    </a:lnTo>
                    <a:cubicBezTo>
                      <a:pt x="-546" y="27941"/>
                      <a:pt x="-702" y="20166"/>
                      <a:pt x="-831" y="12646"/>
                    </a:cubicBezTo>
                    <a:cubicBezTo>
                      <a:pt x="-935" y="7360"/>
                      <a:pt x="-1045" y="2371"/>
                      <a:pt x="457" y="-1584"/>
                    </a:cubicBezTo>
                    <a:lnTo>
                      <a:pt x="-1414" y="-230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7" name="Figura a mano libera: forma 866">
                <a:extLst>
                  <a:ext uri="{FF2B5EF4-FFF2-40B4-BE49-F238E27FC236}">
                    <a16:creationId xmlns:a16="http://schemas.microsoft.com/office/drawing/2014/main" id="{07095604-58AE-447E-BA34-AD82351F9D4B}"/>
                  </a:ext>
                </a:extLst>
              </p:cNvPr>
              <p:cNvSpPr/>
              <p:nvPr/>
            </p:nvSpPr>
            <p:spPr>
              <a:xfrm flipV="1">
                <a:off x="9457834" y="4133259"/>
                <a:ext cx="14042" cy="4454"/>
              </a:xfrm>
              <a:custGeom>
                <a:avLst/>
                <a:gdLst>
                  <a:gd name="connsiteX0" fmla="*/ 7278 w 14042"/>
                  <a:gd name="connsiteY0" fmla="*/ -2291 h 4454"/>
                  <a:gd name="connsiteX1" fmla="*/ -6749 w 14042"/>
                  <a:gd name="connsiteY1" fmla="*/ 318 h 4454"/>
                  <a:gd name="connsiteX2" fmla="*/ -5938 w 14042"/>
                  <a:gd name="connsiteY2" fmla="*/ 2163 h 4454"/>
                  <a:gd name="connsiteX3" fmla="*/ 7294 w 14042"/>
                  <a:gd name="connsiteY3" fmla="*/ -275 h 4454"/>
                  <a:gd name="connsiteX4" fmla="*/ 7278 w 14042"/>
                  <a:gd name="connsiteY4" fmla="*/ -2291 h 4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2" h="4454">
                    <a:moveTo>
                      <a:pt x="7278" y="-2291"/>
                    </a:moveTo>
                    <a:cubicBezTo>
                      <a:pt x="2258" y="-2281"/>
                      <a:pt x="-1848" y="-1829"/>
                      <a:pt x="-6749" y="318"/>
                    </a:cubicBezTo>
                    <a:lnTo>
                      <a:pt x="-5938" y="2163"/>
                    </a:lnTo>
                    <a:cubicBezTo>
                      <a:pt x="-1328" y="146"/>
                      <a:pt x="2398" y="-264"/>
                      <a:pt x="7294" y="-275"/>
                    </a:cubicBezTo>
                    <a:lnTo>
                      <a:pt x="7278" y="-229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8" name="Figura a mano libera: forma 867">
                <a:extLst>
                  <a:ext uri="{FF2B5EF4-FFF2-40B4-BE49-F238E27FC236}">
                    <a16:creationId xmlns:a16="http://schemas.microsoft.com/office/drawing/2014/main" id="{F3734B7E-1D58-49E8-A605-215E2C2BD0E2}"/>
                  </a:ext>
                </a:extLst>
              </p:cNvPr>
              <p:cNvSpPr/>
              <p:nvPr/>
            </p:nvSpPr>
            <p:spPr>
              <a:xfrm flipV="1">
                <a:off x="9475362" y="4153767"/>
                <a:ext cx="6603" cy="24853"/>
              </a:xfrm>
              <a:custGeom>
                <a:avLst/>
                <a:gdLst>
                  <a:gd name="connsiteX0" fmla="*/ -169 w 6603"/>
                  <a:gd name="connsiteY0" fmla="*/ -2225 h 24853"/>
                  <a:gd name="connsiteX1" fmla="*/ -2190 w 6603"/>
                  <a:gd name="connsiteY1" fmla="*/ -2225 h 24853"/>
                  <a:gd name="connsiteX2" fmla="*/ -3526 w 6603"/>
                  <a:gd name="connsiteY2" fmla="*/ 11138 h 24853"/>
                  <a:gd name="connsiteX3" fmla="*/ -4799 w 6603"/>
                  <a:gd name="connsiteY3" fmla="*/ 14531 h 24853"/>
                  <a:gd name="connsiteX4" fmla="*/ -6722 w 6603"/>
                  <a:gd name="connsiteY4" fmla="*/ 22629 h 24853"/>
                  <a:gd name="connsiteX5" fmla="*/ -4716 w 6603"/>
                  <a:gd name="connsiteY5" fmla="*/ 22410 h 24853"/>
                  <a:gd name="connsiteX6" fmla="*/ -2928 w 6603"/>
                  <a:gd name="connsiteY6" fmla="*/ 15301 h 24853"/>
                  <a:gd name="connsiteX7" fmla="*/ -1572 w 6603"/>
                  <a:gd name="connsiteY7" fmla="*/ 11704 h 24853"/>
                  <a:gd name="connsiteX8" fmla="*/ -169 w 6603"/>
                  <a:gd name="connsiteY8" fmla="*/ -2225 h 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03" h="24853">
                    <a:moveTo>
                      <a:pt x="-169" y="-2225"/>
                    </a:moveTo>
                    <a:lnTo>
                      <a:pt x="-2190" y="-2225"/>
                    </a:lnTo>
                    <a:cubicBezTo>
                      <a:pt x="-2190" y="2089"/>
                      <a:pt x="-2190" y="6569"/>
                      <a:pt x="-3526" y="11138"/>
                    </a:cubicBezTo>
                    <a:cubicBezTo>
                      <a:pt x="-3838" y="12208"/>
                      <a:pt x="-4306" y="13341"/>
                      <a:pt x="-4799" y="14531"/>
                    </a:cubicBezTo>
                    <a:cubicBezTo>
                      <a:pt x="-5896" y="17166"/>
                      <a:pt x="-7024" y="19890"/>
                      <a:pt x="-6722" y="22629"/>
                    </a:cubicBezTo>
                    <a:lnTo>
                      <a:pt x="-4716" y="22410"/>
                    </a:lnTo>
                    <a:cubicBezTo>
                      <a:pt x="-4960" y="20181"/>
                      <a:pt x="-3921" y="17691"/>
                      <a:pt x="-2928" y="15301"/>
                    </a:cubicBezTo>
                    <a:cubicBezTo>
                      <a:pt x="-2429" y="14116"/>
                      <a:pt x="-1920" y="12889"/>
                      <a:pt x="-1572" y="11704"/>
                    </a:cubicBezTo>
                    <a:cubicBezTo>
                      <a:pt x="-169" y="6855"/>
                      <a:pt x="-169" y="2235"/>
                      <a:pt x="-169" y="-222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9" name="Figura a mano libera: forma 868">
                <a:extLst>
                  <a:ext uri="{FF2B5EF4-FFF2-40B4-BE49-F238E27FC236}">
                    <a16:creationId xmlns:a16="http://schemas.microsoft.com/office/drawing/2014/main" id="{79E4216E-A3AE-4D16-8C75-04282B8D1F4B}"/>
                  </a:ext>
                </a:extLst>
              </p:cNvPr>
              <p:cNvSpPr/>
              <p:nvPr/>
            </p:nvSpPr>
            <p:spPr>
              <a:xfrm flipV="1">
                <a:off x="9461873" y="4168615"/>
                <a:ext cx="12582" cy="4984"/>
              </a:xfrm>
              <a:custGeom>
                <a:avLst/>
                <a:gdLst>
                  <a:gd name="connsiteX0" fmla="*/ 5023 w 12582"/>
                  <a:gd name="connsiteY0" fmla="*/ -2214 h 4984"/>
                  <a:gd name="connsiteX1" fmla="*/ -6754 w 12582"/>
                  <a:gd name="connsiteY1" fmla="*/ 931 h 4984"/>
                  <a:gd name="connsiteX2" fmla="*/ -5933 w 12582"/>
                  <a:gd name="connsiteY2" fmla="*/ 2770 h 4984"/>
                  <a:gd name="connsiteX3" fmla="*/ 5719 w 12582"/>
                  <a:gd name="connsiteY3" fmla="*/ -161 h 4984"/>
                  <a:gd name="connsiteX4" fmla="*/ 5828 w 12582"/>
                  <a:gd name="connsiteY4" fmla="*/ -2183 h 4984"/>
                  <a:gd name="connsiteX5" fmla="*/ 5023 w 12582"/>
                  <a:gd name="connsiteY5" fmla="*/ -2214 h 4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82" h="4984">
                    <a:moveTo>
                      <a:pt x="5023" y="-2214"/>
                    </a:moveTo>
                    <a:cubicBezTo>
                      <a:pt x="1743" y="-2214"/>
                      <a:pt x="-2124" y="-1180"/>
                      <a:pt x="-6754" y="931"/>
                    </a:cubicBezTo>
                    <a:lnTo>
                      <a:pt x="-5933" y="2770"/>
                    </a:lnTo>
                    <a:cubicBezTo>
                      <a:pt x="-1204" y="634"/>
                      <a:pt x="2595" y="-332"/>
                      <a:pt x="5719" y="-161"/>
                    </a:cubicBezTo>
                    <a:lnTo>
                      <a:pt x="5828" y="-2183"/>
                    </a:lnTo>
                    <a:lnTo>
                      <a:pt x="5023" y="-22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0" name="Figura a mano libera: forma 869">
                <a:extLst>
                  <a:ext uri="{FF2B5EF4-FFF2-40B4-BE49-F238E27FC236}">
                    <a16:creationId xmlns:a16="http://schemas.microsoft.com/office/drawing/2014/main" id="{602858F9-C772-483F-8EA5-D3445F9DEF52}"/>
                  </a:ext>
                </a:extLst>
              </p:cNvPr>
              <p:cNvSpPr/>
              <p:nvPr/>
            </p:nvSpPr>
            <p:spPr>
              <a:xfrm flipV="1">
                <a:off x="9514724" y="4172170"/>
                <a:ext cx="9395" cy="21272"/>
              </a:xfrm>
              <a:custGeom>
                <a:avLst/>
                <a:gdLst>
                  <a:gd name="connsiteX0" fmla="*/ 1059 w 9395"/>
                  <a:gd name="connsiteY0" fmla="*/ -2188 h 21272"/>
                  <a:gd name="connsiteX1" fmla="*/ -6175 w 9395"/>
                  <a:gd name="connsiteY1" fmla="*/ 19084 h 21272"/>
                  <a:gd name="connsiteX2" fmla="*/ -4325 w 9395"/>
                  <a:gd name="connsiteY2" fmla="*/ 18304 h 21272"/>
                  <a:gd name="connsiteX3" fmla="*/ 2556 w 9395"/>
                  <a:gd name="connsiteY3" fmla="*/ -832 h 21272"/>
                  <a:gd name="connsiteX4" fmla="*/ 1059 w 9395"/>
                  <a:gd name="connsiteY4" fmla="*/ -2188 h 21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95" h="21272">
                    <a:moveTo>
                      <a:pt x="1059" y="-2188"/>
                    </a:moveTo>
                    <a:cubicBezTo>
                      <a:pt x="-2683" y="1923"/>
                      <a:pt x="-8883" y="12717"/>
                      <a:pt x="-6175" y="19084"/>
                    </a:cubicBezTo>
                    <a:lnTo>
                      <a:pt x="-4325" y="18304"/>
                    </a:lnTo>
                    <a:cubicBezTo>
                      <a:pt x="-6549" y="13019"/>
                      <a:pt x="-1123" y="3196"/>
                      <a:pt x="2556" y="-832"/>
                    </a:cubicBezTo>
                    <a:lnTo>
                      <a:pt x="1059" y="-218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1" name="Figura a mano libera: forma 870">
                <a:extLst>
                  <a:ext uri="{FF2B5EF4-FFF2-40B4-BE49-F238E27FC236}">
                    <a16:creationId xmlns:a16="http://schemas.microsoft.com/office/drawing/2014/main" id="{7ED29C2C-3628-4692-BE6C-4DA97E94C26C}"/>
                  </a:ext>
                </a:extLst>
              </p:cNvPr>
              <p:cNvSpPr/>
              <p:nvPr/>
            </p:nvSpPr>
            <p:spPr>
              <a:xfrm flipV="1">
                <a:off x="9503670" y="4095760"/>
                <a:ext cx="11802" cy="22010"/>
              </a:xfrm>
              <a:custGeom>
                <a:avLst/>
                <a:gdLst>
                  <a:gd name="connsiteX0" fmla="*/ 3638 w 11802"/>
                  <a:gd name="connsiteY0" fmla="*/ -2354 h 22010"/>
                  <a:gd name="connsiteX1" fmla="*/ -198 w 11802"/>
                  <a:gd name="connsiteY1" fmla="*/ 5234 h 22010"/>
                  <a:gd name="connsiteX2" fmla="*/ -1773 w 11802"/>
                  <a:gd name="connsiteY2" fmla="*/ 9662 h 22010"/>
                  <a:gd name="connsiteX3" fmla="*/ -3654 w 11802"/>
                  <a:gd name="connsiteY3" fmla="*/ 12500 h 22010"/>
                  <a:gd name="connsiteX4" fmla="*/ -6819 w 11802"/>
                  <a:gd name="connsiteY4" fmla="*/ 19656 h 22010"/>
                  <a:gd name="connsiteX5" fmla="*/ -4792 w 11802"/>
                  <a:gd name="connsiteY5" fmla="*/ 19573 h 22010"/>
                  <a:gd name="connsiteX6" fmla="*/ -2017 w 11802"/>
                  <a:gd name="connsiteY6" fmla="*/ 13695 h 22010"/>
                  <a:gd name="connsiteX7" fmla="*/ 15 w 11802"/>
                  <a:gd name="connsiteY7" fmla="*/ 10597 h 22010"/>
                  <a:gd name="connsiteX8" fmla="*/ 1746 w 11802"/>
                  <a:gd name="connsiteY8" fmla="*/ 5811 h 22010"/>
                  <a:gd name="connsiteX9" fmla="*/ 4979 w 11802"/>
                  <a:gd name="connsiteY9" fmla="*/ -831 h 22010"/>
                  <a:gd name="connsiteX10" fmla="*/ 3638 w 11802"/>
                  <a:gd name="connsiteY10" fmla="*/ -2354 h 22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802" h="22010">
                    <a:moveTo>
                      <a:pt x="3638" y="-2354"/>
                    </a:moveTo>
                    <a:cubicBezTo>
                      <a:pt x="1486" y="-473"/>
                      <a:pt x="623" y="2422"/>
                      <a:pt x="-198" y="5234"/>
                    </a:cubicBezTo>
                    <a:cubicBezTo>
                      <a:pt x="-650" y="6861"/>
                      <a:pt x="-1107" y="8378"/>
                      <a:pt x="-1773" y="9662"/>
                    </a:cubicBezTo>
                    <a:cubicBezTo>
                      <a:pt x="-2245" y="10587"/>
                      <a:pt x="-2926" y="11512"/>
                      <a:pt x="-3654" y="12500"/>
                    </a:cubicBezTo>
                    <a:cubicBezTo>
                      <a:pt x="-5255" y="14703"/>
                      <a:pt x="-6918" y="16969"/>
                      <a:pt x="-6819" y="19656"/>
                    </a:cubicBezTo>
                    <a:lnTo>
                      <a:pt x="-4792" y="19573"/>
                    </a:lnTo>
                    <a:cubicBezTo>
                      <a:pt x="-4875" y="17577"/>
                      <a:pt x="-3425" y="15597"/>
                      <a:pt x="-2017" y="13695"/>
                    </a:cubicBezTo>
                    <a:cubicBezTo>
                      <a:pt x="-1289" y="12692"/>
                      <a:pt x="-525" y="11652"/>
                      <a:pt x="15" y="10597"/>
                    </a:cubicBezTo>
                    <a:cubicBezTo>
                      <a:pt x="785" y="9132"/>
                      <a:pt x="1273" y="7443"/>
                      <a:pt x="1746" y="5811"/>
                    </a:cubicBezTo>
                    <a:cubicBezTo>
                      <a:pt x="2515" y="3165"/>
                      <a:pt x="3253" y="660"/>
                      <a:pt x="4979" y="-831"/>
                    </a:cubicBezTo>
                    <a:lnTo>
                      <a:pt x="3638" y="-235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2" name="Figura a mano libera: forma 871">
                <a:extLst>
                  <a:ext uri="{FF2B5EF4-FFF2-40B4-BE49-F238E27FC236}">
                    <a16:creationId xmlns:a16="http://schemas.microsoft.com/office/drawing/2014/main" id="{B8C16883-E60A-4D8A-B125-ACD3FF555ED5}"/>
                  </a:ext>
                </a:extLst>
              </p:cNvPr>
              <p:cNvSpPr/>
              <p:nvPr/>
            </p:nvSpPr>
            <p:spPr>
              <a:xfrm flipV="1">
                <a:off x="9486371" y="4009590"/>
                <a:ext cx="5714" cy="45850"/>
              </a:xfrm>
              <a:custGeom>
                <a:avLst/>
                <a:gdLst>
                  <a:gd name="connsiteX0" fmla="*/ -1081 w 5714"/>
                  <a:gd name="connsiteY0" fmla="*/ -2516 h 45850"/>
                  <a:gd name="connsiteX1" fmla="*/ -3113 w 5714"/>
                  <a:gd name="connsiteY1" fmla="*/ -2448 h 45850"/>
                  <a:gd name="connsiteX2" fmla="*/ -4948 w 5714"/>
                  <a:gd name="connsiteY2" fmla="*/ 8196 h 45850"/>
                  <a:gd name="connsiteX3" fmla="*/ -6694 w 5714"/>
                  <a:gd name="connsiteY3" fmla="*/ 20191 h 45850"/>
                  <a:gd name="connsiteX4" fmla="*/ -5042 w 5714"/>
                  <a:gd name="connsiteY4" fmla="*/ 25305 h 45850"/>
                  <a:gd name="connsiteX5" fmla="*/ -3342 w 5714"/>
                  <a:gd name="connsiteY5" fmla="*/ 31209 h 45850"/>
                  <a:gd name="connsiteX6" fmla="*/ -5577 w 5714"/>
                  <a:gd name="connsiteY6" fmla="*/ 42606 h 45850"/>
                  <a:gd name="connsiteX7" fmla="*/ -3680 w 5714"/>
                  <a:gd name="connsiteY7" fmla="*/ 43334 h 45850"/>
                  <a:gd name="connsiteX8" fmla="*/ -1336 w 5714"/>
                  <a:gd name="connsiteY8" fmla="*/ 31152 h 45850"/>
                  <a:gd name="connsiteX9" fmla="*/ -3197 w 5714"/>
                  <a:gd name="connsiteY9" fmla="*/ 24510 h 45850"/>
                  <a:gd name="connsiteX10" fmla="*/ -4678 w 5714"/>
                  <a:gd name="connsiteY10" fmla="*/ 19952 h 45850"/>
                  <a:gd name="connsiteX11" fmla="*/ -2999 w 5714"/>
                  <a:gd name="connsiteY11" fmla="*/ 8710 h 45850"/>
                  <a:gd name="connsiteX12" fmla="*/ -1081 w 5714"/>
                  <a:gd name="connsiteY12" fmla="*/ -2516 h 4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14" h="45850">
                    <a:moveTo>
                      <a:pt x="-1081" y="-2516"/>
                    </a:moveTo>
                    <a:lnTo>
                      <a:pt x="-3113" y="-2448"/>
                    </a:lnTo>
                    <a:cubicBezTo>
                      <a:pt x="-3020" y="899"/>
                      <a:pt x="-3992" y="4609"/>
                      <a:pt x="-4948" y="8196"/>
                    </a:cubicBezTo>
                    <a:cubicBezTo>
                      <a:pt x="-6008" y="12244"/>
                      <a:pt x="-7126" y="16449"/>
                      <a:pt x="-6694" y="20191"/>
                    </a:cubicBezTo>
                    <a:cubicBezTo>
                      <a:pt x="-6487" y="22010"/>
                      <a:pt x="-5743" y="23688"/>
                      <a:pt x="-5042" y="25305"/>
                    </a:cubicBezTo>
                    <a:cubicBezTo>
                      <a:pt x="-4205" y="27233"/>
                      <a:pt x="-3399" y="29073"/>
                      <a:pt x="-3342" y="31209"/>
                    </a:cubicBezTo>
                    <a:cubicBezTo>
                      <a:pt x="-3264" y="34748"/>
                      <a:pt x="-4033" y="38688"/>
                      <a:pt x="-5577" y="42606"/>
                    </a:cubicBezTo>
                    <a:lnTo>
                      <a:pt x="-3680" y="43334"/>
                    </a:lnTo>
                    <a:cubicBezTo>
                      <a:pt x="-2079" y="39176"/>
                      <a:pt x="-1253" y="34967"/>
                      <a:pt x="-1336" y="31152"/>
                    </a:cubicBezTo>
                    <a:cubicBezTo>
                      <a:pt x="-1393" y="28621"/>
                      <a:pt x="-2303" y="26531"/>
                      <a:pt x="-3197" y="24510"/>
                    </a:cubicBezTo>
                    <a:cubicBezTo>
                      <a:pt x="-3862" y="22945"/>
                      <a:pt x="-4511" y="21480"/>
                      <a:pt x="-4678" y="19952"/>
                    </a:cubicBezTo>
                    <a:cubicBezTo>
                      <a:pt x="-5073" y="16594"/>
                      <a:pt x="-4065" y="12764"/>
                      <a:pt x="-2999" y="8710"/>
                    </a:cubicBezTo>
                    <a:cubicBezTo>
                      <a:pt x="-2006" y="4978"/>
                      <a:pt x="-982" y="1117"/>
                      <a:pt x="-1081" y="-251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3" name="Figura a mano libera: forma 872">
                <a:extLst>
                  <a:ext uri="{FF2B5EF4-FFF2-40B4-BE49-F238E27FC236}">
                    <a16:creationId xmlns:a16="http://schemas.microsoft.com/office/drawing/2014/main" id="{5E9D154B-5B6C-49B7-B106-9CC28304EDE7}"/>
                  </a:ext>
                </a:extLst>
              </p:cNvPr>
              <p:cNvSpPr/>
              <p:nvPr/>
            </p:nvSpPr>
            <p:spPr>
              <a:xfrm flipV="1">
                <a:off x="9470864" y="4054292"/>
                <a:ext cx="27285" cy="7177"/>
              </a:xfrm>
              <a:custGeom>
                <a:avLst/>
                <a:gdLst>
                  <a:gd name="connsiteX0" fmla="*/ 20099 w 27285"/>
                  <a:gd name="connsiteY0" fmla="*/ -2461 h 7177"/>
                  <a:gd name="connsiteX1" fmla="*/ -6782 w 27285"/>
                  <a:gd name="connsiteY1" fmla="*/ 4504 h 7177"/>
                  <a:gd name="connsiteX2" fmla="*/ -4760 w 27285"/>
                  <a:gd name="connsiteY2" fmla="*/ 4717 h 7177"/>
                  <a:gd name="connsiteX3" fmla="*/ 20457 w 27285"/>
                  <a:gd name="connsiteY3" fmla="*/ -423 h 7177"/>
                  <a:gd name="connsiteX4" fmla="*/ 20504 w 27285"/>
                  <a:gd name="connsiteY4" fmla="*/ -2461 h 7177"/>
                  <a:gd name="connsiteX5" fmla="*/ 20099 w 27285"/>
                  <a:gd name="connsiteY5" fmla="*/ -2461 h 7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285" h="7177">
                    <a:moveTo>
                      <a:pt x="20099" y="-2461"/>
                    </a:moveTo>
                    <a:cubicBezTo>
                      <a:pt x="16793" y="-2461"/>
                      <a:pt x="-6069" y="-2185"/>
                      <a:pt x="-6782" y="4504"/>
                    </a:cubicBezTo>
                    <a:lnTo>
                      <a:pt x="-4760" y="4717"/>
                    </a:lnTo>
                    <a:cubicBezTo>
                      <a:pt x="-4370" y="917"/>
                      <a:pt x="13114" y="-621"/>
                      <a:pt x="20457" y="-423"/>
                    </a:cubicBezTo>
                    <a:lnTo>
                      <a:pt x="20504" y="-2461"/>
                    </a:lnTo>
                    <a:lnTo>
                      <a:pt x="20099" y="-246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4" name="Figura a mano libera: forma 873">
                <a:extLst>
                  <a:ext uri="{FF2B5EF4-FFF2-40B4-BE49-F238E27FC236}">
                    <a16:creationId xmlns:a16="http://schemas.microsoft.com/office/drawing/2014/main" id="{EA02BF2A-039C-42DF-A5D5-1A95E69D5BCD}"/>
                  </a:ext>
                </a:extLst>
              </p:cNvPr>
              <p:cNvSpPr/>
              <p:nvPr/>
            </p:nvSpPr>
            <p:spPr>
              <a:xfrm flipV="1">
                <a:off x="9513778" y="4052473"/>
                <a:ext cx="3377" cy="23704"/>
              </a:xfrm>
              <a:custGeom>
                <a:avLst/>
                <a:gdLst>
                  <a:gd name="connsiteX0" fmla="*/ -3804 w 3377"/>
                  <a:gd name="connsiteY0" fmla="*/ -2447 h 23704"/>
                  <a:gd name="connsiteX1" fmla="*/ -5810 w 3377"/>
                  <a:gd name="connsiteY1" fmla="*/ -2312 h 23704"/>
                  <a:gd name="connsiteX2" fmla="*/ -6288 w 3377"/>
                  <a:gd name="connsiteY2" fmla="*/ 4642 h 23704"/>
                  <a:gd name="connsiteX3" fmla="*/ -6823 w 3377"/>
                  <a:gd name="connsiteY3" fmla="*/ 11274 h 23704"/>
                  <a:gd name="connsiteX4" fmla="*/ -6122 w 3377"/>
                  <a:gd name="connsiteY4" fmla="*/ 15240 h 23704"/>
                  <a:gd name="connsiteX5" fmla="*/ -5727 w 3377"/>
                  <a:gd name="connsiteY5" fmla="*/ 20452 h 23704"/>
                  <a:gd name="connsiteX6" fmla="*/ -3876 w 3377"/>
                  <a:gd name="connsiteY6" fmla="*/ 21258 h 23704"/>
                  <a:gd name="connsiteX7" fmla="*/ -4167 w 3377"/>
                  <a:gd name="connsiteY7" fmla="*/ 14735 h 23704"/>
                  <a:gd name="connsiteX8" fmla="*/ -4802 w 3377"/>
                  <a:gd name="connsiteY8" fmla="*/ 11207 h 23704"/>
                  <a:gd name="connsiteX9" fmla="*/ -4287 w 3377"/>
                  <a:gd name="connsiteY9" fmla="*/ 4913 h 23704"/>
                  <a:gd name="connsiteX10" fmla="*/ -3804 w 3377"/>
                  <a:gd name="connsiteY10" fmla="*/ -2447 h 23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77" h="23704">
                    <a:moveTo>
                      <a:pt x="-3804" y="-2447"/>
                    </a:moveTo>
                    <a:lnTo>
                      <a:pt x="-5810" y="-2312"/>
                    </a:lnTo>
                    <a:cubicBezTo>
                      <a:pt x="-5685" y="1"/>
                      <a:pt x="-5971" y="2257"/>
                      <a:pt x="-6288" y="4642"/>
                    </a:cubicBezTo>
                    <a:cubicBezTo>
                      <a:pt x="-6595" y="6794"/>
                      <a:pt x="-6891" y="9013"/>
                      <a:pt x="-6823" y="11274"/>
                    </a:cubicBezTo>
                    <a:cubicBezTo>
                      <a:pt x="-6792" y="12547"/>
                      <a:pt x="-6449" y="13909"/>
                      <a:pt x="-6122" y="15240"/>
                    </a:cubicBezTo>
                    <a:cubicBezTo>
                      <a:pt x="-5654" y="17137"/>
                      <a:pt x="-5150" y="19106"/>
                      <a:pt x="-5727" y="20452"/>
                    </a:cubicBezTo>
                    <a:lnTo>
                      <a:pt x="-3876" y="21258"/>
                    </a:lnTo>
                    <a:cubicBezTo>
                      <a:pt x="-3040" y="19278"/>
                      <a:pt x="-3617" y="16970"/>
                      <a:pt x="-4167" y="14735"/>
                    </a:cubicBezTo>
                    <a:cubicBezTo>
                      <a:pt x="-4490" y="13472"/>
                      <a:pt x="-4791" y="12267"/>
                      <a:pt x="-4802" y="11207"/>
                    </a:cubicBezTo>
                    <a:cubicBezTo>
                      <a:pt x="-4874" y="9122"/>
                      <a:pt x="-4588" y="7085"/>
                      <a:pt x="-4287" y="4913"/>
                    </a:cubicBezTo>
                    <a:cubicBezTo>
                      <a:pt x="-3975" y="2537"/>
                      <a:pt x="-3653" y="84"/>
                      <a:pt x="-3804" y="-244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5" name="Figura a mano libera: forma 874">
                <a:extLst>
                  <a:ext uri="{FF2B5EF4-FFF2-40B4-BE49-F238E27FC236}">
                    <a16:creationId xmlns:a16="http://schemas.microsoft.com/office/drawing/2014/main" id="{81C04E9E-4EAE-43BB-B977-167EFE565F25}"/>
                  </a:ext>
                </a:extLst>
              </p:cNvPr>
              <p:cNvSpPr/>
              <p:nvPr/>
            </p:nvSpPr>
            <p:spPr>
              <a:xfrm flipV="1">
                <a:off x="9473405" y="4059723"/>
                <a:ext cx="18330" cy="25227"/>
              </a:xfrm>
              <a:custGeom>
                <a:avLst/>
                <a:gdLst>
                  <a:gd name="connsiteX0" fmla="*/ 10201 w 18330"/>
                  <a:gd name="connsiteY0" fmla="*/ -2429 h 25227"/>
                  <a:gd name="connsiteX1" fmla="*/ 4281 w 18330"/>
                  <a:gd name="connsiteY1" fmla="*/ 5221 h 25227"/>
                  <a:gd name="connsiteX2" fmla="*/ -1 w 18330"/>
                  <a:gd name="connsiteY2" fmla="*/ 11188 h 25227"/>
                  <a:gd name="connsiteX3" fmla="*/ -6778 w 18330"/>
                  <a:gd name="connsiteY3" fmla="*/ 22336 h 25227"/>
                  <a:gd name="connsiteX4" fmla="*/ -4803 w 18330"/>
                  <a:gd name="connsiteY4" fmla="*/ 22798 h 25227"/>
                  <a:gd name="connsiteX5" fmla="*/ 1511 w 18330"/>
                  <a:gd name="connsiteY5" fmla="*/ 12544 h 25227"/>
                  <a:gd name="connsiteX6" fmla="*/ 5970 w 18330"/>
                  <a:gd name="connsiteY6" fmla="*/ 6313 h 25227"/>
                  <a:gd name="connsiteX7" fmla="*/ 11552 w 18330"/>
                  <a:gd name="connsiteY7" fmla="*/ -912 h 25227"/>
                  <a:gd name="connsiteX8" fmla="*/ 10201 w 18330"/>
                  <a:gd name="connsiteY8" fmla="*/ -2429 h 2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30" h="25227">
                    <a:moveTo>
                      <a:pt x="10201" y="-2429"/>
                    </a:moveTo>
                    <a:cubicBezTo>
                      <a:pt x="7857" y="-329"/>
                      <a:pt x="6048" y="2498"/>
                      <a:pt x="4281" y="5221"/>
                    </a:cubicBezTo>
                    <a:cubicBezTo>
                      <a:pt x="2946" y="7305"/>
                      <a:pt x="1579" y="9426"/>
                      <a:pt x="-1" y="11188"/>
                    </a:cubicBezTo>
                    <a:cubicBezTo>
                      <a:pt x="-2605" y="14108"/>
                      <a:pt x="-5728" y="18012"/>
                      <a:pt x="-6778" y="22336"/>
                    </a:cubicBezTo>
                    <a:lnTo>
                      <a:pt x="-4803" y="22798"/>
                    </a:lnTo>
                    <a:cubicBezTo>
                      <a:pt x="-3878" y="18921"/>
                      <a:pt x="-947" y="15288"/>
                      <a:pt x="1511" y="12544"/>
                    </a:cubicBezTo>
                    <a:cubicBezTo>
                      <a:pt x="3190" y="10663"/>
                      <a:pt x="4604" y="8449"/>
                      <a:pt x="5970" y="6313"/>
                    </a:cubicBezTo>
                    <a:cubicBezTo>
                      <a:pt x="7748" y="3589"/>
                      <a:pt x="9411" y="980"/>
                      <a:pt x="11552" y="-912"/>
                    </a:cubicBezTo>
                    <a:lnTo>
                      <a:pt x="10201" y="-242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6" name="Figura a mano libera: forma 875">
                <a:extLst>
                  <a:ext uri="{FF2B5EF4-FFF2-40B4-BE49-F238E27FC236}">
                    <a16:creationId xmlns:a16="http://schemas.microsoft.com/office/drawing/2014/main" id="{180B6F5F-0146-4243-9A6E-E1B5AB0A37BD}"/>
                  </a:ext>
                </a:extLst>
              </p:cNvPr>
              <p:cNvSpPr/>
              <p:nvPr/>
            </p:nvSpPr>
            <p:spPr>
              <a:xfrm flipV="1">
                <a:off x="9491154" y="3991472"/>
                <a:ext cx="8873" cy="32041"/>
              </a:xfrm>
              <a:custGeom>
                <a:avLst/>
                <a:gdLst>
                  <a:gd name="connsiteX0" fmla="*/ -4960 w 8873"/>
                  <a:gd name="connsiteY0" fmla="*/ -2571 h 32041"/>
                  <a:gd name="connsiteX1" fmla="*/ -6800 w 8873"/>
                  <a:gd name="connsiteY1" fmla="*/ -1723 h 32041"/>
                  <a:gd name="connsiteX2" fmla="*/ -6431 w 8873"/>
                  <a:gd name="connsiteY2" fmla="*/ -949 h 32041"/>
                  <a:gd name="connsiteX3" fmla="*/ -3474 w 8873"/>
                  <a:gd name="connsiteY3" fmla="*/ 27854 h 32041"/>
                  <a:gd name="connsiteX4" fmla="*/ -2232 w 8873"/>
                  <a:gd name="connsiteY4" fmla="*/ 29470 h 32041"/>
                  <a:gd name="connsiteX5" fmla="*/ -4607 w 8873"/>
                  <a:gd name="connsiteY5" fmla="*/ -1812 h 32041"/>
                  <a:gd name="connsiteX6" fmla="*/ -4960 w 8873"/>
                  <a:gd name="connsiteY6" fmla="*/ -2571 h 32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73" h="32041">
                    <a:moveTo>
                      <a:pt x="-4960" y="-2571"/>
                    </a:moveTo>
                    <a:lnTo>
                      <a:pt x="-6800" y="-1723"/>
                    </a:lnTo>
                    <a:lnTo>
                      <a:pt x="-6431" y="-949"/>
                    </a:lnTo>
                    <a:cubicBezTo>
                      <a:pt x="-2918" y="6452"/>
                      <a:pt x="4416" y="21898"/>
                      <a:pt x="-3474" y="27854"/>
                    </a:cubicBezTo>
                    <a:lnTo>
                      <a:pt x="-2232" y="29470"/>
                    </a:lnTo>
                    <a:cubicBezTo>
                      <a:pt x="6962" y="22511"/>
                      <a:pt x="-865" y="6078"/>
                      <a:pt x="-4607" y="-1812"/>
                    </a:cubicBezTo>
                    <a:lnTo>
                      <a:pt x="-4960" y="-257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7" name="Figura a mano libera: forma 876">
                <a:extLst>
                  <a:ext uri="{FF2B5EF4-FFF2-40B4-BE49-F238E27FC236}">
                    <a16:creationId xmlns:a16="http://schemas.microsoft.com/office/drawing/2014/main" id="{DB7900C2-1BAE-4ACA-BA24-A027AA432A1D}"/>
                  </a:ext>
                </a:extLst>
              </p:cNvPr>
              <p:cNvSpPr/>
              <p:nvPr/>
            </p:nvSpPr>
            <p:spPr>
              <a:xfrm flipV="1">
                <a:off x="9517561" y="4103587"/>
                <a:ext cx="8954" cy="8835"/>
              </a:xfrm>
              <a:custGeom>
                <a:avLst/>
                <a:gdLst>
                  <a:gd name="connsiteX0" fmla="*/ -6309 w 8954"/>
                  <a:gd name="connsiteY0" fmla="*/ -2351 h 8835"/>
                  <a:gd name="connsiteX1" fmla="*/ -6844 w 8954"/>
                  <a:gd name="connsiteY1" fmla="*/ -418 h 8835"/>
                  <a:gd name="connsiteX2" fmla="*/ -2213 w 8954"/>
                  <a:gd name="connsiteY2" fmla="*/ 3381 h 8835"/>
                  <a:gd name="connsiteX3" fmla="*/ 900 w 8954"/>
                  <a:gd name="connsiteY3" fmla="*/ 6484 h 8835"/>
                  <a:gd name="connsiteX4" fmla="*/ 2111 w 8954"/>
                  <a:gd name="connsiteY4" fmla="*/ 4867 h 8835"/>
                  <a:gd name="connsiteX5" fmla="*/ -706 w 8954"/>
                  <a:gd name="connsiteY5" fmla="*/ 2056 h 8835"/>
                  <a:gd name="connsiteX6" fmla="*/ -6309 w 8954"/>
                  <a:gd name="connsiteY6" fmla="*/ -2351 h 8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4" h="8835">
                    <a:moveTo>
                      <a:pt x="-6309" y="-2351"/>
                    </a:moveTo>
                    <a:lnTo>
                      <a:pt x="-6844" y="-418"/>
                    </a:lnTo>
                    <a:cubicBezTo>
                      <a:pt x="-5113" y="70"/>
                      <a:pt x="-3715" y="1687"/>
                      <a:pt x="-2213" y="3381"/>
                    </a:cubicBezTo>
                    <a:cubicBezTo>
                      <a:pt x="-1262" y="4483"/>
                      <a:pt x="-238" y="5631"/>
                      <a:pt x="900" y="6484"/>
                    </a:cubicBezTo>
                    <a:lnTo>
                      <a:pt x="2111" y="4867"/>
                    </a:lnTo>
                    <a:cubicBezTo>
                      <a:pt x="1139" y="4161"/>
                      <a:pt x="235" y="3137"/>
                      <a:pt x="-706" y="2056"/>
                    </a:cubicBezTo>
                    <a:cubicBezTo>
                      <a:pt x="-2312" y="206"/>
                      <a:pt x="-3991" y="-1707"/>
                      <a:pt x="-6309" y="-235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8" name="Figura a mano libera: forma 877">
                <a:extLst>
                  <a:ext uri="{FF2B5EF4-FFF2-40B4-BE49-F238E27FC236}">
                    <a16:creationId xmlns:a16="http://schemas.microsoft.com/office/drawing/2014/main" id="{A1530171-4372-4D44-BFC2-58BFF0ECA819}"/>
                  </a:ext>
                </a:extLst>
              </p:cNvPr>
              <p:cNvSpPr/>
              <p:nvPr/>
            </p:nvSpPr>
            <p:spPr>
              <a:xfrm flipV="1">
                <a:off x="9508820" y="4132780"/>
                <a:ext cx="14494" cy="16516"/>
              </a:xfrm>
              <a:custGeom>
                <a:avLst/>
                <a:gdLst>
                  <a:gd name="connsiteX0" fmla="*/ 5327 w 14494"/>
                  <a:gd name="connsiteY0" fmla="*/ -2279 h 16516"/>
                  <a:gd name="connsiteX1" fmla="*/ 3493 w 14494"/>
                  <a:gd name="connsiteY1" fmla="*/ -1936 h 16516"/>
                  <a:gd name="connsiteX2" fmla="*/ -6366 w 14494"/>
                  <a:gd name="connsiteY2" fmla="*/ 12304 h 16516"/>
                  <a:gd name="connsiteX3" fmla="*/ -6834 w 14494"/>
                  <a:gd name="connsiteY3" fmla="*/ 13442 h 16516"/>
                  <a:gd name="connsiteX4" fmla="*/ -4989 w 14494"/>
                  <a:gd name="connsiteY4" fmla="*/ 14237 h 16516"/>
                  <a:gd name="connsiteX5" fmla="*/ -4506 w 14494"/>
                  <a:gd name="connsiteY5" fmla="*/ 13084 h 16516"/>
                  <a:gd name="connsiteX6" fmla="*/ 4200 w 14494"/>
                  <a:gd name="connsiteY6" fmla="*/ -34 h 16516"/>
                  <a:gd name="connsiteX7" fmla="*/ 6772 w 14494"/>
                  <a:gd name="connsiteY7" fmla="*/ 111 h 16516"/>
                  <a:gd name="connsiteX8" fmla="*/ 7661 w 14494"/>
                  <a:gd name="connsiteY8" fmla="*/ -1713 h 16516"/>
                  <a:gd name="connsiteX9" fmla="*/ 5327 w 14494"/>
                  <a:gd name="connsiteY9" fmla="*/ -2279 h 16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94" h="16516">
                    <a:moveTo>
                      <a:pt x="5327" y="-2279"/>
                    </a:moveTo>
                    <a:cubicBezTo>
                      <a:pt x="4719" y="-2279"/>
                      <a:pt x="4121" y="-2155"/>
                      <a:pt x="3493" y="-1936"/>
                    </a:cubicBezTo>
                    <a:cubicBezTo>
                      <a:pt x="-1216" y="-159"/>
                      <a:pt x="-4563" y="7954"/>
                      <a:pt x="-6366" y="12304"/>
                    </a:cubicBezTo>
                    <a:lnTo>
                      <a:pt x="-6834" y="13442"/>
                    </a:lnTo>
                    <a:lnTo>
                      <a:pt x="-4989" y="14237"/>
                    </a:lnTo>
                    <a:lnTo>
                      <a:pt x="-4506" y="13084"/>
                    </a:lnTo>
                    <a:cubicBezTo>
                      <a:pt x="-3040" y="9596"/>
                      <a:pt x="328" y="1421"/>
                      <a:pt x="4200" y="-34"/>
                    </a:cubicBezTo>
                    <a:cubicBezTo>
                      <a:pt x="5067" y="-356"/>
                      <a:pt x="5904" y="-315"/>
                      <a:pt x="6772" y="111"/>
                    </a:cubicBezTo>
                    <a:lnTo>
                      <a:pt x="7661" y="-1713"/>
                    </a:lnTo>
                    <a:cubicBezTo>
                      <a:pt x="6907" y="-2077"/>
                      <a:pt x="6122" y="-2279"/>
                      <a:pt x="5327" y="-227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9" name="Figura a mano libera: forma 878">
                <a:extLst>
                  <a:ext uri="{FF2B5EF4-FFF2-40B4-BE49-F238E27FC236}">
                    <a16:creationId xmlns:a16="http://schemas.microsoft.com/office/drawing/2014/main" id="{F0EE70C3-349E-4965-9E29-9DBBEC8C8896}"/>
                  </a:ext>
                </a:extLst>
              </p:cNvPr>
              <p:cNvSpPr/>
              <p:nvPr/>
            </p:nvSpPr>
            <p:spPr>
              <a:xfrm flipV="1">
                <a:off x="9503268" y="4140503"/>
                <a:ext cx="6450" cy="24728"/>
              </a:xfrm>
              <a:custGeom>
                <a:avLst/>
                <a:gdLst>
                  <a:gd name="connsiteX0" fmla="*/ -2332 w 6450"/>
                  <a:gd name="connsiteY0" fmla="*/ -2254 h 24728"/>
                  <a:gd name="connsiteX1" fmla="*/ -3642 w 6450"/>
                  <a:gd name="connsiteY1" fmla="*/ 2512 h 24728"/>
                  <a:gd name="connsiteX2" fmla="*/ -6371 w 6450"/>
                  <a:gd name="connsiteY2" fmla="*/ 22475 h 24728"/>
                  <a:gd name="connsiteX3" fmla="*/ -4406 w 6450"/>
                  <a:gd name="connsiteY3" fmla="*/ 21986 h 24728"/>
                  <a:gd name="connsiteX4" fmla="*/ -1709 w 6450"/>
                  <a:gd name="connsiteY4" fmla="*/ 3074 h 24728"/>
                  <a:gd name="connsiteX5" fmla="*/ -368 w 6450"/>
                  <a:gd name="connsiteY5" fmla="*/ -1744 h 24728"/>
                  <a:gd name="connsiteX6" fmla="*/ -2332 w 6450"/>
                  <a:gd name="connsiteY6" fmla="*/ -2254 h 24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50" h="24728">
                    <a:moveTo>
                      <a:pt x="-2332" y="-2254"/>
                    </a:moveTo>
                    <a:cubicBezTo>
                      <a:pt x="-2717" y="-736"/>
                      <a:pt x="-3185" y="875"/>
                      <a:pt x="-3642" y="2512"/>
                    </a:cubicBezTo>
                    <a:cubicBezTo>
                      <a:pt x="-5586" y="9289"/>
                      <a:pt x="-7779" y="16966"/>
                      <a:pt x="-6371" y="22475"/>
                    </a:cubicBezTo>
                    <a:lnTo>
                      <a:pt x="-4406" y="21986"/>
                    </a:lnTo>
                    <a:cubicBezTo>
                      <a:pt x="-5684" y="16997"/>
                      <a:pt x="-3569" y="9607"/>
                      <a:pt x="-1709" y="3074"/>
                    </a:cubicBezTo>
                    <a:cubicBezTo>
                      <a:pt x="-1246" y="1410"/>
                      <a:pt x="-773" y="-216"/>
                      <a:pt x="-368" y="-1744"/>
                    </a:cubicBezTo>
                    <a:lnTo>
                      <a:pt x="-2332" y="-225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0" name="Figura a mano libera: forma 879">
                <a:extLst>
                  <a:ext uri="{FF2B5EF4-FFF2-40B4-BE49-F238E27FC236}">
                    <a16:creationId xmlns:a16="http://schemas.microsoft.com/office/drawing/2014/main" id="{7B22C791-455E-4012-9883-2CE01C27C41A}"/>
                  </a:ext>
                </a:extLst>
              </p:cNvPr>
              <p:cNvSpPr/>
              <p:nvPr/>
            </p:nvSpPr>
            <p:spPr>
              <a:xfrm flipV="1">
                <a:off x="9520523" y="4159484"/>
                <a:ext cx="11600" cy="3071"/>
              </a:xfrm>
              <a:custGeom>
                <a:avLst/>
                <a:gdLst>
                  <a:gd name="connsiteX0" fmla="*/ -64 w 11600"/>
                  <a:gd name="connsiteY0" fmla="*/ -2236 h 3071"/>
                  <a:gd name="connsiteX1" fmla="*/ -6851 w 11600"/>
                  <a:gd name="connsiteY1" fmla="*/ -1077 h 3071"/>
                  <a:gd name="connsiteX2" fmla="*/ -6196 w 11600"/>
                  <a:gd name="connsiteY2" fmla="*/ 836 h 3071"/>
                  <a:gd name="connsiteX3" fmla="*/ 3429 w 11600"/>
                  <a:gd name="connsiteY3" fmla="*/ 654 h 3071"/>
                  <a:gd name="connsiteX4" fmla="*/ 4749 w 11600"/>
                  <a:gd name="connsiteY4" fmla="*/ -890 h 3071"/>
                  <a:gd name="connsiteX5" fmla="*/ -64 w 11600"/>
                  <a:gd name="connsiteY5" fmla="*/ -2236 h 3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00" h="3071">
                    <a:moveTo>
                      <a:pt x="-64" y="-2236"/>
                    </a:moveTo>
                    <a:cubicBezTo>
                      <a:pt x="-2714" y="-2236"/>
                      <a:pt x="-5526" y="-1524"/>
                      <a:pt x="-6851" y="-1077"/>
                    </a:cubicBezTo>
                    <a:lnTo>
                      <a:pt x="-6196" y="836"/>
                    </a:lnTo>
                    <a:cubicBezTo>
                      <a:pt x="-3239" y="-178"/>
                      <a:pt x="1740" y="-812"/>
                      <a:pt x="3429" y="654"/>
                    </a:cubicBezTo>
                    <a:lnTo>
                      <a:pt x="4749" y="-890"/>
                    </a:lnTo>
                    <a:cubicBezTo>
                      <a:pt x="3564" y="-1893"/>
                      <a:pt x="1776" y="-2236"/>
                      <a:pt x="-64" y="-223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1" name="Figura a mano libera: forma 880">
                <a:extLst>
                  <a:ext uri="{FF2B5EF4-FFF2-40B4-BE49-F238E27FC236}">
                    <a16:creationId xmlns:a16="http://schemas.microsoft.com/office/drawing/2014/main" id="{6667BB79-C390-4FDA-928D-F10D2D0666FE}"/>
                  </a:ext>
                </a:extLst>
              </p:cNvPr>
              <p:cNvSpPr/>
              <p:nvPr/>
            </p:nvSpPr>
            <p:spPr>
              <a:xfrm flipV="1">
                <a:off x="9468998" y="4182135"/>
                <a:ext cx="20367" cy="7529"/>
              </a:xfrm>
              <a:custGeom>
                <a:avLst/>
                <a:gdLst>
                  <a:gd name="connsiteX0" fmla="*/ -6087 w 20367"/>
                  <a:gd name="connsiteY0" fmla="*/ -2182 h 7529"/>
                  <a:gd name="connsiteX1" fmla="*/ -6773 w 20367"/>
                  <a:gd name="connsiteY1" fmla="*/ -285 h 7529"/>
                  <a:gd name="connsiteX2" fmla="*/ -3301 w 20367"/>
                  <a:gd name="connsiteY2" fmla="*/ 2127 h 7529"/>
                  <a:gd name="connsiteX3" fmla="*/ 841 w 20367"/>
                  <a:gd name="connsiteY3" fmla="*/ 4913 h 7529"/>
                  <a:gd name="connsiteX4" fmla="*/ 11865 w 20367"/>
                  <a:gd name="connsiteY4" fmla="*/ 3374 h 7529"/>
                  <a:gd name="connsiteX5" fmla="*/ 13595 w 20367"/>
                  <a:gd name="connsiteY5" fmla="*/ 2751 h 7529"/>
                  <a:gd name="connsiteX6" fmla="*/ 12940 w 20367"/>
                  <a:gd name="connsiteY6" fmla="*/ 822 h 7529"/>
                  <a:gd name="connsiteX7" fmla="*/ 11163 w 20367"/>
                  <a:gd name="connsiteY7" fmla="*/ 1477 h 7529"/>
                  <a:gd name="connsiteX8" fmla="*/ 1475 w 20367"/>
                  <a:gd name="connsiteY8" fmla="*/ 2990 h 7529"/>
                  <a:gd name="connsiteX9" fmla="*/ -1960 w 20367"/>
                  <a:gd name="connsiteY9" fmla="*/ 630 h 7529"/>
                  <a:gd name="connsiteX10" fmla="*/ -6087 w 20367"/>
                  <a:gd name="connsiteY10" fmla="*/ -2182 h 7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367" h="7529">
                    <a:moveTo>
                      <a:pt x="-6087" y="-2182"/>
                    </a:moveTo>
                    <a:lnTo>
                      <a:pt x="-6773" y="-285"/>
                    </a:lnTo>
                    <a:cubicBezTo>
                      <a:pt x="-5505" y="178"/>
                      <a:pt x="-4439" y="1129"/>
                      <a:pt x="-3301" y="2127"/>
                    </a:cubicBezTo>
                    <a:cubicBezTo>
                      <a:pt x="-2069" y="3234"/>
                      <a:pt x="-796" y="4372"/>
                      <a:pt x="841" y="4913"/>
                    </a:cubicBezTo>
                    <a:cubicBezTo>
                      <a:pt x="4422" y="6108"/>
                      <a:pt x="8549" y="4590"/>
                      <a:pt x="11865" y="3374"/>
                    </a:cubicBezTo>
                    <a:cubicBezTo>
                      <a:pt x="12473" y="3151"/>
                      <a:pt x="13055" y="2938"/>
                      <a:pt x="13595" y="2751"/>
                    </a:cubicBezTo>
                    <a:lnTo>
                      <a:pt x="12940" y="822"/>
                    </a:lnTo>
                    <a:cubicBezTo>
                      <a:pt x="12369" y="1030"/>
                      <a:pt x="11771" y="1238"/>
                      <a:pt x="11163" y="1477"/>
                    </a:cubicBezTo>
                    <a:cubicBezTo>
                      <a:pt x="7998" y="2652"/>
                      <a:pt x="4401" y="3962"/>
                      <a:pt x="1475" y="2990"/>
                    </a:cubicBezTo>
                    <a:cubicBezTo>
                      <a:pt x="238" y="2579"/>
                      <a:pt x="-827" y="1618"/>
                      <a:pt x="-1960" y="630"/>
                    </a:cubicBezTo>
                    <a:cubicBezTo>
                      <a:pt x="-3171" y="-461"/>
                      <a:pt x="-4439" y="-1584"/>
                      <a:pt x="-6087" y="-218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2" name="Figura a mano libera: forma 881">
                <a:extLst>
                  <a:ext uri="{FF2B5EF4-FFF2-40B4-BE49-F238E27FC236}">
                    <a16:creationId xmlns:a16="http://schemas.microsoft.com/office/drawing/2014/main" id="{23DFC778-9005-47A7-9303-ADA4AB8D008E}"/>
                  </a:ext>
                </a:extLst>
              </p:cNvPr>
              <p:cNvSpPr/>
              <p:nvPr/>
            </p:nvSpPr>
            <p:spPr>
              <a:xfrm flipV="1">
                <a:off x="9461795" y="4099596"/>
                <a:ext cx="9179" cy="29878"/>
              </a:xfrm>
              <a:custGeom>
                <a:avLst/>
                <a:gdLst>
                  <a:gd name="connsiteX0" fmla="*/ -1674 w 9179"/>
                  <a:gd name="connsiteY0" fmla="*/ -2337 h 29878"/>
                  <a:gd name="connsiteX1" fmla="*/ -2770 w 9179"/>
                  <a:gd name="connsiteY1" fmla="*/ -643 h 29878"/>
                  <a:gd name="connsiteX2" fmla="*/ -4007 w 9179"/>
                  <a:gd name="connsiteY2" fmla="*/ 20068 h 29878"/>
                  <a:gd name="connsiteX3" fmla="*/ -6751 w 9179"/>
                  <a:gd name="connsiteY3" fmla="*/ 27053 h 29878"/>
                  <a:gd name="connsiteX4" fmla="*/ -4787 w 9179"/>
                  <a:gd name="connsiteY4" fmla="*/ 27542 h 29878"/>
                  <a:gd name="connsiteX5" fmla="*/ -2167 w 9179"/>
                  <a:gd name="connsiteY5" fmla="*/ 20884 h 29878"/>
                  <a:gd name="connsiteX6" fmla="*/ -1674 w 9179"/>
                  <a:gd name="connsiteY6" fmla="*/ -2337 h 29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79" h="29878">
                    <a:moveTo>
                      <a:pt x="-1674" y="-2337"/>
                    </a:moveTo>
                    <a:lnTo>
                      <a:pt x="-2770" y="-643"/>
                    </a:lnTo>
                    <a:cubicBezTo>
                      <a:pt x="3399" y="3375"/>
                      <a:pt x="-707" y="12631"/>
                      <a:pt x="-4007" y="20068"/>
                    </a:cubicBezTo>
                    <a:cubicBezTo>
                      <a:pt x="-5166" y="22661"/>
                      <a:pt x="-6252" y="25120"/>
                      <a:pt x="-6751" y="27053"/>
                    </a:cubicBezTo>
                    <a:lnTo>
                      <a:pt x="-4787" y="27542"/>
                    </a:lnTo>
                    <a:cubicBezTo>
                      <a:pt x="-4345" y="25775"/>
                      <a:pt x="-3274" y="23405"/>
                      <a:pt x="-2167" y="20884"/>
                    </a:cubicBezTo>
                    <a:cubicBezTo>
                      <a:pt x="1258" y="13182"/>
                      <a:pt x="5941" y="2621"/>
                      <a:pt x="-1674" y="-233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3" name="Figura a mano libera: forma 882">
                <a:extLst>
                  <a:ext uri="{FF2B5EF4-FFF2-40B4-BE49-F238E27FC236}">
                    <a16:creationId xmlns:a16="http://schemas.microsoft.com/office/drawing/2014/main" id="{9C2F119D-C25E-4F49-8836-E723D61C15A5}"/>
                  </a:ext>
                </a:extLst>
              </p:cNvPr>
              <p:cNvSpPr/>
              <p:nvPr/>
            </p:nvSpPr>
            <p:spPr>
              <a:xfrm flipV="1">
                <a:off x="9466675" y="4070284"/>
                <a:ext cx="17987" cy="7078"/>
              </a:xfrm>
              <a:custGeom>
                <a:avLst/>
                <a:gdLst>
                  <a:gd name="connsiteX0" fmla="*/ 9864 w 17987"/>
                  <a:gd name="connsiteY0" fmla="*/ -2426 h 7078"/>
                  <a:gd name="connsiteX1" fmla="*/ 4641 w 17987"/>
                  <a:gd name="connsiteY1" fmla="*/ -1314 h 7078"/>
                  <a:gd name="connsiteX2" fmla="*/ 780 w 17987"/>
                  <a:gd name="connsiteY2" fmla="*/ -1147 h 7078"/>
                  <a:gd name="connsiteX3" fmla="*/ -6767 w 17987"/>
                  <a:gd name="connsiteY3" fmla="*/ 3114 h 7078"/>
                  <a:gd name="connsiteX4" fmla="*/ -5473 w 17987"/>
                  <a:gd name="connsiteY4" fmla="*/ 4653 h 7078"/>
                  <a:gd name="connsiteX5" fmla="*/ 1149 w 17987"/>
                  <a:gd name="connsiteY5" fmla="*/ 833 h 7078"/>
                  <a:gd name="connsiteX6" fmla="*/ 4568 w 17987"/>
                  <a:gd name="connsiteY6" fmla="*/ 698 h 7078"/>
                  <a:gd name="connsiteX7" fmla="*/ 11221 w 17987"/>
                  <a:gd name="connsiteY7" fmla="*/ -929 h 7078"/>
                  <a:gd name="connsiteX8" fmla="*/ 9864 w 17987"/>
                  <a:gd name="connsiteY8" fmla="*/ -2426 h 7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987" h="7078">
                    <a:moveTo>
                      <a:pt x="9864" y="-2426"/>
                    </a:moveTo>
                    <a:cubicBezTo>
                      <a:pt x="8472" y="-1184"/>
                      <a:pt x="6704" y="-1241"/>
                      <a:pt x="4641" y="-1314"/>
                    </a:cubicBezTo>
                    <a:cubicBezTo>
                      <a:pt x="3378" y="-1366"/>
                      <a:pt x="2074" y="-1407"/>
                      <a:pt x="780" y="-1147"/>
                    </a:cubicBezTo>
                    <a:cubicBezTo>
                      <a:pt x="-2391" y="-539"/>
                      <a:pt x="-4511" y="1238"/>
                      <a:pt x="-6767" y="3114"/>
                    </a:cubicBezTo>
                    <a:lnTo>
                      <a:pt x="-5473" y="4653"/>
                    </a:lnTo>
                    <a:cubicBezTo>
                      <a:pt x="-3342" y="2870"/>
                      <a:pt x="-1497" y="1347"/>
                      <a:pt x="1149" y="833"/>
                    </a:cubicBezTo>
                    <a:cubicBezTo>
                      <a:pt x="2240" y="620"/>
                      <a:pt x="3425" y="656"/>
                      <a:pt x="4568" y="698"/>
                    </a:cubicBezTo>
                    <a:cubicBezTo>
                      <a:pt x="6861" y="781"/>
                      <a:pt x="9230" y="864"/>
                      <a:pt x="11221" y="-929"/>
                    </a:cubicBezTo>
                    <a:lnTo>
                      <a:pt x="9864" y="-242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4" name="Figura a mano libera: forma 883">
                <a:extLst>
                  <a:ext uri="{FF2B5EF4-FFF2-40B4-BE49-F238E27FC236}">
                    <a16:creationId xmlns:a16="http://schemas.microsoft.com/office/drawing/2014/main" id="{BD5AA31D-9939-45AC-9432-E89A3E18FB4B}"/>
                  </a:ext>
                </a:extLst>
              </p:cNvPr>
              <p:cNvSpPr/>
              <p:nvPr/>
            </p:nvSpPr>
            <p:spPr>
              <a:xfrm flipV="1">
                <a:off x="9512146" y="4082095"/>
                <a:ext cx="11818" cy="4652"/>
              </a:xfrm>
              <a:custGeom>
                <a:avLst/>
                <a:gdLst>
                  <a:gd name="connsiteX0" fmla="*/ 4269 w 11818"/>
                  <a:gd name="connsiteY0" fmla="*/ -2403 h 4652"/>
                  <a:gd name="connsiteX1" fmla="*/ -1038 w 11818"/>
                  <a:gd name="connsiteY1" fmla="*/ -1015 h 4652"/>
                  <a:gd name="connsiteX2" fmla="*/ -6567 w 11818"/>
                  <a:gd name="connsiteY2" fmla="*/ 175 h 4652"/>
                  <a:gd name="connsiteX3" fmla="*/ -6837 w 11818"/>
                  <a:gd name="connsiteY3" fmla="*/ 2176 h 4652"/>
                  <a:gd name="connsiteX4" fmla="*/ -263 w 11818"/>
                  <a:gd name="connsiteY4" fmla="*/ 851 h 4652"/>
                  <a:gd name="connsiteX5" fmla="*/ 4809 w 11818"/>
                  <a:gd name="connsiteY5" fmla="*/ -355 h 4652"/>
                  <a:gd name="connsiteX6" fmla="*/ 4981 w 11818"/>
                  <a:gd name="connsiteY6" fmla="*/ -2366 h 4652"/>
                  <a:gd name="connsiteX7" fmla="*/ 4269 w 11818"/>
                  <a:gd name="connsiteY7" fmla="*/ -2403 h 4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18" h="4652">
                    <a:moveTo>
                      <a:pt x="4269" y="-2403"/>
                    </a:moveTo>
                    <a:cubicBezTo>
                      <a:pt x="2284" y="-2403"/>
                      <a:pt x="594" y="-1691"/>
                      <a:pt x="-1038" y="-1015"/>
                    </a:cubicBezTo>
                    <a:cubicBezTo>
                      <a:pt x="-2851" y="-272"/>
                      <a:pt x="-4556" y="456"/>
                      <a:pt x="-6567" y="175"/>
                    </a:cubicBezTo>
                    <a:lnTo>
                      <a:pt x="-6837" y="2176"/>
                    </a:lnTo>
                    <a:cubicBezTo>
                      <a:pt x="-4280" y="2509"/>
                      <a:pt x="-2248" y="1661"/>
                      <a:pt x="-263" y="851"/>
                    </a:cubicBezTo>
                    <a:cubicBezTo>
                      <a:pt x="1416" y="149"/>
                      <a:pt x="2990" y="-511"/>
                      <a:pt x="4809" y="-355"/>
                    </a:cubicBezTo>
                    <a:lnTo>
                      <a:pt x="4981" y="-2366"/>
                    </a:lnTo>
                    <a:lnTo>
                      <a:pt x="4269" y="-240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5" name="Figura a mano libera: forma 884">
                <a:extLst>
                  <a:ext uri="{FF2B5EF4-FFF2-40B4-BE49-F238E27FC236}">
                    <a16:creationId xmlns:a16="http://schemas.microsoft.com/office/drawing/2014/main" id="{025A5B03-D1F2-43EE-BBE0-D5A27FC6874E}"/>
                  </a:ext>
                </a:extLst>
              </p:cNvPr>
              <p:cNvSpPr/>
              <p:nvPr/>
            </p:nvSpPr>
            <p:spPr>
              <a:xfrm flipV="1">
                <a:off x="9491144" y="4070154"/>
                <a:ext cx="14536" cy="22327"/>
              </a:xfrm>
              <a:custGeom>
                <a:avLst/>
                <a:gdLst>
                  <a:gd name="connsiteX0" fmla="*/ 5757 w 14536"/>
                  <a:gd name="connsiteY0" fmla="*/ -2410 h 22327"/>
                  <a:gd name="connsiteX1" fmla="*/ 627 w 14536"/>
                  <a:gd name="connsiteY1" fmla="*/ 5911 h 22327"/>
                  <a:gd name="connsiteX2" fmla="*/ -1592 w 14536"/>
                  <a:gd name="connsiteY2" fmla="*/ 8369 h 22327"/>
                  <a:gd name="connsiteX3" fmla="*/ -5698 w 14536"/>
                  <a:gd name="connsiteY3" fmla="*/ 16212 h 22327"/>
                  <a:gd name="connsiteX4" fmla="*/ -6805 w 14536"/>
                  <a:gd name="connsiteY4" fmla="*/ 19112 h 22327"/>
                  <a:gd name="connsiteX5" fmla="*/ -4944 w 14536"/>
                  <a:gd name="connsiteY5" fmla="*/ 19918 h 22327"/>
                  <a:gd name="connsiteX6" fmla="*/ -3795 w 14536"/>
                  <a:gd name="connsiteY6" fmla="*/ 16893 h 22327"/>
                  <a:gd name="connsiteX7" fmla="*/ -59 w 14536"/>
                  <a:gd name="connsiteY7" fmla="*/ 9679 h 22327"/>
                  <a:gd name="connsiteX8" fmla="*/ 2103 w 14536"/>
                  <a:gd name="connsiteY8" fmla="*/ 7294 h 22327"/>
                  <a:gd name="connsiteX9" fmla="*/ 7732 w 14536"/>
                  <a:gd name="connsiteY9" fmla="*/ -1983 h 22327"/>
                  <a:gd name="connsiteX10" fmla="*/ 5757 w 14536"/>
                  <a:gd name="connsiteY10" fmla="*/ -2410 h 2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36" h="22327">
                    <a:moveTo>
                      <a:pt x="5757" y="-2410"/>
                    </a:moveTo>
                    <a:cubicBezTo>
                      <a:pt x="4972" y="1291"/>
                      <a:pt x="2956" y="3432"/>
                      <a:pt x="627" y="5911"/>
                    </a:cubicBezTo>
                    <a:cubicBezTo>
                      <a:pt x="-100" y="6691"/>
                      <a:pt x="-859" y="7491"/>
                      <a:pt x="-1592" y="8369"/>
                    </a:cubicBezTo>
                    <a:cubicBezTo>
                      <a:pt x="-3842" y="11015"/>
                      <a:pt x="-4778" y="13650"/>
                      <a:pt x="-5698" y="16212"/>
                    </a:cubicBezTo>
                    <a:cubicBezTo>
                      <a:pt x="-6041" y="17179"/>
                      <a:pt x="-6384" y="18146"/>
                      <a:pt x="-6805" y="19112"/>
                    </a:cubicBezTo>
                    <a:lnTo>
                      <a:pt x="-4944" y="19918"/>
                    </a:lnTo>
                    <a:cubicBezTo>
                      <a:pt x="-4523" y="18899"/>
                      <a:pt x="-4149" y="17891"/>
                      <a:pt x="-3795" y="16893"/>
                    </a:cubicBezTo>
                    <a:cubicBezTo>
                      <a:pt x="-2896" y="14398"/>
                      <a:pt x="-2060" y="12039"/>
                      <a:pt x="-59" y="9679"/>
                    </a:cubicBezTo>
                    <a:cubicBezTo>
                      <a:pt x="664" y="8822"/>
                      <a:pt x="1407" y="8047"/>
                      <a:pt x="2103" y="7294"/>
                    </a:cubicBezTo>
                    <a:cubicBezTo>
                      <a:pt x="4520" y="4711"/>
                      <a:pt x="6817" y="2273"/>
                      <a:pt x="7732" y="-1983"/>
                    </a:cubicBezTo>
                    <a:lnTo>
                      <a:pt x="5757" y="-2410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6" name="Figura a mano libera: forma 885">
                <a:extLst>
                  <a:ext uri="{FF2B5EF4-FFF2-40B4-BE49-F238E27FC236}">
                    <a16:creationId xmlns:a16="http://schemas.microsoft.com/office/drawing/2014/main" id="{E0B458E9-CD02-47E0-B42E-DF39C4DFCFC3}"/>
                  </a:ext>
                </a:extLst>
              </p:cNvPr>
              <p:cNvSpPr/>
              <p:nvPr/>
            </p:nvSpPr>
            <p:spPr>
              <a:xfrm flipV="1">
                <a:off x="9506148" y="4032666"/>
                <a:ext cx="6631" cy="6917"/>
              </a:xfrm>
              <a:custGeom>
                <a:avLst/>
                <a:gdLst>
                  <a:gd name="connsiteX0" fmla="*/ -5690 w 6631"/>
                  <a:gd name="connsiteY0" fmla="*/ -2508 h 6917"/>
                  <a:gd name="connsiteX1" fmla="*/ -6823 w 6631"/>
                  <a:gd name="connsiteY1" fmla="*/ -835 h 6917"/>
                  <a:gd name="connsiteX2" fmla="*/ -6283 w 6631"/>
                  <a:gd name="connsiteY2" fmla="*/ -460 h 6917"/>
                  <a:gd name="connsiteX3" fmla="*/ -2208 w 6631"/>
                  <a:gd name="connsiteY3" fmla="*/ 4409 h 6917"/>
                  <a:gd name="connsiteX4" fmla="*/ -192 w 6631"/>
                  <a:gd name="connsiteY4" fmla="*/ 4373 h 6917"/>
                  <a:gd name="connsiteX5" fmla="*/ -5165 w 6631"/>
                  <a:gd name="connsiteY5" fmla="*/ -2134 h 6917"/>
                  <a:gd name="connsiteX6" fmla="*/ -5690 w 6631"/>
                  <a:gd name="connsiteY6" fmla="*/ -2508 h 6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31" h="6917">
                    <a:moveTo>
                      <a:pt x="-5690" y="-2508"/>
                    </a:moveTo>
                    <a:lnTo>
                      <a:pt x="-6823" y="-835"/>
                    </a:lnTo>
                    <a:lnTo>
                      <a:pt x="-6283" y="-460"/>
                    </a:lnTo>
                    <a:cubicBezTo>
                      <a:pt x="-4297" y="844"/>
                      <a:pt x="-2260" y="2221"/>
                      <a:pt x="-2208" y="4409"/>
                    </a:cubicBezTo>
                    <a:lnTo>
                      <a:pt x="-192" y="4373"/>
                    </a:lnTo>
                    <a:cubicBezTo>
                      <a:pt x="-244" y="1125"/>
                      <a:pt x="-2967" y="-684"/>
                      <a:pt x="-5165" y="-2134"/>
                    </a:cubicBezTo>
                    <a:lnTo>
                      <a:pt x="-5690" y="-250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7" name="Figura a mano libera: forma 886">
                <a:extLst>
                  <a:ext uri="{FF2B5EF4-FFF2-40B4-BE49-F238E27FC236}">
                    <a16:creationId xmlns:a16="http://schemas.microsoft.com/office/drawing/2014/main" id="{70C676C4-B745-4968-968B-2132C8421C03}"/>
                  </a:ext>
                </a:extLst>
              </p:cNvPr>
              <p:cNvSpPr/>
              <p:nvPr/>
            </p:nvSpPr>
            <p:spPr>
              <a:xfrm flipV="1">
                <a:off x="9499527" y="4023306"/>
                <a:ext cx="8637" cy="10737"/>
              </a:xfrm>
              <a:custGeom>
                <a:avLst/>
                <a:gdLst>
                  <a:gd name="connsiteX0" fmla="*/ -68 w 8637"/>
                  <a:gd name="connsiteY0" fmla="*/ -2524 h 10737"/>
                  <a:gd name="connsiteX1" fmla="*/ -6814 w 8637"/>
                  <a:gd name="connsiteY1" fmla="*/ 6623 h 10737"/>
                  <a:gd name="connsiteX2" fmla="*/ -5556 w 8637"/>
                  <a:gd name="connsiteY2" fmla="*/ 8213 h 10737"/>
                  <a:gd name="connsiteX3" fmla="*/ 1824 w 8637"/>
                  <a:gd name="connsiteY3" fmla="*/ -1833 h 10737"/>
                  <a:gd name="connsiteX4" fmla="*/ -68 w 8637"/>
                  <a:gd name="connsiteY4" fmla="*/ -2524 h 10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37" h="10737">
                    <a:moveTo>
                      <a:pt x="-68" y="-2524"/>
                    </a:moveTo>
                    <a:cubicBezTo>
                      <a:pt x="-1445" y="1176"/>
                      <a:pt x="-3534" y="3998"/>
                      <a:pt x="-6814" y="6623"/>
                    </a:cubicBezTo>
                    <a:lnTo>
                      <a:pt x="-5556" y="8213"/>
                    </a:lnTo>
                    <a:cubicBezTo>
                      <a:pt x="-2006" y="5376"/>
                      <a:pt x="327" y="2195"/>
                      <a:pt x="1824" y="-1833"/>
                    </a:cubicBezTo>
                    <a:lnTo>
                      <a:pt x="-68" y="-252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8" name="Figura a mano libera: forma 887">
                <a:extLst>
                  <a:ext uri="{FF2B5EF4-FFF2-40B4-BE49-F238E27FC236}">
                    <a16:creationId xmlns:a16="http://schemas.microsoft.com/office/drawing/2014/main" id="{5A815C69-EC14-44E9-8DCD-D4C9580166A5}"/>
                  </a:ext>
                </a:extLst>
              </p:cNvPr>
              <p:cNvSpPr/>
              <p:nvPr/>
            </p:nvSpPr>
            <p:spPr>
              <a:xfrm flipV="1">
                <a:off x="9491326" y="3995630"/>
                <a:ext cx="7422" cy="12525"/>
              </a:xfrm>
              <a:custGeom>
                <a:avLst/>
                <a:gdLst>
                  <a:gd name="connsiteX0" fmla="*/ 487 w 7422"/>
                  <a:gd name="connsiteY0" fmla="*/ -2583 h 12525"/>
                  <a:gd name="connsiteX1" fmla="*/ -1488 w 7422"/>
                  <a:gd name="connsiteY1" fmla="*/ -2146 h 12525"/>
                  <a:gd name="connsiteX2" fmla="*/ -6799 w 7422"/>
                  <a:gd name="connsiteY2" fmla="*/ 8565 h 12525"/>
                  <a:gd name="connsiteX3" fmla="*/ -5323 w 7422"/>
                  <a:gd name="connsiteY3" fmla="*/ 9943 h 12525"/>
                  <a:gd name="connsiteX4" fmla="*/ 487 w 7422"/>
                  <a:gd name="connsiteY4" fmla="*/ -2583 h 1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2" h="12525">
                    <a:moveTo>
                      <a:pt x="487" y="-2583"/>
                    </a:moveTo>
                    <a:lnTo>
                      <a:pt x="-1488" y="-2146"/>
                    </a:lnTo>
                    <a:cubicBezTo>
                      <a:pt x="-822" y="827"/>
                      <a:pt x="-3930" y="5489"/>
                      <a:pt x="-6799" y="8565"/>
                    </a:cubicBezTo>
                    <a:lnTo>
                      <a:pt x="-5323" y="9943"/>
                    </a:lnTo>
                    <a:cubicBezTo>
                      <a:pt x="-3686" y="8191"/>
                      <a:pt x="1527" y="2121"/>
                      <a:pt x="487" y="-2583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9" name="Figura a mano libera: forma 888">
                <a:extLst>
                  <a:ext uri="{FF2B5EF4-FFF2-40B4-BE49-F238E27FC236}">
                    <a16:creationId xmlns:a16="http://schemas.microsoft.com/office/drawing/2014/main" id="{13395F4F-0B58-44F8-8F7E-10FE82AAB18B}"/>
                  </a:ext>
                </a:extLst>
              </p:cNvPr>
              <p:cNvSpPr/>
              <p:nvPr/>
            </p:nvSpPr>
            <p:spPr>
              <a:xfrm flipV="1">
                <a:off x="9489309" y="4109346"/>
                <a:ext cx="8299" cy="181602"/>
              </a:xfrm>
              <a:custGeom>
                <a:avLst/>
                <a:gdLst>
                  <a:gd name="connsiteX0" fmla="*/ 1503 w 8299"/>
                  <a:gd name="connsiteY0" fmla="*/ -2150 h 181602"/>
                  <a:gd name="connsiteX1" fmla="*/ -6796 w 8299"/>
                  <a:gd name="connsiteY1" fmla="*/ -2150 h 181602"/>
                  <a:gd name="connsiteX2" fmla="*/ -6796 w 8299"/>
                  <a:gd name="connsiteY2" fmla="*/ 179452 h 181602"/>
                  <a:gd name="connsiteX3" fmla="*/ 1503 w 8299"/>
                  <a:gd name="connsiteY3" fmla="*/ 179452 h 181602"/>
                  <a:gd name="connsiteX4" fmla="*/ 1503 w 8299"/>
                  <a:gd name="connsiteY4" fmla="*/ -2150 h 181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9" h="181602">
                    <a:moveTo>
                      <a:pt x="1503" y="-2150"/>
                    </a:moveTo>
                    <a:lnTo>
                      <a:pt x="-6796" y="-2150"/>
                    </a:lnTo>
                    <a:lnTo>
                      <a:pt x="-6796" y="179452"/>
                    </a:lnTo>
                    <a:lnTo>
                      <a:pt x="1503" y="179452"/>
                    </a:lnTo>
                    <a:lnTo>
                      <a:pt x="1503" y="-2150"/>
                    </a:lnTo>
                  </a:path>
                </a:pathLst>
              </a:custGeom>
              <a:solidFill>
                <a:srgbClr val="29362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0" name="Figura a mano libera: forma 889">
                <a:extLst>
                  <a:ext uri="{FF2B5EF4-FFF2-40B4-BE49-F238E27FC236}">
                    <a16:creationId xmlns:a16="http://schemas.microsoft.com/office/drawing/2014/main" id="{697548DE-7535-4EB5-8F0E-14ED1C58E9A2}"/>
                  </a:ext>
                </a:extLst>
              </p:cNvPr>
              <p:cNvSpPr/>
              <p:nvPr/>
            </p:nvSpPr>
            <p:spPr>
              <a:xfrm flipV="1">
                <a:off x="8608485" y="3945784"/>
                <a:ext cx="76045" cy="214176"/>
              </a:xfrm>
              <a:custGeom>
                <a:avLst/>
                <a:gdLst>
                  <a:gd name="connsiteX0" fmla="*/ 31709 w 76045"/>
                  <a:gd name="connsiteY0" fmla="*/ 211705 h 214176"/>
                  <a:gd name="connsiteX1" fmla="*/ 983 w 76045"/>
                  <a:gd name="connsiteY1" fmla="*/ 15961 h 214176"/>
                  <a:gd name="connsiteX2" fmla="*/ 33195 w 76045"/>
                  <a:gd name="connsiteY2" fmla="*/ -2369 h 214176"/>
                  <a:gd name="connsiteX3" fmla="*/ 38158 w 76045"/>
                  <a:gd name="connsiteY3" fmla="*/ -2369 h 214176"/>
                  <a:gd name="connsiteX4" fmla="*/ 69368 w 76045"/>
                  <a:gd name="connsiteY4" fmla="*/ 70470 h 214176"/>
                  <a:gd name="connsiteX5" fmla="*/ 31709 w 76045"/>
                  <a:gd name="connsiteY5" fmla="*/ 211705 h 214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045" h="214176">
                    <a:moveTo>
                      <a:pt x="31709" y="211705"/>
                    </a:moveTo>
                    <a:cubicBezTo>
                      <a:pt x="31709" y="211705"/>
                      <a:pt x="-23787" y="71951"/>
                      <a:pt x="983" y="15961"/>
                    </a:cubicBezTo>
                    <a:cubicBezTo>
                      <a:pt x="983" y="15961"/>
                      <a:pt x="6429" y="-3367"/>
                      <a:pt x="33195" y="-2369"/>
                    </a:cubicBezTo>
                    <a:lnTo>
                      <a:pt x="38158" y="-2369"/>
                    </a:lnTo>
                    <a:cubicBezTo>
                      <a:pt x="38158" y="-2369"/>
                      <a:pt x="78286" y="-8315"/>
                      <a:pt x="69368" y="70470"/>
                    </a:cubicBezTo>
                    <a:cubicBezTo>
                      <a:pt x="69368" y="70470"/>
                      <a:pt x="55003" y="168095"/>
                      <a:pt x="31709" y="211705"/>
                    </a:cubicBezTo>
                  </a:path>
                </a:pathLst>
              </a:custGeom>
              <a:solidFill>
                <a:srgbClr val="68A54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1" name="Figura a mano libera: forma 890">
                <a:extLst>
                  <a:ext uri="{FF2B5EF4-FFF2-40B4-BE49-F238E27FC236}">
                    <a16:creationId xmlns:a16="http://schemas.microsoft.com/office/drawing/2014/main" id="{072CDDC2-5C1F-4A7F-BB66-C6BD013BE98A}"/>
                  </a:ext>
                </a:extLst>
              </p:cNvPr>
              <p:cNvSpPr/>
              <p:nvPr/>
            </p:nvSpPr>
            <p:spPr>
              <a:xfrm flipV="1">
                <a:off x="8646518" y="4053237"/>
                <a:ext cx="26857" cy="46510"/>
              </a:xfrm>
              <a:custGeom>
                <a:avLst/>
                <a:gdLst>
                  <a:gd name="connsiteX0" fmla="*/ -4554 w 26857"/>
                  <a:gd name="connsiteY0" fmla="*/ -2420 h 46510"/>
                  <a:gd name="connsiteX1" fmla="*/ -5407 w 26857"/>
                  <a:gd name="connsiteY1" fmla="*/ -585 h 46510"/>
                  <a:gd name="connsiteX2" fmla="*/ 13834 w 26857"/>
                  <a:gd name="connsiteY2" fmla="*/ 17683 h 46510"/>
                  <a:gd name="connsiteX3" fmla="*/ 19431 w 26857"/>
                  <a:gd name="connsiteY3" fmla="*/ 42895 h 46510"/>
                  <a:gd name="connsiteX4" fmla="*/ 21037 w 26857"/>
                  <a:gd name="connsiteY4" fmla="*/ 44090 h 46510"/>
                  <a:gd name="connsiteX5" fmla="*/ 15591 w 26857"/>
                  <a:gd name="connsiteY5" fmla="*/ 16695 h 46510"/>
                  <a:gd name="connsiteX6" fmla="*/ -4554 w 26857"/>
                  <a:gd name="connsiteY6" fmla="*/ -2420 h 46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857" h="46510">
                    <a:moveTo>
                      <a:pt x="-4554" y="-2420"/>
                    </a:moveTo>
                    <a:lnTo>
                      <a:pt x="-5407" y="-585"/>
                    </a:lnTo>
                    <a:cubicBezTo>
                      <a:pt x="856" y="2346"/>
                      <a:pt x="10201" y="11233"/>
                      <a:pt x="13834" y="17683"/>
                    </a:cubicBezTo>
                    <a:cubicBezTo>
                      <a:pt x="15960" y="21487"/>
                      <a:pt x="20268" y="40805"/>
                      <a:pt x="19431" y="42895"/>
                    </a:cubicBezTo>
                    <a:lnTo>
                      <a:pt x="21037" y="44090"/>
                    </a:lnTo>
                    <a:cubicBezTo>
                      <a:pt x="22991" y="41803"/>
                      <a:pt x="17488" y="20063"/>
                      <a:pt x="15591" y="16695"/>
                    </a:cubicBezTo>
                    <a:cubicBezTo>
                      <a:pt x="11744" y="9840"/>
                      <a:pt x="2135" y="719"/>
                      <a:pt x="-4554" y="-242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2" name="Figura a mano libera: forma 891">
                <a:extLst>
                  <a:ext uri="{FF2B5EF4-FFF2-40B4-BE49-F238E27FC236}">
                    <a16:creationId xmlns:a16="http://schemas.microsoft.com/office/drawing/2014/main" id="{5BCAF1AC-82FD-4BD7-A0D2-025CC598EBDB}"/>
                  </a:ext>
                </a:extLst>
              </p:cNvPr>
              <p:cNvSpPr/>
              <p:nvPr/>
            </p:nvSpPr>
            <p:spPr>
              <a:xfrm flipV="1">
                <a:off x="8646025" y="4103655"/>
                <a:ext cx="35987" cy="32451"/>
              </a:xfrm>
              <a:custGeom>
                <a:avLst/>
                <a:gdLst>
                  <a:gd name="connsiteX0" fmla="*/ -4597 w 35987"/>
                  <a:gd name="connsiteY0" fmla="*/ -2326 h 32451"/>
                  <a:gd name="connsiteX1" fmla="*/ -5413 w 35987"/>
                  <a:gd name="connsiteY1" fmla="*/ -491 h 32451"/>
                  <a:gd name="connsiteX2" fmla="*/ -8 w 35987"/>
                  <a:gd name="connsiteY2" fmla="*/ 3771 h 32451"/>
                  <a:gd name="connsiteX3" fmla="*/ 4960 w 35987"/>
                  <a:gd name="connsiteY3" fmla="*/ 7929 h 32451"/>
                  <a:gd name="connsiteX4" fmla="*/ 11415 w 35987"/>
                  <a:gd name="connsiteY4" fmla="*/ 11437 h 32451"/>
                  <a:gd name="connsiteX5" fmla="*/ 16223 w 35987"/>
                  <a:gd name="connsiteY5" fmla="*/ 13983 h 32451"/>
                  <a:gd name="connsiteX6" fmla="*/ 28530 w 35987"/>
                  <a:gd name="connsiteY6" fmla="*/ 26265 h 32451"/>
                  <a:gd name="connsiteX7" fmla="*/ 27636 w 35987"/>
                  <a:gd name="connsiteY7" fmla="*/ 28666 h 32451"/>
                  <a:gd name="connsiteX8" fmla="*/ 29024 w 35987"/>
                  <a:gd name="connsiteY8" fmla="*/ 30126 h 32451"/>
                  <a:gd name="connsiteX9" fmla="*/ 30531 w 35987"/>
                  <a:gd name="connsiteY9" fmla="*/ 26015 h 32451"/>
                  <a:gd name="connsiteX10" fmla="*/ 17210 w 35987"/>
                  <a:gd name="connsiteY10" fmla="*/ 12237 h 32451"/>
                  <a:gd name="connsiteX11" fmla="*/ 12335 w 35987"/>
                  <a:gd name="connsiteY11" fmla="*/ 9639 h 32451"/>
                  <a:gd name="connsiteX12" fmla="*/ 6010 w 35987"/>
                  <a:gd name="connsiteY12" fmla="*/ 6208 h 32451"/>
                  <a:gd name="connsiteX13" fmla="*/ 1400 w 35987"/>
                  <a:gd name="connsiteY13" fmla="*/ 2321 h 32451"/>
                  <a:gd name="connsiteX14" fmla="*/ -4597 w 35987"/>
                  <a:gd name="connsiteY14" fmla="*/ -2326 h 3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987" h="32451">
                    <a:moveTo>
                      <a:pt x="-4597" y="-2326"/>
                    </a:moveTo>
                    <a:lnTo>
                      <a:pt x="-5413" y="-491"/>
                    </a:lnTo>
                    <a:cubicBezTo>
                      <a:pt x="-3553" y="351"/>
                      <a:pt x="-1833" y="2009"/>
                      <a:pt x="-8" y="3771"/>
                    </a:cubicBezTo>
                    <a:cubicBezTo>
                      <a:pt x="1546" y="5278"/>
                      <a:pt x="3167" y="6832"/>
                      <a:pt x="4960" y="7929"/>
                    </a:cubicBezTo>
                    <a:cubicBezTo>
                      <a:pt x="7029" y="9212"/>
                      <a:pt x="9253" y="10340"/>
                      <a:pt x="11415" y="11437"/>
                    </a:cubicBezTo>
                    <a:cubicBezTo>
                      <a:pt x="13021" y="12263"/>
                      <a:pt x="14638" y="13089"/>
                      <a:pt x="16223" y="13983"/>
                    </a:cubicBezTo>
                    <a:cubicBezTo>
                      <a:pt x="19861" y="16057"/>
                      <a:pt x="28005" y="22013"/>
                      <a:pt x="28530" y="26265"/>
                    </a:cubicBezTo>
                    <a:cubicBezTo>
                      <a:pt x="28644" y="27216"/>
                      <a:pt x="28363" y="27974"/>
                      <a:pt x="27636" y="28666"/>
                    </a:cubicBezTo>
                    <a:lnTo>
                      <a:pt x="29024" y="30126"/>
                    </a:lnTo>
                    <a:cubicBezTo>
                      <a:pt x="30203" y="29009"/>
                      <a:pt x="30739" y="27590"/>
                      <a:pt x="30531" y="26015"/>
                    </a:cubicBezTo>
                    <a:cubicBezTo>
                      <a:pt x="29871" y="20548"/>
                      <a:pt x="20458" y="14067"/>
                      <a:pt x="17210" y="12237"/>
                    </a:cubicBezTo>
                    <a:cubicBezTo>
                      <a:pt x="15604" y="11328"/>
                      <a:pt x="13962" y="10486"/>
                      <a:pt x="12335" y="9639"/>
                    </a:cubicBezTo>
                    <a:cubicBezTo>
                      <a:pt x="10210" y="8557"/>
                      <a:pt x="8016" y="7445"/>
                      <a:pt x="6010" y="6208"/>
                    </a:cubicBezTo>
                    <a:cubicBezTo>
                      <a:pt x="4409" y="5216"/>
                      <a:pt x="2876" y="3750"/>
                      <a:pt x="1400" y="2321"/>
                    </a:cubicBezTo>
                    <a:cubicBezTo>
                      <a:pt x="-466" y="517"/>
                      <a:pt x="-2409" y="-1359"/>
                      <a:pt x="-4597" y="-232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3" name="Figura a mano libera: forma 892">
                <a:extLst>
                  <a:ext uri="{FF2B5EF4-FFF2-40B4-BE49-F238E27FC236}">
                    <a16:creationId xmlns:a16="http://schemas.microsoft.com/office/drawing/2014/main" id="{1962E434-1C0C-4765-92C3-B8CB0687E12B}"/>
                  </a:ext>
                </a:extLst>
              </p:cNvPr>
              <p:cNvSpPr/>
              <p:nvPr/>
            </p:nvSpPr>
            <p:spPr>
              <a:xfrm flipV="1">
                <a:off x="8645437" y="3996831"/>
                <a:ext cx="12688" cy="77423"/>
              </a:xfrm>
              <a:custGeom>
                <a:avLst/>
                <a:gdLst>
                  <a:gd name="connsiteX0" fmla="*/ -3407 w 12688"/>
                  <a:gd name="connsiteY0" fmla="*/ -2509 h 77423"/>
                  <a:gd name="connsiteX1" fmla="*/ -5393 w 12688"/>
                  <a:gd name="connsiteY1" fmla="*/ -2177 h 77423"/>
                  <a:gd name="connsiteX2" fmla="*/ -206 w 12688"/>
                  <a:gd name="connsiteY2" fmla="*/ 10614 h 77423"/>
                  <a:gd name="connsiteX3" fmla="*/ 5225 w 12688"/>
                  <a:gd name="connsiteY3" fmla="*/ 25852 h 77423"/>
                  <a:gd name="connsiteX4" fmla="*/ 3463 w 12688"/>
                  <a:gd name="connsiteY4" fmla="*/ 45232 h 77423"/>
                  <a:gd name="connsiteX5" fmla="*/ 2325 w 12688"/>
                  <a:gd name="connsiteY5" fmla="*/ 52680 h 77423"/>
                  <a:gd name="connsiteX6" fmla="*/ 2242 w 12688"/>
                  <a:gd name="connsiteY6" fmla="*/ 57763 h 77423"/>
                  <a:gd name="connsiteX7" fmla="*/ -939 w 12688"/>
                  <a:gd name="connsiteY7" fmla="*/ 72903 h 77423"/>
                  <a:gd name="connsiteX8" fmla="*/ -762 w 12688"/>
                  <a:gd name="connsiteY8" fmla="*/ 74914 h 77423"/>
                  <a:gd name="connsiteX9" fmla="*/ 4264 w 12688"/>
                  <a:gd name="connsiteY9" fmla="*/ 57727 h 77423"/>
                  <a:gd name="connsiteX10" fmla="*/ 4326 w 12688"/>
                  <a:gd name="connsiteY10" fmla="*/ 52945 h 77423"/>
                  <a:gd name="connsiteX11" fmla="*/ 5470 w 12688"/>
                  <a:gd name="connsiteY11" fmla="*/ 45549 h 77423"/>
                  <a:gd name="connsiteX12" fmla="*/ 7226 w 12688"/>
                  <a:gd name="connsiteY12" fmla="*/ 25769 h 77423"/>
                  <a:gd name="connsiteX13" fmla="*/ 1572 w 12688"/>
                  <a:gd name="connsiteY13" fmla="*/ 9652 h 77423"/>
                  <a:gd name="connsiteX14" fmla="*/ -3407 w 12688"/>
                  <a:gd name="connsiteY14" fmla="*/ -2509 h 77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688" h="77423">
                    <a:moveTo>
                      <a:pt x="-3407" y="-2509"/>
                    </a:moveTo>
                    <a:lnTo>
                      <a:pt x="-5393" y="-2177"/>
                    </a:lnTo>
                    <a:cubicBezTo>
                      <a:pt x="-4598" y="2605"/>
                      <a:pt x="-2368" y="6690"/>
                      <a:pt x="-206" y="10614"/>
                    </a:cubicBezTo>
                    <a:cubicBezTo>
                      <a:pt x="2325" y="15223"/>
                      <a:pt x="4924" y="19969"/>
                      <a:pt x="5225" y="25852"/>
                    </a:cubicBezTo>
                    <a:cubicBezTo>
                      <a:pt x="5542" y="32520"/>
                      <a:pt x="4544" y="38700"/>
                      <a:pt x="3463" y="45232"/>
                    </a:cubicBezTo>
                    <a:cubicBezTo>
                      <a:pt x="3058" y="47691"/>
                      <a:pt x="2663" y="50165"/>
                      <a:pt x="2325" y="52680"/>
                    </a:cubicBezTo>
                    <a:cubicBezTo>
                      <a:pt x="2174" y="53803"/>
                      <a:pt x="2195" y="55632"/>
                      <a:pt x="2242" y="57763"/>
                    </a:cubicBezTo>
                    <a:cubicBezTo>
                      <a:pt x="2315" y="62950"/>
                      <a:pt x="2460" y="72606"/>
                      <a:pt x="-939" y="72903"/>
                    </a:cubicBezTo>
                    <a:lnTo>
                      <a:pt x="-762" y="74914"/>
                    </a:lnTo>
                    <a:cubicBezTo>
                      <a:pt x="4503" y="74462"/>
                      <a:pt x="4357" y="64795"/>
                      <a:pt x="4264" y="57727"/>
                    </a:cubicBezTo>
                    <a:cubicBezTo>
                      <a:pt x="4227" y="55679"/>
                      <a:pt x="4196" y="53912"/>
                      <a:pt x="4326" y="52945"/>
                    </a:cubicBezTo>
                    <a:cubicBezTo>
                      <a:pt x="4653" y="50450"/>
                      <a:pt x="5059" y="47987"/>
                      <a:pt x="5470" y="45549"/>
                    </a:cubicBezTo>
                    <a:cubicBezTo>
                      <a:pt x="6545" y="38907"/>
                      <a:pt x="7574" y="32624"/>
                      <a:pt x="7226" y="25769"/>
                    </a:cubicBezTo>
                    <a:cubicBezTo>
                      <a:pt x="6920" y="19413"/>
                      <a:pt x="4196" y="14439"/>
                      <a:pt x="1572" y="9652"/>
                    </a:cubicBezTo>
                    <a:cubicBezTo>
                      <a:pt x="-606" y="5687"/>
                      <a:pt x="-2654" y="1939"/>
                      <a:pt x="-3407" y="-250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4" name="Figura a mano libera: forma 893">
                <a:extLst>
                  <a:ext uri="{FF2B5EF4-FFF2-40B4-BE49-F238E27FC236}">
                    <a16:creationId xmlns:a16="http://schemas.microsoft.com/office/drawing/2014/main" id="{152DCC02-8780-4775-9E46-9CA4C0C2E807}"/>
                  </a:ext>
                </a:extLst>
              </p:cNvPr>
              <p:cNvSpPr/>
              <p:nvPr/>
            </p:nvSpPr>
            <p:spPr>
              <a:xfrm flipV="1">
                <a:off x="8625272" y="4042982"/>
                <a:ext cx="21729" cy="45075"/>
              </a:xfrm>
              <a:custGeom>
                <a:avLst/>
                <a:gdLst>
                  <a:gd name="connsiteX0" fmla="*/ 15251 w 21729"/>
                  <a:gd name="connsiteY0" fmla="*/ -2444 h 45075"/>
                  <a:gd name="connsiteX1" fmla="*/ 1275 w 21729"/>
                  <a:gd name="connsiteY1" fmla="*/ 14587 h 45075"/>
                  <a:gd name="connsiteX2" fmla="*/ -3049 w 21729"/>
                  <a:gd name="connsiteY2" fmla="*/ 30824 h 45075"/>
                  <a:gd name="connsiteX3" fmla="*/ -5367 w 21729"/>
                  <a:gd name="connsiteY3" fmla="*/ 42024 h 45075"/>
                  <a:gd name="connsiteX4" fmla="*/ -3433 w 21729"/>
                  <a:gd name="connsiteY4" fmla="*/ 42632 h 45075"/>
                  <a:gd name="connsiteX5" fmla="*/ -1053 w 21729"/>
                  <a:gd name="connsiteY5" fmla="*/ 31141 h 45075"/>
                  <a:gd name="connsiteX6" fmla="*/ 3089 w 21729"/>
                  <a:gd name="connsiteY6" fmla="*/ 15481 h 45075"/>
                  <a:gd name="connsiteX7" fmla="*/ 16363 w 21729"/>
                  <a:gd name="connsiteY7" fmla="*/ -760 h 45075"/>
                  <a:gd name="connsiteX8" fmla="*/ 15251 w 21729"/>
                  <a:gd name="connsiteY8" fmla="*/ -2444 h 45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29" h="45075">
                    <a:moveTo>
                      <a:pt x="15251" y="-2444"/>
                    </a:moveTo>
                    <a:cubicBezTo>
                      <a:pt x="10043" y="976"/>
                      <a:pt x="4815" y="7337"/>
                      <a:pt x="1275" y="14587"/>
                    </a:cubicBezTo>
                    <a:cubicBezTo>
                      <a:pt x="-1401" y="20055"/>
                      <a:pt x="-2243" y="25528"/>
                      <a:pt x="-3049" y="30824"/>
                    </a:cubicBezTo>
                    <a:cubicBezTo>
                      <a:pt x="-3615" y="34498"/>
                      <a:pt x="-4182" y="38266"/>
                      <a:pt x="-5367" y="42024"/>
                    </a:cubicBezTo>
                    <a:lnTo>
                      <a:pt x="-3433" y="42632"/>
                    </a:lnTo>
                    <a:cubicBezTo>
                      <a:pt x="-2217" y="38734"/>
                      <a:pt x="-1625" y="34867"/>
                      <a:pt x="-1053" y="31141"/>
                    </a:cubicBezTo>
                    <a:cubicBezTo>
                      <a:pt x="-227" y="25746"/>
                      <a:pt x="553" y="20658"/>
                      <a:pt x="3089" y="15481"/>
                    </a:cubicBezTo>
                    <a:cubicBezTo>
                      <a:pt x="6488" y="8543"/>
                      <a:pt x="11446" y="2478"/>
                      <a:pt x="16363" y="-760"/>
                    </a:cubicBezTo>
                    <a:lnTo>
                      <a:pt x="15251" y="-244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5" name="Figura a mano libera: forma 894">
                <a:extLst>
                  <a:ext uri="{FF2B5EF4-FFF2-40B4-BE49-F238E27FC236}">
                    <a16:creationId xmlns:a16="http://schemas.microsoft.com/office/drawing/2014/main" id="{CD17389A-521F-4435-8399-2D510C1A2262}"/>
                  </a:ext>
                </a:extLst>
              </p:cNvPr>
              <p:cNvSpPr/>
              <p:nvPr/>
            </p:nvSpPr>
            <p:spPr>
              <a:xfrm flipV="1">
                <a:off x="8615984" y="4079831"/>
                <a:ext cx="29541" cy="35964"/>
              </a:xfrm>
              <a:custGeom>
                <a:avLst/>
                <a:gdLst>
                  <a:gd name="connsiteX0" fmla="*/ 22988 w 29541"/>
                  <a:gd name="connsiteY0" fmla="*/ -2374 h 35964"/>
                  <a:gd name="connsiteX1" fmla="*/ 15260 w 29541"/>
                  <a:gd name="connsiteY1" fmla="*/ 2569 h 35964"/>
                  <a:gd name="connsiteX2" fmla="*/ 3535 w 29541"/>
                  <a:gd name="connsiteY2" fmla="*/ 10833 h 35964"/>
                  <a:gd name="connsiteX3" fmla="*/ -4448 w 29541"/>
                  <a:gd name="connsiteY3" fmla="*/ 25198 h 35964"/>
                  <a:gd name="connsiteX4" fmla="*/ -5197 w 29541"/>
                  <a:gd name="connsiteY4" fmla="*/ 25198 h 35964"/>
                  <a:gd name="connsiteX5" fmla="*/ -5223 w 29541"/>
                  <a:gd name="connsiteY5" fmla="*/ 27511 h 35964"/>
                  <a:gd name="connsiteX6" fmla="*/ -5358 w 29541"/>
                  <a:gd name="connsiteY6" fmla="*/ 33591 h 35964"/>
                  <a:gd name="connsiteX7" fmla="*/ -2873 w 29541"/>
                  <a:gd name="connsiteY7" fmla="*/ 26798 h 35964"/>
                  <a:gd name="connsiteX8" fmla="*/ 4954 w 29541"/>
                  <a:gd name="connsiteY8" fmla="*/ 12283 h 35964"/>
                  <a:gd name="connsiteX9" fmla="*/ 16299 w 29541"/>
                  <a:gd name="connsiteY9" fmla="*/ 4305 h 35964"/>
                  <a:gd name="connsiteX10" fmla="*/ 24183 w 29541"/>
                  <a:gd name="connsiteY10" fmla="*/ -752 h 35964"/>
                  <a:gd name="connsiteX11" fmla="*/ 22988 w 29541"/>
                  <a:gd name="connsiteY11" fmla="*/ -2374 h 35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541" h="35964">
                    <a:moveTo>
                      <a:pt x="22988" y="-2374"/>
                    </a:moveTo>
                    <a:cubicBezTo>
                      <a:pt x="20603" y="-622"/>
                      <a:pt x="17895" y="1005"/>
                      <a:pt x="15260" y="2569"/>
                    </a:cubicBezTo>
                    <a:cubicBezTo>
                      <a:pt x="11164" y="5027"/>
                      <a:pt x="6908" y="7553"/>
                      <a:pt x="3535" y="10833"/>
                    </a:cubicBezTo>
                    <a:cubicBezTo>
                      <a:pt x="-519" y="14782"/>
                      <a:pt x="-2577" y="20042"/>
                      <a:pt x="-4448" y="25198"/>
                    </a:cubicBezTo>
                    <a:lnTo>
                      <a:pt x="-5197" y="25198"/>
                    </a:lnTo>
                    <a:cubicBezTo>
                      <a:pt x="-5197" y="25962"/>
                      <a:pt x="-5212" y="26736"/>
                      <a:pt x="-5223" y="27511"/>
                    </a:cubicBezTo>
                    <a:lnTo>
                      <a:pt x="-5358" y="33591"/>
                    </a:lnTo>
                    <a:lnTo>
                      <a:pt x="-2873" y="26798"/>
                    </a:lnTo>
                    <a:cubicBezTo>
                      <a:pt x="-982" y="21560"/>
                      <a:pt x="972" y="16154"/>
                      <a:pt x="4954" y="12283"/>
                    </a:cubicBezTo>
                    <a:cubicBezTo>
                      <a:pt x="8145" y="9169"/>
                      <a:pt x="12297" y="6696"/>
                      <a:pt x="16299" y="4305"/>
                    </a:cubicBezTo>
                    <a:cubicBezTo>
                      <a:pt x="18965" y="2709"/>
                      <a:pt x="21715" y="1072"/>
                      <a:pt x="24183" y="-752"/>
                    </a:cubicBezTo>
                    <a:lnTo>
                      <a:pt x="22988" y="-237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6" name="Figura a mano libera: forma 895">
                <a:extLst>
                  <a:ext uri="{FF2B5EF4-FFF2-40B4-BE49-F238E27FC236}">
                    <a16:creationId xmlns:a16="http://schemas.microsoft.com/office/drawing/2014/main" id="{CE1C0392-5E5E-4010-8F64-1AA3B5D6136E}"/>
                  </a:ext>
                </a:extLst>
              </p:cNvPr>
              <p:cNvSpPr/>
              <p:nvPr/>
            </p:nvSpPr>
            <p:spPr>
              <a:xfrm flipV="1">
                <a:off x="8619176" y="4119013"/>
                <a:ext cx="25575" cy="31391"/>
              </a:xfrm>
              <a:custGeom>
                <a:avLst/>
                <a:gdLst>
                  <a:gd name="connsiteX0" fmla="*/ 18547 w 25575"/>
                  <a:gd name="connsiteY0" fmla="*/ -2293 h 31391"/>
                  <a:gd name="connsiteX1" fmla="*/ 8912 w 25575"/>
                  <a:gd name="connsiteY1" fmla="*/ 7374 h 31391"/>
                  <a:gd name="connsiteX2" fmla="*/ -5360 w 25575"/>
                  <a:gd name="connsiteY2" fmla="*/ 29067 h 31391"/>
                  <a:gd name="connsiteX3" fmla="*/ -3343 w 25575"/>
                  <a:gd name="connsiteY3" fmla="*/ 29098 h 31391"/>
                  <a:gd name="connsiteX4" fmla="*/ 10221 w 25575"/>
                  <a:gd name="connsiteY4" fmla="*/ 8902 h 31391"/>
                  <a:gd name="connsiteX5" fmla="*/ 20216 w 25575"/>
                  <a:gd name="connsiteY5" fmla="*/ -1155 h 31391"/>
                  <a:gd name="connsiteX6" fmla="*/ 18547 w 25575"/>
                  <a:gd name="connsiteY6" fmla="*/ -2293 h 31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575" h="31391">
                    <a:moveTo>
                      <a:pt x="18547" y="-2293"/>
                    </a:moveTo>
                    <a:cubicBezTo>
                      <a:pt x="16198" y="1173"/>
                      <a:pt x="12659" y="4183"/>
                      <a:pt x="8912" y="7374"/>
                    </a:cubicBezTo>
                    <a:cubicBezTo>
                      <a:pt x="1973" y="13278"/>
                      <a:pt x="-5209" y="19395"/>
                      <a:pt x="-5360" y="29067"/>
                    </a:cubicBezTo>
                    <a:lnTo>
                      <a:pt x="-3343" y="29098"/>
                    </a:lnTo>
                    <a:cubicBezTo>
                      <a:pt x="-3203" y="20330"/>
                      <a:pt x="3616" y="14525"/>
                      <a:pt x="10221" y="8902"/>
                    </a:cubicBezTo>
                    <a:cubicBezTo>
                      <a:pt x="13901" y="5763"/>
                      <a:pt x="17716" y="2525"/>
                      <a:pt x="20216" y="-1155"/>
                    </a:cubicBezTo>
                    <a:lnTo>
                      <a:pt x="18547" y="-229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7" name="Figura a mano libera: forma 896">
                <a:extLst>
                  <a:ext uri="{FF2B5EF4-FFF2-40B4-BE49-F238E27FC236}">
                    <a16:creationId xmlns:a16="http://schemas.microsoft.com/office/drawing/2014/main" id="{C21C7CC2-C595-4840-9079-5E3548D2CE5A}"/>
                  </a:ext>
                </a:extLst>
              </p:cNvPr>
              <p:cNvSpPr/>
              <p:nvPr/>
            </p:nvSpPr>
            <p:spPr>
              <a:xfrm flipV="1">
                <a:off x="8656528" y="4126611"/>
                <a:ext cx="25232" cy="9656"/>
              </a:xfrm>
              <a:custGeom>
                <a:avLst/>
                <a:gdLst>
                  <a:gd name="connsiteX0" fmla="*/ 14567 w 25232"/>
                  <a:gd name="connsiteY0" fmla="*/ -2300 h 9656"/>
                  <a:gd name="connsiteX1" fmla="*/ 1028 w 25232"/>
                  <a:gd name="connsiteY1" fmla="*/ 2601 h 9656"/>
                  <a:gd name="connsiteX2" fmla="*/ -5380 w 25232"/>
                  <a:gd name="connsiteY2" fmla="*/ 5345 h 9656"/>
                  <a:gd name="connsiteX3" fmla="*/ -5396 w 25232"/>
                  <a:gd name="connsiteY3" fmla="*/ 5345 h 9656"/>
                  <a:gd name="connsiteX4" fmla="*/ -5422 w 25232"/>
                  <a:gd name="connsiteY4" fmla="*/ 7356 h 9656"/>
                  <a:gd name="connsiteX5" fmla="*/ -5396 w 25232"/>
                  <a:gd name="connsiteY5" fmla="*/ 7356 h 9656"/>
                  <a:gd name="connsiteX6" fmla="*/ 1948 w 25232"/>
                  <a:gd name="connsiteY6" fmla="*/ 4409 h 9656"/>
                  <a:gd name="connsiteX7" fmla="*/ 16230 w 25232"/>
                  <a:gd name="connsiteY7" fmla="*/ 12 h 9656"/>
                  <a:gd name="connsiteX8" fmla="*/ 17857 w 25232"/>
                  <a:gd name="connsiteY8" fmla="*/ 2076 h 9656"/>
                  <a:gd name="connsiteX9" fmla="*/ 19811 w 25232"/>
                  <a:gd name="connsiteY9" fmla="*/ 1530 h 9656"/>
                  <a:gd name="connsiteX10" fmla="*/ 17040 w 25232"/>
                  <a:gd name="connsiteY10" fmla="*/ -1832 h 9656"/>
                  <a:gd name="connsiteX11" fmla="*/ 14567 w 25232"/>
                  <a:gd name="connsiteY11" fmla="*/ -2300 h 9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232" h="9656">
                    <a:moveTo>
                      <a:pt x="14567" y="-2300"/>
                    </a:moveTo>
                    <a:cubicBezTo>
                      <a:pt x="10653" y="-2300"/>
                      <a:pt x="5414" y="376"/>
                      <a:pt x="1028" y="2601"/>
                    </a:cubicBezTo>
                    <a:cubicBezTo>
                      <a:pt x="-1607" y="3947"/>
                      <a:pt x="-4341" y="5345"/>
                      <a:pt x="-5380" y="5345"/>
                    </a:cubicBezTo>
                    <a:lnTo>
                      <a:pt x="-5396" y="5345"/>
                    </a:lnTo>
                    <a:lnTo>
                      <a:pt x="-5422" y="7356"/>
                    </a:lnTo>
                    <a:lnTo>
                      <a:pt x="-5396" y="7356"/>
                    </a:lnTo>
                    <a:cubicBezTo>
                      <a:pt x="-3925" y="7356"/>
                      <a:pt x="-1638" y="6223"/>
                      <a:pt x="1948" y="4409"/>
                    </a:cubicBezTo>
                    <a:cubicBezTo>
                      <a:pt x="6693" y="1982"/>
                      <a:pt x="13179" y="-1313"/>
                      <a:pt x="16230" y="12"/>
                    </a:cubicBezTo>
                    <a:cubicBezTo>
                      <a:pt x="17040" y="350"/>
                      <a:pt x="17566" y="1041"/>
                      <a:pt x="17857" y="2076"/>
                    </a:cubicBezTo>
                    <a:lnTo>
                      <a:pt x="19811" y="1530"/>
                    </a:lnTo>
                    <a:cubicBezTo>
                      <a:pt x="19327" y="-107"/>
                      <a:pt x="18402" y="-1245"/>
                      <a:pt x="17040" y="-1832"/>
                    </a:cubicBezTo>
                    <a:cubicBezTo>
                      <a:pt x="16297" y="-2150"/>
                      <a:pt x="15471" y="-2300"/>
                      <a:pt x="14567" y="-230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8" name="Figura a mano libera: forma 897">
                <a:extLst>
                  <a:ext uri="{FF2B5EF4-FFF2-40B4-BE49-F238E27FC236}">
                    <a16:creationId xmlns:a16="http://schemas.microsoft.com/office/drawing/2014/main" id="{C288E74D-6924-475F-A89D-6A747D7F11E1}"/>
                  </a:ext>
                </a:extLst>
              </p:cNvPr>
              <p:cNvSpPr/>
              <p:nvPr/>
            </p:nvSpPr>
            <p:spPr>
              <a:xfrm flipV="1">
                <a:off x="8657048" y="4084779"/>
                <a:ext cx="25144" cy="7057"/>
              </a:xfrm>
              <a:custGeom>
                <a:avLst/>
                <a:gdLst>
                  <a:gd name="connsiteX0" fmla="*/ 5949 w 25144"/>
                  <a:gd name="connsiteY0" fmla="*/ -2394 h 7057"/>
                  <a:gd name="connsiteX1" fmla="*/ -678 w 25144"/>
                  <a:gd name="connsiteY1" fmla="*/ -2062 h 7057"/>
                  <a:gd name="connsiteX2" fmla="*/ -5423 w 25144"/>
                  <a:gd name="connsiteY2" fmla="*/ -1812 h 7057"/>
                  <a:gd name="connsiteX3" fmla="*/ -5423 w 25144"/>
                  <a:gd name="connsiteY3" fmla="*/ 209 h 7057"/>
                  <a:gd name="connsiteX4" fmla="*/ -516 w 25144"/>
                  <a:gd name="connsiteY4" fmla="*/ -56 h 7057"/>
                  <a:gd name="connsiteX5" fmla="*/ 17903 w 25144"/>
                  <a:gd name="connsiteY5" fmla="*/ 4664 h 7057"/>
                  <a:gd name="connsiteX6" fmla="*/ 19722 w 25144"/>
                  <a:gd name="connsiteY6" fmla="*/ 3832 h 7057"/>
                  <a:gd name="connsiteX7" fmla="*/ 5949 w 25144"/>
                  <a:gd name="connsiteY7" fmla="*/ -2394 h 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44" h="7057">
                    <a:moveTo>
                      <a:pt x="5949" y="-2394"/>
                    </a:moveTo>
                    <a:cubicBezTo>
                      <a:pt x="3678" y="-2394"/>
                      <a:pt x="1401" y="-2223"/>
                      <a:pt x="-678" y="-2062"/>
                    </a:cubicBezTo>
                    <a:cubicBezTo>
                      <a:pt x="-2419" y="-1937"/>
                      <a:pt x="-4066" y="-1812"/>
                      <a:pt x="-5423" y="-1812"/>
                    </a:cubicBezTo>
                    <a:lnTo>
                      <a:pt x="-5423" y="209"/>
                    </a:lnTo>
                    <a:cubicBezTo>
                      <a:pt x="-4004" y="209"/>
                      <a:pt x="-2310" y="85"/>
                      <a:pt x="-516" y="-56"/>
                    </a:cubicBezTo>
                    <a:cubicBezTo>
                      <a:pt x="6489" y="-591"/>
                      <a:pt x="15221" y="-1251"/>
                      <a:pt x="17903" y="4664"/>
                    </a:cubicBezTo>
                    <a:lnTo>
                      <a:pt x="19722" y="3832"/>
                    </a:lnTo>
                    <a:cubicBezTo>
                      <a:pt x="17409" y="-1313"/>
                      <a:pt x="11671" y="-2394"/>
                      <a:pt x="5949" y="-239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9" name="Figura a mano libera: forma 898">
                <a:extLst>
                  <a:ext uri="{FF2B5EF4-FFF2-40B4-BE49-F238E27FC236}">
                    <a16:creationId xmlns:a16="http://schemas.microsoft.com/office/drawing/2014/main" id="{A67BA098-3EEB-4BCB-8B19-B1847C04EBE8}"/>
                  </a:ext>
                </a:extLst>
              </p:cNvPr>
              <p:cNvSpPr/>
              <p:nvPr/>
            </p:nvSpPr>
            <p:spPr>
              <a:xfrm flipV="1">
                <a:off x="8657001" y="4024953"/>
                <a:ext cx="14789" cy="21708"/>
              </a:xfrm>
              <a:custGeom>
                <a:avLst/>
                <a:gdLst>
                  <a:gd name="connsiteX0" fmla="*/ -4322 w 14789"/>
                  <a:gd name="connsiteY0" fmla="*/ -2509 h 21708"/>
                  <a:gd name="connsiteX1" fmla="*/ -5414 w 14789"/>
                  <a:gd name="connsiteY1" fmla="*/ -809 h 21708"/>
                  <a:gd name="connsiteX2" fmla="*/ 7257 w 14789"/>
                  <a:gd name="connsiteY2" fmla="*/ 18909 h 21708"/>
                  <a:gd name="connsiteX3" fmla="*/ 9268 w 14789"/>
                  <a:gd name="connsiteY3" fmla="*/ 19200 h 21708"/>
                  <a:gd name="connsiteX4" fmla="*/ -4322 w 14789"/>
                  <a:gd name="connsiteY4" fmla="*/ -2509 h 21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89" h="21708">
                    <a:moveTo>
                      <a:pt x="-4322" y="-2509"/>
                    </a:moveTo>
                    <a:lnTo>
                      <a:pt x="-5414" y="-809"/>
                    </a:lnTo>
                    <a:cubicBezTo>
                      <a:pt x="412" y="2891"/>
                      <a:pt x="8270" y="12043"/>
                      <a:pt x="7257" y="18909"/>
                    </a:cubicBezTo>
                    <a:lnTo>
                      <a:pt x="9268" y="19200"/>
                    </a:lnTo>
                    <a:cubicBezTo>
                      <a:pt x="10490" y="10749"/>
                      <a:pt x="1015" y="885"/>
                      <a:pt x="-4322" y="-250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0" name="Figura a mano libera: forma 899">
                <a:extLst>
                  <a:ext uri="{FF2B5EF4-FFF2-40B4-BE49-F238E27FC236}">
                    <a16:creationId xmlns:a16="http://schemas.microsoft.com/office/drawing/2014/main" id="{C0C5E9DB-E828-42B7-BC1F-7CE15032F494}"/>
                  </a:ext>
                </a:extLst>
              </p:cNvPr>
              <p:cNvSpPr/>
              <p:nvPr/>
            </p:nvSpPr>
            <p:spPr>
              <a:xfrm flipV="1">
                <a:off x="8627653" y="3996659"/>
                <a:ext cx="29446" cy="34156"/>
              </a:xfrm>
              <a:custGeom>
                <a:avLst/>
                <a:gdLst>
                  <a:gd name="connsiteX0" fmla="*/ 23997 w 29446"/>
                  <a:gd name="connsiteY0" fmla="*/ -2557 h 34156"/>
                  <a:gd name="connsiteX1" fmla="*/ 22012 w 29446"/>
                  <a:gd name="connsiteY1" fmla="*/ -2230 h 34156"/>
                  <a:gd name="connsiteX2" fmla="*/ 9398 w 29446"/>
                  <a:gd name="connsiteY2" fmla="*/ 11112 h 34156"/>
                  <a:gd name="connsiteX3" fmla="*/ 6778 w 29446"/>
                  <a:gd name="connsiteY3" fmla="*/ 12910 h 34156"/>
                  <a:gd name="connsiteX4" fmla="*/ -5258 w 29446"/>
                  <a:gd name="connsiteY4" fmla="*/ 31599 h 34156"/>
                  <a:gd name="connsiteX5" fmla="*/ -3268 w 29446"/>
                  <a:gd name="connsiteY5" fmla="*/ 31261 h 34156"/>
                  <a:gd name="connsiteX6" fmla="*/ 7969 w 29446"/>
                  <a:gd name="connsiteY6" fmla="*/ 14547 h 34156"/>
                  <a:gd name="connsiteX7" fmla="*/ 10526 w 29446"/>
                  <a:gd name="connsiteY7" fmla="*/ 12775 h 34156"/>
                  <a:gd name="connsiteX8" fmla="*/ 23997 w 29446"/>
                  <a:gd name="connsiteY8" fmla="*/ -2557 h 34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46" h="34156">
                    <a:moveTo>
                      <a:pt x="23997" y="-2557"/>
                    </a:moveTo>
                    <a:lnTo>
                      <a:pt x="22012" y="-2230"/>
                    </a:lnTo>
                    <a:cubicBezTo>
                      <a:pt x="22739" y="2089"/>
                      <a:pt x="14060" y="7957"/>
                      <a:pt x="9398" y="11112"/>
                    </a:cubicBezTo>
                    <a:cubicBezTo>
                      <a:pt x="8348" y="11803"/>
                      <a:pt x="7449" y="12432"/>
                      <a:pt x="6778" y="12910"/>
                    </a:cubicBezTo>
                    <a:cubicBezTo>
                      <a:pt x="5396" y="13949"/>
                      <a:pt x="-6698" y="23138"/>
                      <a:pt x="-5258" y="31599"/>
                    </a:cubicBezTo>
                    <a:lnTo>
                      <a:pt x="-3268" y="31261"/>
                    </a:lnTo>
                    <a:cubicBezTo>
                      <a:pt x="-4271" y="25363"/>
                      <a:pt x="3322" y="17977"/>
                      <a:pt x="7969" y="14547"/>
                    </a:cubicBezTo>
                    <a:cubicBezTo>
                      <a:pt x="8623" y="14059"/>
                      <a:pt x="9512" y="13471"/>
                      <a:pt x="10526" y="12775"/>
                    </a:cubicBezTo>
                    <a:cubicBezTo>
                      <a:pt x="16274" y="8898"/>
                      <a:pt x="24953" y="3030"/>
                      <a:pt x="23997" y="-255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1" name="Figura a mano libera: forma 900">
                <a:extLst>
                  <a:ext uri="{FF2B5EF4-FFF2-40B4-BE49-F238E27FC236}">
                    <a16:creationId xmlns:a16="http://schemas.microsoft.com/office/drawing/2014/main" id="{57A44810-B02B-45B9-B82F-A8959C567A23}"/>
                  </a:ext>
                </a:extLst>
              </p:cNvPr>
              <p:cNvSpPr/>
              <p:nvPr/>
            </p:nvSpPr>
            <p:spPr>
              <a:xfrm flipV="1">
                <a:off x="8652282" y="3968864"/>
                <a:ext cx="6553" cy="40668"/>
              </a:xfrm>
              <a:custGeom>
                <a:avLst/>
                <a:gdLst>
                  <a:gd name="connsiteX0" fmla="*/ -2333 w 6553"/>
                  <a:gd name="connsiteY0" fmla="*/ -2610 h 40668"/>
                  <a:gd name="connsiteX1" fmla="*/ -4001 w 6553"/>
                  <a:gd name="connsiteY1" fmla="*/ -1441 h 40668"/>
                  <a:gd name="connsiteX2" fmla="*/ -1746 w 6553"/>
                  <a:gd name="connsiteY2" fmla="*/ 20398 h 40668"/>
                  <a:gd name="connsiteX3" fmla="*/ -2380 w 6553"/>
                  <a:gd name="connsiteY3" fmla="*/ 24945 h 40668"/>
                  <a:gd name="connsiteX4" fmla="*/ -5399 w 6553"/>
                  <a:gd name="connsiteY4" fmla="*/ 36665 h 40668"/>
                  <a:gd name="connsiteX5" fmla="*/ -3949 w 6553"/>
                  <a:gd name="connsiteY5" fmla="*/ 38058 h 40668"/>
                  <a:gd name="connsiteX6" fmla="*/ -379 w 6553"/>
                  <a:gd name="connsiteY6" fmla="*/ 25169 h 40668"/>
                  <a:gd name="connsiteX7" fmla="*/ 229 w 6553"/>
                  <a:gd name="connsiteY7" fmla="*/ 20777 h 40668"/>
                  <a:gd name="connsiteX8" fmla="*/ -2333 w 6553"/>
                  <a:gd name="connsiteY8" fmla="*/ -2610 h 4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3" h="40668">
                    <a:moveTo>
                      <a:pt x="-2333" y="-2610"/>
                    </a:moveTo>
                    <a:lnTo>
                      <a:pt x="-4001" y="-1441"/>
                    </a:lnTo>
                    <a:cubicBezTo>
                      <a:pt x="723" y="5279"/>
                      <a:pt x="-1080" y="16973"/>
                      <a:pt x="-1746" y="20398"/>
                    </a:cubicBezTo>
                    <a:cubicBezTo>
                      <a:pt x="-2000" y="21640"/>
                      <a:pt x="-2177" y="23256"/>
                      <a:pt x="-2380" y="24945"/>
                    </a:cubicBezTo>
                    <a:cubicBezTo>
                      <a:pt x="-2884" y="29285"/>
                      <a:pt x="-3518" y="34706"/>
                      <a:pt x="-5399" y="36665"/>
                    </a:cubicBezTo>
                    <a:lnTo>
                      <a:pt x="-3949" y="38058"/>
                    </a:lnTo>
                    <a:cubicBezTo>
                      <a:pt x="-1590" y="35626"/>
                      <a:pt x="-945" y="30075"/>
                      <a:pt x="-379" y="25169"/>
                    </a:cubicBezTo>
                    <a:cubicBezTo>
                      <a:pt x="-186" y="23526"/>
                      <a:pt x="6" y="21952"/>
                      <a:pt x="229" y="20777"/>
                    </a:cubicBezTo>
                    <a:cubicBezTo>
                      <a:pt x="931" y="17149"/>
                      <a:pt x="2828" y="4775"/>
                      <a:pt x="-2333" y="-261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2" name="Figura a mano libera: forma 901">
                <a:extLst>
                  <a:ext uri="{FF2B5EF4-FFF2-40B4-BE49-F238E27FC236}">
                    <a16:creationId xmlns:a16="http://schemas.microsoft.com/office/drawing/2014/main" id="{94CC2350-5EC4-4BFE-886B-1A2846503200}"/>
                  </a:ext>
                </a:extLst>
              </p:cNvPr>
              <p:cNvSpPr/>
              <p:nvPr/>
            </p:nvSpPr>
            <p:spPr>
              <a:xfrm flipV="1">
                <a:off x="8632720" y="4022261"/>
                <a:ext cx="10112" cy="49607"/>
              </a:xfrm>
              <a:custGeom>
                <a:avLst/>
                <a:gdLst>
                  <a:gd name="connsiteX0" fmla="*/ -4185 w 10112"/>
                  <a:gd name="connsiteY0" fmla="*/ -2484 h 49607"/>
                  <a:gd name="connsiteX1" fmla="*/ -5370 w 10112"/>
                  <a:gd name="connsiteY1" fmla="*/ -863 h 49607"/>
                  <a:gd name="connsiteX2" fmla="*/ 2442 w 10112"/>
                  <a:gd name="connsiteY2" fmla="*/ 25955 h 49607"/>
                  <a:gd name="connsiteX3" fmla="*/ 2276 w 10112"/>
                  <a:gd name="connsiteY3" fmla="*/ 27031 h 49607"/>
                  <a:gd name="connsiteX4" fmla="*/ -1004 w 10112"/>
                  <a:gd name="connsiteY4" fmla="*/ 45663 h 49607"/>
                  <a:gd name="connsiteX5" fmla="*/ -468 w 10112"/>
                  <a:gd name="connsiteY5" fmla="*/ 45975 h 49607"/>
                  <a:gd name="connsiteX6" fmla="*/ 347 w 10112"/>
                  <a:gd name="connsiteY6" fmla="*/ 47124 h 49607"/>
                  <a:gd name="connsiteX7" fmla="*/ 4282 w 10112"/>
                  <a:gd name="connsiteY7" fmla="*/ 27317 h 49607"/>
                  <a:gd name="connsiteX8" fmla="*/ 4443 w 10112"/>
                  <a:gd name="connsiteY8" fmla="*/ 26251 h 49607"/>
                  <a:gd name="connsiteX9" fmla="*/ -4185 w 10112"/>
                  <a:gd name="connsiteY9" fmla="*/ -2484 h 49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12" h="49607">
                    <a:moveTo>
                      <a:pt x="-4185" y="-2484"/>
                    </a:moveTo>
                    <a:lnTo>
                      <a:pt x="-5370" y="-863"/>
                    </a:lnTo>
                    <a:cubicBezTo>
                      <a:pt x="1210" y="3966"/>
                      <a:pt x="3601" y="18009"/>
                      <a:pt x="2442" y="25955"/>
                    </a:cubicBezTo>
                    <a:lnTo>
                      <a:pt x="2276" y="27031"/>
                    </a:lnTo>
                    <a:cubicBezTo>
                      <a:pt x="124" y="42041"/>
                      <a:pt x="-708" y="45149"/>
                      <a:pt x="-1004" y="45663"/>
                    </a:cubicBezTo>
                    <a:lnTo>
                      <a:pt x="-468" y="45975"/>
                    </a:lnTo>
                    <a:lnTo>
                      <a:pt x="347" y="47124"/>
                    </a:lnTo>
                    <a:cubicBezTo>
                      <a:pt x="940" y="46697"/>
                      <a:pt x="1548" y="46266"/>
                      <a:pt x="4282" y="27317"/>
                    </a:cubicBezTo>
                    <a:lnTo>
                      <a:pt x="4443" y="26251"/>
                    </a:lnTo>
                    <a:cubicBezTo>
                      <a:pt x="5654" y="17977"/>
                      <a:pt x="3289" y="2988"/>
                      <a:pt x="-4185" y="-248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3" name="Figura a mano libera: forma 902">
                <a:extLst>
                  <a:ext uri="{FF2B5EF4-FFF2-40B4-BE49-F238E27FC236}">
                    <a16:creationId xmlns:a16="http://schemas.microsoft.com/office/drawing/2014/main" id="{F63EE11E-C4D3-41F4-BD7F-0D40E65E3327}"/>
                  </a:ext>
                </a:extLst>
              </p:cNvPr>
              <p:cNvSpPr/>
              <p:nvPr/>
            </p:nvSpPr>
            <p:spPr>
              <a:xfrm flipV="1">
                <a:off x="8615148" y="4047452"/>
                <a:ext cx="14921" cy="12962"/>
              </a:xfrm>
              <a:custGeom>
                <a:avLst/>
                <a:gdLst>
                  <a:gd name="connsiteX0" fmla="*/ 8990 w 14921"/>
                  <a:gd name="connsiteY0" fmla="*/ -2469 h 12962"/>
                  <a:gd name="connsiteX1" fmla="*/ -506 w 14921"/>
                  <a:gd name="connsiteY1" fmla="*/ 3201 h 12962"/>
                  <a:gd name="connsiteX2" fmla="*/ -2761 w 14921"/>
                  <a:gd name="connsiteY2" fmla="*/ 5919 h 12962"/>
                  <a:gd name="connsiteX3" fmla="*/ -5344 w 14921"/>
                  <a:gd name="connsiteY3" fmla="*/ 8726 h 12962"/>
                  <a:gd name="connsiteX4" fmla="*/ -4362 w 14921"/>
                  <a:gd name="connsiteY4" fmla="*/ 10493 h 12962"/>
                  <a:gd name="connsiteX5" fmla="*/ -1140 w 14921"/>
                  <a:gd name="connsiteY5" fmla="*/ 7104 h 12962"/>
                  <a:gd name="connsiteX6" fmla="*/ 867 w 14921"/>
                  <a:gd name="connsiteY6" fmla="*/ 4682 h 12962"/>
                  <a:gd name="connsiteX7" fmla="*/ 9577 w 14921"/>
                  <a:gd name="connsiteY7" fmla="*/ -541 h 12962"/>
                  <a:gd name="connsiteX8" fmla="*/ 8990 w 14921"/>
                  <a:gd name="connsiteY8" fmla="*/ -2469 h 12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21" h="12962">
                    <a:moveTo>
                      <a:pt x="8990" y="-2469"/>
                    </a:moveTo>
                    <a:cubicBezTo>
                      <a:pt x="5871" y="-1513"/>
                      <a:pt x="2150" y="711"/>
                      <a:pt x="-506" y="3201"/>
                    </a:cubicBezTo>
                    <a:cubicBezTo>
                      <a:pt x="-1332" y="3986"/>
                      <a:pt x="-2065" y="4958"/>
                      <a:pt x="-2761" y="5919"/>
                    </a:cubicBezTo>
                    <a:cubicBezTo>
                      <a:pt x="-3614" y="7062"/>
                      <a:pt x="-4492" y="8247"/>
                      <a:pt x="-5344" y="8726"/>
                    </a:cubicBezTo>
                    <a:lnTo>
                      <a:pt x="-4362" y="10493"/>
                    </a:lnTo>
                    <a:cubicBezTo>
                      <a:pt x="-3135" y="9807"/>
                      <a:pt x="-2111" y="8434"/>
                      <a:pt x="-1140" y="7104"/>
                    </a:cubicBezTo>
                    <a:cubicBezTo>
                      <a:pt x="-485" y="6226"/>
                      <a:pt x="186" y="5327"/>
                      <a:pt x="867" y="4682"/>
                    </a:cubicBezTo>
                    <a:cubicBezTo>
                      <a:pt x="3320" y="2385"/>
                      <a:pt x="6745" y="337"/>
                      <a:pt x="9577" y="-541"/>
                    </a:cubicBezTo>
                    <a:lnTo>
                      <a:pt x="8990" y="-246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4" name="Figura a mano libera: forma 903">
                <a:extLst>
                  <a:ext uri="{FF2B5EF4-FFF2-40B4-BE49-F238E27FC236}">
                    <a16:creationId xmlns:a16="http://schemas.microsoft.com/office/drawing/2014/main" id="{C9923C24-E7BC-49EE-8EFF-B44366964B78}"/>
                  </a:ext>
                </a:extLst>
              </p:cNvPr>
              <p:cNvSpPr/>
              <p:nvPr/>
            </p:nvSpPr>
            <p:spPr>
              <a:xfrm flipV="1">
                <a:off x="8626514" y="4070377"/>
                <a:ext cx="7234" cy="35377"/>
              </a:xfrm>
              <a:custGeom>
                <a:avLst/>
                <a:gdLst>
                  <a:gd name="connsiteX0" fmla="*/ -4 w 7234"/>
                  <a:gd name="connsiteY0" fmla="*/ -2395 h 35377"/>
                  <a:gd name="connsiteX1" fmla="*/ -1454 w 7234"/>
                  <a:gd name="connsiteY1" fmla="*/ 12599 h 35377"/>
                  <a:gd name="connsiteX2" fmla="*/ -5357 w 7234"/>
                  <a:gd name="connsiteY2" fmla="*/ 31626 h 35377"/>
                  <a:gd name="connsiteX3" fmla="*/ -3876 w 7234"/>
                  <a:gd name="connsiteY3" fmla="*/ 32983 h 35377"/>
                  <a:gd name="connsiteX4" fmla="*/ 578 w 7234"/>
                  <a:gd name="connsiteY4" fmla="*/ 12558 h 35377"/>
                  <a:gd name="connsiteX5" fmla="*/ 1878 w 7234"/>
                  <a:gd name="connsiteY5" fmla="*/ -1678 h 35377"/>
                  <a:gd name="connsiteX6" fmla="*/ -4 w 7234"/>
                  <a:gd name="connsiteY6" fmla="*/ -2395 h 35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34" h="35377">
                    <a:moveTo>
                      <a:pt x="-4" y="-2395"/>
                    </a:moveTo>
                    <a:cubicBezTo>
                      <a:pt x="-1646" y="1919"/>
                      <a:pt x="-1553" y="7350"/>
                      <a:pt x="-1454" y="12599"/>
                    </a:cubicBezTo>
                    <a:cubicBezTo>
                      <a:pt x="-1313" y="19714"/>
                      <a:pt x="-1178" y="27073"/>
                      <a:pt x="-5357" y="31626"/>
                    </a:cubicBezTo>
                    <a:lnTo>
                      <a:pt x="-3876" y="32983"/>
                    </a:lnTo>
                    <a:cubicBezTo>
                      <a:pt x="869" y="27853"/>
                      <a:pt x="713" y="20073"/>
                      <a:pt x="578" y="12558"/>
                    </a:cubicBezTo>
                    <a:cubicBezTo>
                      <a:pt x="474" y="7267"/>
                      <a:pt x="371" y="2272"/>
                      <a:pt x="1878" y="-1678"/>
                    </a:cubicBezTo>
                    <a:lnTo>
                      <a:pt x="-4" y="-2395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5" name="Figura a mano libera: forma 904">
                <a:extLst>
                  <a:ext uri="{FF2B5EF4-FFF2-40B4-BE49-F238E27FC236}">
                    <a16:creationId xmlns:a16="http://schemas.microsoft.com/office/drawing/2014/main" id="{473FF284-A092-44B9-B498-6B1BB81A1B73}"/>
                  </a:ext>
                </a:extLst>
              </p:cNvPr>
              <p:cNvSpPr/>
              <p:nvPr/>
            </p:nvSpPr>
            <p:spPr>
              <a:xfrm flipV="1">
                <a:off x="8609181" y="4092860"/>
                <a:ext cx="14032" cy="4454"/>
              </a:xfrm>
              <a:custGeom>
                <a:avLst/>
                <a:gdLst>
                  <a:gd name="connsiteX0" fmla="*/ 8689 w 14032"/>
                  <a:gd name="connsiteY0" fmla="*/ -2380 h 4454"/>
                  <a:gd name="connsiteX1" fmla="*/ -5334 w 14032"/>
                  <a:gd name="connsiteY1" fmla="*/ 235 h 4454"/>
                  <a:gd name="connsiteX2" fmla="*/ -4533 w 14032"/>
                  <a:gd name="connsiteY2" fmla="*/ 2074 h 4454"/>
                  <a:gd name="connsiteX3" fmla="*/ 8699 w 14032"/>
                  <a:gd name="connsiteY3" fmla="*/ -363 h 4454"/>
                  <a:gd name="connsiteX4" fmla="*/ 8689 w 14032"/>
                  <a:gd name="connsiteY4" fmla="*/ -2380 h 4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2" h="4454">
                    <a:moveTo>
                      <a:pt x="8689" y="-2380"/>
                    </a:moveTo>
                    <a:cubicBezTo>
                      <a:pt x="3663" y="-2359"/>
                      <a:pt x="-438" y="-1912"/>
                      <a:pt x="-5334" y="235"/>
                    </a:cubicBezTo>
                    <a:lnTo>
                      <a:pt x="-4533" y="2074"/>
                    </a:lnTo>
                    <a:cubicBezTo>
                      <a:pt x="77" y="63"/>
                      <a:pt x="3814" y="-353"/>
                      <a:pt x="8699" y="-363"/>
                    </a:cubicBezTo>
                    <a:lnTo>
                      <a:pt x="8689" y="-2380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6" name="Figura a mano libera: forma 905">
                <a:extLst>
                  <a:ext uri="{FF2B5EF4-FFF2-40B4-BE49-F238E27FC236}">
                    <a16:creationId xmlns:a16="http://schemas.microsoft.com/office/drawing/2014/main" id="{2C4734D1-0106-4CD7-8315-29798403064B}"/>
                  </a:ext>
                </a:extLst>
              </p:cNvPr>
              <p:cNvSpPr/>
              <p:nvPr/>
            </p:nvSpPr>
            <p:spPr>
              <a:xfrm flipV="1">
                <a:off x="8626701" y="4113358"/>
                <a:ext cx="6605" cy="24858"/>
              </a:xfrm>
              <a:custGeom>
                <a:avLst/>
                <a:gdLst>
                  <a:gd name="connsiteX0" fmla="*/ 1249 w 6605"/>
                  <a:gd name="connsiteY0" fmla="*/ -2313 h 24858"/>
                  <a:gd name="connsiteX1" fmla="*/ -773 w 6605"/>
                  <a:gd name="connsiteY1" fmla="*/ -2313 h 24858"/>
                  <a:gd name="connsiteX2" fmla="*/ -2103 w 6605"/>
                  <a:gd name="connsiteY2" fmla="*/ 11049 h 24858"/>
                  <a:gd name="connsiteX3" fmla="*/ -3382 w 6605"/>
                  <a:gd name="connsiteY3" fmla="*/ 14438 h 24858"/>
                  <a:gd name="connsiteX4" fmla="*/ -5310 w 6605"/>
                  <a:gd name="connsiteY4" fmla="*/ 22546 h 24858"/>
                  <a:gd name="connsiteX5" fmla="*/ -3299 w 6605"/>
                  <a:gd name="connsiteY5" fmla="*/ 22317 h 24858"/>
                  <a:gd name="connsiteX6" fmla="*/ -1516 w 6605"/>
                  <a:gd name="connsiteY6" fmla="*/ 15212 h 24858"/>
                  <a:gd name="connsiteX7" fmla="*/ -165 w 6605"/>
                  <a:gd name="connsiteY7" fmla="*/ 11611 h 24858"/>
                  <a:gd name="connsiteX8" fmla="*/ 1249 w 6605"/>
                  <a:gd name="connsiteY8" fmla="*/ -2313 h 24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05" h="24858">
                    <a:moveTo>
                      <a:pt x="1249" y="-2313"/>
                    </a:moveTo>
                    <a:lnTo>
                      <a:pt x="-773" y="-2313"/>
                    </a:lnTo>
                    <a:cubicBezTo>
                      <a:pt x="-773" y="1996"/>
                      <a:pt x="-773" y="6471"/>
                      <a:pt x="-2103" y="11049"/>
                    </a:cubicBezTo>
                    <a:cubicBezTo>
                      <a:pt x="-2415" y="12120"/>
                      <a:pt x="-2888" y="13248"/>
                      <a:pt x="-3382" y="14438"/>
                    </a:cubicBezTo>
                    <a:cubicBezTo>
                      <a:pt x="-4478" y="17073"/>
                      <a:pt x="-5601" y="19802"/>
                      <a:pt x="-5310" y="22546"/>
                    </a:cubicBezTo>
                    <a:lnTo>
                      <a:pt x="-3299" y="22317"/>
                    </a:lnTo>
                    <a:cubicBezTo>
                      <a:pt x="-3543" y="20082"/>
                      <a:pt x="-2509" y="17608"/>
                      <a:pt x="-1516" y="15212"/>
                    </a:cubicBezTo>
                    <a:cubicBezTo>
                      <a:pt x="-1017" y="14027"/>
                      <a:pt x="-513" y="12801"/>
                      <a:pt x="-165" y="11611"/>
                    </a:cubicBezTo>
                    <a:cubicBezTo>
                      <a:pt x="1249" y="6757"/>
                      <a:pt x="1249" y="2147"/>
                      <a:pt x="1249" y="-2313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7" name="Figura a mano libera: forma 906">
                <a:extLst>
                  <a:ext uri="{FF2B5EF4-FFF2-40B4-BE49-F238E27FC236}">
                    <a16:creationId xmlns:a16="http://schemas.microsoft.com/office/drawing/2014/main" id="{45AA4759-F6C1-4C96-94F1-6831D33A1544}"/>
                  </a:ext>
                </a:extLst>
              </p:cNvPr>
              <p:cNvSpPr/>
              <p:nvPr/>
            </p:nvSpPr>
            <p:spPr>
              <a:xfrm flipV="1">
                <a:off x="8613204" y="4128207"/>
                <a:ext cx="12587" cy="4989"/>
              </a:xfrm>
              <a:custGeom>
                <a:avLst/>
                <a:gdLst>
                  <a:gd name="connsiteX0" fmla="*/ 6443 w 12587"/>
                  <a:gd name="connsiteY0" fmla="*/ -2302 h 4989"/>
                  <a:gd name="connsiteX1" fmla="*/ -5339 w 12587"/>
                  <a:gd name="connsiteY1" fmla="*/ 837 h 4989"/>
                  <a:gd name="connsiteX2" fmla="*/ -4508 w 12587"/>
                  <a:gd name="connsiteY2" fmla="*/ 2687 h 4989"/>
                  <a:gd name="connsiteX3" fmla="*/ 7139 w 12587"/>
                  <a:gd name="connsiteY3" fmla="*/ -259 h 4989"/>
                  <a:gd name="connsiteX4" fmla="*/ 7249 w 12587"/>
                  <a:gd name="connsiteY4" fmla="*/ -2276 h 4989"/>
                  <a:gd name="connsiteX5" fmla="*/ 6443 w 12587"/>
                  <a:gd name="connsiteY5" fmla="*/ -2302 h 4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87" h="4989">
                    <a:moveTo>
                      <a:pt x="6443" y="-2302"/>
                    </a:moveTo>
                    <a:cubicBezTo>
                      <a:pt x="3169" y="-2302"/>
                      <a:pt x="-698" y="-1262"/>
                      <a:pt x="-5339" y="837"/>
                    </a:cubicBezTo>
                    <a:lnTo>
                      <a:pt x="-4508" y="2687"/>
                    </a:lnTo>
                    <a:cubicBezTo>
                      <a:pt x="217" y="536"/>
                      <a:pt x="4016" y="-426"/>
                      <a:pt x="7139" y="-259"/>
                    </a:cubicBezTo>
                    <a:lnTo>
                      <a:pt x="7249" y="-2276"/>
                    </a:lnTo>
                    <a:lnTo>
                      <a:pt x="6443" y="-230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8" name="Figura a mano libera: forma 907">
                <a:extLst>
                  <a:ext uri="{FF2B5EF4-FFF2-40B4-BE49-F238E27FC236}">
                    <a16:creationId xmlns:a16="http://schemas.microsoft.com/office/drawing/2014/main" id="{47F26686-6623-427F-B95B-8D3F38F94671}"/>
                  </a:ext>
                </a:extLst>
              </p:cNvPr>
              <p:cNvSpPr/>
              <p:nvPr/>
            </p:nvSpPr>
            <p:spPr>
              <a:xfrm flipV="1">
                <a:off x="8666065" y="4131762"/>
                <a:ext cx="9402" cy="21282"/>
              </a:xfrm>
              <a:custGeom>
                <a:avLst/>
                <a:gdLst>
                  <a:gd name="connsiteX0" fmla="*/ 2476 w 9402"/>
                  <a:gd name="connsiteY0" fmla="*/ -2276 h 21282"/>
                  <a:gd name="connsiteX1" fmla="*/ -4764 w 9402"/>
                  <a:gd name="connsiteY1" fmla="*/ 19006 h 21282"/>
                  <a:gd name="connsiteX2" fmla="*/ -2914 w 9402"/>
                  <a:gd name="connsiteY2" fmla="*/ 18216 h 21282"/>
                  <a:gd name="connsiteX3" fmla="*/ 3978 w 9402"/>
                  <a:gd name="connsiteY3" fmla="*/ -915 h 21282"/>
                  <a:gd name="connsiteX4" fmla="*/ 2476 w 9402"/>
                  <a:gd name="connsiteY4" fmla="*/ -2276 h 21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02" h="21282">
                    <a:moveTo>
                      <a:pt x="2476" y="-2276"/>
                    </a:moveTo>
                    <a:cubicBezTo>
                      <a:pt x="-1266" y="1824"/>
                      <a:pt x="-7462" y="12634"/>
                      <a:pt x="-4764" y="19006"/>
                    </a:cubicBezTo>
                    <a:lnTo>
                      <a:pt x="-2914" y="18216"/>
                    </a:lnTo>
                    <a:cubicBezTo>
                      <a:pt x="-5138" y="12941"/>
                      <a:pt x="293" y="3108"/>
                      <a:pt x="3978" y="-915"/>
                    </a:cubicBezTo>
                    <a:lnTo>
                      <a:pt x="2476" y="-227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9" name="Figura a mano libera: forma 908">
                <a:extLst>
                  <a:ext uri="{FF2B5EF4-FFF2-40B4-BE49-F238E27FC236}">
                    <a16:creationId xmlns:a16="http://schemas.microsoft.com/office/drawing/2014/main" id="{030D950D-0D53-468C-B6D9-AF67FF615526}"/>
                  </a:ext>
                </a:extLst>
              </p:cNvPr>
              <p:cNvSpPr/>
              <p:nvPr/>
            </p:nvSpPr>
            <p:spPr>
              <a:xfrm flipV="1">
                <a:off x="8655012" y="4055352"/>
                <a:ext cx="11796" cy="22010"/>
              </a:xfrm>
              <a:custGeom>
                <a:avLst/>
                <a:gdLst>
                  <a:gd name="connsiteX0" fmla="*/ 5048 w 11796"/>
                  <a:gd name="connsiteY0" fmla="*/ -2442 h 22010"/>
                  <a:gd name="connsiteX1" fmla="*/ 1223 w 11796"/>
                  <a:gd name="connsiteY1" fmla="*/ 5146 h 22010"/>
                  <a:gd name="connsiteX2" fmla="*/ -357 w 11796"/>
                  <a:gd name="connsiteY2" fmla="*/ 9563 h 22010"/>
                  <a:gd name="connsiteX3" fmla="*/ -2239 w 11796"/>
                  <a:gd name="connsiteY3" fmla="*/ 12396 h 22010"/>
                  <a:gd name="connsiteX4" fmla="*/ -5404 w 11796"/>
                  <a:gd name="connsiteY4" fmla="*/ 19568 h 22010"/>
                  <a:gd name="connsiteX5" fmla="*/ -3372 w 11796"/>
                  <a:gd name="connsiteY5" fmla="*/ 19475 h 22010"/>
                  <a:gd name="connsiteX6" fmla="*/ -607 w 11796"/>
                  <a:gd name="connsiteY6" fmla="*/ 13602 h 22010"/>
                  <a:gd name="connsiteX7" fmla="*/ 1430 w 11796"/>
                  <a:gd name="connsiteY7" fmla="*/ 10514 h 22010"/>
                  <a:gd name="connsiteX8" fmla="*/ 3156 w 11796"/>
                  <a:gd name="connsiteY8" fmla="*/ 5717 h 22010"/>
                  <a:gd name="connsiteX9" fmla="*/ 6389 w 11796"/>
                  <a:gd name="connsiteY9" fmla="*/ -925 h 22010"/>
                  <a:gd name="connsiteX10" fmla="*/ 5048 w 11796"/>
                  <a:gd name="connsiteY10" fmla="*/ -2442 h 22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796" h="22010">
                    <a:moveTo>
                      <a:pt x="5048" y="-2442"/>
                    </a:moveTo>
                    <a:cubicBezTo>
                      <a:pt x="2896" y="-571"/>
                      <a:pt x="2044" y="2334"/>
                      <a:pt x="1223" y="5146"/>
                    </a:cubicBezTo>
                    <a:cubicBezTo>
                      <a:pt x="755" y="6762"/>
                      <a:pt x="303" y="8285"/>
                      <a:pt x="-357" y="9563"/>
                    </a:cubicBezTo>
                    <a:cubicBezTo>
                      <a:pt x="-836" y="10483"/>
                      <a:pt x="-1516" y="11424"/>
                      <a:pt x="-2239" y="12396"/>
                    </a:cubicBezTo>
                    <a:cubicBezTo>
                      <a:pt x="-3845" y="14605"/>
                      <a:pt x="-5503" y="16860"/>
                      <a:pt x="-5404" y="19568"/>
                    </a:cubicBezTo>
                    <a:lnTo>
                      <a:pt x="-3372" y="19475"/>
                    </a:lnTo>
                    <a:cubicBezTo>
                      <a:pt x="-3465" y="17484"/>
                      <a:pt x="-2010" y="15504"/>
                      <a:pt x="-607" y="13602"/>
                    </a:cubicBezTo>
                    <a:cubicBezTo>
                      <a:pt x="126" y="12588"/>
                      <a:pt x="885" y="11549"/>
                      <a:pt x="1430" y="10514"/>
                    </a:cubicBezTo>
                    <a:cubicBezTo>
                      <a:pt x="2195" y="9044"/>
                      <a:pt x="2688" y="7344"/>
                      <a:pt x="3156" y="5717"/>
                    </a:cubicBezTo>
                    <a:cubicBezTo>
                      <a:pt x="3930" y="3072"/>
                      <a:pt x="4663" y="567"/>
                      <a:pt x="6389" y="-925"/>
                    </a:cubicBezTo>
                    <a:lnTo>
                      <a:pt x="5048" y="-244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0" name="Figura a mano libera: forma 909">
                <a:extLst>
                  <a:ext uri="{FF2B5EF4-FFF2-40B4-BE49-F238E27FC236}">
                    <a16:creationId xmlns:a16="http://schemas.microsoft.com/office/drawing/2014/main" id="{EB9FEA43-3B75-45D8-BC73-D177A0843E43}"/>
                  </a:ext>
                </a:extLst>
              </p:cNvPr>
              <p:cNvSpPr/>
              <p:nvPr/>
            </p:nvSpPr>
            <p:spPr>
              <a:xfrm flipV="1">
                <a:off x="8637707" y="3969192"/>
                <a:ext cx="5715" cy="45839"/>
              </a:xfrm>
              <a:custGeom>
                <a:avLst/>
                <a:gdLst>
                  <a:gd name="connsiteX0" fmla="*/ 334 w 5715"/>
                  <a:gd name="connsiteY0" fmla="*/ -2604 h 45839"/>
                  <a:gd name="connsiteX1" fmla="*/ -1703 w 5715"/>
                  <a:gd name="connsiteY1" fmla="*/ -2547 h 45839"/>
                  <a:gd name="connsiteX2" fmla="*/ -3522 w 5715"/>
                  <a:gd name="connsiteY2" fmla="*/ 8097 h 45839"/>
                  <a:gd name="connsiteX3" fmla="*/ -5279 w 5715"/>
                  <a:gd name="connsiteY3" fmla="*/ 20087 h 45839"/>
                  <a:gd name="connsiteX4" fmla="*/ -3621 w 5715"/>
                  <a:gd name="connsiteY4" fmla="*/ 25206 h 45839"/>
                  <a:gd name="connsiteX5" fmla="*/ -1926 w 5715"/>
                  <a:gd name="connsiteY5" fmla="*/ 31110 h 45839"/>
                  <a:gd name="connsiteX6" fmla="*/ -4151 w 5715"/>
                  <a:gd name="connsiteY6" fmla="*/ 42513 h 45839"/>
                  <a:gd name="connsiteX7" fmla="*/ -2264 w 5715"/>
                  <a:gd name="connsiteY7" fmla="*/ 43236 h 45839"/>
                  <a:gd name="connsiteX8" fmla="*/ 80 w 5715"/>
                  <a:gd name="connsiteY8" fmla="*/ 31053 h 45839"/>
                  <a:gd name="connsiteX9" fmla="*/ -1776 w 5715"/>
                  <a:gd name="connsiteY9" fmla="*/ 24406 h 45839"/>
                  <a:gd name="connsiteX10" fmla="*/ -3262 w 5715"/>
                  <a:gd name="connsiteY10" fmla="*/ 19843 h 45839"/>
                  <a:gd name="connsiteX11" fmla="*/ -1583 w 5715"/>
                  <a:gd name="connsiteY11" fmla="*/ 8617 h 45839"/>
                  <a:gd name="connsiteX12" fmla="*/ 334 w 5715"/>
                  <a:gd name="connsiteY12" fmla="*/ -2604 h 45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15" h="45839">
                    <a:moveTo>
                      <a:pt x="334" y="-2604"/>
                    </a:moveTo>
                    <a:lnTo>
                      <a:pt x="-1703" y="-2547"/>
                    </a:lnTo>
                    <a:cubicBezTo>
                      <a:pt x="-1604" y="800"/>
                      <a:pt x="-2581" y="4511"/>
                      <a:pt x="-3522" y="8097"/>
                    </a:cubicBezTo>
                    <a:cubicBezTo>
                      <a:pt x="-4603" y="12146"/>
                      <a:pt x="-5710" y="16350"/>
                      <a:pt x="-5279" y="20087"/>
                    </a:cubicBezTo>
                    <a:cubicBezTo>
                      <a:pt x="-5071" y="21922"/>
                      <a:pt x="-4328" y="23606"/>
                      <a:pt x="-3621" y="25206"/>
                    </a:cubicBezTo>
                    <a:cubicBezTo>
                      <a:pt x="-2784" y="27140"/>
                      <a:pt x="-1978" y="28974"/>
                      <a:pt x="-1926" y="31110"/>
                    </a:cubicBezTo>
                    <a:cubicBezTo>
                      <a:pt x="-1848" y="34665"/>
                      <a:pt x="-2623" y="38594"/>
                      <a:pt x="-4151" y="42513"/>
                    </a:cubicBezTo>
                    <a:lnTo>
                      <a:pt x="-2264" y="43236"/>
                    </a:lnTo>
                    <a:cubicBezTo>
                      <a:pt x="-653" y="39088"/>
                      <a:pt x="163" y="34863"/>
                      <a:pt x="80" y="31053"/>
                    </a:cubicBezTo>
                    <a:cubicBezTo>
                      <a:pt x="28" y="28527"/>
                      <a:pt x="-882" y="26443"/>
                      <a:pt x="-1776" y="24406"/>
                    </a:cubicBezTo>
                    <a:cubicBezTo>
                      <a:pt x="-2451" y="22847"/>
                      <a:pt x="-3096" y="21381"/>
                      <a:pt x="-3262" y="19843"/>
                    </a:cubicBezTo>
                    <a:cubicBezTo>
                      <a:pt x="-3657" y="16506"/>
                      <a:pt x="-2644" y="12671"/>
                      <a:pt x="-1583" y="8617"/>
                    </a:cubicBezTo>
                    <a:cubicBezTo>
                      <a:pt x="-585" y="4885"/>
                      <a:pt x="433" y="1018"/>
                      <a:pt x="334" y="-260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1" name="Figura a mano libera: forma 910">
                <a:extLst>
                  <a:ext uri="{FF2B5EF4-FFF2-40B4-BE49-F238E27FC236}">
                    <a16:creationId xmlns:a16="http://schemas.microsoft.com/office/drawing/2014/main" id="{BEC25E74-C949-4F94-BF31-E4F8077BC972}"/>
                  </a:ext>
                </a:extLst>
              </p:cNvPr>
              <p:cNvSpPr/>
              <p:nvPr/>
            </p:nvSpPr>
            <p:spPr>
              <a:xfrm flipV="1">
                <a:off x="8622206" y="4013893"/>
                <a:ext cx="27280" cy="7172"/>
              </a:xfrm>
              <a:custGeom>
                <a:avLst/>
                <a:gdLst>
                  <a:gd name="connsiteX0" fmla="*/ 21519 w 27280"/>
                  <a:gd name="connsiteY0" fmla="*/ -2549 h 7172"/>
                  <a:gd name="connsiteX1" fmla="*/ -5366 w 27280"/>
                  <a:gd name="connsiteY1" fmla="*/ 4410 h 7172"/>
                  <a:gd name="connsiteX2" fmla="*/ -3350 w 27280"/>
                  <a:gd name="connsiteY2" fmla="*/ 4623 h 7172"/>
                  <a:gd name="connsiteX3" fmla="*/ 21867 w 27280"/>
                  <a:gd name="connsiteY3" fmla="*/ -527 h 7172"/>
                  <a:gd name="connsiteX4" fmla="*/ 21914 w 27280"/>
                  <a:gd name="connsiteY4" fmla="*/ -2549 h 7172"/>
                  <a:gd name="connsiteX5" fmla="*/ 21519 w 27280"/>
                  <a:gd name="connsiteY5" fmla="*/ -2549 h 7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280" h="7172">
                    <a:moveTo>
                      <a:pt x="21519" y="-2549"/>
                    </a:moveTo>
                    <a:cubicBezTo>
                      <a:pt x="18208" y="-2549"/>
                      <a:pt x="-4654" y="-2284"/>
                      <a:pt x="-5366" y="4410"/>
                    </a:cubicBezTo>
                    <a:lnTo>
                      <a:pt x="-3350" y="4623"/>
                    </a:lnTo>
                    <a:cubicBezTo>
                      <a:pt x="-2960" y="829"/>
                      <a:pt x="14534" y="-719"/>
                      <a:pt x="21867" y="-527"/>
                    </a:cubicBezTo>
                    <a:lnTo>
                      <a:pt x="21914" y="-2549"/>
                    </a:lnTo>
                    <a:lnTo>
                      <a:pt x="21519" y="-254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2" name="Figura a mano libera: forma 911">
                <a:extLst>
                  <a:ext uri="{FF2B5EF4-FFF2-40B4-BE49-F238E27FC236}">
                    <a16:creationId xmlns:a16="http://schemas.microsoft.com/office/drawing/2014/main" id="{72F1B5F1-5D4C-433B-9377-36C5D60220FF}"/>
                  </a:ext>
                </a:extLst>
              </p:cNvPr>
              <p:cNvSpPr/>
              <p:nvPr/>
            </p:nvSpPr>
            <p:spPr>
              <a:xfrm flipV="1">
                <a:off x="8665117" y="4012074"/>
                <a:ext cx="3378" cy="23694"/>
              </a:xfrm>
              <a:custGeom>
                <a:avLst/>
                <a:gdLst>
                  <a:gd name="connsiteX0" fmla="*/ -2386 w 3378"/>
                  <a:gd name="connsiteY0" fmla="*/ -2535 h 23694"/>
                  <a:gd name="connsiteX1" fmla="*/ -4397 w 3378"/>
                  <a:gd name="connsiteY1" fmla="*/ -2415 h 23694"/>
                  <a:gd name="connsiteX2" fmla="*/ -4875 w 3378"/>
                  <a:gd name="connsiteY2" fmla="*/ 4554 h 23694"/>
                  <a:gd name="connsiteX3" fmla="*/ -5411 w 3378"/>
                  <a:gd name="connsiteY3" fmla="*/ 11165 h 23694"/>
                  <a:gd name="connsiteX4" fmla="*/ -4709 w 3378"/>
                  <a:gd name="connsiteY4" fmla="*/ 15136 h 23694"/>
                  <a:gd name="connsiteX5" fmla="*/ -4314 w 3378"/>
                  <a:gd name="connsiteY5" fmla="*/ 20364 h 23694"/>
                  <a:gd name="connsiteX6" fmla="*/ -2459 w 3378"/>
                  <a:gd name="connsiteY6" fmla="*/ 21159 h 23694"/>
                  <a:gd name="connsiteX7" fmla="*/ -2755 w 3378"/>
                  <a:gd name="connsiteY7" fmla="*/ 14637 h 23694"/>
                  <a:gd name="connsiteX8" fmla="*/ -3389 w 3378"/>
                  <a:gd name="connsiteY8" fmla="*/ 11113 h 23694"/>
                  <a:gd name="connsiteX9" fmla="*/ -2874 w 3378"/>
                  <a:gd name="connsiteY9" fmla="*/ 4819 h 23694"/>
                  <a:gd name="connsiteX10" fmla="*/ -2386 w 3378"/>
                  <a:gd name="connsiteY10" fmla="*/ -2535 h 23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78" h="23694">
                    <a:moveTo>
                      <a:pt x="-2386" y="-2535"/>
                    </a:moveTo>
                    <a:lnTo>
                      <a:pt x="-4397" y="-2415"/>
                    </a:lnTo>
                    <a:cubicBezTo>
                      <a:pt x="-4262" y="-92"/>
                      <a:pt x="-4559" y="2158"/>
                      <a:pt x="-4875" y="4554"/>
                    </a:cubicBezTo>
                    <a:cubicBezTo>
                      <a:pt x="-5177" y="6690"/>
                      <a:pt x="-5468" y="8920"/>
                      <a:pt x="-5411" y="11165"/>
                    </a:cubicBezTo>
                    <a:cubicBezTo>
                      <a:pt x="-5385" y="12449"/>
                      <a:pt x="-5037" y="13811"/>
                      <a:pt x="-4709" y="15136"/>
                    </a:cubicBezTo>
                    <a:cubicBezTo>
                      <a:pt x="-4236" y="17038"/>
                      <a:pt x="-3742" y="19013"/>
                      <a:pt x="-4314" y="20364"/>
                    </a:cubicBezTo>
                    <a:lnTo>
                      <a:pt x="-2459" y="21159"/>
                    </a:lnTo>
                    <a:cubicBezTo>
                      <a:pt x="-1622" y="19184"/>
                      <a:pt x="-2204" y="16872"/>
                      <a:pt x="-2755" y="14637"/>
                    </a:cubicBezTo>
                    <a:cubicBezTo>
                      <a:pt x="-3077" y="13374"/>
                      <a:pt x="-3373" y="12179"/>
                      <a:pt x="-3389" y="11113"/>
                    </a:cubicBezTo>
                    <a:cubicBezTo>
                      <a:pt x="-3457" y="9024"/>
                      <a:pt x="-3171" y="6997"/>
                      <a:pt x="-2874" y="4819"/>
                    </a:cubicBezTo>
                    <a:cubicBezTo>
                      <a:pt x="-2558" y="2444"/>
                      <a:pt x="-2240" y="-14"/>
                      <a:pt x="-2386" y="-253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3" name="Figura a mano libera: forma 912">
                <a:extLst>
                  <a:ext uri="{FF2B5EF4-FFF2-40B4-BE49-F238E27FC236}">
                    <a16:creationId xmlns:a16="http://schemas.microsoft.com/office/drawing/2014/main" id="{15A0317E-94C0-42DD-B453-E600688334AF}"/>
                  </a:ext>
                </a:extLst>
              </p:cNvPr>
              <p:cNvSpPr/>
              <p:nvPr/>
            </p:nvSpPr>
            <p:spPr>
              <a:xfrm flipV="1">
                <a:off x="8624747" y="4019314"/>
                <a:ext cx="18325" cy="25232"/>
              </a:xfrm>
              <a:custGeom>
                <a:avLst/>
                <a:gdLst>
                  <a:gd name="connsiteX0" fmla="*/ 11611 w 18325"/>
                  <a:gd name="connsiteY0" fmla="*/ -2517 h 25232"/>
                  <a:gd name="connsiteX1" fmla="*/ 5686 w 18325"/>
                  <a:gd name="connsiteY1" fmla="*/ 5138 h 25232"/>
                  <a:gd name="connsiteX2" fmla="*/ 1409 w 18325"/>
                  <a:gd name="connsiteY2" fmla="*/ 11099 h 25232"/>
                  <a:gd name="connsiteX3" fmla="*/ -5363 w 18325"/>
                  <a:gd name="connsiteY3" fmla="*/ 22242 h 25232"/>
                  <a:gd name="connsiteX4" fmla="*/ -3393 w 18325"/>
                  <a:gd name="connsiteY4" fmla="*/ 22715 h 25232"/>
                  <a:gd name="connsiteX5" fmla="*/ 2916 w 18325"/>
                  <a:gd name="connsiteY5" fmla="*/ 12446 h 25232"/>
                  <a:gd name="connsiteX6" fmla="*/ 7386 w 18325"/>
                  <a:gd name="connsiteY6" fmla="*/ 6224 h 25232"/>
                  <a:gd name="connsiteX7" fmla="*/ 12962 w 18325"/>
                  <a:gd name="connsiteY7" fmla="*/ -1010 h 25232"/>
                  <a:gd name="connsiteX8" fmla="*/ 11611 w 18325"/>
                  <a:gd name="connsiteY8" fmla="*/ -2517 h 25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25" h="25232">
                    <a:moveTo>
                      <a:pt x="11611" y="-2517"/>
                    </a:moveTo>
                    <a:cubicBezTo>
                      <a:pt x="9277" y="-428"/>
                      <a:pt x="7464" y="2399"/>
                      <a:pt x="5686" y="5138"/>
                    </a:cubicBezTo>
                    <a:cubicBezTo>
                      <a:pt x="4361" y="7207"/>
                      <a:pt x="2989" y="9332"/>
                      <a:pt x="1409" y="11099"/>
                    </a:cubicBezTo>
                    <a:cubicBezTo>
                      <a:pt x="-1195" y="14020"/>
                      <a:pt x="-4319" y="17923"/>
                      <a:pt x="-5363" y="22242"/>
                    </a:cubicBezTo>
                    <a:lnTo>
                      <a:pt x="-3393" y="22715"/>
                    </a:lnTo>
                    <a:cubicBezTo>
                      <a:pt x="-2463" y="18828"/>
                      <a:pt x="468" y="15190"/>
                      <a:pt x="2916" y="12446"/>
                    </a:cubicBezTo>
                    <a:cubicBezTo>
                      <a:pt x="4590" y="10575"/>
                      <a:pt x="6019" y="8360"/>
                      <a:pt x="7386" y="6224"/>
                    </a:cubicBezTo>
                    <a:cubicBezTo>
                      <a:pt x="9158" y="3491"/>
                      <a:pt x="10831" y="892"/>
                      <a:pt x="12962" y="-1010"/>
                    </a:cubicBezTo>
                    <a:lnTo>
                      <a:pt x="11611" y="-251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4" name="Figura a mano libera: forma 913">
                <a:extLst>
                  <a:ext uri="{FF2B5EF4-FFF2-40B4-BE49-F238E27FC236}">
                    <a16:creationId xmlns:a16="http://schemas.microsoft.com/office/drawing/2014/main" id="{FC693B51-B7AC-49F7-817A-0C50EB985A4C}"/>
                  </a:ext>
                </a:extLst>
              </p:cNvPr>
              <p:cNvSpPr/>
              <p:nvPr/>
            </p:nvSpPr>
            <p:spPr>
              <a:xfrm flipV="1">
                <a:off x="8642501" y="3951074"/>
                <a:ext cx="8856" cy="32041"/>
              </a:xfrm>
              <a:custGeom>
                <a:avLst/>
                <a:gdLst>
                  <a:gd name="connsiteX0" fmla="*/ -3555 w 8856"/>
                  <a:gd name="connsiteY0" fmla="*/ -2659 h 32041"/>
                  <a:gd name="connsiteX1" fmla="*/ -5385 w 8856"/>
                  <a:gd name="connsiteY1" fmla="*/ -1801 h 32041"/>
                  <a:gd name="connsiteX2" fmla="*/ -5026 w 8856"/>
                  <a:gd name="connsiteY2" fmla="*/ -1032 h 32041"/>
                  <a:gd name="connsiteX3" fmla="*/ -2064 w 8856"/>
                  <a:gd name="connsiteY3" fmla="*/ 27766 h 32041"/>
                  <a:gd name="connsiteX4" fmla="*/ -837 w 8856"/>
                  <a:gd name="connsiteY4" fmla="*/ 29382 h 32041"/>
                  <a:gd name="connsiteX5" fmla="*/ -3202 w 8856"/>
                  <a:gd name="connsiteY5" fmla="*/ -1905 h 32041"/>
                  <a:gd name="connsiteX6" fmla="*/ -3555 w 8856"/>
                  <a:gd name="connsiteY6" fmla="*/ -2659 h 32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56" h="32041">
                    <a:moveTo>
                      <a:pt x="-3555" y="-2659"/>
                    </a:moveTo>
                    <a:lnTo>
                      <a:pt x="-5385" y="-1801"/>
                    </a:lnTo>
                    <a:lnTo>
                      <a:pt x="-5026" y="-1032"/>
                    </a:lnTo>
                    <a:cubicBezTo>
                      <a:pt x="-1508" y="6374"/>
                      <a:pt x="5826" y="21805"/>
                      <a:pt x="-2064" y="27766"/>
                    </a:cubicBezTo>
                    <a:lnTo>
                      <a:pt x="-837" y="29382"/>
                    </a:lnTo>
                    <a:cubicBezTo>
                      <a:pt x="8357" y="22418"/>
                      <a:pt x="545" y="5995"/>
                      <a:pt x="-3202" y="-1905"/>
                    </a:cubicBezTo>
                    <a:lnTo>
                      <a:pt x="-3555" y="-265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5" name="Figura a mano libera: forma 914">
                <a:extLst>
                  <a:ext uri="{FF2B5EF4-FFF2-40B4-BE49-F238E27FC236}">
                    <a16:creationId xmlns:a16="http://schemas.microsoft.com/office/drawing/2014/main" id="{C62EE52B-80F6-471B-B5D1-320DFB0051F3}"/>
                  </a:ext>
                </a:extLst>
              </p:cNvPr>
              <p:cNvSpPr/>
              <p:nvPr/>
            </p:nvSpPr>
            <p:spPr>
              <a:xfrm flipV="1">
                <a:off x="8668887" y="4063189"/>
                <a:ext cx="8965" cy="8835"/>
              </a:xfrm>
              <a:custGeom>
                <a:avLst/>
                <a:gdLst>
                  <a:gd name="connsiteX0" fmla="*/ -4888 w 8965"/>
                  <a:gd name="connsiteY0" fmla="*/ -2440 h 8835"/>
                  <a:gd name="connsiteX1" fmla="*/ -5429 w 8965"/>
                  <a:gd name="connsiteY1" fmla="*/ -501 h 8835"/>
                  <a:gd name="connsiteX2" fmla="*/ -788 w 8965"/>
                  <a:gd name="connsiteY2" fmla="*/ 3298 h 8835"/>
                  <a:gd name="connsiteX3" fmla="*/ 2325 w 8965"/>
                  <a:gd name="connsiteY3" fmla="*/ 6396 h 8835"/>
                  <a:gd name="connsiteX4" fmla="*/ 3536 w 8965"/>
                  <a:gd name="connsiteY4" fmla="*/ 4785 h 8835"/>
                  <a:gd name="connsiteX5" fmla="*/ 719 w 8965"/>
                  <a:gd name="connsiteY5" fmla="*/ 1968 h 8835"/>
                  <a:gd name="connsiteX6" fmla="*/ -4888 w 8965"/>
                  <a:gd name="connsiteY6" fmla="*/ -2440 h 8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65" h="8835">
                    <a:moveTo>
                      <a:pt x="-4888" y="-2440"/>
                    </a:moveTo>
                    <a:lnTo>
                      <a:pt x="-5429" y="-501"/>
                    </a:lnTo>
                    <a:cubicBezTo>
                      <a:pt x="-3682" y="-2"/>
                      <a:pt x="-2284" y="1594"/>
                      <a:pt x="-788" y="3298"/>
                    </a:cubicBezTo>
                    <a:cubicBezTo>
                      <a:pt x="169" y="4400"/>
                      <a:pt x="1187" y="5543"/>
                      <a:pt x="2325" y="6396"/>
                    </a:cubicBezTo>
                    <a:lnTo>
                      <a:pt x="3536" y="4785"/>
                    </a:lnTo>
                    <a:cubicBezTo>
                      <a:pt x="2570" y="4073"/>
                      <a:pt x="1665" y="3043"/>
                      <a:pt x="719" y="1968"/>
                    </a:cubicBezTo>
                    <a:cubicBezTo>
                      <a:pt x="-892" y="117"/>
                      <a:pt x="-2560" y="-1800"/>
                      <a:pt x="-4888" y="-244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6" name="Figura a mano libera: forma 915">
                <a:extLst>
                  <a:ext uri="{FF2B5EF4-FFF2-40B4-BE49-F238E27FC236}">
                    <a16:creationId xmlns:a16="http://schemas.microsoft.com/office/drawing/2014/main" id="{538126C4-8A61-4BD7-BE0F-26784673D0FB}"/>
                  </a:ext>
                </a:extLst>
              </p:cNvPr>
              <p:cNvSpPr/>
              <p:nvPr/>
            </p:nvSpPr>
            <p:spPr>
              <a:xfrm flipV="1">
                <a:off x="8660161" y="4092377"/>
                <a:ext cx="14495" cy="16522"/>
              </a:xfrm>
              <a:custGeom>
                <a:avLst/>
                <a:gdLst>
                  <a:gd name="connsiteX0" fmla="*/ 6743 w 14495"/>
                  <a:gd name="connsiteY0" fmla="*/ -2367 h 16522"/>
                  <a:gd name="connsiteX1" fmla="*/ 4913 w 14495"/>
                  <a:gd name="connsiteY1" fmla="*/ -2009 h 16522"/>
                  <a:gd name="connsiteX2" fmla="*/ -4951 w 14495"/>
                  <a:gd name="connsiteY2" fmla="*/ 12216 h 16522"/>
                  <a:gd name="connsiteX3" fmla="*/ -5419 w 14495"/>
                  <a:gd name="connsiteY3" fmla="*/ 13359 h 16522"/>
                  <a:gd name="connsiteX4" fmla="*/ -3569 w 14495"/>
                  <a:gd name="connsiteY4" fmla="*/ 14155 h 16522"/>
                  <a:gd name="connsiteX5" fmla="*/ -3091 w 14495"/>
                  <a:gd name="connsiteY5" fmla="*/ 12996 h 16522"/>
                  <a:gd name="connsiteX6" fmla="*/ 5610 w 14495"/>
                  <a:gd name="connsiteY6" fmla="*/ -122 h 16522"/>
                  <a:gd name="connsiteX7" fmla="*/ 8177 w 14495"/>
                  <a:gd name="connsiteY7" fmla="*/ 18 h 16522"/>
                  <a:gd name="connsiteX8" fmla="*/ 9076 w 14495"/>
                  <a:gd name="connsiteY8" fmla="*/ -1796 h 16522"/>
                  <a:gd name="connsiteX9" fmla="*/ 6743 w 14495"/>
                  <a:gd name="connsiteY9" fmla="*/ -2367 h 1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95" h="16522">
                    <a:moveTo>
                      <a:pt x="6743" y="-2367"/>
                    </a:moveTo>
                    <a:cubicBezTo>
                      <a:pt x="6135" y="-2367"/>
                      <a:pt x="5532" y="-2238"/>
                      <a:pt x="4913" y="-2009"/>
                    </a:cubicBezTo>
                    <a:cubicBezTo>
                      <a:pt x="210" y="-252"/>
                      <a:pt x="-3142" y="7861"/>
                      <a:pt x="-4951" y="12216"/>
                    </a:cubicBezTo>
                    <a:lnTo>
                      <a:pt x="-5419" y="13359"/>
                    </a:lnTo>
                    <a:lnTo>
                      <a:pt x="-3569" y="14155"/>
                    </a:lnTo>
                    <a:lnTo>
                      <a:pt x="-3091" y="12996"/>
                    </a:lnTo>
                    <a:cubicBezTo>
                      <a:pt x="-1630" y="9513"/>
                      <a:pt x="1743" y="1343"/>
                      <a:pt x="5610" y="-122"/>
                    </a:cubicBezTo>
                    <a:cubicBezTo>
                      <a:pt x="6483" y="-444"/>
                      <a:pt x="7325" y="-403"/>
                      <a:pt x="8177" y="18"/>
                    </a:cubicBezTo>
                    <a:lnTo>
                      <a:pt x="9076" y="-1796"/>
                    </a:lnTo>
                    <a:cubicBezTo>
                      <a:pt x="8317" y="-2170"/>
                      <a:pt x="7538" y="-2367"/>
                      <a:pt x="6743" y="-236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7" name="Figura a mano libera: forma 916">
                <a:extLst>
                  <a:ext uri="{FF2B5EF4-FFF2-40B4-BE49-F238E27FC236}">
                    <a16:creationId xmlns:a16="http://schemas.microsoft.com/office/drawing/2014/main" id="{4F9EB116-64BA-4EF5-9D52-FD2CE21FE69C}"/>
                  </a:ext>
                </a:extLst>
              </p:cNvPr>
              <p:cNvSpPr/>
              <p:nvPr/>
            </p:nvSpPr>
            <p:spPr>
              <a:xfrm flipV="1">
                <a:off x="8654612" y="4100100"/>
                <a:ext cx="6448" cy="24723"/>
              </a:xfrm>
              <a:custGeom>
                <a:avLst/>
                <a:gdLst>
                  <a:gd name="connsiteX0" fmla="*/ -919 w 6448"/>
                  <a:gd name="connsiteY0" fmla="*/ -2342 h 24723"/>
                  <a:gd name="connsiteX1" fmla="*/ -2234 w 6448"/>
                  <a:gd name="connsiteY1" fmla="*/ 2419 h 24723"/>
                  <a:gd name="connsiteX2" fmla="*/ -4957 w 6448"/>
                  <a:gd name="connsiteY2" fmla="*/ 22382 h 24723"/>
                  <a:gd name="connsiteX3" fmla="*/ -2998 w 6448"/>
                  <a:gd name="connsiteY3" fmla="*/ 21878 h 24723"/>
                  <a:gd name="connsiteX4" fmla="*/ -295 w 6448"/>
                  <a:gd name="connsiteY4" fmla="*/ 2975 h 24723"/>
                  <a:gd name="connsiteX5" fmla="*/ 1045 w 6448"/>
                  <a:gd name="connsiteY5" fmla="*/ -1848 h 24723"/>
                  <a:gd name="connsiteX6" fmla="*/ -919 w 6448"/>
                  <a:gd name="connsiteY6" fmla="*/ -2342 h 24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48" h="24723">
                    <a:moveTo>
                      <a:pt x="-919" y="-2342"/>
                    </a:moveTo>
                    <a:cubicBezTo>
                      <a:pt x="-1309" y="-824"/>
                      <a:pt x="-1771" y="782"/>
                      <a:pt x="-2234" y="2419"/>
                    </a:cubicBezTo>
                    <a:cubicBezTo>
                      <a:pt x="-4173" y="9191"/>
                      <a:pt x="-6361" y="16862"/>
                      <a:pt x="-4957" y="22382"/>
                    </a:cubicBezTo>
                    <a:lnTo>
                      <a:pt x="-2998" y="21878"/>
                    </a:lnTo>
                    <a:cubicBezTo>
                      <a:pt x="-4271" y="16893"/>
                      <a:pt x="-2161" y="9503"/>
                      <a:pt x="-295" y="2975"/>
                    </a:cubicBezTo>
                    <a:cubicBezTo>
                      <a:pt x="172" y="1307"/>
                      <a:pt x="635" y="-315"/>
                      <a:pt x="1045" y="-1848"/>
                    </a:cubicBezTo>
                    <a:lnTo>
                      <a:pt x="-919" y="-234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8" name="Figura a mano libera: forma 917">
                <a:extLst>
                  <a:ext uri="{FF2B5EF4-FFF2-40B4-BE49-F238E27FC236}">
                    <a16:creationId xmlns:a16="http://schemas.microsoft.com/office/drawing/2014/main" id="{85CC7FBE-804A-4DD9-AF84-8AA7793825BD}"/>
                  </a:ext>
                </a:extLst>
              </p:cNvPr>
              <p:cNvSpPr/>
              <p:nvPr/>
            </p:nvSpPr>
            <p:spPr>
              <a:xfrm flipV="1">
                <a:off x="8671860" y="4119091"/>
                <a:ext cx="11605" cy="3061"/>
              </a:xfrm>
              <a:custGeom>
                <a:avLst/>
                <a:gdLst>
                  <a:gd name="connsiteX0" fmla="*/ 1357 w 11605"/>
                  <a:gd name="connsiteY0" fmla="*/ -2324 h 3061"/>
                  <a:gd name="connsiteX1" fmla="*/ -5436 w 11605"/>
                  <a:gd name="connsiteY1" fmla="*/ -1165 h 3061"/>
                  <a:gd name="connsiteX2" fmla="*/ -4781 w 11605"/>
                  <a:gd name="connsiteY2" fmla="*/ 737 h 3061"/>
                  <a:gd name="connsiteX3" fmla="*/ 4849 w 11605"/>
                  <a:gd name="connsiteY3" fmla="*/ 555 h 3061"/>
                  <a:gd name="connsiteX4" fmla="*/ 6169 w 11605"/>
                  <a:gd name="connsiteY4" fmla="*/ -978 h 3061"/>
                  <a:gd name="connsiteX5" fmla="*/ 1357 w 11605"/>
                  <a:gd name="connsiteY5" fmla="*/ -2324 h 3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05" h="3061">
                    <a:moveTo>
                      <a:pt x="1357" y="-2324"/>
                    </a:moveTo>
                    <a:cubicBezTo>
                      <a:pt x="-1299" y="-2324"/>
                      <a:pt x="-4106" y="-1622"/>
                      <a:pt x="-5436" y="-1165"/>
                    </a:cubicBezTo>
                    <a:lnTo>
                      <a:pt x="-4781" y="737"/>
                    </a:lnTo>
                    <a:cubicBezTo>
                      <a:pt x="-1829" y="-271"/>
                      <a:pt x="3155" y="-895"/>
                      <a:pt x="4849" y="555"/>
                    </a:cubicBezTo>
                    <a:lnTo>
                      <a:pt x="6169" y="-978"/>
                    </a:lnTo>
                    <a:cubicBezTo>
                      <a:pt x="4990" y="-1991"/>
                      <a:pt x="3196" y="-2324"/>
                      <a:pt x="1357" y="-232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9" name="Figura a mano libera: forma 918">
                <a:extLst>
                  <a:ext uri="{FF2B5EF4-FFF2-40B4-BE49-F238E27FC236}">
                    <a16:creationId xmlns:a16="http://schemas.microsoft.com/office/drawing/2014/main" id="{4E12DA2F-11CC-4E0D-B538-1AB524FD0B84}"/>
                  </a:ext>
                </a:extLst>
              </p:cNvPr>
              <p:cNvSpPr/>
              <p:nvPr/>
            </p:nvSpPr>
            <p:spPr>
              <a:xfrm flipV="1">
                <a:off x="8620340" y="4141739"/>
                <a:ext cx="20362" cy="7527"/>
              </a:xfrm>
              <a:custGeom>
                <a:avLst/>
                <a:gdLst>
                  <a:gd name="connsiteX0" fmla="*/ -4666 w 20362"/>
                  <a:gd name="connsiteY0" fmla="*/ -2270 h 7527"/>
                  <a:gd name="connsiteX1" fmla="*/ -5357 w 20362"/>
                  <a:gd name="connsiteY1" fmla="*/ -367 h 7527"/>
                  <a:gd name="connsiteX2" fmla="*/ -1886 w 20362"/>
                  <a:gd name="connsiteY2" fmla="*/ 2044 h 7527"/>
                  <a:gd name="connsiteX3" fmla="*/ 2241 w 20362"/>
                  <a:gd name="connsiteY3" fmla="*/ 4814 h 7527"/>
                  <a:gd name="connsiteX4" fmla="*/ 13280 w 20362"/>
                  <a:gd name="connsiteY4" fmla="*/ 3291 h 7527"/>
                  <a:gd name="connsiteX5" fmla="*/ 15005 w 20362"/>
                  <a:gd name="connsiteY5" fmla="*/ 2673 h 7527"/>
                  <a:gd name="connsiteX6" fmla="*/ 14350 w 20362"/>
                  <a:gd name="connsiteY6" fmla="*/ 755 h 7527"/>
                  <a:gd name="connsiteX7" fmla="*/ 12568 w 20362"/>
                  <a:gd name="connsiteY7" fmla="*/ 1394 h 7527"/>
                  <a:gd name="connsiteX8" fmla="*/ 2890 w 20362"/>
                  <a:gd name="connsiteY8" fmla="*/ 2912 h 7527"/>
                  <a:gd name="connsiteX9" fmla="*/ -545 w 20362"/>
                  <a:gd name="connsiteY9" fmla="*/ 547 h 7527"/>
                  <a:gd name="connsiteX10" fmla="*/ -4666 w 20362"/>
                  <a:gd name="connsiteY10" fmla="*/ -2270 h 7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362" h="7527">
                    <a:moveTo>
                      <a:pt x="-4666" y="-2270"/>
                    </a:moveTo>
                    <a:lnTo>
                      <a:pt x="-5357" y="-367"/>
                    </a:lnTo>
                    <a:cubicBezTo>
                      <a:pt x="-4089" y="90"/>
                      <a:pt x="-3024" y="1046"/>
                      <a:pt x="-1886" y="2044"/>
                    </a:cubicBezTo>
                    <a:cubicBezTo>
                      <a:pt x="-649" y="3146"/>
                      <a:pt x="614" y="4279"/>
                      <a:pt x="2241" y="4814"/>
                    </a:cubicBezTo>
                    <a:cubicBezTo>
                      <a:pt x="5832" y="6025"/>
                      <a:pt x="9959" y="4502"/>
                      <a:pt x="13280" y="3291"/>
                    </a:cubicBezTo>
                    <a:cubicBezTo>
                      <a:pt x="13877" y="3068"/>
                      <a:pt x="14465" y="2839"/>
                      <a:pt x="15005" y="2673"/>
                    </a:cubicBezTo>
                    <a:lnTo>
                      <a:pt x="14350" y="755"/>
                    </a:lnTo>
                    <a:cubicBezTo>
                      <a:pt x="13784" y="953"/>
                      <a:pt x="13186" y="1155"/>
                      <a:pt x="12568" y="1394"/>
                    </a:cubicBezTo>
                    <a:cubicBezTo>
                      <a:pt x="9408" y="2564"/>
                      <a:pt x="5811" y="3879"/>
                      <a:pt x="2890" y="2912"/>
                    </a:cubicBezTo>
                    <a:cubicBezTo>
                      <a:pt x="1653" y="2501"/>
                      <a:pt x="593" y="1535"/>
                      <a:pt x="-545" y="547"/>
                    </a:cubicBezTo>
                    <a:cubicBezTo>
                      <a:pt x="-1761" y="-544"/>
                      <a:pt x="-3029" y="-1672"/>
                      <a:pt x="-4666" y="-227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0" name="Figura a mano libera: forma 919">
                <a:extLst>
                  <a:ext uri="{FF2B5EF4-FFF2-40B4-BE49-F238E27FC236}">
                    <a16:creationId xmlns:a16="http://schemas.microsoft.com/office/drawing/2014/main" id="{DDB4C8C7-1F51-4E7A-80B9-988378950F8B}"/>
                  </a:ext>
                </a:extLst>
              </p:cNvPr>
              <p:cNvSpPr/>
              <p:nvPr/>
            </p:nvSpPr>
            <p:spPr>
              <a:xfrm flipV="1">
                <a:off x="8613136" y="4059198"/>
                <a:ext cx="9175" cy="29873"/>
              </a:xfrm>
              <a:custGeom>
                <a:avLst/>
                <a:gdLst>
                  <a:gd name="connsiteX0" fmla="*/ -263 w 9175"/>
                  <a:gd name="connsiteY0" fmla="*/ -2425 h 29873"/>
                  <a:gd name="connsiteX1" fmla="*/ -1360 w 9175"/>
                  <a:gd name="connsiteY1" fmla="*/ -731 h 29873"/>
                  <a:gd name="connsiteX2" fmla="*/ -2597 w 9175"/>
                  <a:gd name="connsiteY2" fmla="*/ 19975 h 29873"/>
                  <a:gd name="connsiteX3" fmla="*/ -5336 w 9175"/>
                  <a:gd name="connsiteY3" fmla="*/ 26950 h 29873"/>
                  <a:gd name="connsiteX4" fmla="*/ -3371 w 9175"/>
                  <a:gd name="connsiteY4" fmla="*/ 27448 h 29873"/>
                  <a:gd name="connsiteX5" fmla="*/ -752 w 9175"/>
                  <a:gd name="connsiteY5" fmla="*/ 20801 h 29873"/>
                  <a:gd name="connsiteX6" fmla="*/ -263 w 9175"/>
                  <a:gd name="connsiteY6" fmla="*/ -2425 h 29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75" h="29873">
                    <a:moveTo>
                      <a:pt x="-263" y="-2425"/>
                    </a:moveTo>
                    <a:lnTo>
                      <a:pt x="-1360" y="-731"/>
                    </a:lnTo>
                    <a:cubicBezTo>
                      <a:pt x="4809" y="3281"/>
                      <a:pt x="703" y="12548"/>
                      <a:pt x="-2597" y="19975"/>
                    </a:cubicBezTo>
                    <a:cubicBezTo>
                      <a:pt x="-3751" y="22573"/>
                      <a:pt x="-4832" y="25032"/>
                      <a:pt x="-5336" y="26950"/>
                    </a:cubicBezTo>
                    <a:lnTo>
                      <a:pt x="-3371" y="27448"/>
                    </a:lnTo>
                    <a:cubicBezTo>
                      <a:pt x="-2930" y="25687"/>
                      <a:pt x="-1859" y="23322"/>
                      <a:pt x="-752" y="20801"/>
                    </a:cubicBezTo>
                    <a:cubicBezTo>
                      <a:pt x="2668" y="13083"/>
                      <a:pt x="7350" y="2528"/>
                      <a:pt x="-263" y="-242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1" name="Figura a mano libera: forma 920">
                <a:extLst>
                  <a:ext uri="{FF2B5EF4-FFF2-40B4-BE49-F238E27FC236}">
                    <a16:creationId xmlns:a16="http://schemas.microsoft.com/office/drawing/2014/main" id="{2F2ED8AF-5899-4213-A473-39D0CBA39DE6}"/>
                  </a:ext>
                </a:extLst>
              </p:cNvPr>
              <p:cNvSpPr/>
              <p:nvPr/>
            </p:nvSpPr>
            <p:spPr>
              <a:xfrm flipV="1">
                <a:off x="8618017" y="4029880"/>
                <a:ext cx="17982" cy="7094"/>
              </a:xfrm>
              <a:custGeom>
                <a:avLst/>
                <a:gdLst>
                  <a:gd name="connsiteX0" fmla="*/ 11285 w 17982"/>
                  <a:gd name="connsiteY0" fmla="*/ -2514 h 7094"/>
                  <a:gd name="connsiteX1" fmla="*/ 6051 w 17982"/>
                  <a:gd name="connsiteY1" fmla="*/ -1386 h 7094"/>
                  <a:gd name="connsiteX2" fmla="*/ 2179 w 17982"/>
                  <a:gd name="connsiteY2" fmla="*/ -1225 h 7094"/>
                  <a:gd name="connsiteX3" fmla="*/ -5352 w 17982"/>
                  <a:gd name="connsiteY3" fmla="*/ 3031 h 7094"/>
                  <a:gd name="connsiteX4" fmla="*/ -4057 w 17982"/>
                  <a:gd name="connsiteY4" fmla="*/ 4580 h 7094"/>
                  <a:gd name="connsiteX5" fmla="*/ 2559 w 17982"/>
                  <a:gd name="connsiteY5" fmla="*/ 755 h 7094"/>
                  <a:gd name="connsiteX6" fmla="*/ 5978 w 17982"/>
                  <a:gd name="connsiteY6" fmla="*/ 630 h 7094"/>
                  <a:gd name="connsiteX7" fmla="*/ 12631 w 17982"/>
                  <a:gd name="connsiteY7" fmla="*/ -1007 h 7094"/>
                  <a:gd name="connsiteX8" fmla="*/ 11285 w 17982"/>
                  <a:gd name="connsiteY8" fmla="*/ -2514 h 7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982" h="7094">
                    <a:moveTo>
                      <a:pt x="11285" y="-2514"/>
                    </a:moveTo>
                    <a:cubicBezTo>
                      <a:pt x="9882" y="-1262"/>
                      <a:pt x="8115" y="-1313"/>
                      <a:pt x="6051" y="-1386"/>
                    </a:cubicBezTo>
                    <a:cubicBezTo>
                      <a:pt x="4793" y="-1438"/>
                      <a:pt x="3484" y="-1490"/>
                      <a:pt x="2179" y="-1225"/>
                    </a:cubicBezTo>
                    <a:cubicBezTo>
                      <a:pt x="-981" y="-628"/>
                      <a:pt x="-3096" y="1160"/>
                      <a:pt x="-5352" y="3031"/>
                    </a:cubicBezTo>
                    <a:lnTo>
                      <a:pt x="-4057" y="4580"/>
                    </a:lnTo>
                    <a:cubicBezTo>
                      <a:pt x="-1921" y="2798"/>
                      <a:pt x="-87" y="1270"/>
                      <a:pt x="2559" y="755"/>
                    </a:cubicBezTo>
                    <a:cubicBezTo>
                      <a:pt x="3645" y="542"/>
                      <a:pt x="4840" y="589"/>
                      <a:pt x="5978" y="630"/>
                    </a:cubicBezTo>
                    <a:cubicBezTo>
                      <a:pt x="8270" y="698"/>
                      <a:pt x="10640" y="786"/>
                      <a:pt x="12631" y="-1007"/>
                    </a:cubicBezTo>
                    <a:lnTo>
                      <a:pt x="11285" y="-25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2" name="Figura a mano libera: forma 921">
                <a:extLst>
                  <a:ext uri="{FF2B5EF4-FFF2-40B4-BE49-F238E27FC236}">
                    <a16:creationId xmlns:a16="http://schemas.microsoft.com/office/drawing/2014/main" id="{01764918-A365-43F5-AF5E-40FAA1144E1C}"/>
                  </a:ext>
                </a:extLst>
              </p:cNvPr>
              <p:cNvSpPr/>
              <p:nvPr/>
            </p:nvSpPr>
            <p:spPr>
              <a:xfrm flipV="1">
                <a:off x="8663482" y="4041695"/>
                <a:ext cx="11823" cy="4655"/>
              </a:xfrm>
              <a:custGeom>
                <a:avLst/>
                <a:gdLst>
                  <a:gd name="connsiteX0" fmla="*/ 5684 w 11823"/>
                  <a:gd name="connsiteY0" fmla="*/ -2491 h 4655"/>
                  <a:gd name="connsiteX1" fmla="*/ 378 w 11823"/>
                  <a:gd name="connsiteY1" fmla="*/ -1103 h 4655"/>
                  <a:gd name="connsiteX2" fmla="*/ -5152 w 11823"/>
                  <a:gd name="connsiteY2" fmla="*/ 82 h 4655"/>
                  <a:gd name="connsiteX3" fmla="*/ -5422 w 11823"/>
                  <a:gd name="connsiteY3" fmla="*/ 2088 h 4655"/>
                  <a:gd name="connsiteX4" fmla="*/ 1152 w 11823"/>
                  <a:gd name="connsiteY4" fmla="*/ 763 h 4655"/>
                  <a:gd name="connsiteX5" fmla="*/ 6230 w 11823"/>
                  <a:gd name="connsiteY5" fmla="*/ -443 h 4655"/>
                  <a:gd name="connsiteX6" fmla="*/ 6401 w 11823"/>
                  <a:gd name="connsiteY6" fmla="*/ -2449 h 4655"/>
                  <a:gd name="connsiteX7" fmla="*/ 5684 w 11823"/>
                  <a:gd name="connsiteY7" fmla="*/ -2491 h 4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23" h="4655">
                    <a:moveTo>
                      <a:pt x="5684" y="-2491"/>
                    </a:moveTo>
                    <a:cubicBezTo>
                      <a:pt x="3699" y="-2491"/>
                      <a:pt x="2005" y="-1774"/>
                      <a:pt x="378" y="-1103"/>
                    </a:cubicBezTo>
                    <a:cubicBezTo>
                      <a:pt x="-1426" y="-350"/>
                      <a:pt x="-3141" y="368"/>
                      <a:pt x="-5152" y="82"/>
                    </a:cubicBezTo>
                    <a:lnTo>
                      <a:pt x="-5422" y="2088"/>
                    </a:lnTo>
                    <a:cubicBezTo>
                      <a:pt x="-2870" y="2426"/>
                      <a:pt x="-828" y="1584"/>
                      <a:pt x="1152" y="763"/>
                    </a:cubicBezTo>
                    <a:cubicBezTo>
                      <a:pt x="2831" y="71"/>
                      <a:pt x="4416" y="-594"/>
                      <a:pt x="6230" y="-443"/>
                    </a:cubicBezTo>
                    <a:lnTo>
                      <a:pt x="6401" y="-2449"/>
                    </a:lnTo>
                    <a:lnTo>
                      <a:pt x="5684" y="-249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3" name="Figura a mano libera: forma 922">
                <a:extLst>
                  <a:ext uri="{FF2B5EF4-FFF2-40B4-BE49-F238E27FC236}">
                    <a16:creationId xmlns:a16="http://schemas.microsoft.com/office/drawing/2014/main" id="{89A2B1F1-5DE0-4DE1-B689-9B70AA53A7C0}"/>
                  </a:ext>
                </a:extLst>
              </p:cNvPr>
              <p:cNvSpPr/>
              <p:nvPr/>
            </p:nvSpPr>
            <p:spPr>
              <a:xfrm flipV="1">
                <a:off x="8642480" y="4029755"/>
                <a:ext cx="14536" cy="22327"/>
              </a:xfrm>
              <a:custGeom>
                <a:avLst/>
                <a:gdLst>
                  <a:gd name="connsiteX0" fmla="*/ 7178 w 14536"/>
                  <a:gd name="connsiteY0" fmla="*/ -2498 h 22327"/>
                  <a:gd name="connsiteX1" fmla="*/ 2048 w 14536"/>
                  <a:gd name="connsiteY1" fmla="*/ 5828 h 22327"/>
                  <a:gd name="connsiteX2" fmla="*/ -177 w 14536"/>
                  <a:gd name="connsiteY2" fmla="*/ 8276 h 22327"/>
                  <a:gd name="connsiteX3" fmla="*/ -4277 w 14536"/>
                  <a:gd name="connsiteY3" fmla="*/ 16124 h 22327"/>
                  <a:gd name="connsiteX4" fmla="*/ -5390 w 14536"/>
                  <a:gd name="connsiteY4" fmla="*/ 19024 h 22327"/>
                  <a:gd name="connsiteX5" fmla="*/ -3529 w 14536"/>
                  <a:gd name="connsiteY5" fmla="*/ 19830 h 22327"/>
                  <a:gd name="connsiteX6" fmla="*/ -2375 w 14536"/>
                  <a:gd name="connsiteY6" fmla="*/ 16805 h 22327"/>
                  <a:gd name="connsiteX7" fmla="*/ 1367 w 14536"/>
                  <a:gd name="connsiteY7" fmla="*/ 9586 h 22327"/>
                  <a:gd name="connsiteX8" fmla="*/ 3524 w 14536"/>
                  <a:gd name="connsiteY8" fmla="*/ 7211 h 22327"/>
                  <a:gd name="connsiteX9" fmla="*/ 9147 w 14536"/>
                  <a:gd name="connsiteY9" fmla="*/ -2066 h 22327"/>
                  <a:gd name="connsiteX10" fmla="*/ 7178 w 14536"/>
                  <a:gd name="connsiteY10" fmla="*/ -2498 h 2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36" h="22327">
                    <a:moveTo>
                      <a:pt x="7178" y="-2498"/>
                    </a:moveTo>
                    <a:cubicBezTo>
                      <a:pt x="6388" y="1213"/>
                      <a:pt x="4376" y="3349"/>
                      <a:pt x="2048" y="5828"/>
                    </a:cubicBezTo>
                    <a:cubicBezTo>
                      <a:pt x="1320" y="6603"/>
                      <a:pt x="561" y="7398"/>
                      <a:pt x="-177" y="8276"/>
                    </a:cubicBezTo>
                    <a:cubicBezTo>
                      <a:pt x="-2422" y="10927"/>
                      <a:pt x="-3362" y="13567"/>
                      <a:pt x="-4277" y="16124"/>
                    </a:cubicBezTo>
                    <a:cubicBezTo>
                      <a:pt x="-4625" y="17085"/>
                      <a:pt x="-4969" y="18057"/>
                      <a:pt x="-5390" y="19024"/>
                    </a:cubicBezTo>
                    <a:lnTo>
                      <a:pt x="-3529" y="19830"/>
                    </a:lnTo>
                    <a:cubicBezTo>
                      <a:pt x="-3097" y="18821"/>
                      <a:pt x="-2734" y="17803"/>
                      <a:pt x="-2375" y="16805"/>
                    </a:cubicBezTo>
                    <a:cubicBezTo>
                      <a:pt x="-1486" y="14305"/>
                      <a:pt x="-634" y="11945"/>
                      <a:pt x="1367" y="9586"/>
                    </a:cubicBezTo>
                    <a:cubicBezTo>
                      <a:pt x="2074" y="8734"/>
                      <a:pt x="2822" y="7959"/>
                      <a:pt x="3524" y="7211"/>
                    </a:cubicBezTo>
                    <a:cubicBezTo>
                      <a:pt x="5941" y="4622"/>
                      <a:pt x="8243" y="2185"/>
                      <a:pt x="9147" y="-2066"/>
                    </a:cubicBezTo>
                    <a:lnTo>
                      <a:pt x="7178" y="-249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4" name="Figura a mano libera: forma 923">
                <a:extLst>
                  <a:ext uri="{FF2B5EF4-FFF2-40B4-BE49-F238E27FC236}">
                    <a16:creationId xmlns:a16="http://schemas.microsoft.com/office/drawing/2014/main" id="{9E4FCD01-EE84-4D47-BFAB-AB287FD06240}"/>
                  </a:ext>
                </a:extLst>
              </p:cNvPr>
              <p:cNvSpPr/>
              <p:nvPr/>
            </p:nvSpPr>
            <p:spPr>
              <a:xfrm flipV="1">
                <a:off x="8657490" y="3992268"/>
                <a:ext cx="6626" cy="6907"/>
              </a:xfrm>
              <a:custGeom>
                <a:avLst/>
                <a:gdLst>
                  <a:gd name="connsiteX0" fmla="*/ -4275 w 6626"/>
                  <a:gd name="connsiteY0" fmla="*/ -2596 h 6907"/>
                  <a:gd name="connsiteX1" fmla="*/ -5408 w 6626"/>
                  <a:gd name="connsiteY1" fmla="*/ -933 h 6907"/>
                  <a:gd name="connsiteX2" fmla="*/ -4867 w 6626"/>
                  <a:gd name="connsiteY2" fmla="*/ -564 h 6907"/>
                  <a:gd name="connsiteX3" fmla="*/ -798 w 6626"/>
                  <a:gd name="connsiteY3" fmla="*/ 4311 h 6907"/>
                  <a:gd name="connsiteX4" fmla="*/ 1219 w 6626"/>
                  <a:gd name="connsiteY4" fmla="*/ 4280 h 6907"/>
                  <a:gd name="connsiteX5" fmla="*/ -3755 w 6626"/>
                  <a:gd name="connsiteY5" fmla="*/ -2243 h 6907"/>
                  <a:gd name="connsiteX6" fmla="*/ -4275 w 6626"/>
                  <a:gd name="connsiteY6" fmla="*/ -2596 h 6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26" h="6907">
                    <a:moveTo>
                      <a:pt x="-4275" y="-2596"/>
                    </a:moveTo>
                    <a:lnTo>
                      <a:pt x="-5408" y="-933"/>
                    </a:lnTo>
                    <a:lnTo>
                      <a:pt x="-4867" y="-564"/>
                    </a:lnTo>
                    <a:cubicBezTo>
                      <a:pt x="-2887" y="751"/>
                      <a:pt x="-845" y="2133"/>
                      <a:pt x="-798" y="4311"/>
                    </a:cubicBezTo>
                    <a:lnTo>
                      <a:pt x="1219" y="4280"/>
                    </a:lnTo>
                    <a:cubicBezTo>
                      <a:pt x="1161" y="1031"/>
                      <a:pt x="-1552" y="-798"/>
                      <a:pt x="-3755" y="-2243"/>
                    </a:cubicBezTo>
                    <a:lnTo>
                      <a:pt x="-4275" y="-259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5" name="Figura a mano libera: forma 924">
                <a:extLst>
                  <a:ext uri="{FF2B5EF4-FFF2-40B4-BE49-F238E27FC236}">
                    <a16:creationId xmlns:a16="http://schemas.microsoft.com/office/drawing/2014/main" id="{04E55BE2-DA84-4F5D-9A30-C7B3F3F8D386}"/>
                  </a:ext>
                </a:extLst>
              </p:cNvPr>
              <p:cNvSpPr/>
              <p:nvPr/>
            </p:nvSpPr>
            <p:spPr>
              <a:xfrm flipV="1">
                <a:off x="8650863" y="3982902"/>
                <a:ext cx="8642" cy="10742"/>
              </a:xfrm>
              <a:custGeom>
                <a:avLst/>
                <a:gdLst>
                  <a:gd name="connsiteX0" fmla="*/ 1347 w 8642"/>
                  <a:gd name="connsiteY0" fmla="*/ -2613 h 10742"/>
                  <a:gd name="connsiteX1" fmla="*/ -5399 w 8642"/>
                  <a:gd name="connsiteY1" fmla="*/ 6545 h 10742"/>
                  <a:gd name="connsiteX2" fmla="*/ -4141 w 8642"/>
                  <a:gd name="connsiteY2" fmla="*/ 8130 h 10742"/>
                  <a:gd name="connsiteX3" fmla="*/ 3244 w 8642"/>
                  <a:gd name="connsiteY3" fmla="*/ -1911 h 10742"/>
                  <a:gd name="connsiteX4" fmla="*/ 1347 w 8642"/>
                  <a:gd name="connsiteY4" fmla="*/ -2613 h 10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42" h="10742">
                    <a:moveTo>
                      <a:pt x="1347" y="-2613"/>
                    </a:moveTo>
                    <a:cubicBezTo>
                      <a:pt x="-35" y="1093"/>
                      <a:pt x="-2114" y="3920"/>
                      <a:pt x="-5399" y="6545"/>
                    </a:cubicBezTo>
                    <a:lnTo>
                      <a:pt x="-4141" y="8130"/>
                    </a:lnTo>
                    <a:cubicBezTo>
                      <a:pt x="-602" y="5298"/>
                      <a:pt x="1742" y="2101"/>
                      <a:pt x="3244" y="-1911"/>
                    </a:cubicBezTo>
                    <a:lnTo>
                      <a:pt x="1347" y="-261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6" name="Figura a mano libera: forma 925">
                <a:extLst>
                  <a:ext uri="{FF2B5EF4-FFF2-40B4-BE49-F238E27FC236}">
                    <a16:creationId xmlns:a16="http://schemas.microsoft.com/office/drawing/2014/main" id="{42D3D54E-36FF-48DD-8F30-AE8DA0B3D938}"/>
                  </a:ext>
                </a:extLst>
              </p:cNvPr>
              <p:cNvSpPr/>
              <p:nvPr/>
            </p:nvSpPr>
            <p:spPr>
              <a:xfrm flipV="1">
                <a:off x="8642672" y="3955237"/>
                <a:ext cx="7410" cy="12520"/>
              </a:xfrm>
              <a:custGeom>
                <a:avLst/>
                <a:gdLst>
                  <a:gd name="connsiteX0" fmla="*/ 1887 w 7410"/>
                  <a:gd name="connsiteY0" fmla="*/ -2671 h 12520"/>
                  <a:gd name="connsiteX1" fmla="*/ -88 w 7410"/>
                  <a:gd name="connsiteY1" fmla="*/ -2229 h 12520"/>
                  <a:gd name="connsiteX2" fmla="*/ -5384 w 7410"/>
                  <a:gd name="connsiteY2" fmla="*/ 8477 h 12520"/>
                  <a:gd name="connsiteX3" fmla="*/ -3913 w 7410"/>
                  <a:gd name="connsiteY3" fmla="*/ 9849 h 12520"/>
                  <a:gd name="connsiteX4" fmla="*/ 1887 w 7410"/>
                  <a:gd name="connsiteY4" fmla="*/ -2671 h 12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10" h="12520">
                    <a:moveTo>
                      <a:pt x="1887" y="-2671"/>
                    </a:moveTo>
                    <a:lnTo>
                      <a:pt x="-88" y="-2229"/>
                    </a:lnTo>
                    <a:cubicBezTo>
                      <a:pt x="598" y="744"/>
                      <a:pt x="-2525" y="5406"/>
                      <a:pt x="-5384" y="8477"/>
                    </a:cubicBezTo>
                    <a:lnTo>
                      <a:pt x="-3913" y="9849"/>
                    </a:lnTo>
                    <a:cubicBezTo>
                      <a:pt x="-2276" y="8113"/>
                      <a:pt x="2942" y="2033"/>
                      <a:pt x="1887" y="-267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7" name="Figura a mano libera: forma 926">
                <a:extLst>
                  <a:ext uri="{FF2B5EF4-FFF2-40B4-BE49-F238E27FC236}">
                    <a16:creationId xmlns:a16="http://schemas.microsoft.com/office/drawing/2014/main" id="{35904466-9F93-446B-AAD0-D8C5B6C6806C}"/>
                  </a:ext>
                </a:extLst>
              </p:cNvPr>
              <p:cNvSpPr/>
              <p:nvPr/>
            </p:nvSpPr>
            <p:spPr>
              <a:xfrm flipV="1">
                <a:off x="8640645" y="4068932"/>
                <a:ext cx="8294" cy="181617"/>
              </a:xfrm>
              <a:custGeom>
                <a:avLst/>
                <a:gdLst>
                  <a:gd name="connsiteX0" fmla="*/ 2914 w 8294"/>
                  <a:gd name="connsiteY0" fmla="*/ -2239 h 181617"/>
                  <a:gd name="connsiteX1" fmla="*/ -5381 w 8294"/>
                  <a:gd name="connsiteY1" fmla="*/ -2239 h 181617"/>
                  <a:gd name="connsiteX2" fmla="*/ -5381 w 8294"/>
                  <a:gd name="connsiteY2" fmla="*/ 179379 h 181617"/>
                  <a:gd name="connsiteX3" fmla="*/ 2914 w 8294"/>
                  <a:gd name="connsiteY3" fmla="*/ 179379 h 181617"/>
                  <a:gd name="connsiteX4" fmla="*/ 2914 w 8294"/>
                  <a:gd name="connsiteY4" fmla="*/ -2239 h 181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4" h="181617">
                    <a:moveTo>
                      <a:pt x="2914" y="-2239"/>
                    </a:moveTo>
                    <a:lnTo>
                      <a:pt x="-5381" y="-2239"/>
                    </a:lnTo>
                    <a:lnTo>
                      <a:pt x="-5381" y="179379"/>
                    </a:lnTo>
                    <a:lnTo>
                      <a:pt x="2914" y="179379"/>
                    </a:lnTo>
                    <a:lnTo>
                      <a:pt x="2914" y="-2239"/>
                    </a:lnTo>
                  </a:path>
                </a:pathLst>
              </a:custGeom>
              <a:solidFill>
                <a:srgbClr val="29362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8" name="Figura a mano libera: forma 927">
                <a:extLst>
                  <a:ext uri="{FF2B5EF4-FFF2-40B4-BE49-F238E27FC236}">
                    <a16:creationId xmlns:a16="http://schemas.microsoft.com/office/drawing/2014/main" id="{90B11AA2-9EE3-46F4-BBA2-7ACAB335BD68}"/>
                  </a:ext>
                </a:extLst>
              </p:cNvPr>
              <p:cNvSpPr/>
              <p:nvPr/>
            </p:nvSpPr>
            <p:spPr>
              <a:xfrm flipV="1">
                <a:off x="6164571" y="3654935"/>
                <a:ext cx="151826" cy="427625"/>
              </a:xfrm>
              <a:custGeom>
                <a:avLst/>
                <a:gdLst>
                  <a:gd name="connsiteX0" fmla="*/ 72681 w 151826"/>
                  <a:gd name="connsiteY0" fmla="*/ 424752 h 427625"/>
                  <a:gd name="connsiteX1" fmla="*/ 11343 w 151826"/>
                  <a:gd name="connsiteY1" fmla="*/ 33935 h 427625"/>
                  <a:gd name="connsiteX2" fmla="*/ 75643 w 151826"/>
                  <a:gd name="connsiteY2" fmla="*/ -2670 h 427625"/>
                  <a:gd name="connsiteX3" fmla="*/ 85560 w 151826"/>
                  <a:gd name="connsiteY3" fmla="*/ -2670 h 427625"/>
                  <a:gd name="connsiteX4" fmla="*/ 147869 w 151826"/>
                  <a:gd name="connsiteY4" fmla="*/ 142781 h 427625"/>
                  <a:gd name="connsiteX5" fmla="*/ 72681 w 151826"/>
                  <a:gd name="connsiteY5" fmla="*/ 424752 h 42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1826" h="427625">
                    <a:moveTo>
                      <a:pt x="72681" y="424752"/>
                    </a:moveTo>
                    <a:cubicBezTo>
                      <a:pt x="72681" y="424752"/>
                      <a:pt x="-38119" y="145743"/>
                      <a:pt x="11343" y="33935"/>
                    </a:cubicBezTo>
                    <a:cubicBezTo>
                      <a:pt x="11343" y="33935"/>
                      <a:pt x="22226" y="-4650"/>
                      <a:pt x="75643" y="-2670"/>
                    </a:cubicBezTo>
                    <a:lnTo>
                      <a:pt x="85560" y="-2670"/>
                    </a:lnTo>
                    <a:cubicBezTo>
                      <a:pt x="85560" y="-2670"/>
                      <a:pt x="165686" y="-14530"/>
                      <a:pt x="147869" y="142781"/>
                    </a:cubicBezTo>
                    <a:cubicBezTo>
                      <a:pt x="147869" y="142781"/>
                      <a:pt x="119196" y="337698"/>
                      <a:pt x="72681" y="424752"/>
                    </a:cubicBezTo>
                  </a:path>
                </a:pathLst>
              </a:custGeom>
              <a:solidFill>
                <a:srgbClr val="68A54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9" name="Figura a mano libera: forma 928">
                <a:extLst>
                  <a:ext uri="{FF2B5EF4-FFF2-40B4-BE49-F238E27FC236}">
                    <a16:creationId xmlns:a16="http://schemas.microsoft.com/office/drawing/2014/main" id="{CF091DC3-3B9D-46BC-8ED3-C3A6E6B347DD}"/>
                  </a:ext>
                </a:extLst>
              </p:cNvPr>
              <p:cNvSpPr/>
              <p:nvPr/>
            </p:nvSpPr>
            <p:spPr>
              <a:xfrm flipV="1">
                <a:off x="6240510" y="3869452"/>
                <a:ext cx="53619" cy="92880"/>
              </a:xfrm>
              <a:custGeom>
                <a:avLst/>
                <a:gdLst>
                  <a:gd name="connsiteX0" fmla="*/ 288 w 53619"/>
                  <a:gd name="connsiteY0" fmla="*/ -2770 h 92880"/>
                  <a:gd name="connsiteX1" fmla="*/ -1417 w 53619"/>
                  <a:gd name="connsiteY1" fmla="*/ 889 h 92880"/>
                  <a:gd name="connsiteX2" fmla="*/ 36996 w 53619"/>
                  <a:gd name="connsiteY2" fmla="*/ 37384 h 92880"/>
                  <a:gd name="connsiteX3" fmla="*/ 48165 w 53619"/>
                  <a:gd name="connsiteY3" fmla="*/ 87709 h 92880"/>
                  <a:gd name="connsiteX4" fmla="*/ 51377 w 53619"/>
                  <a:gd name="connsiteY4" fmla="*/ 90110 h 92880"/>
                  <a:gd name="connsiteX5" fmla="*/ 40504 w 53619"/>
                  <a:gd name="connsiteY5" fmla="*/ 35404 h 92880"/>
                  <a:gd name="connsiteX6" fmla="*/ 288 w 53619"/>
                  <a:gd name="connsiteY6" fmla="*/ -2770 h 92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619" h="92880">
                    <a:moveTo>
                      <a:pt x="288" y="-2770"/>
                    </a:moveTo>
                    <a:lnTo>
                      <a:pt x="-1417" y="889"/>
                    </a:lnTo>
                    <a:cubicBezTo>
                      <a:pt x="11093" y="6756"/>
                      <a:pt x="29751" y="24495"/>
                      <a:pt x="36996" y="37384"/>
                    </a:cubicBezTo>
                    <a:cubicBezTo>
                      <a:pt x="41242" y="44961"/>
                      <a:pt x="49839" y="83525"/>
                      <a:pt x="48165" y="87709"/>
                    </a:cubicBezTo>
                    <a:lnTo>
                      <a:pt x="51377" y="90110"/>
                    </a:lnTo>
                    <a:cubicBezTo>
                      <a:pt x="55280" y="85521"/>
                      <a:pt x="44288" y="42129"/>
                      <a:pt x="40504" y="35404"/>
                    </a:cubicBezTo>
                    <a:cubicBezTo>
                      <a:pt x="32828" y="21714"/>
                      <a:pt x="13650" y="3503"/>
                      <a:pt x="288" y="-277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0" name="Figura a mano libera: forma 929">
                <a:extLst>
                  <a:ext uri="{FF2B5EF4-FFF2-40B4-BE49-F238E27FC236}">
                    <a16:creationId xmlns:a16="http://schemas.microsoft.com/office/drawing/2014/main" id="{6254A424-6BCA-42FC-B371-05C53E996851}"/>
                  </a:ext>
                </a:extLst>
              </p:cNvPr>
              <p:cNvSpPr/>
              <p:nvPr/>
            </p:nvSpPr>
            <p:spPr>
              <a:xfrm flipV="1">
                <a:off x="6239518" y="3970127"/>
                <a:ext cx="71851" cy="64809"/>
              </a:xfrm>
              <a:custGeom>
                <a:avLst/>
                <a:gdLst>
                  <a:gd name="connsiteX0" fmla="*/ 217 w 71851"/>
                  <a:gd name="connsiteY0" fmla="*/ -2581 h 64809"/>
                  <a:gd name="connsiteX1" fmla="*/ -1430 w 71851"/>
                  <a:gd name="connsiteY1" fmla="*/ 1098 h 64809"/>
                  <a:gd name="connsiteX2" fmla="*/ 9364 w 71851"/>
                  <a:gd name="connsiteY2" fmla="*/ 9606 h 64809"/>
                  <a:gd name="connsiteX3" fmla="*/ 19281 w 71851"/>
                  <a:gd name="connsiteY3" fmla="*/ 17891 h 64809"/>
                  <a:gd name="connsiteX4" fmla="*/ 32165 w 71851"/>
                  <a:gd name="connsiteY4" fmla="*/ 24917 h 64809"/>
                  <a:gd name="connsiteX5" fmla="*/ 41764 w 71851"/>
                  <a:gd name="connsiteY5" fmla="*/ 30000 h 64809"/>
                  <a:gd name="connsiteX6" fmla="*/ 66337 w 71851"/>
                  <a:gd name="connsiteY6" fmla="*/ 54505 h 64809"/>
                  <a:gd name="connsiteX7" fmla="*/ 64554 w 71851"/>
                  <a:gd name="connsiteY7" fmla="*/ 59313 h 64809"/>
                  <a:gd name="connsiteX8" fmla="*/ 67334 w 71851"/>
                  <a:gd name="connsiteY8" fmla="*/ 62228 h 64809"/>
                  <a:gd name="connsiteX9" fmla="*/ 70339 w 71851"/>
                  <a:gd name="connsiteY9" fmla="*/ 54011 h 64809"/>
                  <a:gd name="connsiteX10" fmla="*/ 43749 w 71851"/>
                  <a:gd name="connsiteY10" fmla="*/ 26497 h 64809"/>
                  <a:gd name="connsiteX11" fmla="*/ 34005 w 71851"/>
                  <a:gd name="connsiteY11" fmla="*/ 21316 h 64809"/>
                  <a:gd name="connsiteX12" fmla="*/ 21380 w 71851"/>
                  <a:gd name="connsiteY12" fmla="*/ 14466 h 64809"/>
                  <a:gd name="connsiteX13" fmla="*/ 12171 w 71851"/>
                  <a:gd name="connsiteY13" fmla="*/ 6701 h 64809"/>
                  <a:gd name="connsiteX14" fmla="*/ 217 w 71851"/>
                  <a:gd name="connsiteY14" fmla="*/ -2581 h 64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851" h="64809">
                    <a:moveTo>
                      <a:pt x="217" y="-2581"/>
                    </a:moveTo>
                    <a:lnTo>
                      <a:pt x="-1430" y="1098"/>
                    </a:lnTo>
                    <a:cubicBezTo>
                      <a:pt x="2286" y="2772"/>
                      <a:pt x="5732" y="6088"/>
                      <a:pt x="9364" y="9606"/>
                    </a:cubicBezTo>
                    <a:cubicBezTo>
                      <a:pt x="12472" y="12589"/>
                      <a:pt x="15705" y="15708"/>
                      <a:pt x="19281" y="17891"/>
                    </a:cubicBezTo>
                    <a:cubicBezTo>
                      <a:pt x="23423" y="20448"/>
                      <a:pt x="27861" y="22714"/>
                      <a:pt x="32165" y="24917"/>
                    </a:cubicBezTo>
                    <a:cubicBezTo>
                      <a:pt x="35382" y="26570"/>
                      <a:pt x="38615" y="28217"/>
                      <a:pt x="41764" y="30000"/>
                    </a:cubicBezTo>
                    <a:cubicBezTo>
                      <a:pt x="49030" y="34116"/>
                      <a:pt x="65292" y="46008"/>
                      <a:pt x="66337" y="54505"/>
                    </a:cubicBezTo>
                    <a:cubicBezTo>
                      <a:pt x="66565" y="56402"/>
                      <a:pt x="66004" y="57915"/>
                      <a:pt x="64554" y="59313"/>
                    </a:cubicBezTo>
                    <a:lnTo>
                      <a:pt x="67334" y="62228"/>
                    </a:lnTo>
                    <a:cubicBezTo>
                      <a:pt x="69689" y="59999"/>
                      <a:pt x="70739" y="57161"/>
                      <a:pt x="70339" y="54011"/>
                    </a:cubicBezTo>
                    <a:cubicBezTo>
                      <a:pt x="69008" y="43102"/>
                      <a:pt x="50230" y="30156"/>
                      <a:pt x="43749" y="26497"/>
                    </a:cubicBezTo>
                    <a:cubicBezTo>
                      <a:pt x="40543" y="24699"/>
                      <a:pt x="37268" y="23005"/>
                      <a:pt x="34005" y="21316"/>
                    </a:cubicBezTo>
                    <a:cubicBezTo>
                      <a:pt x="29764" y="19159"/>
                      <a:pt x="25393" y="16929"/>
                      <a:pt x="21380" y="14466"/>
                    </a:cubicBezTo>
                    <a:cubicBezTo>
                      <a:pt x="18189" y="12496"/>
                      <a:pt x="15128" y="9554"/>
                      <a:pt x="12171" y="6701"/>
                    </a:cubicBezTo>
                    <a:cubicBezTo>
                      <a:pt x="8445" y="3104"/>
                      <a:pt x="4573" y="-632"/>
                      <a:pt x="217" y="-258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1" name="Figura a mano libera: forma 930">
                <a:extLst>
                  <a:ext uri="{FF2B5EF4-FFF2-40B4-BE49-F238E27FC236}">
                    <a16:creationId xmlns:a16="http://schemas.microsoft.com/office/drawing/2014/main" id="{5775CD96-27B2-4A3E-871F-94E519F47918}"/>
                  </a:ext>
                </a:extLst>
              </p:cNvPr>
              <p:cNvSpPr/>
              <p:nvPr/>
            </p:nvSpPr>
            <p:spPr>
              <a:xfrm flipV="1">
                <a:off x="6238353" y="3756827"/>
                <a:ext cx="25329" cy="154618"/>
              </a:xfrm>
              <a:custGeom>
                <a:avLst/>
                <a:gdLst>
                  <a:gd name="connsiteX0" fmla="*/ 2581 w 25329"/>
                  <a:gd name="connsiteY0" fmla="*/ -2949 h 154618"/>
                  <a:gd name="connsiteX1" fmla="*/ -1390 w 25329"/>
                  <a:gd name="connsiteY1" fmla="*/ -2268 h 154618"/>
                  <a:gd name="connsiteX2" fmla="*/ 8963 w 25329"/>
                  <a:gd name="connsiteY2" fmla="*/ 23282 h 154618"/>
                  <a:gd name="connsiteX3" fmla="*/ 19805 w 25329"/>
                  <a:gd name="connsiteY3" fmla="*/ 53707 h 154618"/>
                  <a:gd name="connsiteX4" fmla="*/ 16286 w 25329"/>
                  <a:gd name="connsiteY4" fmla="*/ 92379 h 154618"/>
                  <a:gd name="connsiteX5" fmla="*/ 14005 w 25329"/>
                  <a:gd name="connsiteY5" fmla="*/ 107249 h 154618"/>
                  <a:gd name="connsiteX6" fmla="*/ 13844 w 25329"/>
                  <a:gd name="connsiteY6" fmla="*/ 117399 h 154618"/>
                  <a:gd name="connsiteX7" fmla="*/ 7493 w 25329"/>
                  <a:gd name="connsiteY7" fmla="*/ 147642 h 154618"/>
                  <a:gd name="connsiteX8" fmla="*/ 7851 w 25329"/>
                  <a:gd name="connsiteY8" fmla="*/ 151669 h 154618"/>
                  <a:gd name="connsiteX9" fmla="*/ 17871 w 25329"/>
                  <a:gd name="connsiteY9" fmla="*/ 117331 h 154618"/>
                  <a:gd name="connsiteX10" fmla="*/ 18017 w 25329"/>
                  <a:gd name="connsiteY10" fmla="*/ 107794 h 154618"/>
                  <a:gd name="connsiteX11" fmla="*/ 20288 w 25329"/>
                  <a:gd name="connsiteY11" fmla="*/ 93018 h 154618"/>
                  <a:gd name="connsiteX12" fmla="*/ 23802 w 25329"/>
                  <a:gd name="connsiteY12" fmla="*/ 53519 h 154618"/>
                  <a:gd name="connsiteX13" fmla="*/ 12513 w 25329"/>
                  <a:gd name="connsiteY13" fmla="*/ 21354 h 154618"/>
                  <a:gd name="connsiteX14" fmla="*/ 2581 w 25329"/>
                  <a:gd name="connsiteY14" fmla="*/ -2949 h 154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329" h="154618">
                    <a:moveTo>
                      <a:pt x="2581" y="-2949"/>
                    </a:moveTo>
                    <a:lnTo>
                      <a:pt x="-1390" y="-2268"/>
                    </a:lnTo>
                    <a:cubicBezTo>
                      <a:pt x="185" y="7274"/>
                      <a:pt x="4655" y="15413"/>
                      <a:pt x="8963" y="23282"/>
                    </a:cubicBezTo>
                    <a:cubicBezTo>
                      <a:pt x="14005" y="32460"/>
                      <a:pt x="19197" y="41935"/>
                      <a:pt x="19805" y="53707"/>
                    </a:cubicBezTo>
                    <a:cubicBezTo>
                      <a:pt x="20444" y="67006"/>
                      <a:pt x="18443" y="79329"/>
                      <a:pt x="16286" y="92379"/>
                    </a:cubicBezTo>
                    <a:cubicBezTo>
                      <a:pt x="15491" y="97301"/>
                      <a:pt x="14680" y="102233"/>
                      <a:pt x="14005" y="107249"/>
                    </a:cubicBezTo>
                    <a:cubicBezTo>
                      <a:pt x="13714" y="109494"/>
                      <a:pt x="13760" y="113147"/>
                      <a:pt x="13844" y="117399"/>
                    </a:cubicBezTo>
                    <a:cubicBezTo>
                      <a:pt x="13989" y="127773"/>
                      <a:pt x="14285" y="147059"/>
                      <a:pt x="7493" y="147642"/>
                    </a:cubicBezTo>
                    <a:lnTo>
                      <a:pt x="7851" y="151669"/>
                    </a:lnTo>
                    <a:cubicBezTo>
                      <a:pt x="18370" y="150744"/>
                      <a:pt x="18074" y="131442"/>
                      <a:pt x="17871" y="117331"/>
                    </a:cubicBezTo>
                    <a:cubicBezTo>
                      <a:pt x="17819" y="113257"/>
                      <a:pt x="17762" y="109722"/>
                      <a:pt x="18017" y="107794"/>
                    </a:cubicBezTo>
                    <a:cubicBezTo>
                      <a:pt x="18672" y="102800"/>
                      <a:pt x="19477" y="97894"/>
                      <a:pt x="20288" y="93018"/>
                    </a:cubicBezTo>
                    <a:cubicBezTo>
                      <a:pt x="22445" y="79771"/>
                      <a:pt x="24498" y="67230"/>
                      <a:pt x="23802" y="53519"/>
                    </a:cubicBezTo>
                    <a:cubicBezTo>
                      <a:pt x="23199" y="40838"/>
                      <a:pt x="17762" y="30911"/>
                      <a:pt x="12513" y="21354"/>
                    </a:cubicBezTo>
                    <a:cubicBezTo>
                      <a:pt x="8173" y="13423"/>
                      <a:pt x="4073" y="5933"/>
                      <a:pt x="2581" y="-294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2" name="Figura a mano libera: forma 931">
                <a:extLst>
                  <a:ext uri="{FF2B5EF4-FFF2-40B4-BE49-F238E27FC236}">
                    <a16:creationId xmlns:a16="http://schemas.microsoft.com/office/drawing/2014/main" id="{FE959675-A3C1-4CC1-A42A-146143CB7B4C}"/>
                  </a:ext>
                </a:extLst>
              </p:cNvPr>
              <p:cNvSpPr/>
              <p:nvPr/>
            </p:nvSpPr>
            <p:spPr>
              <a:xfrm flipV="1">
                <a:off x="6198101" y="3848980"/>
                <a:ext cx="43376" cy="90011"/>
              </a:xfrm>
              <a:custGeom>
                <a:avLst/>
                <a:gdLst>
                  <a:gd name="connsiteX0" fmla="*/ 39814 w 43376"/>
                  <a:gd name="connsiteY0" fmla="*/ -2818 h 90011"/>
                  <a:gd name="connsiteX1" fmla="*/ 11905 w 43376"/>
                  <a:gd name="connsiteY1" fmla="*/ 31198 h 90011"/>
                  <a:gd name="connsiteX2" fmla="*/ 3283 w 43376"/>
                  <a:gd name="connsiteY2" fmla="*/ 63613 h 90011"/>
                  <a:gd name="connsiteX3" fmla="*/ -1337 w 43376"/>
                  <a:gd name="connsiteY3" fmla="*/ 85977 h 90011"/>
                  <a:gd name="connsiteX4" fmla="*/ 2519 w 43376"/>
                  <a:gd name="connsiteY4" fmla="*/ 87193 h 90011"/>
                  <a:gd name="connsiteX5" fmla="*/ 7269 w 43376"/>
                  <a:gd name="connsiteY5" fmla="*/ 64232 h 90011"/>
                  <a:gd name="connsiteX6" fmla="*/ 15543 w 43376"/>
                  <a:gd name="connsiteY6" fmla="*/ 32970 h 90011"/>
                  <a:gd name="connsiteX7" fmla="*/ 42039 w 43376"/>
                  <a:gd name="connsiteY7" fmla="*/ 555 h 90011"/>
                  <a:gd name="connsiteX8" fmla="*/ 39814 w 43376"/>
                  <a:gd name="connsiteY8" fmla="*/ -2818 h 90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376" h="90011">
                    <a:moveTo>
                      <a:pt x="39814" y="-2818"/>
                    </a:moveTo>
                    <a:cubicBezTo>
                      <a:pt x="29409" y="4011"/>
                      <a:pt x="18989" y="16713"/>
                      <a:pt x="11905" y="31198"/>
                    </a:cubicBezTo>
                    <a:cubicBezTo>
                      <a:pt x="6578" y="42091"/>
                      <a:pt x="4884" y="53021"/>
                      <a:pt x="3283" y="63613"/>
                    </a:cubicBezTo>
                    <a:cubicBezTo>
                      <a:pt x="2145" y="70941"/>
                      <a:pt x="1017" y="78472"/>
                      <a:pt x="-1337" y="85977"/>
                    </a:cubicBezTo>
                    <a:lnTo>
                      <a:pt x="2519" y="87193"/>
                    </a:lnTo>
                    <a:cubicBezTo>
                      <a:pt x="4946" y="79392"/>
                      <a:pt x="6121" y="71679"/>
                      <a:pt x="7269" y="64232"/>
                    </a:cubicBezTo>
                    <a:cubicBezTo>
                      <a:pt x="8917" y="53458"/>
                      <a:pt x="10466" y="43307"/>
                      <a:pt x="15543" y="32970"/>
                    </a:cubicBezTo>
                    <a:cubicBezTo>
                      <a:pt x="22320" y="19114"/>
                      <a:pt x="32211" y="6999"/>
                      <a:pt x="42039" y="555"/>
                    </a:cubicBezTo>
                    <a:lnTo>
                      <a:pt x="39814" y="-281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3" name="Figura a mano libera: forma 932">
                <a:extLst>
                  <a:ext uri="{FF2B5EF4-FFF2-40B4-BE49-F238E27FC236}">
                    <a16:creationId xmlns:a16="http://schemas.microsoft.com/office/drawing/2014/main" id="{85854A33-F1FF-4BF8-BF0C-680A50A0D6B2}"/>
                  </a:ext>
                </a:extLst>
              </p:cNvPr>
              <p:cNvSpPr/>
              <p:nvPr/>
            </p:nvSpPr>
            <p:spPr>
              <a:xfrm flipV="1">
                <a:off x="6179541" y="3922557"/>
                <a:ext cx="58983" cy="71815"/>
              </a:xfrm>
              <a:custGeom>
                <a:avLst/>
                <a:gdLst>
                  <a:gd name="connsiteX0" fmla="*/ 55284 w 58983"/>
                  <a:gd name="connsiteY0" fmla="*/ -2678 h 71815"/>
                  <a:gd name="connsiteX1" fmla="*/ 39848 w 58983"/>
                  <a:gd name="connsiteY1" fmla="*/ 7197 h 71815"/>
                  <a:gd name="connsiteX2" fmla="*/ 16445 w 58983"/>
                  <a:gd name="connsiteY2" fmla="*/ 23693 h 71815"/>
                  <a:gd name="connsiteX3" fmla="*/ 500 w 58983"/>
                  <a:gd name="connsiteY3" fmla="*/ 52372 h 71815"/>
                  <a:gd name="connsiteX4" fmla="*/ -992 w 58983"/>
                  <a:gd name="connsiteY4" fmla="*/ 52372 h 71815"/>
                  <a:gd name="connsiteX5" fmla="*/ -1049 w 58983"/>
                  <a:gd name="connsiteY5" fmla="*/ 56987 h 71815"/>
                  <a:gd name="connsiteX6" fmla="*/ -1320 w 58983"/>
                  <a:gd name="connsiteY6" fmla="*/ 69138 h 71815"/>
                  <a:gd name="connsiteX7" fmla="*/ 3644 w 58983"/>
                  <a:gd name="connsiteY7" fmla="*/ 55568 h 71815"/>
                  <a:gd name="connsiteX8" fmla="*/ 19267 w 58983"/>
                  <a:gd name="connsiteY8" fmla="*/ 26593 h 71815"/>
                  <a:gd name="connsiteX9" fmla="*/ 41937 w 58983"/>
                  <a:gd name="connsiteY9" fmla="*/ 10653 h 71815"/>
                  <a:gd name="connsiteX10" fmla="*/ 57664 w 58983"/>
                  <a:gd name="connsiteY10" fmla="*/ 555 h 71815"/>
                  <a:gd name="connsiteX11" fmla="*/ 55284 w 58983"/>
                  <a:gd name="connsiteY11" fmla="*/ -2678 h 71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8983" h="71815">
                    <a:moveTo>
                      <a:pt x="55284" y="-2678"/>
                    </a:moveTo>
                    <a:cubicBezTo>
                      <a:pt x="50518" y="815"/>
                      <a:pt x="45107" y="4074"/>
                      <a:pt x="39848" y="7197"/>
                    </a:cubicBezTo>
                    <a:cubicBezTo>
                      <a:pt x="31662" y="12098"/>
                      <a:pt x="23165" y="17150"/>
                      <a:pt x="16445" y="23693"/>
                    </a:cubicBezTo>
                    <a:cubicBezTo>
                      <a:pt x="8342" y="31567"/>
                      <a:pt x="4242" y="42071"/>
                      <a:pt x="500" y="52372"/>
                    </a:cubicBezTo>
                    <a:lnTo>
                      <a:pt x="-992" y="52372"/>
                    </a:lnTo>
                    <a:cubicBezTo>
                      <a:pt x="-992" y="53910"/>
                      <a:pt x="-1034" y="55443"/>
                      <a:pt x="-1049" y="56987"/>
                    </a:cubicBezTo>
                    <a:lnTo>
                      <a:pt x="-1320" y="69138"/>
                    </a:lnTo>
                    <a:lnTo>
                      <a:pt x="3644" y="55568"/>
                    </a:lnTo>
                    <a:cubicBezTo>
                      <a:pt x="7417" y="45106"/>
                      <a:pt x="11320" y="34301"/>
                      <a:pt x="19267" y="26593"/>
                    </a:cubicBezTo>
                    <a:cubicBezTo>
                      <a:pt x="25649" y="20378"/>
                      <a:pt x="33933" y="15435"/>
                      <a:pt x="41937" y="10653"/>
                    </a:cubicBezTo>
                    <a:cubicBezTo>
                      <a:pt x="47249" y="7473"/>
                      <a:pt x="52742" y="4193"/>
                      <a:pt x="57664" y="555"/>
                    </a:cubicBezTo>
                    <a:lnTo>
                      <a:pt x="55284" y="-267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4" name="Figura a mano libera: forma 933">
                <a:extLst>
                  <a:ext uri="{FF2B5EF4-FFF2-40B4-BE49-F238E27FC236}">
                    <a16:creationId xmlns:a16="http://schemas.microsoft.com/office/drawing/2014/main" id="{F2D66DC2-D3FE-4D8A-BE50-4204E0E58C17}"/>
                  </a:ext>
                </a:extLst>
              </p:cNvPr>
              <p:cNvSpPr/>
              <p:nvPr/>
            </p:nvSpPr>
            <p:spPr>
              <a:xfrm flipV="1">
                <a:off x="6185913" y="4000801"/>
                <a:ext cx="51068" cy="62663"/>
              </a:xfrm>
              <a:custGeom>
                <a:avLst/>
                <a:gdLst>
                  <a:gd name="connsiteX0" fmla="*/ 46408 w 51068"/>
                  <a:gd name="connsiteY0" fmla="*/ -2517 h 62663"/>
                  <a:gd name="connsiteX1" fmla="*/ 27173 w 51068"/>
                  <a:gd name="connsiteY1" fmla="*/ 16780 h 62663"/>
                  <a:gd name="connsiteX2" fmla="*/ -1324 w 51068"/>
                  <a:gd name="connsiteY2" fmla="*/ 60100 h 62663"/>
                  <a:gd name="connsiteX3" fmla="*/ 2710 w 51068"/>
                  <a:gd name="connsiteY3" fmla="*/ 60146 h 62663"/>
                  <a:gd name="connsiteX4" fmla="*/ 29787 w 51068"/>
                  <a:gd name="connsiteY4" fmla="*/ 19842 h 62663"/>
                  <a:gd name="connsiteX5" fmla="*/ 49745 w 51068"/>
                  <a:gd name="connsiteY5" fmla="*/ -246 h 62663"/>
                  <a:gd name="connsiteX6" fmla="*/ 46408 w 51068"/>
                  <a:gd name="connsiteY6" fmla="*/ -2517 h 62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068" h="62663">
                    <a:moveTo>
                      <a:pt x="46408" y="-2517"/>
                    </a:moveTo>
                    <a:cubicBezTo>
                      <a:pt x="41715" y="4401"/>
                      <a:pt x="34662" y="10403"/>
                      <a:pt x="27173" y="16780"/>
                    </a:cubicBezTo>
                    <a:cubicBezTo>
                      <a:pt x="13317" y="28568"/>
                      <a:pt x="-1017" y="40771"/>
                      <a:pt x="-1324" y="60100"/>
                    </a:cubicBezTo>
                    <a:lnTo>
                      <a:pt x="2710" y="60146"/>
                    </a:lnTo>
                    <a:cubicBezTo>
                      <a:pt x="2990" y="42658"/>
                      <a:pt x="16607" y="31052"/>
                      <a:pt x="29787" y="19842"/>
                    </a:cubicBezTo>
                    <a:cubicBezTo>
                      <a:pt x="37147" y="13569"/>
                      <a:pt x="44750" y="7098"/>
                      <a:pt x="49745" y="-246"/>
                    </a:cubicBezTo>
                    <a:lnTo>
                      <a:pt x="46408" y="-251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5" name="Figura a mano libera: forma 934">
                <a:extLst>
                  <a:ext uri="{FF2B5EF4-FFF2-40B4-BE49-F238E27FC236}">
                    <a16:creationId xmlns:a16="http://schemas.microsoft.com/office/drawing/2014/main" id="{18244B00-D298-42CD-B96C-BD181EF70A13}"/>
                  </a:ext>
                </a:extLst>
              </p:cNvPr>
              <p:cNvSpPr/>
              <p:nvPr/>
            </p:nvSpPr>
            <p:spPr>
              <a:xfrm flipV="1">
                <a:off x="6260483" y="4015967"/>
                <a:ext cx="50376" cy="19286"/>
              </a:xfrm>
              <a:custGeom>
                <a:avLst/>
                <a:gdLst>
                  <a:gd name="connsiteX0" fmla="*/ 38473 w 50376"/>
                  <a:gd name="connsiteY0" fmla="*/ -2531 h 19286"/>
                  <a:gd name="connsiteX1" fmla="*/ 11447 w 50376"/>
                  <a:gd name="connsiteY1" fmla="*/ 7271 h 19286"/>
                  <a:gd name="connsiteX2" fmla="*/ -1359 w 50376"/>
                  <a:gd name="connsiteY2" fmla="*/ 12738 h 19286"/>
                  <a:gd name="connsiteX3" fmla="*/ -1390 w 50376"/>
                  <a:gd name="connsiteY3" fmla="*/ 12738 h 19286"/>
                  <a:gd name="connsiteX4" fmla="*/ -1447 w 50376"/>
                  <a:gd name="connsiteY4" fmla="*/ 16756 h 19286"/>
                  <a:gd name="connsiteX5" fmla="*/ -1390 w 50376"/>
                  <a:gd name="connsiteY5" fmla="*/ 16756 h 19286"/>
                  <a:gd name="connsiteX6" fmla="*/ 13276 w 50376"/>
                  <a:gd name="connsiteY6" fmla="*/ 10862 h 19286"/>
                  <a:gd name="connsiteX7" fmla="*/ 41778 w 50376"/>
                  <a:gd name="connsiteY7" fmla="*/ 2100 h 19286"/>
                  <a:gd name="connsiteX8" fmla="*/ 45047 w 50376"/>
                  <a:gd name="connsiteY8" fmla="*/ 6231 h 19286"/>
                  <a:gd name="connsiteX9" fmla="*/ 48930 w 50376"/>
                  <a:gd name="connsiteY9" fmla="*/ 5135 h 19286"/>
                  <a:gd name="connsiteX10" fmla="*/ 43395 w 50376"/>
                  <a:gd name="connsiteY10" fmla="*/ -1596 h 19286"/>
                  <a:gd name="connsiteX11" fmla="*/ 38473 w 50376"/>
                  <a:gd name="connsiteY11" fmla="*/ -2531 h 19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376" h="19286">
                    <a:moveTo>
                      <a:pt x="38473" y="-2531"/>
                    </a:moveTo>
                    <a:cubicBezTo>
                      <a:pt x="30651" y="-2531"/>
                      <a:pt x="20204" y="2812"/>
                      <a:pt x="11447" y="7271"/>
                    </a:cubicBezTo>
                    <a:cubicBezTo>
                      <a:pt x="6182" y="9947"/>
                      <a:pt x="725" y="12738"/>
                      <a:pt x="-1359" y="12738"/>
                    </a:cubicBezTo>
                    <a:lnTo>
                      <a:pt x="-1390" y="12738"/>
                    </a:lnTo>
                    <a:lnTo>
                      <a:pt x="-1447" y="16756"/>
                    </a:lnTo>
                    <a:lnTo>
                      <a:pt x="-1390" y="16756"/>
                    </a:lnTo>
                    <a:cubicBezTo>
                      <a:pt x="1546" y="16756"/>
                      <a:pt x="6115" y="14511"/>
                      <a:pt x="13276" y="10862"/>
                    </a:cubicBezTo>
                    <a:cubicBezTo>
                      <a:pt x="22751" y="6034"/>
                      <a:pt x="35703" y="-556"/>
                      <a:pt x="41778" y="2100"/>
                    </a:cubicBezTo>
                    <a:cubicBezTo>
                      <a:pt x="43395" y="2791"/>
                      <a:pt x="44450" y="4132"/>
                      <a:pt x="45047" y="6231"/>
                    </a:cubicBezTo>
                    <a:lnTo>
                      <a:pt x="48930" y="5135"/>
                    </a:lnTo>
                    <a:cubicBezTo>
                      <a:pt x="47968" y="1855"/>
                      <a:pt x="46123" y="-411"/>
                      <a:pt x="43395" y="-1596"/>
                    </a:cubicBezTo>
                    <a:cubicBezTo>
                      <a:pt x="41924" y="-2235"/>
                      <a:pt x="40281" y="-2531"/>
                      <a:pt x="38473" y="-253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6" name="Figura a mano libera: forma 935">
                <a:extLst>
                  <a:ext uri="{FF2B5EF4-FFF2-40B4-BE49-F238E27FC236}">
                    <a16:creationId xmlns:a16="http://schemas.microsoft.com/office/drawing/2014/main" id="{548F12BB-9361-45AF-BB0F-C5A21E9B6CE1}"/>
                  </a:ext>
                </a:extLst>
              </p:cNvPr>
              <p:cNvSpPr/>
              <p:nvPr/>
            </p:nvSpPr>
            <p:spPr>
              <a:xfrm flipV="1">
                <a:off x="6261533" y="3932447"/>
                <a:ext cx="50210" cy="14089"/>
              </a:xfrm>
              <a:custGeom>
                <a:avLst/>
                <a:gdLst>
                  <a:gd name="connsiteX0" fmla="*/ 21247 w 50210"/>
                  <a:gd name="connsiteY0" fmla="*/ -2719 h 14089"/>
                  <a:gd name="connsiteX1" fmla="*/ 8026 w 50210"/>
                  <a:gd name="connsiteY1" fmla="*/ -2064 h 14089"/>
                  <a:gd name="connsiteX2" fmla="*/ -1449 w 50210"/>
                  <a:gd name="connsiteY2" fmla="*/ -1560 h 14089"/>
                  <a:gd name="connsiteX3" fmla="*/ -1449 w 50210"/>
                  <a:gd name="connsiteY3" fmla="*/ 2473 h 14089"/>
                  <a:gd name="connsiteX4" fmla="*/ 8337 w 50210"/>
                  <a:gd name="connsiteY4" fmla="*/ 1948 h 14089"/>
                  <a:gd name="connsiteX5" fmla="*/ 45098 w 50210"/>
                  <a:gd name="connsiteY5" fmla="*/ 11371 h 14089"/>
                  <a:gd name="connsiteX6" fmla="*/ 48762 w 50210"/>
                  <a:gd name="connsiteY6" fmla="*/ 9713 h 14089"/>
                  <a:gd name="connsiteX7" fmla="*/ 21247 w 50210"/>
                  <a:gd name="connsiteY7" fmla="*/ -2719 h 1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210" h="14089">
                    <a:moveTo>
                      <a:pt x="21247" y="-2719"/>
                    </a:moveTo>
                    <a:cubicBezTo>
                      <a:pt x="16721" y="-2719"/>
                      <a:pt x="12168" y="-2381"/>
                      <a:pt x="8026" y="-2064"/>
                    </a:cubicBezTo>
                    <a:cubicBezTo>
                      <a:pt x="4538" y="-1799"/>
                      <a:pt x="1259" y="-1560"/>
                      <a:pt x="-1449" y="-1560"/>
                    </a:cubicBezTo>
                    <a:lnTo>
                      <a:pt x="-1449" y="2473"/>
                    </a:lnTo>
                    <a:cubicBezTo>
                      <a:pt x="1389" y="2473"/>
                      <a:pt x="4762" y="2218"/>
                      <a:pt x="8337" y="1948"/>
                    </a:cubicBezTo>
                    <a:cubicBezTo>
                      <a:pt x="22339" y="893"/>
                      <a:pt x="39770" y="-422"/>
                      <a:pt x="45098" y="11371"/>
                    </a:cubicBezTo>
                    <a:lnTo>
                      <a:pt x="48762" y="9713"/>
                    </a:lnTo>
                    <a:cubicBezTo>
                      <a:pt x="44131" y="-557"/>
                      <a:pt x="32681" y="-2719"/>
                      <a:pt x="21247" y="-271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7" name="Figura a mano libera: forma 936">
                <a:extLst>
                  <a:ext uri="{FF2B5EF4-FFF2-40B4-BE49-F238E27FC236}">
                    <a16:creationId xmlns:a16="http://schemas.microsoft.com/office/drawing/2014/main" id="{54C93627-136E-47C7-AC82-3368C68335DC}"/>
                  </a:ext>
                </a:extLst>
              </p:cNvPr>
              <p:cNvSpPr/>
              <p:nvPr/>
            </p:nvSpPr>
            <p:spPr>
              <a:xfrm flipV="1">
                <a:off x="6261450" y="3813004"/>
                <a:ext cx="29517" cy="43339"/>
              </a:xfrm>
              <a:custGeom>
                <a:avLst/>
                <a:gdLst>
                  <a:gd name="connsiteX0" fmla="*/ 736 w 29517"/>
                  <a:gd name="connsiteY0" fmla="*/ -2947 h 43339"/>
                  <a:gd name="connsiteX1" fmla="*/ -1432 w 29517"/>
                  <a:gd name="connsiteY1" fmla="*/ 467 h 43339"/>
                  <a:gd name="connsiteX2" fmla="*/ 23858 w 29517"/>
                  <a:gd name="connsiteY2" fmla="*/ 39805 h 43339"/>
                  <a:gd name="connsiteX3" fmla="*/ 27871 w 29517"/>
                  <a:gd name="connsiteY3" fmla="*/ 40392 h 43339"/>
                  <a:gd name="connsiteX4" fmla="*/ 736 w 29517"/>
                  <a:gd name="connsiteY4" fmla="*/ -2947 h 4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17" h="43339">
                    <a:moveTo>
                      <a:pt x="736" y="-2947"/>
                    </a:moveTo>
                    <a:lnTo>
                      <a:pt x="-1432" y="467"/>
                    </a:lnTo>
                    <a:cubicBezTo>
                      <a:pt x="10184" y="7837"/>
                      <a:pt x="25870" y="26100"/>
                      <a:pt x="23858" y="39805"/>
                    </a:cubicBezTo>
                    <a:lnTo>
                      <a:pt x="27871" y="40392"/>
                    </a:lnTo>
                    <a:cubicBezTo>
                      <a:pt x="30313" y="23532"/>
                      <a:pt x="11406" y="3850"/>
                      <a:pt x="736" y="-294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8" name="Figura a mano libera: forma 937">
                <a:extLst>
                  <a:ext uri="{FF2B5EF4-FFF2-40B4-BE49-F238E27FC236}">
                    <a16:creationId xmlns:a16="http://schemas.microsoft.com/office/drawing/2014/main" id="{47307E50-96CE-4ADC-8718-623EC8CEAE38}"/>
                  </a:ext>
                </a:extLst>
              </p:cNvPr>
              <p:cNvSpPr/>
              <p:nvPr/>
            </p:nvSpPr>
            <p:spPr>
              <a:xfrm flipV="1">
                <a:off x="6202839" y="3756489"/>
                <a:ext cx="58796" cy="68219"/>
              </a:xfrm>
              <a:custGeom>
                <a:avLst/>
                <a:gdLst>
                  <a:gd name="connsiteX0" fmla="*/ 57294 w 58796"/>
                  <a:gd name="connsiteY0" fmla="*/ -3044 h 68219"/>
                  <a:gd name="connsiteX1" fmla="*/ 53324 w 58796"/>
                  <a:gd name="connsiteY1" fmla="*/ -2394 h 68219"/>
                  <a:gd name="connsiteX2" fmla="*/ 28143 w 58796"/>
                  <a:gd name="connsiteY2" fmla="*/ 24247 h 68219"/>
                  <a:gd name="connsiteX3" fmla="*/ 22910 w 58796"/>
                  <a:gd name="connsiteY3" fmla="*/ 27854 h 68219"/>
                  <a:gd name="connsiteX4" fmla="*/ -1123 w 58796"/>
                  <a:gd name="connsiteY4" fmla="*/ 65175 h 68219"/>
                  <a:gd name="connsiteX5" fmla="*/ 2848 w 58796"/>
                  <a:gd name="connsiteY5" fmla="*/ 64489 h 68219"/>
                  <a:gd name="connsiteX6" fmla="*/ 25295 w 58796"/>
                  <a:gd name="connsiteY6" fmla="*/ 31118 h 68219"/>
                  <a:gd name="connsiteX7" fmla="*/ 30399 w 58796"/>
                  <a:gd name="connsiteY7" fmla="*/ 27579 h 68219"/>
                  <a:gd name="connsiteX8" fmla="*/ 57294 w 58796"/>
                  <a:gd name="connsiteY8" fmla="*/ -3044 h 6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796" h="68219">
                    <a:moveTo>
                      <a:pt x="57294" y="-3044"/>
                    </a:moveTo>
                    <a:lnTo>
                      <a:pt x="53324" y="-2394"/>
                    </a:lnTo>
                    <a:cubicBezTo>
                      <a:pt x="54784" y="6234"/>
                      <a:pt x="37451" y="17959"/>
                      <a:pt x="28143" y="24247"/>
                    </a:cubicBezTo>
                    <a:cubicBezTo>
                      <a:pt x="26054" y="25640"/>
                      <a:pt x="24250" y="26882"/>
                      <a:pt x="22910" y="27854"/>
                    </a:cubicBezTo>
                    <a:cubicBezTo>
                      <a:pt x="20139" y="29917"/>
                      <a:pt x="-3986" y="48264"/>
                      <a:pt x="-1123" y="65175"/>
                    </a:cubicBezTo>
                    <a:lnTo>
                      <a:pt x="2848" y="64489"/>
                    </a:lnTo>
                    <a:cubicBezTo>
                      <a:pt x="847" y="52712"/>
                      <a:pt x="16013" y="37968"/>
                      <a:pt x="25295" y="31118"/>
                    </a:cubicBezTo>
                    <a:cubicBezTo>
                      <a:pt x="26600" y="30136"/>
                      <a:pt x="28367" y="28951"/>
                      <a:pt x="30399" y="27579"/>
                    </a:cubicBezTo>
                    <a:cubicBezTo>
                      <a:pt x="41879" y="19830"/>
                      <a:pt x="59191" y="8115"/>
                      <a:pt x="57294" y="-304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9" name="Figura a mano libera: forma 938">
                <a:extLst>
                  <a:ext uri="{FF2B5EF4-FFF2-40B4-BE49-F238E27FC236}">
                    <a16:creationId xmlns:a16="http://schemas.microsoft.com/office/drawing/2014/main" id="{6E4DFACF-0583-414A-BF41-9B0DCB7F9842}"/>
                  </a:ext>
                </a:extLst>
              </p:cNvPr>
              <p:cNvSpPr/>
              <p:nvPr/>
            </p:nvSpPr>
            <p:spPr>
              <a:xfrm flipV="1">
                <a:off x="6252001" y="3700998"/>
                <a:ext cx="13092" cy="81196"/>
              </a:xfrm>
              <a:custGeom>
                <a:avLst/>
                <a:gdLst>
                  <a:gd name="connsiteX0" fmla="*/ 4736 w 13092"/>
                  <a:gd name="connsiteY0" fmla="*/ -3150 h 81196"/>
                  <a:gd name="connsiteX1" fmla="*/ 1420 w 13092"/>
                  <a:gd name="connsiteY1" fmla="*/ -843 h 81196"/>
                  <a:gd name="connsiteX2" fmla="*/ 5900 w 13092"/>
                  <a:gd name="connsiteY2" fmla="*/ 42772 h 81196"/>
                  <a:gd name="connsiteX3" fmla="*/ 4642 w 13092"/>
                  <a:gd name="connsiteY3" fmla="*/ 51836 h 81196"/>
                  <a:gd name="connsiteX4" fmla="*/ -1402 w 13092"/>
                  <a:gd name="connsiteY4" fmla="*/ 75260 h 81196"/>
                  <a:gd name="connsiteX5" fmla="*/ 1503 w 13092"/>
                  <a:gd name="connsiteY5" fmla="*/ 78046 h 81196"/>
                  <a:gd name="connsiteX6" fmla="*/ 8639 w 13092"/>
                  <a:gd name="connsiteY6" fmla="*/ 52304 h 81196"/>
                  <a:gd name="connsiteX7" fmla="*/ 9845 w 13092"/>
                  <a:gd name="connsiteY7" fmla="*/ 43542 h 81196"/>
                  <a:gd name="connsiteX8" fmla="*/ 4736 w 13092"/>
                  <a:gd name="connsiteY8" fmla="*/ -3150 h 8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92" h="81196">
                    <a:moveTo>
                      <a:pt x="4736" y="-3150"/>
                    </a:moveTo>
                    <a:lnTo>
                      <a:pt x="1420" y="-843"/>
                    </a:lnTo>
                    <a:cubicBezTo>
                      <a:pt x="10837" y="12597"/>
                      <a:pt x="7225" y="35943"/>
                      <a:pt x="5900" y="42772"/>
                    </a:cubicBezTo>
                    <a:cubicBezTo>
                      <a:pt x="5391" y="45267"/>
                      <a:pt x="5037" y="48463"/>
                      <a:pt x="4642" y="51836"/>
                    </a:cubicBezTo>
                    <a:cubicBezTo>
                      <a:pt x="3629" y="60526"/>
                      <a:pt x="2366" y="71352"/>
                      <a:pt x="-1402" y="75260"/>
                    </a:cubicBezTo>
                    <a:lnTo>
                      <a:pt x="1503" y="78046"/>
                    </a:lnTo>
                    <a:cubicBezTo>
                      <a:pt x="6217" y="73171"/>
                      <a:pt x="7511" y="62080"/>
                      <a:pt x="8639" y="52304"/>
                    </a:cubicBezTo>
                    <a:cubicBezTo>
                      <a:pt x="9024" y="49009"/>
                      <a:pt x="9393" y="45870"/>
                      <a:pt x="9845" y="43542"/>
                    </a:cubicBezTo>
                    <a:cubicBezTo>
                      <a:pt x="11248" y="36302"/>
                      <a:pt x="15026" y="11573"/>
                      <a:pt x="4736" y="-315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0" name="Figura a mano libera: forma 939">
                <a:extLst>
                  <a:ext uri="{FF2B5EF4-FFF2-40B4-BE49-F238E27FC236}">
                    <a16:creationId xmlns:a16="http://schemas.microsoft.com/office/drawing/2014/main" id="{8E2FF7AC-D788-4C3F-81C0-5C565E69DBC6}"/>
                  </a:ext>
                </a:extLst>
              </p:cNvPr>
              <p:cNvSpPr/>
              <p:nvPr/>
            </p:nvSpPr>
            <p:spPr>
              <a:xfrm flipV="1">
                <a:off x="6212949" y="3807615"/>
                <a:ext cx="20192" cy="99054"/>
              </a:xfrm>
              <a:custGeom>
                <a:avLst/>
                <a:gdLst>
                  <a:gd name="connsiteX0" fmla="*/ 1037 w 20192"/>
                  <a:gd name="connsiteY0" fmla="*/ -2898 h 99054"/>
                  <a:gd name="connsiteX1" fmla="*/ -1343 w 20192"/>
                  <a:gd name="connsiteY1" fmla="*/ 339 h 99054"/>
                  <a:gd name="connsiteX2" fmla="*/ 14259 w 20192"/>
                  <a:gd name="connsiteY2" fmla="*/ 53881 h 99054"/>
                  <a:gd name="connsiteX3" fmla="*/ 13932 w 20192"/>
                  <a:gd name="connsiteY3" fmla="*/ 56038 h 99054"/>
                  <a:gd name="connsiteX4" fmla="*/ 7378 w 20192"/>
                  <a:gd name="connsiteY4" fmla="*/ 93240 h 99054"/>
                  <a:gd name="connsiteX5" fmla="*/ 8444 w 20192"/>
                  <a:gd name="connsiteY5" fmla="*/ 93848 h 99054"/>
                  <a:gd name="connsiteX6" fmla="*/ 10091 w 20192"/>
                  <a:gd name="connsiteY6" fmla="*/ 96156 h 99054"/>
                  <a:gd name="connsiteX7" fmla="*/ 17934 w 20192"/>
                  <a:gd name="connsiteY7" fmla="*/ 56600 h 99054"/>
                  <a:gd name="connsiteX8" fmla="*/ 18246 w 20192"/>
                  <a:gd name="connsiteY8" fmla="*/ 54474 h 99054"/>
                  <a:gd name="connsiteX9" fmla="*/ 1037 w 20192"/>
                  <a:gd name="connsiteY9" fmla="*/ -2898 h 99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192" h="99054">
                    <a:moveTo>
                      <a:pt x="1037" y="-2898"/>
                    </a:moveTo>
                    <a:lnTo>
                      <a:pt x="-1343" y="339"/>
                    </a:lnTo>
                    <a:cubicBezTo>
                      <a:pt x="11791" y="9975"/>
                      <a:pt x="16588" y="38009"/>
                      <a:pt x="14259" y="53881"/>
                    </a:cubicBezTo>
                    <a:lnTo>
                      <a:pt x="13932" y="56038"/>
                    </a:lnTo>
                    <a:cubicBezTo>
                      <a:pt x="9618" y="85985"/>
                      <a:pt x="7976" y="92185"/>
                      <a:pt x="7378" y="93240"/>
                    </a:cubicBezTo>
                    <a:lnTo>
                      <a:pt x="8444" y="93848"/>
                    </a:lnTo>
                    <a:lnTo>
                      <a:pt x="10091" y="96156"/>
                    </a:lnTo>
                    <a:cubicBezTo>
                      <a:pt x="11271" y="95298"/>
                      <a:pt x="12477" y="94451"/>
                      <a:pt x="17934" y="56600"/>
                    </a:cubicBezTo>
                    <a:lnTo>
                      <a:pt x="18246" y="54474"/>
                    </a:lnTo>
                    <a:cubicBezTo>
                      <a:pt x="20673" y="37936"/>
                      <a:pt x="15959" y="8021"/>
                      <a:pt x="1037" y="-2898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1" name="Figura a mano libera: forma 940">
                <a:extLst>
                  <a:ext uri="{FF2B5EF4-FFF2-40B4-BE49-F238E27FC236}">
                    <a16:creationId xmlns:a16="http://schemas.microsoft.com/office/drawing/2014/main" id="{79926A0E-C451-4A7E-87C9-D75CAF9B9653}"/>
                  </a:ext>
                </a:extLst>
              </p:cNvPr>
              <p:cNvSpPr/>
              <p:nvPr/>
            </p:nvSpPr>
            <p:spPr>
              <a:xfrm flipV="1">
                <a:off x="6177868" y="3857919"/>
                <a:ext cx="29806" cy="25866"/>
              </a:xfrm>
              <a:custGeom>
                <a:avLst/>
                <a:gdLst>
                  <a:gd name="connsiteX0" fmla="*/ 27339 w 29806"/>
                  <a:gd name="connsiteY0" fmla="*/ -2869 h 25866"/>
                  <a:gd name="connsiteX1" fmla="*/ 8369 w 29806"/>
                  <a:gd name="connsiteY1" fmla="*/ 8446 h 25866"/>
                  <a:gd name="connsiteX2" fmla="*/ 3874 w 29806"/>
                  <a:gd name="connsiteY2" fmla="*/ 13851 h 25866"/>
                  <a:gd name="connsiteX3" fmla="*/ -1292 w 29806"/>
                  <a:gd name="connsiteY3" fmla="*/ 19474 h 25866"/>
                  <a:gd name="connsiteX4" fmla="*/ 667 w 29806"/>
                  <a:gd name="connsiteY4" fmla="*/ 22998 h 25866"/>
                  <a:gd name="connsiteX5" fmla="*/ 7106 w 29806"/>
                  <a:gd name="connsiteY5" fmla="*/ 16242 h 25866"/>
                  <a:gd name="connsiteX6" fmla="*/ 11124 w 29806"/>
                  <a:gd name="connsiteY6" fmla="*/ 11408 h 25866"/>
                  <a:gd name="connsiteX7" fmla="*/ 28514 w 29806"/>
                  <a:gd name="connsiteY7" fmla="*/ 983 h 25866"/>
                  <a:gd name="connsiteX8" fmla="*/ 27339 w 29806"/>
                  <a:gd name="connsiteY8" fmla="*/ -2869 h 25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806" h="25866">
                    <a:moveTo>
                      <a:pt x="27339" y="-2869"/>
                    </a:moveTo>
                    <a:cubicBezTo>
                      <a:pt x="21108" y="-972"/>
                      <a:pt x="13686" y="3472"/>
                      <a:pt x="8369" y="8446"/>
                    </a:cubicBezTo>
                    <a:cubicBezTo>
                      <a:pt x="6722" y="9995"/>
                      <a:pt x="5261" y="11959"/>
                      <a:pt x="3874" y="13851"/>
                    </a:cubicBezTo>
                    <a:cubicBezTo>
                      <a:pt x="2169" y="16153"/>
                      <a:pt x="412" y="18523"/>
                      <a:pt x="-1292" y="19474"/>
                    </a:cubicBezTo>
                    <a:lnTo>
                      <a:pt x="667" y="22998"/>
                    </a:lnTo>
                    <a:cubicBezTo>
                      <a:pt x="3136" y="21631"/>
                      <a:pt x="5163" y="18892"/>
                      <a:pt x="7106" y="16242"/>
                    </a:cubicBezTo>
                    <a:cubicBezTo>
                      <a:pt x="8416" y="14490"/>
                      <a:pt x="9757" y="12682"/>
                      <a:pt x="11124" y="11408"/>
                    </a:cubicBezTo>
                    <a:cubicBezTo>
                      <a:pt x="16020" y="6803"/>
                      <a:pt x="22854" y="2724"/>
                      <a:pt x="28514" y="983"/>
                    </a:cubicBezTo>
                    <a:lnTo>
                      <a:pt x="27339" y="-286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2" name="Figura a mano libera: forma 941">
                <a:extLst>
                  <a:ext uri="{FF2B5EF4-FFF2-40B4-BE49-F238E27FC236}">
                    <a16:creationId xmlns:a16="http://schemas.microsoft.com/office/drawing/2014/main" id="{FDC30598-7425-423B-9DC1-BA3932B210B2}"/>
                  </a:ext>
                </a:extLst>
              </p:cNvPr>
              <p:cNvSpPr/>
              <p:nvPr/>
            </p:nvSpPr>
            <p:spPr>
              <a:xfrm flipV="1">
                <a:off x="6200564" y="3903686"/>
                <a:ext cx="14443" cy="70635"/>
              </a:xfrm>
              <a:custGeom>
                <a:avLst/>
                <a:gdLst>
                  <a:gd name="connsiteX0" fmla="*/ 9363 w 14443"/>
                  <a:gd name="connsiteY0" fmla="*/ -2720 h 70635"/>
                  <a:gd name="connsiteX1" fmla="*/ 6489 w 14443"/>
                  <a:gd name="connsiteY1" fmla="*/ 27206 h 70635"/>
                  <a:gd name="connsiteX2" fmla="*/ -1317 w 14443"/>
                  <a:gd name="connsiteY2" fmla="*/ 65187 h 70635"/>
                  <a:gd name="connsiteX3" fmla="*/ 1635 w 14443"/>
                  <a:gd name="connsiteY3" fmla="*/ 67916 h 70635"/>
                  <a:gd name="connsiteX4" fmla="*/ 10527 w 14443"/>
                  <a:gd name="connsiteY4" fmla="*/ 27123 h 70635"/>
                  <a:gd name="connsiteX5" fmla="*/ 13126 w 14443"/>
                  <a:gd name="connsiteY5" fmla="*/ -1286 h 70635"/>
                  <a:gd name="connsiteX6" fmla="*/ 9363 w 14443"/>
                  <a:gd name="connsiteY6" fmla="*/ -2720 h 70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43" h="70635">
                    <a:moveTo>
                      <a:pt x="9363" y="-2720"/>
                    </a:moveTo>
                    <a:cubicBezTo>
                      <a:pt x="6089" y="5907"/>
                      <a:pt x="6286" y="16733"/>
                      <a:pt x="6489" y="27206"/>
                    </a:cubicBezTo>
                    <a:cubicBezTo>
                      <a:pt x="6759" y="41415"/>
                      <a:pt x="7040" y="56123"/>
                      <a:pt x="-1317" y="65187"/>
                    </a:cubicBezTo>
                    <a:lnTo>
                      <a:pt x="1635" y="67916"/>
                    </a:lnTo>
                    <a:cubicBezTo>
                      <a:pt x="11109" y="57662"/>
                      <a:pt x="10797" y="42137"/>
                      <a:pt x="10527" y="27123"/>
                    </a:cubicBezTo>
                    <a:cubicBezTo>
                      <a:pt x="10330" y="16562"/>
                      <a:pt x="10117" y="6604"/>
                      <a:pt x="13126" y="-1286"/>
                    </a:cubicBezTo>
                    <a:lnTo>
                      <a:pt x="9363" y="-2720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3" name="Figura a mano libera: forma 942">
                <a:extLst>
                  <a:ext uri="{FF2B5EF4-FFF2-40B4-BE49-F238E27FC236}">
                    <a16:creationId xmlns:a16="http://schemas.microsoft.com/office/drawing/2014/main" id="{410F76AE-D6F0-401F-83C5-94F5B79DD6DF}"/>
                  </a:ext>
                </a:extLst>
              </p:cNvPr>
              <p:cNvSpPr/>
              <p:nvPr/>
            </p:nvSpPr>
            <p:spPr>
              <a:xfrm flipV="1">
                <a:off x="6165951" y="3948574"/>
                <a:ext cx="28018" cy="8897"/>
              </a:xfrm>
              <a:custGeom>
                <a:avLst/>
                <a:gdLst>
                  <a:gd name="connsiteX0" fmla="*/ 26737 w 28018"/>
                  <a:gd name="connsiteY0" fmla="*/ -2689 h 8897"/>
                  <a:gd name="connsiteX1" fmla="*/ -1271 w 28018"/>
                  <a:gd name="connsiteY1" fmla="*/ 2534 h 8897"/>
                  <a:gd name="connsiteX2" fmla="*/ 335 w 28018"/>
                  <a:gd name="connsiteY2" fmla="*/ 6208 h 8897"/>
                  <a:gd name="connsiteX3" fmla="*/ 26747 w 28018"/>
                  <a:gd name="connsiteY3" fmla="*/ 1333 h 8897"/>
                  <a:gd name="connsiteX4" fmla="*/ 26737 w 28018"/>
                  <a:gd name="connsiteY4" fmla="*/ -2689 h 8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18" h="8897">
                    <a:moveTo>
                      <a:pt x="26737" y="-2689"/>
                    </a:moveTo>
                    <a:cubicBezTo>
                      <a:pt x="16706" y="-2658"/>
                      <a:pt x="8515" y="-1759"/>
                      <a:pt x="-1271" y="2534"/>
                    </a:cubicBezTo>
                    <a:lnTo>
                      <a:pt x="335" y="6208"/>
                    </a:lnTo>
                    <a:cubicBezTo>
                      <a:pt x="9544" y="2170"/>
                      <a:pt x="17003" y="1364"/>
                      <a:pt x="26747" y="1333"/>
                    </a:cubicBezTo>
                    <a:lnTo>
                      <a:pt x="26737" y="-268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4" name="Figura a mano libera: forma 943">
                <a:extLst>
                  <a:ext uri="{FF2B5EF4-FFF2-40B4-BE49-F238E27FC236}">
                    <a16:creationId xmlns:a16="http://schemas.microsoft.com/office/drawing/2014/main" id="{AEF6917F-8062-45A0-8FBA-916E9D71C89A}"/>
                  </a:ext>
                </a:extLst>
              </p:cNvPr>
              <p:cNvSpPr/>
              <p:nvPr/>
            </p:nvSpPr>
            <p:spPr>
              <a:xfrm flipV="1">
                <a:off x="6200947" y="3989508"/>
                <a:ext cx="13176" cy="49633"/>
              </a:xfrm>
              <a:custGeom>
                <a:avLst/>
                <a:gdLst>
                  <a:gd name="connsiteX0" fmla="*/ 11860 w 13176"/>
                  <a:gd name="connsiteY0" fmla="*/ -2556 h 49633"/>
                  <a:gd name="connsiteX1" fmla="*/ 7832 w 13176"/>
                  <a:gd name="connsiteY1" fmla="*/ -2556 h 49633"/>
                  <a:gd name="connsiteX2" fmla="*/ 5165 w 13176"/>
                  <a:gd name="connsiteY2" fmla="*/ 24122 h 49633"/>
                  <a:gd name="connsiteX3" fmla="*/ 2614 w 13176"/>
                  <a:gd name="connsiteY3" fmla="*/ 30888 h 49633"/>
                  <a:gd name="connsiteX4" fmla="*/ -1222 w 13176"/>
                  <a:gd name="connsiteY4" fmla="*/ 47078 h 49633"/>
                  <a:gd name="connsiteX5" fmla="*/ 2780 w 13176"/>
                  <a:gd name="connsiteY5" fmla="*/ 46636 h 49633"/>
                  <a:gd name="connsiteX6" fmla="*/ 6345 w 13176"/>
                  <a:gd name="connsiteY6" fmla="*/ 32448 h 49633"/>
                  <a:gd name="connsiteX7" fmla="*/ 9037 w 13176"/>
                  <a:gd name="connsiteY7" fmla="*/ 25250 h 49633"/>
                  <a:gd name="connsiteX8" fmla="*/ 11860 w 13176"/>
                  <a:gd name="connsiteY8" fmla="*/ -2556 h 4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76" h="49633">
                    <a:moveTo>
                      <a:pt x="11860" y="-2556"/>
                    </a:moveTo>
                    <a:lnTo>
                      <a:pt x="7832" y="-2556"/>
                    </a:lnTo>
                    <a:cubicBezTo>
                      <a:pt x="7832" y="6056"/>
                      <a:pt x="7832" y="15000"/>
                      <a:pt x="5165" y="24122"/>
                    </a:cubicBezTo>
                    <a:cubicBezTo>
                      <a:pt x="4547" y="26273"/>
                      <a:pt x="3606" y="28524"/>
                      <a:pt x="2614" y="30888"/>
                    </a:cubicBezTo>
                    <a:cubicBezTo>
                      <a:pt x="431" y="36159"/>
                      <a:pt x="-1809" y="41590"/>
                      <a:pt x="-1222" y="47078"/>
                    </a:cubicBezTo>
                    <a:lnTo>
                      <a:pt x="2780" y="46636"/>
                    </a:lnTo>
                    <a:cubicBezTo>
                      <a:pt x="2302" y="42177"/>
                      <a:pt x="4360" y="37214"/>
                      <a:pt x="6345" y="32448"/>
                    </a:cubicBezTo>
                    <a:cubicBezTo>
                      <a:pt x="7333" y="30072"/>
                      <a:pt x="8356" y="27625"/>
                      <a:pt x="9037" y="25250"/>
                    </a:cubicBezTo>
                    <a:cubicBezTo>
                      <a:pt x="11860" y="15562"/>
                      <a:pt x="11860" y="6347"/>
                      <a:pt x="11860" y="-255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5" name="Figura a mano libera: forma 944">
                <a:extLst>
                  <a:ext uri="{FF2B5EF4-FFF2-40B4-BE49-F238E27FC236}">
                    <a16:creationId xmlns:a16="http://schemas.microsoft.com/office/drawing/2014/main" id="{41E1FB68-51A4-4219-A056-9E092FDF5722}"/>
                  </a:ext>
                </a:extLst>
              </p:cNvPr>
              <p:cNvSpPr/>
              <p:nvPr/>
            </p:nvSpPr>
            <p:spPr>
              <a:xfrm flipV="1">
                <a:off x="6173996" y="4019163"/>
                <a:ext cx="25133" cy="9937"/>
              </a:xfrm>
              <a:custGeom>
                <a:avLst/>
                <a:gdLst>
                  <a:gd name="connsiteX0" fmla="*/ 22236 w 25133"/>
                  <a:gd name="connsiteY0" fmla="*/ -2534 h 9937"/>
                  <a:gd name="connsiteX1" fmla="*/ -1282 w 25133"/>
                  <a:gd name="connsiteY1" fmla="*/ 3739 h 9937"/>
                  <a:gd name="connsiteX2" fmla="*/ 381 w 25133"/>
                  <a:gd name="connsiteY2" fmla="*/ 7403 h 9937"/>
                  <a:gd name="connsiteX3" fmla="*/ 23623 w 25133"/>
                  <a:gd name="connsiteY3" fmla="*/ 1540 h 9937"/>
                  <a:gd name="connsiteX4" fmla="*/ 23852 w 25133"/>
                  <a:gd name="connsiteY4" fmla="*/ -2482 h 9937"/>
                  <a:gd name="connsiteX5" fmla="*/ 22236 w 25133"/>
                  <a:gd name="connsiteY5" fmla="*/ -2534 h 9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33" h="9937">
                    <a:moveTo>
                      <a:pt x="22236" y="-2534"/>
                    </a:moveTo>
                    <a:cubicBezTo>
                      <a:pt x="15697" y="-2534"/>
                      <a:pt x="7979" y="-481"/>
                      <a:pt x="-1282" y="3739"/>
                    </a:cubicBezTo>
                    <a:lnTo>
                      <a:pt x="381" y="7403"/>
                    </a:lnTo>
                    <a:cubicBezTo>
                      <a:pt x="9809" y="3136"/>
                      <a:pt x="17387" y="1203"/>
                      <a:pt x="23623" y="1540"/>
                    </a:cubicBezTo>
                    <a:lnTo>
                      <a:pt x="23852" y="-2482"/>
                    </a:lnTo>
                    <a:cubicBezTo>
                      <a:pt x="23306" y="-2529"/>
                      <a:pt x="22792" y="-2534"/>
                      <a:pt x="22236" y="-253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6" name="Figura a mano libera: forma 945">
                <a:extLst>
                  <a:ext uri="{FF2B5EF4-FFF2-40B4-BE49-F238E27FC236}">
                    <a16:creationId xmlns:a16="http://schemas.microsoft.com/office/drawing/2014/main" id="{362D9B0A-2ED6-4A5F-91C2-0FC2303E1FCA}"/>
                  </a:ext>
                </a:extLst>
              </p:cNvPr>
              <p:cNvSpPr/>
              <p:nvPr/>
            </p:nvSpPr>
            <p:spPr>
              <a:xfrm flipV="1">
                <a:off x="6279523" y="4026247"/>
                <a:ext cx="18781" cy="42492"/>
              </a:xfrm>
              <a:custGeom>
                <a:avLst/>
                <a:gdLst>
                  <a:gd name="connsiteX0" fmla="*/ 14350 w 18781"/>
                  <a:gd name="connsiteY0" fmla="*/ -2483 h 42492"/>
                  <a:gd name="connsiteX1" fmla="*/ -140 w 18781"/>
                  <a:gd name="connsiteY1" fmla="*/ 40009 h 42492"/>
                  <a:gd name="connsiteX2" fmla="*/ 3582 w 18781"/>
                  <a:gd name="connsiteY2" fmla="*/ 38424 h 42492"/>
                  <a:gd name="connsiteX3" fmla="*/ 17328 w 18781"/>
                  <a:gd name="connsiteY3" fmla="*/ 230 h 42492"/>
                  <a:gd name="connsiteX4" fmla="*/ 14350 w 18781"/>
                  <a:gd name="connsiteY4" fmla="*/ -2483 h 42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81" h="42492">
                    <a:moveTo>
                      <a:pt x="14350" y="-2483"/>
                    </a:moveTo>
                    <a:cubicBezTo>
                      <a:pt x="6861" y="5707"/>
                      <a:pt x="-5514" y="27286"/>
                      <a:pt x="-140" y="40009"/>
                    </a:cubicBezTo>
                    <a:lnTo>
                      <a:pt x="3582" y="38424"/>
                    </a:lnTo>
                    <a:cubicBezTo>
                      <a:pt x="-878" y="27889"/>
                      <a:pt x="9979" y="8254"/>
                      <a:pt x="17328" y="230"/>
                    </a:cubicBezTo>
                    <a:lnTo>
                      <a:pt x="14350" y="-248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7" name="Figura a mano libera: forma 946">
                <a:extLst>
                  <a:ext uri="{FF2B5EF4-FFF2-40B4-BE49-F238E27FC236}">
                    <a16:creationId xmlns:a16="http://schemas.microsoft.com/office/drawing/2014/main" id="{1F33F696-5820-422F-84D2-A8CB2CFB3454}"/>
                  </a:ext>
                </a:extLst>
              </p:cNvPr>
              <p:cNvSpPr/>
              <p:nvPr/>
            </p:nvSpPr>
            <p:spPr>
              <a:xfrm flipV="1">
                <a:off x="6257466" y="3873703"/>
                <a:ext cx="23546" cy="43953"/>
              </a:xfrm>
              <a:custGeom>
                <a:avLst/>
                <a:gdLst>
                  <a:gd name="connsiteX0" fmla="*/ 19455 w 23546"/>
                  <a:gd name="connsiteY0" fmla="*/ -2814 h 43953"/>
                  <a:gd name="connsiteX1" fmla="*/ 11810 w 23546"/>
                  <a:gd name="connsiteY1" fmla="*/ 12362 h 43953"/>
                  <a:gd name="connsiteX2" fmla="*/ 8661 w 23546"/>
                  <a:gd name="connsiteY2" fmla="*/ 21186 h 43953"/>
                  <a:gd name="connsiteX3" fmla="*/ 4919 w 23546"/>
                  <a:gd name="connsiteY3" fmla="*/ 26851 h 43953"/>
                  <a:gd name="connsiteX4" fmla="*/ -1411 w 23546"/>
                  <a:gd name="connsiteY4" fmla="*/ 41139 h 43953"/>
                  <a:gd name="connsiteX5" fmla="*/ 2648 w 23546"/>
                  <a:gd name="connsiteY5" fmla="*/ 40967 h 43953"/>
                  <a:gd name="connsiteX6" fmla="*/ 8167 w 23546"/>
                  <a:gd name="connsiteY6" fmla="*/ 29227 h 43953"/>
                  <a:gd name="connsiteX7" fmla="*/ 12236 w 23546"/>
                  <a:gd name="connsiteY7" fmla="*/ 23068 h 43953"/>
                  <a:gd name="connsiteX8" fmla="*/ 15682 w 23546"/>
                  <a:gd name="connsiteY8" fmla="*/ 13494 h 43953"/>
                  <a:gd name="connsiteX9" fmla="*/ 22127 w 23546"/>
                  <a:gd name="connsiteY9" fmla="*/ 231 h 43953"/>
                  <a:gd name="connsiteX10" fmla="*/ 19455 w 23546"/>
                  <a:gd name="connsiteY10" fmla="*/ -2814 h 4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46" h="43953">
                    <a:moveTo>
                      <a:pt x="19455" y="-2814"/>
                    </a:moveTo>
                    <a:cubicBezTo>
                      <a:pt x="15142" y="948"/>
                      <a:pt x="13458" y="6738"/>
                      <a:pt x="11810" y="12362"/>
                    </a:cubicBezTo>
                    <a:cubicBezTo>
                      <a:pt x="10885" y="15573"/>
                      <a:pt x="9981" y="18629"/>
                      <a:pt x="8661" y="21186"/>
                    </a:cubicBezTo>
                    <a:cubicBezTo>
                      <a:pt x="7715" y="23011"/>
                      <a:pt x="6353" y="24882"/>
                      <a:pt x="4919" y="26851"/>
                    </a:cubicBezTo>
                    <a:cubicBezTo>
                      <a:pt x="1702" y="31233"/>
                      <a:pt x="-1609" y="35754"/>
                      <a:pt x="-1411" y="41139"/>
                    </a:cubicBezTo>
                    <a:lnTo>
                      <a:pt x="2648" y="40967"/>
                    </a:lnTo>
                    <a:cubicBezTo>
                      <a:pt x="2461" y="36986"/>
                      <a:pt x="5371" y="33036"/>
                      <a:pt x="8167" y="29227"/>
                    </a:cubicBezTo>
                    <a:cubicBezTo>
                      <a:pt x="9622" y="27215"/>
                      <a:pt x="11140" y="25152"/>
                      <a:pt x="12236" y="23068"/>
                    </a:cubicBezTo>
                    <a:cubicBezTo>
                      <a:pt x="13754" y="20137"/>
                      <a:pt x="14731" y="16753"/>
                      <a:pt x="15682" y="13494"/>
                    </a:cubicBezTo>
                    <a:cubicBezTo>
                      <a:pt x="17226" y="8214"/>
                      <a:pt x="18691" y="3209"/>
                      <a:pt x="22127" y="231"/>
                    </a:cubicBezTo>
                    <a:lnTo>
                      <a:pt x="19455" y="-28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8" name="Figura a mano libera: forma 947">
                <a:extLst>
                  <a:ext uri="{FF2B5EF4-FFF2-40B4-BE49-F238E27FC236}">
                    <a16:creationId xmlns:a16="http://schemas.microsoft.com/office/drawing/2014/main" id="{5BE1299C-9CBF-4E58-93F5-9C0AC628C2F9}"/>
                  </a:ext>
                </a:extLst>
              </p:cNvPr>
              <p:cNvSpPr/>
              <p:nvPr/>
            </p:nvSpPr>
            <p:spPr>
              <a:xfrm flipV="1">
                <a:off x="6222930" y="3701664"/>
                <a:ext cx="11393" cy="91533"/>
              </a:xfrm>
              <a:custGeom>
                <a:avLst/>
                <a:gdLst>
                  <a:gd name="connsiteX0" fmla="*/ 10028 w 11393"/>
                  <a:gd name="connsiteY0" fmla="*/ -3138 h 91533"/>
                  <a:gd name="connsiteX1" fmla="*/ 5969 w 11393"/>
                  <a:gd name="connsiteY1" fmla="*/ -3008 h 91533"/>
                  <a:gd name="connsiteX2" fmla="*/ 2330 w 11393"/>
                  <a:gd name="connsiteY2" fmla="*/ 18244 h 91533"/>
                  <a:gd name="connsiteX3" fmla="*/ -1157 w 11393"/>
                  <a:gd name="connsiteY3" fmla="*/ 42177 h 91533"/>
                  <a:gd name="connsiteX4" fmla="*/ 2128 w 11393"/>
                  <a:gd name="connsiteY4" fmla="*/ 52405 h 91533"/>
                  <a:gd name="connsiteX5" fmla="*/ 5522 w 11393"/>
                  <a:gd name="connsiteY5" fmla="*/ 64187 h 91533"/>
                  <a:gd name="connsiteX6" fmla="*/ 1078 w 11393"/>
                  <a:gd name="connsiteY6" fmla="*/ 86936 h 91533"/>
                  <a:gd name="connsiteX7" fmla="*/ 4836 w 11393"/>
                  <a:gd name="connsiteY7" fmla="*/ 88396 h 91533"/>
                  <a:gd name="connsiteX8" fmla="*/ 9518 w 11393"/>
                  <a:gd name="connsiteY8" fmla="*/ 64083 h 91533"/>
                  <a:gd name="connsiteX9" fmla="*/ 5813 w 11393"/>
                  <a:gd name="connsiteY9" fmla="*/ 50805 h 91533"/>
                  <a:gd name="connsiteX10" fmla="*/ 2850 w 11393"/>
                  <a:gd name="connsiteY10" fmla="*/ 41715 h 91533"/>
                  <a:gd name="connsiteX11" fmla="*/ 6213 w 11393"/>
                  <a:gd name="connsiteY11" fmla="*/ 19268 h 91533"/>
                  <a:gd name="connsiteX12" fmla="*/ 10028 w 11393"/>
                  <a:gd name="connsiteY12" fmla="*/ -3138 h 91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393" h="91533">
                    <a:moveTo>
                      <a:pt x="10028" y="-3138"/>
                    </a:moveTo>
                    <a:lnTo>
                      <a:pt x="5969" y="-3008"/>
                    </a:lnTo>
                    <a:cubicBezTo>
                      <a:pt x="6171" y="3671"/>
                      <a:pt x="4212" y="11071"/>
                      <a:pt x="2330" y="18244"/>
                    </a:cubicBezTo>
                    <a:cubicBezTo>
                      <a:pt x="184" y="26325"/>
                      <a:pt x="-2030" y="34719"/>
                      <a:pt x="-1157" y="42177"/>
                    </a:cubicBezTo>
                    <a:cubicBezTo>
                      <a:pt x="-746" y="45831"/>
                      <a:pt x="725" y="49188"/>
                      <a:pt x="2128" y="52405"/>
                    </a:cubicBezTo>
                    <a:cubicBezTo>
                      <a:pt x="3801" y="56267"/>
                      <a:pt x="5423" y="59910"/>
                      <a:pt x="5522" y="64187"/>
                    </a:cubicBezTo>
                    <a:cubicBezTo>
                      <a:pt x="5657" y="71282"/>
                      <a:pt x="4129" y="79130"/>
                      <a:pt x="1078" y="86936"/>
                    </a:cubicBezTo>
                    <a:lnTo>
                      <a:pt x="4836" y="88396"/>
                    </a:lnTo>
                    <a:cubicBezTo>
                      <a:pt x="8058" y="80107"/>
                      <a:pt x="9690" y="71692"/>
                      <a:pt x="9518" y="64083"/>
                    </a:cubicBezTo>
                    <a:cubicBezTo>
                      <a:pt x="9419" y="59032"/>
                      <a:pt x="7606" y="54858"/>
                      <a:pt x="5813" y="50805"/>
                    </a:cubicBezTo>
                    <a:cubicBezTo>
                      <a:pt x="4472" y="47696"/>
                      <a:pt x="3193" y="44760"/>
                      <a:pt x="2850" y="41715"/>
                    </a:cubicBezTo>
                    <a:cubicBezTo>
                      <a:pt x="2060" y="35015"/>
                      <a:pt x="4082" y="27370"/>
                      <a:pt x="6213" y="19268"/>
                    </a:cubicBezTo>
                    <a:cubicBezTo>
                      <a:pt x="8188" y="11815"/>
                      <a:pt x="10225" y="4112"/>
                      <a:pt x="10028" y="-3138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9" name="Figura a mano libera: forma 948">
                <a:extLst>
                  <a:ext uri="{FF2B5EF4-FFF2-40B4-BE49-F238E27FC236}">
                    <a16:creationId xmlns:a16="http://schemas.microsoft.com/office/drawing/2014/main" id="{5BAB0F4A-40A8-46B1-A455-8889D609218A}"/>
                  </a:ext>
                </a:extLst>
              </p:cNvPr>
              <p:cNvSpPr/>
              <p:nvPr/>
            </p:nvSpPr>
            <p:spPr>
              <a:xfrm flipV="1">
                <a:off x="6191968" y="3790911"/>
                <a:ext cx="54472" cy="14323"/>
              </a:xfrm>
              <a:custGeom>
                <a:avLst/>
                <a:gdLst>
                  <a:gd name="connsiteX0" fmla="*/ 52341 w 54472"/>
                  <a:gd name="connsiteY0" fmla="*/ -3027 h 14323"/>
                  <a:gd name="connsiteX1" fmla="*/ -1336 w 54472"/>
                  <a:gd name="connsiteY1" fmla="*/ 10875 h 14323"/>
                  <a:gd name="connsiteX2" fmla="*/ 2676 w 54472"/>
                  <a:gd name="connsiteY2" fmla="*/ 11296 h 14323"/>
                  <a:gd name="connsiteX3" fmla="*/ 53037 w 54472"/>
                  <a:gd name="connsiteY3" fmla="*/ 1021 h 14323"/>
                  <a:gd name="connsiteX4" fmla="*/ 53136 w 54472"/>
                  <a:gd name="connsiteY4" fmla="*/ -3027 h 14323"/>
                  <a:gd name="connsiteX5" fmla="*/ 52341 w 54472"/>
                  <a:gd name="connsiteY5" fmla="*/ -3027 h 14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472" h="14323">
                    <a:moveTo>
                      <a:pt x="52341" y="-3027"/>
                    </a:moveTo>
                    <a:cubicBezTo>
                      <a:pt x="45719" y="-3027"/>
                      <a:pt x="82" y="-2492"/>
                      <a:pt x="-1336" y="10875"/>
                    </a:cubicBezTo>
                    <a:lnTo>
                      <a:pt x="2676" y="11296"/>
                    </a:lnTo>
                    <a:cubicBezTo>
                      <a:pt x="3471" y="3719"/>
                      <a:pt x="38386" y="632"/>
                      <a:pt x="53037" y="1021"/>
                    </a:cubicBezTo>
                    <a:lnTo>
                      <a:pt x="53136" y="-3027"/>
                    </a:lnTo>
                    <a:cubicBezTo>
                      <a:pt x="53110" y="-3027"/>
                      <a:pt x="52840" y="-3027"/>
                      <a:pt x="52341" y="-302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0" name="Figura a mano libera: forma 949">
                <a:extLst>
                  <a:ext uri="{FF2B5EF4-FFF2-40B4-BE49-F238E27FC236}">
                    <a16:creationId xmlns:a16="http://schemas.microsoft.com/office/drawing/2014/main" id="{CB1FE2C8-6B45-4D7D-9E8D-36373BE2E031}"/>
                  </a:ext>
                </a:extLst>
              </p:cNvPr>
              <p:cNvSpPr/>
              <p:nvPr/>
            </p:nvSpPr>
            <p:spPr>
              <a:xfrm flipV="1">
                <a:off x="6277647" y="3787283"/>
                <a:ext cx="6745" cy="47310"/>
              </a:xfrm>
              <a:custGeom>
                <a:avLst/>
                <a:gdLst>
                  <a:gd name="connsiteX0" fmla="*/ 4607 w 6745"/>
                  <a:gd name="connsiteY0" fmla="*/ -2999 h 47310"/>
                  <a:gd name="connsiteX1" fmla="*/ 590 w 6745"/>
                  <a:gd name="connsiteY1" fmla="*/ -2760 h 47310"/>
                  <a:gd name="connsiteX2" fmla="*/ -366 w 6745"/>
                  <a:gd name="connsiteY2" fmla="*/ 11158 h 47310"/>
                  <a:gd name="connsiteX3" fmla="*/ -1421 w 6745"/>
                  <a:gd name="connsiteY3" fmla="*/ 24375 h 47310"/>
                  <a:gd name="connsiteX4" fmla="*/ -18 w 6745"/>
                  <a:gd name="connsiteY4" fmla="*/ 32280 h 47310"/>
                  <a:gd name="connsiteX5" fmla="*/ 761 w 6745"/>
                  <a:gd name="connsiteY5" fmla="*/ 42716 h 47310"/>
                  <a:gd name="connsiteX6" fmla="*/ 4462 w 6745"/>
                  <a:gd name="connsiteY6" fmla="*/ 44311 h 47310"/>
                  <a:gd name="connsiteX7" fmla="*/ 3880 w 6745"/>
                  <a:gd name="connsiteY7" fmla="*/ 31287 h 47310"/>
                  <a:gd name="connsiteX8" fmla="*/ 2606 w 6745"/>
                  <a:gd name="connsiteY8" fmla="*/ 24260 h 47310"/>
                  <a:gd name="connsiteX9" fmla="*/ 3625 w 6745"/>
                  <a:gd name="connsiteY9" fmla="*/ 11688 h 47310"/>
                  <a:gd name="connsiteX10" fmla="*/ 4607 w 6745"/>
                  <a:gd name="connsiteY10" fmla="*/ -2999 h 4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745" h="47310">
                    <a:moveTo>
                      <a:pt x="4607" y="-2999"/>
                    </a:moveTo>
                    <a:lnTo>
                      <a:pt x="590" y="-2760"/>
                    </a:lnTo>
                    <a:cubicBezTo>
                      <a:pt x="860" y="1876"/>
                      <a:pt x="278" y="6382"/>
                      <a:pt x="-366" y="11158"/>
                    </a:cubicBezTo>
                    <a:cubicBezTo>
                      <a:pt x="-959" y="15435"/>
                      <a:pt x="-1551" y="19874"/>
                      <a:pt x="-1421" y="24375"/>
                    </a:cubicBezTo>
                    <a:cubicBezTo>
                      <a:pt x="-1369" y="26927"/>
                      <a:pt x="-689" y="29650"/>
                      <a:pt x="-18" y="32280"/>
                    </a:cubicBezTo>
                    <a:cubicBezTo>
                      <a:pt x="912" y="36084"/>
                      <a:pt x="1894" y="40024"/>
                      <a:pt x="761" y="42716"/>
                    </a:cubicBezTo>
                    <a:lnTo>
                      <a:pt x="4462" y="44311"/>
                    </a:lnTo>
                    <a:cubicBezTo>
                      <a:pt x="6135" y="40361"/>
                      <a:pt x="4987" y="35762"/>
                      <a:pt x="3880" y="31287"/>
                    </a:cubicBezTo>
                    <a:cubicBezTo>
                      <a:pt x="3241" y="28766"/>
                      <a:pt x="2648" y="26376"/>
                      <a:pt x="2606" y="24260"/>
                    </a:cubicBezTo>
                    <a:cubicBezTo>
                      <a:pt x="2482" y="20087"/>
                      <a:pt x="3048" y="16023"/>
                      <a:pt x="3625" y="11688"/>
                    </a:cubicBezTo>
                    <a:cubicBezTo>
                      <a:pt x="4264" y="6943"/>
                      <a:pt x="4904" y="2037"/>
                      <a:pt x="4607" y="-299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1" name="Figura a mano libera: forma 950">
                <a:extLst>
                  <a:ext uri="{FF2B5EF4-FFF2-40B4-BE49-F238E27FC236}">
                    <a16:creationId xmlns:a16="http://schemas.microsoft.com/office/drawing/2014/main" id="{884E77B3-798E-471A-8CCD-C57083045641}"/>
                  </a:ext>
                </a:extLst>
              </p:cNvPr>
              <p:cNvSpPr/>
              <p:nvPr/>
            </p:nvSpPr>
            <p:spPr>
              <a:xfrm flipV="1">
                <a:off x="6197046" y="3801742"/>
                <a:ext cx="36583" cy="50376"/>
              </a:xfrm>
              <a:custGeom>
                <a:avLst/>
                <a:gdLst>
                  <a:gd name="connsiteX0" fmla="*/ 32561 w 36583"/>
                  <a:gd name="connsiteY0" fmla="*/ -2964 h 50376"/>
                  <a:gd name="connsiteX1" fmla="*/ 20732 w 36583"/>
                  <a:gd name="connsiteY1" fmla="*/ 12326 h 50376"/>
                  <a:gd name="connsiteX2" fmla="*/ 12188 w 36583"/>
                  <a:gd name="connsiteY2" fmla="*/ 24238 h 50376"/>
                  <a:gd name="connsiteX3" fmla="*/ -1330 w 36583"/>
                  <a:gd name="connsiteY3" fmla="*/ 46472 h 50376"/>
                  <a:gd name="connsiteX4" fmla="*/ 2599 w 36583"/>
                  <a:gd name="connsiteY4" fmla="*/ 47413 h 50376"/>
                  <a:gd name="connsiteX5" fmla="*/ 15197 w 36583"/>
                  <a:gd name="connsiteY5" fmla="*/ 26920 h 50376"/>
                  <a:gd name="connsiteX6" fmla="*/ 24121 w 36583"/>
                  <a:gd name="connsiteY6" fmla="*/ 14493 h 50376"/>
                  <a:gd name="connsiteX7" fmla="*/ 35253 w 36583"/>
                  <a:gd name="connsiteY7" fmla="*/ 66 h 50376"/>
                  <a:gd name="connsiteX8" fmla="*/ 32561 w 36583"/>
                  <a:gd name="connsiteY8" fmla="*/ -2964 h 50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583" h="50376">
                    <a:moveTo>
                      <a:pt x="32561" y="-2964"/>
                    </a:moveTo>
                    <a:cubicBezTo>
                      <a:pt x="27889" y="1209"/>
                      <a:pt x="24261" y="6859"/>
                      <a:pt x="20732" y="12326"/>
                    </a:cubicBezTo>
                    <a:cubicBezTo>
                      <a:pt x="18077" y="16447"/>
                      <a:pt x="15338" y="20709"/>
                      <a:pt x="12188" y="24238"/>
                    </a:cubicBezTo>
                    <a:cubicBezTo>
                      <a:pt x="6986" y="30059"/>
                      <a:pt x="754" y="37844"/>
                      <a:pt x="-1330" y="46472"/>
                    </a:cubicBezTo>
                    <a:lnTo>
                      <a:pt x="2599" y="47413"/>
                    </a:lnTo>
                    <a:cubicBezTo>
                      <a:pt x="4460" y="39658"/>
                      <a:pt x="10307" y="32393"/>
                      <a:pt x="15197" y="26920"/>
                    </a:cubicBezTo>
                    <a:cubicBezTo>
                      <a:pt x="18544" y="23162"/>
                      <a:pt x="21392" y="18760"/>
                      <a:pt x="24121" y="14493"/>
                    </a:cubicBezTo>
                    <a:cubicBezTo>
                      <a:pt x="27650" y="9047"/>
                      <a:pt x="30986" y="3839"/>
                      <a:pt x="35253" y="66"/>
                    </a:cubicBezTo>
                    <a:lnTo>
                      <a:pt x="32561" y="-296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2" name="Figura a mano libera: forma 951">
                <a:extLst>
                  <a:ext uri="{FF2B5EF4-FFF2-40B4-BE49-F238E27FC236}">
                    <a16:creationId xmlns:a16="http://schemas.microsoft.com/office/drawing/2014/main" id="{1D90E487-9844-49C1-B533-8CB7539C577A}"/>
                  </a:ext>
                </a:extLst>
              </p:cNvPr>
              <p:cNvSpPr/>
              <p:nvPr/>
            </p:nvSpPr>
            <p:spPr>
              <a:xfrm flipV="1">
                <a:off x="6232481" y="3665491"/>
                <a:ext cx="17699" cy="63978"/>
              </a:xfrm>
              <a:custGeom>
                <a:avLst/>
                <a:gdLst>
                  <a:gd name="connsiteX0" fmla="*/ 2291 w 17699"/>
                  <a:gd name="connsiteY0" fmla="*/ -3247 h 63978"/>
                  <a:gd name="connsiteX1" fmla="*/ -1373 w 17699"/>
                  <a:gd name="connsiteY1" fmla="*/ -1526 h 63978"/>
                  <a:gd name="connsiteX2" fmla="*/ -651 w 17699"/>
                  <a:gd name="connsiteY2" fmla="*/ 7 h 63978"/>
                  <a:gd name="connsiteX3" fmla="*/ 5269 w 17699"/>
                  <a:gd name="connsiteY3" fmla="*/ 57520 h 63978"/>
                  <a:gd name="connsiteX4" fmla="*/ 7722 w 17699"/>
                  <a:gd name="connsiteY4" fmla="*/ 60732 h 63978"/>
                  <a:gd name="connsiteX5" fmla="*/ 2982 w 17699"/>
                  <a:gd name="connsiteY5" fmla="*/ -1734 h 63978"/>
                  <a:gd name="connsiteX6" fmla="*/ 2291 w 17699"/>
                  <a:gd name="connsiteY6" fmla="*/ -3247 h 63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99" h="63978">
                    <a:moveTo>
                      <a:pt x="2291" y="-3247"/>
                    </a:moveTo>
                    <a:lnTo>
                      <a:pt x="-1373" y="-1526"/>
                    </a:lnTo>
                    <a:lnTo>
                      <a:pt x="-651" y="7"/>
                    </a:lnTo>
                    <a:cubicBezTo>
                      <a:pt x="6376" y="14793"/>
                      <a:pt x="21011" y="45618"/>
                      <a:pt x="5269" y="57520"/>
                    </a:cubicBezTo>
                    <a:lnTo>
                      <a:pt x="7722" y="60732"/>
                    </a:lnTo>
                    <a:cubicBezTo>
                      <a:pt x="26078" y="46834"/>
                      <a:pt x="10492" y="14019"/>
                      <a:pt x="2982" y="-1734"/>
                    </a:cubicBezTo>
                    <a:lnTo>
                      <a:pt x="2291" y="-324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3" name="Figura a mano libera: forma 952">
                <a:extLst>
                  <a:ext uri="{FF2B5EF4-FFF2-40B4-BE49-F238E27FC236}">
                    <a16:creationId xmlns:a16="http://schemas.microsoft.com/office/drawing/2014/main" id="{897CA430-B4D8-4E10-AB3B-D2C9DD1EBDFB}"/>
                  </a:ext>
                </a:extLst>
              </p:cNvPr>
              <p:cNvSpPr/>
              <p:nvPr/>
            </p:nvSpPr>
            <p:spPr>
              <a:xfrm flipV="1">
                <a:off x="6285181" y="3889326"/>
                <a:ext cx="17878" cy="17649"/>
              </a:xfrm>
              <a:custGeom>
                <a:avLst/>
                <a:gdLst>
                  <a:gd name="connsiteX0" fmla="*/ -386 w 17878"/>
                  <a:gd name="connsiteY0" fmla="*/ -2809 h 17649"/>
                  <a:gd name="connsiteX1" fmla="*/ -1461 w 17878"/>
                  <a:gd name="connsiteY1" fmla="*/ 1063 h 17649"/>
                  <a:gd name="connsiteX2" fmla="*/ 7784 w 17878"/>
                  <a:gd name="connsiteY2" fmla="*/ 8635 h 17649"/>
                  <a:gd name="connsiteX3" fmla="*/ 14000 w 17878"/>
                  <a:gd name="connsiteY3" fmla="*/ 14841 h 17649"/>
                  <a:gd name="connsiteX4" fmla="*/ 16417 w 17878"/>
                  <a:gd name="connsiteY4" fmla="*/ 11613 h 17649"/>
                  <a:gd name="connsiteX5" fmla="*/ 10809 w 17878"/>
                  <a:gd name="connsiteY5" fmla="*/ 5995 h 17649"/>
                  <a:gd name="connsiteX6" fmla="*/ -386 w 17878"/>
                  <a:gd name="connsiteY6" fmla="*/ -2809 h 17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78" h="17649">
                    <a:moveTo>
                      <a:pt x="-386" y="-2809"/>
                    </a:moveTo>
                    <a:lnTo>
                      <a:pt x="-1461" y="1063"/>
                    </a:lnTo>
                    <a:cubicBezTo>
                      <a:pt x="2010" y="2035"/>
                      <a:pt x="4822" y="5241"/>
                      <a:pt x="7784" y="8635"/>
                    </a:cubicBezTo>
                    <a:cubicBezTo>
                      <a:pt x="9702" y="10849"/>
                      <a:pt x="11734" y="13141"/>
                      <a:pt x="14000" y="14841"/>
                    </a:cubicBezTo>
                    <a:lnTo>
                      <a:pt x="16417" y="11613"/>
                    </a:lnTo>
                    <a:cubicBezTo>
                      <a:pt x="14489" y="10184"/>
                      <a:pt x="12696" y="8147"/>
                      <a:pt x="10809" y="5995"/>
                    </a:cubicBezTo>
                    <a:cubicBezTo>
                      <a:pt x="7592" y="2300"/>
                      <a:pt x="4256" y="-1530"/>
                      <a:pt x="-386" y="-280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4" name="Figura a mano libera: forma 953">
                <a:extLst>
                  <a:ext uri="{FF2B5EF4-FFF2-40B4-BE49-F238E27FC236}">
                    <a16:creationId xmlns:a16="http://schemas.microsoft.com/office/drawing/2014/main" id="{CFA8CD47-5814-4E5C-A47B-A72C8815C706}"/>
                  </a:ext>
                </a:extLst>
              </p:cNvPr>
              <p:cNvSpPr/>
              <p:nvPr/>
            </p:nvSpPr>
            <p:spPr>
              <a:xfrm flipV="1">
                <a:off x="6267744" y="3947613"/>
                <a:ext cx="28938" cy="32976"/>
              </a:xfrm>
              <a:custGeom>
                <a:avLst/>
                <a:gdLst>
                  <a:gd name="connsiteX0" fmla="*/ 22845 w 28938"/>
                  <a:gd name="connsiteY0" fmla="*/ -2665 h 32976"/>
                  <a:gd name="connsiteX1" fmla="*/ 19186 w 28938"/>
                  <a:gd name="connsiteY1" fmla="*/ -1974 h 32976"/>
                  <a:gd name="connsiteX2" fmla="*/ -501 w 28938"/>
                  <a:gd name="connsiteY2" fmla="*/ 26439 h 32976"/>
                  <a:gd name="connsiteX3" fmla="*/ -1442 w 28938"/>
                  <a:gd name="connsiteY3" fmla="*/ 28726 h 32976"/>
                  <a:gd name="connsiteX4" fmla="*/ 2248 w 28938"/>
                  <a:gd name="connsiteY4" fmla="*/ 30311 h 32976"/>
                  <a:gd name="connsiteX5" fmla="*/ 3210 w 28938"/>
                  <a:gd name="connsiteY5" fmla="*/ 27999 h 32976"/>
                  <a:gd name="connsiteX6" fmla="*/ 20590 w 28938"/>
                  <a:gd name="connsiteY6" fmla="*/ 1799 h 32976"/>
                  <a:gd name="connsiteX7" fmla="*/ 25724 w 28938"/>
                  <a:gd name="connsiteY7" fmla="*/ 2101 h 32976"/>
                  <a:gd name="connsiteX8" fmla="*/ 27497 w 28938"/>
                  <a:gd name="connsiteY8" fmla="*/ -1527 h 32976"/>
                  <a:gd name="connsiteX9" fmla="*/ 22845 w 28938"/>
                  <a:gd name="connsiteY9" fmla="*/ -2665 h 32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938" h="32976">
                    <a:moveTo>
                      <a:pt x="22845" y="-2665"/>
                    </a:moveTo>
                    <a:cubicBezTo>
                      <a:pt x="21624" y="-2665"/>
                      <a:pt x="20423" y="-2421"/>
                      <a:pt x="19186" y="-1974"/>
                    </a:cubicBezTo>
                    <a:cubicBezTo>
                      <a:pt x="9795" y="1555"/>
                      <a:pt x="3101" y="17755"/>
                      <a:pt x="-501" y="26439"/>
                    </a:cubicBezTo>
                    <a:lnTo>
                      <a:pt x="-1442" y="28726"/>
                    </a:lnTo>
                    <a:lnTo>
                      <a:pt x="2248" y="30311"/>
                    </a:lnTo>
                    <a:lnTo>
                      <a:pt x="3210" y="27999"/>
                    </a:lnTo>
                    <a:cubicBezTo>
                      <a:pt x="6126" y="21034"/>
                      <a:pt x="12856" y="4730"/>
                      <a:pt x="20590" y="1799"/>
                    </a:cubicBezTo>
                    <a:cubicBezTo>
                      <a:pt x="22336" y="1160"/>
                      <a:pt x="24009" y="1248"/>
                      <a:pt x="25724" y="2101"/>
                    </a:cubicBezTo>
                    <a:lnTo>
                      <a:pt x="27497" y="-1527"/>
                    </a:lnTo>
                    <a:cubicBezTo>
                      <a:pt x="25979" y="-2281"/>
                      <a:pt x="24436" y="-2665"/>
                      <a:pt x="22845" y="-266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5" name="Figura a mano libera: forma 954">
                <a:extLst>
                  <a:ext uri="{FF2B5EF4-FFF2-40B4-BE49-F238E27FC236}">
                    <a16:creationId xmlns:a16="http://schemas.microsoft.com/office/drawing/2014/main" id="{BA0D5E20-ED78-4785-8149-A734F7222A37}"/>
                  </a:ext>
                </a:extLst>
              </p:cNvPr>
              <p:cNvSpPr/>
              <p:nvPr/>
            </p:nvSpPr>
            <p:spPr>
              <a:xfrm flipV="1">
                <a:off x="6256668" y="3963028"/>
                <a:ext cx="12869" cy="49389"/>
              </a:xfrm>
              <a:custGeom>
                <a:avLst/>
                <a:gdLst>
                  <a:gd name="connsiteX0" fmla="*/ 7541 w 12869"/>
                  <a:gd name="connsiteY0" fmla="*/ -2614 h 49389"/>
                  <a:gd name="connsiteX1" fmla="*/ 4916 w 12869"/>
                  <a:gd name="connsiteY1" fmla="*/ 6923 h 49389"/>
                  <a:gd name="connsiteX2" fmla="*/ -515 w 12869"/>
                  <a:gd name="connsiteY2" fmla="*/ 46776 h 49389"/>
                  <a:gd name="connsiteX3" fmla="*/ 3383 w 12869"/>
                  <a:gd name="connsiteY3" fmla="*/ 45773 h 49389"/>
                  <a:gd name="connsiteX4" fmla="*/ 8793 w 12869"/>
                  <a:gd name="connsiteY4" fmla="*/ 8035 h 49389"/>
                  <a:gd name="connsiteX5" fmla="*/ 11460 w 12869"/>
                  <a:gd name="connsiteY5" fmla="*/ -1605 h 49389"/>
                  <a:gd name="connsiteX6" fmla="*/ 7541 w 12869"/>
                  <a:gd name="connsiteY6" fmla="*/ -2614 h 49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69" h="49389">
                    <a:moveTo>
                      <a:pt x="7541" y="-2614"/>
                    </a:moveTo>
                    <a:cubicBezTo>
                      <a:pt x="6761" y="432"/>
                      <a:pt x="5836" y="3639"/>
                      <a:pt x="4916" y="6923"/>
                    </a:cubicBezTo>
                    <a:cubicBezTo>
                      <a:pt x="1044" y="20436"/>
                      <a:pt x="-3327" y="35768"/>
                      <a:pt x="-515" y="46776"/>
                    </a:cubicBezTo>
                    <a:lnTo>
                      <a:pt x="3383" y="45773"/>
                    </a:lnTo>
                    <a:cubicBezTo>
                      <a:pt x="852" y="35820"/>
                      <a:pt x="5056" y="21060"/>
                      <a:pt x="8793" y="8035"/>
                    </a:cubicBezTo>
                    <a:cubicBezTo>
                      <a:pt x="9724" y="4694"/>
                      <a:pt x="10649" y="1466"/>
                      <a:pt x="11460" y="-1605"/>
                    </a:cubicBezTo>
                    <a:lnTo>
                      <a:pt x="7541" y="-26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6" name="Figura a mano libera: forma 955">
                <a:extLst>
                  <a:ext uri="{FF2B5EF4-FFF2-40B4-BE49-F238E27FC236}">
                    <a16:creationId xmlns:a16="http://schemas.microsoft.com/office/drawing/2014/main" id="{FFE9E202-D910-487E-B26A-16ECE986AF89}"/>
                  </a:ext>
                </a:extLst>
              </p:cNvPr>
              <p:cNvSpPr/>
              <p:nvPr/>
            </p:nvSpPr>
            <p:spPr>
              <a:xfrm flipV="1">
                <a:off x="6291111" y="4000942"/>
                <a:ext cx="23153" cy="6132"/>
              </a:xfrm>
              <a:custGeom>
                <a:avLst/>
                <a:gdLst>
                  <a:gd name="connsiteX0" fmla="*/ 12068 w 23153"/>
                  <a:gd name="connsiteY0" fmla="*/ -2578 h 6132"/>
                  <a:gd name="connsiteX1" fmla="*/ -1476 w 23153"/>
                  <a:gd name="connsiteY1" fmla="*/ -255 h 6132"/>
                  <a:gd name="connsiteX2" fmla="*/ -171 w 23153"/>
                  <a:gd name="connsiteY2" fmla="*/ 3555 h 6132"/>
                  <a:gd name="connsiteX3" fmla="*/ 19043 w 23153"/>
                  <a:gd name="connsiteY3" fmla="*/ 3185 h 6132"/>
                  <a:gd name="connsiteX4" fmla="*/ 21678 w 23153"/>
                  <a:gd name="connsiteY4" fmla="*/ 114 h 6132"/>
                  <a:gd name="connsiteX5" fmla="*/ 12068 w 23153"/>
                  <a:gd name="connsiteY5" fmla="*/ -2578 h 6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153" h="6132">
                    <a:moveTo>
                      <a:pt x="12068" y="-2578"/>
                    </a:moveTo>
                    <a:cubicBezTo>
                      <a:pt x="6777" y="-2578"/>
                      <a:pt x="1180" y="-1154"/>
                      <a:pt x="-1476" y="-255"/>
                    </a:cubicBezTo>
                    <a:lnTo>
                      <a:pt x="-171" y="3555"/>
                    </a:lnTo>
                    <a:cubicBezTo>
                      <a:pt x="5728" y="1528"/>
                      <a:pt x="15665" y="285"/>
                      <a:pt x="19043" y="3185"/>
                    </a:cubicBezTo>
                    <a:lnTo>
                      <a:pt x="21678" y="114"/>
                    </a:lnTo>
                    <a:cubicBezTo>
                      <a:pt x="19324" y="-1892"/>
                      <a:pt x="15753" y="-2578"/>
                      <a:pt x="12068" y="-2578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7" name="Figura a mano libera: forma 956">
                <a:extLst>
                  <a:ext uri="{FF2B5EF4-FFF2-40B4-BE49-F238E27FC236}">
                    <a16:creationId xmlns:a16="http://schemas.microsoft.com/office/drawing/2014/main" id="{9C8836F0-5AFF-450C-8908-0AFFE2F59A16}"/>
                  </a:ext>
                </a:extLst>
              </p:cNvPr>
              <p:cNvSpPr/>
              <p:nvPr/>
            </p:nvSpPr>
            <p:spPr>
              <a:xfrm flipV="1">
                <a:off x="6188236" y="4046162"/>
                <a:ext cx="40658" cy="15031"/>
              </a:xfrm>
              <a:custGeom>
                <a:avLst/>
                <a:gdLst>
                  <a:gd name="connsiteX0" fmla="*/ 59 w 40658"/>
                  <a:gd name="connsiteY0" fmla="*/ -2470 h 15031"/>
                  <a:gd name="connsiteX1" fmla="*/ -1319 w 40658"/>
                  <a:gd name="connsiteY1" fmla="*/ 1324 h 15031"/>
                  <a:gd name="connsiteX2" fmla="*/ 5625 w 40658"/>
                  <a:gd name="connsiteY2" fmla="*/ 6142 h 15031"/>
                  <a:gd name="connsiteX3" fmla="*/ 13862 w 40658"/>
                  <a:gd name="connsiteY3" fmla="*/ 11682 h 15031"/>
                  <a:gd name="connsiteX4" fmla="*/ 35888 w 40658"/>
                  <a:gd name="connsiteY4" fmla="*/ 8631 h 15031"/>
                  <a:gd name="connsiteX5" fmla="*/ 39339 w 40658"/>
                  <a:gd name="connsiteY5" fmla="*/ 7384 h 15031"/>
                  <a:gd name="connsiteX6" fmla="*/ 38030 w 40658"/>
                  <a:gd name="connsiteY6" fmla="*/ 3549 h 15031"/>
                  <a:gd name="connsiteX7" fmla="*/ 34485 w 40658"/>
                  <a:gd name="connsiteY7" fmla="*/ 4832 h 15031"/>
                  <a:gd name="connsiteX8" fmla="*/ 15157 w 40658"/>
                  <a:gd name="connsiteY8" fmla="*/ 7868 h 15031"/>
                  <a:gd name="connsiteX9" fmla="*/ 8286 w 40658"/>
                  <a:gd name="connsiteY9" fmla="*/ 3133 h 15031"/>
                  <a:gd name="connsiteX10" fmla="*/ 59 w 40658"/>
                  <a:gd name="connsiteY10" fmla="*/ -2470 h 15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58" h="15031">
                    <a:moveTo>
                      <a:pt x="59" y="-2470"/>
                    </a:moveTo>
                    <a:lnTo>
                      <a:pt x="-1319" y="1324"/>
                    </a:lnTo>
                    <a:cubicBezTo>
                      <a:pt x="1218" y="2234"/>
                      <a:pt x="3354" y="4146"/>
                      <a:pt x="5625" y="6142"/>
                    </a:cubicBezTo>
                    <a:cubicBezTo>
                      <a:pt x="8088" y="8335"/>
                      <a:pt x="10614" y="10612"/>
                      <a:pt x="13862" y="11682"/>
                    </a:cubicBezTo>
                    <a:cubicBezTo>
                      <a:pt x="21040" y="14089"/>
                      <a:pt x="29267" y="11053"/>
                      <a:pt x="35888" y="8631"/>
                    </a:cubicBezTo>
                    <a:cubicBezTo>
                      <a:pt x="37099" y="8179"/>
                      <a:pt x="38258" y="7743"/>
                      <a:pt x="39339" y="7384"/>
                    </a:cubicBezTo>
                    <a:lnTo>
                      <a:pt x="38030" y="3549"/>
                    </a:lnTo>
                    <a:cubicBezTo>
                      <a:pt x="36912" y="3959"/>
                      <a:pt x="35722" y="4375"/>
                      <a:pt x="34485" y="4832"/>
                    </a:cubicBezTo>
                    <a:cubicBezTo>
                      <a:pt x="28160" y="7181"/>
                      <a:pt x="20983" y="9801"/>
                      <a:pt x="15157" y="7868"/>
                    </a:cubicBezTo>
                    <a:cubicBezTo>
                      <a:pt x="12683" y="7046"/>
                      <a:pt x="10557" y="5113"/>
                      <a:pt x="8286" y="3133"/>
                    </a:cubicBezTo>
                    <a:cubicBezTo>
                      <a:pt x="5859" y="966"/>
                      <a:pt x="3333" y="-1280"/>
                      <a:pt x="59" y="-247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8" name="Figura a mano libera: forma 957">
                <a:extLst>
                  <a:ext uri="{FF2B5EF4-FFF2-40B4-BE49-F238E27FC236}">
                    <a16:creationId xmlns:a16="http://schemas.microsoft.com/office/drawing/2014/main" id="{1F026048-7E1A-49C4-B35C-2EC422B98E9F}"/>
                  </a:ext>
                </a:extLst>
              </p:cNvPr>
              <p:cNvSpPr/>
              <p:nvPr/>
            </p:nvSpPr>
            <p:spPr>
              <a:xfrm flipV="1">
                <a:off x="6173866" y="3881348"/>
                <a:ext cx="18313" cy="59669"/>
              </a:xfrm>
              <a:custGeom>
                <a:avLst/>
                <a:gdLst>
                  <a:gd name="connsiteX0" fmla="*/ 8843 w 18313"/>
                  <a:gd name="connsiteY0" fmla="*/ -2781 h 59669"/>
                  <a:gd name="connsiteX1" fmla="*/ 6660 w 18313"/>
                  <a:gd name="connsiteY1" fmla="*/ 603 h 59669"/>
                  <a:gd name="connsiteX2" fmla="*/ 4191 w 18313"/>
                  <a:gd name="connsiteY2" fmla="*/ 41952 h 59669"/>
                  <a:gd name="connsiteX3" fmla="*/ -1276 w 18313"/>
                  <a:gd name="connsiteY3" fmla="*/ 55896 h 59669"/>
                  <a:gd name="connsiteX4" fmla="*/ 2643 w 18313"/>
                  <a:gd name="connsiteY4" fmla="*/ 56889 h 59669"/>
                  <a:gd name="connsiteX5" fmla="*/ 7861 w 18313"/>
                  <a:gd name="connsiteY5" fmla="*/ 43589 h 59669"/>
                  <a:gd name="connsiteX6" fmla="*/ 8843 w 18313"/>
                  <a:gd name="connsiteY6" fmla="*/ -2781 h 59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313" h="59669">
                    <a:moveTo>
                      <a:pt x="8843" y="-2781"/>
                    </a:moveTo>
                    <a:lnTo>
                      <a:pt x="6660" y="603"/>
                    </a:lnTo>
                    <a:cubicBezTo>
                      <a:pt x="18967" y="8627"/>
                      <a:pt x="10771" y="27109"/>
                      <a:pt x="4191" y="41952"/>
                    </a:cubicBezTo>
                    <a:cubicBezTo>
                      <a:pt x="1873" y="47144"/>
                      <a:pt x="-283" y="52045"/>
                      <a:pt x="-1276" y="55896"/>
                    </a:cubicBezTo>
                    <a:lnTo>
                      <a:pt x="2643" y="56889"/>
                    </a:lnTo>
                    <a:cubicBezTo>
                      <a:pt x="3521" y="53365"/>
                      <a:pt x="5647" y="48620"/>
                      <a:pt x="7861" y="43589"/>
                    </a:cubicBezTo>
                    <a:cubicBezTo>
                      <a:pt x="14700" y="28195"/>
                      <a:pt x="24050" y="7125"/>
                      <a:pt x="8843" y="-278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9" name="Figura a mano libera: forma 958">
                <a:extLst>
                  <a:ext uri="{FF2B5EF4-FFF2-40B4-BE49-F238E27FC236}">
                    <a16:creationId xmlns:a16="http://schemas.microsoft.com/office/drawing/2014/main" id="{2C228676-DA16-4076-B918-80D3F7C6B268}"/>
                  </a:ext>
                </a:extLst>
              </p:cNvPr>
              <p:cNvSpPr/>
              <p:nvPr/>
            </p:nvSpPr>
            <p:spPr>
              <a:xfrm flipV="1">
                <a:off x="6183606" y="3822837"/>
                <a:ext cx="35892" cy="14146"/>
              </a:xfrm>
              <a:custGeom>
                <a:avLst/>
                <a:gdLst>
                  <a:gd name="connsiteX0" fmla="*/ 31909 w 35892"/>
                  <a:gd name="connsiteY0" fmla="*/ -2958 h 14146"/>
                  <a:gd name="connsiteX1" fmla="*/ 21457 w 35892"/>
                  <a:gd name="connsiteY1" fmla="*/ -733 h 14146"/>
                  <a:gd name="connsiteX2" fmla="*/ 13739 w 35892"/>
                  <a:gd name="connsiteY2" fmla="*/ -396 h 14146"/>
                  <a:gd name="connsiteX3" fmla="*/ -1307 w 35892"/>
                  <a:gd name="connsiteY3" fmla="*/ 8112 h 14146"/>
                  <a:gd name="connsiteX4" fmla="*/ 1266 w 35892"/>
                  <a:gd name="connsiteY4" fmla="*/ 11189 h 14146"/>
                  <a:gd name="connsiteX5" fmla="*/ 14487 w 35892"/>
                  <a:gd name="connsiteY5" fmla="*/ 3554 h 14146"/>
                  <a:gd name="connsiteX6" fmla="*/ 21317 w 35892"/>
                  <a:gd name="connsiteY6" fmla="*/ 3300 h 14146"/>
                  <a:gd name="connsiteX7" fmla="*/ 34585 w 35892"/>
                  <a:gd name="connsiteY7" fmla="*/ 46 h 14146"/>
                  <a:gd name="connsiteX8" fmla="*/ 31909 w 35892"/>
                  <a:gd name="connsiteY8" fmla="*/ -2958 h 14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892" h="14146">
                    <a:moveTo>
                      <a:pt x="31909" y="-2958"/>
                    </a:moveTo>
                    <a:cubicBezTo>
                      <a:pt x="29112" y="-463"/>
                      <a:pt x="25568" y="-578"/>
                      <a:pt x="21457" y="-733"/>
                    </a:cubicBezTo>
                    <a:cubicBezTo>
                      <a:pt x="18941" y="-822"/>
                      <a:pt x="16332" y="-921"/>
                      <a:pt x="13739" y="-396"/>
                    </a:cubicBezTo>
                    <a:cubicBezTo>
                      <a:pt x="7414" y="815"/>
                      <a:pt x="3189" y="4360"/>
                      <a:pt x="-1307" y="8112"/>
                    </a:cubicBezTo>
                    <a:lnTo>
                      <a:pt x="1266" y="11189"/>
                    </a:lnTo>
                    <a:cubicBezTo>
                      <a:pt x="5522" y="7629"/>
                      <a:pt x="9197" y="4594"/>
                      <a:pt x="14487" y="3554"/>
                    </a:cubicBezTo>
                    <a:cubicBezTo>
                      <a:pt x="16660" y="3128"/>
                      <a:pt x="19030" y="3211"/>
                      <a:pt x="21317" y="3300"/>
                    </a:cubicBezTo>
                    <a:cubicBezTo>
                      <a:pt x="25895" y="3455"/>
                      <a:pt x="30614" y="3627"/>
                      <a:pt x="34585" y="46"/>
                    </a:cubicBezTo>
                    <a:lnTo>
                      <a:pt x="31909" y="-295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0" name="Figura a mano libera: forma 959">
                <a:extLst>
                  <a:ext uri="{FF2B5EF4-FFF2-40B4-BE49-F238E27FC236}">
                    <a16:creationId xmlns:a16="http://schemas.microsoft.com/office/drawing/2014/main" id="{A1885EA4-AD90-4CD9-A924-342549C7F825}"/>
                  </a:ext>
                </a:extLst>
              </p:cNvPr>
              <p:cNvSpPr/>
              <p:nvPr/>
            </p:nvSpPr>
            <p:spPr>
              <a:xfrm flipV="1">
                <a:off x="6274370" y="3846419"/>
                <a:ext cx="23616" cy="9291"/>
              </a:xfrm>
              <a:custGeom>
                <a:avLst/>
                <a:gdLst>
                  <a:gd name="connsiteX0" fmla="*/ 20734 w 23616"/>
                  <a:gd name="connsiteY0" fmla="*/ -2912 h 9291"/>
                  <a:gd name="connsiteX1" fmla="*/ 10126 w 23616"/>
                  <a:gd name="connsiteY1" fmla="*/ -152 h 9291"/>
                  <a:gd name="connsiteX2" fmla="*/ -908 w 23616"/>
                  <a:gd name="connsiteY2" fmla="*/ 2223 h 9291"/>
                  <a:gd name="connsiteX3" fmla="*/ -1448 w 23616"/>
                  <a:gd name="connsiteY3" fmla="*/ 6225 h 9291"/>
                  <a:gd name="connsiteX4" fmla="*/ 11691 w 23616"/>
                  <a:gd name="connsiteY4" fmla="*/ 3574 h 9291"/>
                  <a:gd name="connsiteX5" fmla="*/ 21830 w 23616"/>
                  <a:gd name="connsiteY5" fmla="*/ 1178 h 9291"/>
                  <a:gd name="connsiteX6" fmla="*/ 22168 w 23616"/>
                  <a:gd name="connsiteY6" fmla="*/ -2839 h 9291"/>
                  <a:gd name="connsiteX7" fmla="*/ 20734 w 23616"/>
                  <a:gd name="connsiteY7" fmla="*/ -2912 h 9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616" h="9291">
                    <a:moveTo>
                      <a:pt x="20734" y="-2912"/>
                    </a:moveTo>
                    <a:cubicBezTo>
                      <a:pt x="16763" y="-2912"/>
                      <a:pt x="13390" y="-1477"/>
                      <a:pt x="10126" y="-152"/>
                    </a:cubicBezTo>
                    <a:cubicBezTo>
                      <a:pt x="6535" y="1355"/>
                      <a:pt x="3120" y="2790"/>
                      <a:pt x="-908" y="2223"/>
                    </a:cubicBezTo>
                    <a:lnTo>
                      <a:pt x="-1448" y="6225"/>
                    </a:lnTo>
                    <a:cubicBezTo>
                      <a:pt x="3661" y="6906"/>
                      <a:pt x="7730" y="5212"/>
                      <a:pt x="11691" y="3574"/>
                    </a:cubicBezTo>
                    <a:cubicBezTo>
                      <a:pt x="15032" y="2192"/>
                      <a:pt x="18203" y="882"/>
                      <a:pt x="21830" y="1178"/>
                    </a:cubicBezTo>
                    <a:lnTo>
                      <a:pt x="22168" y="-2839"/>
                    </a:lnTo>
                    <a:cubicBezTo>
                      <a:pt x="21674" y="-2881"/>
                      <a:pt x="21191" y="-2912"/>
                      <a:pt x="20734" y="-291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1" name="Figura a mano libera: forma 960">
                <a:extLst>
                  <a:ext uri="{FF2B5EF4-FFF2-40B4-BE49-F238E27FC236}">
                    <a16:creationId xmlns:a16="http://schemas.microsoft.com/office/drawing/2014/main" id="{6C2CFC36-1602-41F5-89DE-9BE20A826C56}"/>
                  </a:ext>
                </a:extLst>
              </p:cNvPr>
              <p:cNvSpPr/>
              <p:nvPr/>
            </p:nvSpPr>
            <p:spPr>
              <a:xfrm flipV="1">
                <a:off x="6232439" y="3822578"/>
                <a:ext cx="29021" cy="44581"/>
              </a:xfrm>
              <a:custGeom>
                <a:avLst/>
                <a:gdLst>
                  <a:gd name="connsiteX0" fmla="*/ 23710 w 29021"/>
                  <a:gd name="connsiteY0" fmla="*/ -2925 h 44581"/>
                  <a:gd name="connsiteX1" fmla="*/ 13471 w 29021"/>
                  <a:gd name="connsiteY1" fmla="*/ 13685 h 44581"/>
                  <a:gd name="connsiteX2" fmla="*/ 9027 w 29021"/>
                  <a:gd name="connsiteY2" fmla="*/ 18597 h 44581"/>
                  <a:gd name="connsiteX3" fmla="*/ 842 w 29021"/>
                  <a:gd name="connsiteY3" fmla="*/ 34251 h 44581"/>
                  <a:gd name="connsiteX4" fmla="*/ -1383 w 29021"/>
                  <a:gd name="connsiteY4" fmla="*/ 40051 h 44581"/>
                  <a:gd name="connsiteX5" fmla="*/ 2333 w 29021"/>
                  <a:gd name="connsiteY5" fmla="*/ 41657 h 44581"/>
                  <a:gd name="connsiteX6" fmla="*/ 4646 w 29021"/>
                  <a:gd name="connsiteY6" fmla="*/ 35612 h 44581"/>
                  <a:gd name="connsiteX7" fmla="*/ 12109 w 29021"/>
                  <a:gd name="connsiteY7" fmla="*/ 21200 h 44581"/>
                  <a:gd name="connsiteX8" fmla="*/ 16418 w 29021"/>
                  <a:gd name="connsiteY8" fmla="*/ 16455 h 44581"/>
                  <a:gd name="connsiteX9" fmla="*/ 27639 w 29021"/>
                  <a:gd name="connsiteY9" fmla="*/ -2083 h 44581"/>
                  <a:gd name="connsiteX10" fmla="*/ 23710 w 29021"/>
                  <a:gd name="connsiteY10" fmla="*/ -2925 h 4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21" h="44581">
                    <a:moveTo>
                      <a:pt x="23710" y="-2925"/>
                    </a:moveTo>
                    <a:cubicBezTo>
                      <a:pt x="22135" y="4476"/>
                      <a:pt x="18122" y="8743"/>
                      <a:pt x="13471" y="13685"/>
                    </a:cubicBezTo>
                    <a:cubicBezTo>
                      <a:pt x="12026" y="15255"/>
                      <a:pt x="10524" y="16840"/>
                      <a:pt x="9027" y="18597"/>
                    </a:cubicBezTo>
                    <a:cubicBezTo>
                      <a:pt x="4563" y="23882"/>
                      <a:pt x="2671" y="29142"/>
                      <a:pt x="842" y="34251"/>
                    </a:cubicBezTo>
                    <a:cubicBezTo>
                      <a:pt x="150" y="36184"/>
                      <a:pt x="-530" y="38117"/>
                      <a:pt x="-1383" y="40051"/>
                    </a:cubicBezTo>
                    <a:lnTo>
                      <a:pt x="2333" y="41657"/>
                    </a:lnTo>
                    <a:cubicBezTo>
                      <a:pt x="3196" y="39625"/>
                      <a:pt x="3924" y="37603"/>
                      <a:pt x="4646" y="35612"/>
                    </a:cubicBezTo>
                    <a:cubicBezTo>
                      <a:pt x="6423" y="30628"/>
                      <a:pt x="8107" y="25909"/>
                      <a:pt x="12109" y="21200"/>
                    </a:cubicBezTo>
                    <a:cubicBezTo>
                      <a:pt x="13544" y="19501"/>
                      <a:pt x="15015" y="17952"/>
                      <a:pt x="16418" y="16455"/>
                    </a:cubicBezTo>
                    <a:cubicBezTo>
                      <a:pt x="21241" y="11284"/>
                      <a:pt x="25840" y="6414"/>
                      <a:pt x="27639" y="-2083"/>
                    </a:cubicBezTo>
                    <a:lnTo>
                      <a:pt x="23710" y="-2925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2" name="Figura a mano libera: forma 961">
                <a:extLst>
                  <a:ext uri="{FF2B5EF4-FFF2-40B4-BE49-F238E27FC236}">
                    <a16:creationId xmlns:a16="http://schemas.microsoft.com/office/drawing/2014/main" id="{48569547-7174-4300-A938-7527FA83FC6F}"/>
                  </a:ext>
                </a:extLst>
              </p:cNvPr>
              <p:cNvSpPr/>
              <p:nvPr/>
            </p:nvSpPr>
            <p:spPr>
              <a:xfrm flipV="1">
                <a:off x="6262417" y="3747722"/>
                <a:ext cx="13232" cy="13814"/>
              </a:xfrm>
              <a:custGeom>
                <a:avLst/>
                <a:gdLst>
                  <a:gd name="connsiteX0" fmla="*/ 846 w 13232"/>
                  <a:gd name="connsiteY0" fmla="*/ -3122 h 13814"/>
                  <a:gd name="connsiteX1" fmla="*/ -1420 w 13232"/>
                  <a:gd name="connsiteY1" fmla="*/ 220 h 13814"/>
                  <a:gd name="connsiteX2" fmla="*/ -344 w 13232"/>
                  <a:gd name="connsiteY2" fmla="*/ 953 h 13814"/>
                  <a:gd name="connsiteX3" fmla="*/ 7780 w 13232"/>
                  <a:gd name="connsiteY3" fmla="*/ 10692 h 13814"/>
                  <a:gd name="connsiteX4" fmla="*/ 11813 w 13232"/>
                  <a:gd name="connsiteY4" fmla="*/ 10625 h 13814"/>
                  <a:gd name="connsiteX5" fmla="*/ 1881 w 13232"/>
                  <a:gd name="connsiteY5" fmla="*/ -2394 h 13814"/>
                  <a:gd name="connsiteX6" fmla="*/ 846 w 13232"/>
                  <a:gd name="connsiteY6" fmla="*/ -3122 h 13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32" h="13814">
                    <a:moveTo>
                      <a:pt x="846" y="-3122"/>
                    </a:moveTo>
                    <a:lnTo>
                      <a:pt x="-1420" y="220"/>
                    </a:lnTo>
                    <a:lnTo>
                      <a:pt x="-344" y="953"/>
                    </a:lnTo>
                    <a:cubicBezTo>
                      <a:pt x="3611" y="3572"/>
                      <a:pt x="7686" y="6332"/>
                      <a:pt x="7780" y="10692"/>
                    </a:cubicBezTo>
                    <a:lnTo>
                      <a:pt x="11813" y="10625"/>
                    </a:lnTo>
                    <a:cubicBezTo>
                      <a:pt x="11698" y="4128"/>
                      <a:pt x="6267" y="495"/>
                      <a:pt x="1881" y="-2394"/>
                    </a:cubicBezTo>
                    <a:lnTo>
                      <a:pt x="846" y="-312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3" name="Figura a mano libera: forma 962">
                <a:extLst>
                  <a:ext uri="{FF2B5EF4-FFF2-40B4-BE49-F238E27FC236}">
                    <a16:creationId xmlns:a16="http://schemas.microsoft.com/office/drawing/2014/main" id="{D9871535-0697-41C5-A528-05785BB6B353}"/>
                  </a:ext>
                </a:extLst>
              </p:cNvPr>
              <p:cNvSpPr/>
              <p:nvPr/>
            </p:nvSpPr>
            <p:spPr>
              <a:xfrm flipV="1">
                <a:off x="6249179" y="3729048"/>
                <a:ext cx="17265" cy="21438"/>
              </a:xfrm>
              <a:custGeom>
                <a:avLst/>
                <a:gdLst>
                  <a:gd name="connsiteX0" fmla="*/ 12076 w 17265"/>
                  <a:gd name="connsiteY0" fmla="*/ -3154 h 21438"/>
                  <a:gd name="connsiteX1" fmla="*/ -1401 w 17265"/>
                  <a:gd name="connsiteY1" fmla="*/ 15129 h 21438"/>
                  <a:gd name="connsiteX2" fmla="*/ 1125 w 17265"/>
                  <a:gd name="connsiteY2" fmla="*/ 18284 h 21438"/>
                  <a:gd name="connsiteX3" fmla="*/ 15864 w 17265"/>
                  <a:gd name="connsiteY3" fmla="*/ -1756 h 21438"/>
                  <a:gd name="connsiteX4" fmla="*/ 12076 w 17265"/>
                  <a:gd name="connsiteY4" fmla="*/ -3154 h 2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65" h="21438">
                    <a:moveTo>
                      <a:pt x="12076" y="-3154"/>
                    </a:moveTo>
                    <a:cubicBezTo>
                      <a:pt x="9321" y="4241"/>
                      <a:pt x="5163" y="9880"/>
                      <a:pt x="-1401" y="15129"/>
                    </a:cubicBezTo>
                    <a:lnTo>
                      <a:pt x="1125" y="18284"/>
                    </a:lnTo>
                    <a:cubicBezTo>
                      <a:pt x="8188" y="12635"/>
                      <a:pt x="12866" y="6273"/>
                      <a:pt x="15864" y="-1756"/>
                    </a:cubicBezTo>
                    <a:lnTo>
                      <a:pt x="12076" y="-315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4" name="Figura a mano libera: forma 963">
                <a:extLst>
                  <a:ext uri="{FF2B5EF4-FFF2-40B4-BE49-F238E27FC236}">
                    <a16:creationId xmlns:a16="http://schemas.microsoft.com/office/drawing/2014/main" id="{8E52D223-E48C-4951-8573-1BF3670E5D7B}"/>
                  </a:ext>
                </a:extLst>
              </p:cNvPr>
              <p:cNvSpPr/>
              <p:nvPr/>
            </p:nvSpPr>
            <p:spPr>
              <a:xfrm flipV="1">
                <a:off x="6232824" y="3673791"/>
                <a:ext cx="14813" cy="25009"/>
              </a:xfrm>
              <a:custGeom>
                <a:avLst/>
                <a:gdLst>
                  <a:gd name="connsiteX0" fmla="*/ 13170 w 14813"/>
                  <a:gd name="connsiteY0" fmla="*/ -3271 h 25009"/>
                  <a:gd name="connsiteX1" fmla="*/ 9220 w 14813"/>
                  <a:gd name="connsiteY1" fmla="*/ -2393 h 25009"/>
                  <a:gd name="connsiteX2" fmla="*/ -1372 w 14813"/>
                  <a:gd name="connsiteY2" fmla="*/ 18984 h 25009"/>
                  <a:gd name="connsiteX3" fmla="*/ 1580 w 14813"/>
                  <a:gd name="connsiteY3" fmla="*/ 21738 h 25009"/>
                  <a:gd name="connsiteX4" fmla="*/ 13170 w 14813"/>
                  <a:gd name="connsiteY4" fmla="*/ -3271 h 2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13" h="25009">
                    <a:moveTo>
                      <a:pt x="13170" y="-3271"/>
                    </a:moveTo>
                    <a:lnTo>
                      <a:pt x="9220" y="-2393"/>
                    </a:lnTo>
                    <a:cubicBezTo>
                      <a:pt x="10572" y="3553"/>
                      <a:pt x="4345" y="12840"/>
                      <a:pt x="-1372" y="18984"/>
                    </a:cubicBezTo>
                    <a:lnTo>
                      <a:pt x="1580" y="21738"/>
                    </a:lnTo>
                    <a:cubicBezTo>
                      <a:pt x="4829" y="18256"/>
                      <a:pt x="15249" y="6136"/>
                      <a:pt x="13170" y="-327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5" name="Figura a mano libera: forma 964">
                <a:extLst>
                  <a:ext uri="{FF2B5EF4-FFF2-40B4-BE49-F238E27FC236}">
                    <a16:creationId xmlns:a16="http://schemas.microsoft.com/office/drawing/2014/main" id="{033F2F28-56B8-42E1-830E-B8DB84B73AE6}"/>
                  </a:ext>
                </a:extLst>
              </p:cNvPr>
              <p:cNvSpPr/>
              <p:nvPr/>
            </p:nvSpPr>
            <p:spPr>
              <a:xfrm flipV="1">
                <a:off x="6228780" y="3900812"/>
                <a:ext cx="16568" cy="362606"/>
              </a:xfrm>
              <a:custGeom>
                <a:avLst/>
                <a:gdLst>
                  <a:gd name="connsiteX0" fmla="*/ 15203 w 16568"/>
                  <a:gd name="connsiteY0" fmla="*/ -2408 h 362606"/>
                  <a:gd name="connsiteX1" fmla="*/ -1366 w 16568"/>
                  <a:gd name="connsiteY1" fmla="*/ -2408 h 362606"/>
                  <a:gd name="connsiteX2" fmla="*/ -1366 w 16568"/>
                  <a:gd name="connsiteY2" fmla="*/ 360199 h 362606"/>
                  <a:gd name="connsiteX3" fmla="*/ 15203 w 16568"/>
                  <a:gd name="connsiteY3" fmla="*/ 360199 h 362606"/>
                  <a:gd name="connsiteX4" fmla="*/ 15203 w 16568"/>
                  <a:gd name="connsiteY4" fmla="*/ -2408 h 362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68" h="362606">
                    <a:moveTo>
                      <a:pt x="15203" y="-2408"/>
                    </a:moveTo>
                    <a:lnTo>
                      <a:pt x="-1366" y="-2408"/>
                    </a:lnTo>
                    <a:lnTo>
                      <a:pt x="-1366" y="360199"/>
                    </a:lnTo>
                    <a:lnTo>
                      <a:pt x="15203" y="360199"/>
                    </a:lnTo>
                    <a:lnTo>
                      <a:pt x="15203" y="-2408"/>
                    </a:lnTo>
                  </a:path>
                </a:pathLst>
              </a:custGeom>
              <a:solidFill>
                <a:srgbClr val="29362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6" name="Figura a mano libera: forma 965">
                <a:extLst>
                  <a:ext uri="{FF2B5EF4-FFF2-40B4-BE49-F238E27FC236}">
                    <a16:creationId xmlns:a16="http://schemas.microsoft.com/office/drawing/2014/main" id="{EEFBD2A5-BFC9-4AE8-B861-1217AFFEC5CD}"/>
                  </a:ext>
                </a:extLst>
              </p:cNvPr>
              <p:cNvSpPr/>
              <p:nvPr/>
            </p:nvSpPr>
            <p:spPr>
              <a:xfrm flipV="1">
                <a:off x="6711660" y="3785875"/>
                <a:ext cx="116729" cy="328778"/>
              </a:xfrm>
              <a:custGeom>
                <a:avLst/>
                <a:gdLst>
                  <a:gd name="connsiteX0" fmla="*/ 54682 w 116729"/>
                  <a:gd name="connsiteY0" fmla="*/ 326084 h 328778"/>
                  <a:gd name="connsiteX1" fmla="*/ 7523 w 116729"/>
                  <a:gd name="connsiteY1" fmla="*/ 25589 h 328778"/>
                  <a:gd name="connsiteX2" fmla="*/ 56969 w 116729"/>
                  <a:gd name="connsiteY2" fmla="*/ -2538 h 328778"/>
                  <a:gd name="connsiteX3" fmla="*/ 64578 w 116729"/>
                  <a:gd name="connsiteY3" fmla="*/ -2538 h 328778"/>
                  <a:gd name="connsiteX4" fmla="*/ 112486 w 116729"/>
                  <a:gd name="connsiteY4" fmla="*/ 109286 h 328778"/>
                  <a:gd name="connsiteX5" fmla="*/ 54682 w 116729"/>
                  <a:gd name="connsiteY5" fmla="*/ 326084 h 328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729" h="328778">
                    <a:moveTo>
                      <a:pt x="54682" y="326084"/>
                    </a:moveTo>
                    <a:cubicBezTo>
                      <a:pt x="54682" y="326084"/>
                      <a:pt x="-30511" y="111562"/>
                      <a:pt x="7523" y="25589"/>
                    </a:cubicBezTo>
                    <a:cubicBezTo>
                      <a:pt x="7523" y="25589"/>
                      <a:pt x="15890" y="-4061"/>
                      <a:pt x="56969" y="-2538"/>
                    </a:cubicBezTo>
                    <a:lnTo>
                      <a:pt x="64578" y="-2538"/>
                    </a:lnTo>
                    <a:cubicBezTo>
                      <a:pt x="64578" y="-2538"/>
                      <a:pt x="126191" y="-11670"/>
                      <a:pt x="112486" y="109286"/>
                    </a:cubicBezTo>
                    <a:cubicBezTo>
                      <a:pt x="112486" y="109286"/>
                      <a:pt x="90434" y="259143"/>
                      <a:pt x="54682" y="326084"/>
                    </a:cubicBezTo>
                  </a:path>
                </a:pathLst>
              </a:custGeom>
              <a:solidFill>
                <a:srgbClr val="3E7F9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7" name="Figura a mano libera: forma 966">
                <a:extLst>
                  <a:ext uri="{FF2B5EF4-FFF2-40B4-BE49-F238E27FC236}">
                    <a16:creationId xmlns:a16="http://schemas.microsoft.com/office/drawing/2014/main" id="{1A3AE041-E326-45C9-98A9-301A4D7594CB}"/>
                  </a:ext>
                </a:extLst>
              </p:cNvPr>
              <p:cNvSpPr/>
              <p:nvPr/>
            </p:nvSpPr>
            <p:spPr>
              <a:xfrm flipV="1">
                <a:off x="6761035" y="3974904"/>
                <a:ext cx="12722" cy="278801"/>
              </a:xfrm>
              <a:custGeom>
                <a:avLst/>
                <a:gdLst>
                  <a:gd name="connsiteX0" fmla="*/ 10472 w 12722"/>
                  <a:gd name="connsiteY0" fmla="*/ -2338 h 278801"/>
                  <a:gd name="connsiteX1" fmla="*/ -2251 w 12722"/>
                  <a:gd name="connsiteY1" fmla="*/ -2338 h 278801"/>
                  <a:gd name="connsiteX2" fmla="*/ -2251 w 12722"/>
                  <a:gd name="connsiteY2" fmla="*/ 276463 h 278801"/>
                  <a:gd name="connsiteX3" fmla="*/ 10472 w 12722"/>
                  <a:gd name="connsiteY3" fmla="*/ 276463 h 278801"/>
                  <a:gd name="connsiteX4" fmla="*/ 10472 w 12722"/>
                  <a:gd name="connsiteY4" fmla="*/ -2338 h 278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22" h="278801">
                    <a:moveTo>
                      <a:pt x="10472" y="-2338"/>
                    </a:moveTo>
                    <a:lnTo>
                      <a:pt x="-2251" y="-2338"/>
                    </a:lnTo>
                    <a:lnTo>
                      <a:pt x="-2251" y="276463"/>
                    </a:lnTo>
                    <a:lnTo>
                      <a:pt x="10472" y="276463"/>
                    </a:lnTo>
                    <a:lnTo>
                      <a:pt x="10472" y="-2338"/>
                    </a:lnTo>
                  </a:path>
                </a:pathLst>
              </a:custGeom>
              <a:solidFill>
                <a:srgbClr val="1F3D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8" name="Figura a mano libera: forma 967">
                <a:extLst>
                  <a:ext uri="{FF2B5EF4-FFF2-40B4-BE49-F238E27FC236}">
                    <a16:creationId xmlns:a16="http://schemas.microsoft.com/office/drawing/2014/main" id="{330EA7C8-EE85-4239-9CAB-E82562170B4E}"/>
                  </a:ext>
                </a:extLst>
              </p:cNvPr>
              <p:cNvSpPr/>
              <p:nvPr/>
            </p:nvSpPr>
            <p:spPr>
              <a:xfrm flipV="1">
                <a:off x="6770037" y="3950820"/>
                <a:ext cx="41235" cy="71399"/>
              </a:xfrm>
              <a:custGeom>
                <a:avLst/>
                <a:gdLst>
                  <a:gd name="connsiteX0" fmla="*/ -969 w 41235"/>
                  <a:gd name="connsiteY0" fmla="*/ -2616 h 71399"/>
                  <a:gd name="connsiteX1" fmla="*/ -2289 w 41235"/>
                  <a:gd name="connsiteY1" fmla="*/ 201 h 71399"/>
                  <a:gd name="connsiteX2" fmla="*/ 27252 w 41235"/>
                  <a:gd name="connsiteY2" fmla="*/ 28255 h 71399"/>
                  <a:gd name="connsiteX3" fmla="*/ 35843 w 41235"/>
                  <a:gd name="connsiteY3" fmla="*/ 66938 h 71399"/>
                  <a:gd name="connsiteX4" fmla="*/ 38306 w 41235"/>
                  <a:gd name="connsiteY4" fmla="*/ 68783 h 71399"/>
                  <a:gd name="connsiteX5" fmla="*/ 29954 w 41235"/>
                  <a:gd name="connsiteY5" fmla="*/ 26732 h 71399"/>
                  <a:gd name="connsiteX6" fmla="*/ -969 w 41235"/>
                  <a:gd name="connsiteY6" fmla="*/ -2616 h 7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235" h="71399">
                    <a:moveTo>
                      <a:pt x="-969" y="-2616"/>
                    </a:moveTo>
                    <a:lnTo>
                      <a:pt x="-2289" y="201"/>
                    </a:lnTo>
                    <a:cubicBezTo>
                      <a:pt x="7336" y="4712"/>
                      <a:pt x="21685" y="18344"/>
                      <a:pt x="27252" y="28255"/>
                    </a:cubicBezTo>
                    <a:cubicBezTo>
                      <a:pt x="30526" y="34076"/>
                      <a:pt x="37116" y="63727"/>
                      <a:pt x="35843" y="66938"/>
                    </a:cubicBezTo>
                    <a:lnTo>
                      <a:pt x="38306" y="68783"/>
                    </a:lnTo>
                    <a:cubicBezTo>
                      <a:pt x="41321" y="65260"/>
                      <a:pt x="32865" y="31899"/>
                      <a:pt x="29954" y="26732"/>
                    </a:cubicBezTo>
                    <a:cubicBezTo>
                      <a:pt x="24035" y="16198"/>
                      <a:pt x="9290" y="2202"/>
                      <a:pt x="-969" y="-261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9" name="Figura a mano libera: forma 968">
                <a:extLst>
                  <a:ext uri="{FF2B5EF4-FFF2-40B4-BE49-F238E27FC236}">
                    <a16:creationId xmlns:a16="http://schemas.microsoft.com/office/drawing/2014/main" id="{2C9E3D38-3A31-44E0-AFFF-2C783C8B127B}"/>
                  </a:ext>
                </a:extLst>
              </p:cNvPr>
              <p:cNvSpPr/>
              <p:nvPr/>
            </p:nvSpPr>
            <p:spPr>
              <a:xfrm flipV="1">
                <a:off x="6769289" y="4028212"/>
                <a:ext cx="55237" cy="49825"/>
              </a:xfrm>
              <a:custGeom>
                <a:avLst/>
                <a:gdLst>
                  <a:gd name="connsiteX0" fmla="*/ -1027 w 55237"/>
                  <a:gd name="connsiteY0" fmla="*/ -2471 h 49825"/>
                  <a:gd name="connsiteX1" fmla="*/ -2300 w 55237"/>
                  <a:gd name="connsiteY1" fmla="*/ 356 h 49825"/>
                  <a:gd name="connsiteX2" fmla="*/ 6005 w 55237"/>
                  <a:gd name="connsiteY2" fmla="*/ 6900 h 49825"/>
                  <a:gd name="connsiteX3" fmla="*/ 13609 w 55237"/>
                  <a:gd name="connsiteY3" fmla="*/ 13256 h 49825"/>
                  <a:gd name="connsiteX4" fmla="*/ 23515 w 55237"/>
                  <a:gd name="connsiteY4" fmla="*/ 18671 h 49825"/>
                  <a:gd name="connsiteX5" fmla="*/ 30905 w 55237"/>
                  <a:gd name="connsiteY5" fmla="*/ 22569 h 49825"/>
                  <a:gd name="connsiteX6" fmla="*/ 49797 w 55237"/>
                  <a:gd name="connsiteY6" fmla="*/ 41409 h 49825"/>
                  <a:gd name="connsiteX7" fmla="*/ 48430 w 55237"/>
                  <a:gd name="connsiteY7" fmla="*/ 45105 h 49825"/>
                  <a:gd name="connsiteX8" fmla="*/ 50567 w 55237"/>
                  <a:gd name="connsiteY8" fmla="*/ 47355 h 49825"/>
                  <a:gd name="connsiteX9" fmla="*/ 52879 w 55237"/>
                  <a:gd name="connsiteY9" fmla="*/ 41040 h 49825"/>
                  <a:gd name="connsiteX10" fmla="*/ 32433 w 55237"/>
                  <a:gd name="connsiteY10" fmla="*/ 19887 h 49825"/>
                  <a:gd name="connsiteX11" fmla="*/ 24929 w 55237"/>
                  <a:gd name="connsiteY11" fmla="*/ 15906 h 49825"/>
                  <a:gd name="connsiteX12" fmla="*/ 15236 w 55237"/>
                  <a:gd name="connsiteY12" fmla="*/ 10621 h 49825"/>
                  <a:gd name="connsiteX13" fmla="*/ 8162 w 55237"/>
                  <a:gd name="connsiteY13" fmla="*/ 4654 h 49825"/>
                  <a:gd name="connsiteX14" fmla="*/ -1027 w 55237"/>
                  <a:gd name="connsiteY14" fmla="*/ -2471 h 49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5237" h="49825">
                    <a:moveTo>
                      <a:pt x="-1027" y="-2471"/>
                    </a:moveTo>
                    <a:lnTo>
                      <a:pt x="-2300" y="356"/>
                    </a:lnTo>
                    <a:cubicBezTo>
                      <a:pt x="543" y="1635"/>
                      <a:pt x="3204" y="4187"/>
                      <a:pt x="6005" y="6900"/>
                    </a:cubicBezTo>
                    <a:cubicBezTo>
                      <a:pt x="8401" y="9207"/>
                      <a:pt x="10875" y="11582"/>
                      <a:pt x="13609" y="13256"/>
                    </a:cubicBezTo>
                    <a:cubicBezTo>
                      <a:pt x="16805" y="15226"/>
                      <a:pt x="20220" y="16977"/>
                      <a:pt x="23515" y="18671"/>
                    </a:cubicBezTo>
                    <a:cubicBezTo>
                      <a:pt x="25994" y="19924"/>
                      <a:pt x="28473" y="21197"/>
                      <a:pt x="30905" y="22569"/>
                    </a:cubicBezTo>
                    <a:cubicBezTo>
                      <a:pt x="36487" y="25734"/>
                      <a:pt x="49002" y="34876"/>
                      <a:pt x="49797" y="41409"/>
                    </a:cubicBezTo>
                    <a:cubicBezTo>
                      <a:pt x="49979" y="42864"/>
                      <a:pt x="49543" y="44039"/>
                      <a:pt x="48430" y="45105"/>
                    </a:cubicBezTo>
                    <a:lnTo>
                      <a:pt x="50567" y="47355"/>
                    </a:lnTo>
                    <a:cubicBezTo>
                      <a:pt x="52370" y="45635"/>
                      <a:pt x="53170" y="43457"/>
                      <a:pt x="52879" y="41040"/>
                    </a:cubicBezTo>
                    <a:cubicBezTo>
                      <a:pt x="51850" y="32647"/>
                      <a:pt x="37412" y="22699"/>
                      <a:pt x="32433" y="19887"/>
                    </a:cubicBezTo>
                    <a:cubicBezTo>
                      <a:pt x="29965" y="18495"/>
                      <a:pt x="27444" y="17195"/>
                      <a:pt x="24929" y="15906"/>
                    </a:cubicBezTo>
                    <a:cubicBezTo>
                      <a:pt x="21680" y="14248"/>
                      <a:pt x="18328" y="12528"/>
                      <a:pt x="15236" y="10621"/>
                    </a:cubicBezTo>
                    <a:cubicBezTo>
                      <a:pt x="12782" y="9124"/>
                      <a:pt x="10433" y="6858"/>
                      <a:pt x="8162" y="4654"/>
                    </a:cubicBezTo>
                    <a:cubicBezTo>
                      <a:pt x="5288" y="1900"/>
                      <a:pt x="2310" y="-980"/>
                      <a:pt x="-1027" y="-247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0" name="Figura a mano libera: forma 969">
                <a:extLst>
                  <a:ext uri="{FF2B5EF4-FFF2-40B4-BE49-F238E27FC236}">
                    <a16:creationId xmlns:a16="http://schemas.microsoft.com/office/drawing/2014/main" id="{B256D0DA-DEE7-4626-A3FC-3583C8065E36}"/>
                  </a:ext>
                </a:extLst>
              </p:cNvPr>
              <p:cNvSpPr/>
              <p:nvPr/>
            </p:nvSpPr>
            <p:spPr>
              <a:xfrm flipV="1">
                <a:off x="6768395" y="3864239"/>
                <a:ext cx="19477" cy="118840"/>
              </a:xfrm>
              <a:custGeom>
                <a:avLst/>
                <a:gdLst>
                  <a:gd name="connsiteX0" fmla="*/ 793 w 19477"/>
                  <a:gd name="connsiteY0" fmla="*/ -2753 h 118840"/>
                  <a:gd name="connsiteX1" fmla="*/ -2269 w 19477"/>
                  <a:gd name="connsiteY1" fmla="*/ -2249 h 118840"/>
                  <a:gd name="connsiteX2" fmla="*/ 5694 w 19477"/>
                  <a:gd name="connsiteY2" fmla="*/ 17402 h 118840"/>
                  <a:gd name="connsiteX3" fmla="*/ 14009 w 19477"/>
                  <a:gd name="connsiteY3" fmla="*/ 40789 h 118840"/>
                  <a:gd name="connsiteX4" fmla="*/ 11322 w 19477"/>
                  <a:gd name="connsiteY4" fmla="*/ 70517 h 118840"/>
                  <a:gd name="connsiteX5" fmla="*/ 9571 w 19477"/>
                  <a:gd name="connsiteY5" fmla="*/ 81956 h 118840"/>
                  <a:gd name="connsiteX6" fmla="*/ 9436 w 19477"/>
                  <a:gd name="connsiteY6" fmla="*/ 89747 h 118840"/>
                  <a:gd name="connsiteX7" fmla="*/ 4556 w 19477"/>
                  <a:gd name="connsiteY7" fmla="*/ 113005 h 118840"/>
                  <a:gd name="connsiteX8" fmla="*/ 4821 w 19477"/>
                  <a:gd name="connsiteY8" fmla="*/ 116087 h 118840"/>
                  <a:gd name="connsiteX9" fmla="*/ 12533 w 19477"/>
                  <a:gd name="connsiteY9" fmla="*/ 89706 h 118840"/>
                  <a:gd name="connsiteX10" fmla="*/ 12648 w 19477"/>
                  <a:gd name="connsiteY10" fmla="*/ 82357 h 118840"/>
                  <a:gd name="connsiteX11" fmla="*/ 14378 w 19477"/>
                  <a:gd name="connsiteY11" fmla="*/ 71016 h 118840"/>
                  <a:gd name="connsiteX12" fmla="*/ 17107 w 19477"/>
                  <a:gd name="connsiteY12" fmla="*/ 40633 h 118840"/>
                  <a:gd name="connsiteX13" fmla="*/ 8412 w 19477"/>
                  <a:gd name="connsiteY13" fmla="*/ 15910 h 118840"/>
                  <a:gd name="connsiteX14" fmla="*/ 793 w 19477"/>
                  <a:gd name="connsiteY14" fmla="*/ -2753 h 11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477" h="118840">
                    <a:moveTo>
                      <a:pt x="793" y="-2753"/>
                    </a:moveTo>
                    <a:lnTo>
                      <a:pt x="-2269" y="-2249"/>
                    </a:lnTo>
                    <a:cubicBezTo>
                      <a:pt x="-1058" y="5089"/>
                      <a:pt x="2378" y="11347"/>
                      <a:pt x="5694" y="17402"/>
                    </a:cubicBezTo>
                    <a:cubicBezTo>
                      <a:pt x="9560" y="24449"/>
                      <a:pt x="13562" y="31751"/>
                      <a:pt x="14009" y="40789"/>
                    </a:cubicBezTo>
                    <a:cubicBezTo>
                      <a:pt x="14513" y="51022"/>
                      <a:pt x="12965" y="60481"/>
                      <a:pt x="11322" y="70517"/>
                    </a:cubicBezTo>
                    <a:cubicBezTo>
                      <a:pt x="10704" y="74296"/>
                      <a:pt x="10080" y="78090"/>
                      <a:pt x="9571" y="81956"/>
                    </a:cubicBezTo>
                    <a:cubicBezTo>
                      <a:pt x="9337" y="83656"/>
                      <a:pt x="9384" y="86488"/>
                      <a:pt x="9436" y="89747"/>
                    </a:cubicBezTo>
                    <a:cubicBezTo>
                      <a:pt x="9545" y="97725"/>
                      <a:pt x="9774" y="112553"/>
                      <a:pt x="4556" y="113005"/>
                    </a:cubicBezTo>
                    <a:lnTo>
                      <a:pt x="4821" y="116087"/>
                    </a:lnTo>
                    <a:cubicBezTo>
                      <a:pt x="12918" y="115390"/>
                      <a:pt x="12689" y="100552"/>
                      <a:pt x="12533" y="89706"/>
                    </a:cubicBezTo>
                    <a:cubicBezTo>
                      <a:pt x="12487" y="86561"/>
                      <a:pt x="12445" y="83848"/>
                      <a:pt x="12648" y="82357"/>
                    </a:cubicBezTo>
                    <a:cubicBezTo>
                      <a:pt x="13152" y="78532"/>
                      <a:pt x="13765" y="74764"/>
                      <a:pt x="14378" y="71016"/>
                    </a:cubicBezTo>
                    <a:cubicBezTo>
                      <a:pt x="16047" y="60819"/>
                      <a:pt x="17632" y="51184"/>
                      <a:pt x="17107" y="40633"/>
                    </a:cubicBezTo>
                    <a:cubicBezTo>
                      <a:pt x="16624" y="30888"/>
                      <a:pt x="12445" y="23269"/>
                      <a:pt x="8412" y="15910"/>
                    </a:cubicBezTo>
                    <a:cubicBezTo>
                      <a:pt x="5075" y="9819"/>
                      <a:pt x="1915" y="4060"/>
                      <a:pt x="793" y="-2753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1" name="Figura a mano libera: forma 970">
                <a:extLst>
                  <a:ext uri="{FF2B5EF4-FFF2-40B4-BE49-F238E27FC236}">
                    <a16:creationId xmlns:a16="http://schemas.microsoft.com/office/drawing/2014/main" id="{B30D9564-A2F3-45D8-8B1B-74BB1B306258}"/>
                  </a:ext>
                </a:extLst>
              </p:cNvPr>
              <p:cNvSpPr/>
              <p:nvPr/>
            </p:nvSpPr>
            <p:spPr>
              <a:xfrm flipV="1">
                <a:off x="6737435" y="3935072"/>
                <a:ext cx="33340" cy="69217"/>
              </a:xfrm>
              <a:custGeom>
                <a:avLst/>
                <a:gdLst>
                  <a:gd name="connsiteX0" fmla="*/ 29402 w 33340"/>
                  <a:gd name="connsiteY0" fmla="*/ -2653 h 69217"/>
                  <a:gd name="connsiteX1" fmla="*/ 7958 w 33340"/>
                  <a:gd name="connsiteY1" fmla="*/ 23505 h 69217"/>
                  <a:gd name="connsiteX2" fmla="*/ 1326 w 33340"/>
                  <a:gd name="connsiteY2" fmla="*/ 48425 h 69217"/>
                  <a:gd name="connsiteX3" fmla="*/ -2228 w 33340"/>
                  <a:gd name="connsiteY3" fmla="*/ 65634 h 69217"/>
                  <a:gd name="connsiteX4" fmla="*/ 734 w 33340"/>
                  <a:gd name="connsiteY4" fmla="*/ 66564 h 69217"/>
                  <a:gd name="connsiteX5" fmla="*/ 4393 w 33340"/>
                  <a:gd name="connsiteY5" fmla="*/ 48899 h 69217"/>
                  <a:gd name="connsiteX6" fmla="*/ 10739 w 33340"/>
                  <a:gd name="connsiteY6" fmla="*/ 24872 h 69217"/>
                  <a:gd name="connsiteX7" fmla="*/ 31112 w 33340"/>
                  <a:gd name="connsiteY7" fmla="*/ -65 h 69217"/>
                  <a:gd name="connsiteX8" fmla="*/ 29402 w 33340"/>
                  <a:gd name="connsiteY8" fmla="*/ -2653 h 69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340" h="69217">
                    <a:moveTo>
                      <a:pt x="29402" y="-2653"/>
                    </a:moveTo>
                    <a:cubicBezTo>
                      <a:pt x="21424" y="2622"/>
                      <a:pt x="13405" y="12398"/>
                      <a:pt x="7958" y="23505"/>
                    </a:cubicBezTo>
                    <a:cubicBezTo>
                      <a:pt x="3852" y="31883"/>
                      <a:pt x="2569" y="40297"/>
                      <a:pt x="1326" y="48425"/>
                    </a:cubicBezTo>
                    <a:cubicBezTo>
                      <a:pt x="469" y="54054"/>
                      <a:pt x="-425" y="59859"/>
                      <a:pt x="-2228" y="65634"/>
                    </a:cubicBezTo>
                    <a:lnTo>
                      <a:pt x="734" y="66564"/>
                    </a:lnTo>
                    <a:cubicBezTo>
                      <a:pt x="2615" y="60561"/>
                      <a:pt x="3514" y="54641"/>
                      <a:pt x="4393" y="48899"/>
                    </a:cubicBezTo>
                    <a:cubicBezTo>
                      <a:pt x="5656" y="40635"/>
                      <a:pt x="6846" y="32823"/>
                      <a:pt x="10739" y="24872"/>
                    </a:cubicBezTo>
                    <a:cubicBezTo>
                      <a:pt x="15962" y="14233"/>
                      <a:pt x="23571" y="4919"/>
                      <a:pt x="31112" y="-65"/>
                    </a:cubicBezTo>
                    <a:lnTo>
                      <a:pt x="29402" y="-265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2" name="Figura a mano libera: forma 971">
                <a:extLst>
                  <a:ext uri="{FF2B5EF4-FFF2-40B4-BE49-F238E27FC236}">
                    <a16:creationId xmlns:a16="http://schemas.microsoft.com/office/drawing/2014/main" id="{1C14E774-1680-4DC9-9050-5CDF797407B7}"/>
                  </a:ext>
                </a:extLst>
              </p:cNvPr>
              <p:cNvSpPr/>
              <p:nvPr/>
            </p:nvSpPr>
            <p:spPr>
              <a:xfrm flipV="1">
                <a:off x="6723184" y="3991639"/>
                <a:ext cx="45335" cy="55220"/>
              </a:xfrm>
              <a:custGeom>
                <a:avLst/>
                <a:gdLst>
                  <a:gd name="connsiteX0" fmla="*/ 41276 w 45335"/>
                  <a:gd name="connsiteY0" fmla="*/ -2545 h 55220"/>
                  <a:gd name="connsiteX1" fmla="*/ 29426 w 45335"/>
                  <a:gd name="connsiteY1" fmla="*/ 5053 h 55220"/>
                  <a:gd name="connsiteX2" fmla="*/ 11433 w 45335"/>
                  <a:gd name="connsiteY2" fmla="*/ 17735 h 55220"/>
                  <a:gd name="connsiteX3" fmla="*/ -832 w 45335"/>
                  <a:gd name="connsiteY3" fmla="*/ 39771 h 55220"/>
                  <a:gd name="connsiteX4" fmla="*/ -1986 w 45335"/>
                  <a:gd name="connsiteY4" fmla="*/ 39771 h 55220"/>
                  <a:gd name="connsiteX5" fmla="*/ -2028 w 45335"/>
                  <a:gd name="connsiteY5" fmla="*/ 43336 h 55220"/>
                  <a:gd name="connsiteX6" fmla="*/ -2215 w 45335"/>
                  <a:gd name="connsiteY6" fmla="*/ 52676 h 55220"/>
                  <a:gd name="connsiteX7" fmla="*/ 1585 w 45335"/>
                  <a:gd name="connsiteY7" fmla="*/ 42240 h 55220"/>
                  <a:gd name="connsiteX8" fmla="*/ 13595 w 45335"/>
                  <a:gd name="connsiteY8" fmla="*/ 19964 h 55220"/>
                  <a:gd name="connsiteX9" fmla="*/ 31022 w 45335"/>
                  <a:gd name="connsiteY9" fmla="*/ 7709 h 55220"/>
                  <a:gd name="connsiteX10" fmla="*/ 43121 w 45335"/>
                  <a:gd name="connsiteY10" fmla="*/ -76 h 55220"/>
                  <a:gd name="connsiteX11" fmla="*/ 41276 w 45335"/>
                  <a:gd name="connsiteY11" fmla="*/ -2545 h 5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5335" h="55220">
                    <a:moveTo>
                      <a:pt x="41276" y="-2545"/>
                    </a:moveTo>
                    <a:cubicBezTo>
                      <a:pt x="37627" y="147"/>
                      <a:pt x="33459" y="2637"/>
                      <a:pt x="29426" y="5053"/>
                    </a:cubicBezTo>
                    <a:cubicBezTo>
                      <a:pt x="23127" y="8811"/>
                      <a:pt x="16599" y="12704"/>
                      <a:pt x="11433" y="17735"/>
                    </a:cubicBezTo>
                    <a:cubicBezTo>
                      <a:pt x="5197" y="23800"/>
                      <a:pt x="2052" y="31856"/>
                      <a:pt x="-832" y="39771"/>
                    </a:cubicBezTo>
                    <a:lnTo>
                      <a:pt x="-1986" y="39771"/>
                    </a:lnTo>
                    <a:cubicBezTo>
                      <a:pt x="-1986" y="40961"/>
                      <a:pt x="-2007" y="42141"/>
                      <a:pt x="-2028" y="43336"/>
                    </a:cubicBezTo>
                    <a:lnTo>
                      <a:pt x="-2215" y="52676"/>
                    </a:lnTo>
                    <a:lnTo>
                      <a:pt x="1585" y="42240"/>
                    </a:lnTo>
                    <a:cubicBezTo>
                      <a:pt x="4485" y="34200"/>
                      <a:pt x="7494" y="25884"/>
                      <a:pt x="13595" y="19964"/>
                    </a:cubicBezTo>
                    <a:cubicBezTo>
                      <a:pt x="18507" y="15183"/>
                      <a:pt x="24868" y="11389"/>
                      <a:pt x="31022" y="7709"/>
                    </a:cubicBezTo>
                    <a:cubicBezTo>
                      <a:pt x="35112" y="5261"/>
                      <a:pt x="39343" y="2735"/>
                      <a:pt x="43121" y="-76"/>
                    </a:cubicBezTo>
                    <a:lnTo>
                      <a:pt x="41276" y="-254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3" name="Figura a mano libera: forma 972">
                <a:extLst>
                  <a:ext uri="{FF2B5EF4-FFF2-40B4-BE49-F238E27FC236}">
                    <a16:creationId xmlns:a16="http://schemas.microsoft.com/office/drawing/2014/main" id="{30CCC6B9-8B7C-444D-BD07-62C1D6317464}"/>
                  </a:ext>
                </a:extLst>
              </p:cNvPr>
              <p:cNvSpPr/>
              <p:nvPr/>
            </p:nvSpPr>
            <p:spPr>
              <a:xfrm flipV="1">
                <a:off x="6728059" y="4051802"/>
                <a:ext cx="39265" cy="48178"/>
              </a:xfrm>
              <a:custGeom>
                <a:avLst/>
                <a:gdLst>
                  <a:gd name="connsiteX0" fmla="*/ 34496 w 39265"/>
                  <a:gd name="connsiteY0" fmla="*/ -2421 h 48178"/>
                  <a:gd name="connsiteX1" fmla="*/ 19704 w 39265"/>
                  <a:gd name="connsiteY1" fmla="*/ 12406 h 48178"/>
                  <a:gd name="connsiteX2" fmla="*/ -2218 w 39265"/>
                  <a:gd name="connsiteY2" fmla="*/ 45710 h 48178"/>
                  <a:gd name="connsiteX3" fmla="*/ 890 w 39265"/>
                  <a:gd name="connsiteY3" fmla="*/ 45757 h 48178"/>
                  <a:gd name="connsiteX4" fmla="*/ 21710 w 39265"/>
                  <a:gd name="connsiteY4" fmla="*/ 14761 h 48178"/>
                  <a:gd name="connsiteX5" fmla="*/ 37047 w 39265"/>
                  <a:gd name="connsiteY5" fmla="*/ -675 h 48178"/>
                  <a:gd name="connsiteX6" fmla="*/ 34496 w 39265"/>
                  <a:gd name="connsiteY6" fmla="*/ -2421 h 48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265" h="48178">
                    <a:moveTo>
                      <a:pt x="34496" y="-2421"/>
                    </a:moveTo>
                    <a:cubicBezTo>
                      <a:pt x="30873" y="2901"/>
                      <a:pt x="25447" y="7516"/>
                      <a:pt x="19704" y="12406"/>
                    </a:cubicBezTo>
                    <a:cubicBezTo>
                      <a:pt x="9039" y="21486"/>
                      <a:pt x="-1973" y="30862"/>
                      <a:pt x="-2218" y="45710"/>
                    </a:cubicBezTo>
                    <a:lnTo>
                      <a:pt x="890" y="45757"/>
                    </a:lnTo>
                    <a:cubicBezTo>
                      <a:pt x="1098" y="32312"/>
                      <a:pt x="11581" y="23388"/>
                      <a:pt x="21710" y="14761"/>
                    </a:cubicBezTo>
                    <a:cubicBezTo>
                      <a:pt x="27370" y="9964"/>
                      <a:pt x="33207" y="4969"/>
                      <a:pt x="37047" y="-675"/>
                    </a:cubicBezTo>
                    <a:lnTo>
                      <a:pt x="34496" y="-2421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4" name="Figura a mano libera: forma 973">
                <a:extLst>
                  <a:ext uri="{FF2B5EF4-FFF2-40B4-BE49-F238E27FC236}">
                    <a16:creationId xmlns:a16="http://schemas.microsoft.com/office/drawing/2014/main" id="{20384B7F-5614-4FFD-BA76-32E3A5B10D44}"/>
                  </a:ext>
                </a:extLst>
              </p:cNvPr>
              <p:cNvSpPr/>
              <p:nvPr/>
            </p:nvSpPr>
            <p:spPr>
              <a:xfrm flipV="1">
                <a:off x="6785405" y="4063444"/>
                <a:ext cx="38719" cy="14838"/>
              </a:xfrm>
              <a:custGeom>
                <a:avLst/>
                <a:gdLst>
                  <a:gd name="connsiteX0" fmla="*/ 28382 w 38719"/>
                  <a:gd name="connsiteY0" fmla="*/ -2432 h 14838"/>
                  <a:gd name="connsiteX1" fmla="*/ 7609 w 38719"/>
                  <a:gd name="connsiteY1" fmla="*/ 5093 h 14838"/>
                  <a:gd name="connsiteX2" fmla="*/ -2256 w 38719"/>
                  <a:gd name="connsiteY2" fmla="*/ 9293 h 14838"/>
                  <a:gd name="connsiteX3" fmla="*/ -2276 w 38719"/>
                  <a:gd name="connsiteY3" fmla="*/ 9293 h 14838"/>
                  <a:gd name="connsiteX4" fmla="*/ -2313 w 38719"/>
                  <a:gd name="connsiteY4" fmla="*/ 12406 h 14838"/>
                  <a:gd name="connsiteX5" fmla="*/ -2256 w 38719"/>
                  <a:gd name="connsiteY5" fmla="*/ 12406 h 14838"/>
                  <a:gd name="connsiteX6" fmla="*/ 9017 w 38719"/>
                  <a:gd name="connsiteY6" fmla="*/ 7858 h 14838"/>
                  <a:gd name="connsiteX7" fmla="*/ 30929 w 38719"/>
                  <a:gd name="connsiteY7" fmla="*/ 1112 h 14838"/>
                  <a:gd name="connsiteX8" fmla="*/ 33423 w 38719"/>
                  <a:gd name="connsiteY8" fmla="*/ 4308 h 14838"/>
                  <a:gd name="connsiteX9" fmla="*/ 36407 w 38719"/>
                  <a:gd name="connsiteY9" fmla="*/ 3451 h 14838"/>
                  <a:gd name="connsiteX10" fmla="*/ 32160 w 38719"/>
                  <a:gd name="connsiteY10" fmla="*/ -1720 h 14838"/>
                  <a:gd name="connsiteX11" fmla="*/ 28382 w 38719"/>
                  <a:gd name="connsiteY11" fmla="*/ -2432 h 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719" h="14838">
                    <a:moveTo>
                      <a:pt x="28382" y="-2432"/>
                    </a:moveTo>
                    <a:cubicBezTo>
                      <a:pt x="22369" y="-2432"/>
                      <a:pt x="14323" y="1679"/>
                      <a:pt x="7609" y="5093"/>
                    </a:cubicBezTo>
                    <a:cubicBezTo>
                      <a:pt x="3544" y="7151"/>
                      <a:pt x="-655" y="9293"/>
                      <a:pt x="-2256" y="9293"/>
                    </a:cubicBezTo>
                    <a:lnTo>
                      <a:pt x="-2276" y="9293"/>
                    </a:lnTo>
                    <a:lnTo>
                      <a:pt x="-2313" y="12406"/>
                    </a:lnTo>
                    <a:lnTo>
                      <a:pt x="-2256" y="12406"/>
                    </a:lnTo>
                    <a:cubicBezTo>
                      <a:pt x="-21" y="12406"/>
                      <a:pt x="3498" y="10665"/>
                      <a:pt x="9017" y="7858"/>
                    </a:cubicBezTo>
                    <a:cubicBezTo>
                      <a:pt x="16288" y="4158"/>
                      <a:pt x="26241" y="-920"/>
                      <a:pt x="30929" y="1112"/>
                    </a:cubicBezTo>
                    <a:cubicBezTo>
                      <a:pt x="32150" y="1647"/>
                      <a:pt x="32971" y="2687"/>
                      <a:pt x="33423" y="4308"/>
                    </a:cubicBezTo>
                    <a:lnTo>
                      <a:pt x="36407" y="3451"/>
                    </a:lnTo>
                    <a:cubicBezTo>
                      <a:pt x="35689" y="941"/>
                      <a:pt x="34265" y="-816"/>
                      <a:pt x="32160" y="-1720"/>
                    </a:cubicBezTo>
                    <a:cubicBezTo>
                      <a:pt x="31038" y="-2214"/>
                      <a:pt x="29770" y="-2432"/>
                      <a:pt x="28382" y="-243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5" name="Figura a mano libera: forma 974">
                <a:extLst>
                  <a:ext uri="{FF2B5EF4-FFF2-40B4-BE49-F238E27FC236}">
                    <a16:creationId xmlns:a16="http://schemas.microsoft.com/office/drawing/2014/main" id="{54DF26F1-487E-447A-B580-4B7BBB40202A}"/>
                  </a:ext>
                </a:extLst>
              </p:cNvPr>
              <p:cNvSpPr/>
              <p:nvPr/>
            </p:nvSpPr>
            <p:spPr>
              <a:xfrm flipV="1">
                <a:off x="6786200" y="3999242"/>
                <a:ext cx="38620" cy="10831"/>
              </a:xfrm>
              <a:custGeom>
                <a:avLst/>
                <a:gdLst>
                  <a:gd name="connsiteX0" fmla="*/ 15159 w 38620"/>
                  <a:gd name="connsiteY0" fmla="*/ -2577 h 10831"/>
                  <a:gd name="connsiteX1" fmla="*/ 4993 w 38620"/>
                  <a:gd name="connsiteY1" fmla="*/ -2093 h 10831"/>
                  <a:gd name="connsiteX2" fmla="*/ -2314 w 38620"/>
                  <a:gd name="connsiteY2" fmla="*/ -1688 h 10831"/>
                  <a:gd name="connsiteX3" fmla="*/ -2314 w 38620"/>
                  <a:gd name="connsiteY3" fmla="*/ 1409 h 10831"/>
                  <a:gd name="connsiteX4" fmla="*/ 5227 w 38620"/>
                  <a:gd name="connsiteY4" fmla="*/ 999 h 10831"/>
                  <a:gd name="connsiteX5" fmla="*/ 33479 w 38620"/>
                  <a:gd name="connsiteY5" fmla="*/ 8254 h 10831"/>
                  <a:gd name="connsiteX6" fmla="*/ 36307 w 38620"/>
                  <a:gd name="connsiteY6" fmla="*/ 6970 h 10831"/>
                  <a:gd name="connsiteX7" fmla="*/ 15159 w 38620"/>
                  <a:gd name="connsiteY7" fmla="*/ -2577 h 1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620" h="10831">
                    <a:moveTo>
                      <a:pt x="15159" y="-2577"/>
                    </a:moveTo>
                    <a:cubicBezTo>
                      <a:pt x="11656" y="-2577"/>
                      <a:pt x="8158" y="-2322"/>
                      <a:pt x="4993" y="-2093"/>
                    </a:cubicBezTo>
                    <a:cubicBezTo>
                      <a:pt x="2301" y="-1875"/>
                      <a:pt x="-235" y="-1688"/>
                      <a:pt x="-2314" y="-1688"/>
                    </a:cubicBezTo>
                    <a:lnTo>
                      <a:pt x="-2314" y="1409"/>
                    </a:lnTo>
                    <a:cubicBezTo>
                      <a:pt x="-116" y="1409"/>
                      <a:pt x="2473" y="1202"/>
                      <a:pt x="5227" y="999"/>
                    </a:cubicBezTo>
                    <a:cubicBezTo>
                      <a:pt x="15991" y="183"/>
                      <a:pt x="29389" y="-825"/>
                      <a:pt x="33479" y="8254"/>
                    </a:cubicBezTo>
                    <a:lnTo>
                      <a:pt x="36307" y="6970"/>
                    </a:lnTo>
                    <a:cubicBezTo>
                      <a:pt x="32747" y="-924"/>
                      <a:pt x="23948" y="-2577"/>
                      <a:pt x="15159" y="-257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6" name="Figura a mano libera: forma 975">
                <a:extLst>
                  <a:ext uri="{FF2B5EF4-FFF2-40B4-BE49-F238E27FC236}">
                    <a16:creationId xmlns:a16="http://schemas.microsoft.com/office/drawing/2014/main" id="{2DE76313-844E-4FB4-AE6F-9BF5CCAC76A5}"/>
                  </a:ext>
                </a:extLst>
              </p:cNvPr>
              <p:cNvSpPr/>
              <p:nvPr/>
            </p:nvSpPr>
            <p:spPr>
              <a:xfrm flipV="1">
                <a:off x="6786138" y="3907412"/>
                <a:ext cx="22702" cy="33319"/>
              </a:xfrm>
              <a:custGeom>
                <a:avLst/>
                <a:gdLst>
                  <a:gd name="connsiteX0" fmla="*/ -627 w 22702"/>
                  <a:gd name="connsiteY0" fmla="*/ -2753 h 33319"/>
                  <a:gd name="connsiteX1" fmla="*/ -2301 w 22702"/>
                  <a:gd name="connsiteY1" fmla="*/ -133 h 33319"/>
                  <a:gd name="connsiteX2" fmla="*/ 17158 w 22702"/>
                  <a:gd name="connsiteY2" fmla="*/ 30115 h 33319"/>
                  <a:gd name="connsiteX3" fmla="*/ 20234 w 22702"/>
                  <a:gd name="connsiteY3" fmla="*/ 30567 h 33319"/>
                  <a:gd name="connsiteX4" fmla="*/ -627 w 22702"/>
                  <a:gd name="connsiteY4" fmla="*/ -2753 h 33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02" h="33319">
                    <a:moveTo>
                      <a:pt x="-627" y="-2753"/>
                    </a:moveTo>
                    <a:lnTo>
                      <a:pt x="-2301" y="-133"/>
                    </a:lnTo>
                    <a:cubicBezTo>
                      <a:pt x="6628" y="5547"/>
                      <a:pt x="18696" y="19590"/>
                      <a:pt x="17158" y="30115"/>
                    </a:cubicBezTo>
                    <a:lnTo>
                      <a:pt x="20234" y="30567"/>
                    </a:lnTo>
                    <a:cubicBezTo>
                      <a:pt x="22121" y="17590"/>
                      <a:pt x="7574" y="2466"/>
                      <a:pt x="-627" y="-2753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7" name="Figura a mano libera: forma 976">
                <a:extLst>
                  <a:ext uri="{FF2B5EF4-FFF2-40B4-BE49-F238E27FC236}">
                    <a16:creationId xmlns:a16="http://schemas.microsoft.com/office/drawing/2014/main" id="{622C0799-9A35-461B-9F8C-C5D29C830601}"/>
                  </a:ext>
                </a:extLst>
              </p:cNvPr>
              <p:cNvSpPr/>
              <p:nvPr/>
            </p:nvSpPr>
            <p:spPr>
              <a:xfrm flipV="1">
                <a:off x="6741079" y="3863974"/>
                <a:ext cx="45210" cy="52445"/>
              </a:xfrm>
              <a:custGeom>
                <a:avLst/>
                <a:gdLst>
                  <a:gd name="connsiteX0" fmla="*/ 42856 w 45210"/>
                  <a:gd name="connsiteY0" fmla="*/ -2826 h 52445"/>
                  <a:gd name="connsiteX1" fmla="*/ 39800 w 45210"/>
                  <a:gd name="connsiteY1" fmla="*/ -2317 h 52445"/>
                  <a:gd name="connsiteX2" fmla="*/ 20430 w 45210"/>
                  <a:gd name="connsiteY2" fmla="*/ 18165 h 52445"/>
                  <a:gd name="connsiteX3" fmla="*/ 16418 w 45210"/>
                  <a:gd name="connsiteY3" fmla="*/ 20956 h 52445"/>
                  <a:gd name="connsiteX4" fmla="*/ -2064 w 45210"/>
                  <a:gd name="connsiteY4" fmla="*/ 49619 h 52445"/>
                  <a:gd name="connsiteX5" fmla="*/ 992 w 45210"/>
                  <a:gd name="connsiteY5" fmla="*/ 49120 h 52445"/>
                  <a:gd name="connsiteX6" fmla="*/ 18252 w 45210"/>
                  <a:gd name="connsiteY6" fmla="*/ 23446 h 52445"/>
                  <a:gd name="connsiteX7" fmla="*/ 22171 w 45210"/>
                  <a:gd name="connsiteY7" fmla="*/ 20733 h 52445"/>
                  <a:gd name="connsiteX8" fmla="*/ 42856 w 45210"/>
                  <a:gd name="connsiteY8" fmla="*/ -2826 h 5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210" h="52445">
                    <a:moveTo>
                      <a:pt x="42856" y="-2826"/>
                    </a:moveTo>
                    <a:lnTo>
                      <a:pt x="39800" y="-2317"/>
                    </a:lnTo>
                    <a:cubicBezTo>
                      <a:pt x="40923" y="4315"/>
                      <a:pt x="27597" y="13332"/>
                      <a:pt x="20430" y="18165"/>
                    </a:cubicBezTo>
                    <a:cubicBezTo>
                      <a:pt x="18840" y="19241"/>
                      <a:pt x="17447" y="20192"/>
                      <a:pt x="16418" y="20956"/>
                    </a:cubicBezTo>
                    <a:cubicBezTo>
                      <a:pt x="14292" y="22510"/>
                      <a:pt x="-4262" y="36631"/>
                      <a:pt x="-2064" y="49619"/>
                    </a:cubicBezTo>
                    <a:lnTo>
                      <a:pt x="992" y="49120"/>
                    </a:lnTo>
                    <a:cubicBezTo>
                      <a:pt x="-546" y="40046"/>
                      <a:pt x="11122" y="28710"/>
                      <a:pt x="18252" y="23446"/>
                    </a:cubicBezTo>
                    <a:cubicBezTo>
                      <a:pt x="19266" y="22697"/>
                      <a:pt x="20622" y="21788"/>
                      <a:pt x="22171" y="20733"/>
                    </a:cubicBezTo>
                    <a:cubicBezTo>
                      <a:pt x="30996" y="14766"/>
                      <a:pt x="44311" y="5759"/>
                      <a:pt x="42856" y="-282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8" name="Figura a mano libera: forma 977">
                <a:extLst>
                  <a:ext uri="{FF2B5EF4-FFF2-40B4-BE49-F238E27FC236}">
                    <a16:creationId xmlns:a16="http://schemas.microsoft.com/office/drawing/2014/main" id="{4BBC3635-94C4-441B-A418-57FB2E1138E4}"/>
                  </a:ext>
                </a:extLst>
              </p:cNvPr>
              <p:cNvSpPr/>
              <p:nvPr/>
            </p:nvSpPr>
            <p:spPr>
              <a:xfrm flipV="1">
                <a:off x="6778888" y="3821294"/>
                <a:ext cx="10064" cy="62418"/>
              </a:xfrm>
              <a:custGeom>
                <a:avLst/>
                <a:gdLst>
                  <a:gd name="connsiteX0" fmla="*/ 2430 w 10064"/>
                  <a:gd name="connsiteY0" fmla="*/ -2909 h 62418"/>
                  <a:gd name="connsiteX1" fmla="*/ -111 w 10064"/>
                  <a:gd name="connsiteY1" fmla="*/ -1141 h 62418"/>
                  <a:gd name="connsiteX2" fmla="*/ 3324 w 10064"/>
                  <a:gd name="connsiteY2" fmla="*/ 32381 h 62418"/>
                  <a:gd name="connsiteX3" fmla="*/ 2363 w 10064"/>
                  <a:gd name="connsiteY3" fmla="*/ 39366 h 62418"/>
                  <a:gd name="connsiteX4" fmla="*/ -2278 w 10064"/>
                  <a:gd name="connsiteY4" fmla="*/ 57359 h 62418"/>
                  <a:gd name="connsiteX5" fmla="*/ -49 w 10064"/>
                  <a:gd name="connsiteY5" fmla="*/ 59510 h 62418"/>
                  <a:gd name="connsiteX6" fmla="*/ 5434 w 10064"/>
                  <a:gd name="connsiteY6" fmla="*/ 39730 h 62418"/>
                  <a:gd name="connsiteX7" fmla="*/ 6365 w 10064"/>
                  <a:gd name="connsiteY7" fmla="*/ 32973 h 62418"/>
                  <a:gd name="connsiteX8" fmla="*/ 2430 w 10064"/>
                  <a:gd name="connsiteY8" fmla="*/ -2909 h 62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64" h="62418">
                    <a:moveTo>
                      <a:pt x="2430" y="-2909"/>
                    </a:moveTo>
                    <a:lnTo>
                      <a:pt x="-111" y="-1141"/>
                    </a:lnTo>
                    <a:cubicBezTo>
                      <a:pt x="7113" y="9180"/>
                      <a:pt x="4343" y="27137"/>
                      <a:pt x="3324" y="32381"/>
                    </a:cubicBezTo>
                    <a:cubicBezTo>
                      <a:pt x="2950" y="34309"/>
                      <a:pt x="2664" y="36757"/>
                      <a:pt x="2363" y="39366"/>
                    </a:cubicBezTo>
                    <a:cubicBezTo>
                      <a:pt x="1583" y="46044"/>
                      <a:pt x="622" y="54360"/>
                      <a:pt x="-2278" y="57359"/>
                    </a:cubicBezTo>
                    <a:lnTo>
                      <a:pt x="-49" y="59510"/>
                    </a:lnTo>
                    <a:cubicBezTo>
                      <a:pt x="3579" y="55763"/>
                      <a:pt x="4567" y="47245"/>
                      <a:pt x="5434" y="39730"/>
                    </a:cubicBezTo>
                    <a:cubicBezTo>
                      <a:pt x="5731" y="37178"/>
                      <a:pt x="6017" y="34777"/>
                      <a:pt x="6365" y="32973"/>
                    </a:cubicBezTo>
                    <a:cubicBezTo>
                      <a:pt x="7451" y="27423"/>
                      <a:pt x="10351" y="8406"/>
                      <a:pt x="2430" y="-290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9" name="Figura a mano libera: forma 978">
                <a:extLst>
                  <a:ext uri="{FF2B5EF4-FFF2-40B4-BE49-F238E27FC236}">
                    <a16:creationId xmlns:a16="http://schemas.microsoft.com/office/drawing/2014/main" id="{77AB2724-D0CA-4FA4-BEE4-ADB361463F88}"/>
                  </a:ext>
                </a:extLst>
              </p:cNvPr>
              <p:cNvSpPr/>
              <p:nvPr/>
            </p:nvSpPr>
            <p:spPr>
              <a:xfrm flipV="1">
                <a:off x="6748853" y="3903270"/>
                <a:ext cx="15532" cy="76155"/>
              </a:xfrm>
              <a:custGeom>
                <a:avLst/>
                <a:gdLst>
                  <a:gd name="connsiteX0" fmla="*/ -398 w 15532"/>
                  <a:gd name="connsiteY0" fmla="*/ -2715 h 76155"/>
                  <a:gd name="connsiteX1" fmla="*/ -2233 w 15532"/>
                  <a:gd name="connsiteY1" fmla="*/ -220 h 76155"/>
                  <a:gd name="connsiteX2" fmla="*/ 9768 w 15532"/>
                  <a:gd name="connsiteY2" fmla="*/ 40942 h 76155"/>
                  <a:gd name="connsiteX3" fmla="*/ 9523 w 15532"/>
                  <a:gd name="connsiteY3" fmla="*/ 42600 h 76155"/>
                  <a:gd name="connsiteX4" fmla="*/ 4477 w 15532"/>
                  <a:gd name="connsiteY4" fmla="*/ 71200 h 76155"/>
                  <a:gd name="connsiteX5" fmla="*/ 5303 w 15532"/>
                  <a:gd name="connsiteY5" fmla="*/ 71668 h 76155"/>
                  <a:gd name="connsiteX6" fmla="*/ 6561 w 15532"/>
                  <a:gd name="connsiteY6" fmla="*/ 73440 h 76155"/>
                  <a:gd name="connsiteX7" fmla="*/ 12595 w 15532"/>
                  <a:gd name="connsiteY7" fmla="*/ 43026 h 76155"/>
                  <a:gd name="connsiteX8" fmla="*/ 12834 w 15532"/>
                  <a:gd name="connsiteY8" fmla="*/ 41399 h 76155"/>
                  <a:gd name="connsiteX9" fmla="*/ -398 w 15532"/>
                  <a:gd name="connsiteY9" fmla="*/ -2715 h 76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532" h="76155">
                    <a:moveTo>
                      <a:pt x="-398" y="-2715"/>
                    </a:moveTo>
                    <a:lnTo>
                      <a:pt x="-2233" y="-220"/>
                    </a:lnTo>
                    <a:cubicBezTo>
                      <a:pt x="7866" y="7181"/>
                      <a:pt x="11566" y="28749"/>
                      <a:pt x="9768" y="40942"/>
                    </a:cubicBezTo>
                    <a:lnTo>
                      <a:pt x="9523" y="42600"/>
                    </a:lnTo>
                    <a:cubicBezTo>
                      <a:pt x="6197" y="65624"/>
                      <a:pt x="4934" y="70395"/>
                      <a:pt x="4477" y="71200"/>
                    </a:cubicBezTo>
                    <a:lnTo>
                      <a:pt x="5303" y="71668"/>
                    </a:lnTo>
                    <a:lnTo>
                      <a:pt x="6561" y="73440"/>
                    </a:lnTo>
                    <a:cubicBezTo>
                      <a:pt x="7455" y="72801"/>
                      <a:pt x="8396" y="72136"/>
                      <a:pt x="12595" y="43026"/>
                    </a:cubicBezTo>
                    <a:lnTo>
                      <a:pt x="12834" y="41399"/>
                    </a:lnTo>
                    <a:cubicBezTo>
                      <a:pt x="14705" y="28702"/>
                      <a:pt x="11067" y="5668"/>
                      <a:pt x="-398" y="-271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0" name="Figura a mano libera: forma 979">
                <a:extLst>
                  <a:ext uri="{FF2B5EF4-FFF2-40B4-BE49-F238E27FC236}">
                    <a16:creationId xmlns:a16="http://schemas.microsoft.com/office/drawing/2014/main" id="{F366E738-BF38-400D-AD47-1FAA681FFA4F}"/>
                  </a:ext>
                </a:extLst>
              </p:cNvPr>
              <p:cNvSpPr/>
              <p:nvPr/>
            </p:nvSpPr>
            <p:spPr>
              <a:xfrm flipV="1">
                <a:off x="6721884" y="3941943"/>
                <a:ext cx="22914" cy="19884"/>
              </a:xfrm>
              <a:custGeom>
                <a:avLst/>
                <a:gdLst>
                  <a:gd name="connsiteX0" fmla="*/ 19811 w 22914"/>
                  <a:gd name="connsiteY0" fmla="*/ -2692 h 19884"/>
                  <a:gd name="connsiteX1" fmla="*/ 5233 w 22914"/>
                  <a:gd name="connsiteY1" fmla="*/ 6003 h 19884"/>
                  <a:gd name="connsiteX2" fmla="*/ 1772 w 22914"/>
                  <a:gd name="connsiteY2" fmla="*/ 10145 h 19884"/>
                  <a:gd name="connsiteX3" fmla="*/ -2194 w 22914"/>
                  <a:gd name="connsiteY3" fmla="*/ 14490 h 19884"/>
                  <a:gd name="connsiteX4" fmla="*/ -687 w 22914"/>
                  <a:gd name="connsiteY4" fmla="*/ 17193 h 19884"/>
                  <a:gd name="connsiteX5" fmla="*/ 4266 w 22914"/>
                  <a:gd name="connsiteY5" fmla="*/ 11996 h 19884"/>
                  <a:gd name="connsiteX6" fmla="*/ 7359 w 22914"/>
                  <a:gd name="connsiteY6" fmla="*/ 8279 h 19884"/>
                  <a:gd name="connsiteX7" fmla="*/ 20721 w 22914"/>
                  <a:gd name="connsiteY7" fmla="*/ 265 h 19884"/>
                  <a:gd name="connsiteX8" fmla="*/ 19811 w 22914"/>
                  <a:gd name="connsiteY8" fmla="*/ -2692 h 1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914" h="19884">
                    <a:moveTo>
                      <a:pt x="19811" y="-2692"/>
                    </a:moveTo>
                    <a:cubicBezTo>
                      <a:pt x="15046" y="-1237"/>
                      <a:pt x="9318" y="2188"/>
                      <a:pt x="5233" y="6003"/>
                    </a:cubicBezTo>
                    <a:cubicBezTo>
                      <a:pt x="3970" y="7193"/>
                      <a:pt x="2858" y="8700"/>
                      <a:pt x="1772" y="10145"/>
                    </a:cubicBezTo>
                    <a:cubicBezTo>
                      <a:pt x="467" y="11933"/>
                      <a:pt x="-884" y="13757"/>
                      <a:pt x="-2194" y="14490"/>
                    </a:cubicBezTo>
                    <a:lnTo>
                      <a:pt x="-687" y="17193"/>
                    </a:lnTo>
                    <a:cubicBezTo>
                      <a:pt x="1210" y="16127"/>
                      <a:pt x="2764" y="14033"/>
                      <a:pt x="4266" y="11996"/>
                    </a:cubicBezTo>
                    <a:cubicBezTo>
                      <a:pt x="5264" y="10649"/>
                      <a:pt x="6293" y="9267"/>
                      <a:pt x="7359" y="8279"/>
                    </a:cubicBezTo>
                    <a:cubicBezTo>
                      <a:pt x="11122" y="4751"/>
                      <a:pt x="16366" y="1601"/>
                      <a:pt x="20721" y="265"/>
                    </a:cubicBezTo>
                    <a:lnTo>
                      <a:pt x="19811" y="-269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1" name="Figura a mano libera: forma 980">
                <a:extLst>
                  <a:ext uri="{FF2B5EF4-FFF2-40B4-BE49-F238E27FC236}">
                    <a16:creationId xmlns:a16="http://schemas.microsoft.com/office/drawing/2014/main" id="{11ED83F5-19C7-4D49-B8F3-D73A70F4BA87}"/>
                  </a:ext>
                </a:extLst>
              </p:cNvPr>
              <p:cNvSpPr/>
              <p:nvPr/>
            </p:nvSpPr>
            <p:spPr>
              <a:xfrm flipV="1">
                <a:off x="6739332" y="3977118"/>
                <a:ext cx="11111" cy="54326"/>
              </a:xfrm>
              <a:custGeom>
                <a:avLst/>
                <a:gdLst>
                  <a:gd name="connsiteX0" fmla="*/ 5999 w 11111"/>
                  <a:gd name="connsiteY0" fmla="*/ -2578 h 54326"/>
                  <a:gd name="connsiteX1" fmla="*/ 3790 w 11111"/>
                  <a:gd name="connsiteY1" fmla="*/ 20431 h 54326"/>
                  <a:gd name="connsiteX2" fmla="*/ -2213 w 11111"/>
                  <a:gd name="connsiteY2" fmla="*/ 49639 h 54326"/>
                  <a:gd name="connsiteX3" fmla="*/ 58 w 11111"/>
                  <a:gd name="connsiteY3" fmla="*/ 51749 h 54326"/>
                  <a:gd name="connsiteX4" fmla="*/ 6882 w 11111"/>
                  <a:gd name="connsiteY4" fmla="*/ 20368 h 54326"/>
                  <a:gd name="connsiteX5" fmla="*/ 8899 w 11111"/>
                  <a:gd name="connsiteY5" fmla="*/ -1476 h 54326"/>
                  <a:gd name="connsiteX6" fmla="*/ 5999 w 11111"/>
                  <a:gd name="connsiteY6" fmla="*/ -2578 h 54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11" h="54326">
                    <a:moveTo>
                      <a:pt x="5999" y="-2578"/>
                    </a:moveTo>
                    <a:cubicBezTo>
                      <a:pt x="3478" y="4049"/>
                      <a:pt x="3639" y="12380"/>
                      <a:pt x="3790" y="20431"/>
                    </a:cubicBezTo>
                    <a:cubicBezTo>
                      <a:pt x="3998" y="31371"/>
                      <a:pt x="4216" y="42664"/>
                      <a:pt x="-2213" y="49639"/>
                    </a:cubicBezTo>
                    <a:lnTo>
                      <a:pt x="58" y="51749"/>
                    </a:lnTo>
                    <a:cubicBezTo>
                      <a:pt x="7340" y="43855"/>
                      <a:pt x="7111" y="31927"/>
                      <a:pt x="6882" y="20368"/>
                    </a:cubicBezTo>
                    <a:cubicBezTo>
                      <a:pt x="6731" y="12261"/>
                      <a:pt x="6586" y="4600"/>
                      <a:pt x="8899" y="-1476"/>
                    </a:cubicBezTo>
                    <a:lnTo>
                      <a:pt x="5999" y="-2578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2" name="Figura a mano libera: forma 981">
                <a:extLst>
                  <a:ext uri="{FF2B5EF4-FFF2-40B4-BE49-F238E27FC236}">
                    <a16:creationId xmlns:a16="http://schemas.microsoft.com/office/drawing/2014/main" id="{3CEE2F1A-4AC1-4967-B499-9F6F8411F2F3}"/>
                  </a:ext>
                </a:extLst>
              </p:cNvPr>
              <p:cNvSpPr/>
              <p:nvPr/>
            </p:nvSpPr>
            <p:spPr>
              <a:xfrm flipV="1">
                <a:off x="6712711" y="4011643"/>
                <a:ext cx="21563" cy="6855"/>
              </a:xfrm>
              <a:custGeom>
                <a:avLst/>
                <a:gdLst>
                  <a:gd name="connsiteX0" fmla="*/ 19370 w 21563"/>
                  <a:gd name="connsiteY0" fmla="*/ -2554 h 6855"/>
                  <a:gd name="connsiteX1" fmla="*/ -2177 w 21563"/>
                  <a:gd name="connsiteY1" fmla="*/ 1463 h 6855"/>
                  <a:gd name="connsiteX2" fmla="*/ -941 w 21563"/>
                  <a:gd name="connsiteY2" fmla="*/ 4301 h 6855"/>
                  <a:gd name="connsiteX3" fmla="*/ 19386 w 21563"/>
                  <a:gd name="connsiteY3" fmla="*/ 554 h 6855"/>
                  <a:gd name="connsiteX4" fmla="*/ 19370 w 21563"/>
                  <a:gd name="connsiteY4" fmla="*/ -2554 h 6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63" h="6855">
                    <a:moveTo>
                      <a:pt x="19370" y="-2554"/>
                    </a:moveTo>
                    <a:cubicBezTo>
                      <a:pt x="11653" y="-2513"/>
                      <a:pt x="5353" y="-1842"/>
                      <a:pt x="-2177" y="1463"/>
                    </a:cubicBezTo>
                    <a:lnTo>
                      <a:pt x="-941" y="4301"/>
                    </a:lnTo>
                    <a:cubicBezTo>
                      <a:pt x="6143" y="1209"/>
                      <a:pt x="11871" y="585"/>
                      <a:pt x="19386" y="554"/>
                    </a:cubicBezTo>
                    <a:lnTo>
                      <a:pt x="19370" y="-2554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3" name="Figura a mano libera: forma 982">
                <a:extLst>
                  <a:ext uri="{FF2B5EF4-FFF2-40B4-BE49-F238E27FC236}">
                    <a16:creationId xmlns:a16="http://schemas.microsoft.com/office/drawing/2014/main" id="{08321CFB-2A4B-47BB-945E-6D80948DBC96}"/>
                  </a:ext>
                </a:extLst>
              </p:cNvPr>
              <p:cNvSpPr/>
              <p:nvPr/>
            </p:nvSpPr>
            <p:spPr>
              <a:xfrm flipV="1">
                <a:off x="6739628" y="4043128"/>
                <a:ext cx="10144" cy="38142"/>
              </a:xfrm>
              <a:custGeom>
                <a:avLst/>
                <a:gdLst>
                  <a:gd name="connsiteX0" fmla="*/ 7932 w 10144"/>
                  <a:gd name="connsiteY0" fmla="*/ -2451 h 38142"/>
                  <a:gd name="connsiteX1" fmla="*/ 4824 w 10144"/>
                  <a:gd name="connsiteY1" fmla="*/ -2451 h 38142"/>
                  <a:gd name="connsiteX2" fmla="*/ 2776 w 10144"/>
                  <a:gd name="connsiteY2" fmla="*/ 18062 h 38142"/>
                  <a:gd name="connsiteX3" fmla="*/ 812 w 10144"/>
                  <a:gd name="connsiteY3" fmla="*/ 23265 h 38142"/>
                  <a:gd name="connsiteX4" fmla="*/ -2135 w 10144"/>
                  <a:gd name="connsiteY4" fmla="*/ 35691 h 38142"/>
                  <a:gd name="connsiteX5" fmla="*/ 936 w 10144"/>
                  <a:gd name="connsiteY5" fmla="*/ 35359 h 38142"/>
                  <a:gd name="connsiteX6" fmla="*/ 3680 w 10144"/>
                  <a:gd name="connsiteY6" fmla="*/ 24450 h 38142"/>
                  <a:gd name="connsiteX7" fmla="*/ 5759 w 10144"/>
                  <a:gd name="connsiteY7" fmla="*/ 18925 h 38142"/>
                  <a:gd name="connsiteX8" fmla="*/ 7932 w 10144"/>
                  <a:gd name="connsiteY8" fmla="*/ -2451 h 38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144" h="38142">
                    <a:moveTo>
                      <a:pt x="7932" y="-2451"/>
                    </a:moveTo>
                    <a:lnTo>
                      <a:pt x="4824" y="-2451"/>
                    </a:lnTo>
                    <a:cubicBezTo>
                      <a:pt x="4824" y="4165"/>
                      <a:pt x="4824" y="11030"/>
                      <a:pt x="2776" y="18062"/>
                    </a:cubicBezTo>
                    <a:cubicBezTo>
                      <a:pt x="2298" y="19710"/>
                      <a:pt x="1576" y="21446"/>
                      <a:pt x="812" y="23265"/>
                    </a:cubicBezTo>
                    <a:cubicBezTo>
                      <a:pt x="-867" y="27293"/>
                      <a:pt x="-2603" y="31471"/>
                      <a:pt x="-2135" y="35691"/>
                    </a:cubicBezTo>
                    <a:lnTo>
                      <a:pt x="936" y="35359"/>
                    </a:lnTo>
                    <a:cubicBezTo>
                      <a:pt x="567" y="31928"/>
                      <a:pt x="2147" y="28129"/>
                      <a:pt x="3680" y="24450"/>
                    </a:cubicBezTo>
                    <a:cubicBezTo>
                      <a:pt x="4439" y="22625"/>
                      <a:pt x="5224" y="20749"/>
                      <a:pt x="5759" y="18925"/>
                    </a:cubicBezTo>
                    <a:cubicBezTo>
                      <a:pt x="7932" y="11462"/>
                      <a:pt x="7932" y="4373"/>
                      <a:pt x="7932" y="-245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4" name="Figura a mano libera: forma 983">
                <a:extLst>
                  <a:ext uri="{FF2B5EF4-FFF2-40B4-BE49-F238E27FC236}">
                    <a16:creationId xmlns:a16="http://schemas.microsoft.com/office/drawing/2014/main" id="{F1E4DF38-07D2-4ADB-89E1-CD78683842FE}"/>
                  </a:ext>
                </a:extLst>
              </p:cNvPr>
              <p:cNvSpPr/>
              <p:nvPr/>
            </p:nvSpPr>
            <p:spPr>
              <a:xfrm flipV="1">
                <a:off x="6718896" y="4065918"/>
                <a:ext cx="19328" cy="7645"/>
              </a:xfrm>
              <a:custGeom>
                <a:avLst/>
                <a:gdLst>
                  <a:gd name="connsiteX0" fmla="*/ 15911 w 19328"/>
                  <a:gd name="connsiteY0" fmla="*/ -2435 h 7645"/>
                  <a:gd name="connsiteX1" fmla="*/ -2186 w 19328"/>
                  <a:gd name="connsiteY1" fmla="*/ 2404 h 7645"/>
                  <a:gd name="connsiteX2" fmla="*/ -902 w 19328"/>
                  <a:gd name="connsiteY2" fmla="*/ 5210 h 7645"/>
                  <a:gd name="connsiteX3" fmla="*/ 16976 w 19328"/>
                  <a:gd name="connsiteY3" fmla="*/ 699 h 7645"/>
                  <a:gd name="connsiteX4" fmla="*/ 17143 w 19328"/>
                  <a:gd name="connsiteY4" fmla="*/ -2388 h 7645"/>
                  <a:gd name="connsiteX5" fmla="*/ 15911 w 19328"/>
                  <a:gd name="connsiteY5" fmla="*/ -2435 h 7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328" h="7645">
                    <a:moveTo>
                      <a:pt x="15911" y="-2435"/>
                    </a:moveTo>
                    <a:cubicBezTo>
                      <a:pt x="10891" y="-2435"/>
                      <a:pt x="4950" y="-845"/>
                      <a:pt x="-2186" y="2404"/>
                    </a:cubicBezTo>
                    <a:lnTo>
                      <a:pt x="-902" y="5210"/>
                    </a:lnTo>
                    <a:cubicBezTo>
                      <a:pt x="6359" y="1931"/>
                      <a:pt x="12185" y="444"/>
                      <a:pt x="16976" y="699"/>
                    </a:cubicBezTo>
                    <a:lnTo>
                      <a:pt x="17143" y="-2388"/>
                    </a:lnTo>
                    <a:lnTo>
                      <a:pt x="15911" y="-243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5" name="Figura a mano libera: forma 984">
                <a:extLst>
                  <a:ext uri="{FF2B5EF4-FFF2-40B4-BE49-F238E27FC236}">
                    <a16:creationId xmlns:a16="http://schemas.microsoft.com/office/drawing/2014/main" id="{C200FDF5-52B5-4305-997B-279E036AC70D}"/>
                  </a:ext>
                </a:extLst>
              </p:cNvPr>
              <p:cNvSpPr/>
              <p:nvPr/>
            </p:nvSpPr>
            <p:spPr>
              <a:xfrm flipV="1">
                <a:off x="6800043" y="4071375"/>
                <a:ext cx="14441" cy="32654"/>
              </a:xfrm>
              <a:custGeom>
                <a:avLst/>
                <a:gdLst>
                  <a:gd name="connsiteX0" fmla="*/ 9827 w 14441"/>
                  <a:gd name="connsiteY0" fmla="*/ -2396 h 32654"/>
                  <a:gd name="connsiteX1" fmla="*/ -1311 w 14441"/>
                  <a:gd name="connsiteY1" fmla="*/ 30259 h 32654"/>
                  <a:gd name="connsiteX2" fmla="*/ 1553 w 14441"/>
                  <a:gd name="connsiteY2" fmla="*/ 29058 h 32654"/>
                  <a:gd name="connsiteX3" fmla="*/ 12124 w 14441"/>
                  <a:gd name="connsiteY3" fmla="*/ -301 h 32654"/>
                  <a:gd name="connsiteX4" fmla="*/ 9827 w 14441"/>
                  <a:gd name="connsiteY4" fmla="*/ -2396 h 3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41" h="32654">
                    <a:moveTo>
                      <a:pt x="9827" y="-2396"/>
                    </a:moveTo>
                    <a:cubicBezTo>
                      <a:pt x="4068" y="3903"/>
                      <a:pt x="-5432" y="20488"/>
                      <a:pt x="-1311" y="30259"/>
                    </a:cubicBezTo>
                    <a:lnTo>
                      <a:pt x="1553" y="29058"/>
                    </a:lnTo>
                    <a:cubicBezTo>
                      <a:pt x="-1872" y="20955"/>
                      <a:pt x="6480" y="5863"/>
                      <a:pt x="12124" y="-301"/>
                    </a:cubicBezTo>
                    <a:lnTo>
                      <a:pt x="9827" y="-239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6" name="Figura a mano libera: forma 985">
                <a:extLst>
                  <a:ext uri="{FF2B5EF4-FFF2-40B4-BE49-F238E27FC236}">
                    <a16:creationId xmlns:a16="http://schemas.microsoft.com/office/drawing/2014/main" id="{57571525-D42F-4677-89D6-CBA82AEC1466}"/>
                  </a:ext>
                </a:extLst>
              </p:cNvPr>
              <p:cNvSpPr/>
              <p:nvPr/>
            </p:nvSpPr>
            <p:spPr>
              <a:xfrm flipV="1">
                <a:off x="6783099" y="3954089"/>
                <a:ext cx="18079" cy="33782"/>
              </a:xfrm>
              <a:custGeom>
                <a:avLst/>
                <a:gdLst>
                  <a:gd name="connsiteX0" fmla="*/ 13745 w 18079"/>
                  <a:gd name="connsiteY0" fmla="*/ -2650 h 33782"/>
                  <a:gd name="connsiteX1" fmla="*/ 7867 w 18079"/>
                  <a:gd name="connsiteY1" fmla="*/ 9028 h 33782"/>
                  <a:gd name="connsiteX2" fmla="*/ 5445 w 18079"/>
                  <a:gd name="connsiteY2" fmla="*/ 15800 h 33782"/>
                  <a:gd name="connsiteX3" fmla="*/ 2556 w 18079"/>
                  <a:gd name="connsiteY3" fmla="*/ 20145 h 33782"/>
                  <a:gd name="connsiteX4" fmla="*/ -2283 w 18079"/>
                  <a:gd name="connsiteY4" fmla="*/ 31132 h 33782"/>
                  <a:gd name="connsiteX5" fmla="*/ 809 w 18079"/>
                  <a:gd name="connsiteY5" fmla="*/ 31007 h 33782"/>
                  <a:gd name="connsiteX6" fmla="*/ 5055 w 18079"/>
                  <a:gd name="connsiteY6" fmla="*/ 21985 h 33782"/>
                  <a:gd name="connsiteX7" fmla="*/ 8195 w 18079"/>
                  <a:gd name="connsiteY7" fmla="*/ 17229 h 33782"/>
                  <a:gd name="connsiteX8" fmla="*/ 10845 w 18079"/>
                  <a:gd name="connsiteY8" fmla="*/ 9886 h 33782"/>
                  <a:gd name="connsiteX9" fmla="*/ 15788 w 18079"/>
                  <a:gd name="connsiteY9" fmla="*/ -327 h 33782"/>
                  <a:gd name="connsiteX10" fmla="*/ 13745 w 18079"/>
                  <a:gd name="connsiteY10" fmla="*/ -2650 h 33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79" h="33782">
                    <a:moveTo>
                      <a:pt x="13745" y="-2650"/>
                    </a:moveTo>
                    <a:cubicBezTo>
                      <a:pt x="10419" y="239"/>
                      <a:pt x="9125" y="4704"/>
                      <a:pt x="7867" y="9028"/>
                    </a:cubicBezTo>
                    <a:cubicBezTo>
                      <a:pt x="7150" y="11486"/>
                      <a:pt x="6464" y="13835"/>
                      <a:pt x="5445" y="15800"/>
                    </a:cubicBezTo>
                    <a:cubicBezTo>
                      <a:pt x="4712" y="17208"/>
                      <a:pt x="3668" y="18632"/>
                      <a:pt x="2556" y="20145"/>
                    </a:cubicBezTo>
                    <a:cubicBezTo>
                      <a:pt x="82" y="23518"/>
                      <a:pt x="-2460" y="27000"/>
                      <a:pt x="-2283" y="31132"/>
                    </a:cubicBezTo>
                    <a:lnTo>
                      <a:pt x="809" y="31007"/>
                    </a:lnTo>
                    <a:cubicBezTo>
                      <a:pt x="684" y="27951"/>
                      <a:pt x="2909" y="24911"/>
                      <a:pt x="5055" y="21985"/>
                    </a:cubicBezTo>
                    <a:cubicBezTo>
                      <a:pt x="6183" y="20441"/>
                      <a:pt x="7363" y="18840"/>
                      <a:pt x="8195" y="17229"/>
                    </a:cubicBezTo>
                    <a:cubicBezTo>
                      <a:pt x="9359" y="14994"/>
                      <a:pt x="10112" y="12391"/>
                      <a:pt x="10845" y="9886"/>
                    </a:cubicBezTo>
                    <a:cubicBezTo>
                      <a:pt x="12030" y="5821"/>
                      <a:pt x="13153" y="1980"/>
                      <a:pt x="15788" y="-327"/>
                    </a:cubicBezTo>
                    <a:lnTo>
                      <a:pt x="13745" y="-2650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7" name="Figura a mano libera: forma 986">
                <a:extLst>
                  <a:ext uri="{FF2B5EF4-FFF2-40B4-BE49-F238E27FC236}">
                    <a16:creationId xmlns:a16="http://schemas.microsoft.com/office/drawing/2014/main" id="{431B631A-4768-4E7E-90DA-FA70BA9D0635}"/>
                  </a:ext>
                </a:extLst>
              </p:cNvPr>
              <p:cNvSpPr/>
              <p:nvPr/>
            </p:nvSpPr>
            <p:spPr>
              <a:xfrm flipV="1">
                <a:off x="6756519" y="3821803"/>
                <a:ext cx="8768" cy="70370"/>
              </a:xfrm>
              <a:custGeom>
                <a:avLst/>
                <a:gdLst>
                  <a:gd name="connsiteX0" fmla="*/ 6518 w 8768"/>
                  <a:gd name="connsiteY0" fmla="*/ -2899 h 70370"/>
                  <a:gd name="connsiteX1" fmla="*/ 3410 w 8768"/>
                  <a:gd name="connsiteY1" fmla="*/ -2816 h 70370"/>
                  <a:gd name="connsiteX2" fmla="*/ 598 w 8768"/>
                  <a:gd name="connsiteY2" fmla="*/ 13535 h 70370"/>
                  <a:gd name="connsiteX3" fmla="*/ -2094 w 8768"/>
                  <a:gd name="connsiteY3" fmla="*/ 31928 h 70370"/>
                  <a:gd name="connsiteX4" fmla="*/ 447 w 8768"/>
                  <a:gd name="connsiteY4" fmla="*/ 39802 h 70370"/>
                  <a:gd name="connsiteX5" fmla="*/ 3041 w 8768"/>
                  <a:gd name="connsiteY5" fmla="*/ 48850 h 70370"/>
                  <a:gd name="connsiteX6" fmla="*/ -358 w 8768"/>
                  <a:gd name="connsiteY6" fmla="*/ 66344 h 70370"/>
                  <a:gd name="connsiteX7" fmla="*/ 2537 w 8768"/>
                  <a:gd name="connsiteY7" fmla="*/ 67472 h 70370"/>
                  <a:gd name="connsiteX8" fmla="*/ 6149 w 8768"/>
                  <a:gd name="connsiteY8" fmla="*/ 48778 h 70370"/>
                  <a:gd name="connsiteX9" fmla="*/ 3285 w 8768"/>
                  <a:gd name="connsiteY9" fmla="*/ 38560 h 70370"/>
                  <a:gd name="connsiteX10" fmla="*/ 988 w 8768"/>
                  <a:gd name="connsiteY10" fmla="*/ 31575 h 70370"/>
                  <a:gd name="connsiteX11" fmla="*/ 3592 w 8768"/>
                  <a:gd name="connsiteY11" fmla="*/ 14330 h 70370"/>
                  <a:gd name="connsiteX12" fmla="*/ 6518 w 8768"/>
                  <a:gd name="connsiteY12" fmla="*/ -2899 h 70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68" h="70370">
                    <a:moveTo>
                      <a:pt x="6518" y="-2899"/>
                    </a:moveTo>
                    <a:lnTo>
                      <a:pt x="3410" y="-2816"/>
                    </a:lnTo>
                    <a:cubicBezTo>
                      <a:pt x="3560" y="2309"/>
                      <a:pt x="2053" y="8010"/>
                      <a:pt x="598" y="13535"/>
                    </a:cubicBezTo>
                    <a:cubicBezTo>
                      <a:pt x="-1050" y="19766"/>
                      <a:pt x="-2754" y="26195"/>
                      <a:pt x="-2094" y="31928"/>
                    </a:cubicBezTo>
                    <a:cubicBezTo>
                      <a:pt x="-1767" y="34740"/>
                      <a:pt x="-639" y="37318"/>
                      <a:pt x="447" y="39802"/>
                    </a:cubicBezTo>
                    <a:cubicBezTo>
                      <a:pt x="1747" y="42775"/>
                      <a:pt x="2973" y="45566"/>
                      <a:pt x="3041" y="48850"/>
                    </a:cubicBezTo>
                    <a:cubicBezTo>
                      <a:pt x="3160" y="54292"/>
                      <a:pt x="1986" y="60336"/>
                      <a:pt x="-358" y="66344"/>
                    </a:cubicBezTo>
                    <a:lnTo>
                      <a:pt x="2537" y="67472"/>
                    </a:lnTo>
                    <a:cubicBezTo>
                      <a:pt x="5016" y="61100"/>
                      <a:pt x="6268" y="54635"/>
                      <a:pt x="6149" y="48778"/>
                    </a:cubicBezTo>
                    <a:cubicBezTo>
                      <a:pt x="6060" y="44890"/>
                      <a:pt x="4657" y="41673"/>
                      <a:pt x="3285" y="38560"/>
                    </a:cubicBezTo>
                    <a:cubicBezTo>
                      <a:pt x="2251" y="36164"/>
                      <a:pt x="1258" y="33924"/>
                      <a:pt x="988" y="31575"/>
                    </a:cubicBezTo>
                    <a:cubicBezTo>
                      <a:pt x="400" y="26424"/>
                      <a:pt x="1949" y="20541"/>
                      <a:pt x="3592" y="14330"/>
                    </a:cubicBezTo>
                    <a:cubicBezTo>
                      <a:pt x="5104" y="8592"/>
                      <a:pt x="6674" y="2673"/>
                      <a:pt x="6518" y="-289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8" name="Figura a mano libera: forma 987">
                <a:extLst>
                  <a:ext uri="{FF2B5EF4-FFF2-40B4-BE49-F238E27FC236}">
                    <a16:creationId xmlns:a16="http://schemas.microsoft.com/office/drawing/2014/main" id="{57A5C195-E9BF-4DFC-9BEA-57F8A5BAF0E2}"/>
                  </a:ext>
                </a:extLst>
              </p:cNvPr>
              <p:cNvSpPr/>
              <p:nvPr/>
            </p:nvSpPr>
            <p:spPr>
              <a:xfrm flipV="1">
                <a:off x="6732721" y="3890422"/>
                <a:ext cx="41895" cy="11018"/>
              </a:xfrm>
              <a:custGeom>
                <a:avLst/>
                <a:gdLst>
                  <a:gd name="connsiteX0" fmla="*/ 39049 w 41895"/>
                  <a:gd name="connsiteY0" fmla="*/ -2814 h 11018"/>
                  <a:gd name="connsiteX1" fmla="*/ -2228 w 41895"/>
                  <a:gd name="connsiteY1" fmla="*/ 7887 h 11018"/>
                  <a:gd name="connsiteX2" fmla="*/ 859 w 41895"/>
                  <a:gd name="connsiteY2" fmla="*/ 8204 h 11018"/>
                  <a:gd name="connsiteX3" fmla="*/ 39589 w 41895"/>
                  <a:gd name="connsiteY3" fmla="*/ 299 h 11018"/>
                  <a:gd name="connsiteX4" fmla="*/ 39667 w 41895"/>
                  <a:gd name="connsiteY4" fmla="*/ -2809 h 11018"/>
                  <a:gd name="connsiteX5" fmla="*/ 39049 w 41895"/>
                  <a:gd name="connsiteY5" fmla="*/ -2814 h 11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895" h="11018">
                    <a:moveTo>
                      <a:pt x="39049" y="-2814"/>
                    </a:moveTo>
                    <a:cubicBezTo>
                      <a:pt x="33950" y="-2814"/>
                      <a:pt x="-1126" y="-2403"/>
                      <a:pt x="-2228" y="7887"/>
                    </a:cubicBezTo>
                    <a:lnTo>
                      <a:pt x="859" y="8204"/>
                    </a:lnTo>
                    <a:cubicBezTo>
                      <a:pt x="1483" y="2342"/>
                      <a:pt x="28306" y="13"/>
                      <a:pt x="39589" y="299"/>
                    </a:cubicBezTo>
                    <a:lnTo>
                      <a:pt x="39667" y="-2809"/>
                    </a:lnTo>
                    <a:lnTo>
                      <a:pt x="39049" y="-2814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9" name="Figura a mano libera: forma 988">
                <a:extLst>
                  <a:ext uri="{FF2B5EF4-FFF2-40B4-BE49-F238E27FC236}">
                    <a16:creationId xmlns:a16="http://schemas.microsoft.com/office/drawing/2014/main" id="{E148DF9E-FEBE-423A-B2AB-5ECDDB68A17D}"/>
                  </a:ext>
                </a:extLst>
              </p:cNvPr>
              <p:cNvSpPr/>
              <p:nvPr/>
            </p:nvSpPr>
            <p:spPr>
              <a:xfrm flipV="1">
                <a:off x="6798596" y="3887642"/>
                <a:ext cx="5188" cy="36370"/>
              </a:xfrm>
              <a:custGeom>
                <a:avLst/>
                <a:gdLst>
                  <a:gd name="connsiteX0" fmla="*/ 2349 w 5188"/>
                  <a:gd name="connsiteY0" fmla="*/ -2792 h 36370"/>
                  <a:gd name="connsiteX1" fmla="*/ -743 w 5188"/>
                  <a:gd name="connsiteY1" fmla="*/ -2595 h 36370"/>
                  <a:gd name="connsiteX2" fmla="*/ -1481 w 5188"/>
                  <a:gd name="connsiteY2" fmla="*/ 8091 h 36370"/>
                  <a:gd name="connsiteX3" fmla="*/ -2297 w 5188"/>
                  <a:gd name="connsiteY3" fmla="*/ 18251 h 36370"/>
                  <a:gd name="connsiteX4" fmla="*/ -1221 w 5188"/>
                  <a:gd name="connsiteY4" fmla="*/ 24332 h 36370"/>
                  <a:gd name="connsiteX5" fmla="*/ -624 w 5188"/>
                  <a:gd name="connsiteY5" fmla="*/ 32357 h 36370"/>
                  <a:gd name="connsiteX6" fmla="*/ 2230 w 5188"/>
                  <a:gd name="connsiteY6" fmla="*/ 33578 h 36370"/>
                  <a:gd name="connsiteX7" fmla="*/ 1783 w 5188"/>
                  <a:gd name="connsiteY7" fmla="*/ 23584 h 36370"/>
                  <a:gd name="connsiteX8" fmla="*/ 801 w 5188"/>
                  <a:gd name="connsiteY8" fmla="*/ 18173 h 36370"/>
                  <a:gd name="connsiteX9" fmla="*/ 1591 w 5188"/>
                  <a:gd name="connsiteY9" fmla="*/ 8496 h 36370"/>
                  <a:gd name="connsiteX10" fmla="*/ 2349 w 5188"/>
                  <a:gd name="connsiteY10" fmla="*/ -2792 h 3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88" h="36370">
                    <a:moveTo>
                      <a:pt x="2349" y="-2792"/>
                    </a:moveTo>
                    <a:lnTo>
                      <a:pt x="-743" y="-2595"/>
                    </a:lnTo>
                    <a:cubicBezTo>
                      <a:pt x="-530" y="971"/>
                      <a:pt x="-992" y="4421"/>
                      <a:pt x="-1481" y="8091"/>
                    </a:cubicBezTo>
                    <a:cubicBezTo>
                      <a:pt x="-1928" y="11380"/>
                      <a:pt x="-2380" y="14790"/>
                      <a:pt x="-2297" y="18251"/>
                    </a:cubicBezTo>
                    <a:cubicBezTo>
                      <a:pt x="-2250" y="20216"/>
                      <a:pt x="-1730" y="22310"/>
                      <a:pt x="-1221" y="24332"/>
                    </a:cubicBezTo>
                    <a:cubicBezTo>
                      <a:pt x="-494" y="27248"/>
                      <a:pt x="260" y="30283"/>
                      <a:pt x="-624" y="32357"/>
                    </a:cubicBezTo>
                    <a:lnTo>
                      <a:pt x="2230" y="33578"/>
                    </a:lnTo>
                    <a:cubicBezTo>
                      <a:pt x="3519" y="30553"/>
                      <a:pt x="2640" y="27009"/>
                      <a:pt x="1783" y="23584"/>
                    </a:cubicBezTo>
                    <a:cubicBezTo>
                      <a:pt x="1299" y="21640"/>
                      <a:pt x="842" y="19800"/>
                      <a:pt x="801" y="18173"/>
                    </a:cubicBezTo>
                    <a:cubicBezTo>
                      <a:pt x="717" y="14961"/>
                      <a:pt x="1144" y="11822"/>
                      <a:pt x="1591" y="8496"/>
                    </a:cubicBezTo>
                    <a:cubicBezTo>
                      <a:pt x="2079" y="4848"/>
                      <a:pt x="2583" y="1074"/>
                      <a:pt x="2349" y="-279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0" name="Figura a mano libera: forma 989">
                <a:extLst>
                  <a:ext uri="{FF2B5EF4-FFF2-40B4-BE49-F238E27FC236}">
                    <a16:creationId xmlns:a16="http://schemas.microsoft.com/office/drawing/2014/main" id="{61C42C04-D2B4-4D3E-BA3C-96AD1F3CC412}"/>
                  </a:ext>
                </a:extLst>
              </p:cNvPr>
              <p:cNvSpPr/>
              <p:nvPr/>
            </p:nvSpPr>
            <p:spPr>
              <a:xfrm flipV="1">
                <a:off x="6736629" y="3898754"/>
                <a:ext cx="28122" cy="38724"/>
              </a:xfrm>
              <a:custGeom>
                <a:avLst/>
                <a:gdLst>
                  <a:gd name="connsiteX0" fmla="*/ 23847 w 28122"/>
                  <a:gd name="connsiteY0" fmla="*/ -2766 h 38724"/>
                  <a:gd name="connsiteX1" fmla="*/ 14741 w 28122"/>
                  <a:gd name="connsiteY1" fmla="*/ 8980 h 38724"/>
                  <a:gd name="connsiteX2" fmla="*/ 8167 w 28122"/>
                  <a:gd name="connsiteY2" fmla="*/ 18138 h 38724"/>
                  <a:gd name="connsiteX3" fmla="*/ -2223 w 28122"/>
                  <a:gd name="connsiteY3" fmla="*/ 35237 h 38724"/>
                  <a:gd name="connsiteX4" fmla="*/ 792 w 28122"/>
                  <a:gd name="connsiteY4" fmla="*/ 35959 h 38724"/>
                  <a:gd name="connsiteX5" fmla="*/ 10490 w 28122"/>
                  <a:gd name="connsiteY5" fmla="*/ 20201 h 38724"/>
                  <a:gd name="connsiteX6" fmla="*/ 17340 w 28122"/>
                  <a:gd name="connsiteY6" fmla="*/ 10664 h 38724"/>
                  <a:gd name="connsiteX7" fmla="*/ 25899 w 28122"/>
                  <a:gd name="connsiteY7" fmla="*/ -448 h 38724"/>
                  <a:gd name="connsiteX8" fmla="*/ 23847 w 28122"/>
                  <a:gd name="connsiteY8" fmla="*/ -2766 h 3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122" h="38724">
                    <a:moveTo>
                      <a:pt x="23847" y="-2766"/>
                    </a:moveTo>
                    <a:cubicBezTo>
                      <a:pt x="20240" y="436"/>
                      <a:pt x="17444" y="4786"/>
                      <a:pt x="14741" y="8980"/>
                    </a:cubicBezTo>
                    <a:cubicBezTo>
                      <a:pt x="12693" y="12166"/>
                      <a:pt x="10583" y="15440"/>
                      <a:pt x="8167" y="18138"/>
                    </a:cubicBezTo>
                    <a:cubicBezTo>
                      <a:pt x="4170" y="22618"/>
                      <a:pt x="-627" y="28600"/>
                      <a:pt x="-2223" y="35237"/>
                    </a:cubicBezTo>
                    <a:lnTo>
                      <a:pt x="792" y="35959"/>
                    </a:lnTo>
                    <a:cubicBezTo>
                      <a:pt x="2231" y="29998"/>
                      <a:pt x="6722" y="24401"/>
                      <a:pt x="10490" y="20201"/>
                    </a:cubicBezTo>
                    <a:cubicBezTo>
                      <a:pt x="13052" y="17317"/>
                      <a:pt x="15240" y="13933"/>
                      <a:pt x="17340" y="10664"/>
                    </a:cubicBezTo>
                    <a:cubicBezTo>
                      <a:pt x="20058" y="6444"/>
                      <a:pt x="22615" y="2473"/>
                      <a:pt x="25899" y="-448"/>
                    </a:cubicBezTo>
                    <a:lnTo>
                      <a:pt x="23847" y="-276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1" name="Figura a mano libera: forma 990">
                <a:extLst>
                  <a:ext uri="{FF2B5EF4-FFF2-40B4-BE49-F238E27FC236}">
                    <a16:creationId xmlns:a16="http://schemas.microsoft.com/office/drawing/2014/main" id="{6EA30E94-1C04-484B-889E-F9368CA71044}"/>
                  </a:ext>
                </a:extLst>
              </p:cNvPr>
              <p:cNvSpPr/>
              <p:nvPr/>
            </p:nvSpPr>
            <p:spPr>
              <a:xfrm flipV="1">
                <a:off x="6763873" y="3794003"/>
                <a:ext cx="13593" cy="49181"/>
              </a:xfrm>
              <a:custGeom>
                <a:avLst/>
                <a:gdLst>
                  <a:gd name="connsiteX0" fmla="*/ 545 w 13593"/>
                  <a:gd name="connsiteY0" fmla="*/ -2983 h 49181"/>
                  <a:gd name="connsiteX1" fmla="*/ -2256 w 13593"/>
                  <a:gd name="connsiteY1" fmla="*/ -1662 h 49181"/>
                  <a:gd name="connsiteX2" fmla="*/ -1705 w 13593"/>
                  <a:gd name="connsiteY2" fmla="*/ -488 h 49181"/>
                  <a:gd name="connsiteX3" fmla="*/ 2858 w 13593"/>
                  <a:gd name="connsiteY3" fmla="*/ 43730 h 49181"/>
                  <a:gd name="connsiteX4" fmla="*/ 4729 w 13593"/>
                  <a:gd name="connsiteY4" fmla="*/ 46199 h 49181"/>
                  <a:gd name="connsiteX5" fmla="*/ 1091 w 13593"/>
                  <a:gd name="connsiteY5" fmla="*/ -1823 h 49181"/>
                  <a:gd name="connsiteX6" fmla="*/ 545 w 13593"/>
                  <a:gd name="connsiteY6" fmla="*/ -2983 h 49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93" h="49181">
                    <a:moveTo>
                      <a:pt x="545" y="-2983"/>
                    </a:moveTo>
                    <a:lnTo>
                      <a:pt x="-2256" y="-1662"/>
                    </a:lnTo>
                    <a:lnTo>
                      <a:pt x="-1705" y="-488"/>
                    </a:lnTo>
                    <a:cubicBezTo>
                      <a:pt x="3705" y="10889"/>
                      <a:pt x="14952" y="34562"/>
                      <a:pt x="2858" y="43730"/>
                    </a:cubicBezTo>
                    <a:lnTo>
                      <a:pt x="4729" y="46199"/>
                    </a:lnTo>
                    <a:cubicBezTo>
                      <a:pt x="18834" y="35514"/>
                      <a:pt x="6844" y="10302"/>
                      <a:pt x="1091" y="-1823"/>
                    </a:cubicBezTo>
                    <a:lnTo>
                      <a:pt x="545" y="-298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2" name="Figura a mano libera: forma 991">
                <a:extLst>
                  <a:ext uri="{FF2B5EF4-FFF2-40B4-BE49-F238E27FC236}">
                    <a16:creationId xmlns:a16="http://schemas.microsoft.com/office/drawing/2014/main" id="{7FF359AA-9C35-4A8F-B797-8737B2C7BE25}"/>
                  </a:ext>
                </a:extLst>
              </p:cNvPr>
              <p:cNvSpPr/>
              <p:nvPr/>
            </p:nvSpPr>
            <p:spPr>
              <a:xfrm flipV="1">
                <a:off x="6804391" y="3966079"/>
                <a:ext cx="13746" cy="13580"/>
              </a:xfrm>
              <a:custGeom>
                <a:avLst/>
                <a:gdLst>
                  <a:gd name="connsiteX0" fmla="*/ -1487 w 13746"/>
                  <a:gd name="connsiteY0" fmla="*/ -2646 h 13580"/>
                  <a:gd name="connsiteX1" fmla="*/ -2324 w 13746"/>
                  <a:gd name="connsiteY1" fmla="*/ 337 h 13580"/>
                  <a:gd name="connsiteX2" fmla="*/ 4781 w 13746"/>
                  <a:gd name="connsiteY2" fmla="*/ 6142 h 13580"/>
                  <a:gd name="connsiteX3" fmla="*/ 9568 w 13746"/>
                  <a:gd name="connsiteY3" fmla="*/ 10934 h 13580"/>
                  <a:gd name="connsiteX4" fmla="*/ 11423 w 13746"/>
                  <a:gd name="connsiteY4" fmla="*/ 8445 h 13580"/>
                  <a:gd name="connsiteX5" fmla="*/ 7120 w 13746"/>
                  <a:gd name="connsiteY5" fmla="*/ 4110 h 13580"/>
                  <a:gd name="connsiteX6" fmla="*/ -1487 w 13746"/>
                  <a:gd name="connsiteY6" fmla="*/ -2646 h 13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46" h="13580">
                    <a:moveTo>
                      <a:pt x="-1487" y="-2646"/>
                    </a:moveTo>
                    <a:lnTo>
                      <a:pt x="-2324" y="337"/>
                    </a:lnTo>
                    <a:cubicBezTo>
                      <a:pt x="343" y="1080"/>
                      <a:pt x="2499" y="3544"/>
                      <a:pt x="4781" y="6142"/>
                    </a:cubicBezTo>
                    <a:cubicBezTo>
                      <a:pt x="6273" y="7858"/>
                      <a:pt x="7816" y="9609"/>
                      <a:pt x="9568" y="10934"/>
                    </a:cubicBezTo>
                    <a:lnTo>
                      <a:pt x="11423" y="8445"/>
                    </a:lnTo>
                    <a:cubicBezTo>
                      <a:pt x="9926" y="7317"/>
                      <a:pt x="8570" y="5763"/>
                      <a:pt x="7120" y="4110"/>
                    </a:cubicBezTo>
                    <a:cubicBezTo>
                      <a:pt x="4630" y="1267"/>
                      <a:pt x="2068" y="-1659"/>
                      <a:pt x="-1487" y="-264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3" name="Figura a mano libera: forma 992">
                <a:extLst>
                  <a:ext uri="{FF2B5EF4-FFF2-40B4-BE49-F238E27FC236}">
                    <a16:creationId xmlns:a16="http://schemas.microsoft.com/office/drawing/2014/main" id="{195984EA-0805-4942-AA36-29AFA18D2423}"/>
                  </a:ext>
                </a:extLst>
              </p:cNvPr>
              <p:cNvSpPr/>
              <p:nvPr/>
            </p:nvSpPr>
            <p:spPr>
              <a:xfrm flipV="1">
                <a:off x="6790982" y="4010900"/>
                <a:ext cx="22259" cy="25362"/>
              </a:xfrm>
              <a:custGeom>
                <a:avLst/>
                <a:gdLst>
                  <a:gd name="connsiteX0" fmla="*/ 16376 w 22259"/>
                  <a:gd name="connsiteY0" fmla="*/ -2536 h 25362"/>
                  <a:gd name="connsiteX1" fmla="*/ 13548 w 22259"/>
                  <a:gd name="connsiteY1" fmla="*/ -2005 h 25362"/>
                  <a:gd name="connsiteX2" fmla="*/ -1586 w 22259"/>
                  <a:gd name="connsiteY2" fmla="*/ 19865 h 25362"/>
                  <a:gd name="connsiteX3" fmla="*/ -2308 w 22259"/>
                  <a:gd name="connsiteY3" fmla="*/ 21590 h 25362"/>
                  <a:gd name="connsiteX4" fmla="*/ 534 w 22259"/>
                  <a:gd name="connsiteY4" fmla="*/ 22827 h 25362"/>
                  <a:gd name="connsiteX5" fmla="*/ 1288 w 22259"/>
                  <a:gd name="connsiteY5" fmla="*/ 21044 h 25362"/>
                  <a:gd name="connsiteX6" fmla="*/ 14645 w 22259"/>
                  <a:gd name="connsiteY6" fmla="*/ 890 h 25362"/>
                  <a:gd name="connsiteX7" fmla="*/ 18584 w 22259"/>
                  <a:gd name="connsiteY7" fmla="*/ 1129 h 25362"/>
                  <a:gd name="connsiteX8" fmla="*/ 19951 w 22259"/>
                  <a:gd name="connsiteY8" fmla="*/ -1657 h 25362"/>
                  <a:gd name="connsiteX9" fmla="*/ 16376 w 22259"/>
                  <a:gd name="connsiteY9" fmla="*/ -2536 h 25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259" h="25362">
                    <a:moveTo>
                      <a:pt x="16376" y="-2536"/>
                    </a:moveTo>
                    <a:cubicBezTo>
                      <a:pt x="15445" y="-2536"/>
                      <a:pt x="14494" y="-2348"/>
                      <a:pt x="13548" y="-2005"/>
                    </a:cubicBezTo>
                    <a:cubicBezTo>
                      <a:pt x="6334" y="718"/>
                      <a:pt x="1189" y="13165"/>
                      <a:pt x="-1586" y="19865"/>
                    </a:cubicBezTo>
                    <a:lnTo>
                      <a:pt x="-2308" y="21590"/>
                    </a:lnTo>
                    <a:lnTo>
                      <a:pt x="534" y="22827"/>
                    </a:lnTo>
                    <a:lnTo>
                      <a:pt x="1288" y="21044"/>
                    </a:lnTo>
                    <a:cubicBezTo>
                      <a:pt x="3497" y="15681"/>
                      <a:pt x="8684" y="3145"/>
                      <a:pt x="14645" y="890"/>
                    </a:cubicBezTo>
                    <a:cubicBezTo>
                      <a:pt x="15975" y="406"/>
                      <a:pt x="17269" y="479"/>
                      <a:pt x="18584" y="1129"/>
                    </a:cubicBezTo>
                    <a:lnTo>
                      <a:pt x="19951" y="-1657"/>
                    </a:lnTo>
                    <a:cubicBezTo>
                      <a:pt x="18777" y="-2234"/>
                      <a:pt x="17581" y="-2536"/>
                      <a:pt x="16376" y="-253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4" name="Figura a mano libera: forma 993">
                <a:extLst>
                  <a:ext uri="{FF2B5EF4-FFF2-40B4-BE49-F238E27FC236}">
                    <a16:creationId xmlns:a16="http://schemas.microsoft.com/office/drawing/2014/main" id="{C83B9E71-343E-4A1C-88FE-1DC66C105BD2}"/>
                  </a:ext>
                </a:extLst>
              </p:cNvPr>
              <p:cNvSpPr/>
              <p:nvPr/>
            </p:nvSpPr>
            <p:spPr>
              <a:xfrm flipV="1">
                <a:off x="6782464" y="4022755"/>
                <a:ext cx="9889" cy="37970"/>
              </a:xfrm>
              <a:custGeom>
                <a:avLst/>
                <a:gdLst>
                  <a:gd name="connsiteX0" fmla="*/ 4607 w 9889"/>
                  <a:gd name="connsiteY0" fmla="*/ -2496 h 37970"/>
                  <a:gd name="connsiteX1" fmla="*/ 2580 w 9889"/>
                  <a:gd name="connsiteY1" fmla="*/ 4827 h 37970"/>
                  <a:gd name="connsiteX2" fmla="*/ -1593 w 9889"/>
                  <a:gd name="connsiteY2" fmla="*/ 35475 h 37970"/>
                  <a:gd name="connsiteX3" fmla="*/ 1405 w 9889"/>
                  <a:gd name="connsiteY3" fmla="*/ 34706 h 37970"/>
                  <a:gd name="connsiteX4" fmla="*/ 5548 w 9889"/>
                  <a:gd name="connsiteY4" fmla="*/ 5679 h 37970"/>
                  <a:gd name="connsiteX5" fmla="*/ 7606 w 9889"/>
                  <a:gd name="connsiteY5" fmla="*/ -1732 h 37970"/>
                  <a:gd name="connsiteX6" fmla="*/ 4607 w 9889"/>
                  <a:gd name="connsiteY6" fmla="*/ -2496 h 37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89" h="37970">
                    <a:moveTo>
                      <a:pt x="4607" y="-2496"/>
                    </a:moveTo>
                    <a:cubicBezTo>
                      <a:pt x="3994" y="-162"/>
                      <a:pt x="3297" y="2306"/>
                      <a:pt x="2580" y="4827"/>
                    </a:cubicBezTo>
                    <a:cubicBezTo>
                      <a:pt x="-398" y="15221"/>
                      <a:pt x="-3761" y="27004"/>
                      <a:pt x="-1593" y="35475"/>
                    </a:cubicBezTo>
                    <a:lnTo>
                      <a:pt x="1405" y="34706"/>
                    </a:lnTo>
                    <a:cubicBezTo>
                      <a:pt x="-549" y="27045"/>
                      <a:pt x="2694" y="15705"/>
                      <a:pt x="5548" y="5679"/>
                    </a:cubicBezTo>
                    <a:cubicBezTo>
                      <a:pt x="6286" y="3133"/>
                      <a:pt x="6992" y="643"/>
                      <a:pt x="7606" y="-1732"/>
                    </a:cubicBezTo>
                    <a:lnTo>
                      <a:pt x="4607" y="-249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5" name="Figura a mano libera: forma 994">
                <a:extLst>
                  <a:ext uri="{FF2B5EF4-FFF2-40B4-BE49-F238E27FC236}">
                    <a16:creationId xmlns:a16="http://schemas.microsoft.com/office/drawing/2014/main" id="{CAEF5A0D-F3CB-4FAB-A023-72103520D587}"/>
                  </a:ext>
                </a:extLst>
              </p:cNvPr>
              <p:cNvSpPr/>
              <p:nvPr/>
            </p:nvSpPr>
            <p:spPr>
              <a:xfrm flipV="1">
                <a:off x="6808959" y="4051906"/>
                <a:ext cx="17784" cy="4713"/>
              </a:xfrm>
              <a:custGeom>
                <a:avLst/>
                <a:gdLst>
                  <a:gd name="connsiteX0" fmla="*/ 8065 w 17784"/>
                  <a:gd name="connsiteY0" fmla="*/ -2469 h 4713"/>
                  <a:gd name="connsiteX1" fmla="*/ -2335 w 17784"/>
                  <a:gd name="connsiteY1" fmla="*/ -676 h 4713"/>
                  <a:gd name="connsiteX2" fmla="*/ -1332 w 17784"/>
                  <a:gd name="connsiteY2" fmla="*/ 2245 h 4713"/>
                  <a:gd name="connsiteX3" fmla="*/ 13434 w 17784"/>
                  <a:gd name="connsiteY3" fmla="*/ 1954 h 4713"/>
                  <a:gd name="connsiteX4" fmla="*/ 15450 w 17784"/>
                  <a:gd name="connsiteY4" fmla="*/ -395 h 4713"/>
                  <a:gd name="connsiteX5" fmla="*/ 8065 w 17784"/>
                  <a:gd name="connsiteY5" fmla="*/ -2469 h 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84" h="4713">
                    <a:moveTo>
                      <a:pt x="8065" y="-2469"/>
                    </a:moveTo>
                    <a:cubicBezTo>
                      <a:pt x="3990" y="-2469"/>
                      <a:pt x="-297" y="-1393"/>
                      <a:pt x="-2335" y="-676"/>
                    </a:cubicBezTo>
                    <a:lnTo>
                      <a:pt x="-1332" y="2245"/>
                    </a:lnTo>
                    <a:cubicBezTo>
                      <a:pt x="3190" y="686"/>
                      <a:pt x="10835" y="-265"/>
                      <a:pt x="13434" y="1954"/>
                    </a:cubicBezTo>
                    <a:lnTo>
                      <a:pt x="15450" y="-395"/>
                    </a:lnTo>
                    <a:cubicBezTo>
                      <a:pt x="13652" y="-1944"/>
                      <a:pt x="10918" y="-2469"/>
                      <a:pt x="8065" y="-246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6" name="Figura a mano libera: forma 995">
                <a:extLst>
                  <a:ext uri="{FF2B5EF4-FFF2-40B4-BE49-F238E27FC236}">
                    <a16:creationId xmlns:a16="http://schemas.microsoft.com/office/drawing/2014/main" id="{3F94489C-8C18-4EF2-AB5E-9883EB6D442D}"/>
                  </a:ext>
                </a:extLst>
              </p:cNvPr>
              <p:cNvSpPr/>
              <p:nvPr/>
            </p:nvSpPr>
            <p:spPr>
              <a:xfrm flipV="1">
                <a:off x="6729857" y="4086673"/>
                <a:ext cx="31266" cy="11566"/>
              </a:xfrm>
              <a:custGeom>
                <a:avLst/>
                <a:gdLst>
                  <a:gd name="connsiteX0" fmla="*/ -1149 w 31266"/>
                  <a:gd name="connsiteY0" fmla="*/ -2385 h 11566"/>
                  <a:gd name="connsiteX1" fmla="*/ -2214 w 31266"/>
                  <a:gd name="connsiteY1" fmla="*/ 530 h 11566"/>
                  <a:gd name="connsiteX2" fmla="*/ 3118 w 31266"/>
                  <a:gd name="connsiteY2" fmla="*/ 4252 h 11566"/>
                  <a:gd name="connsiteX3" fmla="*/ 9459 w 31266"/>
                  <a:gd name="connsiteY3" fmla="*/ 8508 h 11566"/>
                  <a:gd name="connsiteX4" fmla="*/ 26392 w 31266"/>
                  <a:gd name="connsiteY4" fmla="*/ 6138 h 11566"/>
                  <a:gd name="connsiteX5" fmla="*/ 29053 w 31266"/>
                  <a:gd name="connsiteY5" fmla="*/ 5192 h 11566"/>
                  <a:gd name="connsiteX6" fmla="*/ 28044 w 31266"/>
                  <a:gd name="connsiteY6" fmla="*/ 2256 h 11566"/>
                  <a:gd name="connsiteX7" fmla="*/ 25321 w 31266"/>
                  <a:gd name="connsiteY7" fmla="*/ 3243 h 11566"/>
                  <a:gd name="connsiteX8" fmla="*/ 10446 w 31266"/>
                  <a:gd name="connsiteY8" fmla="*/ 5566 h 11566"/>
                  <a:gd name="connsiteX9" fmla="*/ 5176 w 31266"/>
                  <a:gd name="connsiteY9" fmla="*/ 1934 h 11566"/>
                  <a:gd name="connsiteX10" fmla="*/ -1149 w 31266"/>
                  <a:gd name="connsiteY10" fmla="*/ -2385 h 11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66" h="11566">
                    <a:moveTo>
                      <a:pt x="-1149" y="-2385"/>
                    </a:moveTo>
                    <a:lnTo>
                      <a:pt x="-2214" y="530"/>
                    </a:lnTo>
                    <a:cubicBezTo>
                      <a:pt x="-265" y="1242"/>
                      <a:pt x="1377" y="2703"/>
                      <a:pt x="3118" y="4252"/>
                    </a:cubicBezTo>
                    <a:cubicBezTo>
                      <a:pt x="5015" y="5935"/>
                      <a:pt x="6969" y="7677"/>
                      <a:pt x="9459" y="8508"/>
                    </a:cubicBezTo>
                    <a:cubicBezTo>
                      <a:pt x="14973" y="10353"/>
                      <a:pt x="21309" y="8020"/>
                      <a:pt x="26392" y="6138"/>
                    </a:cubicBezTo>
                    <a:cubicBezTo>
                      <a:pt x="27317" y="5811"/>
                      <a:pt x="28200" y="5478"/>
                      <a:pt x="29053" y="5192"/>
                    </a:cubicBezTo>
                    <a:lnTo>
                      <a:pt x="28044" y="2256"/>
                    </a:lnTo>
                    <a:cubicBezTo>
                      <a:pt x="27176" y="2547"/>
                      <a:pt x="26267" y="2890"/>
                      <a:pt x="25321" y="3243"/>
                    </a:cubicBezTo>
                    <a:cubicBezTo>
                      <a:pt x="20451" y="5036"/>
                      <a:pt x="14926" y="7063"/>
                      <a:pt x="10446" y="5566"/>
                    </a:cubicBezTo>
                    <a:cubicBezTo>
                      <a:pt x="8560" y="4927"/>
                      <a:pt x="6918" y="3467"/>
                      <a:pt x="5176" y="1934"/>
                    </a:cubicBezTo>
                    <a:cubicBezTo>
                      <a:pt x="3305" y="260"/>
                      <a:pt x="1362" y="-1460"/>
                      <a:pt x="-1149" y="-238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7" name="Figura a mano libera: forma 996">
                <a:extLst>
                  <a:ext uri="{FF2B5EF4-FFF2-40B4-BE49-F238E27FC236}">
                    <a16:creationId xmlns:a16="http://schemas.microsoft.com/office/drawing/2014/main" id="{3A915544-03E8-414D-A6DD-A8756B8F161A}"/>
                  </a:ext>
                </a:extLst>
              </p:cNvPr>
              <p:cNvSpPr/>
              <p:nvPr/>
            </p:nvSpPr>
            <p:spPr>
              <a:xfrm flipV="1">
                <a:off x="6718813" y="3959956"/>
                <a:ext cx="14073" cy="45865"/>
              </a:xfrm>
              <a:custGeom>
                <a:avLst/>
                <a:gdLst>
                  <a:gd name="connsiteX0" fmla="*/ 5594 w 14073"/>
                  <a:gd name="connsiteY0" fmla="*/ -2624 h 45865"/>
                  <a:gd name="connsiteX1" fmla="*/ 3899 w 14073"/>
                  <a:gd name="connsiteY1" fmla="*/ -36 h 45865"/>
                  <a:gd name="connsiteX2" fmla="*/ 2008 w 14073"/>
                  <a:gd name="connsiteY2" fmla="*/ 31766 h 45865"/>
                  <a:gd name="connsiteX3" fmla="*/ -2181 w 14073"/>
                  <a:gd name="connsiteY3" fmla="*/ 42462 h 45865"/>
                  <a:gd name="connsiteX4" fmla="*/ 823 w 14073"/>
                  <a:gd name="connsiteY4" fmla="*/ 43241 h 45865"/>
                  <a:gd name="connsiteX5" fmla="*/ 4840 w 14073"/>
                  <a:gd name="connsiteY5" fmla="*/ 33024 h 45865"/>
                  <a:gd name="connsiteX6" fmla="*/ 5594 w 14073"/>
                  <a:gd name="connsiteY6" fmla="*/ -2624 h 45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73" h="45865">
                    <a:moveTo>
                      <a:pt x="5594" y="-2624"/>
                    </a:moveTo>
                    <a:lnTo>
                      <a:pt x="3899" y="-36"/>
                    </a:lnTo>
                    <a:cubicBezTo>
                      <a:pt x="13379" y="6133"/>
                      <a:pt x="7075" y="20337"/>
                      <a:pt x="2008" y="31766"/>
                    </a:cubicBezTo>
                    <a:cubicBezTo>
                      <a:pt x="246" y="35752"/>
                      <a:pt x="-1423" y="39520"/>
                      <a:pt x="-2181" y="42462"/>
                    </a:cubicBezTo>
                    <a:lnTo>
                      <a:pt x="823" y="43241"/>
                    </a:lnTo>
                    <a:cubicBezTo>
                      <a:pt x="1509" y="40528"/>
                      <a:pt x="3130" y="36885"/>
                      <a:pt x="4840" y="33024"/>
                    </a:cubicBezTo>
                    <a:cubicBezTo>
                      <a:pt x="10095" y="21184"/>
                      <a:pt x="17282" y="4974"/>
                      <a:pt x="5594" y="-2624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8" name="Figura a mano libera: forma 997">
                <a:extLst>
                  <a:ext uri="{FF2B5EF4-FFF2-40B4-BE49-F238E27FC236}">
                    <a16:creationId xmlns:a16="http://schemas.microsoft.com/office/drawing/2014/main" id="{E5CB4E16-324A-40B7-AD8B-F7E2BE696F6E}"/>
                  </a:ext>
                </a:extLst>
              </p:cNvPr>
              <p:cNvSpPr/>
              <p:nvPr/>
            </p:nvSpPr>
            <p:spPr>
              <a:xfrm flipV="1">
                <a:off x="6726297" y="3914985"/>
                <a:ext cx="27607" cy="10851"/>
              </a:xfrm>
              <a:custGeom>
                <a:avLst/>
                <a:gdLst>
                  <a:gd name="connsiteX0" fmla="*/ 23334 w 27607"/>
                  <a:gd name="connsiteY0" fmla="*/ -2760 h 10851"/>
                  <a:gd name="connsiteX1" fmla="*/ 15294 w 27607"/>
                  <a:gd name="connsiteY1" fmla="*/ -1071 h 10851"/>
                  <a:gd name="connsiteX2" fmla="*/ 9338 w 27607"/>
                  <a:gd name="connsiteY2" fmla="*/ -817 h 10851"/>
                  <a:gd name="connsiteX3" fmla="*/ -2205 w 27607"/>
                  <a:gd name="connsiteY3" fmla="*/ 5727 h 10851"/>
                  <a:gd name="connsiteX4" fmla="*/ -220 w 27607"/>
                  <a:gd name="connsiteY4" fmla="*/ 8091 h 10851"/>
                  <a:gd name="connsiteX5" fmla="*/ 9936 w 27607"/>
                  <a:gd name="connsiteY5" fmla="*/ 2239 h 10851"/>
                  <a:gd name="connsiteX6" fmla="*/ 15185 w 27607"/>
                  <a:gd name="connsiteY6" fmla="*/ 2042 h 10851"/>
                  <a:gd name="connsiteX7" fmla="*/ 25403 w 27607"/>
                  <a:gd name="connsiteY7" fmla="*/ -463 h 10851"/>
                  <a:gd name="connsiteX8" fmla="*/ 23334 w 27607"/>
                  <a:gd name="connsiteY8" fmla="*/ -2760 h 10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07" h="10851">
                    <a:moveTo>
                      <a:pt x="23334" y="-2760"/>
                    </a:moveTo>
                    <a:cubicBezTo>
                      <a:pt x="21193" y="-858"/>
                      <a:pt x="18449" y="-941"/>
                      <a:pt x="15294" y="-1071"/>
                    </a:cubicBezTo>
                    <a:cubicBezTo>
                      <a:pt x="13366" y="-1129"/>
                      <a:pt x="11360" y="-1196"/>
                      <a:pt x="9338" y="-817"/>
                    </a:cubicBezTo>
                    <a:cubicBezTo>
                      <a:pt x="4499" y="129"/>
                      <a:pt x="1246" y="2847"/>
                      <a:pt x="-2205" y="5727"/>
                    </a:cubicBezTo>
                    <a:lnTo>
                      <a:pt x="-220" y="8091"/>
                    </a:lnTo>
                    <a:cubicBezTo>
                      <a:pt x="3044" y="5378"/>
                      <a:pt x="5871" y="3014"/>
                      <a:pt x="9936" y="2239"/>
                    </a:cubicBezTo>
                    <a:cubicBezTo>
                      <a:pt x="11599" y="1907"/>
                      <a:pt x="13428" y="1969"/>
                      <a:pt x="15185" y="2042"/>
                    </a:cubicBezTo>
                    <a:cubicBezTo>
                      <a:pt x="18698" y="2151"/>
                      <a:pt x="22336" y="2286"/>
                      <a:pt x="25403" y="-463"/>
                    </a:cubicBezTo>
                    <a:lnTo>
                      <a:pt x="23334" y="-2760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9" name="Figura a mano libera: forma 998">
                <a:extLst>
                  <a:ext uri="{FF2B5EF4-FFF2-40B4-BE49-F238E27FC236}">
                    <a16:creationId xmlns:a16="http://schemas.microsoft.com/office/drawing/2014/main" id="{21BFE2C6-AF03-46E9-B61D-9DA725DC8814}"/>
                  </a:ext>
                </a:extLst>
              </p:cNvPr>
              <p:cNvSpPr/>
              <p:nvPr/>
            </p:nvSpPr>
            <p:spPr>
              <a:xfrm flipV="1">
                <a:off x="6796065" y="3933104"/>
                <a:ext cx="18180" cy="7139"/>
              </a:xfrm>
              <a:custGeom>
                <a:avLst/>
                <a:gdLst>
                  <a:gd name="connsiteX0" fmla="*/ 14749 w 18180"/>
                  <a:gd name="connsiteY0" fmla="*/ -2725 h 7139"/>
                  <a:gd name="connsiteX1" fmla="*/ 6600 w 18180"/>
                  <a:gd name="connsiteY1" fmla="*/ -594 h 7139"/>
                  <a:gd name="connsiteX2" fmla="*/ -1887 w 18180"/>
                  <a:gd name="connsiteY2" fmla="*/ 1209 h 7139"/>
                  <a:gd name="connsiteX3" fmla="*/ -2314 w 18180"/>
                  <a:gd name="connsiteY3" fmla="*/ 4281 h 7139"/>
                  <a:gd name="connsiteX4" fmla="*/ 7800 w 18180"/>
                  <a:gd name="connsiteY4" fmla="*/ 2275 h 7139"/>
                  <a:gd name="connsiteX5" fmla="*/ 15601 w 18180"/>
                  <a:gd name="connsiteY5" fmla="*/ 430 h 7139"/>
                  <a:gd name="connsiteX6" fmla="*/ 15867 w 18180"/>
                  <a:gd name="connsiteY6" fmla="*/ -2673 h 7139"/>
                  <a:gd name="connsiteX7" fmla="*/ 14749 w 18180"/>
                  <a:gd name="connsiteY7" fmla="*/ -2725 h 7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180" h="7139">
                    <a:moveTo>
                      <a:pt x="14749" y="-2725"/>
                    </a:moveTo>
                    <a:cubicBezTo>
                      <a:pt x="11704" y="-2725"/>
                      <a:pt x="9110" y="-1649"/>
                      <a:pt x="6600" y="-594"/>
                    </a:cubicBezTo>
                    <a:cubicBezTo>
                      <a:pt x="3830" y="554"/>
                      <a:pt x="1215" y="1651"/>
                      <a:pt x="-1887" y="1209"/>
                    </a:cubicBezTo>
                    <a:lnTo>
                      <a:pt x="-2314" y="4281"/>
                    </a:lnTo>
                    <a:cubicBezTo>
                      <a:pt x="1626" y="4842"/>
                      <a:pt x="4755" y="3532"/>
                      <a:pt x="7800" y="2275"/>
                    </a:cubicBezTo>
                    <a:cubicBezTo>
                      <a:pt x="10373" y="1194"/>
                      <a:pt x="12805" y="170"/>
                      <a:pt x="15601" y="430"/>
                    </a:cubicBezTo>
                    <a:lnTo>
                      <a:pt x="15867" y="-2673"/>
                    </a:lnTo>
                    <a:lnTo>
                      <a:pt x="14749" y="-272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0" name="Figura a mano libera: forma 999">
                <a:extLst>
                  <a:ext uri="{FF2B5EF4-FFF2-40B4-BE49-F238E27FC236}">
                    <a16:creationId xmlns:a16="http://schemas.microsoft.com/office/drawing/2014/main" id="{ACB9725C-5CF3-4544-BD3D-B3D11FDBC105}"/>
                  </a:ext>
                </a:extLst>
              </p:cNvPr>
              <p:cNvSpPr/>
              <p:nvPr/>
            </p:nvSpPr>
            <p:spPr>
              <a:xfrm flipV="1">
                <a:off x="6763852" y="3914782"/>
                <a:ext cx="22311" cy="34260"/>
              </a:xfrm>
              <a:custGeom>
                <a:avLst/>
                <a:gdLst>
                  <a:gd name="connsiteX0" fmla="*/ 17019 w 22311"/>
                  <a:gd name="connsiteY0" fmla="*/ -2735 h 34260"/>
                  <a:gd name="connsiteX1" fmla="*/ 9150 w 22311"/>
                  <a:gd name="connsiteY1" fmla="*/ 10024 h 34260"/>
                  <a:gd name="connsiteX2" fmla="*/ 5730 w 22311"/>
                  <a:gd name="connsiteY2" fmla="*/ 13802 h 34260"/>
                  <a:gd name="connsiteX3" fmla="*/ -564 w 22311"/>
                  <a:gd name="connsiteY3" fmla="*/ 25834 h 34260"/>
                  <a:gd name="connsiteX4" fmla="*/ -2263 w 22311"/>
                  <a:gd name="connsiteY4" fmla="*/ 30314 h 34260"/>
                  <a:gd name="connsiteX5" fmla="*/ 580 w 22311"/>
                  <a:gd name="connsiteY5" fmla="*/ 31525 h 34260"/>
                  <a:gd name="connsiteX6" fmla="*/ 2357 w 22311"/>
                  <a:gd name="connsiteY6" fmla="*/ 26873 h 34260"/>
                  <a:gd name="connsiteX7" fmla="*/ 8095 w 22311"/>
                  <a:gd name="connsiteY7" fmla="*/ 15814 h 34260"/>
                  <a:gd name="connsiteX8" fmla="*/ 11411 w 22311"/>
                  <a:gd name="connsiteY8" fmla="*/ 12160 h 34260"/>
                  <a:gd name="connsiteX9" fmla="*/ 20049 w 22311"/>
                  <a:gd name="connsiteY9" fmla="*/ -2101 h 34260"/>
                  <a:gd name="connsiteX10" fmla="*/ 17019 w 22311"/>
                  <a:gd name="connsiteY10" fmla="*/ -2735 h 34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311" h="34260">
                    <a:moveTo>
                      <a:pt x="17019" y="-2735"/>
                    </a:moveTo>
                    <a:cubicBezTo>
                      <a:pt x="15802" y="2945"/>
                      <a:pt x="12720" y="6225"/>
                      <a:pt x="9150" y="10024"/>
                    </a:cubicBezTo>
                    <a:cubicBezTo>
                      <a:pt x="8027" y="11214"/>
                      <a:pt x="6874" y="12456"/>
                      <a:pt x="5730" y="13802"/>
                    </a:cubicBezTo>
                    <a:cubicBezTo>
                      <a:pt x="2289" y="17867"/>
                      <a:pt x="839" y="21915"/>
                      <a:pt x="-564" y="25834"/>
                    </a:cubicBezTo>
                    <a:cubicBezTo>
                      <a:pt x="-1094" y="27315"/>
                      <a:pt x="-1624" y="28801"/>
                      <a:pt x="-2263" y="30314"/>
                    </a:cubicBezTo>
                    <a:lnTo>
                      <a:pt x="580" y="31525"/>
                    </a:lnTo>
                    <a:cubicBezTo>
                      <a:pt x="1255" y="29976"/>
                      <a:pt x="1796" y="28417"/>
                      <a:pt x="2357" y="26873"/>
                    </a:cubicBezTo>
                    <a:cubicBezTo>
                      <a:pt x="3724" y="23053"/>
                      <a:pt x="5023" y="19431"/>
                      <a:pt x="8095" y="15814"/>
                    </a:cubicBezTo>
                    <a:cubicBezTo>
                      <a:pt x="9202" y="14499"/>
                      <a:pt x="10324" y="13309"/>
                      <a:pt x="11411" y="12160"/>
                    </a:cubicBezTo>
                    <a:cubicBezTo>
                      <a:pt x="15137" y="8189"/>
                      <a:pt x="18650" y="4437"/>
                      <a:pt x="20049" y="-2101"/>
                    </a:cubicBezTo>
                    <a:lnTo>
                      <a:pt x="17019" y="-273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1" name="Figura a mano libera: forma 1000">
                <a:extLst>
                  <a:ext uri="{FF2B5EF4-FFF2-40B4-BE49-F238E27FC236}">
                    <a16:creationId xmlns:a16="http://schemas.microsoft.com/office/drawing/2014/main" id="{5823F6CF-06B4-4F0A-A978-E67E4FE19943}"/>
                  </a:ext>
                </a:extLst>
              </p:cNvPr>
              <p:cNvSpPr/>
              <p:nvPr/>
            </p:nvSpPr>
            <p:spPr>
              <a:xfrm flipV="1">
                <a:off x="6786886" y="3857228"/>
                <a:ext cx="10171" cy="10607"/>
              </a:xfrm>
              <a:custGeom>
                <a:avLst/>
                <a:gdLst>
                  <a:gd name="connsiteX0" fmla="*/ -556 w 10171"/>
                  <a:gd name="connsiteY0" fmla="*/ -2887 h 10607"/>
                  <a:gd name="connsiteX1" fmla="*/ -2292 w 10171"/>
                  <a:gd name="connsiteY1" fmla="*/ -319 h 10607"/>
                  <a:gd name="connsiteX2" fmla="*/ -1460 w 10171"/>
                  <a:gd name="connsiteY2" fmla="*/ 242 h 10607"/>
                  <a:gd name="connsiteX3" fmla="*/ 4777 w 10171"/>
                  <a:gd name="connsiteY3" fmla="*/ 7721 h 10607"/>
                  <a:gd name="connsiteX4" fmla="*/ 7879 w 10171"/>
                  <a:gd name="connsiteY4" fmla="*/ 7674 h 10607"/>
                  <a:gd name="connsiteX5" fmla="*/ 260 w 10171"/>
                  <a:gd name="connsiteY5" fmla="*/ -2336 h 10607"/>
                  <a:gd name="connsiteX6" fmla="*/ -556 w 10171"/>
                  <a:gd name="connsiteY6" fmla="*/ -2887 h 10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1" h="10607">
                    <a:moveTo>
                      <a:pt x="-556" y="-2887"/>
                    </a:moveTo>
                    <a:lnTo>
                      <a:pt x="-2292" y="-319"/>
                    </a:lnTo>
                    <a:lnTo>
                      <a:pt x="-1460" y="242"/>
                    </a:lnTo>
                    <a:cubicBezTo>
                      <a:pt x="1575" y="2269"/>
                      <a:pt x="4719" y="4358"/>
                      <a:pt x="4777" y="7721"/>
                    </a:cubicBezTo>
                    <a:lnTo>
                      <a:pt x="7879" y="7674"/>
                    </a:lnTo>
                    <a:cubicBezTo>
                      <a:pt x="7786" y="2680"/>
                      <a:pt x="3613" y="-111"/>
                      <a:pt x="260" y="-2336"/>
                    </a:cubicBezTo>
                    <a:lnTo>
                      <a:pt x="-556" y="-2887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2" name="Figura a mano libera: forma 1001">
                <a:extLst>
                  <a:ext uri="{FF2B5EF4-FFF2-40B4-BE49-F238E27FC236}">
                    <a16:creationId xmlns:a16="http://schemas.microsoft.com/office/drawing/2014/main" id="{9096884C-EC87-4650-91D4-14D8FCD7AB5F}"/>
                  </a:ext>
                </a:extLst>
              </p:cNvPr>
              <p:cNvSpPr/>
              <p:nvPr/>
            </p:nvSpPr>
            <p:spPr>
              <a:xfrm flipV="1">
                <a:off x="6776710" y="3842857"/>
                <a:ext cx="13268" cy="16480"/>
              </a:xfrm>
              <a:custGeom>
                <a:avLst/>
                <a:gdLst>
                  <a:gd name="connsiteX0" fmla="*/ 8091 w 13268"/>
                  <a:gd name="connsiteY0" fmla="*/ -2912 h 16480"/>
                  <a:gd name="connsiteX1" fmla="*/ -2277 w 13268"/>
                  <a:gd name="connsiteY1" fmla="*/ 11142 h 16480"/>
                  <a:gd name="connsiteX2" fmla="*/ -339 w 13268"/>
                  <a:gd name="connsiteY2" fmla="*/ 13569 h 16480"/>
                  <a:gd name="connsiteX3" fmla="*/ 10991 w 13268"/>
                  <a:gd name="connsiteY3" fmla="*/ -1826 h 16480"/>
                  <a:gd name="connsiteX4" fmla="*/ 8091 w 13268"/>
                  <a:gd name="connsiteY4" fmla="*/ -2912 h 16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68" h="16480">
                    <a:moveTo>
                      <a:pt x="8091" y="-2912"/>
                    </a:moveTo>
                    <a:cubicBezTo>
                      <a:pt x="5971" y="2774"/>
                      <a:pt x="2769" y="7098"/>
                      <a:pt x="-2277" y="11142"/>
                    </a:cubicBezTo>
                    <a:lnTo>
                      <a:pt x="-339" y="13569"/>
                    </a:lnTo>
                    <a:cubicBezTo>
                      <a:pt x="5098" y="9219"/>
                      <a:pt x="8699" y="4318"/>
                      <a:pt x="10991" y="-1826"/>
                    </a:cubicBezTo>
                    <a:lnTo>
                      <a:pt x="8091" y="-291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3" name="Figura a mano libera: forma 1002">
                <a:extLst>
                  <a:ext uri="{FF2B5EF4-FFF2-40B4-BE49-F238E27FC236}">
                    <a16:creationId xmlns:a16="http://schemas.microsoft.com/office/drawing/2014/main" id="{F8370632-8174-4AE9-9772-700455052B85}"/>
                  </a:ext>
                </a:extLst>
              </p:cNvPr>
              <p:cNvSpPr/>
              <p:nvPr/>
            </p:nvSpPr>
            <p:spPr>
              <a:xfrm flipV="1">
                <a:off x="6764133" y="3800370"/>
                <a:ext cx="11395" cy="19240"/>
              </a:xfrm>
              <a:custGeom>
                <a:avLst/>
                <a:gdLst>
                  <a:gd name="connsiteX0" fmla="*/ 8930 w 11395"/>
                  <a:gd name="connsiteY0" fmla="*/ -3001 h 19240"/>
                  <a:gd name="connsiteX1" fmla="*/ 5900 w 11395"/>
                  <a:gd name="connsiteY1" fmla="*/ -2331 h 19240"/>
                  <a:gd name="connsiteX2" fmla="*/ -2255 w 11395"/>
                  <a:gd name="connsiteY2" fmla="*/ 14118 h 19240"/>
                  <a:gd name="connsiteX3" fmla="*/ 17 w 11395"/>
                  <a:gd name="connsiteY3" fmla="*/ 16239 h 19240"/>
                  <a:gd name="connsiteX4" fmla="*/ 8930 w 11395"/>
                  <a:gd name="connsiteY4" fmla="*/ -3001 h 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95" h="19240">
                    <a:moveTo>
                      <a:pt x="8930" y="-3001"/>
                    </a:moveTo>
                    <a:lnTo>
                      <a:pt x="5900" y="-2331"/>
                    </a:lnTo>
                    <a:cubicBezTo>
                      <a:pt x="6919" y="2258"/>
                      <a:pt x="2147" y="9389"/>
                      <a:pt x="-2255" y="14118"/>
                    </a:cubicBezTo>
                    <a:lnTo>
                      <a:pt x="17" y="16239"/>
                    </a:lnTo>
                    <a:cubicBezTo>
                      <a:pt x="2511" y="13536"/>
                      <a:pt x="10536" y="4233"/>
                      <a:pt x="8930" y="-300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4" name="Figura a mano libera: forma 1003">
                <a:extLst>
                  <a:ext uri="{FF2B5EF4-FFF2-40B4-BE49-F238E27FC236}">
                    <a16:creationId xmlns:a16="http://schemas.microsoft.com/office/drawing/2014/main" id="{18B71B8B-B9D4-4ED2-86D4-E5686B20CA98}"/>
                  </a:ext>
                </a:extLst>
              </p:cNvPr>
              <p:cNvSpPr/>
              <p:nvPr/>
            </p:nvSpPr>
            <p:spPr>
              <a:xfrm flipV="1">
                <a:off x="10266137" y="3920967"/>
                <a:ext cx="98022" cy="276048"/>
              </a:xfrm>
              <a:custGeom>
                <a:avLst/>
                <a:gdLst>
                  <a:gd name="connsiteX0" fmla="*/ 39637 w 98022"/>
                  <a:gd name="connsiteY0" fmla="*/ 273590 h 276048"/>
                  <a:gd name="connsiteX1" fmla="*/ 44 w 98022"/>
                  <a:gd name="connsiteY1" fmla="*/ 21305 h 276048"/>
                  <a:gd name="connsiteX2" fmla="*/ 41549 w 98022"/>
                  <a:gd name="connsiteY2" fmla="*/ -2326 h 276048"/>
                  <a:gd name="connsiteX3" fmla="*/ 47947 w 98022"/>
                  <a:gd name="connsiteY3" fmla="*/ -2326 h 276048"/>
                  <a:gd name="connsiteX4" fmla="*/ 88189 w 98022"/>
                  <a:gd name="connsiteY4" fmla="*/ 91562 h 276048"/>
                  <a:gd name="connsiteX5" fmla="*/ 39637 w 98022"/>
                  <a:gd name="connsiteY5" fmla="*/ 273590 h 276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8022" h="276048">
                    <a:moveTo>
                      <a:pt x="39637" y="273590"/>
                    </a:moveTo>
                    <a:cubicBezTo>
                      <a:pt x="39637" y="273590"/>
                      <a:pt x="-31893" y="93480"/>
                      <a:pt x="44" y="21305"/>
                    </a:cubicBezTo>
                    <a:cubicBezTo>
                      <a:pt x="44" y="21305"/>
                      <a:pt x="7066" y="-3605"/>
                      <a:pt x="41549" y="-2326"/>
                    </a:cubicBezTo>
                    <a:lnTo>
                      <a:pt x="47947" y="-2326"/>
                    </a:lnTo>
                    <a:cubicBezTo>
                      <a:pt x="47947" y="-2326"/>
                      <a:pt x="99686" y="-9992"/>
                      <a:pt x="88189" y="91562"/>
                    </a:cubicBezTo>
                    <a:cubicBezTo>
                      <a:pt x="88189" y="91562"/>
                      <a:pt x="69661" y="217398"/>
                      <a:pt x="39637" y="273590"/>
                    </a:cubicBezTo>
                  </a:path>
                </a:pathLst>
              </a:custGeom>
              <a:solidFill>
                <a:srgbClr val="E24B9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5" name="Figura a mano libera: forma 1004">
                <a:extLst>
                  <a:ext uri="{FF2B5EF4-FFF2-40B4-BE49-F238E27FC236}">
                    <a16:creationId xmlns:a16="http://schemas.microsoft.com/office/drawing/2014/main" id="{067EE64B-F4E0-4CAB-995C-1F8ACA757194}"/>
                  </a:ext>
                </a:extLst>
              </p:cNvPr>
              <p:cNvSpPr/>
              <p:nvPr/>
            </p:nvSpPr>
            <p:spPr>
              <a:xfrm flipV="1">
                <a:off x="10307590" y="4079670"/>
                <a:ext cx="10690" cy="234104"/>
              </a:xfrm>
              <a:custGeom>
                <a:avLst/>
                <a:gdLst>
                  <a:gd name="connsiteX0" fmla="*/ 2527 w 10690"/>
                  <a:gd name="connsiteY0" fmla="*/ -2158 h 234104"/>
                  <a:gd name="connsiteX1" fmla="*/ -8163 w 10690"/>
                  <a:gd name="connsiteY1" fmla="*/ -2158 h 234104"/>
                  <a:gd name="connsiteX2" fmla="*/ -8163 w 10690"/>
                  <a:gd name="connsiteY2" fmla="*/ 231947 h 234104"/>
                  <a:gd name="connsiteX3" fmla="*/ 2527 w 10690"/>
                  <a:gd name="connsiteY3" fmla="*/ 231947 h 234104"/>
                  <a:gd name="connsiteX4" fmla="*/ 2527 w 10690"/>
                  <a:gd name="connsiteY4" fmla="*/ -2158 h 23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90" h="234104">
                    <a:moveTo>
                      <a:pt x="2527" y="-2158"/>
                    </a:moveTo>
                    <a:lnTo>
                      <a:pt x="-8163" y="-2158"/>
                    </a:lnTo>
                    <a:lnTo>
                      <a:pt x="-8163" y="231947"/>
                    </a:lnTo>
                    <a:lnTo>
                      <a:pt x="2527" y="231947"/>
                    </a:lnTo>
                    <a:lnTo>
                      <a:pt x="2527" y="-2158"/>
                    </a:lnTo>
                  </a:path>
                </a:pathLst>
              </a:custGeom>
              <a:solidFill>
                <a:srgbClr val="4A15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6" name="Figura a mano libera: forma 1005">
                <a:extLst>
                  <a:ext uri="{FF2B5EF4-FFF2-40B4-BE49-F238E27FC236}">
                    <a16:creationId xmlns:a16="http://schemas.microsoft.com/office/drawing/2014/main" id="{0DF16792-EE88-4215-BC13-C86761B355BA}"/>
                  </a:ext>
                </a:extLst>
              </p:cNvPr>
              <p:cNvSpPr/>
              <p:nvPr/>
            </p:nvSpPr>
            <p:spPr>
              <a:xfrm flipV="1">
                <a:off x="10315162" y="4059452"/>
                <a:ext cx="34606" cy="59945"/>
              </a:xfrm>
              <a:custGeom>
                <a:avLst/>
                <a:gdLst>
                  <a:gd name="connsiteX0" fmla="*/ -7089 w 34606"/>
                  <a:gd name="connsiteY0" fmla="*/ -2392 h 59945"/>
                  <a:gd name="connsiteX1" fmla="*/ -8196 w 34606"/>
                  <a:gd name="connsiteY1" fmla="*/ -32 h 59945"/>
                  <a:gd name="connsiteX2" fmla="*/ 16616 w 34606"/>
                  <a:gd name="connsiteY2" fmla="*/ 23516 h 59945"/>
                  <a:gd name="connsiteX3" fmla="*/ 23814 w 34606"/>
                  <a:gd name="connsiteY3" fmla="*/ 55999 h 59945"/>
                  <a:gd name="connsiteX4" fmla="*/ 25872 w 34606"/>
                  <a:gd name="connsiteY4" fmla="*/ 57553 h 59945"/>
                  <a:gd name="connsiteX5" fmla="*/ 18872 w 34606"/>
                  <a:gd name="connsiteY5" fmla="*/ 22243 h 59945"/>
                  <a:gd name="connsiteX6" fmla="*/ -7089 w 34606"/>
                  <a:gd name="connsiteY6" fmla="*/ -2392 h 59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606" h="59945">
                    <a:moveTo>
                      <a:pt x="-7089" y="-2392"/>
                    </a:moveTo>
                    <a:lnTo>
                      <a:pt x="-8196" y="-32"/>
                    </a:lnTo>
                    <a:cubicBezTo>
                      <a:pt x="-134" y="3746"/>
                      <a:pt x="11934" y="15201"/>
                      <a:pt x="16616" y="23516"/>
                    </a:cubicBezTo>
                    <a:cubicBezTo>
                      <a:pt x="19350" y="28412"/>
                      <a:pt x="24885" y="53307"/>
                      <a:pt x="23814" y="55999"/>
                    </a:cubicBezTo>
                    <a:lnTo>
                      <a:pt x="25872" y="57553"/>
                    </a:lnTo>
                    <a:cubicBezTo>
                      <a:pt x="28409" y="54606"/>
                      <a:pt x="21294" y="26588"/>
                      <a:pt x="18872" y="22243"/>
                    </a:cubicBezTo>
                    <a:cubicBezTo>
                      <a:pt x="13898" y="13392"/>
                      <a:pt x="1518" y="1657"/>
                      <a:pt x="-7089" y="-2392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7" name="Figura a mano libera: forma 1006">
                <a:extLst>
                  <a:ext uri="{FF2B5EF4-FFF2-40B4-BE49-F238E27FC236}">
                    <a16:creationId xmlns:a16="http://schemas.microsoft.com/office/drawing/2014/main" id="{65C010A6-71DA-430C-A2D0-1D16D6D146D9}"/>
                  </a:ext>
                </a:extLst>
              </p:cNvPr>
              <p:cNvSpPr/>
              <p:nvPr/>
            </p:nvSpPr>
            <p:spPr>
              <a:xfrm flipV="1">
                <a:off x="10314528" y="4124439"/>
                <a:ext cx="46377" cy="41837"/>
              </a:xfrm>
              <a:custGeom>
                <a:avLst/>
                <a:gdLst>
                  <a:gd name="connsiteX0" fmla="*/ -7128 w 46377"/>
                  <a:gd name="connsiteY0" fmla="*/ -2270 h 41837"/>
                  <a:gd name="connsiteX1" fmla="*/ -8204 w 46377"/>
                  <a:gd name="connsiteY1" fmla="*/ 110 h 41837"/>
                  <a:gd name="connsiteX2" fmla="*/ -1240 w 46377"/>
                  <a:gd name="connsiteY2" fmla="*/ 5604 h 41837"/>
                  <a:gd name="connsiteX3" fmla="*/ 5148 w 46377"/>
                  <a:gd name="connsiteY3" fmla="*/ 10941 h 41837"/>
                  <a:gd name="connsiteX4" fmla="*/ 13473 w 46377"/>
                  <a:gd name="connsiteY4" fmla="*/ 15484 h 41837"/>
                  <a:gd name="connsiteX5" fmla="*/ 19668 w 46377"/>
                  <a:gd name="connsiteY5" fmla="*/ 18774 h 41837"/>
                  <a:gd name="connsiteX6" fmla="*/ 35536 w 46377"/>
                  <a:gd name="connsiteY6" fmla="*/ 34578 h 41837"/>
                  <a:gd name="connsiteX7" fmla="*/ 34387 w 46377"/>
                  <a:gd name="connsiteY7" fmla="*/ 37687 h 41837"/>
                  <a:gd name="connsiteX8" fmla="*/ 36180 w 46377"/>
                  <a:gd name="connsiteY8" fmla="*/ 39568 h 41837"/>
                  <a:gd name="connsiteX9" fmla="*/ 38124 w 46377"/>
                  <a:gd name="connsiteY9" fmla="*/ 34267 h 41837"/>
                  <a:gd name="connsiteX10" fmla="*/ 20963 w 46377"/>
                  <a:gd name="connsiteY10" fmla="*/ 16503 h 41837"/>
                  <a:gd name="connsiteX11" fmla="*/ 14664 w 46377"/>
                  <a:gd name="connsiteY11" fmla="*/ 13166 h 41837"/>
                  <a:gd name="connsiteX12" fmla="*/ 6509 w 46377"/>
                  <a:gd name="connsiteY12" fmla="*/ 8738 h 41837"/>
                  <a:gd name="connsiteX13" fmla="*/ 574 w 46377"/>
                  <a:gd name="connsiteY13" fmla="*/ 3722 h 41837"/>
                  <a:gd name="connsiteX14" fmla="*/ -7128 w 46377"/>
                  <a:gd name="connsiteY14" fmla="*/ -2270 h 41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377" h="41837">
                    <a:moveTo>
                      <a:pt x="-7128" y="-2270"/>
                    </a:moveTo>
                    <a:lnTo>
                      <a:pt x="-8204" y="110"/>
                    </a:lnTo>
                    <a:cubicBezTo>
                      <a:pt x="-5808" y="1181"/>
                      <a:pt x="-3579" y="3327"/>
                      <a:pt x="-1240" y="5604"/>
                    </a:cubicBezTo>
                    <a:cubicBezTo>
                      <a:pt x="766" y="7537"/>
                      <a:pt x="2861" y="9543"/>
                      <a:pt x="5148" y="10941"/>
                    </a:cubicBezTo>
                    <a:cubicBezTo>
                      <a:pt x="7835" y="12599"/>
                      <a:pt x="10703" y="14070"/>
                      <a:pt x="13473" y="15484"/>
                    </a:cubicBezTo>
                    <a:cubicBezTo>
                      <a:pt x="15547" y="16544"/>
                      <a:pt x="17631" y="17620"/>
                      <a:pt x="19668" y="18774"/>
                    </a:cubicBezTo>
                    <a:cubicBezTo>
                      <a:pt x="24357" y="21430"/>
                      <a:pt x="34876" y="29085"/>
                      <a:pt x="35536" y="34578"/>
                    </a:cubicBezTo>
                    <a:cubicBezTo>
                      <a:pt x="35681" y="35810"/>
                      <a:pt x="35323" y="36792"/>
                      <a:pt x="34387" y="37687"/>
                    </a:cubicBezTo>
                    <a:lnTo>
                      <a:pt x="36180" y="39568"/>
                    </a:lnTo>
                    <a:cubicBezTo>
                      <a:pt x="37703" y="38133"/>
                      <a:pt x="38368" y="36294"/>
                      <a:pt x="38124" y="34267"/>
                    </a:cubicBezTo>
                    <a:cubicBezTo>
                      <a:pt x="37256" y="27214"/>
                      <a:pt x="25141" y="18878"/>
                      <a:pt x="20963" y="16503"/>
                    </a:cubicBezTo>
                    <a:cubicBezTo>
                      <a:pt x="18884" y="15333"/>
                      <a:pt x="16768" y="14247"/>
                      <a:pt x="14664" y="13166"/>
                    </a:cubicBezTo>
                    <a:cubicBezTo>
                      <a:pt x="11935" y="11768"/>
                      <a:pt x="9113" y="10333"/>
                      <a:pt x="6509" y="8738"/>
                    </a:cubicBezTo>
                    <a:cubicBezTo>
                      <a:pt x="4461" y="7480"/>
                      <a:pt x="2492" y="5562"/>
                      <a:pt x="574" y="3722"/>
                    </a:cubicBezTo>
                    <a:cubicBezTo>
                      <a:pt x="-1833" y="1394"/>
                      <a:pt x="-4332" y="-1002"/>
                      <a:pt x="-7128" y="-2270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8" name="Figura a mano libera: forma 1007">
                <a:extLst>
                  <a:ext uri="{FF2B5EF4-FFF2-40B4-BE49-F238E27FC236}">
                    <a16:creationId xmlns:a16="http://schemas.microsoft.com/office/drawing/2014/main" id="{7F7734EE-CBA8-4FD9-8DCD-7F071AB80E1F}"/>
                  </a:ext>
                </a:extLst>
              </p:cNvPr>
              <p:cNvSpPr/>
              <p:nvPr/>
            </p:nvSpPr>
            <p:spPr>
              <a:xfrm flipV="1">
                <a:off x="10313769" y="3986759"/>
                <a:ext cx="16371" cy="99781"/>
              </a:xfrm>
              <a:custGeom>
                <a:avLst/>
                <a:gdLst>
                  <a:gd name="connsiteX0" fmla="*/ -5610 w 16371"/>
                  <a:gd name="connsiteY0" fmla="*/ -2507 h 99781"/>
                  <a:gd name="connsiteX1" fmla="*/ -8178 w 16371"/>
                  <a:gd name="connsiteY1" fmla="*/ -2091 h 99781"/>
                  <a:gd name="connsiteX2" fmla="*/ -1489 w 16371"/>
                  <a:gd name="connsiteY2" fmla="*/ 14415 h 99781"/>
                  <a:gd name="connsiteX3" fmla="*/ 5506 w 16371"/>
                  <a:gd name="connsiteY3" fmla="*/ 34061 h 99781"/>
                  <a:gd name="connsiteX4" fmla="*/ 3225 w 16371"/>
                  <a:gd name="connsiteY4" fmla="*/ 59028 h 99781"/>
                  <a:gd name="connsiteX5" fmla="*/ 1769 w 16371"/>
                  <a:gd name="connsiteY5" fmla="*/ 68628 h 99781"/>
                  <a:gd name="connsiteX6" fmla="*/ 1655 w 16371"/>
                  <a:gd name="connsiteY6" fmla="*/ 75171 h 99781"/>
                  <a:gd name="connsiteX7" fmla="*/ -2435 w 16371"/>
                  <a:gd name="connsiteY7" fmla="*/ 94697 h 99781"/>
                  <a:gd name="connsiteX8" fmla="*/ -2212 w 16371"/>
                  <a:gd name="connsiteY8" fmla="*/ 97275 h 99781"/>
                  <a:gd name="connsiteX9" fmla="*/ 4254 w 16371"/>
                  <a:gd name="connsiteY9" fmla="*/ 75140 h 99781"/>
                  <a:gd name="connsiteX10" fmla="*/ 4347 w 16371"/>
                  <a:gd name="connsiteY10" fmla="*/ 68960 h 99781"/>
                  <a:gd name="connsiteX11" fmla="*/ 5803 w 16371"/>
                  <a:gd name="connsiteY11" fmla="*/ 59439 h 99781"/>
                  <a:gd name="connsiteX12" fmla="*/ 8110 w 16371"/>
                  <a:gd name="connsiteY12" fmla="*/ 33936 h 99781"/>
                  <a:gd name="connsiteX13" fmla="*/ 808 w 16371"/>
                  <a:gd name="connsiteY13" fmla="*/ 13158 h 99781"/>
                  <a:gd name="connsiteX14" fmla="*/ -5610 w 16371"/>
                  <a:gd name="connsiteY14" fmla="*/ -2507 h 9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371" h="99781">
                    <a:moveTo>
                      <a:pt x="-5610" y="-2507"/>
                    </a:moveTo>
                    <a:lnTo>
                      <a:pt x="-8178" y="-2091"/>
                    </a:lnTo>
                    <a:cubicBezTo>
                      <a:pt x="-7159" y="4083"/>
                      <a:pt x="-4270" y="9332"/>
                      <a:pt x="-1489" y="14415"/>
                    </a:cubicBezTo>
                    <a:cubicBezTo>
                      <a:pt x="1769" y="20335"/>
                      <a:pt x="5127" y="26457"/>
                      <a:pt x="5506" y="34061"/>
                    </a:cubicBezTo>
                    <a:cubicBezTo>
                      <a:pt x="5912" y="42636"/>
                      <a:pt x="4623" y="50599"/>
                      <a:pt x="3225" y="59028"/>
                    </a:cubicBezTo>
                    <a:cubicBezTo>
                      <a:pt x="2720" y="62188"/>
                      <a:pt x="2196" y="65385"/>
                      <a:pt x="1769" y="68628"/>
                    </a:cubicBezTo>
                    <a:cubicBezTo>
                      <a:pt x="1583" y="70057"/>
                      <a:pt x="1614" y="72422"/>
                      <a:pt x="1655" y="75171"/>
                    </a:cubicBezTo>
                    <a:cubicBezTo>
                      <a:pt x="1749" y="81860"/>
                      <a:pt x="1936" y="94318"/>
                      <a:pt x="-2435" y="94697"/>
                    </a:cubicBezTo>
                    <a:lnTo>
                      <a:pt x="-2212" y="97275"/>
                    </a:lnTo>
                    <a:cubicBezTo>
                      <a:pt x="4581" y="96703"/>
                      <a:pt x="4394" y="84235"/>
                      <a:pt x="4254" y="75140"/>
                    </a:cubicBezTo>
                    <a:cubicBezTo>
                      <a:pt x="4212" y="72494"/>
                      <a:pt x="4181" y="70208"/>
                      <a:pt x="4347" y="68960"/>
                    </a:cubicBezTo>
                    <a:cubicBezTo>
                      <a:pt x="4779" y="65748"/>
                      <a:pt x="5293" y="62578"/>
                      <a:pt x="5803" y="59439"/>
                    </a:cubicBezTo>
                    <a:cubicBezTo>
                      <a:pt x="7206" y="50874"/>
                      <a:pt x="8547" y="42792"/>
                      <a:pt x="8110" y="33936"/>
                    </a:cubicBezTo>
                    <a:cubicBezTo>
                      <a:pt x="7694" y="25735"/>
                      <a:pt x="4181" y="19337"/>
                      <a:pt x="808" y="13158"/>
                    </a:cubicBezTo>
                    <a:cubicBezTo>
                      <a:pt x="-2009" y="8038"/>
                      <a:pt x="-4649" y="3215"/>
                      <a:pt x="-5610" y="-250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9" name="Figura a mano libera: forma 1008">
                <a:extLst>
                  <a:ext uri="{FF2B5EF4-FFF2-40B4-BE49-F238E27FC236}">
                    <a16:creationId xmlns:a16="http://schemas.microsoft.com/office/drawing/2014/main" id="{DA2DB81E-C159-46C4-82AB-274F51374C0D}"/>
                  </a:ext>
                </a:extLst>
              </p:cNvPr>
              <p:cNvSpPr/>
              <p:nvPr/>
            </p:nvSpPr>
            <p:spPr>
              <a:xfrm flipV="1">
                <a:off x="10287778" y="4046236"/>
                <a:ext cx="28007" cy="58105"/>
              </a:xfrm>
              <a:custGeom>
                <a:avLst/>
                <a:gdLst>
                  <a:gd name="connsiteX0" fmla="*/ 18429 w 28007"/>
                  <a:gd name="connsiteY0" fmla="*/ -2423 h 58105"/>
                  <a:gd name="connsiteX1" fmla="*/ 415 w 28007"/>
                  <a:gd name="connsiteY1" fmla="*/ 19541 h 58105"/>
                  <a:gd name="connsiteX2" fmla="*/ -5162 w 28007"/>
                  <a:gd name="connsiteY2" fmla="*/ 40465 h 58105"/>
                  <a:gd name="connsiteX3" fmla="*/ -8144 w 28007"/>
                  <a:gd name="connsiteY3" fmla="*/ 54903 h 58105"/>
                  <a:gd name="connsiteX4" fmla="*/ -5655 w 28007"/>
                  <a:gd name="connsiteY4" fmla="*/ 55682 h 58105"/>
                  <a:gd name="connsiteX5" fmla="*/ -2594 w 28007"/>
                  <a:gd name="connsiteY5" fmla="*/ 40865 h 58105"/>
                  <a:gd name="connsiteX6" fmla="*/ 2759 w 28007"/>
                  <a:gd name="connsiteY6" fmla="*/ 20689 h 58105"/>
                  <a:gd name="connsiteX7" fmla="*/ 19863 w 28007"/>
                  <a:gd name="connsiteY7" fmla="*/ -245 h 58105"/>
                  <a:gd name="connsiteX8" fmla="*/ 18429 w 28007"/>
                  <a:gd name="connsiteY8" fmla="*/ -2423 h 58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007" h="58105">
                    <a:moveTo>
                      <a:pt x="18429" y="-2423"/>
                    </a:moveTo>
                    <a:cubicBezTo>
                      <a:pt x="11714" y="1990"/>
                      <a:pt x="4989" y="10196"/>
                      <a:pt x="415" y="19541"/>
                    </a:cubicBezTo>
                    <a:cubicBezTo>
                      <a:pt x="-3041" y="26567"/>
                      <a:pt x="-4111" y="33641"/>
                      <a:pt x="-5162" y="40465"/>
                    </a:cubicBezTo>
                    <a:cubicBezTo>
                      <a:pt x="-5884" y="45189"/>
                      <a:pt x="-6622" y="50059"/>
                      <a:pt x="-8144" y="54903"/>
                    </a:cubicBezTo>
                    <a:lnTo>
                      <a:pt x="-5655" y="55682"/>
                    </a:lnTo>
                    <a:cubicBezTo>
                      <a:pt x="-4080" y="50652"/>
                      <a:pt x="-3316" y="45678"/>
                      <a:pt x="-2594" y="40865"/>
                    </a:cubicBezTo>
                    <a:cubicBezTo>
                      <a:pt x="-1518" y="33916"/>
                      <a:pt x="-531" y="27368"/>
                      <a:pt x="2759" y="20689"/>
                    </a:cubicBezTo>
                    <a:cubicBezTo>
                      <a:pt x="7135" y="11750"/>
                      <a:pt x="13528" y="3928"/>
                      <a:pt x="19863" y="-245"/>
                    </a:cubicBezTo>
                    <a:lnTo>
                      <a:pt x="18429" y="-2423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0" name="Figura a mano libera: forma 1009">
                <a:extLst>
                  <a:ext uri="{FF2B5EF4-FFF2-40B4-BE49-F238E27FC236}">
                    <a16:creationId xmlns:a16="http://schemas.microsoft.com/office/drawing/2014/main" id="{680A1899-5C31-4F7B-95E2-7B4CC3478653}"/>
                  </a:ext>
                </a:extLst>
              </p:cNvPr>
              <p:cNvSpPr/>
              <p:nvPr/>
            </p:nvSpPr>
            <p:spPr>
              <a:xfrm flipV="1">
                <a:off x="10275813" y="4093728"/>
                <a:ext cx="38074" cy="46375"/>
              </a:xfrm>
              <a:custGeom>
                <a:avLst/>
                <a:gdLst>
                  <a:gd name="connsiteX0" fmla="*/ 28389 w 38074"/>
                  <a:gd name="connsiteY0" fmla="*/ -2332 h 46375"/>
                  <a:gd name="connsiteX1" fmla="*/ 18441 w 38074"/>
                  <a:gd name="connsiteY1" fmla="*/ 4050 h 46375"/>
                  <a:gd name="connsiteX2" fmla="*/ 3333 w 38074"/>
                  <a:gd name="connsiteY2" fmla="*/ 14710 h 46375"/>
                  <a:gd name="connsiteX3" fmla="*/ -6969 w 38074"/>
                  <a:gd name="connsiteY3" fmla="*/ 33217 h 46375"/>
                  <a:gd name="connsiteX4" fmla="*/ -7935 w 38074"/>
                  <a:gd name="connsiteY4" fmla="*/ 33217 h 46375"/>
                  <a:gd name="connsiteX5" fmla="*/ -7971 w 38074"/>
                  <a:gd name="connsiteY5" fmla="*/ 36200 h 46375"/>
                  <a:gd name="connsiteX6" fmla="*/ -8133 w 38074"/>
                  <a:gd name="connsiteY6" fmla="*/ 44043 h 46375"/>
                  <a:gd name="connsiteX7" fmla="*/ -4947 w 38074"/>
                  <a:gd name="connsiteY7" fmla="*/ 35291 h 46375"/>
                  <a:gd name="connsiteX8" fmla="*/ 5157 w 38074"/>
                  <a:gd name="connsiteY8" fmla="*/ 16581 h 46375"/>
                  <a:gd name="connsiteX9" fmla="*/ 19777 w 38074"/>
                  <a:gd name="connsiteY9" fmla="*/ 6295 h 46375"/>
                  <a:gd name="connsiteX10" fmla="*/ 29942 w 38074"/>
                  <a:gd name="connsiteY10" fmla="*/ -232 h 46375"/>
                  <a:gd name="connsiteX11" fmla="*/ 28389 w 38074"/>
                  <a:gd name="connsiteY11" fmla="*/ -2332 h 4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074" h="46375">
                    <a:moveTo>
                      <a:pt x="28389" y="-2332"/>
                    </a:moveTo>
                    <a:cubicBezTo>
                      <a:pt x="25333" y="-56"/>
                      <a:pt x="21819" y="2039"/>
                      <a:pt x="18441" y="4050"/>
                    </a:cubicBezTo>
                    <a:cubicBezTo>
                      <a:pt x="13150" y="7220"/>
                      <a:pt x="7667" y="10484"/>
                      <a:pt x="3333" y="14710"/>
                    </a:cubicBezTo>
                    <a:cubicBezTo>
                      <a:pt x="-1906" y="19803"/>
                      <a:pt x="-4552" y="26559"/>
                      <a:pt x="-6969" y="33217"/>
                    </a:cubicBezTo>
                    <a:lnTo>
                      <a:pt x="-7935" y="33217"/>
                    </a:lnTo>
                    <a:cubicBezTo>
                      <a:pt x="-7935" y="34220"/>
                      <a:pt x="-7940" y="35208"/>
                      <a:pt x="-7971" y="36200"/>
                    </a:cubicBezTo>
                    <a:lnTo>
                      <a:pt x="-8133" y="44043"/>
                    </a:lnTo>
                    <a:lnTo>
                      <a:pt x="-4947" y="35291"/>
                    </a:lnTo>
                    <a:cubicBezTo>
                      <a:pt x="-2509" y="28534"/>
                      <a:pt x="22" y="21544"/>
                      <a:pt x="5157" y="16581"/>
                    </a:cubicBezTo>
                    <a:cubicBezTo>
                      <a:pt x="9263" y="12574"/>
                      <a:pt x="14595" y="9377"/>
                      <a:pt x="19777" y="6295"/>
                    </a:cubicBezTo>
                    <a:cubicBezTo>
                      <a:pt x="23222" y="4237"/>
                      <a:pt x="26762" y="2112"/>
                      <a:pt x="29942" y="-232"/>
                    </a:cubicBezTo>
                    <a:lnTo>
                      <a:pt x="28389" y="-2332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1" name="Figura a mano libera: forma 1010">
                <a:extLst>
                  <a:ext uri="{FF2B5EF4-FFF2-40B4-BE49-F238E27FC236}">
                    <a16:creationId xmlns:a16="http://schemas.microsoft.com/office/drawing/2014/main" id="{AC617FE9-045F-4AFA-A6D7-379DD0A505C6}"/>
                  </a:ext>
                </a:extLst>
              </p:cNvPr>
              <p:cNvSpPr/>
              <p:nvPr/>
            </p:nvSpPr>
            <p:spPr>
              <a:xfrm flipV="1">
                <a:off x="10279919" y="4144240"/>
                <a:ext cx="32955" cy="40455"/>
              </a:xfrm>
              <a:custGeom>
                <a:avLst/>
                <a:gdLst>
                  <a:gd name="connsiteX0" fmla="*/ 22668 w 32955"/>
                  <a:gd name="connsiteY0" fmla="*/ -2228 h 40455"/>
                  <a:gd name="connsiteX1" fmla="*/ 10252 w 32955"/>
                  <a:gd name="connsiteY1" fmla="*/ 10224 h 40455"/>
                  <a:gd name="connsiteX2" fmla="*/ -8135 w 32955"/>
                  <a:gd name="connsiteY2" fmla="*/ 38185 h 40455"/>
                  <a:gd name="connsiteX3" fmla="*/ -5532 w 32955"/>
                  <a:gd name="connsiteY3" fmla="*/ 38227 h 40455"/>
                  <a:gd name="connsiteX4" fmla="*/ 11947 w 32955"/>
                  <a:gd name="connsiteY4" fmla="*/ 12215 h 40455"/>
                  <a:gd name="connsiteX5" fmla="*/ 24820 w 32955"/>
                  <a:gd name="connsiteY5" fmla="*/ -757 h 40455"/>
                  <a:gd name="connsiteX6" fmla="*/ 22668 w 32955"/>
                  <a:gd name="connsiteY6" fmla="*/ -2228 h 40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955" h="40455">
                    <a:moveTo>
                      <a:pt x="22668" y="-2228"/>
                    </a:moveTo>
                    <a:cubicBezTo>
                      <a:pt x="19644" y="2236"/>
                      <a:pt x="15086" y="6124"/>
                      <a:pt x="10252" y="10224"/>
                    </a:cubicBezTo>
                    <a:cubicBezTo>
                      <a:pt x="1318" y="17843"/>
                      <a:pt x="-7938" y="25717"/>
                      <a:pt x="-8135" y="38185"/>
                    </a:cubicBezTo>
                    <a:lnTo>
                      <a:pt x="-5532" y="38227"/>
                    </a:lnTo>
                    <a:cubicBezTo>
                      <a:pt x="-5365" y="26949"/>
                      <a:pt x="3449" y="19444"/>
                      <a:pt x="11947" y="12215"/>
                    </a:cubicBezTo>
                    <a:cubicBezTo>
                      <a:pt x="16692" y="8161"/>
                      <a:pt x="21593" y="3988"/>
                      <a:pt x="24820" y="-757"/>
                    </a:cubicBezTo>
                    <a:lnTo>
                      <a:pt x="22668" y="-2228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2" name="Figura a mano libera: forma 1011">
                <a:extLst>
                  <a:ext uri="{FF2B5EF4-FFF2-40B4-BE49-F238E27FC236}">
                    <a16:creationId xmlns:a16="http://schemas.microsoft.com/office/drawing/2014/main" id="{5B59427D-0C3C-4E3F-A735-4487994AAC11}"/>
                  </a:ext>
                </a:extLst>
              </p:cNvPr>
              <p:cNvSpPr/>
              <p:nvPr/>
            </p:nvSpPr>
            <p:spPr>
              <a:xfrm flipV="1">
                <a:off x="10328061" y="4154022"/>
                <a:ext cx="32508" cy="12457"/>
              </a:xfrm>
              <a:custGeom>
                <a:avLst/>
                <a:gdLst>
                  <a:gd name="connsiteX0" fmla="*/ 17563 w 32508"/>
                  <a:gd name="connsiteY0" fmla="*/ -2237 h 12457"/>
                  <a:gd name="connsiteX1" fmla="*/ 110 w 32508"/>
                  <a:gd name="connsiteY1" fmla="*/ 4082 h 12457"/>
                  <a:gd name="connsiteX2" fmla="*/ -8169 w 32508"/>
                  <a:gd name="connsiteY2" fmla="*/ 7611 h 12457"/>
                  <a:gd name="connsiteX3" fmla="*/ -8184 w 32508"/>
                  <a:gd name="connsiteY3" fmla="*/ 7611 h 12457"/>
                  <a:gd name="connsiteX4" fmla="*/ -8215 w 32508"/>
                  <a:gd name="connsiteY4" fmla="*/ 10220 h 12457"/>
                  <a:gd name="connsiteX5" fmla="*/ -8169 w 32508"/>
                  <a:gd name="connsiteY5" fmla="*/ 10220 h 12457"/>
                  <a:gd name="connsiteX6" fmla="*/ 1290 w 32508"/>
                  <a:gd name="connsiteY6" fmla="*/ 6405 h 12457"/>
                  <a:gd name="connsiteX7" fmla="*/ 19704 w 32508"/>
                  <a:gd name="connsiteY7" fmla="*/ 751 h 12457"/>
                  <a:gd name="connsiteX8" fmla="*/ 21799 w 32508"/>
                  <a:gd name="connsiteY8" fmla="*/ 3422 h 12457"/>
                  <a:gd name="connsiteX9" fmla="*/ 24293 w 32508"/>
                  <a:gd name="connsiteY9" fmla="*/ 2695 h 12457"/>
                  <a:gd name="connsiteX10" fmla="*/ 20728 w 32508"/>
                  <a:gd name="connsiteY10" fmla="*/ -1635 h 12457"/>
                  <a:gd name="connsiteX11" fmla="*/ 17563 w 32508"/>
                  <a:gd name="connsiteY11" fmla="*/ -2237 h 12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2508" h="12457">
                    <a:moveTo>
                      <a:pt x="17563" y="-2237"/>
                    </a:moveTo>
                    <a:cubicBezTo>
                      <a:pt x="12501" y="-2237"/>
                      <a:pt x="5755" y="1208"/>
                      <a:pt x="110" y="4082"/>
                    </a:cubicBezTo>
                    <a:cubicBezTo>
                      <a:pt x="-3304" y="5823"/>
                      <a:pt x="-6828" y="7611"/>
                      <a:pt x="-8169" y="7611"/>
                    </a:cubicBezTo>
                    <a:lnTo>
                      <a:pt x="-8184" y="7611"/>
                    </a:lnTo>
                    <a:lnTo>
                      <a:pt x="-8215" y="10220"/>
                    </a:lnTo>
                    <a:lnTo>
                      <a:pt x="-8169" y="10220"/>
                    </a:lnTo>
                    <a:cubicBezTo>
                      <a:pt x="-6297" y="10220"/>
                      <a:pt x="-3340" y="8765"/>
                      <a:pt x="1290" y="6405"/>
                    </a:cubicBezTo>
                    <a:cubicBezTo>
                      <a:pt x="7402" y="3298"/>
                      <a:pt x="15754" y="-959"/>
                      <a:pt x="19704" y="751"/>
                    </a:cubicBezTo>
                    <a:cubicBezTo>
                      <a:pt x="20718" y="1203"/>
                      <a:pt x="21393" y="2071"/>
                      <a:pt x="21799" y="3422"/>
                    </a:cubicBezTo>
                    <a:lnTo>
                      <a:pt x="24293" y="2695"/>
                    </a:lnTo>
                    <a:cubicBezTo>
                      <a:pt x="23685" y="585"/>
                      <a:pt x="22490" y="-876"/>
                      <a:pt x="20728" y="-1635"/>
                    </a:cubicBezTo>
                    <a:cubicBezTo>
                      <a:pt x="19792" y="-2050"/>
                      <a:pt x="18711" y="-2237"/>
                      <a:pt x="17563" y="-223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3" name="Figura a mano libera: forma 1012">
                <a:extLst>
                  <a:ext uri="{FF2B5EF4-FFF2-40B4-BE49-F238E27FC236}">
                    <a16:creationId xmlns:a16="http://schemas.microsoft.com/office/drawing/2014/main" id="{6C66883D-A464-41AF-B0FE-AAE7A31C5297}"/>
                  </a:ext>
                </a:extLst>
              </p:cNvPr>
              <p:cNvSpPr/>
              <p:nvPr/>
            </p:nvSpPr>
            <p:spPr>
              <a:xfrm flipV="1">
                <a:off x="10328716" y="4100116"/>
                <a:ext cx="32436" cy="9095"/>
              </a:xfrm>
              <a:custGeom>
                <a:avLst/>
                <a:gdLst>
                  <a:gd name="connsiteX0" fmla="*/ 6461 w 32436"/>
                  <a:gd name="connsiteY0" fmla="*/ -2359 h 9095"/>
                  <a:gd name="connsiteX1" fmla="*/ -2073 w 32436"/>
                  <a:gd name="connsiteY1" fmla="*/ -1943 h 9095"/>
                  <a:gd name="connsiteX2" fmla="*/ -8216 w 32436"/>
                  <a:gd name="connsiteY2" fmla="*/ -1610 h 9095"/>
                  <a:gd name="connsiteX3" fmla="*/ -8216 w 32436"/>
                  <a:gd name="connsiteY3" fmla="*/ 988 h 9095"/>
                  <a:gd name="connsiteX4" fmla="*/ -1876 w 32436"/>
                  <a:gd name="connsiteY4" fmla="*/ 651 h 9095"/>
                  <a:gd name="connsiteX5" fmla="*/ 21850 w 32436"/>
                  <a:gd name="connsiteY5" fmla="*/ 6736 h 9095"/>
                  <a:gd name="connsiteX6" fmla="*/ 24220 w 32436"/>
                  <a:gd name="connsiteY6" fmla="*/ 5676 h 9095"/>
                  <a:gd name="connsiteX7" fmla="*/ 6461 w 32436"/>
                  <a:gd name="connsiteY7" fmla="*/ -2359 h 9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436" h="9095">
                    <a:moveTo>
                      <a:pt x="6461" y="-2359"/>
                    </a:moveTo>
                    <a:cubicBezTo>
                      <a:pt x="3519" y="-2359"/>
                      <a:pt x="577" y="-2151"/>
                      <a:pt x="-2073" y="-1943"/>
                    </a:cubicBezTo>
                    <a:cubicBezTo>
                      <a:pt x="-4339" y="-1756"/>
                      <a:pt x="-6470" y="-1610"/>
                      <a:pt x="-8216" y="-1610"/>
                    </a:cubicBezTo>
                    <a:lnTo>
                      <a:pt x="-8216" y="988"/>
                    </a:lnTo>
                    <a:cubicBezTo>
                      <a:pt x="-6366" y="988"/>
                      <a:pt x="-4183" y="827"/>
                      <a:pt x="-1876" y="651"/>
                    </a:cubicBezTo>
                    <a:cubicBezTo>
                      <a:pt x="7157" y="-25"/>
                      <a:pt x="18414" y="-872"/>
                      <a:pt x="21850" y="6736"/>
                    </a:cubicBezTo>
                    <a:lnTo>
                      <a:pt x="24220" y="5676"/>
                    </a:lnTo>
                    <a:cubicBezTo>
                      <a:pt x="21242" y="-961"/>
                      <a:pt x="13836" y="-2359"/>
                      <a:pt x="6461" y="-2359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4" name="Figura a mano libera: forma 1013">
                <a:extLst>
                  <a:ext uri="{FF2B5EF4-FFF2-40B4-BE49-F238E27FC236}">
                    <a16:creationId xmlns:a16="http://schemas.microsoft.com/office/drawing/2014/main" id="{5D139796-D47F-4A1E-BD63-830E6F37E7B2}"/>
                  </a:ext>
                </a:extLst>
              </p:cNvPr>
              <p:cNvSpPr/>
              <p:nvPr/>
            </p:nvSpPr>
            <p:spPr>
              <a:xfrm flipV="1">
                <a:off x="10328685" y="4022999"/>
                <a:ext cx="19043" cy="27976"/>
              </a:xfrm>
              <a:custGeom>
                <a:avLst/>
                <a:gdLst>
                  <a:gd name="connsiteX0" fmla="*/ -6807 w 19043"/>
                  <a:gd name="connsiteY0" fmla="*/ -2506 h 27976"/>
                  <a:gd name="connsiteX1" fmla="*/ -8205 w 19043"/>
                  <a:gd name="connsiteY1" fmla="*/ -308 h 27976"/>
                  <a:gd name="connsiteX2" fmla="*/ 8104 w 19043"/>
                  <a:gd name="connsiteY2" fmla="*/ 25086 h 27976"/>
                  <a:gd name="connsiteX3" fmla="*/ 10697 w 19043"/>
                  <a:gd name="connsiteY3" fmla="*/ 25470 h 27976"/>
                  <a:gd name="connsiteX4" fmla="*/ -6807 w 19043"/>
                  <a:gd name="connsiteY4" fmla="*/ -2506 h 27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43" h="27976">
                    <a:moveTo>
                      <a:pt x="-6807" y="-2506"/>
                    </a:moveTo>
                    <a:lnTo>
                      <a:pt x="-8205" y="-308"/>
                    </a:lnTo>
                    <a:cubicBezTo>
                      <a:pt x="-716" y="4458"/>
                      <a:pt x="9419" y="16240"/>
                      <a:pt x="8104" y="25086"/>
                    </a:cubicBezTo>
                    <a:lnTo>
                      <a:pt x="10697" y="25470"/>
                    </a:lnTo>
                    <a:cubicBezTo>
                      <a:pt x="12287" y="14587"/>
                      <a:pt x="69" y="1880"/>
                      <a:pt x="-6807" y="-2506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5" name="Figura a mano libera: forma 1014">
                <a:extLst>
                  <a:ext uri="{FF2B5EF4-FFF2-40B4-BE49-F238E27FC236}">
                    <a16:creationId xmlns:a16="http://schemas.microsoft.com/office/drawing/2014/main" id="{03D8C3A8-A10F-45FA-BCCE-EB3DAA061CBE}"/>
                  </a:ext>
                </a:extLst>
              </p:cNvPr>
              <p:cNvSpPr/>
              <p:nvPr/>
            </p:nvSpPr>
            <p:spPr>
              <a:xfrm flipV="1">
                <a:off x="10290837" y="3986525"/>
                <a:ext cx="37969" cy="44036"/>
              </a:xfrm>
              <a:custGeom>
                <a:avLst/>
                <a:gdLst>
                  <a:gd name="connsiteX0" fmla="*/ 29721 w 37969"/>
                  <a:gd name="connsiteY0" fmla="*/ -2568 h 44036"/>
                  <a:gd name="connsiteX1" fmla="*/ 27154 w 37969"/>
                  <a:gd name="connsiteY1" fmla="*/ -2142 h 44036"/>
                  <a:gd name="connsiteX2" fmla="*/ 10886 w 37969"/>
                  <a:gd name="connsiteY2" fmla="*/ 15056 h 44036"/>
                  <a:gd name="connsiteX3" fmla="*/ 7514 w 37969"/>
                  <a:gd name="connsiteY3" fmla="*/ 17384 h 44036"/>
                  <a:gd name="connsiteX4" fmla="*/ -8006 w 37969"/>
                  <a:gd name="connsiteY4" fmla="*/ 41468 h 44036"/>
                  <a:gd name="connsiteX5" fmla="*/ -5433 w 37969"/>
                  <a:gd name="connsiteY5" fmla="*/ 41021 h 44036"/>
                  <a:gd name="connsiteX6" fmla="*/ 9046 w 37969"/>
                  <a:gd name="connsiteY6" fmla="*/ 19484 h 44036"/>
                  <a:gd name="connsiteX7" fmla="*/ 12342 w 37969"/>
                  <a:gd name="connsiteY7" fmla="*/ 17207 h 44036"/>
                  <a:gd name="connsiteX8" fmla="*/ 29721 w 37969"/>
                  <a:gd name="connsiteY8" fmla="*/ -2568 h 44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969" h="44036">
                    <a:moveTo>
                      <a:pt x="29721" y="-2568"/>
                    </a:moveTo>
                    <a:lnTo>
                      <a:pt x="27154" y="-2142"/>
                    </a:lnTo>
                    <a:cubicBezTo>
                      <a:pt x="28089" y="3424"/>
                      <a:pt x="16905" y="10986"/>
                      <a:pt x="10886" y="15056"/>
                    </a:cubicBezTo>
                    <a:cubicBezTo>
                      <a:pt x="9561" y="15960"/>
                      <a:pt x="8397" y="16755"/>
                      <a:pt x="7514" y="17384"/>
                    </a:cubicBezTo>
                    <a:cubicBezTo>
                      <a:pt x="5736" y="18709"/>
                      <a:pt x="-9856" y="30569"/>
                      <a:pt x="-8006" y="41468"/>
                    </a:cubicBezTo>
                    <a:lnTo>
                      <a:pt x="-5433" y="41021"/>
                    </a:lnTo>
                    <a:cubicBezTo>
                      <a:pt x="-6727" y="33417"/>
                      <a:pt x="3075" y="23912"/>
                      <a:pt x="9046" y="19484"/>
                    </a:cubicBezTo>
                    <a:cubicBezTo>
                      <a:pt x="9904" y="18860"/>
                      <a:pt x="11037" y="18091"/>
                      <a:pt x="12342" y="17207"/>
                    </a:cubicBezTo>
                    <a:cubicBezTo>
                      <a:pt x="19748" y="12207"/>
                      <a:pt x="30932" y="4651"/>
                      <a:pt x="29721" y="-2568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6" name="Figura a mano libera: forma 1015">
                <a:extLst>
                  <a:ext uri="{FF2B5EF4-FFF2-40B4-BE49-F238E27FC236}">
                    <a16:creationId xmlns:a16="http://schemas.microsoft.com/office/drawing/2014/main" id="{426B73F3-B147-410C-8E91-3B9170A106FC}"/>
                  </a:ext>
                </a:extLst>
              </p:cNvPr>
              <p:cNvSpPr/>
              <p:nvPr/>
            </p:nvSpPr>
            <p:spPr>
              <a:xfrm flipV="1">
                <a:off x="10322578" y="3950690"/>
                <a:ext cx="8457" cy="52419"/>
              </a:xfrm>
              <a:custGeom>
                <a:avLst/>
                <a:gdLst>
                  <a:gd name="connsiteX0" fmla="*/ -4226 w 8457"/>
                  <a:gd name="connsiteY0" fmla="*/ -2637 h 52419"/>
                  <a:gd name="connsiteX1" fmla="*/ -6367 w 8457"/>
                  <a:gd name="connsiteY1" fmla="*/ -1151 h 52419"/>
                  <a:gd name="connsiteX2" fmla="*/ -3478 w 8457"/>
                  <a:gd name="connsiteY2" fmla="*/ 27003 h 52419"/>
                  <a:gd name="connsiteX3" fmla="*/ -4278 w 8457"/>
                  <a:gd name="connsiteY3" fmla="*/ 32860 h 52419"/>
                  <a:gd name="connsiteX4" fmla="*/ -8186 w 8457"/>
                  <a:gd name="connsiteY4" fmla="*/ 47979 h 52419"/>
                  <a:gd name="connsiteX5" fmla="*/ -6310 w 8457"/>
                  <a:gd name="connsiteY5" fmla="*/ 49782 h 52419"/>
                  <a:gd name="connsiteX6" fmla="*/ -1700 w 8457"/>
                  <a:gd name="connsiteY6" fmla="*/ 33156 h 52419"/>
                  <a:gd name="connsiteX7" fmla="*/ -910 w 8457"/>
                  <a:gd name="connsiteY7" fmla="*/ 27502 h 52419"/>
                  <a:gd name="connsiteX8" fmla="*/ -4226 w 8457"/>
                  <a:gd name="connsiteY8" fmla="*/ -2637 h 52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57" h="52419">
                    <a:moveTo>
                      <a:pt x="-4226" y="-2637"/>
                    </a:moveTo>
                    <a:lnTo>
                      <a:pt x="-6367" y="-1151"/>
                    </a:lnTo>
                    <a:cubicBezTo>
                      <a:pt x="-302" y="7523"/>
                      <a:pt x="-2631" y="22580"/>
                      <a:pt x="-3478" y="27003"/>
                    </a:cubicBezTo>
                    <a:cubicBezTo>
                      <a:pt x="-3794" y="28609"/>
                      <a:pt x="-4039" y="30672"/>
                      <a:pt x="-4278" y="32860"/>
                    </a:cubicBezTo>
                    <a:cubicBezTo>
                      <a:pt x="-4933" y="38473"/>
                      <a:pt x="-5759" y="45453"/>
                      <a:pt x="-8186" y="47979"/>
                    </a:cubicBezTo>
                    <a:lnTo>
                      <a:pt x="-6310" y="49782"/>
                    </a:lnTo>
                    <a:cubicBezTo>
                      <a:pt x="-3254" y="46627"/>
                      <a:pt x="-2433" y="39460"/>
                      <a:pt x="-1700" y="33156"/>
                    </a:cubicBezTo>
                    <a:cubicBezTo>
                      <a:pt x="-1450" y="31020"/>
                      <a:pt x="-1227" y="29014"/>
                      <a:pt x="-910" y="27502"/>
                    </a:cubicBezTo>
                    <a:cubicBezTo>
                      <a:pt x="-16" y="22824"/>
                      <a:pt x="2427" y="6868"/>
                      <a:pt x="-4226" y="-263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7" name="Figura a mano libera: forma 1016">
                <a:extLst>
                  <a:ext uri="{FF2B5EF4-FFF2-40B4-BE49-F238E27FC236}">
                    <a16:creationId xmlns:a16="http://schemas.microsoft.com/office/drawing/2014/main" id="{DE90209D-FFA7-48BC-869F-541DB8EC6C8F}"/>
                  </a:ext>
                </a:extLst>
              </p:cNvPr>
              <p:cNvSpPr/>
              <p:nvPr/>
            </p:nvSpPr>
            <p:spPr>
              <a:xfrm flipV="1">
                <a:off x="10297367" y="4019522"/>
                <a:ext cx="13037" cy="63946"/>
              </a:xfrm>
              <a:custGeom>
                <a:avLst/>
                <a:gdLst>
                  <a:gd name="connsiteX0" fmla="*/ -6604 w 13037"/>
                  <a:gd name="connsiteY0" fmla="*/ -2475 h 63946"/>
                  <a:gd name="connsiteX1" fmla="*/ -8148 w 13037"/>
                  <a:gd name="connsiteY1" fmla="*/ -380 h 63946"/>
                  <a:gd name="connsiteX2" fmla="*/ 1929 w 13037"/>
                  <a:gd name="connsiteY2" fmla="*/ 34187 h 63946"/>
                  <a:gd name="connsiteX3" fmla="*/ 1732 w 13037"/>
                  <a:gd name="connsiteY3" fmla="*/ 35569 h 63946"/>
                  <a:gd name="connsiteX4" fmla="*/ -2520 w 13037"/>
                  <a:gd name="connsiteY4" fmla="*/ 59586 h 63946"/>
                  <a:gd name="connsiteX5" fmla="*/ -1818 w 13037"/>
                  <a:gd name="connsiteY5" fmla="*/ 59975 h 63946"/>
                  <a:gd name="connsiteX6" fmla="*/ -768 w 13037"/>
                  <a:gd name="connsiteY6" fmla="*/ 61472 h 63946"/>
                  <a:gd name="connsiteX7" fmla="*/ 4299 w 13037"/>
                  <a:gd name="connsiteY7" fmla="*/ 35938 h 63946"/>
                  <a:gd name="connsiteX8" fmla="*/ 4502 w 13037"/>
                  <a:gd name="connsiteY8" fmla="*/ 34561 h 63946"/>
                  <a:gd name="connsiteX9" fmla="*/ -6604 w 13037"/>
                  <a:gd name="connsiteY9" fmla="*/ -2475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037" h="63946">
                    <a:moveTo>
                      <a:pt x="-6604" y="-2475"/>
                    </a:moveTo>
                    <a:lnTo>
                      <a:pt x="-8148" y="-380"/>
                    </a:lnTo>
                    <a:cubicBezTo>
                      <a:pt x="324" y="5831"/>
                      <a:pt x="3431" y="23933"/>
                      <a:pt x="1929" y="34187"/>
                    </a:cubicBezTo>
                    <a:lnTo>
                      <a:pt x="1732" y="35569"/>
                    </a:lnTo>
                    <a:cubicBezTo>
                      <a:pt x="-1070" y="54892"/>
                      <a:pt x="-2135" y="58910"/>
                      <a:pt x="-2520" y="59586"/>
                    </a:cubicBezTo>
                    <a:lnTo>
                      <a:pt x="-1818" y="59975"/>
                    </a:lnTo>
                    <a:lnTo>
                      <a:pt x="-768" y="61472"/>
                    </a:lnTo>
                    <a:cubicBezTo>
                      <a:pt x="-20" y="60927"/>
                      <a:pt x="781" y="60381"/>
                      <a:pt x="4299" y="35938"/>
                    </a:cubicBezTo>
                    <a:lnTo>
                      <a:pt x="4502" y="34561"/>
                    </a:lnTo>
                    <a:cubicBezTo>
                      <a:pt x="6061" y="23901"/>
                      <a:pt x="3021" y="4573"/>
                      <a:pt x="-6604" y="-2475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8" name="Figura a mano libera: forma 1017">
                <a:extLst>
                  <a:ext uri="{FF2B5EF4-FFF2-40B4-BE49-F238E27FC236}">
                    <a16:creationId xmlns:a16="http://schemas.microsoft.com/office/drawing/2014/main" id="{016255E9-07F4-49B9-9112-23D1C1F364E7}"/>
                  </a:ext>
                </a:extLst>
              </p:cNvPr>
              <p:cNvSpPr/>
              <p:nvPr/>
            </p:nvSpPr>
            <p:spPr>
              <a:xfrm flipV="1">
                <a:off x="10274717" y="4051994"/>
                <a:ext cx="19239" cy="16704"/>
              </a:xfrm>
              <a:custGeom>
                <a:avLst/>
                <a:gdLst>
                  <a:gd name="connsiteX0" fmla="*/ 10356 w 19239"/>
                  <a:gd name="connsiteY0" fmla="*/ -2455 h 16704"/>
                  <a:gd name="connsiteX1" fmla="*/ -1874 w 19239"/>
                  <a:gd name="connsiteY1" fmla="*/ 4852 h 16704"/>
                  <a:gd name="connsiteX2" fmla="*/ -4769 w 19239"/>
                  <a:gd name="connsiteY2" fmla="*/ 8339 h 16704"/>
                  <a:gd name="connsiteX3" fmla="*/ -8115 w 19239"/>
                  <a:gd name="connsiteY3" fmla="*/ 11977 h 16704"/>
                  <a:gd name="connsiteX4" fmla="*/ -6827 w 19239"/>
                  <a:gd name="connsiteY4" fmla="*/ 14249 h 16704"/>
                  <a:gd name="connsiteX5" fmla="*/ -2690 w 19239"/>
                  <a:gd name="connsiteY5" fmla="*/ 9893 h 16704"/>
                  <a:gd name="connsiteX6" fmla="*/ -96 w 19239"/>
                  <a:gd name="connsiteY6" fmla="*/ 6749 h 16704"/>
                  <a:gd name="connsiteX7" fmla="*/ 11125 w 19239"/>
                  <a:gd name="connsiteY7" fmla="*/ 24 h 16704"/>
                  <a:gd name="connsiteX8" fmla="*/ 10356 w 19239"/>
                  <a:gd name="connsiteY8" fmla="*/ -2455 h 16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239" h="16704">
                    <a:moveTo>
                      <a:pt x="10356" y="-2455"/>
                    </a:moveTo>
                    <a:cubicBezTo>
                      <a:pt x="6359" y="-1229"/>
                      <a:pt x="1546" y="1650"/>
                      <a:pt x="-1874" y="4852"/>
                    </a:cubicBezTo>
                    <a:cubicBezTo>
                      <a:pt x="-2924" y="5850"/>
                      <a:pt x="-3880" y="7118"/>
                      <a:pt x="-4769" y="8339"/>
                    </a:cubicBezTo>
                    <a:cubicBezTo>
                      <a:pt x="-5865" y="9826"/>
                      <a:pt x="-7003" y="11354"/>
                      <a:pt x="-8115" y="11977"/>
                    </a:cubicBezTo>
                    <a:lnTo>
                      <a:pt x="-6827" y="14249"/>
                    </a:lnTo>
                    <a:cubicBezTo>
                      <a:pt x="-5262" y="13360"/>
                      <a:pt x="-3952" y="11588"/>
                      <a:pt x="-2690" y="9893"/>
                    </a:cubicBezTo>
                    <a:cubicBezTo>
                      <a:pt x="-1848" y="8755"/>
                      <a:pt x="-980" y="7586"/>
                      <a:pt x="-96" y="6749"/>
                    </a:cubicBezTo>
                    <a:cubicBezTo>
                      <a:pt x="3069" y="3797"/>
                      <a:pt x="7471" y="1157"/>
                      <a:pt x="11125" y="24"/>
                    </a:cubicBezTo>
                    <a:lnTo>
                      <a:pt x="10356" y="-2455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9" name="Figura a mano libera: forma 1018">
                <a:extLst>
                  <a:ext uri="{FF2B5EF4-FFF2-40B4-BE49-F238E27FC236}">
                    <a16:creationId xmlns:a16="http://schemas.microsoft.com/office/drawing/2014/main" id="{AE8EABC9-D6A2-40BC-9CCD-020A41BC22ED}"/>
                  </a:ext>
                </a:extLst>
              </p:cNvPr>
              <p:cNvSpPr/>
              <p:nvPr/>
            </p:nvSpPr>
            <p:spPr>
              <a:xfrm flipV="1">
                <a:off x="10289373" y="4081541"/>
                <a:ext cx="9334" cy="45605"/>
              </a:xfrm>
              <a:custGeom>
                <a:avLst/>
                <a:gdLst>
                  <a:gd name="connsiteX0" fmla="*/ -1234 w 9334"/>
                  <a:gd name="connsiteY0" fmla="*/ -2359 h 45605"/>
                  <a:gd name="connsiteX1" fmla="*/ -3090 w 9334"/>
                  <a:gd name="connsiteY1" fmla="*/ 16974 h 45605"/>
                  <a:gd name="connsiteX2" fmla="*/ -8131 w 9334"/>
                  <a:gd name="connsiteY2" fmla="*/ 41479 h 45605"/>
                  <a:gd name="connsiteX3" fmla="*/ -6229 w 9334"/>
                  <a:gd name="connsiteY3" fmla="*/ 43246 h 45605"/>
                  <a:gd name="connsiteX4" fmla="*/ -491 w 9334"/>
                  <a:gd name="connsiteY4" fmla="*/ 16912 h 45605"/>
                  <a:gd name="connsiteX5" fmla="*/ 1203 w 9334"/>
                  <a:gd name="connsiteY5" fmla="*/ -1434 h 45605"/>
                  <a:gd name="connsiteX6" fmla="*/ -1234 w 9334"/>
                  <a:gd name="connsiteY6" fmla="*/ -2359 h 4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34" h="45605">
                    <a:moveTo>
                      <a:pt x="-1234" y="-2359"/>
                    </a:moveTo>
                    <a:cubicBezTo>
                      <a:pt x="-3355" y="3207"/>
                      <a:pt x="-3220" y="10202"/>
                      <a:pt x="-3090" y="16974"/>
                    </a:cubicBezTo>
                    <a:cubicBezTo>
                      <a:pt x="-2918" y="26137"/>
                      <a:pt x="-2736" y="35622"/>
                      <a:pt x="-8131" y="41479"/>
                    </a:cubicBezTo>
                    <a:lnTo>
                      <a:pt x="-6229" y="43246"/>
                    </a:lnTo>
                    <a:cubicBezTo>
                      <a:pt x="-107" y="36620"/>
                      <a:pt x="-304" y="26605"/>
                      <a:pt x="-491" y="16912"/>
                    </a:cubicBezTo>
                    <a:cubicBezTo>
                      <a:pt x="-621" y="10098"/>
                      <a:pt x="-741" y="3669"/>
                      <a:pt x="1203" y="-1434"/>
                    </a:cubicBezTo>
                    <a:lnTo>
                      <a:pt x="-1234" y="-2359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0" name="Figura a mano libera: forma 1019">
                <a:extLst>
                  <a:ext uri="{FF2B5EF4-FFF2-40B4-BE49-F238E27FC236}">
                    <a16:creationId xmlns:a16="http://schemas.microsoft.com/office/drawing/2014/main" id="{EE0C9EE3-1A49-40D4-A3AC-79BBF3D75D70}"/>
                  </a:ext>
                </a:extLst>
              </p:cNvPr>
              <p:cNvSpPr/>
              <p:nvPr/>
            </p:nvSpPr>
            <p:spPr>
              <a:xfrm flipV="1">
                <a:off x="10267020" y="4110521"/>
                <a:ext cx="18112" cy="5748"/>
              </a:xfrm>
              <a:custGeom>
                <a:avLst/>
                <a:gdLst>
                  <a:gd name="connsiteX0" fmla="*/ 9980 w 18112"/>
                  <a:gd name="connsiteY0" fmla="*/ -2340 h 5748"/>
                  <a:gd name="connsiteX1" fmla="*/ -8101 w 18112"/>
                  <a:gd name="connsiteY1" fmla="*/ 1023 h 5748"/>
                  <a:gd name="connsiteX2" fmla="*/ -7067 w 18112"/>
                  <a:gd name="connsiteY2" fmla="*/ 3409 h 5748"/>
                  <a:gd name="connsiteX3" fmla="*/ 10011 w 18112"/>
                  <a:gd name="connsiteY3" fmla="*/ 259 h 5748"/>
                  <a:gd name="connsiteX4" fmla="*/ 9980 w 18112"/>
                  <a:gd name="connsiteY4" fmla="*/ -2340 h 5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12" h="5748">
                    <a:moveTo>
                      <a:pt x="9980" y="-2340"/>
                    </a:moveTo>
                    <a:cubicBezTo>
                      <a:pt x="3515" y="-2314"/>
                      <a:pt x="-1782" y="-1747"/>
                      <a:pt x="-8101" y="1023"/>
                    </a:cubicBezTo>
                    <a:lnTo>
                      <a:pt x="-7067" y="3409"/>
                    </a:lnTo>
                    <a:cubicBezTo>
                      <a:pt x="-1111" y="810"/>
                      <a:pt x="3707" y="285"/>
                      <a:pt x="10011" y="259"/>
                    </a:cubicBezTo>
                    <a:lnTo>
                      <a:pt x="9980" y="-234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1" name="Figura a mano libera: forma 1020">
                <a:extLst>
                  <a:ext uri="{FF2B5EF4-FFF2-40B4-BE49-F238E27FC236}">
                    <a16:creationId xmlns:a16="http://schemas.microsoft.com/office/drawing/2014/main" id="{B08C0223-5A96-45E3-AE51-3572BB8BB652}"/>
                  </a:ext>
                </a:extLst>
              </p:cNvPr>
              <p:cNvSpPr/>
              <p:nvPr/>
            </p:nvSpPr>
            <p:spPr>
              <a:xfrm flipV="1">
                <a:off x="10289614" y="4136959"/>
                <a:ext cx="8526" cy="32025"/>
              </a:xfrm>
              <a:custGeom>
                <a:avLst/>
                <a:gdLst>
                  <a:gd name="connsiteX0" fmla="*/ 395 w 8526"/>
                  <a:gd name="connsiteY0" fmla="*/ -2253 h 32025"/>
                  <a:gd name="connsiteX1" fmla="*/ -2209 w 8526"/>
                  <a:gd name="connsiteY1" fmla="*/ -2253 h 32025"/>
                  <a:gd name="connsiteX2" fmla="*/ -3944 w 8526"/>
                  <a:gd name="connsiteY2" fmla="*/ 14965 h 32025"/>
                  <a:gd name="connsiteX3" fmla="*/ -5592 w 8526"/>
                  <a:gd name="connsiteY3" fmla="*/ 19336 h 32025"/>
                  <a:gd name="connsiteX4" fmla="*/ -8066 w 8526"/>
                  <a:gd name="connsiteY4" fmla="*/ 29772 h 32025"/>
                  <a:gd name="connsiteX5" fmla="*/ -5478 w 8526"/>
                  <a:gd name="connsiteY5" fmla="*/ 29497 h 32025"/>
                  <a:gd name="connsiteX6" fmla="*/ -3191 w 8526"/>
                  <a:gd name="connsiteY6" fmla="*/ 20344 h 32025"/>
                  <a:gd name="connsiteX7" fmla="*/ -1445 w 8526"/>
                  <a:gd name="connsiteY7" fmla="*/ 15703 h 32025"/>
                  <a:gd name="connsiteX8" fmla="*/ 395 w 8526"/>
                  <a:gd name="connsiteY8" fmla="*/ -2253 h 3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26" h="32025">
                    <a:moveTo>
                      <a:pt x="395" y="-2253"/>
                    </a:moveTo>
                    <a:lnTo>
                      <a:pt x="-2209" y="-2253"/>
                    </a:lnTo>
                    <a:cubicBezTo>
                      <a:pt x="-2209" y="3313"/>
                      <a:pt x="-2209" y="9066"/>
                      <a:pt x="-3944" y="14965"/>
                    </a:cubicBezTo>
                    <a:cubicBezTo>
                      <a:pt x="-4339" y="16353"/>
                      <a:pt x="-4937" y="17803"/>
                      <a:pt x="-5592" y="19336"/>
                    </a:cubicBezTo>
                    <a:cubicBezTo>
                      <a:pt x="-6995" y="22735"/>
                      <a:pt x="-8461" y="26238"/>
                      <a:pt x="-8066" y="29772"/>
                    </a:cubicBezTo>
                    <a:lnTo>
                      <a:pt x="-5478" y="29497"/>
                    </a:lnTo>
                    <a:cubicBezTo>
                      <a:pt x="-5784" y="26617"/>
                      <a:pt x="-4454" y="23431"/>
                      <a:pt x="-3191" y="20344"/>
                    </a:cubicBezTo>
                    <a:cubicBezTo>
                      <a:pt x="-2531" y="18811"/>
                      <a:pt x="-1881" y="17221"/>
                      <a:pt x="-1445" y="15703"/>
                    </a:cubicBezTo>
                    <a:cubicBezTo>
                      <a:pt x="395" y="9435"/>
                      <a:pt x="395" y="3495"/>
                      <a:pt x="395" y="-2253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2" name="Figura a mano libera: forma 1021">
                <a:extLst>
                  <a:ext uri="{FF2B5EF4-FFF2-40B4-BE49-F238E27FC236}">
                    <a16:creationId xmlns:a16="http://schemas.microsoft.com/office/drawing/2014/main" id="{25CC9D14-5695-4F87-AADA-D7C2E1777AC7}"/>
                  </a:ext>
                </a:extLst>
              </p:cNvPr>
              <p:cNvSpPr/>
              <p:nvPr/>
            </p:nvSpPr>
            <p:spPr>
              <a:xfrm flipV="1">
                <a:off x="10272201" y="4156090"/>
                <a:ext cx="16246" cy="6423"/>
              </a:xfrm>
              <a:custGeom>
                <a:avLst/>
                <a:gdLst>
                  <a:gd name="connsiteX0" fmla="*/ 7099 w 16246"/>
                  <a:gd name="connsiteY0" fmla="*/ -2240 h 6423"/>
                  <a:gd name="connsiteX1" fmla="*/ -8109 w 16246"/>
                  <a:gd name="connsiteY1" fmla="*/ 1814 h 6423"/>
                  <a:gd name="connsiteX2" fmla="*/ -7028 w 16246"/>
                  <a:gd name="connsiteY2" fmla="*/ 4184 h 6423"/>
                  <a:gd name="connsiteX3" fmla="*/ 7998 w 16246"/>
                  <a:gd name="connsiteY3" fmla="*/ 395 h 6423"/>
                  <a:gd name="connsiteX4" fmla="*/ 8138 w 16246"/>
                  <a:gd name="connsiteY4" fmla="*/ -2203 h 6423"/>
                  <a:gd name="connsiteX5" fmla="*/ 7099 w 16246"/>
                  <a:gd name="connsiteY5" fmla="*/ -2240 h 6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246" h="6423">
                    <a:moveTo>
                      <a:pt x="7099" y="-2240"/>
                    </a:moveTo>
                    <a:cubicBezTo>
                      <a:pt x="2879" y="-2240"/>
                      <a:pt x="-2105" y="-899"/>
                      <a:pt x="-8109" y="1814"/>
                    </a:cubicBezTo>
                    <a:lnTo>
                      <a:pt x="-7028" y="4184"/>
                    </a:lnTo>
                    <a:cubicBezTo>
                      <a:pt x="-915" y="1414"/>
                      <a:pt x="3954" y="182"/>
                      <a:pt x="7998" y="395"/>
                    </a:cubicBezTo>
                    <a:lnTo>
                      <a:pt x="8138" y="-2203"/>
                    </a:lnTo>
                    <a:lnTo>
                      <a:pt x="7099" y="-224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3" name="Figura a mano libera: forma 1022">
                <a:extLst>
                  <a:ext uri="{FF2B5EF4-FFF2-40B4-BE49-F238E27FC236}">
                    <a16:creationId xmlns:a16="http://schemas.microsoft.com/office/drawing/2014/main" id="{A71A88F9-7DFE-4091-9B6C-4B586C686953}"/>
                  </a:ext>
                </a:extLst>
              </p:cNvPr>
              <p:cNvSpPr/>
              <p:nvPr/>
            </p:nvSpPr>
            <p:spPr>
              <a:xfrm flipV="1">
                <a:off x="10340348" y="4160679"/>
                <a:ext cx="12124" cy="27415"/>
              </a:xfrm>
              <a:custGeom>
                <a:avLst/>
                <a:gdLst>
                  <a:gd name="connsiteX0" fmla="*/ 1972 w 12124"/>
                  <a:gd name="connsiteY0" fmla="*/ -2207 h 27415"/>
                  <a:gd name="connsiteX1" fmla="*/ -7378 w 12124"/>
                  <a:gd name="connsiteY1" fmla="*/ 25209 h 27415"/>
                  <a:gd name="connsiteX2" fmla="*/ -4977 w 12124"/>
                  <a:gd name="connsiteY2" fmla="*/ 24201 h 27415"/>
                  <a:gd name="connsiteX3" fmla="*/ 3906 w 12124"/>
                  <a:gd name="connsiteY3" fmla="*/ -450 h 27415"/>
                  <a:gd name="connsiteX4" fmla="*/ 1972 w 12124"/>
                  <a:gd name="connsiteY4" fmla="*/ -2207 h 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24" h="27415">
                    <a:moveTo>
                      <a:pt x="1972" y="-2207"/>
                    </a:moveTo>
                    <a:cubicBezTo>
                      <a:pt x="-2856" y="3089"/>
                      <a:pt x="-10828" y="17013"/>
                      <a:pt x="-7378" y="25209"/>
                    </a:cubicBezTo>
                    <a:lnTo>
                      <a:pt x="-4977" y="24201"/>
                    </a:lnTo>
                    <a:cubicBezTo>
                      <a:pt x="-7840" y="17397"/>
                      <a:pt x="-845" y="4727"/>
                      <a:pt x="3906" y="-450"/>
                    </a:cubicBezTo>
                    <a:lnTo>
                      <a:pt x="1972" y="-2207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4" name="Figura a mano libera: forma 1023">
                <a:extLst>
                  <a:ext uri="{FF2B5EF4-FFF2-40B4-BE49-F238E27FC236}">
                    <a16:creationId xmlns:a16="http://schemas.microsoft.com/office/drawing/2014/main" id="{9663304A-22EE-4D4C-B5B0-6F63AE4DE234}"/>
                  </a:ext>
                </a:extLst>
              </p:cNvPr>
              <p:cNvSpPr/>
              <p:nvPr/>
            </p:nvSpPr>
            <p:spPr>
              <a:xfrm flipV="1">
                <a:off x="10326120" y="4062186"/>
                <a:ext cx="15178" cy="28382"/>
              </a:xfrm>
              <a:custGeom>
                <a:avLst/>
                <a:gdLst>
                  <a:gd name="connsiteX0" fmla="*/ 5271 w 15178"/>
                  <a:gd name="connsiteY0" fmla="*/ -2420 h 28382"/>
                  <a:gd name="connsiteX1" fmla="*/ 339 w 15178"/>
                  <a:gd name="connsiteY1" fmla="*/ 7382 h 28382"/>
                  <a:gd name="connsiteX2" fmla="*/ -1693 w 15178"/>
                  <a:gd name="connsiteY2" fmla="*/ 13078 h 28382"/>
                  <a:gd name="connsiteX3" fmla="*/ -4126 w 15178"/>
                  <a:gd name="connsiteY3" fmla="*/ 16726 h 28382"/>
                  <a:gd name="connsiteX4" fmla="*/ -8190 w 15178"/>
                  <a:gd name="connsiteY4" fmla="*/ 25962 h 28382"/>
                  <a:gd name="connsiteX5" fmla="*/ -5602 w 15178"/>
                  <a:gd name="connsiteY5" fmla="*/ 25837 h 28382"/>
                  <a:gd name="connsiteX6" fmla="*/ -2036 w 15178"/>
                  <a:gd name="connsiteY6" fmla="*/ 18265 h 28382"/>
                  <a:gd name="connsiteX7" fmla="*/ 609 w 15178"/>
                  <a:gd name="connsiteY7" fmla="*/ 14284 h 28382"/>
                  <a:gd name="connsiteX8" fmla="*/ 2844 w 15178"/>
                  <a:gd name="connsiteY8" fmla="*/ 8109 h 28382"/>
                  <a:gd name="connsiteX9" fmla="*/ 6981 w 15178"/>
                  <a:gd name="connsiteY9" fmla="*/ -461 h 28382"/>
                  <a:gd name="connsiteX10" fmla="*/ 5271 w 15178"/>
                  <a:gd name="connsiteY10" fmla="*/ -2420 h 28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178" h="28382">
                    <a:moveTo>
                      <a:pt x="5271" y="-2420"/>
                    </a:moveTo>
                    <a:cubicBezTo>
                      <a:pt x="2480" y="12"/>
                      <a:pt x="1384" y="3754"/>
                      <a:pt x="339" y="7382"/>
                    </a:cubicBezTo>
                    <a:cubicBezTo>
                      <a:pt x="-274" y="9455"/>
                      <a:pt x="-841" y="11430"/>
                      <a:pt x="-1693" y="13078"/>
                    </a:cubicBezTo>
                    <a:cubicBezTo>
                      <a:pt x="-2301" y="14258"/>
                      <a:pt x="-3200" y="15458"/>
                      <a:pt x="-4126" y="16726"/>
                    </a:cubicBezTo>
                    <a:cubicBezTo>
                      <a:pt x="-6194" y="19564"/>
                      <a:pt x="-8346" y="22485"/>
                      <a:pt x="-8190" y="25962"/>
                    </a:cubicBezTo>
                    <a:lnTo>
                      <a:pt x="-5602" y="25837"/>
                    </a:lnTo>
                    <a:cubicBezTo>
                      <a:pt x="-5700" y="23280"/>
                      <a:pt x="-3824" y="20744"/>
                      <a:pt x="-2036" y="18265"/>
                    </a:cubicBezTo>
                    <a:cubicBezTo>
                      <a:pt x="-1070" y="16976"/>
                      <a:pt x="-87" y="15635"/>
                      <a:pt x="609" y="14284"/>
                    </a:cubicBezTo>
                    <a:cubicBezTo>
                      <a:pt x="1586" y="12397"/>
                      <a:pt x="2226" y="10214"/>
                      <a:pt x="2844" y="8109"/>
                    </a:cubicBezTo>
                    <a:cubicBezTo>
                      <a:pt x="3832" y="4705"/>
                      <a:pt x="4772" y="1488"/>
                      <a:pt x="6981" y="-461"/>
                    </a:cubicBezTo>
                    <a:lnTo>
                      <a:pt x="5271" y="-242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5" name="Figura a mano libera: forma 1024">
                <a:extLst>
                  <a:ext uri="{FF2B5EF4-FFF2-40B4-BE49-F238E27FC236}">
                    <a16:creationId xmlns:a16="http://schemas.microsoft.com/office/drawing/2014/main" id="{9FCA0862-0673-44A6-B204-C400A724FAA9}"/>
                  </a:ext>
                </a:extLst>
              </p:cNvPr>
              <p:cNvSpPr/>
              <p:nvPr/>
            </p:nvSpPr>
            <p:spPr>
              <a:xfrm flipV="1">
                <a:off x="10303802" y="3951132"/>
                <a:ext cx="7362" cy="59077"/>
              </a:xfrm>
              <a:custGeom>
                <a:avLst/>
                <a:gdLst>
                  <a:gd name="connsiteX0" fmla="*/ -802 w 7362"/>
                  <a:gd name="connsiteY0" fmla="*/ -2629 h 59077"/>
                  <a:gd name="connsiteX1" fmla="*/ -3400 w 7362"/>
                  <a:gd name="connsiteY1" fmla="*/ -2562 h 59077"/>
                  <a:gd name="connsiteX2" fmla="*/ -5781 w 7362"/>
                  <a:gd name="connsiteY2" fmla="*/ 11164 h 59077"/>
                  <a:gd name="connsiteX3" fmla="*/ -8036 w 7362"/>
                  <a:gd name="connsiteY3" fmla="*/ 26611 h 59077"/>
                  <a:gd name="connsiteX4" fmla="*/ -5890 w 7362"/>
                  <a:gd name="connsiteY4" fmla="*/ 33216 h 59077"/>
                  <a:gd name="connsiteX5" fmla="*/ -3712 w 7362"/>
                  <a:gd name="connsiteY5" fmla="*/ 40820 h 59077"/>
                  <a:gd name="connsiteX6" fmla="*/ -6575 w 7362"/>
                  <a:gd name="connsiteY6" fmla="*/ 55507 h 59077"/>
                  <a:gd name="connsiteX7" fmla="*/ -4143 w 7362"/>
                  <a:gd name="connsiteY7" fmla="*/ 56448 h 59077"/>
                  <a:gd name="connsiteX8" fmla="*/ -1113 w 7362"/>
                  <a:gd name="connsiteY8" fmla="*/ 40758 h 59077"/>
                  <a:gd name="connsiteX9" fmla="*/ -3504 w 7362"/>
                  <a:gd name="connsiteY9" fmla="*/ 32177 h 59077"/>
                  <a:gd name="connsiteX10" fmla="*/ -5438 w 7362"/>
                  <a:gd name="connsiteY10" fmla="*/ 26309 h 59077"/>
                  <a:gd name="connsiteX11" fmla="*/ -3260 w 7362"/>
                  <a:gd name="connsiteY11" fmla="*/ 11824 h 59077"/>
                  <a:gd name="connsiteX12" fmla="*/ -802 w 7362"/>
                  <a:gd name="connsiteY12" fmla="*/ -2629 h 59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62" h="59077">
                    <a:moveTo>
                      <a:pt x="-802" y="-2629"/>
                    </a:moveTo>
                    <a:lnTo>
                      <a:pt x="-3400" y="-2562"/>
                    </a:lnTo>
                    <a:cubicBezTo>
                      <a:pt x="-3270" y="1742"/>
                      <a:pt x="-4554" y="6528"/>
                      <a:pt x="-5781" y="11164"/>
                    </a:cubicBezTo>
                    <a:cubicBezTo>
                      <a:pt x="-7158" y="16393"/>
                      <a:pt x="-8577" y="21803"/>
                      <a:pt x="-8036" y="26611"/>
                    </a:cubicBezTo>
                    <a:cubicBezTo>
                      <a:pt x="-7755" y="28975"/>
                      <a:pt x="-6794" y="31143"/>
                      <a:pt x="-5890" y="33216"/>
                    </a:cubicBezTo>
                    <a:cubicBezTo>
                      <a:pt x="-4809" y="35716"/>
                      <a:pt x="-3785" y="38065"/>
                      <a:pt x="-3712" y="40820"/>
                    </a:cubicBezTo>
                    <a:cubicBezTo>
                      <a:pt x="-3613" y="45393"/>
                      <a:pt x="-4611" y="50466"/>
                      <a:pt x="-6575" y="55507"/>
                    </a:cubicBezTo>
                    <a:lnTo>
                      <a:pt x="-4143" y="56448"/>
                    </a:lnTo>
                    <a:cubicBezTo>
                      <a:pt x="-2054" y="51105"/>
                      <a:pt x="-1004" y="45674"/>
                      <a:pt x="-1113" y="40758"/>
                    </a:cubicBezTo>
                    <a:cubicBezTo>
                      <a:pt x="-1186" y="37494"/>
                      <a:pt x="-2387" y="34796"/>
                      <a:pt x="-3504" y="32177"/>
                    </a:cubicBezTo>
                    <a:cubicBezTo>
                      <a:pt x="-4387" y="30176"/>
                      <a:pt x="-5224" y="28284"/>
                      <a:pt x="-5438" y="26309"/>
                    </a:cubicBezTo>
                    <a:cubicBezTo>
                      <a:pt x="-5947" y="21990"/>
                      <a:pt x="-4642" y="17053"/>
                      <a:pt x="-3260" y="11824"/>
                    </a:cubicBezTo>
                    <a:cubicBezTo>
                      <a:pt x="-1981" y="7017"/>
                      <a:pt x="-661" y="2048"/>
                      <a:pt x="-802" y="-2629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6" name="Figura a mano libera: forma 1025">
                <a:extLst>
                  <a:ext uri="{FF2B5EF4-FFF2-40B4-BE49-F238E27FC236}">
                    <a16:creationId xmlns:a16="http://schemas.microsoft.com/office/drawing/2014/main" id="{ED4D8B32-C844-465B-97F0-B0EF2D509F8E}"/>
                  </a:ext>
                </a:extLst>
              </p:cNvPr>
              <p:cNvSpPr/>
              <p:nvPr/>
            </p:nvSpPr>
            <p:spPr>
              <a:xfrm flipV="1">
                <a:off x="10283822" y="4008738"/>
                <a:ext cx="35174" cy="9251"/>
              </a:xfrm>
              <a:custGeom>
                <a:avLst/>
                <a:gdLst>
                  <a:gd name="connsiteX0" fmla="*/ 26517 w 35174"/>
                  <a:gd name="connsiteY0" fmla="*/ -2558 h 9251"/>
                  <a:gd name="connsiteX1" fmla="*/ -8144 w 35174"/>
                  <a:gd name="connsiteY1" fmla="*/ 6423 h 9251"/>
                  <a:gd name="connsiteX2" fmla="*/ -5550 w 35174"/>
                  <a:gd name="connsiteY2" fmla="*/ 6693 h 9251"/>
                  <a:gd name="connsiteX3" fmla="*/ 26969 w 35174"/>
                  <a:gd name="connsiteY3" fmla="*/ 41 h 9251"/>
                  <a:gd name="connsiteX4" fmla="*/ 27031 w 35174"/>
                  <a:gd name="connsiteY4" fmla="*/ -2558 h 9251"/>
                  <a:gd name="connsiteX5" fmla="*/ 26517 w 35174"/>
                  <a:gd name="connsiteY5" fmla="*/ -2558 h 9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174" h="9251">
                    <a:moveTo>
                      <a:pt x="26517" y="-2558"/>
                    </a:moveTo>
                    <a:cubicBezTo>
                      <a:pt x="22239" y="-2558"/>
                      <a:pt x="-7213" y="-2210"/>
                      <a:pt x="-8144" y="6423"/>
                    </a:cubicBezTo>
                    <a:lnTo>
                      <a:pt x="-5550" y="6693"/>
                    </a:lnTo>
                    <a:cubicBezTo>
                      <a:pt x="-5030" y="1777"/>
                      <a:pt x="17494" y="-188"/>
                      <a:pt x="26969" y="41"/>
                    </a:cubicBezTo>
                    <a:lnTo>
                      <a:pt x="27031" y="-2558"/>
                    </a:lnTo>
                    <a:lnTo>
                      <a:pt x="26517" y="-2558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7" name="Figura a mano libera: forma 1026">
                <a:extLst>
                  <a:ext uri="{FF2B5EF4-FFF2-40B4-BE49-F238E27FC236}">
                    <a16:creationId xmlns:a16="http://schemas.microsoft.com/office/drawing/2014/main" id="{C9F3847C-2A76-4D62-B106-0BD1F69A72B6}"/>
                  </a:ext>
                </a:extLst>
              </p:cNvPr>
              <p:cNvSpPr/>
              <p:nvPr/>
            </p:nvSpPr>
            <p:spPr>
              <a:xfrm flipV="1">
                <a:off x="10339137" y="4006404"/>
                <a:ext cx="4349" cy="30539"/>
              </a:xfrm>
              <a:custGeom>
                <a:avLst/>
                <a:gdLst>
                  <a:gd name="connsiteX0" fmla="*/ -4307 w 4349"/>
                  <a:gd name="connsiteY0" fmla="*/ -2540 h 30539"/>
                  <a:gd name="connsiteX1" fmla="*/ -6911 w 4349"/>
                  <a:gd name="connsiteY1" fmla="*/ -2384 h 30539"/>
                  <a:gd name="connsiteX2" fmla="*/ -7519 w 4349"/>
                  <a:gd name="connsiteY2" fmla="*/ 6602 h 30539"/>
                  <a:gd name="connsiteX3" fmla="*/ -8200 w 4349"/>
                  <a:gd name="connsiteY3" fmla="*/ 15136 h 30539"/>
                  <a:gd name="connsiteX4" fmla="*/ -7306 w 4349"/>
                  <a:gd name="connsiteY4" fmla="*/ 20229 h 30539"/>
                  <a:gd name="connsiteX5" fmla="*/ -6792 w 4349"/>
                  <a:gd name="connsiteY5" fmla="*/ 26975 h 30539"/>
                  <a:gd name="connsiteX6" fmla="*/ -4411 w 4349"/>
                  <a:gd name="connsiteY6" fmla="*/ 27999 h 30539"/>
                  <a:gd name="connsiteX7" fmla="*/ -4775 w 4349"/>
                  <a:gd name="connsiteY7" fmla="*/ 19601 h 30539"/>
                  <a:gd name="connsiteX8" fmla="*/ -5601 w 4349"/>
                  <a:gd name="connsiteY8" fmla="*/ 15069 h 30539"/>
                  <a:gd name="connsiteX9" fmla="*/ -4947 w 4349"/>
                  <a:gd name="connsiteY9" fmla="*/ 6940 h 30539"/>
                  <a:gd name="connsiteX10" fmla="*/ -4307 w 4349"/>
                  <a:gd name="connsiteY10" fmla="*/ -2540 h 30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49" h="30539">
                    <a:moveTo>
                      <a:pt x="-4307" y="-2540"/>
                    </a:moveTo>
                    <a:lnTo>
                      <a:pt x="-6911" y="-2384"/>
                    </a:lnTo>
                    <a:cubicBezTo>
                      <a:pt x="-6724" y="615"/>
                      <a:pt x="-7103" y="3510"/>
                      <a:pt x="-7519" y="6602"/>
                    </a:cubicBezTo>
                    <a:cubicBezTo>
                      <a:pt x="-7898" y="9367"/>
                      <a:pt x="-8278" y="12220"/>
                      <a:pt x="-8200" y="15136"/>
                    </a:cubicBezTo>
                    <a:cubicBezTo>
                      <a:pt x="-8169" y="16773"/>
                      <a:pt x="-7738" y="18535"/>
                      <a:pt x="-7306" y="20229"/>
                    </a:cubicBezTo>
                    <a:cubicBezTo>
                      <a:pt x="-6693" y="22698"/>
                      <a:pt x="-6059" y="25245"/>
                      <a:pt x="-6792" y="26975"/>
                    </a:cubicBezTo>
                    <a:lnTo>
                      <a:pt x="-4411" y="27999"/>
                    </a:lnTo>
                    <a:cubicBezTo>
                      <a:pt x="-3330" y="25458"/>
                      <a:pt x="-4053" y="22480"/>
                      <a:pt x="-4775" y="19601"/>
                    </a:cubicBezTo>
                    <a:cubicBezTo>
                      <a:pt x="-5191" y="17974"/>
                      <a:pt x="-5570" y="16430"/>
                      <a:pt x="-5601" y="15069"/>
                    </a:cubicBezTo>
                    <a:cubicBezTo>
                      <a:pt x="-5674" y="12366"/>
                      <a:pt x="-5316" y="9726"/>
                      <a:pt x="-4947" y="6940"/>
                    </a:cubicBezTo>
                    <a:cubicBezTo>
                      <a:pt x="-4536" y="3868"/>
                      <a:pt x="-4110" y="703"/>
                      <a:pt x="-4307" y="-2540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8" name="Figura a mano libera: forma 1027">
                <a:extLst>
                  <a:ext uri="{FF2B5EF4-FFF2-40B4-BE49-F238E27FC236}">
                    <a16:creationId xmlns:a16="http://schemas.microsoft.com/office/drawing/2014/main" id="{52545B59-448E-42C3-B415-55EB3CA3B6D1}"/>
                  </a:ext>
                </a:extLst>
              </p:cNvPr>
              <p:cNvSpPr/>
              <p:nvPr/>
            </p:nvSpPr>
            <p:spPr>
              <a:xfrm flipV="1">
                <a:off x="10287107" y="4015728"/>
                <a:ext cx="23600" cy="32524"/>
              </a:xfrm>
              <a:custGeom>
                <a:avLst/>
                <a:gdLst>
                  <a:gd name="connsiteX0" fmla="*/ 13746 w 23600"/>
                  <a:gd name="connsiteY0" fmla="*/ -2517 h 32524"/>
                  <a:gd name="connsiteX1" fmla="*/ 6096 w 23600"/>
                  <a:gd name="connsiteY1" fmla="*/ 7347 h 32524"/>
                  <a:gd name="connsiteX2" fmla="*/ 592 w 23600"/>
                  <a:gd name="connsiteY2" fmla="*/ 15034 h 32524"/>
                  <a:gd name="connsiteX3" fmla="*/ -8140 w 23600"/>
                  <a:gd name="connsiteY3" fmla="*/ 29404 h 32524"/>
                  <a:gd name="connsiteX4" fmla="*/ -5608 w 23600"/>
                  <a:gd name="connsiteY4" fmla="*/ 30007 h 32524"/>
                  <a:gd name="connsiteX5" fmla="*/ 2525 w 23600"/>
                  <a:gd name="connsiteY5" fmla="*/ 16770 h 32524"/>
                  <a:gd name="connsiteX6" fmla="*/ 8289 w 23600"/>
                  <a:gd name="connsiteY6" fmla="*/ 8761 h 32524"/>
                  <a:gd name="connsiteX7" fmla="*/ 15461 w 23600"/>
                  <a:gd name="connsiteY7" fmla="*/ -573 h 32524"/>
                  <a:gd name="connsiteX8" fmla="*/ 13746 w 23600"/>
                  <a:gd name="connsiteY8" fmla="*/ -2517 h 32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600" h="32524">
                    <a:moveTo>
                      <a:pt x="13746" y="-2517"/>
                    </a:moveTo>
                    <a:cubicBezTo>
                      <a:pt x="10721" y="170"/>
                      <a:pt x="8362" y="3818"/>
                      <a:pt x="6096" y="7347"/>
                    </a:cubicBezTo>
                    <a:cubicBezTo>
                      <a:pt x="4381" y="10013"/>
                      <a:pt x="2608" y="12773"/>
                      <a:pt x="592" y="15034"/>
                    </a:cubicBezTo>
                    <a:cubicBezTo>
                      <a:pt x="-2781" y="18792"/>
                      <a:pt x="-6799" y="23822"/>
                      <a:pt x="-8140" y="29404"/>
                    </a:cubicBezTo>
                    <a:lnTo>
                      <a:pt x="-5608" y="30007"/>
                    </a:lnTo>
                    <a:cubicBezTo>
                      <a:pt x="-4413" y="24992"/>
                      <a:pt x="-624" y="20299"/>
                      <a:pt x="2525" y="16770"/>
                    </a:cubicBezTo>
                    <a:cubicBezTo>
                      <a:pt x="4698" y="14343"/>
                      <a:pt x="6517" y="11505"/>
                      <a:pt x="8289" y="8761"/>
                    </a:cubicBezTo>
                    <a:cubicBezTo>
                      <a:pt x="10560" y="5227"/>
                      <a:pt x="12727" y="1890"/>
                      <a:pt x="15461" y="-573"/>
                    </a:cubicBezTo>
                    <a:lnTo>
                      <a:pt x="13746" y="-2517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9" name="Figura a mano libera: forma 1028">
                <a:extLst>
                  <a:ext uri="{FF2B5EF4-FFF2-40B4-BE49-F238E27FC236}">
                    <a16:creationId xmlns:a16="http://schemas.microsoft.com/office/drawing/2014/main" id="{7767FAEB-02E2-4C34-9C45-8B70DB281C05}"/>
                  </a:ext>
                </a:extLst>
              </p:cNvPr>
              <p:cNvSpPr/>
              <p:nvPr/>
            </p:nvSpPr>
            <p:spPr>
              <a:xfrm flipV="1">
                <a:off x="10309975" y="3927785"/>
                <a:ext cx="11426" cy="41292"/>
              </a:xfrm>
              <a:custGeom>
                <a:avLst/>
                <a:gdLst>
                  <a:gd name="connsiteX0" fmla="*/ -5808 w 11426"/>
                  <a:gd name="connsiteY0" fmla="*/ -2699 h 41292"/>
                  <a:gd name="connsiteX1" fmla="*/ -8168 w 11426"/>
                  <a:gd name="connsiteY1" fmla="*/ -1587 h 41292"/>
                  <a:gd name="connsiteX2" fmla="*/ -7705 w 11426"/>
                  <a:gd name="connsiteY2" fmla="*/ -610 h 41292"/>
                  <a:gd name="connsiteX3" fmla="*/ -3865 w 11426"/>
                  <a:gd name="connsiteY3" fmla="*/ 36524 h 41292"/>
                  <a:gd name="connsiteX4" fmla="*/ -2290 w 11426"/>
                  <a:gd name="connsiteY4" fmla="*/ 38593 h 41292"/>
                  <a:gd name="connsiteX5" fmla="*/ -5351 w 11426"/>
                  <a:gd name="connsiteY5" fmla="*/ -1733 h 41292"/>
                  <a:gd name="connsiteX6" fmla="*/ -5808 w 11426"/>
                  <a:gd name="connsiteY6" fmla="*/ -2699 h 41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26" h="41292">
                    <a:moveTo>
                      <a:pt x="-5808" y="-2699"/>
                    </a:moveTo>
                    <a:lnTo>
                      <a:pt x="-8168" y="-1587"/>
                    </a:lnTo>
                    <a:lnTo>
                      <a:pt x="-7705" y="-610"/>
                    </a:lnTo>
                    <a:cubicBezTo>
                      <a:pt x="-3163" y="8943"/>
                      <a:pt x="6286" y="28832"/>
                      <a:pt x="-3865" y="36524"/>
                    </a:cubicBezTo>
                    <a:lnTo>
                      <a:pt x="-2290" y="38593"/>
                    </a:lnTo>
                    <a:cubicBezTo>
                      <a:pt x="9550" y="29622"/>
                      <a:pt x="-507" y="8444"/>
                      <a:pt x="-5351" y="-1733"/>
                    </a:cubicBezTo>
                    <a:lnTo>
                      <a:pt x="-5808" y="-2699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0" name="Figura a mano libera: forma 1029">
                <a:extLst>
                  <a:ext uri="{FF2B5EF4-FFF2-40B4-BE49-F238E27FC236}">
                    <a16:creationId xmlns:a16="http://schemas.microsoft.com/office/drawing/2014/main" id="{8EA38A9D-8CA4-44B0-8E84-8EBBAD2DB733}"/>
                  </a:ext>
                </a:extLst>
              </p:cNvPr>
              <p:cNvSpPr/>
              <p:nvPr/>
            </p:nvSpPr>
            <p:spPr>
              <a:xfrm flipV="1">
                <a:off x="10343991" y="4072269"/>
                <a:ext cx="11558" cy="11408"/>
              </a:xfrm>
              <a:custGeom>
                <a:avLst/>
                <a:gdLst>
                  <a:gd name="connsiteX0" fmla="*/ -7518 w 11558"/>
                  <a:gd name="connsiteY0" fmla="*/ -2417 h 11408"/>
                  <a:gd name="connsiteX1" fmla="*/ -8224 w 11558"/>
                  <a:gd name="connsiteY1" fmla="*/ 93 h 11408"/>
                  <a:gd name="connsiteX2" fmla="*/ -2242 w 11558"/>
                  <a:gd name="connsiteY2" fmla="*/ 4989 h 11408"/>
                  <a:gd name="connsiteX3" fmla="*/ 1780 w 11558"/>
                  <a:gd name="connsiteY3" fmla="*/ 8991 h 11408"/>
                  <a:gd name="connsiteX4" fmla="*/ 3334 w 11558"/>
                  <a:gd name="connsiteY4" fmla="*/ 6907 h 11408"/>
                  <a:gd name="connsiteX5" fmla="*/ -294 w 11558"/>
                  <a:gd name="connsiteY5" fmla="*/ 3274 h 11408"/>
                  <a:gd name="connsiteX6" fmla="*/ -7518 w 11558"/>
                  <a:gd name="connsiteY6" fmla="*/ -2417 h 1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58" h="11408">
                    <a:moveTo>
                      <a:pt x="-7518" y="-2417"/>
                    </a:moveTo>
                    <a:lnTo>
                      <a:pt x="-8224" y="93"/>
                    </a:lnTo>
                    <a:cubicBezTo>
                      <a:pt x="-5980" y="722"/>
                      <a:pt x="-4176" y="2791"/>
                      <a:pt x="-2242" y="4989"/>
                    </a:cubicBezTo>
                    <a:cubicBezTo>
                      <a:pt x="-1011" y="6403"/>
                      <a:pt x="299" y="7889"/>
                      <a:pt x="1780" y="8991"/>
                    </a:cubicBezTo>
                    <a:lnTo>
                      <a:pt x="3334" y="6907"/>
                    </a:lnTo>
                    <a:cubicBezTo>
                      <a:pt x="2076" y="5972"/>
                      <a:pt x="923" y="4662"/>
                      <a:pt x="-294" y="3274"/>
                    </a:cubicBezTo>
                    <a:cubicBezTo>
                      <a:pt x="-2367" y="894"/>
                      <a:pt x="-4535" y="-1580"/>
                      <a:pt x="-7518" y="-241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1" name="Figura a mano libera: forma 1030">
                <a:extLst>
                  <a:ext uri="{FF2B5EF4-FFF2-40B4-BE49-F238E27FC236}">
                    <a16:creationId xmlns:a16="http://schemas.microsoft.com/office/drawing/2014/main" id="{8BA049E0-97C4-458B-98A0-40821C21B4DC}"/>
                  </a:ext>
                </a:extLst>
              </p:cNvPr>
              <p:cNvSpPr/>
              <p:nvPr/>
            </p:nvSpPr>
            <p:spPr>
              <a:xfrm flipV="1">
                <a:off x="10332734" y="4109907"/>
                <a:ext cx="18704" cy="21287"/>
              </a:xfrm>
              <a:custGeom>
                <a:avLst/>
                <a:gdLst>
                  <a:gd name="connsiteX0" fmla="*/ 7494 w 18704"/>
                  <a:gd name="connsiteY0" fmla="*/ -2324 h 21287"/>
                  <a:gd name="connsiteX1" fmla="*/ 5109 w 18704"/>
                  <a:gd name="connsiteY1" fmla="*/ -1867 h 21287"/>
                  <a:gd name="connsiteX2" fmla="*/ -7598 w 18704"/>
                  <a:gd name="connsiteY2" fmla="*/ 16490 h 21287"/>
                  <a:gd name="connsiteX3" fmla="*/ -8212 w 18704"/>
                  <a:gd name="connsiteY3" fmla="*/ 17940 h 21287"/>
                  <a:gd name="connsiteX4" fmla="*/ -5821 w 18704"/>
                  <a:gd name="connsiteY4" fmla="*/ 18964 h 21287"/>
                  <a:gd name="connsiteX5" fmla="*/ -5192 w 18704"/>
                  <a:gd name="connsiteY5" fmla="*/ 17488 h 21287"/>
                  <a:gd name="connsiteX6" fmla="*/ 6034 w 18704"/>
                  <a:gd name="connsiteY6" fmla="*/ 571 h 21287"/>
                  <a:gd name="connsiteX7" fmla="*/ 9334 w 18704"/>
                  <a:gd name="connsiteY7" fmla="*/ 747 h 21287"/>
                  <a:gd name="connsiteX8" fmla="*/ 10493 w 18704"/>
                  <a:gd name="connsiteY8" fmla="*/ -1576 h 21287"/>
                  <a:gd name="connsiteX9" fmla="*/ 7494 w 18704"/>
                  <a:gd name="connsiteY9" fmla="*/ -2324 h 2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04" h="21287">
                    <a:moveTo>
                      <a:pt x="7494" y="-2324"/>
                    </a:moveTo>
                    <a:cubicBezTo>
                      <a:pt x="6699" y="-2324"/>
                      <a:pt x="5914" y="-2158"/>
                      <a:pt x="5109" y="-1867"/>
                    </a:cubicBezTo>
                    <a:cubicBezTo>
                      <a:pt x="-946" y="410"/>
                      <a:pt x="-5265" y="10867"/>
                      <a:pt x="-7598" y="16490"/>
                    </a:cubicBezTo>
                    <a:lnTo>
                      <a:pt x="-8212" y="17940"/>
                    </a:lnTo>
                    <a:lnTo>
                      <a:pt x="-5821" y="18964"/>
                    </a:lnTo>
                    <a:lnTo>
                      <a:pt x="-5192" y="17488"/>
                    </a:lnTo>
                    <a:cubicBezTo>
                      <a:pt x="-3332" y="12982"/>
                      <a:pt x="1029" y="2452"/>
                      <a:pt x="6034" y="571"/>
                    </a:cubicBezTo>
                    <a:cubicBezTo>
                      <a:pt x="7141" y="155"/>
                      <a:pt x="8232" y="207"/>
                      <a:pt x="9334" y="747"/>
                    </a:cubicBezTo>
                    <a:lnTo>
                      <a:pt x="10493" y="-1576"/>
                    </a:lnTo>
                    <a:cubicBezTo>
                      <a:pt x="9501" y="-2064"/>
                      <a:pt x="8487" y="-2324"/>
                      <a:pt x="7494" y="-2324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2" name="Figura a mano libera: forma 1031">
                <a:extLst>
                  <a:ext uri="{FF2B5EF4-FFF2-40B4-BE49-F238E27FC236}">
                    <a16:creationId xmlns:a16="http://schemas.microsoft.com/office/drawing/2014/main" id="{8C6A2E8A-8EE3-4AE5-AA43-4C6F45019EC2}"/>
                  </a:ext>
                </a:extLst>
              </p:cNvPr>
              <p:cNvSpPr/>
              <p:nvPr/>
            </p:nvSpPr>
            <p:spPr>
              <a:xfrm flipV="1">
                <a:off x="10325591" y="4119850"/>
                <a:ext cx="8296" cy="31885"/>
              </a:xfrm>
              <a:custGeom>
                <a:avLst/>
                <a:gdLst>
                  <a:gd name="connsiteX0" fmla="*/ -2410 w 8296"/>
                  <a:gd name="connsiteY0" fmla="*/ -2291 h 31885"/>
                  <a:gd name="connsiteX1" fmla="*/ -4115 w 8296"/>
                  <a:gd name="connsiteY1" fmla="*/ 3858 h 31885"/>
                  <a:gd name="connsiteX2" fmla="*/ -7607 w 8296"/>
                  <a:gd name="connsiteY2" fmla="*/ 29594 h 31885"/>
                  <a:gd name="connsiteX3" fmla="*/ -5097 w 8296"/>
                  <a:gd name="connsiteY3" fmla="*/ 28955 h 31885"/>
                  <a:gd name="connsiteX4" fmla="*/ -1615 w 8296"/>
                  <a:gd name="connsiteY4" fmla="*/ 4570 h 31885"/>
                  <a:gd name="connsiteX5" fmla="*/ 105 w 8296"/>
                  <a:gd name="connsiteY5" fmla="*/ -1652 h 31885"/>
                  <a:gd name="connsiteX6" fmla="*/ -2410 w 8296"/>
                  <a:gd name="connsiteY6" fmla="*/ -2291 h 31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96" h="31885">
                    <a:moveTo>
                      <a:pt x="-2410" y="-2291"/>
                    </a:moveTo>
                    <a:cubicBezTo>
                      <a:pt x="-2925" y="-326"/>
                      <a:pt x="-3507" y="1742"/>
                      <a:pt x="-4115" y="3858"/>
                    </a:cubicBezTo>
                    <a:cubicBezTo>
                      <a:pt x="-6620" y="12579"/>
                      <a:pt x="-9432" y="22484"/>
                      <a:pt x="-7607" y="29594"/>
                    </a:cubicBezTo>
                    <a:lnTo>
                      <a:pt x="-5097" y="28955"/>
                    </a:lnTo>
                    <a:cubicBezTo>
                      <a:pt x="-6739" y="22510"/>
                      <a:pt x="-4011" y="12979"/>
                      <a:pt x="-1615" y="4570"/>
                    </a:cubicBezTo>
                    <a:cubicBezTo>
                      <a:pt x="-1002" y="2428"/>
                      <a:pt x="-404" y="344"/>
                      <a:pt x="105" y="-1652"/>
                    </a:cubicBezTo>
                    <a:lnTo>
                      <a:pt x="-2410" y="-2291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3" name="Figura a mano libera: forma 1032">
                <a:extLst>
                  <a:ext uri="{FF2B5EF4-FFF2-40B4-BE49-F238E27FC236}">
                    <a16:creationId xmlns:a16="http://schemas.microsoft.com/office/drawing/2014/main" id="{2C9D8AC2-B03B-42B9-ABCA-472F0EEDF7E7}"/>
                  </a:ext>
                </a:extLst>
              </p:cNvPr>
              <p:cNvSpPr/>
              <p:nvPr/>
            </p:nvSpPr>
            <p:spPr>
              <a:xfrm flipV="1">
                <a:off x="10347827" y="4144334"/>
                <a:ext cx="14931" cy="3949"/>
              </a:xfrm>
              <a:custGeom>
                <a:avLst/>
                <a:gdLst>
                  <a:gd name="connsiteX0" fmla="*/ 503 w 14931"/>
                  <a:gd name="connsiteY0" fmla="*/ -2268 h 3949"/>
                  <a:gd name="connsiteX1" fmla="*/ -8234 w 14931"/>
                  <a:gd name="connsiteY1" fmla="*/ -771 h 3949"/>
                  <a:gd name="connsiteX2" fmla="*/ -7397 w 14931"/>
                  <a:gd name="connsiteY2" fmla="*/ 1682 h 3949"/>
                  <a:gd name="connsiteX3" fmla="*/ 5009 w 14931"/>
                  <a:gd name="connsiteY3" fmla="*/ 1453 h 3949"/>
                  <a:gd name="connsiteX4" fmla="*/ 6698 w 14931"/>
                  <a:gd name="connsiteY4" fmla="*/ -532 h 3949"/>
                  <a:gd name="connsiteX5" fmla="*/ 503 w 14931"/>
                  <a:gd name="connsiteY5" fmla="*/ -2268 h 3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931" h="3949">
                    <a:moveTo>
                      <a:pt x="503" y="-2268"/>
                    </a:moveTo>
                    <a:cubicBezTo>
                      <a:pt x="-2922" y="-2268"/>
                      <a:pt x="-6514" y="-1358"/>
                      <a:pt x="-8234" y="-771"/>
                    </a:cubicBezTo>
                    <a:lnTo>
                      <a:pt x="-7397" y="1682"/>
                    </a:lnTo>
                    <a:cubicBezTo>
                      <a:pt x="-3588" y="377"/>
                      <a:pt x="2831" y="-423"/>
                      <a:pt x="5009" y="1453"/>
                    </a:cubicBezTo>
                    <a:lnTo>
                      <a:pt x="6698" y="-532"/>
                    </a:lnTo>
                    <a:cubicBezTo>
                      <a:pt x="5201" y="-1837"/>
                      <a:pt x="2894" y="-2268"/>
                      <a:pt x="503" y="-2268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4" name="Figura a mano libera: forma 1033">
                <a:extLst>
                  <a:ext uri="{FF2B5EF4-FFF2-40B4-BE49-F238E27FC236}">
                    <a16:creationId xmlns:a16="http://schemas.microsoft.com/office/drawing/2014/main" id="{1106BE1F-7AE9-4551-9FD9-AEE4B319D2E7}"/>
                  </a:ext>
                </a:extLst>
              </p:cNvPr>
              <p:cNvSpPr/>
              <p:nvPr/>
            </p:nvSpPr>
            <p:spPr>
              <a:xfrm flipV="1">
                <a:off x="10281411" y="4173518"/>
                <a:ext cx="26261" cy="9707"/>
              </a:xfrm>
              <a:custGeom>
                <a:avLst/>
                <a:gdLst>
                  <a:gd name="connsiteX0" fmla="*/ -7223 w 26261"/>
                  <a:gd name="connsiteY0" fmla="*/ -2198 h 9707"/>
                  <a:gd name="connsiteX1" fmla="*/ -8132 w 26261"/>
                  <a:gd name="connsiteY1" fmla="*/ 239 h 9707"/>
                  <a:gd name="connsiteX2" fmla="*/ -3652 w 26261"/>
                  <a:gd name="connsiteY2" fmla="*/ 3373 h 9707"/>
                  <a:gd name="connsiteX3" fmla="*/ 1675 w 26261"/>
                  <a:gd name="connsiteY3" fmla="*/ 6939 h 9707"/>
                  <a:gd name="connsiteX4" fmla="*/ 15884 w 26261"/>
                  <a:gd name="connsiteY4" fmla="*/ 4964 h 9707"/>
                  <a:gd name="connsiteX5" fmla="*/ 18129 w 26261"/>
                  <a:gd name="connsiteY5" fmla="*/ 4148 h 9707"/>
                  <a:gd name="connsiteX6" fmla="*/ 17293 w 26261"/>
                  <a:gd name="connsiteY6" fmla="*/ 1695 h 9707"/>
                  <a:gd name="connsiteX7" fmla="*/ 14985 w 26261"/>
                  <a:gd name="connsiteY7" fmla="*/ 2516 h 9707"/>
                  <a:gd name="connsiteX8" fmla="*/ 2496 w 26261"/>
                  <a:gd name="connsiteY8" fmla="*/ 4475 h 9707"/>
                  <a:gd name="connsiteX9" fmla="*/ -1921 w 26261"/>
                  <a:gd name="connsiteY9" fmla="*/ 1419 h 9707"/>
                  <a:gd name="connsiteX10" fmla="*/ -7223 w 26261"/>
                  <a:gd name="connsiteY10" fmla="*/ -2198 h 9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261" h="9707">
                    <a:moveTo>
                      <a:pt x="-7223" y="-2198"/>
                    </a:moveTo>
                    <a:lnTo>
                      <a:pt x="-8132" y="239"/>
                    </a:lnTo>
                    <a:cubicBezTo>
                      <a:pt x="-6495" y="837"/>
                      <a:pt x="-5102" y="2064"/>
                      <a:pt x="-3652" y="3373"/>
                    </a:cubicBezTo>
                    <a:cubicBezTo>
                      <a:pt x="-2062" y="4771"/>
                      <a:pt x="-415" y="6242"/>
                      <a:pt x="1675" y="6939"/>
                    </a:cubicBezTo>
                    <a:cubicBezTo>
                      <a:pt x="6321" y="8498"/>
                      <a:pt x="11622" y="6533"/>
                      <a:pt x="15884" y="4964"/>
                    </a:cubicBezTo>
                    <a:cubicBezTo>
                      <a:pt x="16664" y="4683"/>
                      <a:pt x="17423" y="4402"/>
                      <a:pt x="18129" y="4148"/>
                    </a:cubicBezTo>
                    <a:lnTo>
                      <a:pt x="17293" y="1695"/>
                    </a:lnTo>
                    <a:cubicBezTo>
                      <a:pt x="16555" y="1949"/>
                      <a:pt x="15780" y="2225"/>
                      <a:pt x="14985" y="2516"/>
                    </a:cubicBezTo>
                    <a:cubicBezTo>
                      <a:pt x="10900" y="4028"/>
                      <a:pt x="6264" y="5723"/>
                      <a:pt x="2496" y="4475"/>
                    </a:cubicBezTo>
                    <a:cubicBezTo>
                      <a:pt x="921" y="3935"/>
                      <a:pt x="-456" y="2719"/>
                      <a:pt x="-1921" y="1419"/>
                    </a:cubicBezTo>
                    <a:cubicBezTo>
                      <a:pt x="-3496" y="16"/>
                      <a:pt x="-5134" y="-1434"/>
                      <a:pt x="-7223" y="-2198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5" name="Figura a mano libera: forma 1034">
                <a:extLst>
                  <a:ext uri="{FF2B5EF4-FFF2-40B4-BE49-F238E27FC236}">
                    <a16:creationId xmlns:a16="http://schemas.microsoft.com/office/drawing/2014/main" id="{F0EA60B4-F2B9-41A5-87D5-CF025319B9C8}"/>
                  </a:ext>
                </a:extLst>
              </p:cNvPr>
              <p:cNvSpPr/>
              <p:nvPr/>
            </p:nvSpPr>
            <p:spPr>
              <a:xfrm flipV="1">
                <a:off x="10272134" y="4067134"/>
                <a:ext cx="11827" cy="38516"/>
              </a:xfrm>
              <a:custGeom>
                <a:avLst/>
                <a:gdLst>
                  <a:gd name="connsiteX0" fmla="*/ -1572 w 11827"/>
                  <a:gd name="connsiteY0" fmla="*/ -2399 h 38516"/>
                  <a:gd name="connsiteX1" fmla="*/ -2991 w 11827"/>
                  <a:gd name="connsiteY1" fmla="*/ -216 h 38516"/>
                  <a:gd name="connsiteX2" fmla="*/ -4565 w 11827"/>
                  <a:gd name="connsiteY2" fmla="*/ 26493 h 38516"/>
                  <a:gd name="connsiteX3" fmla="*/ -8105 w 11827"/>
                  <a:gd name="connsiteY3" fmla="*/ 35474 h 38516"/>
                  <a:gd name="connsiteX4" fmla="*/ -5574 w 11827"/>
                  <a:gd name="connsiteY4" fmla="*/ 36118 h 38516"/>
                  <a:gd name="connsiteX5" fmla="*/ -2206 w 11827"/>
                  <a:gd name="connsiteY5" fmla="*/ 27548 h 38516"/>
                  <a:gd name="connsiteX6" fmla="*/ -1572 w 11827"/>
                  <a:gd name="connsiteY6" fmla="*/ -2399 h 38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27" h="38516">
                    <a:moveTo>
                      <a:pt x="-1572" y="-2399"/>
                    </a:moveTo>
                    <a:lnTo>
                      <a:pt x="-2991" y="-216"/>
                    </a:lnTo>
                    <a:cubicBezTo>
                      <a:pt x="4966" y="4966"/>
                      <a:pt x="-319" y="16904"/>
                      <a:pt x="-4565" y="26493"/>
                    </a:cubicBezTo>
                    <a:cubicBezTo>
                      <a:pt x="-6062" y="29835"/>
                      <a:pt x="-7455" y="32995"/>
                      <a:pt x="-8105" y="35474"/>
                    </a:cubicBezTo>
                    <a:lnTo>
                      <a:pt x="-5574" y="36118"/>
                    </a:lnTo>
                    <a:cubicBezTo>
                      <a:pt x="-4992" y="33852"/>
                      <a:pt x="-3640" y="30791"/>
                      <a:pt x="-2206" y="27548"/>
                    </a:cubicBezTo>
                    <a:cubicBezTo>
                      <a:pt x="2217" y="17611"/>
                      <a:pt x="8251" y="4010"/>
                      <a:pt x="-1572" y="-2399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6" name="Figura a mano libera: forma 1035">
                <a:extLst>
                  <a:ext uri="{FF2B5EF4-FFF2-40B4-BE49-F238E27FC236}">
                    <a16:creationId xmlns:a16="http://schemas.microsoft.com/office/drawing/2014/main" id="{95114834-B232-4CD4-A8F4-60DE4FA31325}"/>
                  </a:ext>
                </a:extLst>
              </p:cNvPr>
              <p:cNvSpPr/>
              <p:nvPr/>
            </p:nvSpPr>
            <p:spPr>
              <a:xfrm flipV="1">
                <a:off x="10278423" y="4029350"/>
                <a:ext cx="23195" cy="9136"/>
              </a:xfrm>
              <a:custGeom>
                <a:avLst/>
                <a:gdLst>
                  <a:gd name="connsiteX0" fmla="*/ 13324 w 23195"/>
                  <a:gd name="connsiteY0" fmla="*/ -2513 h 9136"/>
                  <a:gd name="connsiteX1" fmla="*/ 6568 w 23195"/>
                  <a:gd name="connsiteY1" fmla="*/ -1084 h 9136"/>
                  <a:gd name="connsiteX2" fmla="*/ 1573 w 23195"/>
                  <a:gd name="connsiteY2" fmla="*/ -860 h 9136"/>
                  <a:gd name="connsiteX3" fmla="*/ -8125 w 23195"/>
                  <a:gd name="connsiteY3" fmla="*/ 4612 h 9136"/>
                  <a:gd name="connsiteX4" fmla="*/ -6456 w 23195"/>
                  <a:gd name="connsiteY4" fmla="*/ 6624 h 9136"/>
                  <a:gd name="connsiteX5" fmla="*/ 2077 w 23195"/>
                  <a:gd name="connsiteY5" fmla="*/ 1686 h 9136"/>
                  <a:gd name="connsiteX6" fmla="*/ 6474 w 23195"/>
                  <a:gd name="connsiteY6" fmla="*/ 1530 h 9136"/>
                  <a:gd name="connsiteX7" fmla="*/ 15070 w 23195"/>
                  <a:gd name="connsiteY7" fmla="*/ -569 h 9136"/>
                  <a:gd name="connsiteX8" fmla="*/ 13324 w 23195"/>
                  <a:gd name="connsiteY8" fmla="*/ -2513 h 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195" h="9136">
                    <a:moveTo>
                      <a:pt x="13324" y="-2513"/>
                    </a:moveTo>
                    <a:cubicBezTo>
                      <a:pt x="11521" y="-897"/>
                      <a:pt x="9219" y="-975"/>
                      <a:pt x="6568" y="-1084"/>
                    </a:cubicBezTo>
                    <a:cubicBezTo>
                      <a:pt x="4957" y="-1125"/>
                      <a:pt x="3283" y="-1188"/>
                      <a:pt x="1573" y="-860"/>
                    </a:cubicBezTo>
                    <a:cubicBezTo>
                      <a:pt x="-2496" y="-65"/>
                      <a:pt x="-5220" y="2206"/>
                      <a:pt x="-8125" y="4612"/>
                    </a:cubicBezTo>
                    <a:lnTo>
                      <a:pt x="-6456" y="6624"/>
                    </a:lnTo>
                    <a:cubicBezTo>
                      <a:pt x="-3713" y="4332"/>
                      <a:pt x="-1342" y="2352"/>
                      <a:pt x="2077" y="1686"/>
                    </a:cubicBezTo>
                    <a:cubicBezTo>
                      <a:pt x="3481" y="1416"/>
                      <a:pt x="5003" y="1468"/>
                      <a:pt x="6474" y="1530"/>
                    </a:cubicBezTo>
                    <a:cubicBezTo>
                      <a:pt x="9442" y="1624"/>
                      <a:pt x="12482" y="1728"/>
                      <a:pt x="15070" y="-569"/>
                    </a:cubicBezTo>
                    <a:lnTo>
                      <a:pt x="13324" y="-2513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7" name="Figura a mano libera: forma 1036">
                <a:extLst>
                  <a:ext uri="{FF2B5EF4-FFF2-40B4-BE49-F238E27FC236}">
                    <a16:creationId xmlns:a16="http://schemas.microsoft.com/office/drawing/2014/main" id="{2E8593D5-48E2-4E2C-8D05-A4B709BDABC8}"/>
                  </a:ext>
                </a:extLst>
              </p:cNvPr>
              <p:cNvSpPr/>
              <p:nvPr/>
            </p:nvSpPr>
            <p:spPr>
              <a:xfrm flipV="1">
                <a:off x="10337011" y="4044580"/>
                <a:ext cx="15264" cy="5979"/>
              </a:xfrm>
              <a:custGeom>
                <a:avLst/>
                <a:gdLst>
                  <a:gd name="connsiteX0" fmla="*/ 6113 w 15264"/>
                  <a:gd name="connsiteY0" fmla="*/ -2483 h 5979"/>
                  <a:gd name="connsiteX1" fmla="*/ -737 w 15264"/>
                  <a:gd name="connsiteY1" fmla="*/ -700 h 5979"/>
                  <a:gd name="connsiteX2" fmla="*/ -7857 w 15264"/>
                  <a:gd name="connsiteY2" fmla="*/ 822 h 5979"/>
                  <a:gd name="connsiteX3" fmla="*/ -8216 w 15264"/>
                  <a:gd name="connsiteY3" fmla="*/ 3390 h 5979"/>
                  <a:gd name="connsiteX4" fmla="*/ 271 w 15264"/>
                  <a:gd name="connsiteY4" fmla="*/ 1695 h 5979"/>
                  <a:gd name="connsiteX5" fmla="*/ 6815 w 15264"/>
                  <a:gd name="connsiteY5" fmla="*/ 136 h 5979"/>
                  <a:gd name="connsiteX6" fmla="*/ 7049 w 15264"/>
                  <a:gd name="connsiteY6" fmla="*/ -2447 h 5979"/>
                  <a:gd name="connsiteX7" fmla="*/ 6113 w 15264"/>
                  <a:gd name="connsiteY7" fmla="*/ -2483 h 5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64" h="5979">
                    <a:moveTo>
                      <a:pt x="6113" y="-2483"/>
                    </a:moveTo>
                    <a:cubicBezTo>
                      <a:pt x="3551" y="-2483"/>
                      <a:pt x="1378" y="-1584"/>
                      <a:pt x="-737" y="-700"/>
                    </a:cubicBezTo>
                    <a:cubicBezTo>
                      <a:pt x="-3055" y="261"/>
                      <a:pt x="-5253" y="1176"/>
                      <a:pt x="-7857" y="822"/>
                    </a:cubicBezTo>
                    <a:lnTo>
                      <a:pt x="-8216" y="3390"/>
                    </a:lnTo>
                    <a:cubicBezTo>
                      <a:pt x="-4910" y="3847"/>
                      <a:pt x="-2291" y="2756"/>
                      <a:pt x="271" y="1695"/>
                    </a:cubicBezTo>
                    <a:cubicBezTo>
                      <a:pt x="2449" y="796"/>
                      <a:pt x="4471" y="-61"/>
                      <a:pt x="6815" y="136"/>
                    </a:cubicBezTo>
                    <a:lnTo>
                      <a:pt x="7049" y="-2447"/>
                    </a:lnTo>
                    <a:lnTo>
                      <a:pt x="6113" y="-2483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8" name="Figura a mano libera: forma 1037">
                <a:extLst>
                  <a:ext uri="{FF2B5EF4-FFF2-40B4-BE49-F238E27FC236}">
                    <a16:creationId xmlns:a16="http://schemas.microsoft.com/office/drawing/2014/main" id="{53CDDEDF-069D-4F52-97CD-EE7CBCF8DC89}"/>
                  </a:ext>
                </a:extLst>
              </p:cNvPr>
              <p:cNvSpPr/>
              <p:nvPr/>
            </p:nvSpPr>
            <p:spPr>
              <a:xfrm flipV="1">
                <a:off x="10309959" y="4029189"/>
                <a:ext cx="18741" cy="28766"/>
              </a:xfrm>
              <a:custGeom>
                <a:avLst/>
                <a:gdLst>
                  <a:gd name="connsiteX0" fmla="*/ 8016 w 18741"/>
                  <a:gd name="connsiteY0" fmla="*/ -2492 h 28766"/>
                  <a:gd name="connsiteX1" fmla="*/ 1415 w 18741"/>
                  <a:gd name="connsiteY1" fmla="*/ 8220 h 28766"/>
                  <a:gd name="connsiteX2" fmla="*/ -1454 w 18741"/>
                  <a:gd name="connsiteY2" fmla="*/ 11395 h 28766"/>
                  <a:gd name="connsiteX3" fmla="*/ -6739 w 18741"/>
                  <a:gd name="connsiteY3" fmla="*/ 21504 h 28766"/>
                  <a:gd name="connsiteX4" fmla="*/ -8174 w 18741"/>
                  <a:gd name="connsiteY4" fmla="*/ 25251 h 28766"/>
                  <a:gd name="connsiteX5" fmla="*/ -5772 w 18741"/>
                  <a:gd name="connsiteY5" fmla="*/ 26275 h 28766"/>
                  <a:gd name="connsiteX6" fmla="*/ -4297 w 18741"/>
                  <a:gd name="connsiteY6" fmla="*/ 22372 h 28766"/>
                  <a:gd name="connsiteX7" fmla="*/ 522 w 18741"/>
                  <a:gd name="connsiteY7" fmla="*/ 13084 h 28766"/>
                  <a:gd name="connsiteX8" fmla="*/ 3312 w 18741"/>
                  <a:gd name="connsiteY8" fmla="*/ 10002 h 28766"/>
                  <a:gd name="connsiteX9" fmla="*/ 10567 w 18741"/>
                  <a:gd name="connsiteY9" fmla="*/ -1951 h 28766"/>
                  <a:gd name="connsiteX10" fmla="*/ 8016 w 18741"/>
                  <a:gd name="connsiteY10" fmla="*/ -2492 h 28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741" h="28766">
                    <a:moveTo>
                      <a:pt x="8016" y="-2492"/>
                    </a:moveTo>
                    <a:cubicBezTo>
                      <a:pt x="6987" y="2269"/>
                      <a:pt x="4420" y="5029"/>
                      <a:pt x="1415" y="8220"/>
                    </a:cubicBezTo>
                    <a:cubicBezTo>
                      <a:pt x="464" y="9228"/>
                      <a:pt x="-497" y="10257"/>
                      <a:pt x="-1454" y="11395"/>
                    </a:cubicBezTo>
                    <a:cubicBezTo>
                      <a:pt x="-4354" y="14789"/>
                      <a:pt x="-5570" y="18204"/>
                      <a:pt x="-6739" y="21504"/>
                    </a:cubicBezTo>
                    <a:cubicBezTo>
                      <a:pt x="-7181" y="22746"/>
                      <a:pt x="-7633" y="23993"/>
                      <a:pt x="-8174" y="25251"/>
                    </a:cubicBezTo>
                    <a:lnTo>
                      <a:pt x="-5772" y="26275"/>
                    </a:lnTo>
                    <a:cubicBezTo>
                      <a:pt x="-5222" y="24976"/>
                      <a:pt x="-4764" y="23666"/>
                      <a:pt x="-4297" y="22372"/>
                    </a:cubicBezTo>
                    <a:cubicBezTo>
                      <a:pt x="-3148" y="19160"/>
                      <a:pt x="-2067" y="16119"/>
                      <a:pt x="522" y="13084"/>
                    </a:cubicBezTo>
                    <a:cubicBezTo>
                      <a:pt x="1462" y="11977"/>
                      <a:pt x="2397" y="10979"/>
                      <a:pt x="3312" y="10002"/>
                    </a:cubicBezTo>
                    <a:cubicBezTo>
                      <a:pt x="6430" y="6681"/>
                      <a:pt x="9393" y="3532"/>
                      <a:pt x="10567" y="-1951"/>
                    </a:cubicBezTo>
                    <a:lnTo>
                      <a:pt x="8016" y="-2492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9" name="Figura a mano libera: forma 1038">
                <a:extLst>
                  <a:ext uri="{FF2B5EF4-FFF2-40B4-BE49-F238E27FC236}">
                    <a16:creationId xmlns:a16="http://schemas.microsoft.com/office/drawing/2014/main" id="{DAB99BBD-596B-4141-B00D-F377A698B6A7}"/>
                  </a:ext>
                </a:extLst>
              </p:cNvPr>
              <p:cNvSpPr/>
              <p:nvPr/>
            </p:nvSpPr>
            <p:spPr>
              <a:xfrm flipV="1">
                <a:off x="10329298" y="3980855"/>
                <a:ext cx="8538" cy="8923"/>
              </a:xfrm>
              <a:custGeom>
                <a:avLst/>
                <a:gdLst>
                  <a:gd name="connsiteX0" fmla="*/ -6732 w 8538"/>
                  <a:gd name="connsiteY0" fmla="*/ -2619 h 8923"/>
                  <a:gd name="connsiteX1" fmla="*/ -8197 w 8538"/>
                  <a:gd name="connsiteY1" fmla="*/ -462 h 8923"/>
                  <a:gd name="connsiteX2" fmla="*/ -7506 w 8538"/>
                  <a:gd name="connsiteY2" fmla="*/ 11 h 8923"/>
                  <a:gd name="connsiteX3" fmla="*/ -2257 w 8538"/>
                  <a:gd name="connsiteY3" fmla="*/ 6305 h 8923"/>
                  <a:gd name="connsiteX4" fmla="*/ 342 w 8538"/>
                  <a:gd name="connsiteY4" fmla="*/ 6242 h 8923"/>
                  <a:gd name="connsiteX5" fmla="*/ -6051 w 8538"/>
                  <a:gd name="connsiteY5" fmla="*/ -2156 h 8923"/>
                  <a:gd name="connsiteX6" fmla="*/ -6732 w 8538"/>
                  <a:gd name="connsiteY6" fmla="*/ -2619 h 8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38" h="8923">
                    <a:moveTo>
                      <a:pt x="-6732" y="-2619"/>
                    </a:moveTo>
                    <a:lnTo>
                      <a:pt x="-8197" y="-462"/>
                    </a:lnTo>
                    <a:lnTo>
                      <a:pt x="-7506" y="11"/>
                    </a:lnTo>
                    <a:cubicBezTo>
                      <a:pt x="-4949" y="1705"/>
                      <a:pt x="-2299" y="3472"/>
                      <a:pt x="-2257" y="6305"/>
                    </a:cubicBezTo>
                    <a:lnTo>
                      <a:pt x="342" y="6242"/>
                    </a:lnTo>
                    <a:cubicBezTo>
                      <a:pt x="269" y="2074"/>
                      <a:pt x="-3239" y="-275"/>
                      <a:pt x="-6051" y="-2156"/>
                    </a:cubicBezTo>
                    <a:lnTo>
                      <a:pt x="-6732" y="-2619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0" name="Figura a mano libera: forma 1039">
                <a:extLst>
                  <a:ext uri="{FF2B5EF4-FFF2-40B4-BE49-F238E27FC236}">
                    <a16:creationId xmlns:a16="http://schemas.microsoft.com/office/drawing/2014/main" id="{2BCEF06E-6A3E-4F13-B68B-FA5425803FEC}"/>
                  </a:ext>
                </a:extLst>
              </p:cNvPr>
              <p:cNvSpPr/>
              <p:nvPr/>
            </p:nvSpPr>
            <p:spPr>
              <a:xfrm flipV="1">
                <a:off x="10320759" y="3968813"/>
                <a:ext cx="11137" cy="13829"/>
              </a:xfrm>
              <a:custGeom>
                <a:avLst/>
                <a:gdLst>
                  <a:gd name="connsiteX0" fmla="*/ 525 w 11137"/>
                  <a:gd name="connsiteY0" fmla="*/ -2640 h 13829"/>
                  <a:gd name="connsiteX1" fmla="*/ -8185 w 11137"/>
                  <a:gd name="connsiteY1" fmla="*/ 9163 h 13829"/>
                  <a:gd name="connsiteX2" fmla="*/ -6564 w 11137"/>
                  <a:gd name="connsiteY2" fmla="*/ 11190 h 13829"/>
                  <a:gd name="connsiteX3" fmla="*/ 2952 w 11137"/>
                  <a:gd name="connsiteY3" fmla="*/ -1730 h 13829"/>
                  <a:gd name="connsiteX4" fmla="*/ 525 w 11137"/>
                  <a:gd name="connsiteY4" fmla="*/ -2640 h 13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37" h="13829">
                    <a:moveTo>
                      <a:pt x="525" y="-2640"/>
                    </a:moveTo>
                    <a:cubicBezTo>
                      <a:pt x="-1268" y="2131"/>
                      <a:pt x="-3955" y="5764"/>
                      <a:pt x="-8185" y="9163"/>
                    </a:cubicBezTo>
                    <a:lnTo>
                      <a:pt x="-6564" y="11190"/>
                    </a:lnTo>
                    <a:cubicBezTo>
                      <a:pt x="-2006" y="7541"/>
                      <a:pt x="1035" y="3436"/>
                      <a:pt x="2952" y="-1730"/>
                    </a:cubicBezTo>
                    <a:lnTo>
                      <a:pt x="525" y="-264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1" name="Figura a mano libera: forma 1040">
                <a:extLst>
                  <a:ext uri="{FF2B5EF4-FFF2-40B4-BE49-F238E27FC236}">
                    <a16:creationId xmlns:a16="http://schemas.microsoft.com/office/drawing/2014/main" id="{57E32FFA-E847-4B45-9D0C-2ED8CB82A13C}"/>
                  </a:ext>
                </a:extLst>
              </p:cNvPr>
              <p:cNvSpPr/>
              <p:nvPr/>
            </p:nvSpPr>
            <p:spPr>
              <a:xfrm flipV="1">
                <a:off x="10310203" y="3933133"/>
                <a:ext cx="9564" cy="16142"/>
              </a:xfrm>
              <a:custGeom>
                <a:avLst/>
                <a:gdLst>
                  <a:gd name="connsiteX0" fmla="*/ 1225 w 9564"/>
                  <a:gd name="connsiteY0" fmla="*/ -2715 h 16142"/>
                  <a:gd name="connsiteX1" fmla="*/ -1316 w 9564"/>
                  <a:gd name="connsiteY1" fmla="*/ -2154 h 16142"/>
                  <a:gd name="connsiteX2" fmla="*/ -8166 w 9564"/>
                  <a:gd name="connsiteY2" fmla="*/ 11640 h 16142"/>
                  <a:gd name="connsiteX3" fmla="*/ -6264 w 9564"/>
                  <a:gd name="connsiteY3" fmla="*/ 13428 h 16142"/>
                  <a:gd name="connsiteX4" fmla="*/ 1225 w 9564"/>
                  <a:gd name="connsiteY4" fmla="*/ -2715 h 1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64" h="16142">
                    <a:moveTo>
                      <a:pt x="1225" y="-2715"/>
                    </a:moveTo>
                    <a:lnTo>
                      <a:pt x="-1316" y="-2154"/>
                    </a:lnTo>
                    <a:cubicBezTo>
                      <a:pt x="-480" y="1703"/>
                      <a:pt x="-4471" y="7690"/>
                      <a:pt x="-8166" y="11640"/>
                    </a:cubicBezTo>
                    <a:lnTo>
                      <a:pt x="-6264" y="13428"/>
                    </a:lnTo>
                    <a:cubicBezTo>
                      <a:pt x="-4164" y="11172"/>
                      <a:pt x="2555" y="3360"/>
                      <a:pt x="1225" y="-2715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2" name="Figura a mano libera: forma 1041">
                <a:extLst>
                  <a:ext uri="{FF2B5EF4-FFF2-40B4-BE49-F238E27FC236}">
                    <a16:creationId xmlns:a16="http://schemas.microsoft.com/office/drawing/2014/main" id="{CAA534A4-A4AC-4276-9AA4-FCD80F7E3E7C}"/>
                  </a:ext>
                </a:extLst>
              </p:cNvPr>
              <p:cNvSpPr/>
              <p:nvPr/>
            </p:nvSpPr>
            <p:spPr>
              <a:xfrm flipV="1">
                <a:off x="11132208" y="3935852"/>
                <a:ext cx="87319" cy="245874"/>
              </a:xfrm>
              <a:custGeom>
                <a:avLst/>
                <a:gdLst>
                  <a:gd name="connsiteX0" fmla="*/ 32992 w 87319"/>
                  <a:gd name="connsiteY0" fmla="*/ 243416 h 245874"/>
                  <a:gd name="connsiteX1" fmla="*/ -2297 w 87319"/>
                  <a:gd name="connsiteY1" fmla="*/ 18702 h 245874"/>
                  <a:gd name="connsiteX2" fmla="*/ 34707 w 87319"/>
                  <a:gd name="connsiteY2" fmla="*/ -2341 h 245874"/>
                  <a:gd name="connsiteX3" fmla="*/ 40373 w 87319"/>
                  <a:gd name="connsiteY3" fmla="*/ -2341 h 245874"/>
                  <a:gd name="connsiteX4" fmla="*/ 76234 w 87319"/>
                  <a:gd name="connsiteY4" fmla="*/ 81282 h 245874"/>
                  <a:gd name="connsiteX5" fmla="*/ 32992 w 87319"/>
                  <a:gd name="connsiteY5" fmla="*/ 243416 h 245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19" h="245874">
                    <a:moveTo>
                      <a:pt x="32992" y="243416"/>
                    </a:moveTo>
                    <a:cubicBezTo>
                      <a:pt x="32992" y="243416"/>
                      <a:pt x="-30726" y="83003"/>
                      <a:pt x="-2297" y="18702"/>
                    </a:cubicBezTo>
                    <a:cubicBezTo>
                      <a:pt x="-2297" y="18702"/>
                      <a:pt x="3992" y="-3474"/>
                      <a:pt x="34707" y="-2341"/>
                    </a:cubicBezTo>
                    <a:lnTo>
                      <a:pt x="40373" y="-2341"/>
                    </a:lnTo>
                    <a:cubicBezTo>
                      <a:pt x="40373" y="-2341"/>
                      <a:pt x="86472" y="-9170"/>
                      <a:pt x="76234" y="81282"/>
                    </a:cubicBezTo>
                    <a:cubicBezTo>
                      <a:pt x="76234" y="81282"/>
                      <a:pt x="59706" y="193356"/>
                      <a:pt x="32992" y="243416"/>
                    </a:cubicBezTo>
                  </a:path>
                </a:pathLst>
              </a:custGeom>
              <a:solidFill>
                <a:srgbClr val="F9A75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3" name="Figura a mano libera: forma 1042">
                <a:extLst>
                  <a:ext uri="{FF2B5EF4-FFF2-40B4-BE49-F238E27FC236}">
                    <a16:creationId xmlns:a16="http://schemas.microsoft.com/office/drawing/2014/main" id="{08071313-8010-4C6B-897F-9CF1E4FA51DC}"/>
                  </a:ext>
                </a:extLst>
              </p:cNvPr>
              <p:cNvSpPr/>
              <p:nvPr/>
            </p:nvSpPr>
            <p:spPr>
              <a:xfrm flipV="1">
                <a:off x="11175893" y="4059198"/>
                <a:ext cx="30822" cy="53401"/>
              </a:xfrm>
              <a:custGeom>
                <a:avLst/>
                <a:gdLst>
                  <a:gd name="connsiteX0" fmla="*/ -8640 w 30822"/>
                  <a:gd name="connsiteY0" fmla="*/ -2400 h 53401"/>
                  <a:gd name="connsiteX1" fmla="*/ -9628 w 30822"/>
                  <a:gd name="connsiteY1" fmla="*/ -300 h 53401"/>
                  <a:gd name="connsiteX2" fmla="*/ 12461 w 30822"/>
                  <a:gd name="connsiteY2" fmla="*/ 20681 h 53401"/>
                  <a:gd name="connsiteX3" fmla="*/ 18854 w 30822"/>
                  <a:gd name="connsiteY3" fmla="*/ 49609 h 53401"/>
                  <a:gd name="connsiteX4" fmla="*/ 20724 w 30822"/>
                  <a:gd name="connsiteY4" fmla="*/ 51002 h 53401"/>
                  <a:gd name="connsiteX5" fmla="*/ 14436 w 30822"/>
                  <a:gd name="connsiteY5" fmla="*/ 19543 h 53401"/>
                  <a:gd name="connsiteX6" fmla="*/ -8640 w 30822"/>
                  <a:gd name="connsiteY6" fmla="*/ -2400 h 53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822" h="53401">
                    <a:moveTo>
                      <a:pt x="-8640" y="-2400"/>
                    </a:moveTo>
                    <a:lnTo>
                      <a:pt x="-9628" y="-300"/>
                    </a:lnTo>
                    <a:cubicBezTo>
                      <a:pt x="-2455" y="3078"/>
                      <a:pt x="8303" y="13275"/>
                      <a:pt x="12461" y="20681"/>
                    </a:cubicBezTo>
                    <a:cubicBezTo>
                      <a:pt x="14903" y="25047"/>
                      <a:pt x="19841" y="47213"/>
                      <a:pt x="18854" y="49609"/>
                    </a:cubicBezTo>
                    <a:lnTo>
                      <a:pt x="20724" y="51002"/>
                    </a:lnTo>
                    <a:cubicBezTo>
                      <a:pt x="22959" y="48372"/>
                      <a:pt x="16618" y="23410"/>
                      <a:pt x="14436" y="19543"/>
                    </a:cubicBezTo>
                    <a:cubicBezTo>
                      <a:pt x="10018" y="11669"/>
                      <a:pt x="-948" y="1197"/>
                      <a:pt x="-8640" y="-240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4" name="Figura a mano libera: forma 1043">
                <a:extLst>
                  <a:ext uri="{FF2B5EF4-FFF2-40B4-BE49-F238E27FC236}">
                    <a16:creationId xmlns:a16="http://schemas.microsoft.com/office/drawing/2014/main" id="{76188359-7913-4F1B-A565-B6AA46E6FB04}"/>
                  </a:ext>
                </a:extLst>
              </p:cNvPr>
              <p:cNvSpPr/>
              <p:nvPr/>
            </p:nvSpPr>
            <p:spPr>
              <a:xfrm flipV="1">
                <a:off x="11175322" y="4117085"/>
                <a:ext cx="41307" cy="37264"/>
              </a:xfrm>
              <a:custGeom>
                <a:avLst/>
                <a:gdLst>
                  <a:gd name="connsiteX0" fmla="*/ -8700 w 41307"/>
                  <a:gd name="connsiteY0" fmla="*/ -2291 h 37264"/>
                  <a:gd name="connsiteX1" fmla="*/ -9635 w 41307"/>
                  <a:gd name="connsiteY1" fmla="*/ -181 h 37264"/>
                  <a:gd name="connsiteX2" fmla="*/ -3451 w 41307"/>
                  <a:gd name="connsiteY2" fmla="*/ 4715 h 37264"/>
                  <a:gd name="connsiteX3" fmla="*/ 2266 w 41307"/>
                  <a:gd name="connsiteY3" fmla="*/ 9491 h 37264"/>
                  <a:gd name="connsiteX4" fmla="*/ 9698 w 41307"/>
                  <a:gd name="connsiteY4" fmla="*/ 13519 h 37264"/>
                  <a:gd name="connsiteX5" fmla="*/ 15207 w 41307"/>
                  <a:gd name="connsiteY5" fmla="*/ 16445 h 37264"/>
                  <a:gd name="connsiteX6" fmla="*/ 29344 w 41307"/>
                  <a:gd name="connsiteY6" fmla="*/ 30540 h 37264"/>
                  <a:gd name="connsiteX7" fmla="*/ 28304 w 41307"/>
                  <a:gd name="connsiteY7" fmla="*/ 33295 h 37264"/>
                  <a:gd name="connsiteX8" fmla="*/ 29915 w 41307"/>
                  <a:gd name="connsiteY8" fmla="*/ 34973 h 37264"/>
                  <a:gd name="connsiteX9" fmla="*/ 31631 w 41307"/>
                  <a:gd name="connsiteY9" fmla="*/ 30239 h 37264"/>
                  <a:gd name="connsiteX10" fmla="*/ 16351 w 41307"/>
                  <a:gd name="connsiteY10" fmla="*/ 14429 h 37264"/>
                  <a:gd name="connsiteX11" fmla="*/ 10738 w 41307"/>
                  <a:gd name="connsiteY11" fmla="*/ 11461 h 37264"/>
                  <a:gd name="connsiteX12" fmla="*/ 3462 w 41307"/>
                  <a:gd name="connsiteY12" fmla="*/ 7511 h 37264"/>
                  <a:gd name="connsiteX13" fmla="*/ -1840 w 41307"/>
                  <a:gd name="connsiteY13" fmla="*/ 3052 h 37264"/>
                  <a:gd name="connsiteX14" fmla="*/ -8700 w 41307"/>
                  <a:gd name="connsiteY14" fmla="*/ -2291 h 37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1307" h="37264">
                    <a:moveTo>
                      <a:pt x="-8700" y="-2291"/>
                    </a:moveTo>
                    <a:lnTo>
                      <a:pt x="-9635" y="-181"/>
                    </a:lnTo>
                    <a:cubicBezTo>
                      <a:pt x="-7505" y="786"/>
                      <a:pt x="-5529" y="2693"/>
                      <a:pt x="-3451" y="4715"/>
                    </a:cubicBezTo>
                    <a:cubicBezTo>
                      <a:pt x="-1632" y="6446"/>
                      <a:pt x="239" y="8233"/>
                      <a:pt x="2266" y="9491"/>
                    </a:cubicBezTo>
                    <a:cubicBezTo>
                      <a:pt x="4657" y="10962"/>
                      <a:pt x="7204" y="12256"/>
                      <a:pt x="9698" y="13519"/>
                    </a:cubicBezTo>
                    <a:cubicBezTo>
                      <a:pt x="11517" y="14470"/>
                      <a:pt x="13388" y="15411"/>
                      <a:pt x="15207" y="16445"/>
                    </a:cubicBezTo>
                    <a:cubicBezTo>
                      <a:pt x="19365" y="18815"/>
                      <a:pt x="28720" y="25639"/>
                      <a:pt x="29344" y="30540"/>
                    </a:cubicBezTo>
                    <a:cubicBezTo>
                      <a:pt x="29448" y="31621"/>
                      <a:pt x="29136" y="32505"/>
                      <a:pt x="28304" y="33295"/>
                    </a:cubicBezTo>
                    <a:lnTo>
                      <a:pt x="29915" y="34973"/>
                    </a:lnTo>
                    <a:cubicBezTo>
                      <a:pt x="31267" y="33679"/>
                      <a:pt x="31838" y="32058"/>
                      <a:pt x="31631" y="30239"/>
                    </a:cubicBezTo>
                    <a:cubicBezTo>
                      <a:pt x="30851" y="23971"/>
                      <a:pt x="20041" y="16539"/>
                      <a:pt x="16351" y="14429"/>
                    </a:cubicBezTo>
                    <a:cubicBezTo>
                      <a:pt x="14480" y="13394"/>
                      <a:pt x="12609" y="12422"/>
                      <a:pt x="10738" y="11461"/>
                    </a:cubicBezTo>
                    <a:cubicBezTo>
                      <a:pt x="8295" y="10203"/>
                      <a:pt x="5800" y="8930"/>
                      <a:pt x="3462" y="7511"/>
                    </a:cubicBezTo>
                    <a:cubicBezTo>
                      <a:pt x="1643" y="6383"/>
                      <a:pt x="-125" y="4689"/>
                      <a:pt x="-1840" y="3052"/>
                    </a:cubicBezTo>
                    <a:cubicBezTo>
                      <a:pt x="-3970" y="978"/>
                      <a:pt x="-6205" y="-1158"/>
                      <a:pt x="-8700" y="-229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5" name="Figura a mano libera: forma 1044">
                <a:extLst>
                  <a:ext uri="{FF2B5EF4-FFF2-40B4-BE49-F238E27FC236}">
                    <a16:creationId xmlns:a16="http://schemas.microsoft.com/office/drawing/2014/main" id="{BABA6ADD-2DA4-46F8-B184-45C887A7A72C}"/>
                  </a:ext>
                </a:extLst>
              </p:cNvPr>
              <p:cNvSpPr/>
              <p:nvPr/>
            </p:nvSpPr>
            <p:spPr>
              <a:xfrm flipV="1">
                <a:off x="11174646" y="3994440"/>
                <a:ext cx="14568" cy="88898"/>
              </a:xfrm>
              <a:custGeom>
                <a:avLst/>
                <a:gdLst>
                  <a:gd name="connsiteX0" fmla="*/ -7326 w 14568"/>
                  <a:gd name="connsiteY0" fmla="*/ -2502 h 88898"/>
                  <a:gd name="connsiteX1" fmla="*/ -9612 w 14568"/>
                  <a:gd name="connsiteY1" fmla="*/ -2118 h 88898"/>
                  <a:gd name="connsiteX2" fmla="*/ -3635 w 14568"/>
                  <a:gd name="connsiteY2" fmla="*/ 12575 h 88898"/>
                  <a:gd name="connsiteX3" fmla="*/ 2549 w 14568"/>
                  <a:gd name="connsiteY3" fmla="*/ 30074 h 88898"/>
                  <a:gd name="connsiteX4" fmla="*/ 574 w 14568"/>
                  <a:gd name="connsiteY4" fmla="*/ 52313 h 88898"/>
                  <a:gd name="connsiteX5" fmla="*/ -777 w 14568"/>
                  <a:gd name="connsiteY5" fmla="*/ 60863 h 88898"/>
                  <a:gd name="connsiteX6" fmla="*/ -881 w 14568"/>
                  <a:gd name="connsiteY6" fmla="*/ 66689 h 88898"/>
                  <a:gd name="connsiteX7" fmla="*/ -4519 w 14568"/>
                  <a:gd name="connsiteY7" fmla="*/ 84079 h 88898"/>
                  <a:gd name="connsiteX8" fmla="*/ -4311 w 14568"/>
                  <a:gd name="connsiteY8" fmla="*/ 86397 h 88898"/>
                  <a:gd name="connsiteX9" fmla="*/ 1458 w 14568"/>
                  <a:gd name="connsiteY9" fmla="*/ 66658 h 88898"/>
                  <a:gd name="connsiteX10" fmla="*/ 1562 w 14568"/>
                  <a:gd name="connsiteY10" fmla="*/ 61164 h 88898"/>
                  <a:gd name="connsiteX11" fmla="*/ 2809 w 14568"/>
                  <a:gd name="connsiteY11" fmla="*/ 52693 h 88898"/>
                  <a:gd name="connsiteX12" fmla="*/ 4888 w 14568"/>
                  <a:gd name="connsiteY12" fmla="*/ 29970 h 88898"/>
                  <a:gd name="connsiteX13" fmla="*/ -1609 w 14568"/>
                  <a:gd name="connsiteY13" fmla="*/ 11463 h 88898"/>
                  <a:gd name="connsiteX14" fmla="*/ -7326 w 14568"/>
                  <a:gd name="connsiteY14" fmla="*/ -2502 h 88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568" h="88898">
                    <a:moveTo>
                      <a:pt x="-7326" y="-2502"/>
                    </a:moveTo>
                    <a:lnTo>
                      <a:pt x="-9612" y="-2118"/>
                    </a:lnTo>
                    <a:cubicBezTo>
                      <a:pt x="-8728" y="3371"/>
                      <a:pt x="-6130" y="8059"/>
                      <a:pt x="-3635" y="12575"/>
                    </a:cubicBezTo>
                    <a:cubicBezTo>
                      <a:pt x="-777" y="17850"/>
                      <a:pt x="2238" y="23313"/>
                      <a:pt x="2549" y="30074"/>
                    </a:cubicBezTo>
                    <a:cubicBezTo>
                      <a:pt x="2913" y="37714"/>
                      <a:pt x="1770" y="44808"/>
                      <a:pt x="574" y="52313"/>
                    </a:cubicBezTo>
                    <a:cubicBezTo>
                      <a:pt x="107" y="55125"/>
                      <a:pt x="-361" y="57973"/>
                      <a:pt x="-777" y="60863"/>
                    </a:cubicBezTo>
                    <a:cubicBezTo>
                      <a:pt x="-933" y="62146"/>
                      <a:pt x="-881" y="64251"/>
                      <a:pt x="-881" y="66689"/>
                    </a:cubicBezTo>
                    <a:cubicBezTo>
                      <a:pt x="-777" y="72645"/>
                      <a:pt x="-621" y="83751"/>
                      <a:pt x="-4519" y="84079"/>
                    </a:cubicBezTo>
                    <a:lnTo>
                      <a:pt x="-4311" y="86397"/>
                    </a:lnTo>
                    <a:cubicBezTo>
                      <a:pt x="1718" y="85872"/>
                      <a:pt x="1562" y="74770"/>
                      <a:pt x="1458" y="66658"/>
                    </a:cubicBezTo>
                    <a:cubicBezTo>
                      <a:pt x="1406" y="64314"/>
                      <a:pt x="1406" y="62276"/>
                      <a:pt x="1562" y="61164"/>
                    </a:cubicBezTo>
                    <a:cubicBezTo>
                      <a:pt x="1926" y="58300"/>
                      <a:pt x="2393" y="55478"/>
                      <a:pt x="2809" y="52693"/>
                    </a:cubicBezTo>
                    <a:cubicBezTo>
                      <a:pt x="4108" y="45063"/>
                      <a:pt x="5252" y="37844"/>
                      <a:pt x="4888" y="29970"/>
                    </a:cubicBezTo>
                    <a:cubicBezTo>
                      <a:pt x="4525" y="22668"/>
                      <a:pt x="1406" y="16967"/>
                      <a:pt x="-1609" y="11463"/>
                    </a:cubicBezTo>
                    <a:cubicBezTo>
                      <a:pt x="-4103" y="6905"/>
                      <a:pt x="-6494" y="2607"/>
                      <a:pt x="-7326" y="-250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6" name="Figura a mano libera: forma 1045">
                <a:extLst>
                  <a:ext uri="{FF2B5EF4-FFF2-40B4-BE49-F238E27FC236}">
                    <a16:creationId xmlns:a16="http://schemas.microsoft.com/office/drawing/2014/main" id="{D89FBF25-1C3C-4F70-A271-7463FEF62547}"/>
                  </a:ext>
                </a:extLst>
              </p:cNvPr>
              <p:cNvSpPr/>
              <p:nvPr/>
            </p:nvSpPr>
            <p:spPr>
              <a:xfrm flipV="1">
                <a:off x="11151518" y="4047431"/>
                <a:ext cx="24894" cy="51759"/>
              </a:xfrm>
              <a:custGeom>
                <a:avLst/>
                <a:gdLst>
                  <a:gd name="connsiteX0" fmla="*/ 14065 w 24894"/>
                  <a:gd name="connsiteY0" fmla="*/ -2427 h 51759"/>
                  <a:gd name="connsiteX1" fmla="*/ -1994 w 24894"/>
                  <a:gd name="connsiteY1" fmla="*/ 17135 h 51759"/>
                  <a:gd name="connsiteX2" fmla="*/ -6932 w 24894"/>
                  <a:gd name="connsiteY2" fmla="*/ 35788 h 51759"/>
                  <a:gd name="connsiteX3" fmla="*/ -9582 w 24894"/>
                  <a:gd name="connsiteY3" fmla="*/ 48641 h 51759"/>
                  <a:gd name="connsiteX4" fmla="*/ -7399 w 24894"/>
                  <a:gd name="connsiteY4" fmla="*/ 49332 h 51759"/>
                  <a:gd name="connsiteX5" fmla="*/ -4645 w 24894"/>
                  <a:gd name="connsiteY5" fmla="*/ 36131 h 51759"/>
                  <a:gd name="connsiteX6" fmla="*/ 85 w 24894"/>
                  <a:gd name="connsiteY6" fmla="*/ 18159 h 51759"/>
                  <a:gd name="connsiteX7" fmla="*/ 15312 w 24894"/>
                  <a:gd name="connsiteY7" fmla="*/ -483 h 51759"/>
                  <a:gd name="connsiteX8" fmla="*/ 14065 w 24894"/>
                  <a:gd name="connsiteY8" fmla="*/ -2427 h 51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894" h="51759">
                    <a:moveTo>
                      <a:pt x="14065" y="-2427"/>
                    </a:moveTo>
                    <a:cubicBezTo>
                      <a:pt x="8089" y="1518"/>
                      <a:pt x="2112" y="8830"/>
                      <a:pt x="-1994" y="17135"/>
                    </a:cubicBezTo>
                    <a:cubicBezTo>
                      <a:pt x="-5060" y="23403"/>
                      <a:pt x="-5996" y="29697"/>
                      <a:pt x="-6932" y="35788"/>
                    </a:cubicBezTo>
                    <a:cubicBezTo>
                      <a:pt x="-7555" y="39988"/>
                      <a:pt x="-8231" y="44327"/>
                      <a:pt x="-9582" y="48641"/>
                    </a:cubicBezTo>
                    <a:lnTo>
                      <a:pt x="-7399" y="49332"/>
                    </a:lnTo>
                    <a:cubicBezTo>
                      <a:pt x="-5996" y="44847"/>
                      <a:pt x="-5320" y="40419"/>
                      <a:pt x="-4645" y="36131"/>
                    </a:cubicBezTo>
                    <a:cubicBezTo>
                      <a:pt x="-3709" y="29952"/>
                      <a:pt x="-2826" y="24115"/>
                      <a:pt x="85" y="18159"/>
                    </a:cubicBezTo>
                    <a:cubicBezTo>
                      <a:pt x="3983" y="10207"/>
                      <a:pt x="9699" y="3238"/>
                      <a:pt x="15312" y="-483"/>
                    </a:cubicBezTo>
                    <a:lnTo>
                      <a:pt x="14065" y="-242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7" name="Figura a mano libera: forma 1046">
                <a:extLst>
                  <a:ext uri="{FF2B5EF4-FFF2-40B4-BE49-F238E27FC236}">
                    <a16:creationId xmlns:a16="http://schemas.microsoft.com/office/drawing/2014/main" id="{692C8500-FC73-4C3C-9F36-0116ECC13738}"/>
                  </a:ext>
                </a:extLst>
              </p:cNvPr>
              <p:cNvSpPr/>
              <p:nvPr/>
            </p:nvSpPr>
            <p:spPr>
              <a:xfrm flipV="1">
                <a:off x="11140864" y="4089742"/>
                <a:ext cx="33886" cy="41286"/>
              </a:xfrm>
              <a:custGeom>
                <a:avLst/>
                <a:gdLst>
                  <a:gd name="connsiteX0" fmla="*/ 22911 w 33886"/>
                  <a:gd name="connsiteY0" fmla="*/ -2346 h 41286"/>
                  <a:gd name="connsiteX1" fmla="*/ 14076 w 33886"/>
                  <a:gd name="connsiteY1" fmla="*/ 3345 h 41286"/>
                  <a:gd name="connsiteX2" fmla="*/ 615 w 33886"/>
                  <a:gd name="connsiteY2" fmla="*/ 12819 h 41286"/>
                  <a:gd name="connsiteX3" fmla="*/ -8532 w 33886"/>
                  <a:gd name="connsiteY3" fmla="*/ 29305 h 41286"/>
                  <a:gd name="connsiteX4" fmla="*/ -9416 w 33886"/>
                  <a:gd name="connsiteY4" fmla="*/ 29305 h 41286"/>
                  <a:gd name="connsiteX5" fmla="*/ -9468 w 33886"/>
                  <a:gd name="connsiteY5" fmla="*/ 31966 h 41286"/>
                  <a:gd name="connsiteX6" fmla="*/ -9572 w 33886"/>
                  <a:gd name="connsiteY6" fmla="*/ 38941 h 41286"/>
                  <a:gd name="connsiteX7" fmla="*/ -6766 w 33886"/>
                  <a:gd name="connsiteY7" fmla="*/ 31160 h 41286"/>
                  <a:gd name="connsiteX8" fmla="*/ 2226 w 33886"/>
                  <a:gd name="connsiteY8" fmla="*/ 14493 h 41286"/>
                  <a:gd name="connsiteX9" fmla="*/ 15271 w 33886"/>
                  <a:gd name="connsiteY9" fmla="*/ 5330 h 41286"/>
                  <a:gd name="connsiteX10" fmla="*/ 24314 w 33886"/>
                  <a:gd name="connsiteY10" fmla="*/ -486 h 41286"/>
                  <a:gd name="connsiteX11" fmla="*/ 22911 w 33886"/>
                  <a:gd name="connsiteY11" fmla="*/ -2346 h 41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886" h="41286">
                    <a:moveTo>
                      <a:pt x="22911" y="-2346"/>
                    </a:moveTo>
                    <a:cubicBezTo>
                      <a:pt x="20208" y="-325"/>
                      <a:pt x="17090" y="1536"/>
                      <a:pt x="14076" y="3345"/>
                    </a:cubicBezTo>
                    <a:cubicBezTo>
                      <a:pt x="9346" y="6151"/>
                      <a:pt x="4461" y="9072"/>
                      <a:pt x="615" y="12819"/>
                    </a:cubicBezTo>
                    <a:cubicBezTo>
                      <a:pt x="-4063" y="17362"/>
                      <a:pt x="-6402" y="23375"/>
                      <a:pt x="-8532" y="29305"/>
                    </a:cubicBezTo>
                    <a:lnTo>
                      <a:pt x="-9416" y="29305"/>
                    </a:lnTo>
                    <a:cubicBezTo>
                      <a:pt x="-9416" y="30204"/>
                      <a:pt x="-9416" y="31082"/>
                      <a:pt x="-9468" y="31966"/>
                    </a:cubicBezTo>
                    <a:lnTo>
                      <a:pt x="-9572" y="38941"/>
                    </a:lnTo>
                    <a:lnTo>
                      <a:pt x="-6766" y="31160"/>
                    </a:lnTo>
                    <a:cubicBezTo>
                      <a:pt x="-4583" y="25142"/>
                      <a:pt x="-2348" y="18916"/>
                      <a:pt x="2226" y="14493"/>
                    </a:cubicBezTo>
                    <a:cubicBezTo>
                      <a:pt x="5916" y="10917"/>
                      <a:pt x="10645" y="8069"/>
                      <a:pt x="15271" y="5330"/>
                    </a:cubicBezTo>
                    <a:cubicBezTo>
                      <a:pt x="18285" y="3501"/>
                      <a:pt x="21508" y="1609"/>
                      <a:pt x="24314" y="-486"/>
                    </a:cubicBezTo>
                    <a:lnTo>
                      <a:pt x="22911" y="-234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8" name="Figura a mano libera: forma 1047">
                <a:extLst>
                  <a:ext uri="{FF2B5EF4-FFF2-40B4-BE49-F238E27FC236}">
                    <a16:creationId xmlns:a16="http://schemas.microsoft.com/office/drawing/2014/main" id="{BD268603-28AA-47FC-AE2A-C5E3ECB3FAD3}"/>
                  </a:ext>
                </a:extLst>
              </p:cNvPr>
              <p:cNvSpPr/>
              <p:nvPr/>
            </p:nvSpPr>
            <p:spPr>
              <a:xfrm flipV="1">
                <a:off x="11144502" y="4134719"/>
                <a:ext cx="29364" cy="36032"/>
              </a:xfrm>
              <a:custGeom>
                <a:avLst/>
                <a:gdLst>
                  <a:gd name="connsiteX0" fmla="*/ 17867 w 29364"/>
                  <a:gd name="connsiteY0" fmla="*/ -2254 h 36032"/>
                  <a:gd name="connsiteX1" fmla="*/ 6797 w 29364"/>
                  <a:gd name="connsiteY1" fmla="*/ 8832 h 36032"/>
                  <a:gd name="connsiteX2" fmla="*/ -9574 w 29364"/>
                  <a:gd name="connsiteY2" fmla="*/ 33737 h 36032"/>
                  <a:gd name="connsiteX3" fmla="*/ -7288 w 29364"/>
                  <a:gd name="connsiteY3" fmla="*/ 33779 h 36032"/>
                  <a:gd name="connsiteX4" fmla="*/ 8304 w 29364"/>
                  <a:gd name="connsiteY4" fmla="*/ 10599 h 36032"/>
                  <a:gd name="connsiteX5" fmla="*/ 19790 w 29364"/>
                  <a:gd name="connsiteY5" fmla="*/ -955 h 36032"/>
                  <a:gd name="connsiteX6" fmla="*/ 17867 w 29364"/>
                  <a:gd name="connsiteY6" fmla="*/ -2254 h 3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364" h="36032">
                    <a:moveTo>
                      <a:pt x="17867" y="-2254"/>
                    </a:moveTo>
                    <a:cubicBezTo>
                      <a:pt x="15165" y="1722"/>
                      <a:pt x="11111" y="5183"/>
                      <a:pt x="6797" y="8832"/>
                    </a:cubicBezTo>
                    <a:cubicBezTo>
                      <a:pt x="-1154" y="15619"/>
                      <a:pt x="-9418" y="22620"/>
                      <a:pt x="-9574" y="33737"/>
                    </a:cubicBezTo>
                    <a:lnTo>
                      <a:pt x="-7288" y="33779"/>
                    </a:lnTo>
                    <a:cubicBezTo>
                      <a:pt x="-7131" y="23722"/>
                      <a:pt x="716" y="17059"/>
                      <a:pt x="8304" y="10599"/>
                    </a:cubicBezTo>
                    <a:cubicBezTo>
                      <a:pt x="12514" y="6997"/>
                      <a:pt x="16880" y="3276"/>
                      <a:pt x="19790" y="-955"/>
                    </a:cubicBezTo>
                    <a:lnTo>
                      <a:pt x="17867" y="-225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9" name="Figura a mano libera: forma 1048">
                <a:extLst>
                  <a:ext uri="{FF2B5EF4-FFF2-40B4-BE49-F238E27FC236}">
                    <a16:creationId xmlns:a16="http://schemas.microsoft.com/office/drawing/2014/main" id="{8428E127-1AF7-4F12-9208-E4572DF9E701}"/>
                  </a:ext>
                </a:extLst>
              </p:cNvPr>
              <p:cNvSpPr/>
              <p:nvPr/>
            </p:nvSpPr>
            <p:spPr>
              <a:xfrm flipV="1">
                <a:off x="11187379" y="4143440"/>
                <a:ext cx="28948" cy="11085"/>
              </a:xfrm>
              <a:custGeom>
                <a:avLst/>
                <a:gdLst>
                  <a:gd name="connsiteX0" fmla="*/ 13274 w 28948"/>
                  <a:gd name="connsiteY0" fmla="*/ -2262 h 11085"/>
                  <a:gd name="connsiteX1" fmla="*/ -2213 w 28948"/>
                  <a:gd name="connsiteY1" fmla="*/ 3366 h 11085"/>
                  <a:gd name="connsiteX2" fmla="*/ -9594 w 28948"/>
                  <a:gd name="connsiteY2" fmla="*/ 6521 h 11085"/>
                  <a:gd name="connsiteX3" fmla="*/ -9645 w 28948"/>
                  <a:gd name="connsiteY3" fmla="*/ 6521 h 11085"/>
                  <a:gd name="connsiteX4" fmla="*/ -9645 w 28948"/>
                  <a:gd name="connsiteY4" fmla="*/ 8824 h 11085"/>
                  <a:gd name="connsiteX5" fmla="*/ -9645 w 28948"/>
                  <a:gd name="connsiteY5" fmla="*/ 8824 h 11085"/>
                  <a:gd name="connsiteX6" fmla="*/ -1174 w 28948"/>
                  <a:gd name="connsiteY6" fmla="*/ 5425 h 11085"/>
                  <a:gd name="connsiteX7" fmla="*/ 15197 w 28948"/>
                  <a:gd name="connsiteY7" fmla="*/ 399 h 11085"/>
                  <a:gd name="connsiteX8" fmla="*/ 17068 w 28948"/>
                  <a:gd name="connsiteY8" fmla="*/ 2769 h 11085"/>
                  <a:gd name="connsiteX9" fmla="*/ 19303 w 28948"/>
                  <a:gd name="connsiteY9" fmla="*/ 2130 h 11085"/>
                  <a:gd name="connsiteX10" fmla="*/ 16133 w 28948"/>
                  <a:gd name="connsiteY10" fmla="*/ -1732 h 11085"/>
                  <a:gd name="connsiteX11" fmla="*/ 13274 w 28948"/>
                  <a:gd name="connsiteY11" fmla="*/ -2262 h 11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948" h="11085">
                    <a:moveTo>
                      <a:pt x="13274" y="-2262"/>
                    </a:moveTo>
                    <a:cubicBezTo>
                      <a:pt x="8805" y="-2262"/>
                      <a:pt x="2776" y="815"/>
                      <a:pt x="-2213" y="3366"/>
                    </a:cubicBezTo>
                    <a:cubicBezTo>
                      <a:pt x="-5280" y="4905"/>
                      <a:pt x="-8398" y="6521"/>
                      <a:pt x="-9594" y="6521"/>
                    </a:cubicBezTo>
                    <a:lnTo>
                      <a:pt x="-9645" y="6521"/>
                    </a:lnTo>
                    <a:lnTo>
                      <a:pt x="-9645" y="8824"/>
                    </a:lnTo>
                    <a:lnTo>
                      <a:pt x="-9645" y="8824"/>
                    </a:lnTo>
                    <a:cubicBezTo>
                      <a:pt x="-7930" y="8824"/>
                      <a:pt x="-5280" y="7540"/>
                      <a:pt x="-1174" y="5425"/>
                    </a:cubicBezTo>
                    <a:cubicBezTo>
                      <a:pt x="4283" y="2655"/>
                      <a:pt x="11715" y="-1129"/>
                      <a:pt x="15197" y="399"/>
                    </a:cubicBezTo>
                    <a:cubicBezTo>
                      <a:pt x="16133" y="789"/>
                      <a:pt x="16757" y="1568"/>
                      <a:pt x="17068" y="2769"/>
                    </a:cubicBezTo>
                    <a:lnTo>
                      <a:pt x="19303" y="2130"/>
                    </a:lnTo>
                    <a:cubicBezTo>
                      <a:pt x="18784" y="248"/>
                      <a:pt x="17692" y="-1056"/>
                      <a:pt x="16133" y="-1732"/>
                    </a:cubicBezTo>
                    <a:cubicBezTo>
                      <a:pt x="15302" y="-2106"/>
                      <a:pt x="14366" y="-2262"/>
                      <a:pt x="13274" y="-226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0" name="Figura a mano libera: forma 1049">
                <a:extLst>
                  <a:ext uri="{FF2B5EF4-FFF2-40B4-BE49-F238E27FC236}">
                    <a16:creationId xmlns:a16="http://schemas.microsoft.com/office/drawing/2014/main" id="{FE5E0FE4-9ECE-4352-AB80-4BAC50C1121E}"/>
                  </a:ext>
                </a:extLst>
              </p:cNvPr>
              <p:cNvSpPr/>
              <p:nvPr/>
            </p:nvSpPr>
            <p:spPr>
              <a:xfrm flipV="1">
                <a:off x="11187951" y="4095417"/>
                <a:ext cx="28896" cy="8107"/>
              </a:xfrm>
              <a:custGeom>
                <a:avLst/>
                <a:gdLst>
                  <a:gd name="connsiteX0" fmla="*/ 3451 w 28896"/>
                  <a:gd name="connsiteY0" fmla="*/ -2370 h 8107"/>
                  <a:gd name="connsiteX1" fmla="*/ -4189 w 28896"/>
                  <a:gd name="connsiteY1" fmla="*/ -1985 h 8107"/>
                  <a:gd name="connsiteX2" fmla="*/ -9646 w 28896"/>
                  <a:gd name="connsiteY2" fmla="*/ -1705 h 8107"/>
                  <a:gd name="connsiteX3" fmla="*/ -9646 w 28896"/>
                  <a:gd name="connsiteY3" fmla="*/ 624 h 8107"/>
                  <a:gd name="connsiteX4" fmla="*/ -3981 w 28896"/>
                  <a:gd name="connsiteY4" fmla="*/ 322 h 8107"/>
                  <a:gd name="connsiteX5" fmla="*/ 17120 w 28896"/>
                  <a:gd name="connsiteY5" fmla="*/ 5738 h 8107"/>
                  <a:gd name="connsiteX6" fmla="*/ 19251 w 28896"/>
                  <a:gd name="connsiteY6" fmla="*/ 4776 h 8107"/>
                  <a:gd name="connsiteX7" fmla="*/ 3451 w 28896"/>
                  <a:gd name="connsiteY7" fmla="*/ -2370 h 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896" h="8107">
                    <a:moveTo>
                      <a:pt x="3451" y="-2370"/>
                    </a:moveTo>
                    <a:cubicBezTo>
                      <a:pt x="801" y="-2370"/>
                      <a:pt x="-1798" y="-2178"/>
                      <a:pt x="-4189" y="-1985"/>
                    </a:cubicBezTo>
                    <a:cubicBezTo>
                      <a:pt x="-6164" y="-1840"/>
                      <a:pt x="-8087" y="-1705"/>
                      <a:pt x="-9646" y="-1705"/>
                    </a:cubicBezTo>
                    <a:lnTo>
                      <a:pt x="-9646" y="624"/>
                    </a:lnTo>
                    <a:cubicBezTo>
                      <a:pt x="-7983" y="624"/>
                      <a:pt x="-6060" y="478"/>
                      <a:pt x="-3981" y="322"/>
                    </a:cubicBezTo>
                    <a:cubicBezTo>
                      <a:pt x="4075" y="-286"/>
                      <a:pt x="14054" y="-1055"/>
                      <a:pt x="17120" y="5738"/>
                    </a:cubicBezTo>
                    <a:lnTo>
                      <a:pt x="19251" y="4776"/>
                    </a:lnTo>
                    <a:cubicBezTo>
                      <a:pt x="16600" y="-1118"/>
                      <a:pt x="9999" y="-2370"/>
                      <a:pt x="3451" y="-237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1" name="Figura a mano libera: forma 1050">
                <a:extLst>
                  <a:ext uri="{FF2B5EF4-FFF2-40B4-BE49-F238E27FC236}">
                    <a16:creationId xmlns:a16="http://schemas.microsoft.com/office/drawing/2014/main" id="{80C65681-83CA-406A-A56E-35FD1AB5EC45}"/>
                  </a:ext>
                </a:extLst>
              </p:cNvPr>
              <p:cNvSpPr/>
              <p:nvPr/>
            </p:nvSpPr>
            <p:spPr>
              <a:xfrm flipV="1">
                <a:off x="11187899" y="4026736"/>
                <a:ext cx="17014" cy="24910"/>
              </a:xfrm>
              <a:custGeom>
                <a:avLst/>
                <a:gdLst>
                  <a:gd name="connsiteX0" fmla="*/ -8389 w 17014"/>
                  <a:gd name="connsiteY0" fmla="*/ -2501 h 24910"/>
                  <a:gd name="connsiteX1" fmla="*/ -9636 w 17014"/>
                  <a:gd name="connsiteY1" fmla="*/ -553 h 24910"/>
                  <a:gd name="connsiteX2" fmla="*/ 4968 w 17014"/>
                  <a:gd name="connsiteY2" fmla="*/ 22071 h 24910"/>
                  <a:gd name="connsiteX3" fmla="*/ 7255 w 17014"/>
                  <a:gd name="connsiteY3" fmla="*/ 22409 h 24910"/>
                  <a:gd name="connsiteX4" fmla="*/ -8389 w 17014"/>
                  <a:gd name="connsiteY4" fmla="*/ -2501 h 24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14" h="24910">
                    <a:moveTo>
                      <a:pt x="-8389" y="-2501"/>
                    </a:moveTo>
                    <a:lnTo>
                      <a:pt x="-9636" y="-553"/>
                    </a:lnTo>
                    <a:cubicBezTo>
                      <a:pt x="-2932" y="3688"/>
                      <a:pt x="6060" y="14197"/>
                      <a:pt x="4968" y="22071"/>
                    </a:cubicBezTo>
                    <a:lnTo>
                      <a:pt x="7255" y="22409"/>
                    </a:lnTo>
                    <a:cubicBezTo>
                      <a:pt x="8658" y="12711"/>
                      <a:pt x="-2204" y="1391"/>
                      <a:pt x="-8389" y="-250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igura a mano libera: forma 1051">
                <a:extLst>
                  <a:ext uri="{FF2B5EF4-FFF2-40B4-BE49-F238E27FC236}">
                    <a16:creationId xmlns:a16="http://schemas.microsoft.com/office/drawing/2014/main" id="{C613D27E-E365-41E5-98EC-7E3052385B45}"/>
                  </a:ext>
                </a:extLst>
              </p:cNvPr>
              <p:cNvSpPr/>
              <p:nvPr/>
            </p:nvSpPr>
            <p:spPr>
              <a:xfrm flipV="1">
                <a:off x="11154239" y="3994237"/>
                <a:ext cx="33794" cy="39234"/>
              </a:xfrm>
              <a:custGeom>
                <a:avLst/>
                <a:gdLst>
                  <a:gd name="connsiteX0" fmla="*/ 24118 w 33794"/>
                  <a:gd name="connsiteY0" fmla="*/ -2557 h 39234"/>
                  <a:gd name="connsiteX1" fmla="*/ 21832 w 33794"/>
                  <a:gd name="connsiteY1" fmla="*/ -2177 h 39234"/>
                  <a:gd name="connsiteX2" fmla="*/ 7331 w 33794"/>
                  <a:gd name="connsiteY2" fmla="*/ 13144 h 39234"/>
                  <a:gd name="connsiteX3" fmla="*/ 4317 w 33794"/>
                  <a:gd name="connsiteY3" fmla="*/ 15223 h 39234"/>
                  <a:gd name="connsiteX4" fmla="*/ -9456 w 33794"/>
                  <a:gd name="connsiteY4" fmla="*/ 36677 h 39234"/>
                  <a:gd name="connsiteX5" fmla="*/ -7169 w 33794"/>
                  <a:gd name="connsiteY5" fmla="*/ 36287 h 39234"/>
                  <a:gd name="connsiteX6" fmla="*/ 5720 w 33794"/>
                  <a:gd name="connsiteY6" fmla="*/ 17078 h 39234"/>
                  <a:gd name="connsiteX7" fmla="*/ 8630 w 33794"/>
                  <a:gd name="connsiteY7" fmla="*/ 15057 h 39234"/>
                  <a:gd name="connsiteX8" fmla="*/ 24118 w 33794"/>
                  <a:gd name="connsiteY8" fmla="*/ -2557 h 39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794" h="39234">
                    <a:moveTo>
                      <a:pt x="24118" y="-2557"/>
                    </a:moveTo>
                    <a:lnTo>
                      <a:pt x="21832" y="-2177"/>
                    </a:lnTo>
                    <a:cubicBezTo>
                      <a:pt x="22663" y="2781"/>
                      <a:pt x="12684" y="9516"/>
                      <a:pt x="7331" y="13144"/>
                    </a:cubicBezTo>
                    <a:cubicBezTo>
                      <a:pt x="6136" y="13950"/>
                      <a:pt x="5096" y="14656"/>
                      <a:pt x="4317" y="15223"/>
                    </a:cubicBezTo>
                    <a:cubicBezTo>
                      <a:pt x="2758" y="16392"/>
                      <a:pt x="-11119" y="26953"/>
                      <a:pt x="-9456" y="36677"/>
                    </a:cubicBezTo>
                    <a:lnTo>
                      <a:pt x="-7169" y="36287"/>
                    </a:lnTo>
                    <a:cubicBezTo>
                      <a:pt x="-8312" y="29500"/>
                      <a:pt x="367" y="21023"/>
                      <a:pt x="5720" y="17078"/>
                    </a:cubicBezTo>
                    <a:cubicBezTo>
                      <a:pt x="6500" y="16528"/>
                      <a:pt x="7487" y="15841"/>
                      <a:pt x="8630" y="15057"/>
                    </a:cubicBezTo>
                    <a:cubicBezTo>
                      <a:pt x="15231" y="10603"/>
                      <a:pt x="25210" y="3872"/>
                      <a:pt x="24118" y="-255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igura a mano libera: forma 1052">
                <a:extLst>
                  <a:ext uri="{FF2B5EF4-FFF2-40B4-BE49-F238E27FC236}">
                    <a16:creationId xmlns:a16="http://schemas.microsoft.com/office/drawing/2014/main" id="{EC6FE7F2-FCA5-43B2-9D0B-E4B34165728C}"/>
                  </a:ext>
                </a:extLst>
              </p:cNvPr>
              <p:cNvSpPr/>
              <p:nvPr/>
            </p:nvSpPr>
            <p:spPr>
              <a:xfrm flipV="1">
                <a:off x="11182494" y="3962332"/>
                <a:ext cx="7538" cy="46691"/>
              </a:xfrm>
              <a:custGeom>
                <a:avLst/>
                <a:gdLst>
                  <a:gd name="connsiteX0" fmla="*/ -6085 w 7538"/>
                  <a:gd name="connsiteY0" fmla="*/ -2618 h 46691"/>
                  <a:gd name="connsiteX1" fmla="*/ -8008 w 7538"/>
                  <a:gd name="connsiteY1" fmla="*/ -1282 h 46691"/>
                  <a:gd name="connsiteX2" fmla="*/ -5409 w 7538"/>
                  <a:gd name="connsiteY2" fmla="*/ 23789 h 46691"/>
                  <a:gd name="connsiteX3" fmla="*/ -6137 w 7538"/>
                  <a:gd name="connsiteY3" fmla="*/ 29002 h 46691"/>
                  <a:gd name="connsiteX4" fmla="*/ -9619 w 7538"/>
                  <a:gd name="connsiteY4" fmla="*/ 42452 h 46691"/>
                  <a:gd name="connsiteX5" fmla="*/ -7956 w 7538"/>
                  <a:gd name="connsiteY5" fmla="*/ 44074 h 46691"/>
                  <a:gd name="connsiteX6" fmla="*/ -3850 w 7538"/>
                  <a:gd name="connsiteY6" fmla="*/ 29277 h 46691"/>
                  <a:gd name="connsiteX7" fmla="*/ -3123 w 7538"/>
                  <a:gd name="connsiteY7" fmla="*/ 24231 h 46691"/>
                  <a:gd name="connsiteX8" fmla="*/ -6085 w 7538"/>
                  <a:gd name="connsiteY8" fmla="*/ -2618 h 46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38" h="46691">
                    <a:moveTo>
                      <a:pt x="-6085" y="-2618"/>
                    </a:moveTo>
                    <a:lnTo>
                      <a:pt x="-8008" y="-1282"/>
                    </a:lnTo>
                    <a:cubicBezTo>
                      <a:pt x="-2603" y="6425"/>
                      <a:pt x="-4682" y="19850"/>
                      <a:pt x="-5409" y="23789"/>
                    </a:cubicBezTo>
                    <a:cubicBezTo>
                      <a:pt x="-5721" y="25229"/>
                      <a:pt x="-5929" y="27053"/>
                      <a:pt x="-6137" y="29002"/>
                    </a:cubicBezTo>
                    <a:cubicBezTo>
                      <a:pt x="-6709" y="34007"/>
                      <a:pt x="-7436" y="40228"/>
                      <a:pt x="-9619" y="42452"/>
                    </a:cubicBezTo>
                    <a:lnTo>
                      <a:pt x="-7956" y="44074"/>
                    </a:lnTo>
                    <a:cubicBezTo>
                      <a:pt x="-5253" y="41262"/>
                      <a:pt x="-4526" y="34890"/>
                      <a:pt x="-3850" y="29277"/>
                    </a:cubicBezTo>
                    <a:cubicBezTo>
                      <a:pt x="-3590" y="27375"/>
                      <a:pt x="-3434" y="25577"/>
                      <a:pt x="-3123" y="24231"/>
                    </a:cubicBezTo>
                    <a:cubicBezTo>
                      <a:pt x="-2343" y="20068"/>
                      <a:pt x="-160" y="5843"/>
                      <a:pt x="-6085" y="-261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igura a mano libera: forma 1053">
                <a:extLst>
                  <a:ext uri="{FF2B5EF4-FFF2-40B4-BE49-F238E27FC236}">
                    <a16:creationId xmlns:a16="http://schemas.microsoft.com/office/drawing/2014/main" id="{BD61614D-9248-49CC-A8E7-504C65B13057}"/>
                  </a:ext>
                </a:extLst>
              </p:cNvPr>
              <p:cNvSpPr/>
              <p:nvPr/>
            </p:nvSpPr>
            <p:spPr>
              <a:xfrm flipV="1">
                <a:off x="11160041" y="4023638"/>
                <a:ext cx="11608" cy="56951"/>
              </a:xfrm>
              <a:custGeom>
                <a:avLst/>
                <a:gdLst>
                  <a:gd name="connsiteX0" fmla="*/ -8234 w 11608"/>
                  <a:gd name="connsiteY0" fmla="*/ -2473 h 56951"/>
                  <a:gd name="connsiteX1" fmla="*/ -9585 w 11608"/>
                  <a:gd name="connsiteY1" fmla="*/ -613 h 56951"/>
                  <a:gd name="connsiteX2" fmla="*/ -594 w 11608"/>
                  <a:gd name="connsiteY2" fmla="*/ 30171 h 56951"/>
                  <a:gd name="connsiteX3" fmla="*/ -802 w 11608"/>
                  <a:gd name="connsiteY3" fmla="*/ 31408 h 56951"/>
                  <a:gd name="connsiteX4" fmla="*/ -4596 w 11608"/>
                  <a:gd name="connsiteY4" fmla="*/ 52805 h 56951"/>
                  <a:gd name="connsiteX5" fmla="*/ -3972 w 11608"/>
                  <a:gd name="connsiteY5" fmla="*/ 53153 h 56951"/>
                  <a:gd name="connsiteX6" fmla="*/ -3036 w 11608"/>
                  <a:gd name="connsiteY6" fmla="*/ 54478 h 56951"/>
                  <a:gd name="connsiteX7" fmla="*/ 1485 w 11608"/>
                  <a:gd name="connsiteY7" fmla="*/ 31735 h 56951"/>
                  <a:gd name="connsiteX8" fmla="*/ 1693 w 11608"/>
                  <a:gd name="connsiteY8" fmla="*/ 30503 h 56951"/>
                  <a:gd name="connsiteX9" fmla="*/ -8234 w 11608"/>
                  <a:gd name="connsiteY9" fmla="*/ -2473 h 56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608" h="56951">
                    <a:moveTo>
                      <a:pt x="-8234" y="-2473"/>
                    </a:moveTo>
                    <a:lnTo>
                      <a:pt x="-9585" y="-613"/>
                    </a:lnTo>
                    <a:cubicBezTo>
                      <a:pt x="-2049" y="4917"/>
                      <a:pt x="706" y="21044"/>
                      <a:pt x="-594" y="30171"/>
                    </a:cubicBezTo>
                    <a:lnTo>
                      <a:pt x="-802" y="31408"/>
                    </a:lnTo>
                    <a:cubicBezTo>
                      <a:pt x="-3296" y="48621"/>
                      <a:pt x="-4232" y="52202"/>
                      <a:pt x="-4596" y="52805"/>
                    </a:cubicBezTo>
                    <a:lnTo>
                      <a:pt x="-3972" y="53153"/>
                    </a:lnTo>
                    <a:lnTo>
                      <a:pt x="-3036" y="54478"/>
                    </a:lnTo>
                    <a:cubicBezTo>
                      <a:pt x="-2361" y="53990"/>
                      <a:pt x="-1633" y="53491"/>
                      <a:pt x="1485" y="31735"/>
                    </a:cubicBezTo>
                    <a:lnTo>
                      <a:pt x="1693" y="30503"/>
                    </a:lnTo>
                    <a:cubicBezTo>
                      <a:pt x="3044" y="21013"/>
                      <a:pt x="342" y="3800"/>
                      <a:pt x="-8234" y="-247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igura a mano libera: forma 1054">
                <a:extLst>
                  <a:ext uri="{FF2B5EF4-FFF2-40B4-BE49-F238E27FC236}">
                    <a16:creationId xmlns:a16="http://schemas.microsoft.com/office/drawing/2014/main" id="{E0E5C236-A17F-4625-B85A-FC4B433D163F}"/>
                  </a:ext>
                </a:extLst>
              </p:cNvPr>
              <p:cNvSpPr/>
              <p:nvPr/>
            </p:nvSpPr>
            <p:spPr>
              <a:xfrm flipV="1">
                <a:off x="11139876" y="4052561"/>
                <a:ext cx="17099" cy="14874"/>
              </a:xfrm>
              <a:custGeom>
                <a:avLst/>
                <a:gdLst>
                  <a:gd name="connsiteX0" fmla="*/ 6919 w 17099"/>
                  <a:gd name="connsiteY0" fmla="*/ -2456 h 14874"/>
                  <a:gd name="connsiteX1" fmla="*/ -3995 w 17099"/>
                  <a:gd name="connsiteY1" fmla="*/ 4051 h 14874"/>
                  <a:gd name="connsiteX2" fmla="*/ -6594 w 17099"/>
                  <a:gd name="connsiteY2" fmla="*/ 7148 h 14874"/>
                  <a:gd name="connsiteX3" fmla="*/ -9556 w 17099"/>
                  <a:gd name="connsiteY3" fmla="*/ 10391 h 14874"/>
                  <a:gd name="connsiteX4" fmla="*/ -8413 w 17099"/>
                  <a:gd name="connsiteY4" fmla="*/ 12418 h 14874"/>
                  <a:gd name="connsiteX5" fmla="*/ -4723 w 17099"/>
                  <a:gd name="connsiteY5" fmla="*/ 8531 h 14874"/>
                  <a:gd name="connsiteX6" fmla="*/ -2436 w 17099"/>
                  <a:gd name="connsiteY6" fmla="*/ 5745 h 14874"/>
                  <a:gd name="connsiteX7" fmla="*/ 7543 w 17099"/>
                  <a:gd name="connsiteY7" fmla="*/ -237 h 14874"/>
                  <a:gd name="connsiteX8" fmla="*/ 6919 w 17099"/>
                  <a:gd name="connsiteY8" fmla="*/ -2456 h 1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099" h="14874">
                    <a:moveTo>
                      <a:pt x="6919" y="-2456"/>
                    </a:moveTo>
                    <a:cubicBezTo>
                      <a:pt x="3333" y="-1359"/>
                      <a:pt x="-928" y="1198"/>
                      <a:pt x="-3995" y="4051"/>
                    </a:cubicBezTo>
                    <a:cubicBezTo>
                      <a:pt x="-4930" y="4934"/>
                      <a:pt x="-5814" y="6062"/>
                      <a:pt x="-6594" y="7148"/>
                    </a:cubicBezTo>
                    <a:cubicBezTo>
                      <a:pt x="-7581" y="8474"/>
                      <a:pt x="-8569" y="9851"/>
                      <a:pt x="-9556" y="10391"/>
                    </a:cubicBezTo>
                    <a:lnTo>
                      <a:pt x="-8413" y="12418"/>
                    </a:lnTo>
                    <a:cubicBezTo>
                      <a:pt x="-7009" y="11623"/>
                      <a:pt x="-5866" y="10054"/>
                      <a:pt x="-4723" y="8531"/>
                    </a:cubicBezTo>
                    <a:cubicBezTo>
                      <a:pt x="-3995" y="7523"/>
                      <a:pt x="-3215" y="6488"/>
                      <a:pt x="-2436" y="5745"/>
                    </a:cubicBezTo>
                    <a:cubicBezTo>
                      <a:pt x="371" y="3115"/>
                      <a:pt x="4321" y="756"/>
                      <a:pt x="7543" y="-237"/>
                    </a:cubicBezTo>
                    <a:lnTo>
                      <a:pt x="6919" y="-245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igura a mano libera: forma 1055">
                <a:extLst>
                  <a:ext uri="{FF2B5EF4-FFF2-40B4-BE49-F238E27FC236}">
                    <a16:creationId xmlns:a16="http://schemas.microsoft.com/office/drawing/2014/main" id="{C4A8BA72-5BC4-4F31-87CD-52306FE661F7}"/>
                  </a:ext>
                </a:extLst>
              </p:cNvPr>
              <p:cNvSpPr/>
              <p:nvPr/>
            </p:nvSpPr>
            <p:spPr>
              <a:xfrm flipV="1">
                <a:off x="11152922" y="4078869"/>
                <a:ext cx="8315" cy="40637"/>
              </a:xfrm>
              <a:custGeom>
                <a:avLst/>
                <a:gdLst>
                  <a:gd name="connsiteX0" fmla="*/ -3438 w 8315"/>
                  <a:gd name="connsiteY0" fmla="*/ -2371 h 40637"/>
                  <a:gd name="connsiteX1" fmla="*/ -5101 w 8315"/>
                  <a:gd name="connsiteY1" fmla="*/ 14853 h 40637"/>
                  <a:gd name="connsiteX2" fmla="*/ -9571 w 8315"/>
                  <a:gd name="connsiteY2" fmla="*/ 36682 h 40637"/>
                  <a:gd name="connsiteX3" fmla="*/ -7856 w 8315"/>
                  <a:gd name="connsiteY3" fmla="*/ 38267 h 40637"/>
                  <a:gd name="connsiteX4" fmla="*/ -2762 w 8315"/>
                  <a:gd name="connsiteY4" fmla="*/ 14801 h 40637"/>
                  <a:gd name="connsiteX5" fmla="*/ -1255 w 8315"/>
                  <a:gd name="connsiteY5" fmla="*/ -1544 h 40637"/>
                  <a:gd name="connsiteX6" fmla="*/ -3438 w 8315"/>
                  <a:gd name="connsiteY6" fmla="*/ -2371 h 40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15" h="40637">
                    <a:moveTo>
                      <a:pt x="-3438" y="-2371"/>
                    </a:moveTo>
                    <a:cubicBezTo>
                      <a:pt x="-5309" y="2598"/>
                      <a:pt x="-5205" y="8829"/>
                      <a:pt x="-5101" y="14853"/>
                    </a:cubicBezTo>
                    <a:cubicBezTo>
                      <a:pt x="-4945" y="23023"/>
                      <a:pt x="-4790" y="31479"/>
                      <a:pt x="-9571" y="36682"/>
                    </a:cubicBezTo>
                    <a:lnTo>
                      <a:pt x="-7856" y="38267"/>
                    </a:lnTo>
                    <a:cubicBezTo>
                      <a:pt x="-2399" y="32357"/>
                      <a:pt x="-2607" y="23439"/>
                      <a:pt x="-2762" y="14801"/>
                    </a:cubicBezTo>
                    <a:cubicBezTo>
                      <a:pt x="-2866" y="8746"/>
                      <a:pt x="-3022" y="3003"/>
                      <a:pt x="-1255" y="-1544"/>
                    </a:cubicBezTo>
                    <a:lnTo>
                      <a:pt x="-3438" y="-237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igura a mano libera: forma 1056">
                <a:extLst>
                  <a:ext uri="{FF2B5EF4-FFF2-40B4-BE49-F238E27FC236}">
                    <a16:creationId xmlns:a16="http://schemas.microsoft.com/office/drawing/2014/main" id="{893472C9-941B-4881-A474-796E1D98F47F}"/>
                  </a:ext>
                </a:extLst>
              </p:cNvPr>
              <p:cNvSpPr/>
              <p:nvPr/>
            </p:nvSpPr>
            <p:spPr>
              <a:xfrm flipV="1">
                <a:off x="11133016" y="4104689"/>
                <a:ext cx="16111" cy="5114"/>
              </a:xfrm>
              <a:custGeom>
                <a:avLst/>
                <a:gdLst>
                  <a:gd name="connsiteX0" fmla="*/ 6568 w 16111"/>
                  <a:gd name="connsiteY0" fmla="*/ -2353 h 5114"/>
                  <a:gd name="connsiteX1" fmla="*/ -9544 w 16111"/>
                  <a:gd name="connsiteY1" fmla="*/ 630 h 5114"/>
                  <a:gd name="connsiteX2" fmla="*/ -8608 w 16111"/>
                  <a:gd name="connsiteY2" fmla="*/ 2761 h 5114"/>
                  <a:gd name="connsiteX3" fmla="*/ 6568 w 16111"/>
                  <a:gd name="connsiteY3" fmla="*/ -40 h 5114"/>
                  <a:gd name="connsiteX4" fmla="*/ 6568 w 16111"/>
                  <a:gd name="connsiteY4" fmla="*/ -2353 h 5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11" h="5114">
                    <a:moveTo>
                      <a:pt x="6568" y="-2353"/>
                    </a:moveTo>
                    <a:cubicBezTo>
                      <a:pt x="799" y="-2343"/>
                      <a:pt x="-3930" y="-1833"/>
                      <a:pt x="-9544" y="630"/>
                    </a:cubicBezTo>
                    <a:lnTo>
                      <a:pt x="-8608" y="2761"/>
                    </a:lnTo>
                    <a:cubicBezTo>
                      <a:pt x="-3359" y="454"/>
                      <a:pt x="955" y="-9"/>
                      <a:pt x="6568" y="-40"/>
                    </a:cubicBezTo>
                    <a:lnTo>
                      <a:pt x="6568" y="-2353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8" name="Figura a mano libera: forma 1057">
                <a:extLst>
                  <a:ext uri="{FF2B5EF4-FFF2-40B4-BE49-F238E27FC236}">
                    <a16:creationId xmlns:a16="http://schemas.microsoft.com/office/drawing/2014/main" id="{51BC8697-9B2B-4C7D-9FF2-A203DE3B1ABE}"/>
                  </a:ext>
                </a:extLst>
              </p:cNvPr>
              <p:cNvSpPr/>
              <p:nvPr/>
            </p:nvSpPr>
            <p:spPr>
              <a:xfrm flipV="1">
                <a:off x="11153135" y="4128238"/>
                <a:ext cx="7582" cy="28532"/>
              </a:xfrm>
              <a:custGeom>
                <a:avLst/>
                <a:gdLst>
                  <a:gd name="connsiteX0" fmla="*/ -1987 w 7582"/>
                  <a:gd name="connsiteY0" fmla="*/ -2276 h 28532"/>
                  <a:gd name="connsiteX1" fmla="*/ -4326 w 7582"/>
                  <a:gd name="connsiteY1" fmla="*/ -2276 h 28532"/>
                  <a:gd name="connsiteX2" fmla="*/ -5834 w 7582"/>
                  <a:gd name="connsiteY2" fmla="*/ 13076 h 28532"/>
                  <a:gd name="connsiteX3" fmla="*/ -7289 w 7582"/>
                  <a:gd name="connsiteY3" fmla="*/ 16969 h 28532"/>
                  <a:gd name="connsiteX4" fmla="*/ -9523 w 7582"/>
                  <a:gd name="connsiteY4" fmla="*/ 26257 h 28532"/>
                  <a:gd name="connsiteX5" fmla="*/ -7185 w 7582"/>
                  <a:gd name="connsiteY5" fmla="*/ 26002 h 28532"/>
                  <a:gd name="connsiteX6" fmla="*/ -5158 w 7582"/>
                  <a:gd name="connsiteY6" fmla="*/ 17848 h 28532"/>
                  <a:gd name="connsiteX7" fmla="*/ -3599 w 7582"/>
                  <a:gd name="connsiteY7" fmla="*/ 13716 h 28532"/>
                  <a:gd name="connsiteX8" fmla="*/ -1987 w 7582"/>
                  <a:gd name="connsiteY8" fmla="*/ -2276 h 28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82" h="28532">
                    <a:moveTo>
                      <a:pt x="-1987" y="-2276"/>
                    </a:moveTo>
                    <a:lnTo>
                      <a:pt x="-4326" y="-2276"/>
                    </a:lnTo>
                    <a:cubicBezTo>
                      <a:pt x="-4326" y="2682"/>
                      <a:pt x="-4326" y="7812"/>
                      <a:pt x="-5834" y="13076"/>
                    </a:cubicBezTo>
                    <a:cubicBezTo>
                      <a:pt x="-6197" y="14308"/>
                      <a:pt x="-6717" y="15602"/>
                      <a:pt x="-7289" y="16969"/>
                    </a:cubicBezTo>
                    <a:cubicBezTo>
                      <a:pt x="-8536" y="19984"/>
                      <a:pt x="-9836" y="23097"/>
                      <a:pt x="-9523" y="26257"/>
                    </a:cubicBezTo>
                    <a:lnTo>
                      <a:pt x="-7185" y="26002"/>
                    </a:lnTo>
                    <a:cubicBezTo>
                      <a:pt x="-7497" y="23461"/>
                      <a:pt x="-6301" y="20607"/>
                      <a:pt x="-5158" y="17848"/>
                    </a:cubicBezTo>
                    <a:cubicBezTo>
                      <a:pt x="-4586" y="16496"/>
                      <a:pt x="-4014" y="15077"/>
                      <a:pt x="-3599" y="13716"/>
                    </a:cubicBezTo>
                    <a:cubicBezTo>
                      <a:pt x="-1987" y="8150"/>
                      <a:pt x="-1987" y="2859"/>
                      <a:pt x="-1987" y="-227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9" name="Figura a mano libera: forma 1058">
                <a:extLst>
                  <a:ext uri="{FF2B5EF4-FFF2-40B4-BE49-F238E27FC236}">
                    <a16:creationId xmlns:a16="http://schemas.microsoft.com/office/drawing/2014/main" id="{150B459E-6C7E-47FF-8B3E-2EB6B09AFFF4}"/>
                  </a:ext>
                </a:extLst>
              </p:cNvPr>
              <p:cNvSpPr/>
              <p:nvPr/>
            </p:nvSpPr>
            <p:spPr>
              <a:xfrm flipV="1">
                <a:off x="11137642" y="4145275"/>
                <a:ext cx="14448" cy="5716"/>
              </a:xfrm>
              <a:custGeom>
                <a:avLst/>
                <a:gdLst>
                  <a:gd name="connsiteX0" fmla="*/ 3963 w 14448"/>
                  <a:gd name="connsiteY0" fmla="*/ -2264 h 5716"/>
                  <a:gd name="connsiteX1" fmla="*/ -9550 w 14448"/>
                  <a:gd name="connsiteY1" fmla="*/ 1343 h 5716"/>
                  <a:gd name="connsiteX2" fmla="*/ -8615 w 14448"/>
                  <a:gd name="connsiteY2" fmla="*/ 3453 h 5716"/>
                  <a:gd name="connsiteX3" fmla="*/ 4794 w 14448"/>
                  <a:gd name="connsiteY3" fmla="*/ 70 h 5716"/>
                  <a:gd name="connsiteX4" fmla="*/ 4898 w 14448"/>
                  <a:gd name="connsiteY4" fmla="*/ -2243 h 5716"/>
                  <a:gd name="connsiteX5" fmla="*/ 3963 w 14448"/>
                  <a:gd name="connsiteY5" fmla="*/ -2264 h 5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48" h="5716">
                    <a:moveTo>
                      <a:pt x="3963" y="-2264"/>
                    </a:moveTo>
                    <a:cubicBezTo>
                      <a:pt x="220" y="-2264"/>
                      <a:pt x="-4197" y="-1079"/>
                      <a:pt x="-9550" y="1343"/>
                    </a:cubicBezTo>
                    <a:lnTo>
                      <a:pt x="-8615" y="3453"/>
                    </a:lnTo>
                    <a:cubicBezTo>
                      <a:pt x="-3158" y="984"/>
                      <a:pt x="1156" y="-117"/>
                      <a:pt x="4794" y="70"/>
                    </a:cubicBezTo>
                    <a:lnTo>
                      <a:pt x="4898" y="-2243"/>
                    </a:lnTo>
                    <a:lnTo>
                      <a:pt x="3963" y="-226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0" name="Figura a mano libera: forma 1059">
                <a:extLst>
                  <a:ext uri="{FF2B5EF4-FFF2-40B4-BE49-F238E27FC236}">
                    <a16:creationId xmlns:a16="http://schemas.microsoft.com/office/drawing/2014/main" id="{F1A283F5-8D80-49A3-9A5B-83495A961C17}"/>
                  </a:ext>
                </a:extLst>
              </p:cNvPr>
              <p:cNvSpPr/>
              <p:nvPr/>
            </p:nvSpPr>
            <p:spPr>
              <a:xfrm flipV="1">
                <a:off x="11198325" y="4149365"/>
                <a:ext cx="10779" cy="24411"/>
              </a:xfrm>
              <a:custGeom>
                <a:avLst/>
                <a:gdLst>
                  <a:gd name="connsiteX0" fmla="*/ -584 w 10779"/>
                  <a:gd name="connsiteY0" fmla="*/ -2235 h 24411"/>
                  <a:gd name="connsiteX1" fmla="*/ -8900 w 10779"/>
                  <a:gd name="connsiteY1" fmla="*/ 22177 h 24411"/>
                  <a:gd name="connsiteX2" fmla="*/ -6769 w 10779"/>
                  <a:gd name="connsiteY2" fmla="*/ 21278 h 24411"/>
                  <a:gd name="connsiteX3" fmla="*/ 1131 w 10779"/>
                  <a:gd name="connsiteY3" fmla="*/ -675 h 24411"/>
                  <a:gd name="connsiteX4" fmla="*/ -584 w 10779"/>
                  <a:gd name="connsiteY4" fmla="*/ -2235 h 2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79" h="24411">
                    <a:moveTo>
                      <a:pt x="-584" y="-2235"/>
                    </a:moveTo>
                    <a:cubicBezTo>
                      <a:pt x="-4898" y="2464"/>
                      <a:pt x="-11966" y="14880"/>
                      <a:pt x="-8900" y="22177"/>
                    </a:cubicBezTo>
                    <a:lnTo>
                      <a:pt x="-6769" y="21278"/>
                    </a:lnTo>
                    <a:cubicBezTo>
                      <a:pt x="-9315" y="15218"/>
                      <a:pt x="-3079" y="3940"/>
                      <a:pt x="1131" y="-675"/>
                    </a:cubicBezTo>
                    <a:lnTo>
                      <a:pt x="-584" y="-223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1" name="Figura a mano libera: forma 1060">
                <a:extLst>
                  <a:ext uri="{FF2B5EF4-FFF2-40B4-BE49-F238E27FC236}">
                    <a16:creationId xmlns:a16="http://schemas.microsoft.com/office/drawing/2014/main" id="{E6731F02-0428-43B1-922E-9DD3E229FCD3}"/>
                  </a:ext>
                </a:extLst>
              </p:cNvPr>
              <p:cNvSpPr/>
              <p:nvPr/>
            </p:nvSpPr>
            <p:spPr>
              <a:xfrm flipV="1">
                <a:off x="11185655" y="4061640"/>
                <a:ext cx="13521" cy="25279"/>
              </a:xfrm>
              <a:custGeom>
                <a:avLst/>
                <a:gdLst>
                  <a:gd name="connsiteX0" fmla="*/ 2385 w 13521"/>
                  <a:gd name="connsiteY0" fmla="*/ -2425 h 25279"/>
                  <a:gd name="connsiteX1" fmla="*/ -2033 w 13521"/>
                  <a:gd name="connsiteY1" fmla="*/ 6306 h 25279"/>
                  <a:gd name="connsiteX2" fmla="*/ -3852 w 13521"/>
                  <a:gd name="connsiteY2" fmla="*/ 11389 h 25279"/>
                  <a:gd name="connsiteX3" fmla="*/ -5983 w 13521"/>
                  <a:gd name="connsiteY3" fmla="*/ 14648 h 25279"/>
                  <a:gd name="connsiteX4" fmla="*/ -9621 w 13521"/>
                  <a:gd name="connsiteY4" fmla="*/ 22855 h 25279"/>
                  <a:gd name="connsiteX5" fmla="*/ -7334 w 13521"/>
                  <a:gd name="connsiteY5" fmla="*/ 22761 h 25279"/>
                  <a:gd name="connsiteX6" fmla="*/ -4164 w 13521"/>
                  <a:gd name="connsiteY6" fmla="*/ 16015 h 25279"/>
                  <a:gd name="connsiteX7" fmla="*/ -1825 w 13521"/>
                  <a:gd name="connsiteY7" fmla="*/ 12455 h 25279"/>
                  <a:gd name="connsiteX8" fmla="*/ 202 w 13521"/>
                  <a:gd name="connsiteY8" fmla="*/ 6956 h 25279"/>
                  <a:gd name="connsiteX9" fmla="*/ 3892 w 13521"/>
                  <a:gd name="connsiteY9" fmla="*/ -663 h 25279"/>
                  <a:gd name="connsiteX10" fmla="*/ 2385 w 13521"/>
                  <a:gd name="connsiteY10" fmla="*/ -2425 h 25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521" h="25279">
                    <a:moveTo>
                      <a:pt x="2385" y="-2425"/>
                    </a:moveTo>
                    <a:cubicBezTo>
                      <a:pt x="-110" y="-247"/>
                      <a:pt x="-1097" y="3095"/>
                      <a:pt x="-2033" y="6306"/>
                    </a:cubicBezTo>
                    <a:cubicBezTo>
                      <a:pt x="-2553" y="8157"/>
                      <a:pt x="-3072" y="9908"/>
                      <a:pt x="-3852" y="11389"/>
                    </a:cubicBezTo>
                    <a:cubicBezTo>
                      <a:pt x="-4372" y="12429"/>
                      <a:pt x="-5203" y="13510"/>
                      <a:pt x="-5983" y="14648"/>
                    </a:cubicBezTo>
                    <a:cubicBezTo>
                      <a:pt x="-7854" y="17153"/>
                      <a:pt x="-9777" y="19757"/>
                      <a:pt x="-9621" y="22855"/>
                    </a:cubicBezTo>
                    <a:lnTo>
                      <a:pt x="-7334" y="22761"/>
                    </a:lnTo>
                    <a:cubicBezTo>
                      <a:pt x="-7386" y="20469"/>
                      <a:pt x="-5775" y="18198"/>
                      <a:pt x="-4164" y="16015"/>
                    </a:cubicBezTo>
                    <a:cubicBezTo>
                      <a:pt x="-3280" y="14856"/>
                      <a:pt x="-2449" y="13661"/>
                      <a:pt x="-1825" y="12455"/>
                    </a:cubicBezTo>
                    <a:cubicBezTo>
                      <a:pt x="-942" y="10781"/>
                      <a:pt x="-370" y="8832"/>
                      <a:pt x="202" y="6956"/>
                    </a:cubicBezTo>
                    <a:cubicBezTo>
                      <a:pt x="1086" y="3921"/>
                      <a:pt x="1917" y="1052"/>
                      <a:pt x="3892" y="-663"/>
                    </a:cubicBezTo>
                    <a:lnTo>
                      <a:pt x="2385" y="-242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2" name="Figura a mano libera: forma 1061">
                <a:extLst>
                  <a:ext uri="{FF2B5EF4-FFF2-40B4-BE49-F238E27FC236}">
                    <a16:creationId xmlns:a16="http://schemas.microsoft.com/office/drawing/2014/main" id="{BFB6BC02-B52E-409E-BE44-CCA0F5A84A6E}"/>
                  </a:ext>
                </a:extLst>
              </p:cNvPr>
              <p:cNvSpPr/>
              <p:nvPr/>
            </p:nvSpPr>
            <p:spPr>
              <a:xfrm flipV="1">
                <a:off x="11165762" y="3962711"/>
                <a:ext cx="6551" cy="52637"/>
              </a:xfrm>
              <a:custGeom>
                <a:avLst/>
                <a:gdLst>
                  <a:gd name="connsiteX0" fmla="*/ -3045 w 6551"/>
                  <a:gd name="connsiteY0" fmla="*/ -2611 h 52637"/>
                  <a:gd name="connsiteX1" fmla="*/ -5332 w 6551"/>
                  <a:gd name="connsiteY1" fmla="*/ -2548 h 52637"/>
                  <a:gd name="connsiteX2" fmla="*/ -7463 w 6551"/>
                  <a:gd name="connsiteY2" fmla="*/ 9686 h 52637"/>
                  <a:gd name="connsiteX3" fmla="*/ -9490 w 6551"/>
                  <a:gd name="connsiteY3" fmla="*/ 23443 h 52637"/>
                  <a:gd name="connsiteX4" fmla="*/ -7567 w 6551"/>
                  <a:gd name="connsiteY4" fmla="*/ 29326 h 52637"/>
                  <a:gd name="connsiteX5" fmla="*/ -5644 w 6551"/>
                  <a:gd name="connsiteY5" fmla="*/ 36104 h 52637"/>
                  <a:gd name="connsiteX6" fmla="*/ -8191 w 6551"/>
                  <a:gd name="connsiteY6" fmla="*/ 49180 h 52637"/>
                  <a:gd name="connsiteX7" fmla="*/ -6008 w 6551"/>
                  <a:gd name="connsiteY7" fmla="*/ 50027 h 52637"/>
                  <a:gd name="connsiteX8" fmla="*/ -3305 w 6551"/>
                  <a:gd name="connsiteY8" fmla="*/ 36052 h 52637"/>
                  <a:gd name="connsiteX9" fmla="*/ -5436 w 6551"/>
                  <a:gd name="connsiteY9" fmla="*/ 28396 h 52637"/>
                  <a:gd name="connsiteX10" fmla="*/ -7151 w 6551"/>
                  <a:gd name="connsiteY10" fmla="*/ 23173 h 52637"/>
                  <a:gd name="connsiteX11" fmla="*/ -5228 w 6551"/>
                  <a:gd name="connsiteY11" fmla="*/ 10268 h 52637"/>
                  <a:gd name="connsiteX12" fmla="*/ -3045 w 6551"/>
                  <a:gd name="connsiteY12" fmla="*/ -2611 h 52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551" h="52637">
                    <a:moveTo>
                      <a:pt x="-3045" y="-2611"/>
                    </a:moveTo>
                    <a:lnTo>
                      <a:pt x="-5332" y="-2548"/>
                    </a:lnTo>
                    <a:cubicBezTo>
                      <a:pt x="-5228" y="1287"/>
                      <a:pt x="-6372" y="5554"/>
                      <a:pt x="-7463" y="9686"/>
                    </a:cubicBezTo>
                    <a:cubicBezTo>
                      <a:pt x="-8711" y="14343"/>
                      <a:pt x="-9958" y="19150"/>
                      <a:pt x="-9490" y="23443"/>
                    </a:cubicBezTo>
                    <a:cubicBezTo>
                      <a:pt x="-9230" y="25543"/>
                      <a:pt x="-8398" y="27476"/>
                      <a:pt x="-7567" y="29326"/>
                    </a:cubicBezTo>
                    <a:cubicBezTo>
                      <a:pt x="-6632" y="31561"/>
                      <a:pt x="-5696" y="33645"/>
                      <a:pt x="-5644" y="36104"/>
                    </a:cubicBezTo>
                    <a:cubicBezTo>
                      <a:pt x="-5540" y="40173"/>
                      <a:pt x="-6424" y="44700"/>
                      <a:pt x="-8191" y="49180"/>
                    </a:cubicBezTo>
                    <a:lnTo>
                      <a:pt x="-6008" y="50027"/>
                    </a:lnTo>
                    <a:cubicBezTo>
                      <a:pt x="-4137" y="45251"/>
                      <a:pt x="-3201" y="40422"/>
                      <a:pt x="-3305" y="36052"/>
                    </a:cubicBezTo>
                    <a:cubicBezTo>
                      <a:pt x="-3357" y="33125"/>
                      <a:pt x="-4449" y="30730"/>
                      <a:pt x="-5436" y="28396"/>
                    </a:cubicBezTo>
                    <a:cubicBezTo>
                      <a:pt x="-6216" y="26613"/>
                      <a:pt x="-6996" y="24929"/>
                      <a:pt x="-7151" y="23173"/>
                    </a:cubicBezTo>
                    <a:cubicBezTo>
                      <a:pt x="-7619" y="19332"/>
                      <a:pt x="-6424" y="14930"/>
                      <a:pt x="-5228" y="10268"/>
                    </a:cubicBezTo>
                    <a:cubicBezTo>
                      <a:pt x="-4085" y="5991"/>
                      <a:pt x="-2941" y="1563"/>
                      <a:pt x="-3045" y="-261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3" name="Figura a mano libera: forma 1062">
                <a:extLst>
                  <a:ext uri="{FF2B5EF4-FFF2-40B4-BE49-F238E27FC236}">
                    <a16:creationId xmlns:a16="http://schemas.microsoft.com/office/drawing/2014/main" id="{5A58ED11-974A-494C-A743-7E8A1B5E779A}"/>
                  </a:ext>
                </a:extLst>
              </p:cNvPr>
              <p:cNvSpPr/>
              <p:nvPr/>
            </p:nvSpPr>
            <p:spPr>
              <a:xfrm flipV="1">
                <a:off x="11147984" y="4014029"/>
                <a:ext cx="31339" cy="8232"/>
              </a:xfrm>
              <a:custGeom>
                <a:avLst/>
                <a:gdLst>
                  <a:gd name="connsiteX0" fmla="*/ 21290 w 31339"/>
                  <a:gd name="connsiteY0" fmla="*/ -2547 h 8232"/>
                  <a:gd name="connsiteX1" fmla="*/ -9582 w 31339"/>
                  <a:gd name="connsiteY1" fmla="*/ 5441 h 8232"/>
                  <a:gd name="connsiteX2" fmla="*/ -7295 w 31339"/>
                  <a:gd name="connsiteY2" fmla="*/ 5685 h 8232"/>
                  <a:gd name="connsiteX3" fmla="*/ 21654 w 31339"/>
                  <a:gd name="connsiteY3" fmla="*/ -229 h 8232"/>
                  <a:gd name="connsiteX4" fmla="*/ 21758 w 31339"/>
                  <a:gd name="connsiteY4" fmla="*/ -2547 h 8232"/>
                  <a:gd name="connsiteX5" fmla="*/ 21290 w 31339"/>
                  <a:gd name="connsiteY5" fmla="*/ -2547 h 8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39" h="8232">
                    <a:moveTo>
                      <a:pt x="21290" y="-2547"/>
                    </a:moveTo>
                    <a:cubicBezTo>
                      <a:pt x="17444" y="-2547"/>
                      <a:pt x="-8802" y="-2236"/>
                      <a:pt x="-9582" y="5441"/>
                    </a:cubicBezTo>
                    <a:lnTo>
                      <a:pt x="-7295" y="5685"/>
                    </a:lnTo>
                    <a:cubicBezTo>
                      <a:pt x="-6827" y="1293"/>
                      <a:pt x="13234" y="-443"/>
                      <a:pt x="21654" y="-229"/>
                    </a:cubicBezTo>
                    <a:lnTo>
                      <a:pt x="21758" y="-2547"/>
                    </a:lnTo>
                    <a:lnTo>
                      <a:pt x="21290" y="-254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4" name="Figura a mano libera: forma 1063">
                <a:extLst>
                  <a:ext uri="{FF2B5EF4-FFF2-40B4-BE49-F238E27FC236}">
                    <a16:creationId xmlns:a16="http://schemas.microsoft.com/office/drawing/2014/main" id="{DBD18759-BB0E-48DE-ABC2-62E48F5B483A}"/>
                  </a:ext>
                </a:extLst>
              </p:cNvPr>
              <p:cNvSpPr/>
              <p:nvPr/>
            </p:nvSpPr>
            <p:spPr>
              <a:xfrm flipV="1">
                <a:off x="11197248" y="4011960"/>
                <a:ext cx="3881" cy="27191"/>
              </a:xfrm>
              <a:custGeom>
                <a:avLst/>
                <a:gdLst>
                  <a:gd name="connsiteX0" fmla="*/ -6153 w 3881"/>
                  <a:gd name="connsiteY0" fmla="*/ -2531 h 27191"/>
                  <a:gd name="connsiteX1" fmla="*/ -8492 w 3881"/>
                  <a:gd name="connsiteY1" fmla="*/ -2386 h 27191"/>
                  <a:gd name="connsiteX2" fmla="*/ -9064 w 3881"/>
                  <a:gd name="connsiteY2" fmla="*/ 5608 h 27191"/>
                  <a:gd name="connsiteX3" fmla="*/ -9635 w 3881"/>
                  <a:gd name="connsiteY3" fmla="*/ 13211 h 27191"/>
                  <a:gd name="connsiteX4" fmla="*/ -8855 w 3881"/>
                  <a:gd name="connsiteY4" fmla="*/ 17759 h 27191"/>
                  <a:gd name="connsiteX5" fmla="*/ -8388 w 3881"/>
                  <a:gd name="connsiteY5" fmla="*/ 23751 h 27191"/>
                  <a:gd name="connsiteX6" fmla="*/ -6257 w 3881"/>
                  <a:gd name="connsiteY6" fmla="*/ 24661 h 27191"/>
                  <a:gd name="connsiteX7" fmla="*/ -6621 w 3881"/>
                  <a:gd name="connsiteY7" fmla="*/ 17198 h 27191"/>
                  <a:gd name="connsiteX8" fmla="*/ -7349 w 3881"/>
                  <a:gd name="connsiteY8" fmla="*/ 13149 h 27191"/>
                  <a:gd name="connsiteX9" fmla="*/ -6725 w 3881"/>
                  <a:gd name="connsiteY9" fmla="*/ 5920 h 27191"/>
                  <a:gd name="connsiteX10" fmla="*/ -6153 w 3881"/>
                  <a:gd name="connsiteY10" fmla="*/ -2531 h 27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81" h="27191">
                    <a:moveTo>
                      <a:pt x="-6153" y="-2531"/>
                    </a:moveTo>
                    <a:lnTo>
                      <a:pt x="-8492" y="-2386"/>
                    </a:lnTo>
                    <a:cubicBezTo>
                      <a:pt x="-8284" y="275"/>
                      <a:pt x="-8648" y="2858"/>
                      <a:pt x="-9064" y="5608"/>
                    </a:cubicBezTo>
                    <a:cubicBezTo>
                      <a:pt x="-9375" y="8061"/>
                      <a:pt x="-9687" y="10602"/>
                      <a:pt x="-9635" y="13211"/>
                    </a:cubicBezTo>
                    <a:cubicBezTo>
                      <a:pt x="-9583" y="14672"/>
                      <a:pt x="-9219" y="16231"/>
                      <a:pt x="-8855" y="17759"/>
                    </a:cubicBezTo>
                    <a:cubicBezTo>
                      <a:pt x="-8284" y="19942"/>
                      <a:pt x="-7712" y="22208"/>
                      <a:pt x="-8388" y="23751"/>
                    </a:cubicBezTo>
                    <a:lnTo>
                      <a:pt x="-6257" y="24661"/>
                    </a:lnTo>
                    <a:cubicBezTo>
                      <a:pt x="-5270" y="22400"/>
                      <a:pt x="-5945" y="19755"/>
                      <a:pt x="-6621" y="17198"/>
                    </a:cubicBezTo>
                    <a:cubicBezTo>
                      <a:pt x="-6932" y="15732"/>
                      <a:pt x="-7296" y="14365"/>
                      <a:pt x="-7349" y="13149"/>
                    </a:cubicBezTo>
                    <a:cubicBezTo>
                      <a:pt x="-7400" y="10743"/>
                      <a:pt x="-7089" y="8404"/>
                      <a:pt x="-6725" y="5920"/>
                    </a:cubicBezTo>
                    <a:cubicBezTo>
                      <a:pt x="-6361" y="3186"/>
                      <a:pt x="-5997" y="358"/>
                      <a:pt x="-6153" y="-253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5" name="Figura a mano libera: forma 1064">
                <a:extLst>
                  <a:ext uri="{FF2B5EF4-FFF2-40B4-BE49-F238E27FC236}">
                    <a16:creationId xmlns:a16="http://schemas.microsoft.com/office/drawing/2014/main" id="{B865A5A5-044F-496B-BCCE-E9490887A53C}"/>
                  </a:ext>
                </a:extLst>
              </p:cNvPr>
              <p:cNvSpPr/>
              <p:nvPr/>
            </p:nvSpPr>
            <p:spPr>
              <a:xfrm flipV="1">
                <a:off x="11150895" y="4020260"/>
                <a:ext cx="21048" cy="28959"/>
              </a:xfrm>
              <a:custGeom>
                <a:avLst/>
                <a:gdLst>
                  <a:gd name="connsiteX0" fmla="*/ 9912 w 21048"/>
                  <a:gd name="connsiteY0" fmla="*/ -2511 h 28959"/>
                  <a:gd name="connsiteX1" fmla="*/ 3104 w 21048"/>
                  <a:gd name="connsiteY1" fmla="*/ 6267 h 28959"/>
                  <a:gd name="connsiteX2" fmla="*/ -1834 w 21048"/>
                  <a:gd name="connsiteY2" fmla="*/ 13122 h 28959"/>
                  <a:gd name="connsiteX3" fmla="*/ -9578 w 21048"/>
                  <a:gd name="connsiteY3" fmla="*/ 25907 h 28959"/>
                  <a:gd name="connsiteX4" fmla="*/ -7343 w 21048"/>
                  <a:gd name="connsiteY4" fmla="*/ 26448 h 28959"/>
                  <a:gd name="connsiteX5" fmla="*/ -67 w 21048"/>
                  <a:gd name="connsiteY5" fmla="*/ 14666 h 28959"/>
                  <a:gd name="connsiteX6" fmla="*/ 5026 w 21048"/>
                  <a:gd name="connsiteY6" fmla="*/ 7530 h 28959"/>
                  <a:gd name="connsiteX7" fmla="*/ 11471 w 21048"/>
                  <a:gd name="connsiteY7" fmla="*/ -775 h 28959"/>
                  <a:gd name="connsiteX8" fmla="*/ 9912 w 21048"/>
                  <a:gd name="connsiteY8" fmla="*/ -2511 h 28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048" h="28959">
                    <a:moveTo>
                      <a:pt x="9912" y="-2511"/>
                    </a:moveTo>
                    <a:cubicBezTo>
                      <a:pt x="7209" y="-120"/>
                      <a:pt x="5130" y="3128"/>
                      <a:pt x="3104" y="6267"/>
                    </a:cubicBezTo>
                    <a:cubicBezTo>
                      <a:pt x="1596" y="8637"/>
                      <a:pt x="-15" y="11095"/>
                      <a:pt x="-1834" y="13122"/>
                    </a:cubicBezTo>
                    <a:cubicBezTo>
                      <a:pt x="-4796" y="16459"/>
                      <a:pt x="-8383" y="20928"/>
                      <a:pt x="-9578" y="25907"/>
                    </a:cubicBezTo>
                    <a:lnTo>
                      <a:pt x="-7343" y="26448"/>
                    </a:lnTo>
                    <a:cubicBezTo>
                      <a:pt x="-6251" y="21989"/>
                      <a:pt x="-2873" y="17810"/>
                      <a:pt x="-67" y="14666"/>
                    </a:cubicBezTo>
                    <a:cubicBezTo>
                      <a:pt x="1856" y="12493"/>
                      <a:pt x="3467" y="9962"/>
                      <a:pt x="5026" y="7530"/>
                    </a:cubicBezTo>
                    <a:cubicBezTo>
                      <a:pt x="7105" y="4375"/>
                      <a:pt x="8976" y="1402"/>
                      <a:pt x="11471" y="-775"/>
                    </a:cubicBezTo>
                    <a:lnTo>
                      <a:pt x="9912" y="-251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6" name="Figura a mano libera: forma 1065">
                <a:extLst>
                  <a:ext uri="{FF2B5EF4-FFF2-40B4-BE49-F238E27FC236}">
                    <a16:creationId xmlns:a16="http://schemas.microsoft.com/office/drawing/2014/main" id="{B271DC85-E9DD-4D6F-B0D4-3C39F09EA54D}"/>
                  </a:ext>
                </a:extLst>
              </p:cNvPr>
              <p:cNvSpPr/>
              <p:nvPr/>
            </p:nvSpPr>
            <p:spPr>
              <a:xfrm flipV="1">
                <a:off x="11171268" y="3941922"/>
                <a:ext cx="10162" cy="36775"/>
              </a:xfrm>
              <a:custGeom>
                <a:avLst/>
                <a:gdLst>
                  <a:gd name="connsiteX0" fmla="*/ -7524 w 10162"/>
                  <a:gd name="connsiteY0" fmla="*/ -2673 h 36775"/>
                  <a:gd name="connsiteX1" fmla="*/ -9603 w 10162"/>
                  <a:gd name="connsiteY1" fmla="*/ -1691 h 36775"/>
                  <a:gd name="connsiteX2" fmla="*/ -9187 w 10162"/>
                  <a:gd name="connsiteY2" fmla="*/ -818 h 36775"/>
                  <a:gd name="connsiteX3" fmla="*/ -5757 w 10162"/>
                  <a:gd name="connsiteY3" fmla="*/ 32257 h 36775"/>
                  <a:gd name="connsiteX4" fmla="*/ -4354 w 10162"/>
                  <a:gd name="connsiteY4" fmla="*/ 34102 h 36775"/>
                  <a:gd name="connsiteX5" fmla="*/ -7108 w 10162"/>
                  <a:gd name="connsiteY5" fmla="*/ -1821 h 36775"/>
                  <a:gd name="connsiteX6" fmla="*/ -7524 w 10162"/>
                  <a:gd name="connsiteY6" fmla="*/ -2673 h 3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62" h="36775">
                    <a:moveTo>
                      <a:pt x="-7524" y="-2673"/>
                    </a:moveTo>
                    <a:lnTo>
                      <a:pt x="-9603" y="-1691"/>
                    </a:lnTo>
                    <a:lnTo>
                      <a:pt x="-9187" y="-818"/>
                    </a:lnTo>
                    <a:cubicBezTo>
                      <a:pt x="-5133" y="7685"/>
                      <a:pt x="3286" y="25407"/>
                      <a:pt x="-5757" y="32257"/>
                    </a:cubicBezTo>
                    <a:lnTo>
                      <a:pt x="-4354" y="34102"/>
                    </a:lnTo>
                    <a:cubicBezTo>
                      <a:pt x="6145" y="26099"/>
                      <a:pt x="-2795" y="7243"/>
                      <a:pt x="-7108" y="-1821"/>
                    </a:cubicBezTo>
                    <a:lnTo>
                      <a:pt x="-7524" y="-2673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7" name="Figura a mano libera: forma 1066">
                <a:extLst>
                  <a:ext uri="{FF2B5EF4-FFF2-40B4-BE49-F238E27FC236}">
                    <a16:creationId xmlns:a16="http://schemas.microsoft.com/office/drawing/2014/main" id="{CB685F3F-D6BF-4EDB-905A-D173C967C785}"/>
                  </a:ext>
                </a:extLst>
              </p:cNvPr>
              <p:cNvSpPr/>
              <p:nvPr/>
            </p:nvSpPr>
            <p:spPr>
              <a:xfrm flipV="1">
                <a:off x="11201568" y="4070616"/>
                <a:ext cx="10290" cy="10165"/>
              </a:xfrm>
              <a:custGeom>
                <a:avLst/>
                <a:gdLst>
                  <a:gd name="connsiteX0" fmla="*/ -9030 w 10290"/>
                  <a:gd name="connsiteY0" fmla="*/ -2422 h 10165"/>
                  <a:gd name="connsiteX1" fmla="*/ -9653 w 10290"/>
                  <a:gd name="connsiteY1" fmla="*/ -182 h 10165"/>
                  <a:gd name="connsiteX2" fmla="*/ -4352 w 10290"/>
                  <a:gd name="connsiteY2" fmla="*/ 4163 h 10165"/>
                  <a:gd name="connsiteX3" fmla="*/ -766 w 10290"/>
                  <a:gd name="connsiteY3" fmla="*/ 7744 h 10165"/>
                  <a:gd name="connsiteX4" fmla="*/ 637 w 10290"/>
                  <a:gd name="connsiteY4" fmla="*/ 5878 h 10165"/>
                  <a:gd name="connsiteX5" fmla="*/ -2585 w 10290"/>
                  <a:gd name="connsiteY5" fmla="*/ 2640 h 10165"/>
                  <a:gd name="connsiteX6" fmla="*/ -9030 w 10290"/>
                  <a:gd name="connsiteY6" fmla="*/ -2422 h 1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90" h="10165">
                    <a:moveTo>
                      <a:pt x="-9030" y="-2422"/>
                    </a:moveTo>
                    <a:lnTo>
                      <a:pt x="-9653" y="-182"/>
                    </a:lnTo>
                    <a:cubicBezTo>
                      <a:pt x="-7679" y="380"/>
                      <a:pt x="-6015" y="2214"/>
                      <a:pt x="-4352" y="4163"/>
                    </a:cubicBezTo>
                    <a:cubicBezTo>
                      <a:pt x="-3209" y="5436"/>
                      <a:pt x="-2066" y="6762"/>
                      <a:pt x="-766" y="7744"/>
                    </a:cubicBezTo>
                    <a:lnTo>
                      <a:pt x="637" y="5878"/>
                    </a:lnTo>
                    <a:cubicBezTo>
                      <a:pt x="-506" y="5052"/>
                      <a:pt x="-1494" y="3893"/>
                      <a:pt x="-2585" y="2640"/>
                    </a:cubicBezTo>
                    <a:cubicBezTo>
                      <a:pt x="-4456" y="520"/>
                      <a:pt x="-6379" y="-1663"/>
                      <a:pt x="-9030" y="-242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8" name="Figura a mano libera: forma 1067">
                <a:extLst>
                  <a:ext uri="{FF2B5EF4-FFF2-40B4-BE49-F238E27FC236}">
                    <a16:creationId xmlns:a16="http://schemas.microsoft.com/office/drawing/2014/main" id="{D7027378-AF43-4EC8-AB5F-D030B9C7E801}"/>
                  </a:ext>
                </a:extLst>
              </p:cNvPr>
              <p:cNvSpPr/>
              <p:nvPr/>
            </p:nvSpPr>
            <p:spPr>
              <a:xfrm flipV="1">
                <a:off x="11191537" y="4104133"/>
                <a:ext cx="16682" cy="18954"/>
              </a:xfrm>
              <a:custGeom>
                <a:avLst/>
                <a:gdLst>
                  <a:gd name="connsiteX0" fmla="*/ 4338 w 16682"/>
                  <a:gd name="connsiteY0" fmla="*/ -2339 h 18954"/>
                  <a:gd name="connsiteX1" fmla="*/ 2208 w 16682"/>
                  <a:gd name="connsiteY1" fmla="*/ -1955 h 18954"/>
                  <a:gd name="connsiteX2" fmla="*/ -9070 w 16682"/>
                  <a:gd name="connsiteY2" fmla="*/ 14396 h 18954"/>
                  <a:gd name="connsiteX3" fmla="*/ -9642 w 16682"/>
                  <a:gd name="connsiteY3" fmla="*/ 15706 h 18954"/>
                  <a:gd name="connsiteX4" fmla="*/ -7511 w 16682"/>
                  <a:gd name="connsiteY4" fmla="*/ 16615 h 18954"/>
                  <a:gd name="connsiteX5" fmla="*/ -6939 w 16682"/>
                  <a:gd name="connsiteY5" fmla="*/ 15290 h 18954"/>
                  <a:gd name="connsiteX6" fmla="*/ 3039 w 16682"/>
                  <a:gd name="connsiteY6" fmla="*/ 228 h 18954"/>
                  <a:gd name="connsiteX7" fmla="*/ 6002 w 16682"/>
                  <a:gd name="connsiteY7" fmla="*/ 395 h 18954"/>
                  <a:gd name="connsiteX8" fmla="*/ 7041 w 16682"/>
                  <a:gd name="connsiteY8" fmla="*/ -1695 h 18954"/>
                  <a:gd name="connsiteX9" fmla="*/ 4338 w 16682"/>
                  <a:gd name="connsiteY9" fmla="*/ -2339 h 18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682" h="18954">
                    <a:moveTo>
                      <a:pt x="4338" y="-2339"/>
                    </a:moveTo>
                    <a:cubicBezTo>
                      <a:pt x="3663" y="-2339"/>
                      <a:pt x="2935" y="-2220"/>
                      <a:pt x="2208" y="-1955"/>
                    </a:cubicBezTo>
                    <a:cubicBezTo>
                      <a:pt x="-3198" y="88"/>
                      <a:pt x="-7043" y="9391"/>
                      <a:pt x="-9070" y="14396"/>
                    </a:cubicBezTo>
                    <a:lnTo>
                      <a:pt x="-9642" y="15706"/>
                    </a:lnTo>
                    <a:lnTo>
                      <a:pt x="-7511" y="16615"/>
                    </a:lnTo>
                    <a:lnTo>
                      <a:pt x="-6939" y="15290"/>
                    </a:lnTo>
                    <a:cubicBezTo>
                      <a:pt x="-5328" y="11283"/>
                      <a:pt x="-1430" y="1891"/>
                      <a:pt x="3039" y="228"/>
                    </a:cubicBezTo>
                    <a:cubicBezTo>
                      <a:pt x="4027" y="-151"/>
                      <a:pt x="5014" y="-104"/>
                      <a:pt x="6002" y="395"/>
                    </a:cubicBezTo>
                    <a:lnTo>
                      <a:pt x="7041" y="-1695"/>
                    </a:lnTo>
                    <a:cubicBezTo>
                      <a:pt x="6157" y="-2131"/>
                      <a:pt x="5222" y="-2339"/>
                      <a:pt x="4338" y="-233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9" name="Figura a mano libera: forma 1068">
                <a:extLst>
                  <a:ext uri="{FF2B5EF4-FFF2-40B4-BE49-F238E27FC236}">
                    <a16:creationId xmlns:a16="http://schemas.microsoft.com/office/drawing/2014/main" id="{C112C9A0-FC98-495F-A7B4-3AA4EA2DEF5C}"/>
                  </a:ext>
                </a:extLst>
              </p:cNvPr>
              <p:cNvSpPr/>
              <p:nvPr/>
            </p:nvSpPr>
            <p:spPr>
              <a:xfrm flipV="1">
                <a:off x="11185157" y="4113000"/>
                <a:ext cx="7419" cy="28408"/>
              </a:xfrm>
              <a:custGeom>
                <a:avLst/>
                <a:gdLst>
                  <a:gd name="connsiteX0" fmla="*/ -4439 w 7419"/>
                  <a:gd name="connsiteY0" fmla="*/ -2310 h 28408"/>
                  <a:gd name="connsiteX1" fmla="*/ -5946 w 7419"/>
                  <a:gd name="connsiteY1" fmla="*/ 3168 h 28408"/>
                  <a:gd name="connsiteX2" fmla="*/ -9116 w 7419"/>
                  <a:gd name="connsiteY2" fmla="*/ 26099 h 28408"/>
                  <a:gd name="connsiteX3" fmla="*/ -6830 w 7419"/>
                  <a:gd name="connsiteY3" fmla="*/ 25527 h 28408"/>
                  <a:gd name="connsiteX4" fmla="*/ -3711 w 7419"/>
                  <a:gd name="connsiteY4" fmla="*/ 3818 h 28408"/>
                  <a:gd name="connsiteX5" fmla="*/ -2204 w 7419"/>
                  <a:gd name="connsiteY5" fmla="*/ -1717 h 28408"/>
                  <a:gd name="connsiteX6" fmla="*/ -4439 w 7419"/>
                  <a:gd name="connsiteY6" fmla="*/ -2310 h 28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19" h="28408">
                    <a:moveTo>
                      <a:pt x="-4439" y="-2310"/>
                    </a:moveTo>
                    <a:cubicBezTo>
                      <a:pt x="-4907" y="-548"/>
                      <a:pt x="-5426" y="1292"/>
                      <a:pt x="-5946" y="3168"/>
                    </a:cubicBezTo>
                    <a:cubicBezTo>
                      <a:pt x="-8181" y="10943"/>
                      <a:pt x="-10728" y="19763"/>
                      <a:pt x="-9116" y="26099"/>
                    </a:cubicBezTo>
                    <a:lnTo>
                      <a:pt x="-6830" y="25527"/>
                    </a:lnTo>
                    <a:cubicBezTo>
                      <a:pt x="-8285" y="19794"/>
                      <a:pt x="-5894" y="11312"/>
                      <a:pt x="-3711" y="3818"/>
                    </a:cubicBezTo>
                    <a:cubicBezTo>
                      <a:pt x="-3192" y="1911"/>
                      <a:pt x="-2672" y="50"/>
                      <a:pt x="-2204" y="-1717"/>
                    </a:cubicBezTo>
                    <a:lnTo>
                      <a:pt x="-4439" y="-231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0" name="Figura a mano libera: forma 1069">
                <a:extLst>
                  <a:ext uri="{FF2B5EF4-FFF2-40B4-BE49-F238E27FC236}">
                    <a16:creationId xmlns:a16="http://schemas.microsoft.com/office/drawing/2014/main" id="{ABD46821-656C-4364-87C2-20A71A30AA49}"/>
                  </a:ext>
                </a:extLst>
              </p:cNvPr>
              <p:cNvSpPr/>
              <p:nvPr/>
            </p:nvSpPr>
            <p:spPr>
              <a:xfrm flipV="1">
                <a:off x="11204998" y="4134802"/>
                <a:ext cx="13305" cy="3523"/>
              </a:xfrm>
              <a:custGeom>
                <a:avLst/>
                <a:gdLst>
                  <a:gd name="connsiteX0" fmla="*/ -1866 w 13305"/>
                  <a:gd name="connsiteY0" fmla="*/ -2289 h 3523"/>
                  <a:gd name="connsiteX1" fmla="*/ -9662 w 13305"/>
                  <a:gd name="connsiteY1" fmla="*/ -953 h 3523"/>
                  <a:gd name="connsiteX2" fmla="*/ -8934 w 13305"/>
                  <a:gd name="connsiteY2" fmla="*/ 1235 h 3523"/>
                  <a:gd name="connsiteX3" fmla="*/ 2136 w 13305"/>
                  <a:gd name="connsiteY3" fmla="*/ 1027 h 3523"/>
                  <a:gd name="connsiteX4" fmla="*/ 3644 w 13305"/>
                  <a:gd name="connsiteY4" fmla="*/ -740 h 3523"/>
                  <a:gd name="connsiteX5" fmla="*/ -1866 w 13305"/>
                  <a:gd name="connsiteY5" fmla="*/ -2289 h 3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305" h="3523">
                    <a:moveTo>
                      <a:pt x="-1866" y="-2289"/>
                    </a:moveTo>
                    <a:cubicBezTo>
                      <a:pt x="-4932" y="-2289"/>
                      <a:pt x="-8154" y="-1484"/>
                      <a:pt x="-9662" y="-953"/>
                    </a:cubicBezTo>
                    <a:lnTo>
                      <a:pt x="-8934" y="1235"/>
                    </a:lnTo>
                    <a:cubicBezTo>
                      <a:pt x="-5556" y="65"/>
                      <a:pt x="161" y="-642"/>
                      <a:pt x="2136" y="1027"/>
                    </a:cubicBezTo>
                    <a:lnTo>
                      <a:pt x="3644" y="-740"/>
                    </a:lnTo>
                    <a:cubicBezTo>
                      <a:pt x="2292" y="-1905"/>
                      <a:pt x="213" y="-2289"/>
                      <a:pt x="-1866" y="-228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1" name="Figura a mano libera: forma 1070">
                <a:extLst>
                  <a:ext uri="{FF2B5EF4-FFF2-40B4-BE49-F238E27FC236}">
                    <a16:creationId xmlns:a16="http://schemas.microsoft.com/office/drawing/2014/main" id="{0B6628F0-D141-412B-AC73-B7022421A897}"/>
                  </a:ext>
                </a:extLst>
              </p:cNvPr>
              <p:cNvSpPr/>
              <p:nvPr/>
            </p:nvSpPr>
            <p:spPr>
              <a:xfrm flipV="1">
                <a:off x="11145853" y="4160802"/>
                <a:ext cx="23387" cy="8650"/>
              </a:xfrm>
              <a:custGeom>
                <a:avLst/>
                <a:gdLst>
                  <a:gd name="connsiteX0" fmla="*/ -8792 w 23387"/>
                  <a:gd name="connsiteY0" fmla="*/ -2227 h 8650"/>
                  <a:gd name="connsiteX1" fmla="*/ -9571 w 23387"/>
                  <a:gd name="connsiteY1" fmla="*/ -44 h 8650"/>
                  <a:gd name="connsiteX2" fmla="*/ -5621 w 23387"/>
                  <a:gd name="connsiteY2" fmla="*/ 2721 h 8650"/>
                  <a:gd name="connsiteX3" fmla="*/ -892 w 23387"/>
                  <a:gd name="connsiteY3" fmla="*/ 5912 h 8650"/>
                  <a:gd name="connsiteX4" fmla="*/ 11790 w 23387"/>
                  <a:gd name="connsiteY4" fmla="*/ 4160 h 8650"/>
                  <a:gd name="connsiteX5" fmla="*/ 13816 w 23387"/>
                  <a:gd name="connsiteY5" fmla="*/ 3438 h 8650"/>
                  <a:gd name="connsiteX6" fmla="*/ 13037 w 23387"/>
                  <a:gd name="connsiteY6" fmla="*/ 1250 h 8650"/>
                  <a:gd name="connsiteX7" fmla="*/ 11010 w 23387"/>
                  <a:gd name="connsiteY7" fmla="*/ 1983 h 8650"/>
                  <a:gd name="connsiteX8" fmla="*/ -112 w 23387"/>
                  <a:gd name="connsiteY8" fmla="*/ 3719 h 8650"/>
                  <a:gd name="connsiteX9" fmla="*/ -4062 w 23387"/>
                  <a:gd name="connsiteY9" fmla="*/ 1006 h 8650"/>
                  <a:gd name="connsiteX10" fmla="*/ -8792 w 23387"/>
                  <a:gd name="connsiteY10" fmla="*/ -2227 h 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87" h="8650">
                    <a:moveTo>
                      <a:pt x="-8792" y="-2227"/>
                    </a:moveTo>
                    <a:lnTo>
                      <a:pt x="-9571" y="-44"/>
                    </a:lnTo>
                    <a:cubicBezTo>
                      <a:pt x="-8168" y="476"/>
                      <a:pt x="-6920" y="1572"/>
                      <a:pt x="-5621" y="2721"/>
                    </a:cubicBezTo>
                    <a:cubicBezTo>
                      <a:pt x="-4218" y="3989"/>
                      <a:pt x="-2711" y="5299"/>
                      <a:pt x="-892" y="5912"/>
                    </a:cubicBezTo>
                    <a:cubicBezTo>
                      <a:pt x="3266" y="7310"/>
                      <a:pt x="7995" y="5548"/>
                      <a:pt x="11790" y="4160"/>
                    </a:cubicBezTo>
                    <a:cubicBezTo>
                      <a:pt x="12517" y="3911"/>
                      <a:pt x="13141" y="3667"/>
                      <a:pt x="13816" y="3438"/>
                    </a:cubicBezTo>
                    <a:lnTo>
                      <a:pt x="13037" y="1250"/>
                    </a:lnTo>
                    <a:cubicBezTo>
                      <a:pt x="12361" y="1468"/>
                      <a:pt x="11686" y="1718"/>
                      <a:pt x="11010" y="1983"/>
                    </a:cubicBezTo>
                    <a:cubicBezTo>
                      <a:pt x="7372" y="3324"/>
                      <a:pt x="3214" y="4841"/>
                      <a:pt x="-112" y="3719"/>
                    </a:cubicBezTo>
                    <a:cubicBezTo>
                      <a:pt x="-1567" y="3251"/>
                      <a:pt x="-2763" y="2154"/>
                      <a:pt x="-4062" y="1006"/>
                    </a:cubicBezTo>
                    <a:cubicBezTo>
                      <a:pt x="-5465" y="-247"/>
                      <a:pt x="-6920" y="-1541"/>
                      <a:pt x="-8792" y="-222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2" name="Figura a mano libera: forma 1071">
                <a:extLst>
                  <a:ext uri="{FF2B5EF4-FFF2-40B4-BE49-F238E27FC236}">
                    <a16:creationId xmlns:a16="http://schemas.microsoft.com/office/drawing/2014/main" id="{D2D8E2E9-F26C-435C-9490-A8D490F84E92}"/>
                  </a:ext>
                </a:extLst>
              </p:cNvPr>
              <p:cNvSpPr/>
              <p:nvPr/>
            </p:nvSpPr>
            <p:spPr>
              <a:xfrm flipV="1">
                <a:off x="11137590" y="4066043"/>
                <a:ext cx="10514" cy="34296"/>
              </a:xfrm>
              <a:custGeom>
                <a:avLst/>
                <a:gdLst>
                  <a:gd name="connsiteX0" fmla="*/ -3726 w 10514"/>
                  <a:gd name="connsiteY0" fmla="*/ -2406 h 34296"/>
                  <a:gd name="connsiteX1" fmla="*/ -5026 w 10514"/>
                  <a:gd name="connsiteY1" fmla="*/ -467 h 34296"/>
                  <a:gd name="connsiteX2" fmla="*/ -6429 w 10514"/>
                  <a:gd name="connsiteY2" fmla="*/ 23310 h 34296"/>
                  <a:gd name="connsiteX3" fmla="*/ -9547 w 10514"/>
                  <a:gd name="connsiteY3" fmla="*/ 31319 h 34296"/>
                  <a:gd name="connsiteX4" fmla="*/ -7312 w 10514"/>
                  <a:gd name="connsiteY4" fmla="*/ 31891 h 34296"/>
                  <a:gd name="connsiteX5" fmla="*/ -4298 w 10514"/>
                  <a:gd name="connsiteY5" fmla="*/ 24251 h 34296"/>
                  <a:gd name="connsiteX6" fmla="*/ -3726 w 10514"/>
                  <a:gd name="connsiteY6" fmla="*/ -2406 h 34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14" h="34296">
                    <a:moveTo>
                      <a:pt x="-3726" y="-2406"/>
                    </a:moveTo>
                    <a:lnTo>
                      <a:pt x="-5026" y="-467"/>
                    </a:lnTo>
                    <a:cubicBezTo>
                      <a:pt x="2043" y="4138"/>
                      <a:pt x="-2635" y="14771"/>
                      <a:pt x="-6429" y="23310"/>
                    </a:cubicBezTo>
                    <a:cubicBezTo>
                      <a:pt x="-7780" y="26294"/>
                      <a:pt x="-9027" y="29105"/>
                      <a:pt x="-9547" y="31319"/>
                    </a:cubicBezTo>
                    <a:lnTo>
                      <a:pt x="-7312" y="31891"/>
                    </a:lnTo>
                    <a:cubicBezTo>
                      <a:pt x="-6845" y="29874"/>
                      <a:pt x="-5597" y="27141"/>
                      <a:pt x="-4298" y="24251"/>
                    </a:cubicBezTo>
                    <a:cubicBezTo>
                      <a:pt x="-400" y="15405"/>
                      <a:pt x="5005" y="3280"/>
                      <a:pt x="-3726" y="-240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3" name="Figura a mano libera: forma 1072">
                <a:extLst>
                  <a:ext uri="{FF2B5EF4-FFF2-40B4-BE49-F238E27FC236}">
                    <a16:creationId xmlns:a16="http://schemas.microsoft.com/office/drawing/2014/main" id="{228A45F4-1D21-4DD6-A694-9F00FF28F9E9}"/>
                  </a:ext>
                </a:extLst>
              </p:cNvPr>
              <p:cNvSpPr/>
              <p:nvPr/>
            </p:nvSpPr>
            <p:spPr>
              <a:xfrm flipV="1">
                <a:off x="11143150" y="4032396"/>
                <a:ext cx="20685" cy="8123"/>
              </a:xfrm>
              <a:custGeom>
                <a:avLst/>
                <a:gdLst>
                  <a:gd name="connsiteX0" fmla="*/ 9562 w 20685"/>
                  <a:gd name="connsiteY0" fmla="*/ -2507 h 8123"/>
                  <a:gd name="connsiteX1" fmla="*/ 3533 w 20685"/>
                  <a:gd name="connsiteY1" fmla="*/ -1229 h 8123"/>
                  <a:gd name="connsiteX2" fmla="*/ -885 w 20685"/>
                  <a:gd name="connsiteY2" fmla="*/ -1052 h 8123"/>
                  <a:gd name="connsiteX3" fmla="*/ -9565 w 20685"/>
                  <a:gd name="connsiteY3" fmla="*/ 3833 h 8123"/>
                  <a:gd name="connsiteX4" fmla="*/ -8057 w 20685"/>
                  <a:gd name="connsiteY4" fmla="*/ 5616 h 8123"/>
                  <a:gd name="connsiteX5" fmla="*/ -469 w 20685"/>
                  <a:gd name="connsiteY5" fmla="*/ 1229 h 8123"/>
                  <a:gd name="connsiteX6" fmla="*/ 3481 w 20685"/>
                  <a:gd name="connsiteY6" fmla="*/ 1084 h 8123"/>
                  <a:gd name="connsiteX7" fmla="*/ 11121 w 20685"/>
                  <a:gd name="connsiteY7" fmla="*/ -792 h 8123"/>
                  <a:gd name="connsiteX8" fmla="*/ 9562 w 20685"/>
                  <a:gd name="connsiteY8" fmla="*/ -2507 h 8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685" h="8123">
                    <a:moveTo>
                      <a:pt x="9562" y="-2507"/>
                    </a:moveTo>
                    <a:cubicBezTo>
                      <a:pt x="7950" y="-1083"/>
                      <a:pt x="5871" y="-1151"/>
                      <a:pt x="3533" y="-1229"/>
                    </a:cubicBezTo>
                    <a:cubicBezTo>
                      <a:pt x="2077" y="-1291"/>
                      <a:pt x="622" y="-1333"/>
                      <a:pt x="-885" y="-1052"/>
                    </a:cubicBezTo>
                    <a:cubicBezTo>
                      <a:pt x="-4523" y="-335"/>
                      <a:pt x="-6966" y="1687"/>
                      <a:pt x="-9565" y="3833"/>
                    </a:cubicBezTo>
                    <a:lnTo>
                      <a:pt x="-8057" y="5616"/>
                    </a:lnTo>
                    <a:cubicBezTo>
                      <a:pt x="-5614" y="3584"/>
                      <a:pt x="-3536" y="1822"/>
                      <a:pt x="-469" y="1229"/>
                    </a:cubicBezTo>
                    <a:cubicBezTo>
                      <a:pt x="778" y="980"/>
                      <a:pt x="2129" y="1037"/>
                      <a:pt x="3481" y="1084"/>
                    </a:cubicBezTo>
                    <a:cubicBezTo>
                      <a:pt x="6079" y="1172"/>
                      <a:pt x="8782" y="1266"/>
                      <a:pt x="11121" y="-792"/>
                    </a:cubicBezTo>
                    <a:lnTo>
                      <a:pt x="9562" y="-250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4" name="Figura a mano libera: forma 1073">
                <a:extLst>
                  <a:ext uri="{FF2B5EF4-FFF2-40B4-BE49-F238E27FC236}">
                    <a16:creationId xmlns:a16="http://schemas.microsoft.com/office/drawing/2014/main" id="{597FC3A3-983C-4A7C-8B46-87A5C7D8E3FA}"/>
                  </a:ext>
                </a:extLst>
              </p:cNvPr>
              <p:cNvSpPr/>
              <p:nvPr/>
            </p:nvSpPr>
            <p:spPr>
              <a:xfrm flipV="1">
                <a:off x="11195331" y="4045952"/>
                <a:ext cx="13616" cy="5335"/>
              </a:xfrm>
              <a:custGeom>
                <a:avLst/>
                <a:gdLst>
                  <a:gd name="connsiteX0" fmla="*/ 3139 w 13616"/>
                  <a:gd name="connsiteY0" fmla="*/ -2481 h 5335"/>
                  <a:gd name="connsiteX1" fmla="*/ -2941 w 13616"/>
                  <a:gd name="connsiteY1" fmla="*/ -896 h 5335"/>
                  <a:gd name="connsiteX2" fmla="*/ -9334 w 13616"/>
                  <a:gd name="connsiteY2" fmla="*/ 476 h 5335"/>
                  <a:gd name="connsiteX3" fmla="*/ -9646 w 13616"/>
                  <a:gd name="connsiteY3" fmla="*/ 2758 h 5335"/>
                  <a:gd name="connsiteX4" fmla="*/ -2058 w 13616"/>
                  <a:gd name="connsiteY4" fmla="*/ 1245 h 5335"/>
                  <a:gd name="connsiteX5" fmla="*/ 3763 w 13616"/>
                  <a:gd name="connsiteY5" fmla="*/ -142 h 5335"/>
                  <a:gd name="connsiteX6" fmla="*/ 3971 w 13616"/>
                  <a:gd name="connsiteY6" fmla="*/ -2450 h 5335"/>
                  <a:gd name="connsiteX7" fmla="*/ 3139 w 13616"/>
                  <a:gd name="connsiteY7" fmla="*/ -2481 h 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16" h="5335">
                    <a:moveTo>
                      <a:pt x="3139" y="-2481"/>
                    </a:moveTo>
                    <a:cubicBezTo>
                      <a:pt x="853" y="-2481"/>
                      <a:pt x="-1070" y="-1670"/>
                      <a:pt x="-2941" y="-896"/>
                    </a:cubicBezTo>
                    <a:cubicBezTo>
                      <a:pt x="-5020" y="-28"/>
                      <a:pt x="-6995" y="788"/>
                      <a:pt x="-9334" y="476"/>
                    </a:cubicBezTo>
                    <a:lnTo>
                      <a:pt x="-9646" y="2758"/>
                    </a:lnTo>
                    <a:cubicBezTo>
                      <a:pt x="-6683" y="3169"/>
                      <a:pt x="-4344" y="2191"/>
                      <a:pt x="-2058" y="1245"/>
                    </a:cubicBezTo>
                    <a:cubicBezTo>
                      <a:pt x="-135" y="440"/>
                      <a:pt x="1684" y="-314"/>
                      <a:pt x="3763" y="-142"/>
                    </a:cubicBezTo>
                    <a:lnTo>
                      <a:pt x="3971" y="-2450"/>
                    </a:lnTo>
                    <a:lnTo>
                      <a:pt x="3139" y="-248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5" name="Figura a mano libera: forma 1074">
                <a:extLst>
                  <a:ext uri="{FF2B5EF4-FFF2-40B4-BE49-F238E27FC236}">
                    <a16:creationId xmlns:a16="http://schemas.microsoft.com/office/drawing/2014/main" id="{E71A20E0-312A-4892-A13E-17D7BF901123}"/>
                  </a:ext>
                </a:extLst>
              </p:cNvPr>
              <p:cNvSpPr/>
              <p:nvPr/>
            </p:nvSpPr>
            <p:spPr>
              <a:xfrm flipV="1">
                <a:off x="11171268" y="4032245"/>
                <a:ext cx="16682" cy="25622"/>
              </a:xfrm>
              <a:custGeom>
                <a:avLst/>
                <a:gdLst>
                  <a:gd name="connsiteX0" fmla="*/ 4788 w 16682"/>
                  <a:gd name="connsiteY0" fmla="*/ -2489 h 25622"/>
                  <a:gd name="connsiteX1" fmla="*/ -1085 w 16682"/>
                  <a:gd name="connsiteY1" fmla="*/ 7059 h 25622"/>
                  <a:gd name="connsiteX2" fmla="*/ -3684 w 16682"/>
                  <a:gd name="connsiteY2" fmla="*/ 9886 h 25622"/>
                  <a:gd name="connsiteX3" fmla="*/ -8361 w 16682"/>
                  <a:gd name="connsiteY3" fmla="*/ 18877 h 25622"/>
                  <a:gd name="connsiteX4" fmla="*/ -9608 w 16682"/>
                  <a:gd name="connsiteY4" fmla="*/ 22219 h 25622"/>
                  <a:gd name="connsiteX5" fmla="*/ -7478 w 16682"/>
                  <a:gd name="connsiteY5" fmla="*/ 23134 h 25622"/>
                  <a:gd name="connsiteX6" fmla="*/ -6178 w 16682"/>
                  <a:gd name="connsiteY6" fmla="*/ 19657 h 25622"/>
                  <a:gd name="connsiteX7" fmla="*/ -1865 w 16682"/>
                  <a:gd name="connsiteY7" fmla="*/ 11388 h 25622"/>
                  <a:gd name="connsiteX8" fmla="*/ 630 w 16682"/>
                  <a:gd name="connsiteY8" fmla="*/ 8639 h 25622"/>
                  <a:gd name="connsiteX9" fmla="*/ 7075 w 16682"/>
                  <a:gd name="connsiteY9" fmla="*/ -2011 h 25622"/>
                  <a:gd name="connsiteX10" fmla="*/ 4788 w 16682"/>
                  <a:gd name="connsiteY10" fmla="*/ -2489 h 25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82" h="25622">
                    <a:moveTo>
                      <a:pt x="4788" y="-2489"/>
                    </a:moveTo>
                    <a:cubicBezTo>
                      <a:pt x="3905" y="1757"/>
                      <a:pt x="1566" y="4216"/>
                      <a:pt x="-1085" y="7059"/>
                    </a:cubicBezTo>
                    <a:cubicBezTo>
                      <a:pt x="-1916" y="7942"/>
                      <a:pt x="-2800" y="8872"/>
                      <a:pt x="-3684" y="9886"/>
                    </a:cubicBezTo>
                    <a:cubicBezTo>
                      <a:pt x="-6230" y="12911"/>
                      <a:pt x="-7322" y="15946"/>
                      <a:pt x="-8361" y="18877"/>
                    </a:cubicBezTo>
                    <a:cubicBezTo>
                      <a:pt x="-8725" y="19984"/>
                      <a:pt x="-9141" y="21091"/>
                      <a:pt x="-9608" y="22219"/>
                    </a:cubicBezTo>
                    <a:lnTo>
                      <a:pt x="-7478" y="23134"/>
                    </a:lnTo>
                    <a:cubicBezTo>
                      <a:pt x="-7010" y="21959"/>
                      <a:pt x="-6594" y="20810"/>
                      <a:pt x="-6178" y="19657"/>
                    </a:cubicBezTo>
                    <a:cubicBezTo>
                      <a:pt x="-5139" y="16793"/>
                      <a:pt x="-4151" y="14075"/>
                      <a:pt x="-1865" y="11388"/>
                    </a:cubicBezTo>
                    <a:cubicBezTo>
                      <a:pt x="-1085" y="10401"/>
                      <a:pt x="-201" y="9512"/>
                      <a:pt x="630" y="8639"/>
                    </a:cubicBezTo>
                    <a:cubicBezTo>
                      <a:pt x="3385" y="5676"/>
                      <a:pt x="6035" y="2880"/>
                      <a:pt x="7075" y="-2011"/>
                    </a:cubicBezTo>
                    <a:lnTo>
                      <a:pt x="4788" y="-248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6" name="Figura a mano libera: forma 1075">
                <a:extLst>
                  <a:ext uri="{FF2B5EF4-FFF2-40B4-BE49-F238E27FC236}">
                    <a16:creationId xmlns:a16="http://schemas.microsoft.com/office/drawing/2014/main" id="{111C9D3B-09DA-4872-945B-770F9DA517B1}"/>
                  </a:ext>
                </a:extLst>
              </p:cNvPr>
              <p:cNvSpPr/>
              <p:nvPr/>
            </p:nvSpPr>
            <p:spPr>
              <a:xfrm flipV="1">
                <a:off x="11188471" y="3989201"/>
                <a:ext cx="7588" cy="7941"/>
              </a:xfrm>
              <a:custGeom>
                <a:avLst/>
                <a:gdLst>
                  <a:gd name="connsiteX0" fmla="*/ -8330 w 7588"/>
                  <a:gd name="connsiteY0" fmla="*/ -2602 h 7941"/>
                  <a:gd name="connsiteX1" fmla="*/ -9629 w 7588"/>
                  <a:gd name="connsiteY1" fmla="*/ -689 h 7941"/>
                  <a:gd name="connsiteX2" fmla="*/ -9006 w 7588"/>
                  <a:gd name="connsiteY2" fmla="*/ -253 h 7941"/>
                  <a:gd name="connsiteX3" fmla="*/ -4328 w 7588"/>
                  <a:gd name="connsiteY3" fmla="*/ 5340 h 7941"/>
                  <a:gd name="connsiteX4" fmla="*/ -2041 w 7588"/>
                  <a:gd name="connsiteY4" fmla="*/ 5303 h 7941"/>
                  <a:gd name="connsiteX5" fmla="*/ -7706 w 7588"/>
                  <a:gd name="connsiteY5" fmla="*/ -2186 h 7941"/>
                  <a:gd name="connsiteX6" fmla="*/ -8330 w 7588"/>
                  <a:gd name="connsiteY6" fmla="*/ -2602 h 7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88" h="7941">
                    <a:moveTo>
                      <a:pt x="-8330" y="-2602"/>
                    </a:moveTo>
                    <a:lnTo>
                      <a:pt x="-9629" y="-689"/>
                    </a:lnTo>
                    <a:lnTo>
                      <a:pt x="-9006" y="-253"/>
                    </a:lnTo>
                    <a:cubicBezTo>
                      <a:pt x="-6719" y="1249"/>
                      <a:pt x="-4380" y="2824"/>
                      <a:pt x="-4328" y="5340"/>
                    </a:cubicBezTo>
                    <a:lnTo>
                      <a:pt x="-2041" y="5303"/>
                    </a:lnTo>
                    <a:cubicBezTo>
                      <a:pt x="-2093" y="1561"/>
                      <a:pt x="-5212" y="-523"/>
                      <a:pt x="-7706" y="-2186"/>
                    </a:cubicBezTo>
                    <a:lnTo>
                      <a:pt x="-8330" y="-260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7" name="Figura a mano libera: forma 1076">
                <a:extLst>
                  <a:ext uri="{FF2B5EF4-FFF2-40B4-BE49-F238E27FC236}">
                    <a16:creationId xmlns:a16="http://schemas.microsoft.com/office/drawing/2014/main" id="{C496DBB7-95C0-43C2-A2AA-D12470B350B1}"/>
                  </a:ext>
                </a:extLst>
              </p:cNvPr>
              <p:cNvSpPr/>
              <p:nvPr/>
            </p:nvSpPr>
            <p:spPr>
              <a:xfrm flipV="1">
                <a:off x="11180883" y="3978453"/>
                <a:ext cx="9926" cy="12333"/>
              </a:xfrm>
              <a:custGeom>
                <a:avLst/>
                <a:gdLst>
                  <a:gd name="connsiteX0" fmla="*/ -1875 w 9926"/>
                  <a:gd name="connsiteY0" fmla="*/ -2620 h 12333"/>
                  <a:gd name="connsiteX1" fmla="*/ -9619 w 9926"/>
                  <a:gd name="connsiteY1" fmla="*/ 7888 h 12333"/>
                  <a:gd name="connsiteX2" fmla="*/ -8163 w 9926"/>
                  <a:gd name="connsiteY2" fmla="*/ 9713 h 12333"/>
                  <a:gd name="connsiteX3" fmla="*/ 308 w 9926"/>
                  <a:gd name="connsiteY3" fmla="*/ -1815 h 12333"/>
                  <a:gd name="connsiteX4" fmla="*/ -1875 w 9926"/>
                  <a:gd name="connsiteY4" fmla="*/ -2620 h 12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26" h="12333">
                    <a:moveTo>
                      <a:pt x="-1875" y="-2620"/>
                    </a:moveTo>
                    <a:cubicBezTo>
                      <a:pt x="-3486" y="1626"/>
                      <a:pt x="-5876" y="4858"/>
                      <a:pt x="-9619" y="7888"/>
                    </a:cubicBezTo>
                    <a:lnTo>
                      <a:pt x="-8163" y="9713"/>
                    </a:lnTo>
                    <a:cubicBezTo>
                      <a:pt x="-4110" y="6454"/>
                      <a:pt x="-1407" y="2790"/>
                      <a:pt x="308" y="-1815"/>
                    </a:cubicBezTo>
                    <a:lnTo>
                      <a:pt x="-1875" y="-262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8" name="Figura a mano libera: forma 1077">
                <a:extLst>
                  <a:ext uri="{FF2B5EF4-FFF2-40B4-BE49-F238E27FC236}">
                    <a16:creationId xmlns:a16="http://schemas.microsoft.com/office/drawing/2014/main" id="{01243E99-6D77-44F4-B22F-8E17D9ED274E}"/>
                  </a:ext>
                </a:extLst>
              </p:cNvPr>
              <p:cNvSpPr/>
              <p:nvPr/>
            </p:nvSpPr>
            <p:spPr>
              <a:xfrm flipV="1">
                <a:off x="11171475" y="3946698"/>
                <a:ext cx="8484" cy="14365"/>
              </a:xfrm>
              <a:custGeom>
                <a:avLst/>
                <a:gdLst>
                  <a:gd name="connsiteX0" fmla="*/ -1286 w 8484"/>
                  <a:gd name="connsiteY0" fmla="*/ -2688 h 14365"/>
                  <a:gd name="connsiteX1" fmla="*/ -3521 w 8484"/>
                  <a:gd name="connsiteY1" fmla="*/ -2194 h 14365"/>
                  <a:gd name="connsiteX2" fmla="*/ -9602 w 8484"/>
                  <a:gd name="connsiteY2" fmla="*/ 10103 h 14365"/>
                  <a:gd name="connsiteX3" fmla="*/ -7886 w 8484"/>
                  <a:gd name="connsiteY3" fmla="*/ 11678 h 14365"/>
                  <a:gd name="connsiteX4" fmla="*/ -1286 w 8484"/>
                  <a:gd name="connsiteY4" fmla="*/ -2688 h 1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84" h="14365">
                    <a:moveTo>
                      <a:pt x="-1286" y="-2688"/>
                    </a:moveTo>
                    <a:lnTo>
                      <a:pt x="-3521" y="-2194"/>
                    </a:lnTo>
                    <a:cubicBezTo>
                      <a:pt x="-2741" y="1231"/>
                      <a:pt x="-6327" y="6574"/>
                      <a:pt x="-9602" y="10103"/>
                    </a:cubicBezTo>
                    <a:lnTo>
                      <a:pt x="-7886" y="11678"/>
                    </a:lnTo>
                    <a:cubicBezTo>
                      <a:pt x="-6067" y="9677"/>
                      <a:pt x="-39" y="2712"/>
                      <a:pt x="-1286" y="-268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9" name="Figura a mano libera: forma 1078">
                <a:extLst>
                  <a:ext uri="{FF2B5EF4-FFF2-40B4-BE49-F238E27FC236}">
                    <a16:creationId xmlns:a16="http://schemas.microsoft.com/office/drawing/2014/main" id="{016C20DB-AA20-4781-ADBD-5475FB2C56AE}"/>
                  </a:ext>
                </a:extLst>
              </p:cNvPr>
              <p:cNvSpPr/>
              <p:nvPr/>
            </p:nvSpPr>
            <p:spPr>
              <a:xfrm flipV="1">
                <a:off x="11169137" y="4077211"/>
                <a:ext cx="9511" cy="208503"/>
              </a:xfrm>
              <a:custGeom>
                <a:avLst/>
                <a:gdLst>
                  <a:gd name="connsiteX0" fmla="*/ -87 w 9511"/>
                  <a:gd name="connsiteY0" fmla="*/ -2191 h 208503"/>
                  <a:gd name="connsiteX1" fmla="*/ -9599 w 9511"/>
                  <a:gd name="connsiteY1" fmla="*/ -2191 h 208503"/>
                  <a:gd name="connsiteX2" fmla="*/ -9599 w 9511"/>
                  <a:gd name="connsiteY2" fmla="*/ 206312 h 208503"/>
                  <a:gd name="connsiteX3" fmla="*/ -87 w 9511"/>
                  <a:gd name="connsiteY3" fmla="*/ 206312 h 208503"/>
                  <a:gd name="connsiteX4" fmla="*/ -87 w 9511"/>
                  <a:gd name="connsiteY4" fmla="*/ -2191 h 208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11" h="208503">
                    <a:moveTo>
                      <a:pt x="-87" y="-2191"/>
                    </a:moveTo>
                    <a:lnTo>
                      <a:pt x="-9599" y="-2191"/>
                    </a:lnTo>
                    <a:lnTo>
                      <a:pt x="-9599" y="206312"/>
                    </a:lnTo>
                    <a:lnTo>
                      <a:pt x="-87" y="206312"/>
                    </a:lnTo>
                    <a:lnTo>
                      <a:pt x="-87" y="-2191"/>
                    </a:lnTo>
                  </a:path>
                </a:pathLst>
              </a:custGeom>
              <a:solidFill>
                <a:srgbClr val="81371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0" name="Figura a mano libera: forma 1079">
                <a:extLst>
                  <a:ext uri="{FF2B5EF4-FFF2-40B4-BE49-F238E27FC236}">
                    <a16:creationId xmlns:a16="http://schemas.microsoft.com/office/drawing/2014/main" id="{B96980E6-3D84-437A-8FD4-099AB4B1ED7F}"/>
                  </a:ext>
                </a:extLst>
              </p:cNvPr>
              <p:cNvSpPr/>
              <p:nvPr/>
            </p:nvSpPr>
            <p:spPr>
              <a:xfrm flipV="1">
                <a:off x="11243429" y="4029724"/>
                <a:ext cx="63627" cy="179166"/>
              </a:xfrm>
              <a:custGeom>
                <a:avLst/>
                <a:gdLst>
                  <a:gd name="connsiteX0" fmla="*/ 21288 w 63627"/>
                  <a:gd name="connsiteY0" fmla="*/ 176840 h 179166"/>
                  <a:gd name="connsiteX1" fmla="*/ -4438 w 63627"/>
                  <a:gd name="connsiteY1" fmla="*/ 13090 h 179166"/>
                  <a:gd name="connsiteX2" fmla="*/ 22536 w 63627"/>
                  <a:gd name="connsiteY2" fmla="*/ -2242 h 179166"/>
                  <a:gd name="connsiteX3" fmla="*/ 26694 w 63627"/>
                  <a:gd name="connsiteY3" fmla="*/ -2242 h 179166"/>
                  <a:gd name="connsiteX4" fmla="*/ 52784 w 63627"/>
                  <a:gd name="connsiteY4" fmla="*/ 58691 h 179166"/>
                  <a:gd name="connsiteX5" fmla="*/ 21288 w 63627"/>
                  <a:gd name="connsiteY5" fmla="*/ 176840 h 179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627" h="179166">
                    <a:moveTo>
                      <a:pt x="21288" y="176840"/>
                    </a:moveTo>
                    <a:cubicBezTo>
                      <a:pt x="21288" y="176840"/>
                      <a:pt x="-25175" y="59943"/>
                      <a:pt x="-4438" y="13090"/>
                    </a:cubicBezTo>
                    <a:cubicBezTo>
                      <a:pt x="-4438" y="13090"/>
                      <a:pt x="136" y="-3078"/>
                      <a:pt x="22536" y="-2242"/>
                    </a:cubicBezTo>
                    <a:lnTo>
                      <a:pt x="26694" y="-2242"/>
                    </a:lnTo>
                    <a:cubicBezTo>
                      <a:pt x="26694" y="-2242"/>
                      <a:pt x="60216" y="-7205"/>
                      <a:pt x="52784" y="58691"/>
                    </a:cubicBezTo>
                    <a:cubicBezTo>
                      <a:pt x="52784" y="58691"/>
                      <a:pt x="40726" y="140350"/>
                      <a:pt x="21288" y="176840"/>
                    </a:cubicBezTo>
                  </a:path>
                </a:pathLst>
              </a:custGeom>
              <a:solidFill>
                <a:srgbClr val="7CA02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1" name="Figura a mano libera: forma 1080">
                <a:extLst>
                  <a:ext uri="{FF2B5EF4-FFF2-40B4-BE49-F238E27FC236}">
                    <a16:creationId xmlns:a16="http://schemas.microsoft.com/office/drawing/2014/main" id="{A112B542-AD94-4B01-9480-D89CEDB3D0F4}"/>
                  </a:ext>
                </a:extLst>
              </p:cNvPr>
              <p:cNvSpPr/>
              <p:nvPr/>
            </p:nvSpPr>
            <p:spPr>
              <a:xfrm flipV="1">
                <a:off x="11275265" y="4119611"/>
                <a:ext cx="22443" cy="38911"/>
              </a:xfrm>
              <a:custGeom>
                <a:avLst/>
                <a:gdLst>
                  <a:gd name="connsiteX0" fmla="*/ -9059 w 22443"/>
                  <a:gd name="connsiteY0" fmla="*/ -2284 h 38911"/>
                  <a:gd name="connsiteX1" fmla="*/ -9786 w 22443"/>
                  <a:gd name="connsiteY1" fmla="*/ -750 h 38911"/>
                  <a:gd name="connsiteX2" fmla="*/ 6273 w 22443"/>
                  <a:gd name="connsiteY2" fmla="*/ 14535 h 38911"/>
                  <a:gd name="connsiteX3" fmla="*/ 11003 w 22443"/>
                  <a:gd name="connsiteY3" fmla="*/ 35615 h 38911"/>
                  <a:gd name="connsiteX4" fmla="*/ 12302 w 22443"/>
                  <a:gd name="connsiteY4" fmla="*/ 36628 h 38911"/>
                  <a:gd name="connsiteX5" fmla="*/ 7780 w 22443"/>
                  <a:gd name="connsiteY5" fmla="*/ 13708 h 38911"/>
                  <a:gd name="connsiteX6" fmla="*/ -9059 w 22443"/>
                  <a:gd name="connsiteY6" fmla="*/ -2284 h 3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43" h="38911">
                    <a:moveTo>
                      <a:pt x="-9059" y="-2284"/>
                    </a:moveTo>
                    <a:lnTo>
                      <a:pt x="-9786" y="-750"/>
                    </a:lnTo>
                    <a:cubicBezTo>
                      <a:pt x="-4537" y="1713"/>
                      <a:pt x="3259" y="9135"/>
                      <a:pt x="6273" y="14535"/>
                    </a:cubicBezTo>
                    <a:cubicBezTo>
                      <a:pt x="8092" y="17710"/>
                      <a:pt x="11678" y="33868"/>
                      <a:pt x="11003" y="35615"/>
                    </a:cubicBezTo>
                    <a:lnTo>
                      <a:pt x="12302" y="36628"/>
                    </a:lnTo>
                    <a:cubicBezTo>
                      <a:pt x="13965" y="34710"/>
                      <a:pt x="9339" y="16530"/>
                      <a:pt x="7780" y="13708"/>
                    </a:cubicBezTo>
                    <a:cubicBezTo>
                      <a:pt x="4558" y="7965"/>
                      <a:pt x="-3497" y="351"/>
                      <a:pt x="-9059" y="-228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2" name="Figura a mano libera: forma 1081">
                <a:extLst>
                  <a:ext uri="{FF2B5EF4-FFF2-40B4-BE49-F238E27FC236}">
                    <a16:creationId xmlns:a16="http://schemas.microsoft.com/office/drawing/2014/main" id="{47E6A6E9-AE20-4F12-8BD5-9C16864D13A2}"/>
                  </a:ext>
                </a:extLst>
              </p:cNvPr>
              <p:cNvSpPr/>
              <p:nvPr/>
            </p:nvSpPr>
            <p:spPr>
              <a:xfrm flipV="1">
                <a:off x="11274849" y="4161781"/>
                <a:ext cx="30121" cy="27160"/>
              </a:xfrm>
              <a:custGeom>
                <a:avLst/>
                <a:gdLst>
                  <a:gd name="connsiteX0" fmla="*/ -9117 w 30121"/>
                  <a:gd name="connsiteY0" fmla="*/ -2205 h 27160"/>
                  <a:gd name="connsiteX1" fmla="*/ -9792 w 30121"/>
                  <a:gd name="connsiteY1" fmla="*/ -661 h 27160"/>
                  <a:gd name="connsiteX2" fmla="*/ -5270 w 30121"/>
                  <a:gd name="connsiteY2" fmla="*/ 2894 h 27160"/>
                  <a:gd name="connsiteX3" fmla="*/ -1113 w 30121"/>
                  <a:gd name="connsiteY3" fmla="*/ 6376 h 27160"/>
                  <a:gd name="connsiteX4" fmla="*/ 4292 w 30121"/>
                  <a:gd name="connsiteY4" fmla="*/ 9323 h 27160"/>
                  <a:gd name="connsiteX5" fmla="*/ 8294 w 30121"/>
                  <a:gd name="connsiteY5" fmla="*/ 11449 h 27160"/>
                  <a:gd name="connsiteX6" fmla="*/ 18585 w 30121"/>
                  <a:gd name="connsiteY6" fmla="*/ 21708 h 27160"/>
                  <a:gd name="connsiteX7" fmla="*/ 17857 w 30121"/>
                  <a:gd name="connsiteY7" fmla="*/ 23714 h 27160"/>
                  <a:gd name="connsiteX8" fmla="*/ 19001 w 30121"/>
                  <a:gd name="connsiteY8" fmla="*/ 24956 h 27160"/>
                  <a:gd name="connsiteX9" fmla="*/ 20300 w 30121"/>
                  <a:gd name="connsiteY9" fmla="*/ 21505 h 27160"/>
                  <a:gd name="connsiteX10" fmla="*/ 9126 w 30121"/>
                  <a:gd name="connsiteY10" fmla="*/ 9983 h 27160"/>
                  <a:gd name="connsiteX11" fmla="*/ 5020 w 30121"/>
                  <a:gd name="connsiteY11" fmla="*/ 7821 h 27160"/>
                  <a:gd name="connsiteX12" fmla="*/ -229 w 30121"/>
                  <a:gd name="connsiteY12" fmla="*/ 4936 h 27160"/>
                  <a:gd name="connsiteX13" fmla="*/ -4127 w 30121"/>
                  <a:gd name="connsiteY13" fmla="*/ 1688 h 27160"/>
                  <a:gd name="connsiteX14" fmla="*/ -9117 w 30121"/>
                  <a:gd name="connsiteY14" fmla="*/ -2205 h 27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121" h="27160">
                    <a:moveTo>
                      <a:pt x="-9117" y="-2205"/>
                    </a:moveTo>
                    <a:lnTo>
                      <a:pt x="-9792" y="-661"/>
                    </a:lnTo>
                    <a:cubicBezTo>
                      <a:pt x="-8285" y="35"/>
                      <a:pt x="-6778" y="1439"/>
                      <a:pt x="-5270" y="2894"/>
                    </a:cubicBezTo>
                    <a:cubicBezTo>
                      <a:pt x="-3971" y="4167"/>
                      <a:pt x="-2620" y="5466"/>
                      <a:pt x="-1113" y="6376"/>
                    </a:cubicBezTo>
                    <a:cubicBezTo>
                      <a:pt x="602" y="7441"/>
                      <a:pt x="2473" y="8398"/>
                      <a:pt x="4292" y="9323"/>
                    </a:cubicBezTo>
                    <a:cubicBezTo>
                      <a:pt x="5644" y="10014"/>
                      <a:pt x="6995" y="10690"/>
                      <a:pt x="8294" y="11449"/>
                    </a:cubicBezTo>
                    <a:cubicBezTo>
                      <a:pt x="11361" y="13169"/>
                      <a:pt x="18169" y="18158"/>
                      <a:pt x="18585" y="21708"/>
                    </a:cubicBezTo>
                    <a:cubicBezTo>
                      <a:pt x="18689" y="22503"/>
                      <a:pt x="18481" y="23153"/>
                      <a:pt x="17857" y="23714"/>
                    </a:cubicBezTo>
                    <a:lnTo>
                      <a:pt x="19001" y="24956"/>
                    </a:lnTo>
                    <a:cubicBezTo>
                      <a:pt x="19988" y="24016"/>
                      <a:pt x="20456" y="22820"/>
                      <a:pt x="20300" y="21505"/>
                    </a:cubicBezTo>
                    <a:cubicBezTo>
                      <a:pt x="19728" y="16942"/>
                      <a:pt x="11828" y="11521"/>
                      <a:pt x="9126" y="9983"/>
                    </a:cubicBezTo>
                    <a:cubicBezTo>
                      <a:pt x="7774" y="9224"/>
                      <a:pt x="6423" y="8507"/>
                      <a:pt x="5020" y="7821"/>
                    </a:cubicBezTo>
                    <a:cubicBezTo>
                      <a:pt x="3253" y="6906"/>
                      <a:pt x="1434" y="5971"/>
                      <a:pt x="-229" y="4936"/>
                    </a:cubicBezTo>
                    <a:cubicBezTo>
                      <a:pt x="-1581" y="4120"/>
                      <a:pt x="-2880" y="2878"/>
                      <a:pt x="-4127" y="1688"/>
                    </a:cubicBezTo>
                    <a:cubicBezTo>
                      <a:pt x="-5686" y="171"/>
                      <a:pt x="-7298" y="-1378"/>
                      <a:pt x="-9117" y="-2205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3" name="Figura a mano libera: forma 1082">
                <a:extLst>
                  <a:ext uri="{FF2B5EF4-FFF2-40B4-BE49-F238E27FC236}">
                    <a16:creationId xmlns:a16="http://schemas.microsoft.com/office/drawing/2014/main" id="{B3878C69-9B27-46E9-93EA-65DF1C815E77}"/>
                  </a:ext>
                </a:extLst>
              </p:cNvPr>
              <p:cNvSpPr/>
              <p:nvPr/>
            </p:nvSpPr>
            <p:spPr>
              <a:xfrm flipV="1">
                <a:off x="11274381" y="4072435"/>
                <a:ext cx="10599" cy="64768"/>
              </a:xfrm>
              <a:custGeom>
                <a:avLst/>
                <a:gdLst>
                  <a:gd name="connsiteX0" fmla="*/ -8112 w 10599"/>
                  <a:gd name="connsiteY0" fmla="*/ -2358 h 64768"/>
                  <a:gd name="connsiteX1" fmla="*/ -9775 w 10599"/>
                  <a:gd name="connsiteY1" fmla="*/ -2067 h 64768"/>
                  <a:gd name="connsiteX2" fmla="*/ -5461 w 10599"/>
                  <a:gd name="connsiteY2" fmla="*/ 8644 h 64768"/>
                  <a:gd name="connsiteX3" fmla="*/ -940 w 10599"/>
                  <a:gd name="connsiteY3" fmla="*/ 21383 h 64768"/>
                  <a:gd name="connsiteX4" fmla="*/ -2395 w 10599"/>
                  <a:gd name="connsiteY4" fmla="*/ 37588 h 64768"/>
                  <a:gd name="connsiteX5" fmla="*/ -3330 w 10599"/>
                  <a:gd name="connsiteY5" fmla="*/ 43819 h 64768"/>
                  <a:gd name="connsiteX6" fmla="*/ -3434 w 10599"/>
                  <a:gd name="connsiteY6" fmla="*/ 48060 h 64768"/>
                  <a:gd name="connsiteX7" fmla="*/ -6085 w 10599"/>
                  <a:gd name="connsiteY7" fmla="*/ 60736 h 64768"/>
                  <a:gd name="connsiteX8" fmla="*/ -5929 w 10599"/>
                  <a:gd name="connsiteY8" fmla="*/ 62410 h 64768"/>
                  <a:gd name="connsiteX9" fmla="*/ -1719 w 10599"/>
                  <a:gd name="connsiteY9" fmla="*/ 48045 h 64768"/>
                  <a:gd name="connsiteX10" fmla="*/ -1667 w 10599"/>
                  <a:gd name="connsiteY10" fmla="*/ 44043 h 64768"/>
                  <a:gd name="connsiteX11" fmla="*/ -732 w 10599"/>
                  <a:gd name="connsiteY11" fmla="*/ 37853 h 64768"/>
                  <a:gd name="connsiteX12" fmla="*/ 776 w 10599"/>
                  <a:gd name="connsiteY12" fmla="*/ 21305 h 64768"/>
                  <a:gd name="connsiteX13" fmla="*/ -3954 w 10599"/>
                  <a:gd name="connsiteY13" fmla="*/ 7818 h 64768"/>
                  <a:gd name="connsiteX14" fmla="*/ -8112 w 10599"/>
                  <a:gd name="connsiteY14" fmla="*/ -2358 h 6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599" h="64768">
                    <a:moveTo>
                      <a:pt x="-8112" y="-2358"/>
                    </a:moveTo>
                    <a:lnTo>
                      <a:pt x="-9775" y="-2067"/>
                    </a:lnTo>
                    <a:cubicBezTo>
                      <a:pt x="-9151" y="1924"/>
                      <a:pt x="-7280" y="5339"/>
                      <a:pt x="-5461" y="8644"/>
                    </a:cubicBezTo>
                    <a:cubicBezTo>
                      <a:pt x="-3330" y="12475"/>
                      <a:pt x="-1200" y="16456"/>
                      <a:pt x="-940" y="21383"/>
                    </a:cubicBezTo>
                    <a:cubicBezTo>
                      <a:pt x="-628" y="26954"/>
                      <a:pt x="-1511" y="32120"/>
                      <a:pt x="-2395" y="37588"/>
                    </a:cubicBezTo>
                    <a:cubicBezTo>
                      <a:pt x="-2706" y="39646"/>
                      <a:pt x="-3070" y="41704"/>
                      <a:pt x="-3330" y="43819"/>
                    </a:cubicBezTo>
                    <a:cubicBezTo>
                      <a:pt x="-3486" y="44744"/>
                      <a:pt x="-3434" y="46288"/>
                      <a:pt x="-3434" y="48060"/>
                    </a:cubicBezTo>
                    <a:cubicBezTo>
                      <a:pt x="-3330" y="52405"/>
                      <a:pt x="-3226" y="60492"/>
                      <a:pt x="-6085" y="60736"/>
                    </a:cubicBezTo>
                    <a:lnTo>
                      <a:pt x="-5929" y="62410"/>
                    </a:lnTo>
                    <a:cubicBezTo>
                      <a:pt x="-1511" y="62041"/>
                      <a:pt x="-1667" y="53959"/>
                      <a:pt x="-1719" y="48045"/>
                    </a:cubicBezTo>
                    <a:cubicBezTo>
                      <a:pt x="-1771" y="46330"/>
                      <a:pt x="-1771" y="44843"/>
                      <a:pt x="-1667" y="44043"/>
                    </a:cubicBezTo>
                    <a:cubicBezTo>
                      <a:pt x="-1407" y="41943"/>
                      <a:pt x="-1043" y="39895"/>
                      <a:pt x="-732" y="37853"/>
                    </a:cubicBezTo>
                    <a:cubicBezTo>
                      <a:pt x="204" y="32297"/>
                      <a:pt x="1036" y="27048"/>
                      <a:pt x="776" y="21305"/>
                    </a:cubicBezTo>
                    <a:cubicBezTo>
                      <a:pt x="516" y="15988"/>
                      <a:pt x="-1771" y="11835"/>
                      <a:pt x="-3954" y="7818"/>
                    </a:cubicBezTo>
                    <a:cubicBezTo>
                      <a:pt x="-5825" y="4502"/>
                      <a:pt x="-7540" y="1368"/>
                      <a:pt x="-8112" y="-235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4" name="Figura a mano libera: forma 1083">
                <a:extLst>
                  <a:ext uri="{FF2B5EF4-FFF2-40B4-BE49-F238E27FC236}">
                    <a16:creationId xmlns:a16="http://schemas.microsoft.com/office/drawing/2014/main" id="{8633CDFB-4A18-4CF5-8C21-E3C9C99748BD}"/>
                  </a:ext>
                </a:extLst>
              </p:cNvPr>
              <p:cNvSpPr/>
              <p:nvPr/>
            </p:nvSpPr>
            <p:spPr>
              <a:xfrm flipV="1">
                <a:off x="11257490" y="4111040"/>
                <a:ext cx="18190" cy="37716"/>
              </a:xfrm>
              <a:custGeom>
                <a:avLst/>
                <a:gdLst>
                  <a:gd name="connsiteX0" fmla="*/ 7502 w 18190"/>
                  <a:gd name="connsiteY0" fmla="*/ -2304 h 37716"/>
                  <a:gd name="connsiteX1" fmla="*/ -4192 w 18190"/>
                  <a:gd name="connsiteY1" fmla="*/ 11958 h 37716"/>
                  <a:gd name="connsiteX2" fmla="*/ -7830 w 18190"/>
                  <a:gd name="connsiteY2" fmla="*/ 25548 h 37716"/>
                  <a:gd name="connsiteX3" fmla="*/ -9753 w 18190"/>
                  <a:gd name="connsiteY3" fmla="*/ 34914 h 37716"/>
                  <a:gd name="connsiteX4" fmla="*/ -8142 w 18190"/>
                  <a:gd name="connsiteY4" fmla="*/ 35413 h 37716"/>
                  <a:gd name="connsiteX5" fmla="*/ -6167 w 18190"/>
                  <a:gd name="connsiteY5" fmla="*/ 25803 h 37716"/>
                  <a:gd name="connsiteX6" fmla="*/ -2685 w 18190"/>
                  <a:gd name="connsiteY6" fmla="*/ 12701 h 37716"/>
                  <a:gd name="connsiteX7" fmla="*/ 8437 w 18190"/>
                  <a:gd name="connsiteY7" fmla="*/ -880 h 37716"/>
                  <a:gd name="connsiteX8" fmla="*/ 7502 w 18190"/>
                  <a:gd name="connsiteY8" fmla="*/ -2304 h 37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90" h="37716">
                    <a:moveTo>
                      <a:pt x="7502" y="-2304"/>
                    </a:moveTo>
                    <a:cubicBezTo>
                      <a:pt x="3136" y="576"/>
                      <a:pt x="-1230" y="5898"/>
                      <a:pt x="-4192" y="11958"/>
                    </a:cubicBezTo>
                    <a:cubicBezTo>
                      <a:pt x="-6427" y="16526"/>
                      <a:pt x="-7155" y="21115"/>
                      <a:pt x="-7830" y="25548"/>
                    </a:cubicBezTo>
                    <a:cubicBezTo>
                      <a:pt x="-8298" y="28604"/>
                      <a:pt x="-8766" y="31769"/>
                      <a:pt x="-9753" y="34914"/>
                    </a:cubicBezTo>
                    <a:lnTo>
                      <a:pt x="-8142" y="35413"/>
                    </a:lnTo>
                    <a:cubicBezTo>
                      <a:pt x="-7102" y="32154"/>
                      <a:pt x="-6635" y="28911"/>
                      <a:pt x="-6167" y="25803"/>
                    </a:cubicBezTo>
                    <a:cubicBezTo>
                      <a:pt x="-5491" y="21276"/>
                      <a:pt x="-4816" y="17035"/>
                      <a:pt x="-2685" y="12701"/>
                    </a:cubicBezTo>
                    <a:cubicBezTo>
                      <a:pt x="174" y="6906"/>
                      <a:pt x="4332" y="1823"/>
                      <a:pt x="8437" y="-880"/>
                    </a:cubicBezTo>
                    <a:lnTo>
                      <a:pt x="7502" y="-2304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5" name="Figura a mano libera: forma 1084">
                <a:extLst>
                  <a:ext uri="{FF2B5EF4-FFF2-40B4-BE49-F238E27FC236}">
                    <a16:creationId xmlns:a16="http://schemas.microsoft.com/office/drawing/2014/main" id="{03650001-93BF-4F52-BDA4-BAF846FE7AD3}"/>
                  </a:ext>
                </a:extLst>
              </p:cNvPr>
              <p:cNvSpPr/>
              <p:nvPr/>
            </p:nvSpPr>
            <p:spPr>
              <a:xfrm flipV="1">
                <a:off x="11249694" y="4141865"/>
                <a:ext cx="24739" cy="30092"/>
              </a:xfrm>
              <a:custGeom>
                <a:avLst/>
                <a:gdLst>
                  <a:gd name="connsiteX0" fmla="*/ 13954 w 24739"/>
                  <a:gd name="connsiteY0" fmla="*/ -2245 h 30092"/>
                  <a:gd name="connsiteX1" fmla="*/ 7509 w 24739"/>
                  <a:gd name="connsiteY1" fmla="*/ 1903 h 30092"/>
                  <a:gd name="connsiteX2" fmla="*/ -2261 w 24739"/>
                  <a:gd name="connsiteY2" fmla="*/ 8815 h 30092"/>
                  <a:gd name="connsiteX3" fmla="*/ -8966 w 24739"/>
                  <a:gd name="connsiteY3" fmla="*/ 20831 h 30092"/>
                  <a:gd name="connsiteX4" fmla="*/ -9589 w 24739"/>
                  <a:gd name="connsiteY4" fmla="*/ 20831 h 30092"/>
                  <a:gd name="connsiteX5" fmla="*/ -9589 w 24739"/>
                  <a:gd name="connsiteY5" fmla="*/ 22759 h 30092"/>
                  <a:gd name="connsiteX6" fmla="*/ -9746 w 24739"/>
                  <a:gd name="connsiteY6" fmla="*/ 27847 h 30092"/>
                  <a:gd name="connsiteX7" fmla="*/ -7667 w 24739"/>
                  <a:gd name="connsiteY7" fmla="*/ 22177 h 30092"/>
                  <a:gd name="connsiteX8" fmla="*/ -1118 w 24739"/>
                  <a:gd name="connsiteY8" fmla="*/ 10031 h 30092"/>
                  <a:gd name="connsiteX9" fmla="*/ 8393 w 24739"/>
                  <a:gd name="connsiteY9" fmla="*/ 3358 h 30092"/>
                  <a:gd name="connsiteX10" fmla="*/ 14994 w 24739"/>
                  <a:gd name="connsiteY10" fmla="*/ -883 h 30092"/>
                  <a:gd name="connsiteX11" fmla="*/ 13954 w 24739"/>
                  <a:gd name="connsiteY11" fmla="*/ -2245 h 30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739" h="30092">
                    <a:moveTo>
                      <a:pt x="13954" y="-2245"/>
                    </a:moveTo>
                    <a:cubicBezTo>
                      <a:pt x="11979" y="-753"/>
                      <a:pt x="9692" y="593"/>
                      <a:pt x="7509" y="1903"/>
                    </a:cubicBezTo>
                    <a:cubicBezTo>
                      <a:pt x="4079" y="3956"/>
                      <a:pt x="545" y="6086"/>
                      <a:pt x="-2261" y="8815"/>
                    </a:cubicBezTo>
                    <a:cubicBezTo>
                      <a:pt x="-5691" y="12115"/>
                      <a:pt x="-7407" y="16507"/>
                      <a:pt x="-8966" y="20831"/>
                    </a:cubicBezTo>
                    <a:lnTo>
                      <a:pt x="-9589" y="20831"/>
                    </a:lnTo>
                    <a:cubicBezTo>
                      <a:pt x="-9589" y="21470"/>
                      <a:pt x="-9589" y="22125"/>
                      <a:pt x="-9589" y="22759"/>
                    </a:cubicBezTo>
                    <a:lnTo>
                      <a:pt x="-9746" y="27847"/>
                    </a:lnTo>
                    <a:lnTo>
                      <a:pt x="-7667" y="22177"/>
                    </a:lnTo>
                    <a:cubicBezTo>
                      <a:pt x="-6055" y="17785"/>
                      <a:pt x="-4392" y="13253"/>
                      <a:pt x="-1118" y="10031"/>
                    </a:cubicBezTo>
                    <a:cubicBezTo>
                      <a:pt x="1585" y="7432"/>
                      <a:pt x="5015" y="5354"/>
                      <a:pt x="8393" y="3358"/>
                    </a:cubicBezTo>
                    <a:cubicBezTo>
                      <a:pt x="10628" y="2022"/>
                      <a:pt x="12915" y="645"/>
                      <a:pt x="14994" y="-883"/>
                    </a:cubicBezTo>
                    <a:lnTo>
                      <a:pt x="13954" y="-224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6" name="Figura a mano libera: forma 1085">
                <a:extLst>
                  <a:ext uri="{FF2B5EF4-FFF2-40B4-BE49-F238E27FC236}">
                    <a16:creationId xmlns:a16="http://schemas.microsoft.com/office/drawing/2014/main" id="{EEBF7552-6129-442B-8EC4-14D215F2CBD9}"/>
                  </a:ext>
                </a:extLst>
              </p:cNvPr>
              <p:cNvSpPr/>
              <p:nvPr/>
            </p:nvSpPr>
            <p:spPr>
              <a:xfrm flipV="1">
                <a:off x="11252397" y="4174634"/>
                <a:ext cx="21360" cy="26261"/>
              </a:xfrm>
              <a:custGeom>
                <a:avLst/>
                <a:gdLst>
                  <a:gd name="connsiteX0" fmla="*/ 10210 w 21360"/>
                  <a:gd name="connsiteY0" fmla="*/ -2177 h 26261"/>
                  <a:gd name="connsiteX1" fmla="*/ 2155 w 21360"/>
                  <a:gd name="connsiteY1" fmla="*/ 5899 h 26261"/>
                  <a:gd name="connsiteX2" fmla="*/ -9747 w 21360"/>
                  <a:gd name="connsiteY2" fmla="*/ 24053 h 26261"/>
                  <a:gd name="connsiteX3" fmla="*/ -8084 w 21360"/>
                  <a:gd name="connsiteY3" fmla="*/ 24084 h 26261"/>
                  <a:gd name="connsiteX4" fmla="*/ 3246 w 21360"/>
                  <a:gd name="connsiteY4" fmla="*/ 7188 h 26261"/>
                  <a:gd name="connsiteX5" fmla="*/ 11614 w 21360"/>
                  <a:gd name="connsiteY5" fmla="*/ -1226 h 26261"/>
                  <a:gd name="connsiteX6" fmla="*/ 10210 w 21360"/>
                  <a:gd name="connsiteY6" fmla="*/ -2177 h 2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360" h="26261">
                    <a:moveTo>
                      <a:pt x="10210" y="-2177"/>
                    </a:moveTo>
                    <a:cubicBezTo>
                      <a:pt x="8287" y="717"/>
                      <a:pt x="5325" y="3233"/>
                      <a:pt x="2155" y="5899"/>
                    </a:cubicBezTo>
                    <a:cubicBezTo>
                      <a:pt x="-3615" y="10852"/>
                      <a:pt x="-9643" y="15956"/>
                      <a:pt x="-9747" y="24053"/>
                    </a:cubicBezTo>
                    <a:lnTo>
                      <a:pt x="-8084" y="24084"/>
                    </a:lnTo>
                    <a:cubicBezTo>
                      <a:pt x="-7928" y="16756"/>
                      <a:pt x="-2263" y="11891"/>
                      <a:pt x="3246" y="7188"/>
                    </a:cubicBezTo>
                    <a:cubicBezTo>
                      <a:pt x="6364" y="4574"/>
                      <a:pt x="9535" y="1850"/>
                      <a:pt x="11614" y="-1226"/>
                    </a:cubicBezTo>
                    <a:lnTo>
                      <a:pt x="10210" y="-2177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7" name="Figura a mano libera: forma 1086">
                <a:extLst>
                  <a:ext uri="{FF2B5EF4-FFF2-40B4-BE49-F238E27FC236}">
                    <a16:creationId xmlns:a16="http://schemas.microsoft.com/office/drawing/2014/main" id="{70B0BD4D-EE6B-4CB3-A175-F7F495484285}"/>
                  </a:ext>
                </a:extLst>
              </p:cNvPr>
              <p:cNvSpPr/>
              <p:nvPr/>
            </p:nvSpPr>
            <p:spPr>
              <a:xfrm flipV="1">
                <a:off x="11283632" y="4180995"/>
                <a:ext cx="21100" cy="8076"/>
              </a:xfrm>
              <a:custGeom>
                <a:avLst/>
                <a:gdLst>
                  <a:gd name="connsiteX0" fmla="*/ 6935 w 21100"/>
                  <a:gd name="connsiteY0" fmla="*/ -2183 h 8076"/>
                  <a:gd name="connsiteX1" fmla="*/ -4394 w 21100"/>
                  <a:gd name="connsiteY1" fmla="*/ 1912 h 8076"/>
                  <a:gd name="connsiteX2" fmla="*/ -9799 w 21100"/>
                  <a:gd name="connsiteY2" fmla="*/ 4214 h 8076"/>
                  <a:gd name="connsiteX3" fmla="*/ -9799 w 21100"/>
                  <a:gd name="connsiteY3" fmla="*/ 5893 h 8076"/>
                  <a:gd name="connsiteX4" fmla="*/ -9799 w 21100"/>
                  <a:gd name="connsiteY4" fmla="*/ 5893 h 8076"/>
                  <a:gd name="connsiteX5" fmla="*/ -3615 w 21100"/>
                  <a:gd name="connsiteY5" fmla="*/ 3419 h 8076"/>
                  <a:gd name="connsiteX6" fmla="*/ 8339 w 21100"/>
                  <a:gd name="connsiteY6" fmla="*/ -234 h 8076"/>
                  <a:gd name="connsiteX7" fmla="*/ 9690 w 21100"/>
                  <a:gd name="connsiteY7" fmla="*/ 1491 h 8076"/>
                  <a:gd name="connsiteX8" fmla="*/ 11301 w 21100"/>
                  <a:gd name="connsiteY8" fmla="*/ 1018 h 8076"/>
                  <a:gd name="connsiteX9" fmla="*/ 8963 w 21100"/>
                  <a:gd name="connsiteY9" fmla="*/ -1794 h 8076"/>
                  <a:gd name="connsiteX10" fmla="*/ 6935 w 21100"/>
                  <a:gd name="connsiteY10" fmla="*/ -2183 h 8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00" h="8076">
                    <a:moveTo>
                      <a:pt x="6935" y="-2183"/>
                    </a:moveTo>
                    <a:cubicBezTo>
                      <a:pt x="3661" y="-2183"/>
                      <a:pt x="-756" y="51"/>
                      <a:pt x="-4394" y="1912"/>
                    </a:cubicBezTo>
                    <a:cubicBezTo>
                      <a:pt x="-6629" y="3040"/>
                      <a:pt x="-8916" y="4214"/>
                      <a:pt x="-9799" y="4214"/>
                    </a:cubicBezTo>
                    <a:lnTo>
                      <a:pt x="-9799" y="5893"/>
                    </a:lnTo>
                    <a:lnTo>
                      <a:pt x="-9799" y="5893"/>
                    </a:lnTo>
                    <a:cubicBezTo>
                      <a:pt x="-8552" y="5893"/>
                      <a:pt x="-6629" y="4958"/>
                      <a:pt x="-3615" y="3419"/>
                    </a:cubicBezTo>
                    <a:cubicBezTo>
                      <a:pt x="335" y="1397"/>
                      <a:pt x="5740" y="-1352"/>
                      <a:pt x="8339" y="-234"/>
                    </a:cubicBezTo>
                    <a:cubicBezTo>
                      <a:pt x="8963" y="46"/>
                      <a:pt x="9431" y="607"/>
                      <a:pt x="9690" y="1491"/>
                    </a:cubicBezTo>
                    <a:lnTo>
                      <a:pt x="11301" y="1018"/>
                    </a:lnTo>
                    <a:cubicBezTo>
                      <a:pt x="10886" y="-344"/>
                      <a:pt x="10106" y="-1300"/>
                      <a:pt x="8963" y="-1794"/>
                    </a:cubicBezTo>
                    <a:cubicBezTo>
                      <a:pt x="8391" y="-2064"/>
                      <a:pt x="7663" y="-2183"/>
                      <a:pt x="6935" y="-218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8" name="Figura a mano libera: forma 1087">
                <a:extLst>
                  <a:ext uri="{FF2B5EF4-FFF2-40B4-BE49-F238E27FC236}">
                    <a16:creationId xmlns:a16="http://schemas.microsoft.com/office/drawing/2014/main" id="{A4DFA28B-437E-4513-BCDB-7945974E911D}"/>
                  </a:ext>
                </a:extLst>
              </p:cNvPr>
              <p:cNvSpPr/>
              <p:nvPr/>
            </p:nvSpPr>
            <p:spPr>
              <a:xfrm flipV="1">
                <a:off x="11284048" y="4145997"/>
                <a:ext cx="21048" cy="5909"/>
              </a:xfrm>
              <a:custGeom>
                <a:avLst/>
                <a:gdLst>
                  <a:gd name="connsiteX0" fmla="*/ -289 w 21048"/>
                  <a:gd name="connsiteY0" fmla="*/ -2262 h 5909"/>
                  <a:gd name="connsiteX1" fmla="*/ -5798 w 21048"/>
                  <a:gd name="connsiteY1" fmla="*/ -1981 h 5909"/>
                  <a:gd name="connsiteX2" fmla="*/ -9800 w 21048"/>
                  <a:gd name="connsiteY2" fmla="*/ -1773 h 5909"/>
                  <a:gd name="connsiteX3" fmla="*/ -9800 w 21048"/>
                  <a:gd name="connsiteY3" fmla="*/ -74 h 5909"/>
                  <a:gd name="connsiteX4" fmla="*/ -5694 w 21048"/>
                  <a:gd name="connsiteY4" fmla="*/ -308 h 5909"/>
                  <a:gd name="connsiteX5" fmla="*/ 9742 w 21048"/>
                  <a:gd name="connsiteY5" fmla="*/ 3647 h 5909"/>
                  <a:gd name="connsiteX6" fmla="*/ 11249 w 21048"/>
                  <a:gd name="connsiteY6" fmla="*/ 2951 h 5909"/>
                  <a:gd name="connsiteX7" fmla="*/ -289 w 21048"/>
                  <a:gd name="connsiteY7" fmla="*/ -2262 h 5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48" h="5909">
                    <a:moveTo>
                      <a:pt x="-289" y="-2262"/>
                    </a:moveTo>
                    <a:cubicBezTo>
                      <a:pt x="-2160" y="-2262"/>
                      <a:pt x="-4083" y="-2127"/>
                      <a:pt x="-5798" y="-1981"/>
                    </a:cubicBezTo>
                    <a:cubicBezTo>
                      <a:pt x="-7254" y="-1883"/>
                      <a:pt x="-8656" y="-1773"/>
                      <a:pt x="-9800" y="-1773"/>
                    </a:cubicBezTo>
                    <a:lnTo>
                      <a:pt x="-9800" y="-74"/>
                    </a:lnTo>
                    <a:cubicBezTo>
                      <a:pt x="-8605" y="-74"/>
                      <a:pt x="-7149" y="-194"/>
                      <a:pt x="-5694" y="-308"/>
                    </a:cubicBezTo>
                    <a:cubicBezTo>
                      <a:pt x="179" y="-744"/>
                      <a:pt x="7507" y="-1301"/>
                      <a:pt x="9742" y="3647"/>
                    </a:cubicBezTo>
                    <a:lnTo>
                      <a:pt x="11249" y="2951"/>
                    </a:lnTo>
                    <a:cubicBezTo>
                      <a:pt x="9326" y="-1358"/>
                      <a:pt x="4544" y="-2262"/>
                      <a:pt x="-289" y="-2262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9" name="Figura a mano libera: forma 1088">
                <a:extLst>
                  <a:ext uri="{FF2B5EF4-FFF2-40B4-BE49-F238E27FC236}">
                    <a16:creationId xmlns:a16="http://schemas.microsoft.com/office/drawing/2014/main" id="{AFA834D9-5735-43CC-AAAE-8E693CC39D0D}"/>
                  </a:ext>
                </a:extLst>
              </p:cNvPr>
              <p:cNvSpPr/>
              <p:nvPr/>
            </p:nvSpPr>
            <p:spPr>
              <a:xfrm flipV="1">
                <a:off x="11284048" y="4095953"/>
                <a:ext cx="12357" cy="18164"/>
              </a:xfrm>
              <a:custGeom>
                <a:avLst/>
                <a:gdLst>
                  <a:gd name="connsiteX0" fmla="*/ -8909 w 12357"/>
                  <a:gd name="connsiteY0" fmla="*/ -2358 h 18164"/>
                  <a:gd name="connsiteX1" fmla="*/ -9793 w 12357"/>
                  <a:gd name="connsiteY1" fmla="*/ -918 h 18164"/>
                  <a:gd name="connsiteX2" fmla="*/ 809 w 12357"/>
                  <a:gd name="connsiteY2" fmla="*/ 15552 h 18164"/>
                  <a:gd name="connsiteX3" fmla="*/ 2473 w 12357"/>
                  <a:gd name="connsiteY3" fmla="*/ 15806 h 18164"/>
                  <a:gd name="connsiteX4" fmla="*/ -8909 w 12357"/>
                  <a:gd name="connsiteY4" fmla="*/ -2358 h 18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57" h="18164">
                    <a:moveTo>
                      <a:pt x="-8909" y="-2358"/>
                    </a:moveTo>
                    <a:lnTo>
                      <a:pt x="-9793" y="-918"/>
                    </a:lnTo>
                    <a:cubicBezTo>
                      <a:pt x="-4959" y="2164"/>
                      <a:pt x="1641" y="9804"/>
                      <a:pt x="809" y="15552"/>
                    </a:cubicBezTo>
                    <a:lnTo>
                      <a:pt x="2473" y="15806"/>
                    </a:lnTo>
                    <a:cubicBezTo>
                      <a:pt x="3512" y="8728"/>
                      <a:pt x="-4440" y="485"/>
                      <a:pt x="-8909" y="-235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0" name="Figura a mano libera: forma 1089">
                <a:extLst>
                  <a:ext uri="{FF2B5EF4-FFF2-40B4-BE49-F238E27FC236}">
                    <a16:creationId xmlns:a16="http://schemas.microsoft.com/office/drawing/2014/main" id="{98695D70-CAEB-48DF-B054-377F89F5739E}"/>
                  </a:ext>
                </a:extLst>
              </p:cNvPr>
              <p:cNvSpPr/>
              <p:nvPr/>
            </p:nvSpPr>
            <p:spPr>
              <a:xfrm flipV="1">
                <a:off x="11259471" y="4072279"/>
                <a:ext cx="24635" cy="28590"/>
              </a:xfrm>
              <a:custGeom>
                <a:avLst/>
                <a:gdLst>
                  <a:gd name="connsiteX0" fmla="*/ 14815 w 24635"/>
                  <a:gd name="connsiteY0" fmla="*/ -2398 h 28590"/>
                  <a:gd name="connsiteX1" fmla="*/ 13152 w 24635"/>
                  <a:gd name="connsiteY1" fmla="*/ -2112 h 28590"/>
                  <a:gd name="connsiteX2" fmla="*/ 2602 w 24635"/>
                  <a:gd name="connsiteY2" fmla="*/ 9031 h 28590"/>
                  <a:gd name="connsiteX3" fmla="*/ 419 w 24635"/>
                  <a:gd name="connsiteY3" fmla="*/ 10564 h 28590"/>
                  <a:gd name="connsiteX4" fmla="*/ -9664 w 24635"/>
                  <a:gd name="connsiteY4" fmla="*/ 26192 h 28590"/>
                  <a:gd name="connsiteX5" fmla="*/ -8001 w 24635"/>
                  <a:gd name="connsiteY5" fmla="*/ 25911 h 28590"/>
                  <a:gd name="connsiteX6" fmla="*/ 1406 w 24635"/>
                  <a:gd name="connsiteY6" fmla="*/ 11920 h 28590"/>
                  <a:gd name="connsiteX7" fmla="*/ 3537 w 24635"/>
                  <a:gd name="connsiteY7" fmla="*/ 10444 h 28590"/>
                  <a:gd name="connsiteX8" fmla="*/ 14815 w 24635"/>
                  <a:gd name="connsiteY8" fmla="*/ -2398 h 28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635" h="28590">
                    <a:moveTo>
                      <a:pt x="14815" y="-2398"/>
                    </a:moveTo>
                    <a:lnTo>
                      <a:pt x="13152" y="-2112"/>
                    </a:lnTo>
                    <a:cubicBezTo>
                      <a:pt x="13776" y="1495"/>
                      <a:pt x="6500" y="6416"/>
                      <a:pt x="2602" y="9031"/>
                    </a:cubicBezTo>
                    <a:cubicBezTo>
                      <a:pt x="1718" y="9633"/>
                      <a:pt x="990" y="10148"/>
                      <a:pt x="419" y="10564"/>
                    </a:cubicBezTo>
                    <a:cubicBezTo>
                      <a:pt x="-725" y="11411"/>
                      <a:pt x="-10859" y="19113"/>
                      <a:pt x="-9664" y="26192"/>
                    </a:cubicBezTo>
                    <a:lnTo>
                      <a:pt x="-8001" y="25911"/>
                    </a:lnTo>
                    <a:cubicBezTo>
                      <a:pt x="-8832" y="20958"/>
                      <a:pt x="-2492" y="14794"/>
                      <a:pt x="1406" y="11920"/>
                    </a:cubicBezTo>
                    <a:cubicBezTo>
                      <a:pt x="1978" y="11510"/>
                      <a:pt x="2706" y="11011"/>
                      <a:pt x="3537" y="10444"/>
                    </a:cubicBezTo>
                    <a:cubicBezTo>
                      <a:pt x="8370" y="7201"/>
                      <a:pt x="15595" y="2300"/>
                      <a:pt x="14815" y="-239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1" name="Figura a mano libera: forma 1090">
                <a:extLst>
                  <a:ext uri="{FF2B5EF4-FFF2-40B4-BE49-F238E27FC236}">
                    <a16:creationId xmlns:a16="http://schemas.microsoft.com/office/drawing/2014/main" id="{183920B8-2CC6-4201-AFA8-349AA16DF9B9}"/>
                  </a:ext>
                </a:extLst>
              </p:cNvPr>
              <p:cNvSpPr/>
              <p:nvPr/>
            </p:nvSpPr>
            <p:spPr>
              <a:xfrm flipV="1">
                <a:off x="11280098" y="4049027"/>
                <a:ext cx="5449" cy="34026"/>
              </a:xfrm>
              <a:custGeom>
                <a:avLst/>
                <a:gdLst>
                  <a:gd name="connsiteX0" fmla="*/ -7233 w 5449"/>
                  <a:gd name="connsiteY0" fmla="*/ -2443 h 34026"/>
                  <a:gd name="connsiteX1" fmla="*/ -8637 w 5449"/>
                  <a:gd name="connsiteY1" fmla="*/ -1461 h 34026"/>
                  <a:gd name="connsiteX2" fmla="*/ -6765 w 5449"/>
                  <a:gd name="connsiteY2" fmla="*/ 16797 h 34026"/>
                  <a:gd name="connsiteX3" fmla="*/ -7285 w 5449"/>
                  <a:gd name="connsiteY3" fmla="*/ 20607 h 34026"/>
                  <a:gd name="connsiteX4" fmla="*/ -9780 w 5449"/>
                  <a:gd name="connsiteY4" fmla="*/ 30409 h 34026"/>
                  <a:gd name="connsiteX5" fmla="*/ -8585 w 5449"/>
                  <a:gd name="connsiteY5" fmla="*/ 31583 h 34026"/>
                  <a:gd name="connsiteX6" fmla="*/ -5623 w 5449"/>
                  <a:gd name="connsiteY6" fmla="*/ 20810 h 34026"/>
                  <a:gd name="connsiteX7" fmla="*/ -5103 w 5449"/>
                  <a:gd name="connsiteY7" fmla="*/ 17125 h 34026"/>
                  <a:gd name="connsiteX8" fmla="*/ -7233 w 5449"/>
                  <a:gd name="connsiteY8" fmla="*/ -2443 h 34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49" h="34026">
                    <a:moveTo>
                      <a:pt x="-7233" y="-2443"/>
                    </a:moveTo>
                    <a:lnTo>
                      <a:pt x="-8637" y="-1461"/>
                    </a:lnTo>
                    <a:cubicBezTo>
                      <a:pt x="-4687" y="4152"/>
                      <a:pt x="-6194" y="13939"/>
                      <a:pt x="-6765" y="16797"/>
                    </a:cubicBezTo>
                    <a:cubicBezTo>
                      <a:pt x="-6974" y="17847"/>
                      <a:pt x="-7129" y="19183"/>
                      <a:pt x="-7285" y="20607"/>
                    </a:cubicBezTo>
                    <a:cubicBezTo>
                      <a:pt x="-7701" y="24245"/>
                      <a:pt x="-8221" y="28782"/>
                      <a:pt x="-9780" y="30409"/>
                    </a:cubicBezTo>
                    <a:lnTo>
                      <a:pt x="-8585" y="31583"/>
                    </a:lnTo>
                    <a:cubicBezTo>
                      <a:pt x="-6610" y="29546"/>
                      <a:pt x="-6090" y="24895"/>
                      <a:pt x="-5623" y="20810"/>
                    </a:cubicBezTo>
                    <a:cubicBezTo>
                      <a:pt x="-5414" y="19417"/>
                      <a:pt x="-5259" y="18107"/>
                      <a:pt x="-5103" y="17125"/>
                    </a:cubicBezTo>
                    <a:cubicBezTo>
                      <a:pt x="-4531" y="14095"/>
                      <a:pt x="-2920" y="3726"/>
                      <a:pt x="-7233" y="-244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2" name="Figura a mano libera: forma 1091">
                <a:extLst>
                  <a:ext uri="{FF2B5EF4-FFF2-40B4-BE49-F238E27FC236}">
                    <a16:creationId xmlns:a16="http://schemas.microsoft.com/office/drawing/2014/main" id="{FAF3340D-5265-40DF-854E-E8BEC67302C6}"/>
                  </a:ext>
                </a:extLst>
              </p:cNvPr>
              <p:cNvSpPr/>
              <p:nvPr/>
            </p:nvSpPr>
            <p:spPr>
              <a:xfrm flipV="1">
                <a:off x="11263727" y="4093702"/>
                <a:ext cx="8453" cy="41494"/>
              </a:xfrm>
              <a:custGeom>
                <a:avLst/>
                <a:gdLst>
                  <a:gd name="connsiteX0" fmla="*/ -8768 w 8453"/>
                  <a:gd name="connsiteY0" fmla="*/ -2337 h 41494"/>
                  <a:gd name="connsiteX1" fmla="*/ -9756 w 8453"/>
                  <a:gd name="connsiteY1" fmla="*/ -976 h 41494"/>
                  <a:gd name="connsiteX2" fmla="*/ -3259 w 8453"/>
                  <a:gd name="connsiteY2" fmla="*/ 21445 h 41494"/>
                  <a:gd name="connsiteX3" fmla="*/ -3362 w 8453"/>
                  <a:gd name="connsiteY3" fmla="*/ 22350 h 41494"/>
                  <a:gd name="connsiteX4" fmla="*/ -6117 w 8453"/>
                  <a:gd name="connsiteY4" fmla="*/ 37946 h 41494"/>
                  <a:gd name="connsiteX5" fmla="*/ -5649 w 8453"/>
                  <a:gd name="connsiteY5" fmla="*/ 38201 h 41494"/>
                  <a:gd name="connsiteX6" fmla="*/ -4974 w 8453"/>
                  <a:gd name="connsiteY6" fmla="*/ 39157 h 41494"/>
                  <a:gd name="connsiteX7" fmla="*/ -1700 w 8453"/>
                  <a:gd name="connsiteY7" fmla="*/ 22583 h 41494"/>
                  <a:gd name="connsiteX8" fmla="*/ -1543 w 8453"/>
                  <a:gd name="connsiteY8" fmla="*/ 21700 h 41494"/>
                  <a:gd name="connsiteX9" fmla="*/ -8768 w 8453"/>
                  <a:gd name="connsiteY9" fmla="*/ -2337 h 4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453" h="41494">
                    <a:moveTo>
                      <a:pt x="-8768" y="-2337"/>
                    </a:moveTo>
                    <a:lnTo>
                      <a:pt x="-9756" y="-976"/>
                    </a:lnTo>
                    <a:cubicBezTo>
                      <a:pt x="-4298" y="3047"/>
                      <a:pt x="-2271" y="14798"/>
                      <a:pt x="-3259" y="21445"/>
                    </a:cubicBezTo>
                    <a:lnTo>
                      <a:pt x="-3362" y="22350"/>
                    </a:lnTo>
                    <a:cubicBezTo>
                      <a:pt x="-5182" y="34901"/>
                      <a:pt x="-5858" y="37505"/>
                      <a:pt x="-6117" y="37946"/>
                    </a:cubicBezTo>
                    <a:lnTo>
                      <a:pt x="-5649" y="38201"/>
                    </a:lnTo>
                    <a:lnTo>
                      <a:pt x="-4974" y="39157"/>
                    </a:lnTo>
                    <a:cubicBezTo>
                      <a:pt x="-4506" y="38809"/>
                      <a:pt x="-3986" y="38445"/>
                      <a:pt x="-1700" y="22583"/>
                    </a:cubicBezTo>
                    <a:lnTo>
                      <a:pt x="-1543" y="21700"/>
                    </a:lnTo>
                    <a:cubicBezTo>
                      <a:pt x="-556" y="14772"/>
                      <a:pt x="-2531" y="2241"/>
                      <a:pt x="-8768" y="-2337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3" name="Figura a mano libera: forma 1092">
                <a:extLst>
                  <a:ext uri="{FF2B5EF4-FFF2-40B4-BE49-F238E27FC236}">
                    <a16:creationId xmlns:a16="http://schemas.microsoft.com/office/drawing/2014/main" id="{548A7FA2-8A3B-45A0-9F38-D5BEB0B76B20}"/>
                  </a:ext>
                </a:extLst>
              </p:cNvPr>
              <p:cNvSpPr/>
              <p:nvPr/>
            </p:nvSpPr>
            <p:spPr>
              <a:xfrm flipV="1">
                <a:off x="11249018" y="4114772"/>
                <a:ext cx="12473" cy="10836"/>
              </a:xfrm>
              <a:custGeom>
                <a:avLst/>
                <a:gdLst>
                  <a:gd name="connsiteX0" fmla="*/ 2272 w 12473"/>
                  <a:gd name="connsiteY0" fmla="*/ -2325 h 10836"/>
                  <a:gd name="connsiteX1" fmla="*/ -5681 w 12473"/>
                  <a:gd name="connsiteY1" fmla="*/ 2410 h 10836"/>
                  <a:gd name="connsiteX2" fmla="*/ -7551 w 12473"/>
                  <a:gd name="connsiteY2" fmla="*/ 4660 h 10836"/>
                  <a:gd name="connsiteX3" fmla="*/ -9734 w 12473"/>
                  <a:gd name="connsiteY3" fmla="*/ 7041 h 10836"/>
                  <a:gd name="connsiteX4" fmla="*/ -8902 w 12473"/>
                  <a:gd name="connsiteY4" fmla="*/ 8511 h 10836"/>
                  <a:gd name="connsiteX5" fmla="*/ -6252 w 12473"/>
                  <a:gd name="connsiteY5" fmla="*/ 5674 h 10836"/>
                  <a:gd name="connsiteX6" fmla="*/ -4537 w 12473"/>
                  <a:gd name="connsiteY6" fmla="*/ 3652 h 10836"/>
                  <a:gd name="connsiteX7" fmla="*/ 2739 w 12473"/>
                  <a:gd name="connsiteY7" fmla="*/ -719 h 10836"/>
                  <a:gd name="connsiteX8" fmla="*/ 2272 w 12473"/>
                  <a:gd name="connsiteY8" fmla="*/ -2325 h 1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3" h="10836">
                    <a:moveTo>
                      <a:pt x="2272" y="-2325"/>
                    </a:moveTo>
                    <a:cubicBezTo>
                      <a:pt x="-327" y="-1524"/>
                      <a:pt x="-3445" y="331"/>
                      <a:pt x="-5681" y="2410"/>
                    </a:cubicBezTo>
                    <a:cubicBezTo>
                      <a:pt x="-6356" y="3065"/>
                      <a:pt x="-6980" y="3881"/>
                      <a:pt x="-7551" y="4660"/>
                    </a:cubicBezTo>
                    <a:cubicBezTo>
                      <a:pt x="-8279" y="5648"/>
                      <a:pt x="-9007" y="6630"/>
                      <a:pt x="-9734" y="7041"/>
                    </a:cubicBezTo>
                    <a:lnTo>
                      <a:pt x="-8902" y="8511"/>
                    </a:lnTo>
                    <a:cubicBezTo>
                      <a:pt x="-7863" y="7935"/>
                      <a:pt x="-7032" y="6791"/>
                      <a:pt x="-6252" y="5674"/>
                    </a:cubicBezTo>
                    <a:cubicBezTo>
                      <a:pt x="-5681" y="4946"/>
                      <a:pt x="-5109" y="4182"/>
                      <a:pt x="-4537" y="3652"/>
                    </a:cubicBezTo>
                    <a:cubicBezTo>
                      <a:pt x="-2510" y="1724"/>
                      <a:pt x="349" y="24"/>
                      <a:pt x="2739" y="-719"/>
                    </a:cubicBezTo>
                    <a:lnTo>
                      <a:pt x="2272" y="-232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4" name="Figura a mano libera: forma 1093">
                <a:extLst>
                  <a:ext uri="{FF2B5EF4-FFF2-40B4-BE49-F238E27FC236}">
                    <a16:creationId xmlns:a16="http://schemas.microsoft.com/office/drawing/2014/main" id="{F7863159-36DB-426E-AE42-1FA5B39FDF4B}"/>
                  </a:ext>
                </a:extLst>
              </p:cNvPr>
              <p:cNvSpPr/>
              <p:nvPr/>
            </p:nvSpPr>
            <p:spPr>
              <a:xfrm flipV="1">
                <a:off x="11258529" y="4133955"/>
                <a:ext cx="6029" cy="29587"/>
              </a:xfrm>
              <a:custGeom>
                <a:avLst/>
                <a:gdLst>
                  <a:gd name="connsiteX0" fmla="*/ -5275 w 6029"/>
                  <a:gd name="connsiteY0" fmla="*/ -2263 h 29587"/>
                  <a:gd name="connsiteX1" fmla="*/ -6470 w 6029"/>
                  <a:gd name="connsiteY1" fmla="*/ 10278 h 29587"/>
                  <a:gd name="connsiteX2" fmla="*/ -9745 w 6029"/>
                  <a:gd name="connsiteY2" fmla="*/ 26187 h 29587"/>
                  <a:gd name="connsiteX3" fmla="*/ -8497 w 6029"/>
                  <a:gd name="connsiteY3" fmla="*/ 27325 h 29587"/>
                  <a:gd name="connsiteX4" fmla="*/ -4807 w 6029"/>
                  <a:gd name="connsiteY4" fmla="*/ 10247 h 29587"/>
                  <a:gd name="connsiteX5" fmla="*/ -3716 w 6029"/>
                  <a:gd name="connsiteY5" fmla="*/ -1670 h 29587"/>
                  <a:gd name="connsiteX6" fmla="*/ -5275 w 6029"/>
                  <a:gd name="connsiteY6" fmla="*/ -2263 h 2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29" h="29587">
                    <a:moveTo>
                      <a:pt x="-5275" y="-2263"/>
                    </a:moveTo>
                    <a:cubicBezTo>
                      <a:pt x="-6626" y="1349"/>
                      <a:pt x="-6574" y="5887"/>
                      <a:pt x="-6470" y="10278"/>
                    </a:cubicBezTo>
                    <a:cubicBezTo>
                      <a:pt x="-6367" y="16229"/>
                      <a:pt x="-6263" y="22388"/>
                      <a:pt x="-9745" y="26187"/>
                    </a:cubicBezTo>
                    <a:lnTo>
                      <a:pt x="-8497" y="27325"/>
                    </a:lnTo>
                    <a:cubicBezTo>
                      <a:pt x="-4548" y="23038"/>
                      <a:pt x="-4703" y="16531"/>
                      <a:pt x="-4807" y="10247"/>
                    </a:cubicBezTo>
                    <a:cubicBezTo>
                      <a:pt x="-4859" y="5814"/>
                      <a:pt x="-4963" y="1646"/>
                      <a:pt x="-3716" y="-1670"/>
                    </a:cubicBezTo>
                    <a:lnTo>
                      <a:pt x="-5275" y="-226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5" name="Figura a mano libera: forma 1094">
                <a:extLst>
                  <a:ext uri="{FF2B5EF4-FFF2-40B4-BE49-F238E27FC236}">
                    <a16:creationId xmlns:a16="http://schemas.microsoft.com/office/drawing/2014/main" id="{449164F9-E157-402D-BC44-A453E4FE723D}"/>
                  </a:ext>
                </a:extLst>
              </p:cNvPr>
              <p:cNvSpPr/>
              <p:nvPr/>
            </p:nvSpPr>
            <p:spPr>
              <a:xfrm flipV="1">
                <a:off x="11244029" y="4152753"/>
                <a:ext cx="11745" cy="3731"/>
              </a:xfrm>
              <a:custGeom>
                <a:avLst/>
                <a:gdLst>
                  <a:gd name="connsiteX0" fmla="*/ 2020 w 11745"/>
                  <a:gd name="connsiteY0" fmla="*/ -2250 h 3731"/>
                  <a:gd name="connsiteX1" fmla="*/ -9725 w 11745"/>
                  <a:gd name="connsiteY1" fmla="*/ -77 h 3731"/>
                  <a:gd name="connsiteX2" fmla="*/ -9050 w 11745"/>
                  <a:gd name="connsiteY2" fmla="*/ 1482 h 3731"/>
                  <a:gd name="connsiteX3" fmla="*/ 2020 w 11745"/>
                  <a:gd name="connsiteY3" fmla="*/ -561 h 3731"/>
                  <a:gd name="connsiteX4" fmla="*/ 2020 w 11745"/>
                  <a:gd name="connsiteY4" fmla="*/ -2250 h 3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" h="3731">
                    <a:moveTo>
                      <a:pt x="2020" y="-2250"/>
                    </a:moveTo>
                    <a:cubicBezTo>
                      <a:pt x="-2189" y="-2234"/>
                      <a:pt x="-5620" y="-1860"/>
                      <a:pt x="-9725" y="-77"/>
                    </a:cubicBezTo>
                    <a:lnTo>
                      <a:pt x="-9050" y="1482"/>
                    </a:lnTo>
                    <a:cubicBezTo>
                      <a:pt x="-5204" y="-207"/>
                      <a:pt x="-2085" y="-545"/>
                      <a:pt x="2020" y="-561"/>
                    </a:cubicBezTo>
                    <a:lnTo>
                      <a:pt x="2020" y="-225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6" name="Figura a mano libera: forma 1095">
                <a:extLst>
                  <a:ext uri="{FF2B5EF4-FFF2-40B4-BE49-F238E27FC236}">
                    <a16:creationId xmlns:a16="http://schemas.microsoft.com/office/drawing/2014/main" id="{D618BB4C-8310-46DC-A949-4DC9859CF7A2}"/>
                  </a:ext>
                </a:extLst>
              </p:cNvPr>
              <p:cNvSpPr/>
              <p:nvPr/>
            </p:nvSpPr>
            <p:spPr>
              <a:xfrm flipV="1">
                <a:off x="11258693" y="4169915"/>
                <a:ext cx="5501" cy="20788"/>
              </a:xfrm>
              <a:custGeom>
                <a:avLst/>
                <a:gdLst>
                  <a:gd name="connsiteX0" fmla="*/ -4243 w 5501"/>
                  <a:gd name="connsiteY0" fmla="*/ -2194 h 20788"/>
                  <a:gd name="connsiteX1" fmla="*/ -5907 w 5501"/>
                  <a:gd name="connsiteY1" fmla="*/ -2194 h 20788"/>
                  <a:gd name="connsiteX2" fmla="*/ -7050 w 5501"/>
                  <a:gd name="connsiteY2" fmla="*/ 8986 h 20788"/>
                  <a:gd name="connsiteX3" fmla="*/ -8090 w 5501"/>
                  <a:gd name="connsiteY3" fmla="*/ 11823 h 20788"/>
                  <a:gd name="connsiteX4" fmla="*/ -9701 w 5501"/>
                  <a:gd name="connsiteY4" fmla="*/ 18595 h 20788"/>
                  <a:gd name="connsiteX5" fmla="*/ -8037 w 5501"/>
                  <a:gd name="connsiteY5" fmla="*/ 18418 h 20788"/>
                  <a:gd name="connsiteX6" fmla="*/ -6530 w 5501"/>
                  <a:gd name="connsiteY6" fmla="*/ 12462 h 20788"/>
                  <a:gd name="connsiteX7" fmla="*/ -5439 w 5501"/>
                  <a:gd name="connsiteY7" fmla="*/ 9453 h 20788"/>
                  <a:gd name="connsiteX8" fmla="*/ -4243 w 5501"/>
                  <a:gd name="connsiteY8" fmla="*/ -2194 h 2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01" h="20788">
                    <a:moveTo>
                      <a:pt x="-4243" y="-2194"/>
                    </a:moveTo>
                    <a:lnTo>
                      <a:pt x="-5907" y="-2194"/>
                    </a:lnTo>
                    <a:cubicBezTo>
                      <a:pt x="-5907" y="1418"/>
                      <a:pt x="-5907" y="5155"/>
                      <a:pt x="-7050" y="8986"/>
                    </a:cubicBezTo>
                    <a:cubicBezTo>
                      <a:pt x="-7310" y="9890"/>
                      <a:pt x="-7673" y="10831"/>
                      <a:pt x="-8090" y="11823"/>
                    </a:cubicBezTo>
                    <a:cubicBezTo>
                      <a:pt x="-9025" y="14027"/>
                      <a:pt x="-9960" y="16293"/>
                      <a:pt x="-9701" y="18595"/>
                    </a:cubicBezTo>
                    <a:lnTo>
                      <a:pt x="-8037" y="18418"/>
                    </a:lnTo>
                    <a:cubicBezTo>
                      <a:pt x="-8245" y="16553"/>
                      <a:pt x="-7414" y="14479"/>
                      <a:pt x="-6530" y="12462"/>
                    </a:cubicBezTo>
                    <a:cubicBezTo>
                      <a:pt x="-6114" y="11480"/>
                      <a:pt x="-5699" y="10456"/>
                      <a:pt x="-5439" y="9453"/>
                    </a:cubicBezTo>
                    <a:cubicBezTo>
                      <a:pt x="-4243" y="5399"/>
                      <a:pt x="-4243" y="1543"/>
                      <a:pt x="-4243" y="-219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7" name="Figura a mano libera: forma 1096">
                <a:extLst>
                  <a:ext uri="{FF2B5EF4-FFF2-40B4-BE49-F238E27FC236}">
                    <a16:creationId xmlns:a16="http://schemas.microsoft.com/office/drawing/2014/main" id="{0D16AD55-82C5-4976-ADE4-59551CAAE736}"/>
                  </a:ext>
                </a:extLst>
              </p:cNvPr>
              <p:cNvSpPr/>
              <p:nvPr/>
            </p:nvSpPr>
            <p:spPr>
              <a:xfrm flipV="1">
                <a:off x="11247408" y="4182326"/>
                <a:ext cx="10498" cy="4168"/>
              </a:xfrm>
              <a:custGeom>
                <a:avLst/>
                <a:gdLst>
                  <a:gd name="connsiteX0" fmla="*/ 92 w 10498"/>
                  <a:gd name="connsiteY0" fmla="*/ -2185 h 4168"/>
                  <a:gd name="connsiteX1" fmla="*/ -9730 w 10498"/>
                  <a:gd name="connsiteY1" fmla="*/ 440 h 4168"/>
                  <a:gd name="connsiteX2" fmla="*/ -9054 w 10498"/>
                  <a:gd name="connsiteY2" fmla="*/ 1983 h 4168"/>
                  <a:gd name="connsiteX3" fmla="*/ 664 w 10498"/>
                  <a:gd name="connsiteY3" fmla="*/ -480 h 4168"/>
                  <a:gd name="connsiteX4" fmla="*/ 769 w 10498"/>
                  <a:gd name="connsiteY4" fmla="*/ -2159 h 4168"/>
                  <a:gd name="connsiteX5" fmla="*/ 92 w 10498"/>
                  <a:gd name="connsiteY5" fmla="*/ -2185 h 4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98" h="4168">
                    <a:moveTo>
                      <a:pt x="92" y="-2185"/>
                    </a:moveTo>
                    <a:cubicBezTo>
                      <a:pt x="-2610" y="-2185"/>
                      <a:pt x="-5884" y="-1317"/>
                      <a:pt x="-9730" y="440"/>
                    </a:cubicBezTo>
                    <a:lnTo>
                      <a:pt x="-9054" y="1983"/>
                    </a:lnTo>
                    <a:cubicBezTo>
                      <a:pt x="-5105" y="190"/>
                      <a:pt x="-1934" y="-631"/>
                      <a:pt x="664" y="-480"/>
                    </a:cubicBezTo>
                    <a:lnTo>
                      <a:pt x="769" y="-2159"/>
                    </a:lnTo>
                    <a:lnTo>
                      <a:pt x="92" y="-218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8" name="Figura a mano libera: forma 1097">
                <a:extLst>
                  <a:ext uri="{FF2B5EF4-FFF2-40B4-BE49-F238E27FC236}">
                    <a16:creationId xmlns:a16="http://schemas.microsoft.com/office/drawing/2014/main" id="{DCCF7B18-1D52-4CBF-8DC9-5C0379147F5E}"/>
                  </a:ext>
                </a:extLst>
              </p:cNvPr>
              <p:cNvSpPr/>
              <p:nvPr/>
            </p:nvSpPr>
            <p:spPr>
              <a:xfrm flipV="1">
                <a:off x="11291610" y="4185299"/>
                <a:ext cx="7874" cy="17810"/>
              </a:xfrm>
              <a:custGeom>
                <a:avLst/>
                <a:gdLst>
                  <a:gd name="connsiteX0" fmla="*/ -3175 w 7874"/>
                  <a:gd name="connsiteY0" fmla="*/ -2163 h 17810"/>
                  <a:gd name="connsiteX1" fmla="*/ -9256 w 7874"/>
                  <a:gd name="connsiteY1" fmla="*/ 15647 h 17810"/>
                  <a:gd name="connsiteX2" fmla="*/ -7697 w 7874"/>
                  <a:gd name="connsiteY2" fmla="*/ 14982 h 17810"/>
                  <a:gd name="connsiteX3" fmla="*/ -1927 w 7874"/>
                  <a:gd name="connsiteY3" fmla="*/ -1020 h 17810"/>
                  <a:gd name="connsiteX4" fmla="*/ -3175 w 7874"/>
                  <a:gd name="connsiteY4" fmla="*/ -2163 h 17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4" h="17810">
                    <a:moveTo>
                      <a:pt x="-3175" y="-2163"/>
                    </a:moveTo>
                    <a:cubicBezTo>
                      <a:pt x="-6345" y="1277"/>
                      <a:pt x="-11490" y="10315"/>
                      <a:pt x="-9256" y="15647"/>
                    </a:cubicBezTo>
                    <a:lnTo>
                      <a:pt x="-7697" y="14982"/>
                    </a:lnTo>
                    <a:cubicBezTo>
                      <a:pt x="-9567" y="10575"/>
                      <a:pt x="-4994" y="2348"/>
                      <a:pt x="-1927" y="-1020"/>
                    </a:cubicBezTo>
                    <a:lnTo>
                      <a:pt x="-3175" y="-216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9" name="Figura a mano libera: forma 1098">
                <a:extLst>
                  <a:ext uri="{FF2B5EF4-FFF2-40B4-BE49-F238E27FC236}">
                    <a16:creationId xmlns:a16="http://schemas.microsoft.com/office/drawing/2014/main" id="{A5C14224-566C-4AD3-ACF3-14E1E211DDC1}"/>
                  </a:ext>
                </a:extLst>
              </p:cNvPr>
              <p:cNvSpPr/>
              <p:nvPr/>
            </p:nvSpPr>
            <p:spPr>
              <a:xfrm flipV="1">
                <a:off x="11282379" y="4121388"/>
                <a:ext cx="9828" cy="18413"/>
              </a:xfrm>
              <a:custGeom>
                <a:avLst/>
                <a:gdLst>
                  <a:gd name="connsiteX0" fmla="*/ -1051 w 9828"/>
                  <a:gd name="connsiteY0" fmla="*/ -2302 h 18413"/>
                  <a:gd name="connsiteX1" fmla="*/ -4273 w 9828"/>
                  <a:gd name="connsiteY1" fmla="*/ 4054 h 18413"/>
                  <a:gd name="connsiteX2" fmla="*/ -5573 w 9828"/>
                  <a:gd name="connsiteY2" fmla="*/ 7760 h 18413"/>
                  <a:gd name="connsiteX3" fmla="*/ -7132 w 9828"/>
                  <a:gd name="connsiteY3" fmla="*/ 10135 h 18413"/>
                  <a:gd name="connsiteX4" fmla="*/ -9782 w 9828"/>
                  <a:gd name="connsiteY4" fmla="*/ 16112 h 18413"/>
                  <a:gd name="connsiteX5" fmla="*/ -8119 w 9828"/>
                  <a:gd name="connsiteY5" fmla="*/ 16039 h 18413"/>
                  <a:gd name="connsiteX6" fmla="*/ -5780 w 9828"/>
                  <a:gd name="connsiteY6" fmla="*/ 11128 h 18413"/>
                  <a:gd name="connsiteX7" fmla="*/ -4065 w 9828"/>
                  <a:gd name="connsiteY7" fmla="*/ 8534 h 18413"/>
                  <a:gd name="connsiteX8" fmla="*/ -2662 w 9828"/>
                  <a:gd name="connsiteY8" fmla="*/ 4517 h 18413"/>
                  <a:gd name="connsiteX9" fmla="*/ 41 w 9828"/>
                  <a:gd name="connsiteY9" fmla="*/ -1039 h 18413"/>
                  <a:gd name="connsiteX10" fmla="*/ -1051 w 9828"/>
                  <a:gd name="connsiteY10" fmla="*/ -2302 h 18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828" h="18413">
                    <a:moveTo>
                      <a:pt x="-1051" y="-2302"/>
                    </a:moveTo>
                    <a:cubicBezTo>
                      <a:pt x="-2870" y="-722"/>
                      <a:pt x="-3597" y="1705"/>
                      <a:pt x="-4273" y="4054"/>
                    </a:cubicBezTo>
                    <a:cubicBezTo>
                      <a:pt x="-4637" y="5395"/>
                      <a:pt x="-5053" y="6679"/>
                      <a:pt x="-5573" y="7760"/>
                    </a:cubicBezTo>
                    <a:cubicBezTo>
                      <a:pt x="-5988" y="8508"/>
                      <a:pt x="-6560" y="9298"/>
                      <a:pt x="-7132" y="10135"/>
                    </a:cubicBezTo>
                    <a:cubicBezTo>
                      <a:pt x="-8483" y="11954"/>
                      <a:pt x="-9886" y="13856"/>
                      <a:pt x="-9782" y="16112"/>
                    </a:cubicBezTo>
                    <a:lnTo>
                      <a:pt x="-8119" y="16039"/>
                    </a:lnTo>
                    <a:cubicBezTo>
                      <a:pt x="-8171" y="14381"/>
                      <a:pt x="-6976" y="12723"/>
                      <a:pt x="-5780" y="11128"/>
                    </a:cubicBezTo>
                    <a:cubicBezTo>
                      <a:pt x="-5157" y="10286"/>
                      <a:pt x="-4533" y="9412"/>
                      <a:pt x="-4065" y="8534"/>
                    </a:cubicBezTo>
                    <a:cubicBezTo>
                      <a:pt x="-3442" y="7318"/>
                      <a:pt x="-3026" y="5894"/>
                      <a:pt x="-2662" y="4517"/>
                    </a:cubicBezTo>
                    <a:cubicBezTo>
                      <a:pt x="-1986" y="2318"/>
                      <a:pt x="-1363" y="224"/>
                      <a:pt x="41" y="-1039"/>
                    </a:cubicBezTo>
                    <a:lnTo>
                      <a:pt x="-1051" y="-2302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0" name="Figura a mano libera: forma 1099">
                <a:extLst>
                  <a:ext uri="{FF2B5EF4-FFF2-40B4-BE49-F238E27FC236}">
                    <a16:creationId xmlns:a16="http://schemas.microsoft.com/office/drawing/2014/main" id="{4141EBA8-2787-4966-B9C4-17ACC0E071A0}"/>
                  </a:ext>
                </a:extLst>
              </p:cNvPr>
              <p:cNvSpPr/>
              <p:nvPr/>
            </p:nvSpPr>
            <p:spPr>
              <a:xfrm flipV="1">
                <a:off x="11267875" y="4049302"/>
                <a:ext cx="4799" cy="38350"/>
              </a:xfrm>
              <a:custGeom>
                <a:avLst/>
                <a:gdLst>
                  <a:gd name="connsiteX0" fmla="*/ -4969 w 4799"/>
                  <a:gd name="connsiteY0" fmla="*/ -2438 h 38350"/>
                  <a:gd name="connsiteX1" fmla="*/ -6684 w 4799"/>
                  <a:gd name="connsiteY1" fmla="*/ -2396 h 38350"/>
                  <a:gd name="connsiteX2" fmla="*/ -8191 w 4799"/>
                  <a:gd name="connsiteY2" fmla="*/ 6512 h 38350"/>
                  <a:gd name="connsiteX3" fmla="*/ -9698 w 4799"/>
                  <a:gd name="connsiteY3" fmla="*/ 16538 h 38350"/>
                  <a:gd name="connsiteX4" fmla="*/ -8295 w 4799"/>
                  <a:gd name="connsiteY4" fmla="*/ 20830 h 38350"/>
                  <a:gd name="connsiteX5" fmla="*/ -6892 w 4799"/>
                  <a:gd name="connsiteY5" fmla="*/ 25752 h 38350"/>
                  <a:gd name="connsiteX6" fmla="*/ -8711 w 4799"/>
                  <a:gd name="connsiteY6" fmla="*/ 35289 h 38350"/>
                  <a:gd name="connsiteX7" fmla="*/ -7152 w 4799"/>
                  <a:gd name="connsiteY7" fmla="*/ 35913 h 38350"/>
                  <a:gd name="connsiteX8" fmla="*/ -5176 w 4799"/>
                  <a:gd name="connsiteY8" fmla="*/ 25721 h 38350"/>
                  <a:gd name="connsiteX9" fmla="*/ -6735 w 4799"/>
                  <a:gd name="connsiteY9" fmla="*/ 20160 h 38350"/>
                  <a:gd name="connsiteX10" fmla="*/ -7983 w 4799"/>
                  <a:gd name="connsiteY10" fmla="*/ 16340 h 38350"/>
                  <a:gd name="connsiteX11" fmla="*/ -6580 w 4799"/>
                  <a:gd name="connsiteY11" fmla="*/ 6943 h 38350"/>
                  <a:gd name="connsiteX12" fmla="*/ -4969 w 4799"/>
                  <a:gd name="connsiteY12" fmla="*/ -2438 h 38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99" h="38350">
                    <a:moveTo>
                      <a:pt x="-4969" y="-2438"/>
                    </a:moveTo>
                    <a:lnTo>
                      <a:pt x="-6684" y="-2396"/>
                    </a:lnTo>
                    <a:cubicBezTo>
                      <a:pt x="-6580" y="395"/>
                      <a:pt x="-7412" y="3513"/>
                      <a:pt x="-8191" y="6512"/>
                    </a:cubicBezTo>
                    <a:cubicBezTo>
                      <a:pt x="-9074" y="9906"/>
                      <a:pt x="-10010" y="13419"/>
                      <a:pt x="-9698" y="16538"/>
                    </a:cubicBezTo>
                    <a:cubicBezTo>
                      <a:pt x="-9490" y="18071"/>
                      <a:pt x="-8867" y="19479"/>
                      <a:pt x="-8295" y="20830"/>
                    </a:cubicBezTo>
                    <a:cubicBezTo>
                      <a:pt x="-7567" y="22442"/>
                      <a:pt x="-6892" y="23975"/>
                      <a:pt x="-6892" y="25752"/>
                    </a:cubicBezTo>
                    <a:cubicBezTo>
                      <a:pt x="-6788" y="28730"/>
                      <a:pt x="-7463" y="32020"/>
                      <a:pt x="-8711" y="35289"/>
                    </a:cubicBezTo>
                    <a:lnTo>
                      <a:pt x="-7152" y="35913"/>
                    </a:lnTo>
                    <a:cubicBezTo>
                      <a:pt x="-5800" y="32436"/>
                      <a:pt x="-5125" y="28902"/>
                      <a:pt x="-5176" y="25721"/>
                    </a:cubicBezTo>
                    <a:cubicBezTo>
                      <a:pt x="-5229" y="23611"/>
                      <a:pt x="-6008" y="21844"/>
                      <a:pt x="-6735" y="20160"/>
                    </a:cubicBezTo>
                    <a:cubicBezTo>
                      <a:pt x="-7307" y="18855"/>
                      <a:pt x="-7827" y="17624"/>
                      <a:pt x="-7983" y="16340"/>
                    </a:cubicBezTo>
                    <a:cubicBezTo>
                      <a:pt x="-8295" y="13539"/>
                      <a:pt x="-7463" y="10348"/>
                      <a:pt x="-6580" y="6943"/>
                    </a:cubicBezTo>
                    <a:cubicBezTo>
                      <a:pt x="-5748" y="3825"/>
                      <a:pt x="-4865" y="592"/>
                      <a:pt x="-4969" y="-243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1" name="Figura a mano libera: forma 1100">
                <a:extLst>
                  <a:ext uri="{FF2B5EF4-FFF2-40B4-BE49-F238E27FC236}">
                    <a16:creationId xmlns:a16="http://schemas.microsoft.com/office/drawing/2014/main" id="{5F1DF4CD-31D8-49EB-B77E-F901BCE726D3}"/>
                  </a:ext>
                </a:extLst>
              </p:cNvPr>
              <p:cNvSpPr/>
              <p:nvPr/>
            </p:nvSpPr>
            <p:spPr>
              <a:xfrm flipV="1">
                <a:off x="11254944" y="4086696"/>
                <a:ext cx="22815" cy="6002"/>
              </a:xfrm>
              <a:custGeom>
                <a:avLst/>
                <a:gdLst>
                  <a:gd name="connsiteX0" fmla="*/ 12751 w 22815"/>
                  <a:gd name="connsiteY0" fmla="*/ -2391 h 6002"/>
                  <a:gd name="connsiteX1" fmla="*/ -9753 w 22815"/>
                  <a:gd name="connsiteY1" fmla="*/ 3430 h 6002"/>
                  <a:gd name="connsiteX2" fmla="*/ -8090 w 22815"/>
                  <a:gd name="connsiteY2" fmla="*/ 3612 h 6002"/>
                  <a:gd name="connsiteX3" fmla="*/ 13011 w 22815"/>
                  <a:gd name="connsiteY3" fmla="*/ -697 h 6002"/>
                  <a:gd name="connsiteX4" fmla="*/ 13063 w 22815"/>
                  <a:gd name="connsiteY4" fmla="*/ -2391 h 6002"/>
                  <a:gd name="connsiteX5" fmla="*/ 12751 w 22815"/>
                  <a:gd name="connsiteY5" fmla="*/ -2391 h 6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15" h="6002">
                    <a:moveTo>
                      <a:pt x="12751" y="-2391"/>
                    </a:moveTo>
                    <a:cubicBezTo>
                      <a:pt x="9944" y="-2391"/>
                      <a:pt x="-9181" y="-2163"/>
                      <a:pt x="-9753" y="3430"/>
                    </a:cubicBezTo>
                    <a:lnTo>
                      <a:pt x="-8090" y="3612"/>
                    </a:lnTo>
                    <a:cubicBezTo>
                      <a:pt x="-7778" y="426"/>
                      <a:pt x="6878" y="-863"/>
                      <a:pt x="13011" y="-697"/>
                    </a:cubicBezTo>
                    <a:lnTo>
                      <a:pt x="13063" y="-2391"/>
                    </a:lnTo>
                    <a:lnTo>
                      <a:pt x="12751" y="-239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2" name="Figura a mano libera: forma 1101">
                <a:extLst>
                  <a:ext uri="{FF2B5EF4-FFF2-40B4-BE49-F238E27FC236}">
                    <a16:creationId xmlns:a16="http://schemas.microsoft.com/office/drawing/2014/main" id="{747F229F-EF8B-487C-87B9-FB7D345D90AB}"/>
                  </a:ext>
                </a:extLst>
              </p:cNvPr>
              <p:cNvSpPr/>
              <p:nvPr/>
            </p:nvSpPr>
            <p:spPr>
              <a:xfrm flipV="1">
                <a:off x="11290798" y="4085194"/>
                <a:ext cx="2839" cy="19811"/>
              </a:xfrm>
              <a:custGeom>
                <a:avLst/>
                <a:gdLst>
                  <a:gd name="connsiteX0" fmla="*/ -7243 w 2839"/>
                  <a:gd name="connsiteY0" fmla="*/ -2380 h 19811"/>
                  <a:gd name="connsiteX1" fmla="*/ -8906 w 2839"/>
                  <a:gd name="connsiteY1" fmla="*/ -2270 h 19811"/>
                  <a:gd name="connsiteX2" fmla="*/ -9322 w 2839"/>
                  <a:gd name="connsiteY2" fmla="*/ 3545 h 19811"/>
                  <a:gd name="connsiteX3" fmla="*/ -9789 w 2839"/>
                  <a:gd name="connsiteY3" fmla="*/ 9096 h 19811"/>
                  <a:gd name="connsiteX4" fmla="*/ -9165 w 2839"/>
                  <a:gd name="connsiteY4" fmla="*/ 12412 h 19811"/>
                  <a:gd name="connsiteX5" fmla="*/ -8854 w 2839"/>
                  <a:gd name="connsiteY5" fmla="*/ 16777 h 19811"/>
                  <a:gd name="connsiteX6" fmla="*/ -7295 w 2839"/>
                  <a:gd name="connsiteY6" fmla="*/ 17432 h 19811"/>
                  <a:gd name="connsiteX7" fmla="*/ -7554 w 2839"/>
                  <a:gd name="connsiteY7" fmla="*/ 12001 h 19811"/>
                  <a:gd name="connsiteX8" fmla="*/ -8074 w 2839"/>
                  <a:gd name="connsiteY8" fmla="*/ 9054 h 19811"/>
                  <a:gd name="connsiteX9" fmla="*/ -7659 w 2839"/>
                  <a:gd name="connsiteY9" fmla="*/ 3774 h 19811"/>
                  <a:gd name="connsiteX10" fmla="*/ -7243 w 2839"/>
                  <a:gd name="connsiteY10" fmla="*/ -2380 h 19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39" h="19811">
                    <a:moveTo>
                      <a:pt x="-7243" y="-2380"/>
                    </a:moveTo>
                    <a:lnTo>
                      <a:pt x="-8906" y="-2270"/>
                    </a:lnTo>
                    <a:cubicBezTo>
                      <a:pt x="-8802" y="-332"/>
                      <a:pt x="-9062" y="1549"/>
                      <a:pt x="-9322" y="3545"/>
                    </a:cubicBezTo>
                    <a:cubicBezTo>
                      <a:pt x="-9582" y="5359"/>
                      <a:pt x="-9841" y="7199"/>
                      <a:pt x="-9789" y="9096"/>
                    </a:cubicBezTo>
                    <a:cubicBezTo>
                      <a:pt x="-9737" y="10161"/>
                      <a:pt x="-9478" y="11299"/>
                      <a:pt x="-9165" y="12412"/>
                    </a:cubicBezTo>
                    <a:cubicBezTo>
                      <a:pt x="-8802" y="13997"/>
                      <a:pt x="-8386" y="15655"/>
                      <a:pt x="-8854" y="16777"/>
                    </a:cubicBezTo>
                    <a:lnTo>
                      <a:pt x="-7295" y="17432"/>
                    </a:lnTo>
                    <a:cubicBezTo>
                      <a:pt x="-6619" y="15795"/>
                      <a:pt x="-7087" y="13862"/>
                      <a:pt x="-7554" y="12001"/>
                    </a:cubicBezTo>
                    <a:cubicBezTo>
                      <a:pt x="-7814" y="10936"/>
                      <a:pt x="-8074" y="9933"/>
                      <a:pt x="-8074" y="9054"/>
                    </a:cubicBezTo>
                    <a:cubicBezTo>
                      <a:pt x="-8126" y="7303"/>
                      <a:pt x="-7918" y="5583"/>
                      <a:pt x="-7659" y="3774"/>
                    </a:cubicBezTo>
                    <a:cubicBezTo>
                      <a:pt x="-7399" y="1783"/>
                      <a:pt x="-7139" y="-270"/>
                      <a:pt x="-7243" y="-238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3" name="Figura a mano libera: forma 1102">
                <a:extLst>
                  <a:ext uri="{FF2B5EF4-FFF2-40B4-BE49-F238E27FC236}">
                    <a16:creationId xmlns:a16="http://schemas.microsoft.com/office/drawing/2014/main" id="{4E54D475-4852-4D8C-94F2-BE14D181CD8A}"/>
                  </a:ext>
                </a:extLst>
              </p:cNvPr>
              <p:cNvSpPr/>
              <p:nvPr/>
            </p:nvSpPr>
            <p:spPr>
              <a:xfrm flipV="1">
                <a:off x="11257022" y="4091239"/>
                <a:ext cx="15331" cy="21100"/>
              </a:xfrm>
              <a:custGeom>
                <a:avLst/>
                <a:gdLst>
                  <a:gd name="connsiteX0" fmla="*/ 4490 w 15331"/>
                  <a:gd name="connsiteY0" fmla="*/ -2365 h 21100"/>
                  <a:gd name="connsiteX1" fmla="*/ -499 w 15331"/>
                  <a:gd name="connsiteY1" fmla="*/ 4033 h 21100"/>
                  <a:gd name="connsiteX2" fmla="*/ -4033 w 15331"/>
                  <a:gd name="connsiteY2" fmla="*/ 9022 h 21100"/>
                  <a:gd name="connsiteX3" fmla="*/ -9750 w 15331"/>
                  <a:gd name="connsiteY3" fmla="*/ 18351 h 21100"/>
                  <a:gd name="connsiteX4" fmla="*/ -8087 w 15331"/>
                  <a:gd name="connsiteY4" fmla="*/ 18736 h 21100"/>
                  <a:gd name="connsiteX5" fmla="*/ -2786 w 15331"/>
                  <a:gd name="connsiteY5" fmla="*/ 10155 h 21100"/>
                  <a:gd name="connsiteX6" fmla="*/ 956 w 15331"/>
                  <a:gd name="connsiteY6" fmla="*/ 4942 h 21100"/>
                  <a:gd name="connsiteX7" fmla="*/ 5582 w 15331"/>
                  <a:gd name="connsiteY7" fmla="*/ -1107 h 21100"/>
                  <a:gd name="connsiteX8" fmla="*/ 4490 w 15331"/>
                  <a:gd name="connsiteY8" fmla="*/ -2365 h 2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31" h="21100">
                    <a:moveTo>
                      <a:pt x="4490" y="-2365"/>
                    </a:moveTo>
                    <a:cubicBezTo>
                      <a:pt x="2515" y="-624"/>
                      <a:pt x="1008" y="1746"/>
                      <a:pt x="-499" y="4033"/>
                    </a:cubicBezTo>
                    <a:cubicBezTo>
                      <a:pt x="-1590" y="5763"/>
                      <a:pt x="-2734" y="7557"/>
                      <a:pt x="-4033" y="9022"/>
                    </a:cubicBezTo>
                    <a:cubicBezTo>
                      <a:pt x="-6268" y="11460"/>
                      <a:pt x="-8866" y="14724"/>
                      <a:pt x="-9750" y="18351"/>
                    </a:cubicBezTo>
                    <a:lnTo>
                      <a:pt x="-8087" y="18736"/>
                    </a:lnTo>
                    <a:cubicBezTo>
                      <a:pt x="-7307" y="15488"/>
                      <a:pt x="-4865" y="12442"/>
                      <a:pt x="-2786" y="10155"/>
                    </a:cubicBezTo>
                    <a:cubicBezTo>
                      <a:pt x="-1383" y="8575"/>
                      <a:pt x="-187" y="6730"/>
                      <a:pt x="956" y="4942"/>
                    </a:cubicBezTo>
                    <a:cubicBezTo>
                      <a:pt x="2411" y="2650"/>
                      <a:pt x="3815" y="483"/>
                      <a:pt x="5582" y="-1107"/>
                    </a:cubicBezTo>
                    <a:lnTo>
                      <a:pt x="4490" y="-236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4" name="Figura a mano libera: forma 1103">
                <a:extLst>
                  <a:ext uri="{FF2B5EF4-FFF2-40B4-BE49-F238E27FC236}">
                    <a16:creationId xmlns:a16="http://schemas.microsoft.com/office/drawing/2014/main" id="{56C9BC4B-38D1-4A69-A208-9FD2689BD9CA}"/>
                  </a:ext>
                </a:extLst>
              </p:cNvPr>
              <p:cNvSpPr/>
              <p:nvPr/>
            </p:nvSpPr>
            <p:spPr>
              <a:xfrm flipV="1">
                <a:off x="11271886" y="4034158"/>
                <a:ext cx="7408" cy="26802"/>
              </a:xfrm>
              <a:custGeom>
                <a:avLst/>
                <a:gdLst>
                  <a:gd name="connsiteX0" fmla="*/ -8261 w 7408"/>
                  <a:gd name="connsiteY0" fmla="*/ -2483 h 26802"/>
                  <a:gd name="connsiteX1" fmla="*/ -9768 w 7408"/>
                  <a:gd name="connsiteY1" fmla="*/ -1761 h 26802"/>
                  <a:gd name="connsiteX2" fmla="*/ -9456 w 7408"/>
                  <a:gd name="connsiteY2" fmla="*/ -1116 h 26802"/>
                  <a:gd name="connsiteX3" fmla="*/ -6962 w 7408"/>
                  <a:gd name="connsiteY3" fmla="*/ 22968 h 26802"/>
                  <a:gd name="connsiteX4" fmla="*/ -5974 w 7408"/>
                  <a:gd name="connsiteY4" fmla="*/ 24319 h 26802"/>
                  <a:gd name="connsiteX5" fmla="*/ -7949 w 7408"/>
                  <a:gd name="connsiteY5" fmla="*/ -1854 h 26802"/>
                  <a:gd name="connsiteX6" fmla="*/ -8261 w 7408"/>
                  <a:gd name="connsiteY6" fmla="*/ -2483 h 26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08" h="26802">
                    <a:moveTo>
                      <a:pt x="-8261" y="-2483"/>
                    </a:moveTo>
                    <a:lnTo>
                      <a:pt x="-9768" y="-1761"/>
                    </a:lnTo>
                    <a:lnTo>
                      <a:pt x="-9456" y="-1116"/>
                    </a:lnTo>
                    <a:cubicBezTo>
                      <a:pt x="-6494" y="5068"/>
                      <a:pt x="-361" y="17983"/>
                      <a:pt x="-6962" y="22968"/>
                    </a:cubicBezTo>
                    <a:lnTo>
                      <a:pt x="-5974" y="24319"/>
                    </a:lnTo>
                    <a:cubicBezTo>
                      <a:pt x="1718" y="18493"/>
                      <a:pt x="-4779" y="4756"/>
                      <a:pt x="-7949" y="-1854"/>
                    </a:cubicBezTo>
                    <a:lnTo>
                      <a:pt x="-8261" y="-248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5" name="Figura a mano libera: forma 1104">
                <a:extLst>
                  <a:ext uri="{FF2B5EF4-FFF2-40B4-BE49-F238E27FC236}">
                    <a16:creationId xmlns:a16="http://schemas.microsoft.com/office/drawing/2014/main" id="{1FBE405F-37BF-480D-A5DF-3A95A0D684B7}"/>
                  </a:ext>
                </a:extLst>
              </p:cNvPr>
              <p:cNvSpPr/>
              <p:nvPr/>
            </p:nvSpPr>
            <p:spPr>
              <a:xfrm flipV="1">
                <a:off x="11293975" y="4127926"/>
                <a:ext cx="7484" cy="7416"/>
              </a:xfrm>
              <a:custGeom>
                <a:avLst/>
                <a:gdLst>
                  <a:gd name="connsiteX0" fmla="*/ -9337 w 7484"/>
                  <a:gd name="connsiteY0" fmla="*/ -2300 h 7416"/>
                  <a:gd name="connsiteX1" fmla="*/ -9805 w 7484"/>
                  <a:gd name="connsiteY1" fmla="*/ -668 h 7416"/>
                  <a:gd name="connsiteX2" fmla="*/ -5959 w 7484"/>
                  <a:gd name="connsiteY2" fmla="*/ 2502 h 7416"/>
                  <a:gd name="connsiteX3" fmla="*/ -3309 w 7484"/>
                  <a:gd name="connsiteY3" fmla="*/ 5117 h 7416"/>
                  <a:gd name="connsiteX4" fmla="*/ -2321 w 7484"/>
                  <a:gd name="connsiteY4" fmla="*/ 3750 h 7416"/>
                  <a:gd name="connsiteX5" fmla="*/ -4660 w 7484"/>
                  <a:gd name="connsiteY5" fmla="*/ 1390 h 7416"/>
                  <a:gd name="connsiteX6" fmla="*/ -9337 w 7484"/>
                  <a:gd name="connsiteY6" fmla="*/ -2300 h 7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84" h="7416">
                    <a:moveTo>
                      <a:pt x="-9337" y="-2300"/>
                    </a:moveTo>
                    <a:lnTo>
                      <a:pt x="-9805" y="-668"/>
                    </a:lnTo>
                    <a:cubicBezTo>
                      <a:pt x="-8350" y="-252"/>
                      <a:pt x="-7154" y="1089"/>
                      <a:pt x="-5959" y="2502"/>
                    </a:cubicBezTo>
                    <a:cubicBezTo>
                      <a:pt x="-5128" y="3443"/>
                      <a:pt x="-4296" y="4399"/>
                      <a:pt x="-3309" y="5117"/>
                    </a:cubicBezTo>
                    <a:lnTo>
                      <a:pt x="-2321" y="3750"/>
                    </a:lnTo>
                    <a:cubicBezTo>
                      <a:pt x="-3153" y="3147"/>
                      <a:pt x="-3880" y="2305"/>
                      <a:pt x="-4660" y="1390"/>
                    </a:cubicBezTo>
                    <a:cubicBezTo>
                      <a:pt x="-6011" y="-153"/>
                      <a:pt x="-7414" y="-1749"/>
                      <a:pt x="-9337" y="-230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6" name="Figura a mano libera: forma 1105">
                <a:extLst>
                  <a:ext uri="{FF2B5EF4-FFF2-40B4-BE49-F238E27FC236}">
                    <a16:creationId xmlns:a16="http://schemas.microsoft.com/office/drawing/2014/main" id="{3BAE0164-EBE7-487F-AA1E-C99E861CB554}"/>
                  </a:ext>
                </a:extLst>
              </p:cNvPr>
              <p:cNvSpPr/>
              <p:nvPr/>
            </p:nvSpPr>
            <p:spPr>
              <a:xfrm flipV="1">
                <a:off x="11286698" y="4152353"/>
                <a:ext cx="12109" cy="13819"/>
              </a:xfrm>
              <a:custGeom>
                <a:avLst/>
                <a:gdLst>
                  <a:gd name="connsiteX0" fmla="*/ 338 w 12109"/>
                  <a:gd name="connsiteY0" fmla="*/ -2240 h 13819"/>
                  <a:gd name="connsiteX1" fmla="*/ -1169 w 12109"/>
                  <a:gd name="connsiteY1" fmla="*/ -1943 h 13819"/>
                  <a:gd name="connsiteX2" fmla="*/ -9433 w 12109"/>
                  <a:gd name="connsiteY2" fmla="*/ 9963 h 13819"/>
                  <a:gd name="connsiteX3" fmla="*/ -9797 w 12109"/>
                  <a:gd name="connsiteY3" fmla="*/ 10915 h 13819"/>
                  <a:gd name="connsiteX4" fmla="*/ -8289 w 12109"/>
                  <a:gd name="connsiteY4" fmla="*/ 11580 h 13819"/>
                  <a:gd name="connsiteX5" fmla="*/ -7874 w 12109"/>
                  <a:gd name="connsiteY5" fmla="*/ 10613 h 13819"/>
                  <a:gd name="connsiteX6" fmla="*/ -598 w 12109"/>
                  <a:gd name="connsiteY6" fmla="*/ -363 h 13819"/>
                  <a:gd name="connsiteX7" fmla="*/ 1533 w 12109"/>
                  <a:gd name="connsiteY7" fmla="*/ -239 h 13819"/>
                  <a:gd name="connsiteX8" fmla="*/ 2313 w 12109"/>
                  <a:gd name="connsiteY8" fmla="*/ -1756 h 13819"/>
                  <a:gd name="connsiteX9" fmla="*/ 338 w 12109"/>
                  <a:gd name="connsiteY9" fmla="*/ -2240 h 1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09" h="13819">
                    <a:moveTo>
                      <a:pt x="338" y="-2240"/>
                    </a:moveTo>
                    <a:cubicBezTo>
                      <a:pt x="-130" y="-2240"/>
                      <a:pt x="-649" y="-2131"/>
                      <a:pt x="-1169" y="-1943"/>
                    </a:cubicBezTo>
                    <a:cubicBezTo>
                      <a:pt x="-5119" y="-467"/>
                      <a:pt x="-7926" y="6325"/>
                      <a:pt x="-9433" y="9963"/>
                    </a:cubicBezTo>
                    <a:lnTo>
                      <a:pt x="-9797" y="10915"/>
                    </a:lnTo>
                    <a:lnTo>
                      <a:pt x="-8289" y="11580"/>
                    </a:lnTo>
                    <a:lnTo>
                      <a:pt x="-7874" y="10613"/>
                    </a:lnTo>
                    <a:cubicBezTo>
                      <a:pt x="-6679" y="7692"/>
                      <a:pt x="-3820" y="853"/>
                      <a:pt x="-598" y="-363"/>
                    </a:cubicBezTo>
                    <a:cubicBezTo>
                      <a:pt x="130" y="-634"/>
                      <a:pt x="857" y="-597"/>
                      <a:pt x="1533" y="-239"/>
                    </a:cubicBezTo>
                    <a:lnTo>
                      <a:pt x="2313" y="-1756"/>
                    </a:lnTo>
                    <a:cubicBezTo>
                      <a:pt x="1637" y="-2079"/>
                      <a:pt x="1013" y="-2240"/>
                      <a:pt x="338" y="-224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7" name="Figura a mano libera: forma 1106">
                <a:extLst>
                  <a:ext uri="{FF2B5EF4-FFF2-40B4-BE49-F238E27FC236}">
                    <a16:creationId xmlns:a16="http://schemas.microsoft.com/office/drawing/2014/main" id="{42865EA4-7B6E-47A2-9A91-C2362BC31321}"/>
                  </a:ext>
                </a:extLst>
              </p:cNvPr>
              <p:cNvSpPr/>
              <p:nvPr/>
            </p:nvSpPr>
            <p:spPr>
              <a:xfrm flipV="1">
                <a:off x="11282006" y="4158808"/>
                <a:ext cx="5420" cy="20700"/>
              </a:xfrm>
              <a:custGeom>
                <a:avLst/>
                <a:gdLst>
                  <a:gd name="connsiteX0" fmla="*/ -6026 w 5420"/>
                  <a:gd name="connsiteY0" fmla="*/ -2218 h 20700"/>
                  <a:gd name="connsiteX1" fmla="*/ -7117 w 5420"/>
                  <a:gd name="connsiteY1" fmla="*/ 1784 h 20700"/>
                  <a:gd name="connsiteX2" fmla="*/ -9404 w 5420"/>
                  <a:gd name="connsiteY2" fmla="*/ 18483 h 20700"/>
                  <a:gd name="connsiteX3" fmla="*/ -7741 w 5420"/>
                  <a:gd name="connsiteY3" fmla="*/ 18062 h 20700"/>
                  <a:gd name="connsiteX4" fmla="*/ -5506 w 5420"/>
                  <a:gd name="connsiteY4" fmla="*/ 2241 h 20700"/>
                  <a:gd name="connsiteX5" fmla="*/ -4363 w 5420"/>
                  <a:gd name="connsiteY5" fmla="*/ -1787 h 20700"/>
                  <a:gd name="connsiteX6" fmla="*/ -6026 w 5420"/>
                  <a:gd name="connsiteY6" fmla="*/ -2218 h 2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20" h="20700">
                    <a:moveTo>
                      <a:pt x="-6026" y="-2218"/>
                    </a:moveTo>
                    <a:cubicBezTo>
                      <a:pt x="-6338" y="-945"/>
                      <a:pt x="-6702" y="401"/>
                      <a:pt x="-7117" y="1784"/>
                    </a:cubicBezTo>
                    <a:cubicBezTo>
                      <a:pt x="-8729" y="7449"/>
                      <a:pt x="-10600" y="13873"/>
                      <a:pt x="-9404" y="18483"/>
                    </a:cubicBezTo>
                    <a:lnTo>
                      <a:pt x="-7741" y="18062"/>
                    </a:lnTo>
                    <a:cubicBezTo>
                      <a:pt x="-8833" y="13883"/>
                      <a:pt x="-7066" y="7704"/>
                      <a:pt x="-5506" y="2241"/>
                    </a:cubicBezTo>
                    <a:cubicBezTo>
                      <a:pt x="-5091" y="853"/>
                      <a:pt x="-4727" y="-503"/>
                      <a:pt x="-4363" y="-1787"/>
                    </a:cubicBezTo>
                    <a:lnTo>
                      <a:pt x="-6026" y="-221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8" name="Figura a mano libera: forma 1107">
                <a:extLst>
                  <a:ext uri="{FF2B5EF4-FFF2-40B4-BE49-F238E27FC236}">
                    <a16:creationId xmlns:a16="http://schemas.microsoft.com/office/drawing/2014/main" id="{B998DAF0-7E15-4FAB-B032-0777701D48D4}"/>
                  </a:ext>
                </a:extLst>
              </p:cNvPr>
              <p:cNvSpPr/>
              <p:nvPr/>
            </p:nvSpPr>
            <p:spPr>
              <a:xfrm flipV="1">
                <a:off x="11296469" y="4174707"/>
                <a:ext cx="9667" cy="2557"/>
              </a:xfrm>
              <a:custGeom>
                <a:avLst/>
                <a:gdLst>
                  <a:gd name="connsiteX0" fmla="*/ -4146 w 9667"/>
                  <a:gd name="connsiteY0" fmla="*/ -2203 h 2557"/>
                  <a:gd name="connsiteX1" fmla="*/ -9811 w 9667"/>
                  <a:gd name="connsiteY1" fmla="*/ -1231 h 2557"/>
                  <a:gd name="connsiteX2" fmla="*/ -9291 w 9667"/>
                  <a:gd name="connsiteY2" fmla="*/ 354 h 2557"/>
                  <a:gd name="connsiteX3" fmla="*/ -1236 w 9667"/>
                  <a:gd name="connsiteY3" fmla="*/ 208 h 2557"/>
                  <a:gd name="connsiteX4" fmla="*/ -144 w 9667"/>
                  <a:gd name="connsiteY4" fmla="*/ -1075 h 2557"/>
                  <a:gd name="connsiteX5" fmla="*/ -4146 w 9667"/>
                  <a:gd name="connsiteY5" fmla="*/ -2203 h 2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67" h="2557">
                    <a:moveTo>
                      <a:pt x="-4146" y="-2203"/>
                    </a:moveTo>
                    <a:cubicBezTo>
                      <a:pt x="-6381" y="-2203"/>
                      <a:pt x="-8719" y="-1621"/>
                      <a:pt x="-9811" y="-1231"/>
                    </a:cubicBezTo>
                    <a:lnTo>
                      <a:pt x="-9291" y="354"/>
                    </a:lnTo>
                    <a:cubicBezTo>
                      <a:pt x="-6796" y="-488"/>
                      <a:pt x="-2639" y="-1003"/>
                      <a:pt x="-1236" y="208"/>
                    </a:cubicBezTo>
                    <a:lnTo>
                      <a:pt x="-144" y="-1075"/>
                    </a:lnTo>
                    <a:cubicBezTo>
                      <a:pt x="-1132" y="-1923"/>
                      <a:pt x="-2587" y="-2203"/>
                      <a:pt x="-4146" y="-220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9" name="Figura a mano libera: forma 1108">
                <a:extLst>
                  <a:ext uri="{FF2B5EF4-FFF2-40B4-BE49-F238E27FC236}">
                    <a16:creationId xmlns:a16="http://schemas.microsoft.com/office/drawing/2014/main" id="{773E893C-9139-480B-9087-8835D1E69D78}"/>
                  </a:ext>
                </a:extLst>
              </p:cNvPr>
              <p:cNvSpPr/>
              <p:nvPr/>
            </p:nvSpPr>
            <p:spPr>
              <a:xfrm flipV="1">
                <a:off x="11253332" y="4193645"/>
                <a:ext cx="17047" cy="6299"/>
              </a:xfrm>
              <a:custGeom>
                <a:avLst/>
                <a:gdLst>
                  <a:gd name="connsiteX0" fmla="*/ -9122 w 17047"/>
                  <a:gd name="connsiteY0" fmla="*/ -2158 h 6299"/>
                  <a:gd name="connsiteX1" fmla="*/ -9745 w 17047"/>
                  <a:gd name="connsiteY1" fmla="*/ -573 h 6299"/>
                  <a:gd name="connsiteX2" fmla="*/ -6835 w 17047"/>
                  <a:gd name="connsiteY2" fmla="*/ 1454 h 6299"/>
                  <a:gd name="connsiteX3" fmla="*/ -3352 w 17047"/>
                  <a:gd name="connsiteY3" fmla="*/ 3767 h 6299"/>
                  <a:gd name="connsiteX4" fmla="*/ 5899 w 17047"/>
                  <a:gd name="connsiteY4" fmla="*/ 2489 h 6299"/>
                  <a:gd name="connsiteX5" fmla="*/ 7302 w 17047"/>
                  <a:gd name="connsiteY5" fmla="*/ 1969 h 6299"/>
                  <a:gd name="connsiteX6" fmla="*/ 6782 w 17047"/>
                  <a:gd name="connsiteY6" fmla="*/ 368 h 6299"/>
                  <a:gd name="connsiteX7" fmla="*/ 5275 w 17047"/>
                  <a:gd name="connsiteY7" fmla="*/ 903 h 6299"/>
                  <a:gd name="connsiteX8" fmla="*/ -2833 w 17047"/>
                  <a:gd name="connsiteY8" fmla="*/ 2172 h 6299"/>
                  <a:gd name="connsiteX9" fmla="*/ -5691 w 17047"/>
                  <a:gd name="connsiteY9" fmla="*/ 202 h 6299"/>
                  <a:gd name="connsiteX10" fmla="*/ -9122 w 17047"/>
                  <a:gd name="connsiteY10" fmla="*/ -2158 h 6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047" h="6299">
                    <a:moveTo>
                      <a:pt x="-9122" y="-2158"/>
                    </a:moveTo>
                    <a:lnTo>
                      <a:pt x="-9745" y="-573"/>
                    </a:lnTo>
                    <a:cubicBezTo>
                      <a:pt x="-8654" y="-183"/>
                      <a:pt x="-7770" y="612"/>
                      <a:pt x="-6835" y="1454"/>
                    </a:cubicBezTo>
                    <a:cubicBezTo>
                      <a:pt x="-5795" y="2374"/>
                      <a:pt x="-4704" y="3315"/>
                      <a:pt x="-3352" y="3767"/>
                    </a:cubicBezTo>
                    <a:cubicBezTo>
                      <a:pt x="-338" y="4786"/>
                      <a:pt x="3092" y="3512"/>
                      <a:pt x="5899" y="2489"/>
                    </a:cubicBezTo>
                    <a:cubicBezTo>
                      <a:pt x="6366" y="2301"/>
                      <a:pt x="6834" y="2125"/>
                      <a:pt x="7302" y="1969"/>
                    </a:cubicBezTo>
                    <a:lnTo>
                      <a:pt x="6782" y="368"/>
                    </a:lnTo>
                    <a:cubicBezTo>
                      <a:pt x="6314" y="534"/>
                      <a:pt x="5795" y="711"/>
                      <a:pt x="5275" y="903"/>
                    </a:cubicBezTo>
                    <a:cubicBezTo>
                      <a:pt x="2625" y="1886"/>
                      <a:pt x="-390" y="2982"/>
                      <a:pt x="-2833" y="2172"/>
                    </a:cubicBezTo>
                    <a:cubicBezTo>
                      <a:pt x="-3820" y="1823"/>
                      <a:pt x="-4756" y="1033"/>
                      <a:pt x="-5691" y="202"/>
                    </a:cubicBezTo>
                    <a:cubicBezTo>
                      <a:pt x="-6731" y="-718"/>
                      <a:pt x="-7770" y="-1664"/>
                      <a:pt x="-9122" y="-215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0" name="Figura a mano libera: forma 1109">
                <a:extLst>
                  <a:ext uri="{FF2B5EF4-FFF2-40B4-BE49-F238E27FC236}">
                    <a16:creationId xmlns:a16="http://schemas.microsoft.com/office/drawing/2014/main" id="{2A8BEEB2-F3D3-4B57-9D91-7D064C96EC0A}"/>
                  </a:ext>
                </a:extLst>
              </p:cNvPr>
              <p:cNvSpPr/>
              <p:nvPr/>
            </p:nvSpPr>
            <p:spPr>
              <a:xfrm flipV="1">
                <a:off x="11247355" y="4124590"/>
                <a:ext cx="7648" cy="25003"/>
              </a:xfrm>
              <a:custGeom>
                <a:avLst/>
                <a:gdLst>
                  <a:gd name="connsiteX0" fmla="*/ -5517 w 7648"/>
                  <a:gd name="connsiteY0" fmla="*/ -2288 h 25003"/>
                  <a:gd name="connsiteX1" fmla="*/ -6401 w 7648"/>
                  <a:gd name="connsiteY1" fmla="*/ -869 h 25003"/>
                  <a:gd name="connsiteX2" fmla="*/ -7492 w 7648"/>
                  <a:gd name="connsiteY2" fmla="*/ 16453 h 25003"/>
                  <a:gd name="connsiteX3" fmla="*/ -9728 w 7648"/>
                  <a:gd name="connsiteY3" fmla="*/ 22295 h 25003"/>
                  <a:gd name="connsiteX4" fmla="*/ -8116 w 7648"/>
                  <a:gd name="connsiteY4" fmla="*/ 22716 h 25003"/>
                  <a:gd name="connsiteX5" fmla="*/ -5933 w 7648"/>
                  <a:gd name="connsiteY5" fmla="*/ 17139 h 25003"/>
                  <a:gd name="connsiteX6" fmla="*/ -5517 w 7648"/>
                  <a:gd name="connsiteY6" fmla="*/ -2288 h 25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48" h="25003">
                    <a:moveTo>
                      <a:pt x="-5517" y="-2288"/>
                    </a:moveTo>
                    <a:lnTo>
                      <a:pt x="-6401" y="-869"/>
                    </a:lnTo>
                    <a:cubicBezTo>
                      <a:pt x="-1256" y="2493"/>
                      <a:pt x="-4686" y="10227"/>
                      <a:pt x="-7492" y="16453"/>
                    </a:cubicBezTo>
                    <a:cubicBezTo>
                      <a:pt x="-8428" y="18636"/>
                      <a:pt x="-9311" y="20679"/>
                      <a:pt x="-9728" y="22295"/>
                    </a:cubicBezTo>
                    <a:lnTo>
                      <a:pt x="-8116" y="22716"/>
                    </a:lnTo>
                    <a:cubicBezTo>
                      <a:pt x="-7752" y="21235"/>
                      <a:pt x="-6869" y="19255"/>
                      <a:pt x="-5933" y="17139"/>
                    </a:cubicBezTo>
                    <a:cubicBezTo>
                      <a:pt x="-3075" y="10700"/>
                      <a:pt x="875" y="1865"/>
                      <a:pt x="-5517" y="-228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1" name="Figura a mano libera: forma 1110">
                <a:extLst>
                  <a:ext uri="{FF2B5EF4-FFF2-40B4-BE49-F238E27FC236}">
                    <a16:creationId xmlns:a16="http://schemas.microsoft.com/office/drawing/2014/main" id="{3D3355CB-3A0B-4967-9AAA-74FE9353E2EC}"/>
                  </a:ext>
                </a:extLst>
              </p:cNvPr>
              <p:cNvSpPr/>
              <p:nvPr/>
            </p:nvSpPr>
            <p:spPr>
              <a:xfrm flipV="1">
                <a:off x="11251409" y="4100079"/>
                <a:ext cx="15072" cy="5919"/>
              </a:xfrm>
              <a:custGeom>
                <a:avLst/>
                <a:gdLst>
                  <a:gd name="connsiteX0" fmla="*/ 4188 w 15072"/>
                  <a:gd name="connsiteY0" fmla="*/ -2362 h 5919"/>
                  <a:gd name="connsiteX1" fmla="*/ -178 w 15072"/>
                  <a:gd name="connsiteY1" fmla="*/ -1437 h 5919"/>
                  <a:gd name="connsiteX2" fmla="*/ -3452 w 15072"/>
                  <a:gd name="connsiteY2" fmla="*/ -1302 h 5919"/>
                  <a:gd name="connsiteX3" fmla="*/ -9740 w 15072"/>
                  <a:gd name="connsiteY3" fmla="*/ 2258 h 5919"/>
                  <a:gd name="connsiteX4" fmla="*/ -8649 w 15072"/>
                  <a:gd name="connsiteY4" fmla="*/ 3557 h 5919"/>
                  <a:gd name="connsiteX5" fmla="*/ -3088 w 15072"/>
                  <a:gd name="connsiteY5" fmla="*/ 366 h 5919"/>
                  <a:gd name="connsiteX6" fmla="*/ -230 w 15072"/>
                  <a:gd name="connsiteY6" fmla="*/ 252 h 5919"/>
                  <a:gd name="connsiteX7" fmla="*/ 5332 w 15072"/>
                  <a:gd name="connsiteY7" fmla="*/ -1105 h 5919"/>
                  <a:gd name="connsiteX8" fmla="*/ 4188 w 15072"/>
                  <a:gd name="connsiteY8" fmla="*/ -2362 h 5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72" h="5919">
                    <a:moveTo>
                      <a:pt x="4188" y="-2362"/>
                    </a:moveTo>
                    <a:cubicBezTo>
                      <a:pt x="2993" y="-1323"/>
                      <a:pt x="1537" y="-1369"/>
                      <a:pt x="-178" y="-1437"/>
                    </a:cubicBezTo>
                    <a:cubicBezTo>
                      <a:pt x="-1269" y="-1474"/>
                      <a:pt x="-2361" y="-1510"/>
                      <a:pt x="-3452" y="-1302"/>
                    </a:cubicBezTo>
                    <a:cubicBezTo>
                      <a:pt x="-6102" y="-782"/>
                      <a:pt x="-7870" y="699"/>
                      <a:pt x="-9740" y="2258"/>
                    </a:cubicBezTo>
                    <a:lnTo>
                      <a:pt x="-8649" y="3557"/>
                    </a:lnTo>
                    <a:cubicBezTo>
                      <a:pt x="-6882" y="2066"/>
                      <a:pt x="-5323" y="787"/>
                      <a:pt x="-3088" y="366"/>
                    </a:cubicBezTo>
                    <a:cubicBezTo>
                      <a:pt x="-2204" y="190"/>
                      <a:pt x="-1217" y="221"/>
                      <a:pt x="-230" y="252"/>
                    </a:cubicBezTo>
                    <a:cubicBezTo>
                      <a:pt x="1641" y="320"/>
                      <a:pt x="3616" y="392"/>
                      <a:pt x="5332" y="-1105"/>
                    </a:cubicBezTo>
                    <a:lnTo>
                      <a:pt x="4188" y="-2362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2" name="Figura a mano libera: forma 1111">
                <a:extLst>
                  <a:ext uri="{FF2B5EF4-FFF2-40B4-BE49-F238E27FC236}">
                    <a16:creationId xmlns:a16="http://schemas.microsoft.com/office/drawing/2014/main" id="{6977AB4F-80EB-4072-88A0-B29DAB3A78F3}"/>
                  </a:ext>
                </a:extLst>
              </p:cNvPr>
              <p:cNvSpPr/>
              <p:nvPr/>
            </p:nvSpPr>
            <p:spPr>
              <a:xfrm flipV="1">
                <a:off x="11289401" y="4109956"/>
                <a:ext cx="9926" cy="3890"/>
              </a:xfrm>
              <a:custGeom>
                <a:avLst/>
                <a:gdLst>
                  <a:gd name="connsiteX0" fmla="*/ -445 w 9926"/>
                  <a:gd name="connsiteY0" fmla="*/ -2343 h 3890"/>
                  <a:gd name="connsiteX1" fmla="*/ -4914 w 9926"/>
                  <a:gd name="connsiteY1" fmla="*/ -1179 h 3890"/>
                  <a:gd name="connsiteX2" fmla="*/ -9540 w 9926"/>
                  <a:gd name="connsiteY2" fmla="*/ -197 h 3890"/>
                  <a:gd name="connsiteX3" fmla="*/ -9800 w 9926"/>
                  <a:gd name="connsiteY3" fmla="*/ 1482 h 3890"/>
                  <a:gd name="connsiteX4" fmla="*/ -4238 w 9926"/>
                  <a:gd name="connsiteY4" fmla="*/ 386 h 3890"/>
                  <a:gd name="connsiteX5" fmla="*/ -29 w 9926"/>
                  <a:gd name="connsiteY5" fmla="*/ -633 h 3890"/>
                  <a:gd name="connsiteX6" fmla="*/ 127 w 9926"/>
                  <a:gd name="connsiteY6" fmla="*/ -2327 h 3890"/>
                  <a:gd name="connsiteX7" fmla="*/ -445 w 9926"/>
                  <a:gd name="connsiteY7" fmla="*/ -2343 h 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26" h="3890">
                    <a:moveTo>
                      <a:pt x="-445" y="-2343"/>
                    </a:moveTo>
                    <a:cubicBezTo>
                      <a:pt x="-2108" y="-2343"/>
                      <a:pt x="-3563" y="-1756"/>
                      <a:pt x="-4914" y="-1179"/>
                    </a:cubicBezTo>
                    <a:cubicBezTo>
                      <a:pt x="-6421" y="-545"/>
                      <a:pt x="-7825" y="43"/>
                      <a:pt x="-9540" y="-197"/>
                    </a:cubicBezTo>
                    <a:lnTo>
                      <a:pt x="-9800" y="1482"/>
                    </a:lnTo>
                    <a:cubicBezTo>
                      <a:pt x="-7617" y="1768"/>
                      <a:pt x="-5902" y="1061"/>
                      <a:pt x="-4238" y="386"/>
                    </a:cubicBezTo>
                    <a:cubicBezTo>
                      <a:pt x="-2835" y="-207"/>
                      <a:pt x="-1536" y="-758"/>
                      <a:pt x="-29" y="-633"/>
                    </a:cubicBezTo>
                    <a:lnTo>
                      <a:pt x="127" y="-2327"/>
                    </a:lnTo>
                    <a:lnTo>
                      <a:pt x="-445" y="-234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3" name="Figura a mano libera: forma 1112">
                <a:extLst>
                  <a:ext uri="{FF2B5EF4-FFF2-40B4-BE49-F238E27FC236}">
                    <a16:creationId xmlns:a16="http://schemas.microsoft.com/office/drawing/2014/main" id="{D034F7E1-7D8D-49FF-AB50-E6ADE1F901E9}"/>
                  </a:ext>
                </a:extLst>
              </p:cNvPr>
              <p:cNvSpPr/>
              <p:nvPr/>
            </p:nvSpPr>
            <p:spPr>
              <a:xfrm flipV="1">
                <a:off x="11271886" y="4099981"/>
                <a:ext cx="12161" cy="18668"/>
              </a:xfrm>
              <a:custGeom>
                <a:avLst/>
                <a:gdLst>
                  <a:gd name="connsiteX0" fmla="*/ 726 w 12161"/>
                  <a:gd name="connsiteY0" fmla="*/ -2349 h 18668"/>
                  <a:gd name="connsiteX1" fmla="*/ -3536 w 12161"/>
                  <a:gd name="connsiteY1" fmla="*/ 4621 h 18668"/>
                  <a:gd name="connsiteX2" fmla="*/ -5406 w 12161"/>
                  <a:gd name="connsiteY2" fmla="*/ 6669 h 18668"/>
                  <a:gd name="connsiteX3" fmla="*/ -8837 w 12161"/>
                  <a:gd name="connsiteY3" fmla="*/ 13228 h 18668"/>
                  <a:gd name="connsiteX4" fmla="*/ -9772 w 12161"/>
                  <a:gd name="connsiteY4" fmla="*/ 15665 h 18668"/>
                  <a:gd name="connsiteX5" fmla="*/ -8213 w 12161"/>
                  <a:gd name="connsiteY5" fmla="*/ 16320 h 18668"/>
                  <a:gd name="connsiteX6" fmla="*/ -7278 w 12161"/>
                  <a:gd name="connsiteY6" fmla="*/ 13794 h 18668"/>
                  <a:gd name="connsiteX7" fmla="*/ -4159 w 12161"/>
                  <a:gd name="connsiteY7" fmla="*/ 7776 h 18668"/>
                  <a:gd name="connsiteX8" fmla="*/ -2288 w 12161"/>
                  <a:gd name="connsiteY8" fmla="*/ 5769 h 18668"/>
                  <a:gd name="connsiteX9" fmla="*/ 2390 w 12161"/>
                  <a:gd name="connsiteY9" fmla="*/ -1990 h 18668"/>
                  <a:gd name="connsiteX10" fmla="*/ 726 w 12161"/>
                  <a:gd name="connsiteY10" fmla="*/ -2349 h 18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161" h="18668">
                    <a:moveTo>
                      <a:pt x="726" y="-2349"/>
                    </a:moveTo>
                    <a:cubicBezTo>
                      <a:pt x="51" y="749"/>
                      <a:pt x="-1612" y="2547"/>
                      <a:pt x="-3536" y="4621"/>
                    </a:cubicBezTo>
                    <a:cubicBezTo>
                      <a:pt x="-4159" y="5255"/>
                      <a:pt x="-4783" y="5936"/>
                      <a:pt x="-5406" y="6669"/>
                    </a:cubicBezTo>
                    <a:cubicBezTo>
                      <a:pt x="-7278" y="8877"/>
                      <a:pt x="-8109" y="11091"/>
                      <a:pt x="-8837" y="13228"/>
                    </a:cubicBezTo>
                    <a:cubicBezTo>
                      <a:pt x="-9148" y="14038"/>
                      <a:pt x="-9408" y="14849"/>
                      <a:pt x="-9772" y="15665"/>
                    </a:cubicBezTo>
                    <a:lnTo>
                      <a:pt x="-8213" y="16320"/>
                    </a:lnTo>
                    <a:cubicBezTo>
                      <a:pt x="-7849" y="15478"/>
                      <a:pt x="-7537" y="14636"/>
                      <a:pt x="-7278" y="13794"/>
                    </a:cubicBezTo>
                    <a:cubicBezTo>
                      <a:pt x="-6498" y="11705"/>
                      <a:pt x="-5770" y="9740"/>
                      <a:pt x="-4159" y="7776"/>
                    </a:cubicBezTo>
                    <a:cubicBezTo>
                      <a:pt x="-3536" y="7043"/>
                      <a:pt x="-2912" y="6393"/>
                      <a:pt x="-2288" y="5769"/>
                    </a:cubicBezTo>
                    <a:cubicBezTo>
                      <a:pt x="-313" y="3613"/>
                      <a:pt x="1610" y="1565"/>
                      <a:pt x="2390" y="-1990"/>
                    </a:cubicBezTo>
                    <a:lnTo>
                      <a:pt x="726" y="-234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4" name="Figura a mano libera: forma 1113">
                <a:extLst>
                  <a:ext uri="{FF2B5EF4-FFF2-40B4-BE49-F238E27FC236}">
                    <a16:creationId xmlns:a16="http://schemas.microsoft.com/office/drawing/2014/main" id="{9A9841BD-659E-40D1-9DDA-E8846A3022BF}"/>
                  </a:ext>
                </a:extLst>
              </p:cNvPr>
              <p:cNvSpPr/>
              <p:nvPr/>
            </p:nvSpPr>
            <p:spPr>
              <a:xfrm flipV="1">
                <a:off x="11284412" y="4068610"/>
                <a:ext cx="5560" cy="5768"/>
              </a:xfrm>
              <a:custGeom>
                <a:avLst/>
                <a:gdLst>
                  <a:gd name="connsiteX0" fmla="*/ -8800 w 5560"/>
                  <a:gd name="connsiteY0" fmla="*/ -2431 h 5768"/>
                  <a:gd name="connsiteX1" fmla="*/ -9788 w 5560"/>
                  <a:gd name="connsiteY1" fmla="*/ -1049 h 5768"/>
                  <a:gd name="connsiteX2" fmla="*/ -9320 w 5560"/>
                  <a:gd name="connsiteY2" fmla="*/ -737 h 5768"/>
                  <a:gd name="connsiteX3" fmla="*/ -5890 w 5560"/>
                  <a:gd name="connsiteY3" fmla="*/ 3338 h 5768"/>
                  <a:gd name="connsiteX4" fmla="*/ -4227 w 5560"/>
                  <a:gd name="connsiteY4" fmla="*/ 3312 h 5768"/>
                  <a:gd name="connsiteX5" fmla="*/ -8385 w 5560"/>
                  <a:gd name="connsiteY5" fmla="*/ -2140 h 5768"/>
                  <a:gd name="connsiteX6" fmla="*/ -8800 w 5560"/>
                  <a:gd name="connsiteY6" fmla="*/ -2431 h 5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60" h="5768">
                    <a:moveTo>
                      <a:pt x="-8800" y="-2431"/>
                    </a:moveTo>
                    <a:lnTo>
                      <a:pt x="-9788" y="-1049"/>
                    </a:lnTo>
                    <a:lnTo>
                      <a:pt x="-9320" y="-737"/>
                    </a:lnTo>
                    <a:cubicBezTo>
                      <a:pt x="-7657" y="360"/>
                      <a:pt x="-5942" y="1514"/>
                      <a:pt x="-5890" y="3338"/>
                    </a:cubicBezTo>
                    <a:lnTo>
                      <a:pt x="-4227" y="3312"/>
                    </a:lnTo>
                    <a:cubicBezTo>
                      <a:pt x="-4279" y="594"/>
                      <a:pt x="-6566" y="-919"/>
                      <a:pt x="-8385" y="-2140"/>
                    </a:cubicBezTo>
                    <a:lnTo>
                      <a:pt x="-8800" y="-243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5" name="Figura a mano libera: forma 1114">
                <a:extLst>
                  <a:ext uri="{FF2B5EF4-FFF2-40B4-BE49-F238E27FC236}">
                    <a16:creationId xmlns:a16="http://schemas.microsoft.com/office/drawing/2014/main" id="{9ADCD860-1F98-4D6E-94E3-4008F9DBE1ED}"/>
                  </a:ext>
                </a:extLst>
              </p:cNvPr>
              <p:cNvSpPr/>
              <p:nvPr/>
            </p:nvSpPr>
            <p:spPr>
              <a:xfrm flipV="1">
                <a:off x="11278903" y="4060788"/>
                <a:ext cx="7224" cy="8970"/>
              </a:xfrm>
              <a:custGeom>
                <a:avLst/>
                <a:gdLst>
                  <a:gd name="connsiteX0" fmla="*/ -4167 w 7224"/>
                  <a:gd name="connsiteY0" fmla="*/ -2445 h 8970"/>
                  <a:gd name="connsiteX1" fmla="*/ -9780 w 7224"/>
                  <a:gd name="connsiteY1" fmla="*/ 5206 h 8970"/>
                  <a:gd name="connsiteX2" fmla="*/ -8740 w 7224"/>
                  <a:gd name="connsiteY2" fmla="*/ 6526 h 8970"/>
                  <a:gd name="connsiteX3" fmla="*/ -2555 w 7224"/>
                  <a:gd name="connsiteY3" fmla="*/ -1857 h 8970"/>
                  <a:gd name="connsiteX4" fmla="*/ -4167 w 7224"/>
                  <a:gd name="connsiteY4" fmla="*/ -2445 h 8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24" h="8970">
                    <a:moveTo>
                      <a:pt x="-4167" y="-2445"/>
                    </a:moveTo>
                    <a:cubicBezTo>
                      <a:pt x="-5310" y="643"/>
                      <a:pt x="-7077" y="3013"/>
                      <a:pt x="-9780" y="5206"/>
                    </a:cubicBezTo>
                    <a:lnTo>
                      <a:pt x="-8740" y="6526"/>
                    </a:lnTo>
                    <a:cubicBezTo>
                      <a:pt x="-5778" y="4161"/>
                      <a:pt x="-3803" y="1500"/>
                      <a:pt x="-2555" y="-1857"/>
                    </a:cubicBezTo>
                    <a:lnTo>
                      <a:pt x="-4167" y="-244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6" name="Figura a mano libera: forma 1115">
                <a:extLst>
                  <a:ext uri="{FF2B5EF4-FFF2-40B4-BE49-F238E27FC236}">
                    <a16:creationId xmlns:a16="http://schemas.microsoft.com/office/drawing/2014/main" id="{6D8CDB94-1222-4FE7-9E3E-21072CD9617D}"/>
                  </a:ext>
                </a:extLst>
              </p:cNvPr>
              <p:cNvSpPr/>
              <p:nvPr/>
            </p:nvSpPr>
            <p:spPr>
              <a:xfrm flipV="1">
                <a:off x="11272042" y="4037640"/>
                <a:ext cx="6197" cy="10472"/>
              </a:xfrm>
              <a:custGeom>
                <a:avLst/>
                <a:gdLst>
                  <a:gd name="connsiteX0" fmla="*/ -3687 w 6197"/>
                  <a:gd name="connsiteY0" fmla="*/ -2493 h 10472"/>
                  <a:gd name="connsiteX1" fmla="*/ -5298 w 6197"/>
                  <a:gd name="connsiteY1" fmla="*/ -2119 h 10472"/>
                  <a:gd name="connsiteX2" fmla="*/ -9767 w 6197"/>
                  <a:gd name="connsiteY2" fmla="*/ 6830 h 10472"/>
                  <a:gd name="connsiteX3" fmla="*/ -8520 w 6197"/>
                  <a:gd name="connsiteY3" fmla="*/ 7979 h 10472"/>
                  <a:gd name="connsiteX4" fmla="*/ -3687 w 6197"/>
                  <a:gd name="connsiteY4" fmla="*/ -2493 h 10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7" h="10472">
                    <a:moveTo>
                      <a:pt x="-3687" y="-2493"/>
                    </a:moveTo>
                    <a:lnTo>
                      <a:pt x="-5298" y="-2119"/>
                    </a:lnTo>
                    <a:cubicBezTo>
                      <a:pt x="-4778" y="375"/>
                      <a:pt x="-7376" y="4253"/>
                      <a:pt x="-9767" y="6830"/>
                    </a:cubicBezTo>
                    <a:lnTo>
                      <a:pt x="-8520" y="7979"/>
                    </a:lnTo>
                    <a:cubicBezTo>
                      <a:pt x="-7169" y="6524"/>
                      <a:pt x="-2803" y="1446"/>
                      <a:pt x="-3687" y="-249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7" name="Figura a mano libera: forma 1116">
                <a:extLst>
                  <a:ext uri="{FF2B5EF4-FFF2-40B4-BE49-F238E27FC236}">
                    <a16:creationId xmlns:a16="http://schemas.microsoft.com/office/drawing/2014/main" id="{D8AE53AC-FF1C-4F47-89DF-32F156874696}"/>
                  </a:ext>
                </a:extLst>
              </p:cNvPr>
              <p:cNvSpPr/>
              <p:nvPr/>
            </p:nvSpPr>
            <p:spPr>
              <a:xfrm flipV="1">
                <a:off x="11270327" y="4132744"/>
                <a:ext cx="6964" cy="151925"/>
              </a:xfrm>
              <a:custGeom>
                <a:avLst/>
                <a:gdLst>
                  <a:gd name="connsiteX0" fmla="*/ -2801 w 6964"/>
                  <a:gd name="connsiteY0" fmla="*/ -2132 h 151925"/>
                  <a:gd name="connsiteX1" fmla="*/ -9765 w 6964"/>
                  <a:gd name="connsiteY1" fmla="*/ -2132 h 151925"/>
                  <a:gd name="connsiteX2" fmla="*/ -9765 w 6964"/>
                  <a:gd name="connsiteY2" fmla="*/ 149794 h 151925"/>
                  <a:gd name="connsiteX3" fmla="*/ -2801 w 6964"/>
                  <a:gd name="connsiteY3" fmla="*/ 149794 h 151925"/>
                  <a:gd name="connsiteX4" fmla="*/ -2801 w 6964"/>
                  <a:gd name="connsiteY4" fmla="*/ -2132 h 15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64" h="151925">
                    <a:moveTo>
                      <a:pt x="-2801" y="-2132"/>
                    </a:moveTo>
                    <a:lnTo>
                      <a:pt x="-9765" y="-2132"/>
                    </a:lnTo>
                    <a:lnTo>
                      <a:pt x="-9765" y="149794"/>
                    </a:lnTo>
                    <a:lnTo>
                      <a:pt x="-2801" y="149794"/>
                    </a:lnTo>
                    <a:lnTo>
                      <a:pt x="-2801" y="-2132"/>
                    </a:lnTo>
                  </a:path>
                </a:pathLst>
              </a:custGeom>
              <a:solidFill>
                <a:srgbClr val="272A1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8" name="Figura a mano libera: forma 1117">
                <a:extLst>
                  <a:ext uri="{FF2B5EF4-FFF2-40B4-BE49-F238E27FC236}">
                    <a16:creationId xmlns:a16="http://schemas.microsoft.com/office/drawing/2014/main" id="{47B06EE5-7F9A-4ED1-9734-B44AF1BF4C79}"/>
                  </a:ext>
                </a:extLst>
              </p:cNvPr>
              <p:cNvSpPr/>
              <p:nvPr/>
            </p:nvSpPr>
            <p:spPr>
              <a:xfrm flipV="1">
                <a:off x="6883742" y="4004211"/>
                <a:ext cx="63607" cy="179156"/>
              </a:xfrm>
              <a:custGeom>
                <a:avLst/>
                <a:gdLst>
                  <a:gd name="connsiteX0" fmla="*/ 28530 w 63607"/>
                  <a:gd name="connsiteY0" fmla="*/ 176775 h 179156"/>
                  <a:gd name="connsiteX1" fmla="*/ 2835 w 63607"/>
                  <a:gd name="connsiteY1" fmla="*/ 13035 h 179156"/>
                  <a:gd name="connsiteX2" fmla="*/ 29783 w 63607"/>
                  <a:gd name="connsiteY2" fmla="*/ -2297 h 179156"/>
                  <a:gd name="connsiteX3" fmla="*/ 33930 w 63607"/>
                  <a:gd name="connsiteY3" fmla="*/ -2297 h 179156"/>
                  <a:gd name="connsiteX4" fmla="*/ 60025 w 63607"/>
                  <a:gd name="connsiteY4" fmla="*/ 58625 h 179156"/>
                  <a:gd name="connsiteX5" fmla="*/ 28530 w 63607"/>
                  <a:gd name="connsiteY5" fmla="*/ 176775 h 179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607" h="179156">
                    <a:moveTo>
                      <a:pt x="28530" y="176775"/>
                    </a:moveTo>
                    <a:cubicBezTo>
                      <a:pt x="28530" y="176775"/>
                      <a:pt x="-17902" y="59878"/>
                      <a:pt x="2835" y="13035"/>
                    </a:cubicBezTo>
                    <a:cubicBezTo>
                      <a:pt x="2835" y="13035"/>
                      <a:pt x="7388" y="-3133"/>
                      <a:pt x="29783" y="-2297"/>
                    </a:cubicBezTo>
                    <a:lnTo>
                      <a:pt x="33930" y="-2297"/>
                    </a:lnTo>
                    <a:cubicBezTo>
                      <a:pt x="33930" y="-2297"/>
                      <a:pt x="67494" y="-7276"/>
                      <a:pt x="60025" y="58625"/>
                    </a:cubicBezTo>
                    <a:cubicBezTo>
                      <a:pt x="60025" y="58625"/>
                      <a:pt x="48015" y="140295"/>
                      <a:pt x="28530" y="176775"/>
                    </a:cubicBezTo>
                  </a:path>
                </a:pathLst>
              </a:custGeom>
              <a:solidFill>
                <a:srgbClr val="7CA02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9" name="Figura a mano libera: forma 1118">
                <a:extLst>
                  <a:ext uri="{FF2B5EF4-FFF2-40B4-BE49-F238E27FC236}">
                    <a16:creationId xmlns:a16="http://schemas.microsoft.com/office/drawing/2014/main" id="{7CEE98AA-9933-402F-A4E3-DA8CCEF4A8A9}"/>
                  </a:ext>
                </a:extLst>
              </p:cNvPr>
              <p:cNvSpPr/>
              <p:nvPr/>
            </p:nvSpPr>
            <p:spPr>
              <a:xfrm flipV="1">
                <a:off x="6915560" y="4094092"/>
                <a:ext cx="22467" cy="38906"/>
              </a:xfrm>
              <a:custGeom>
                <a:avLst/>
                <a:gdLst>
                  <a:gd name="connsiteX0" fmla="*/ -1799 w 22467"/>
                  <a:gd name="connsiteY0" fmla="*/ -2339 h 38906"/>
                  <a:gd name="connsiteX1" fmla="*/ -2516 w 22467"/>
                  <a:gd name="connsiteY1" fmla="*/ -817 h 38906"/>
                  <a:gd name="connsiteX2" fmla="*/ 13574 w 22467"/>
                  <a:gd name="connsiteY2" fmla="*/ 14469 h 38906"/>
                  <a:gd name="connsiteX3" fmla="*/ 18262 w 22467"/>
                  <a:gd name="connsiteY3" fmla="*/ 35554 h 38906"/>
                  <a:gd name="connsiteX4" fmla="*/ 19603 w 22467"/>
                  <a:gd name="connsiteY4" fmla="*/ 36567 h 38906"/>
                  <a:gd name="connsiteX5" fmla="*/ 15040 w 22467"/>
                  <a:gd name="connsiteY5" fmla="*/ 13653 h 38906"/>
                  <a:gd name="connsiteX6" fmla="*/ -1799 w 22467"/>
                  <a:gd name="connsiteY6" fmla="*/ -2339 h 38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67" h="38906">
                    <a:moveTo>
                      <a:pt x="-1799" y="-2339"/>
                    </a:moveTo>
                    <a:lnTo>
                      <a:pt x="-2516" y="-817"/>
                    </a:lnTo>
                    <a:cubicBezTo>
                      <a:pt x="2728" y="1647"/>
                      <a:pt x="10549" y="9074"/>
                      <a:pt x="13574" y="14469"/>
                    </a:cubicBezTo>
                    <a:cubicBezTo>
                      <a:pt x="15367" y="17649"/>
                      <a:pt x="18943" y="33813"/>
                      <a:pt x="18262" y="35554"/>
                    </a:cubicBezTo>
                    <a:lnTo>
                      <a:pt x="19603" y="36567"/>
                    </a:lnTo>
                    <a:cubicBezTo>
                      <a:pt x="21245" y="34649"/>
                      <a:pt x="16630" y="16464"/>
                      <a:pt x="15040" y="13653"/>
                    </a:cubicBezTo>
                    <a:cubicBezTo>
                      <a:pt x="11828" y="7904"/>
                      <a:pt x="3793" y="290"/>
                      <a:pt x="-1799" y="-233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0" name="Figura a mano libera: forma 1119">
                <a:extLst>
                  <a:ext uri="{FF2B5EF4-FFF2-40B4-BE49-F238E27FC236}">
                    <a16:creationId xmlns:a16="http://schemas.microsoft.com/office/drawing/2014/main" id="{6B8C0447-62AC-4CD6-A29B-FADBBDE682E7}"/>
                  </a:ext>
                </a:extLst>
              </p:cNvPr>
              <p:cNvSpPr/>
              <p:nvPr/>
            </p:nvSpPr>
            <p:spPr>
              <a:xfrm flipV="1">
                <a:off x="6915149" y="4136268"/>
                <a:ext cx="30098" cy="27166"/>
              </a:xfrm>
              <a:custGeom>
                <a:avLst/>
                <a:gdLst>
                  <a:gd name="connsiteX0" fmla="*/ -1831 w 30098"/>
                  <a:gd name="connsiteY0" fmla="*/ -2260 h 27166"/>
                  <a:gd name="connsiteX1" fmla="*/ -2522 w 30098"/>
                  <a:gd name="connsiteY1" fmla="*/ -711 h 27166"/>
                  <a:gd name="connsiteX2" fmla="*/ 1999 w 30098"/>
                  <a:gd name="connsiteY2" fmla="*/ 2854 h 27166"/>
                  <a:gd name="connsiteX3" fmla="*/ 6152 w 30098"/>
                  <a:gd name="connsiteY3" fmla="*/ 6336 h 27166"/>
                  <a:gd name="connsiteX4" fmla="*/ 11552 w 30098"/>
                  <a:gd name="connsiteY4" fmla="*/ 9272 h 27166"/>
                  <a:gd name="connsiteX5" fmla="*/ 15564 w 30098"/>
                  <a:gd name="connsiteY5" fmla="*/ 11403 h 27166"/>
                  <a:gd name="connsiteX6" fmla="*/ 25865 w 30098"/>
                  <a:gd name="connsiteY6" fmla="*/ 21673 h 27166"/>
                  <a:gd name="connsiteX7" fmla="*/ 25122 w 30098"/>
                  <a:gd name="connsiteY7" fmla="*/ 23674 h 27166"/>
                  <a:gd name="connsiteX8" fmla="*/ 26286 w 30098"/>
                  <a:gd name="connsiteY8" fmla="*/ 24906 h 27166"/>
                  <a:gd name="connsiteX9" fmla="*/ 27544 w 30098"/>
                  <a:gd name="connsiteY9" fmla="*/ 21460 h 27166"/>
                  <a:gd name="connsiteX10" fmla="*/ 16401 w 30098"/>
                  <a:gd name="connsiteY10" fmla="*/ 9933 h 27166"/>
                  <a:gd name="connsiteX11" fmla="*/ 12311 w 30098"/>
                  <a:gd name="connsiteY11" fmla="*/ 7765 h 27166"/>
                  <a:gd name="connsiteX12" fmla="*/ 7025 w 30098"/>
                  <a:gd name="connsiteY12" fmla="*/ 4881 h 27166"/>
                  <a:gd name="connsiteX13" fmla="*/ 3169 w 30098"/>
                  <a:gd name="connsiteY13" fmla="*/ 1633 h 27166"/>
                  <a:gd name="connsiteX14" fmla="*/ -1831 w 30098"/>
                  <a:gd name="connsiteY14" fmla="*/ -2260 h 2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098" h="27166">
                    <a:moveTo>
                      <a:pt x="-1831" y="-2260"/>
                    </a:moveTo>
                    <a:lnTo>
                      <a:pt x="-2522" y="-711"/>
                    </a:lnTo>
                    <a:cubicBezTo>
                      <a:pt x="-984" y="-15"/>
                      <a:pt x="472" y="1383"/>
                      <a:pt x="1999" y="2854"/>
                    </a:cubicBezTo>
                    <a:cubicBezTo>
                      <a:pt x="3299" y="4117"/>
                      <a:pt x="4661" y="5411"/>
                      <a:pt x="6152" y="6336"/>
                    </a:cubicBezTo>
                    <a:cubicBezTo>
                      <a:pt x="7893" y="7402"/>
                      <a:pt x="9754" y="8347"/>
                      <a:pt x="11552" y="9272"/>
                    </a:cubicBezTo>
                    <a:cubicBezTo>
                      <a:pt x="12893" y="9959"/>
                      <a:pt x="14249" y="10650"/>
                      <a:pt x="15564" y="11403"/>
                    </a:cubicBezTo>
                    <a:cubicBezTo>
                      <a:pt x="18610" y="13134"/>
                      <a:pt x="25434" y="18113"/>
                      <a:pt x="25865" y="21673"/>
                    </a:cubicBezTo>
                    <a:cubicBezTo>
                      <a:pt x="25964" y="22468"/>
                      <a:pt x="25725" y="23102"/>
                      <a:pt x="25122" y="23674"/>
                    </a:cubicBezTo>
                    <a:lnTo>
                      <a:pt x="26286" y="24906"/>
                    </a:lnTo>
                    <a:cubicBezTo>
                      <a:pt x="27258" y="23965"/>
                      <a:pt x="27705" y="22780"/>
                      <a:pt x="27544" y="21460"/>
                    </a:cubicBezTo>
                    <a:cubicBezTo>
                      <a:pt x="26988" y="16887"/>
                      <a:pt x="19109" y="11466"/>
                      <a:pt x="16401" y="9933"/>
                    </a:cubicBezTo>
                    <a:cubicBezTo>
                      <a:pt x="15065" y="9179"/>
                      <a:pt x="13683" y="8472"/>
                      <a:pt x="12311" y="7765"/>
                    </a:cubicBezTo>
                    <a:cubicBezTo>
                      <a:pt x="10544" y="6861"/>
                      <a:pt x="8714" y="5920"/>
                      <a:pt x="7025" y="4881"/>
                    </a:cubicBezTo>
                    <a:cubicBezTo>
                      <a:pt x="5690" y="4080"/>
                      <a:pt x="4416" y="2844"/>
                      <a:pt x="3169" y="1633"/>
                    </a:cubicBezTo>
                    <a:cubicBezTo>
                      <a:pt x="1605" y="125"/>
                      <a:pt x="-17" y="-1434"/>
                      <a:pt x="-1831" y="-226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1" name="Figura a mano libera: forma 1120">
                <a:extLst>
                  <a:ext uri="{FF2B5EF4-FFF2-40B4-BE49-F238E27FC236}">
                    <a16:creationId xmlns:a16="http://schemas.microsoft.com/office/drawing/2014/main" id="{6B88BD24-1838-4A10-8D3B-FDED46BD2C58}"/>
                  </a:ext>
                </a:extLst>
              </p:cNvPr>
              <p:cNvSpPr/>
              <p:nvPr/>
            </p:nvSpPr>
            <p:spPr>
              <a:xfrm flipV="1">
                <a:off x="6914666" y="4046912"/>
                <a:ext cx="10609" cy="64768"/>
              </a:xfrm>
              <a:custGeom>
                <a:avLst/>
                <a:gdLst>
                  <a:gd name="connsiteX0" fmla="*/ -837 w 10609"/>
                  <a:gd name="connsiteY0" fmla="*/ -2414 h 64768"/>
                  <a:gd name="connsiteX1" fmla="*/ -2505 w 10609"/>
                  <a:gd name="connsiteY1" fmla="*/ -2133 h 64768"/>
                  <a:gd name="connsiteX2" fmla="*/ 1835 w 10609"/>
                  <a:gd name="connsiteY2" fmla="*/ 8573 h 64768"/>
                  <a:gd name="connsiteX3" fmla="*/ 6356 w 10609"/>
                  <a:gd name="connsiteY3" fmla="*/ 21332 h 64768"/>
                  <a:gd name="connsiteX4" fmla="*/ 4896 w 10609"/>
                  <a:gd name="connsiteY4" fmla="*/ 37532 h 64768"/>
                  <a:gd name="connsiteX5" fmla="*/ 3934 w 10609"/>
                  <a:gd name="connsiteY5" fmla="*/ 43758 h 64768"/>
                  <a:gd name="connsiteX6" fmla="*/ 3877 w 10609"/>
                  <a:gd name="connsiteY6" fmla="*/ 47994 h 64768"/>
                  <a:gd name="connsiteX7" fmla="*/ 1211 w 10609"/>
                  <a:gd name="connsiteY7" fmla="*/ 60670 h 64768"/>
                  <a:gd name="connsiteX8" fmla="*/ 1351 w 10609"/>
                  <a:gd name="connsiteY8" fmla="*/ 62354 h 64768"/>
                  <a:gd name="connsiteX9" fmla="*/ 5556 w 10609"/>
                  <a:gd name="connsiteY9" fmla="*/ 47984 h 64768"/>
                  <a:gd name="connsiteX10" fmla="*/ 5608 w 10609"/>
                  <a:gd name="connsiteY10" fmla="*/ 43977 h 64768"/>
                  <a:gd name="connsiteX11" fmla="*/ 6554 w 10609"/>
                  <a:gd name="connsiteY11" fmla="*/ 37792 h 64768"/>
                  <a:gd name="connsiteX12" fmla="*/ 8050 w 10609"/>
                  <a:gd name="connsiteY12" fmla="*/ 21239 h 64768"/>
                  <a:gd name="connsiteX13" fmla="*/ 3316 w 10609"/>
                  <a:gd name="connsiteY13" fmla="*/ 7757 h 64768"/>
                  <a:gd name="connsiteX14" fmla="*/ -837 w 10609"/>
                  <a:gd name="connsiteY14" fmla="*/ -2414 h 6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609" h="64768">
                    <a:moveTo>
                      <a:pt x="-837" y="-2414"/>
                    </a:moveTo>
                    <a:lnTo>
                      <a:pt x="-2505" y="-2133"/>
                    </a:lnTo>
                    <a:cubicBezTo>
                      <a:pt x="-1850" y="1853"/>
                      <a:pt x="21" y="5288"/>
                      <a:pt x="1835" y="8573"/>
                    </a:cubicBezTo>
                    <a:cubicBezTo>
                      <a:pt x="3934" y="12419"/>
                      <a:pt x="6112" y="16390"/>
                      <a:pt x="6356" y="21332"/>
                    </a:cubicBezTo>
                    <a:cubicBezTo>
                      <a:pt x="6637" y="26888"/>
                      <a:pt x="5790" y="32054"/>
                      <a:pt x="4896" y="37532"/>
                    </a:cubicBezTo>
                    <a:cubicBezTo>
                      <a:pt x="4563" y="39575"/>
                      <a:pt x="4215" y="41648"/>
                      <a:pt x="3934" y="43758"/>
                    </a:cubicBezTo>
                    <a:cubicBezTo>
                      <a:pt x="3810" y="44689"/>
                      <a:pt x="3836" y="46227"/>
                      <a:pt x="3877" y="47994"/>
                    </a:cubicBezTo>
                    <a:cubicBezTo>
                      <a:pt x="3934" y="52339"/>
                      <a:pt x="4043" y="60431"/>
                      <a:pt x="1211" y="60670"/>
                    </a:cubicBezTo>
                    <a:lnTo>
                      <a:pt x="1351" y="62354"/>
                    </a:lnTo>
                    <a:cubicBezTo>
                      <a:pt x="5753" y="61980"/>
                      <a:pt x="5644" y="53888"/>
                      <a:pt x="5556" y="47984"/>
                    </a:cubicBezTo>
                    <a:cubicBezTo>
                      <a:pt x="5525" y="46263"/>
                      <a:pt x="5509" y="44782"/>
                      <a:pt x="5608" y="43977"/>
                    </a:cubicBezTo>
                    <a:cubicBezTo>
                      <a:pt x="5894" y="41887"/>
                      <a:pt x="6231" y="39824"/>
                      <a:pt x="6554" y="37792"/>
                    </a:cubicBezTo>
                    <a:cubicBezTo>
                      <a:pt x="7474" y="32241"/>
                      <a:pt x="8331" y="26982"/>
                      <a:pt x="8050" y="21239"/>
                    </a:cubicBezTo>
                    <a:cubicBezTo>
                      <a:pt x="7791" y="15917"/>
                      <a:pt x="5509" y="11769"/>
                      <a:pt x="3316" y="7757"/>
                    </a:cubicBezTo>
                    <a:cubicBezTo>
                      <a:pt x="1481" y="4441"/>
                      <a:pt x="-239" y="1302"/>
                      <a:pt x="-837" y="-241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2" name="Figura a mano libera: forma 1121">
                <a:extLst>
                  <a:ext uri="{FF2B5EF4-FFF2-40B4-BE49-F238E27FC236}">
                    <a16:creationId xmlns:a16="http://schemas.microsoft.com/office/drawing/2014/main" id="{0098A53C-8299-4AF4-85B0-82967940E8C4}"/>
                  </a:ext>
                </a:extLst>
              </p:cNvPr>
              <p:cNvSpPr/>
              <p:nvPr/>
            </p:nvSpPr>
            <p:spPr>
              <a:xfrm flipV="1">
                <a:off x="6897785" y="4085527"/>
                <a:ext cx="18174" cy="37711"/>
              </a:xfrm>
              <a:custGeom>
                <a:avLst/>
                <a:gdLst>
                  <a:gd name="connsiteX0" fmla="*/ 14756 w 18174"/>
                  <a:gd name="connsiteY0" fmla="*/ -2359 h 37711"/>
                  <a:gd name="connsiteX1" fmla="*/ 3073 w 18174"/>
                  <a:gd name="connsiteY1" fmla="*/ 11907 h 37711"/>
                  <a:gd name="connsiteX2" fmla="*/ -545 w 18174"/>
                  <a:gd name="connsiteY2" fmla="*/ 25482 h 37711"/>
                  <a:gd name="connsiteX3" fmla="*/ -2483 w 18174"/>
                  <a:gd name="connsiteY3" fmla="*/ 34863 h 37711"/>
                  <a:gd name="connsiteX4" fmla="*/ -862 w 18174"/>
                  <a:gd name="connsiteY4" fmla="*/ 35352 h 37711"/>
                  <a:gd name="connsiteX5" fmla="*/ 1124 w 18174"/>
                  <a:gd name="connsiteY5" fmla="*/ 25747 h 37711"/>
                  <a:gd name="connsiteX6" fmla="*/ 4590 w 18174"/>
                  <a:gd name="connsiteY6" fmla="*/ 12650 h 37711"/>
                  <a:gd name="connsiteX7" fmla="*/ 15692 w 18174"/>
                  <a:gd name="connsiteY7" fmla="*/ -940 h 37711"/>
                  <a:gd name="connsiteX8" fmla="*/ 14756 w 18174"/>
                  <a:gd name="connsiteY8" fmla="*/ -2359 h 37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74" h="37711">
                    <a:moveTo>
                      <a:pt x="14756" y="-2359"/>
                    </a:moveTo>
                    <a:cubicBezTo>
                      <a:pt x="10406" y="520"/>
                      <a:pt x="6030" y="5847"/>
                      <a:pt x="3073" y="11907"/>
                    </a:cubicBezTo>
                    <a:cubicBezTo>
                      <a:pt x="833" y="16475"/>
                      <a:pt x="136" y="21054"/>
                      <a:pt x="-545" y="25482"/>
                    </a:cubicBezTo>
                    <a:cubicBezTo>
                      <a:pt x="-1007" y="28549"/>
                      <a:pt x="-1496" y="31709"/>
                      <a:pt x="-2483" y="34863"/>
                    </a:cubicBezTo>
                    <a:lnTo>
                      <a:pt x="-862" y="35352"/>
                    </a:lnTo>
                    <a:cubicBezTo>
                      <a:pt x="157" y="32098"/>
                      <a:pt x="651" y="28861"/>
                      <a:pt x="1124" y="25747"/>
                    </a:cubicBezTo>
                    <a:cubicBezTo>
                      <a:pt x="1815" y="21231"/>
                      <a:pt x="2459" y="16980"/>
                      <a:pt x="4590" y="12650"/>
                    </a:cubicBezTo>
                    <a:cubicBezTo>
                      <a:pt x="7417" y="6855"/>
                      <a:pt x="11586" y="1767"/>
                      <a:pt x="15692" y="-940"/>
                    </a:cubicBezTo>
                    <a:lnTo>
                      <a:pt x="14756" y="-235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3" name="Figura a mano libera: forma 1122">
                <a:extLst>
                  <a:ext uri="{FF2B5EF4-FFF2-40B4-BE49-F238E27FC236}">
                    <a16:creationId xmlns:a16="http://schemas.microsoft.com/office/drawing/2014/main" id="{760FCB8A-43B7-42F9-8F9D-0CFA1074E2C0}"/>
                  </a:ext>
                </a:extLst>
              </p:cNvPr>
              <p:cNvSpPr/>
              <p:nvPr/>
            </p:nvSpPr>
            <p:spPr>
              <a:xfrm flipV="1">
                <a:off x="6890015" y="4116341"/>
                <a:ext cx="24718" cy="30097"/>
              </a:xfrm>
              <a:custGeom>
                <a:avLst/>
                <a:gdLst>
                  <a:gd name="connsiteX0" fmla="*/ 21229 w 24718"/>
                  <a:gd name="connsiteY0" fmla="*/ -2300 h 30097"/>
                  <a:gd name="connsiteX1" fmla="*/ 14774 w 24718"/>
                  <a:gd name="connsiteY1" fmla="*/ 1847 h 30097"/>
                  <a:gd name="connsiteX2" fmla="*/ 4972 w 24718"/>
                  <a:gd name="connsiteY2" fmla="*/ 8754 h 30097"/>
                  <a:gd name="connsiteX3" fmla="*/ -1707 w 24718"/>
                  <a:gd name="connsiteY3" fmla="*/ 20775 h 30097"/>
                  <a:gd name="connsiteX4" fmla="*/ -2346 w 24718"/>
                  <a:gd name="connsiteY4" fmla="*/ 20775 h 30097"/>
                  <a:gd name="connsiteX5" fmla="*/ -2361 w 24718"/>
                  <a:gd name="connsiteY5" fmla="*/ 22704 h 30097"/>
                  <a:gd name="connsiteX6" fmla="*/ -2476 w 24718"/>
                  <a:gd name="connsiteY6" fmla="*/ 27797 h 30097"/>
                  <a:gd name="connsiteX7" fmla="*/ -407 w 24718"/>
                  <a:gd name="connsiteY7" fmla="*/ 22116 h 30097"/>
                  <a:gd name="connsiteX8" fmla="*/ 6141 w 24718"/>
                  <a:gd name="connsiteY8" fmla="*/ 9976 h 30097"/>
                  <a:gd name="connsiteX9" fmla="*/ 15647 w 24718"/>
                  <a:gd name="connsiteY9" fmla="*/ 3297 h 30097"/>
                  <a:gd name="connsiteX10" fmla="*/ 22242 w 24718"/>
                  <a:gd name="connsiteY10" fmla="*/ -944 h 30097"/>
                  <a:gd name="connsiteX11" fmla="*/ 21229 w 24718"/>
                  <a:gd name="connsiteY11" fmla="*/ -2300 h 30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718" h="30097">
                    <a:moveTo>
                      <a:pt x="21229" y="-2300"/>
                    </a:moveTo>
                    <a:cubicBezTo>
                      <a:pt x="19249" y="-819"/>
                      <a:pt x="16967" y="532"/>
                      <a:pt x="14774" y="1847"/>
                    </a:cubicBezTo>
                    <a:cubicBezTo>
                      <a:pt x="11339" y="3890"/>
                      <a:pt x="7789" y="6026"/>
                      <a:pt x="4972" y="8754"/>
                    </a:cubicBezTo>
                    <a:cubicBezTo>
                      <a:pt x="1563" y="12065"/>
                      <a:pt x="-142" y="16441"/>
                      <a:pt x="-1707" y="20775"/>
                    </a:cubicBezTo>
                    <a:lnTo>
                      <a:pt x="-2346" y="20775"/>
                    </a:lnTo>
                    <a:cubicBezTo>
                      <a:pt x="-2346" y="21415"/>
                      <a:pt x="-2351" y="22064"/>
                      <a:pt x="-2361" y="22704"/>
                    </a:cubicBezTo>
                    <a:lnTo>
                      <a:pt x="-2476" y="27797"/>
                    </a:lnTo>
                    <a:lnTo>
                      <a:pt x="-407" y="22116"/>
                    </a:lnTo>
                    <a:cubicBezTo>
                      <a:pt x="1188" y="17735"/>
                      <a:pt x="2836" y="13203"/>
                      <a:pt x="6141" y="9976"/>
                    </a:cubicBezTo>
                    <a:cubicBezTo>
                      <a:pt x="8823" y="7372"/>
                      <a:pt x="12285" y="5303"/>
                      <a:pt x="15647" y="3297"/>
                    </a:cubicBezTo>
                    <a:cubicBezTo>
                      <a:pt x="17872" y="1956"/>
                      <a:pt x="20184" y="589"/>
                      <a:pt x="22242" y="-944"/>
                    </a:cubicBezTo>
                    <a:lnTo>
                      <a:pt x="21229" y="-230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4" name="Figura a mano libera: forma 1123">
                <a:extLst>
                  <a:ext uri="{FF2B5EF4-FFF2-40B4-BE49-F238E27FC236}">
                    <a16:creationId xmlns:a16="http://schemas.microsoft.com/office/drawing/2014/main" id="{270D89D7-E202-46A8-9CAB-E42BFC621B2E}"/>
                  </a:ext>
                </a:extLst>
              </p:cNvPr>
              <p:cNvSpPr/>
              <p:nvPr/>
            </p:nvSpPr>
            <p:spPr>
              <a:xfrm flipV="1">
                <a:off x="6892682" y="4149126"/>
                <a:ext cx="21397" cy="26251"/>
              </a:xfrm>
              <a:custGeom>
                <a:avLst/>
                <a:gdLst>
                  <a:gd name="connsiteX0" fmla="*/ 17522 w 21397"/>
                  <a:gd name="connsiteY0" fmla="*/ -2233 h 26251"/>
                  <a:gd name="connsiteX1" fmla="*/ 9466 w 21397"/>
                  <a:gd name="connsiteY1" fmla="*/ 5843 h 26251"/>
                  <a:gd name="connsiteX2" fmla="*/ -2477 w 21397"/>
                  <a:gd name="connsiteY2" fmla="*/ 23987 h 26251"/>
                  <a:gd name="connsiteX3" fmla="*/ -793 w 21397"/>
                  <a:gd name="connsiteY3" fmla="*/ 24018 h 26251"/>
                  <a:gd name="connsiteX4" fmla="*/ 10562 w 21397"/>
                  <a:gd name="connsiteY4" fmla="*/ 7138 h 26251"/>
                  <a:gd name="connsiteX5" fmla="*/ 18920 w 21397"/>
                  <a:gd name="connsiteY5" fmla="*/ -1292 h 26251"/>
                  <a:gd name="connsiteX6" fmla="*/ 17522 w 21397"/>
                  <a:gd name="connsiteY6" fmla="*/ -2233 h 26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397" h="26251">
                    <a:moveTo>
                      <a:pt x="17522" y="-2233"/>
                    </a:moveTo>
                    <a:cubicBezTo>
                      <a:pt x="15557" y="657"/>
                      <a:pt x="12600" y="3172"/>
                      <a:pt x="9466" y="5843"/>
                    </a:cubicBezTo>
                    <a:cubicBezTo>
                      <a:pt x="3645" y="10791"/>
                      <a:pt x="-2347" y="15910"/>
                      <a:pt x="-2477" y="23987"/>
                    </a:cubicBezTo>
                    <a:lnTo>
                      <a:pt x="-793" y="24018"/>
                    </a:lnTo>
                    <a:cubicBezTo>
                      <a:pt x="-669" y="16695"/>
                      <a:pt x="5043" y="11836"/>
                      <a:pt x="10562" y="7138"/>
                    </a:cubicBezTo>
                    <a:cubicBezTo>
                      <a:pt x="13634" y="4508"/>
                      <a:pt x="16820" y="1795"/>
                      <a:pt x="18920" y="-1292"/>
                    </a:cubicBezTo>
                    <a:lnTo>
                      <a:pt x="17522" y="-223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5" name="Figura a mano libera: forma 1124">
                <a:extLst>
                  <a:ext uri="{FF2B5EF4-FFF2-40B4-BE49-F238E27FC236}">
                    <a16:creationId xmlns:a16="http://schemas.microsoft.com/office/drawing/2014/main" id="{D4549BBC-1B65-40AD-8079-E2D022AED982}"/>
                  </a:ext>
                </a:extLst>
              </p:cNvPr>
              <p:cNvSpPr/>
              <p:nvPr/>
            </p:nvSpPr>
            <p:spPr>
              <a:xfrm flipV="1">
                <a:off x="6923922" y="4155477"/>
                <a:ext cx="21111" cy="8081"/>
              </a:xfrm>
              <a:custGeom>
                <a:avLst/>
                <a:gdLst>
                  <a:gd name="connsiteX0" fmla="*/ 14201 w 21111"/>
                  <a:gd name="connsiteY0" fmla="*/ -2239 h 8081"/>
                  <a:gd name="connsiteX1" fmla="*/ 2892 w 21111"/>
                  <a:gd name="connsiteY1" fmla="*/ 1862 h 8081"/>
                  <a:gd name="connsiteX2" fmla="*/ -2493 w 21111"/>
                  <a:gd name="connsiteY2" fmla="*/ 4159 h 8081"/>
                  <a:gd name="connsiteX3" fmla="*/ -2529 w 21111"/>
                  <a:gd name="connsiteY3" fmla="*/ 5843 h 8081"/>
                  <a:gd name="connsiteX4" fmla="*/ -2493 w 21111"/>
                  <a:gd name="connsiteY4" fmla="*/ 5843 h 8081"/>
                  <a:gd name="connsiteX5" fmla="*/ 3656 w 21111"/>
                  <a:gd name="connsiteY5" fmla="*/ 3374 h 8081"/>
                  <a:gd name="connsiteX6" fmla="*/ 15604 w 21111"/>
                  <a:gd name="connsiteY6" fmla="*/ -290 h 8081"/>
                  <a:gd name="connsiteX7" fmla="*/ 16966 w 21111"/>
                  <a:gd name="connsiteY7" fmla="*/ 1441 h 8081"/>
                  <a:gd name="connsiteX8" fmla="*/ 18582 w 21111"/>
                  <a:gd name="connsiteY8" fmla="*/ 973 h 8081"/>
                  <a:gd name="connsiteX9" fmla="*/ 16275 w 21111"/>
                  <a:gd name="connsiteY9" fmla="*/ -1849 h 8081"/>
                  <a:gd name="connsiteX10" fmla="*/ 14201 w 21111"/>
                  <a:gd name="connsiteY10" fmla="*/ -2239 h 8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11" h="8081">
                    <a:moveTo>
                      <a:pt x="14201" y="-2239"/>
                    </a:moveTo>
                    <a:cubicBezTo>
                      <a:pt x="10927" y="-2239"/>
                      <a:pt x="6540" y="6"/>
                      <a:pt x="2892" y="1862"/>
                    </a:cubicBezTo>
                    <a:cubicBezTo>
                      <a:pt x="667" y="2989"/>
                      <a:pt x="-1620" y="4159"/>
                      <a:pt x="-2493" y="4159"/>
                    </a:cubicBezTo>
                    <a:lnTo>
                      <a:pt x="-2529" y="5843"/>
                    </a:lnTo>
                    <a:lnTo>
                      <a:pt x="-2493" y="5843"/>
                    </a:lnTo>
                    <a:cubicBezTo>
                      <a:pt x="-1271" y="5843"/>
                      <a:pt x="636" y="4902"/>
                      <a:pt x="3656" y="3374"/>
                    </a:cubicBezTo>
                    <a:cubicBezTo>
                      <a:pt x="7611" y="1352"/>
                      <a:pt x="13037" y="-1402"/>
                      <a:pt x="15604" y="-290"/>
                    </a:cubicBezTo>
                    <a:cubicBezTo>
                      <a:pt x="16264" y="-15"/>
                      <a:pt x="16706" y="562"/>
                      <a:pt x="16966" y="1441"/>
                    </a:cubicBezTo>
                    <a:lnTo>
                      <a:pt x="18582" y="973"/>
                    </a:lnTo>
                    <a:cubicBezTo>
                      <a:pt x="18187" y="-404"/>
                      <a:pt x="17407" y="-1356"/>
                      <a:pt x="16275" y="-1849"/>
                    </a:cubicBezTo>
                    <a:cubicBezTo>
                      <a:pt x="15661" y="-2120"/>
                      <a:pt x="14954" y="-2239"/>
                      <a:pt x="14201" y="-223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6" name="Figura a mano libera: forma 1125">
                <a:extLst>
                  <a:ext uri="{FF2B5EF4-FFF2-40B4-BE49-F238E27FC236}">
                    <a16:creationId xmlns:a16="http://schemas.microsoft.com/office/drawing/2014/main" id="{DA6E375A-7D58-4541-A1EB-A57D98777FEA}"/>
                  </a:ext>
                </a:extLst>
              </p:cNvPr>
              <p:cNvSpPr/>
              <p:nvPr/>
            </p:nvSpPr>
            <p:spPr>
              <a:xfrm flipV="1">
                <a:off x="6924354" y="4120484"/>
                <a:ext cx="21054" cy="5909"/>
              </a:xfrm>
              <a:custGeom>
                <a:avLst/>
                <a:gdLst>
                  <a:gd name="connsiteX0" fmla="*/ 6997 w 21054"/>
                  <a:gd name="connsiteY0" fmla="*/ -2318 h 5909"/>
                  <a:gd name="connsiteX1" fmla="*/ 1462 w 21054"/>
                  <a:gd name="connsiteY1" fmla="*/ -2037 h 5909"/>
                  <a:gd name="connsiteX2" fmla="*/ -2530 w 21054"/>
                  <a:gd name="connsiteY2" fmla="*/ -1829 h 5909"/>
                  <a:gd name="connsiteX3" fmla="*/ -2530 w 21054"/>
                  <a:gd name="connsiteY3" fmla="*/ -130 h 5909"/>
                  <a:gd name="connsiteX4" fmla="*/ 1586 w 21054"/>
                  <a:gd name="connsiteY4" fmla="*/ -358 h 5909"/>
                  <a:gd name="connsiteX5" fmla="*/ 16981 w 21054"/>
                  <a:gd name="connsiteY5" fmla="*/ 3592 h 5909"/>
                  <a:gd name="connsiteX6" fmla="*/ 18524 w 21054"/>
                  <a:gd name="connsiteY6" fmla="*/ 2900 h 5909"/>
                  <a:gd name="connsiteX7" fmla="*/ 6997 w 21054"/>
                  <a:gd name="connsiteY7" fmla="*/ -2318 h 5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54" h="5909">
                    <a:moveTo>
                      <a:pt x="6997" y="-2318"/>
                    </a:moveTo>
                    <a:cubicBezTo>
                      <a:pt x="5089" y="-2318"/>
                      <a:pt x="3177" y="-2177"/>
                      <a:pt x="1462" y="-2037"/>
                    </a:cubicBezTo>
                    <a:cubicBezTo>
                      <a:pt x="-4" y="-1938"/>
                      <a:pt x="-1392" y="-1829"/>
                      <a:pt x="-2530" y="-1829"/>
                    </a:cubicBezTo>
                    <a:lnTo>
                      <a:pt x="-2530" y="-130"/>
                    </a:lnTo>
                    <a:cubicBezTo>
                      <a:pt x="-1319" y="-130"/>
                      <a:pt x="90" y="-239"/>
                      <a:pt x="1586" y="-358"/>
                    </a:cubicBezTo>
                    <a:cubicBezTo>
                      <a:pt x="7454" y="-805"/>
                      <a:pt x="14756" y="-1351"/>
                      <a:pt x="16981" y="3592"/>
                    </a:cubicBezTo>
                    <a:lnTo>
                      <a:pt x="18524" y="2900"/>
                    </a:lnTo>
                    <a:cubicBezTo>
                      <a:pt x="16586" y="-1408"/>
                      <a:pt x="11789" y="-2318"/>
                      <a:pt x="6997" y="-231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7" name="Figura a mano libera: forma 1126">
                <a:extLst>
                  <a:ext uri="{FF2B5EF4-FFF2-40B4-BE49-F238E27FC236}">
                    <a16:creationId xmlns:a16="http://schemas.microsoft.com/office/drawing/2014/main" id="{D333FE14-A1D2-4914-A73E-49CF5F4BE384}"/>
                  </a:ext>
                </a:extLst>
              </p:cNvPr>
              <p:cNvSpPr/>
              <p:nvPr/>
            </p:nvSpPr>
            <p:spPr>
              <a:xfrm flipV="1">
                <a:off x="6924328" y="4070434"/>
                <a:ext cx="12366" cy="18159"/>
              </a:xfrm>
              <a:custGeom>
                <a:avLst/>
                <a:gdLst>
                  <a:gd name="connsiteX0" fmla="*/ -1618 w 12366"/>
                  <a:gd name="connsiteY0" fmla="*/ -2414 h 18159"/>
                  <a:gd name="connsiteX1" fmla="*/ -2523 w 12366"/>
                  <a:gd name="connsiteY1" fmla="*/ -990 h 18159"/>
                  <a:gd name="connsiteX2" fmla="*/ 8085 w 12366"/>
                  <a:gd name="connsiteY2" fmla="*/ 15496 h 18159"/>
                  <a:gd name="connsiteX3" fmla="*/ 9753 w 12366"/>
                  <a:gd name="connsiteY3" fmla="*/ 15746 h 18159"/>
                  <a:gd name="connsiteX4" fmla="*/ -1618 w 12366"/>
                  <a:gd name="connsiteY4" fmla="*/ -2414 h 18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66" h="18159">
                    <a:moveTo>
                      <a:pt x="-1618" y="-2414"/>
                    </a:moveTo>
                    <a:lnTo>
                      <a:pt x="-2523" y="-990"/>
                    </a:lnTo>
                    <a:cubicBezTo>
                      <a:pt x="2347" y="2108"/>
                      <a:pt x="8927" y="9748"/>
                      <a:pt x="8085" y="15496"/>
                    </a:cubicBezTo>
                    <a:lnTo>
                      <a:pt x="9753" y="15746"/>
                    </a:lnTo>
                    <a:cubicBezTo>
                      <a:pt x="10777" y="8667"/>
                      <a:pt x="2862" y="424"/>
                      <a:pt x="-1618" y="-241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8" name="Figura a mano libera: forma 1127">
                <a:extLst>
                  <a:ext uri="{FF2B5EF4-FFF2-40B4-BE49-F238E27FC236}">
                    <a16:creationId xmlns:a16="http://schemas.microsoft.com/office/drawing/2014/main" id="{0AB754BE-A43A-4B95-AB70-25A6F0220789}"/>
                  </a:ext>
                </a:extLst>
              </p:cNvPr>
              <p:cNvSpPr/>
              <p:nvPr/>
            </p:nvSpPr>
            <p:spPr>
              <a:xfrm flipV="1">
                <a:off x="6899771" y="4046771"/>
                <a:ext cx="24637" cy="28579"/>
              </a:xfrm>
              <a:custGeom>
                <a:avLst/>
                <a:gdLst>
                  <a:gd name="connsiteX0" fmla="*/ 22085 w 24637"/>
                  <a:gd name="connsiteY0" fmla="*/ -2454 h 28579"/>
                  <a:gd name="connsiteX1" fmla="*/ 20417 w 24637"/>
                  <a:gd name="connsiteY1" fmla="*/ -2178 h 28579"/>
                  <a:gd name="connsiteX2" fmla="*/ 9866 w 24637"/>
                  <a:gd name="connsiteY2" fmla="*/ 8991 h 28579"/>
                  <a:gd name="connsiteX3" fmla="*/ 7678 w 24637"/>
                  <a:gd name="connsiteY3" fmla="*/ 10508 h 28579"/>
                  <a:gd name="connsiteX4" fmla="*/ -2394 w 24637"/>
                  <a:gd name="connsiteY4" fmla="*/ 26126 h 28579"/>
                  <a:gd name="connsiteX5" fmla="*/ -720 w 24637"/>
                  <a:gd name="connsiteY5" fmla="*/ 25856 h 28579"/>
                  <a:gd name="connsiteX6" fmla="*/ 8687 w 24637"/>
                  <a:gd name="connsiteY6" fmla="*/ 11854 h 28579"/>
                  <a:gd name="connsiteX7" fmla="*/ 10807 w 24637"/>
                  <a:gd name="connsiteY7" fmla="*/ 10394 h 28579"/>
                  <a:gd name="connsiteX8" fmla="*/ 22085 w 24637"/>
                  <a:gd name="connsiteY8" fmla="*/ -2454 h 28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637" h="28579">
                    <a:moveTo>
                      <a:pt x="22085" y="-2454"/>
                    </a:moveTo>
                    <a:lnTo>
                      <a:pt x="20417" y="-2178"/>
                    </a:lnTo>
                    <a:cubicBezTo>
                      <a:pt x="21040" y="1439"/>
                      <a:pt x="13769" y="6350"/>
                      <a:pt x="9866" y="8991"/>
                    </a:cubicBezTo>
                    <a:cubicBezTo>
                      <a:pt x="9009" y="9573"/>
                      <a:pt x="8234" y="10087"/>
                      <a:pt x="7678" y="10508"/>
                    </a:cubicBezTo>
                    <a:cubicBezTo>
                      <a:pt x="6525" y="11366"/>
                      <a:pt x="-3589" y="19058"/>
                      <a:pt x="-2394" y="26126"/>
                    </a:cubicBezTo>
                    <a:lnTo>
                      <a:pt x="-720" y="25856"/>
                    </a:lnTo>
                    <a:cubicBezTo>
                      <a:pt x="-1568" y="20908"/>
                      <a:pt x="4794" y="14734"/>
                      <a:pt x="8687" y="11854"/>
                    </a:cubicBezTo>
                    <a:cubicBezTo>
                      <a:pt x="9232" y="11459"/>
                      <a:pt x="9965" y="10960"/>
                      <a:pt x="10807" y="10394"/>
                    </a:cubicBezTo>
                    <a:cubicBezTo>
                      <a:pt x="15625" y="7140"/>
                      <a:pt x="22885" y="2239"/>
                      <a:pt x="22085" y="-245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9" name="Figura a mano libera: forma 1128">
                <a:extLst>
                  <a:ext uri="{FF2B5EF4-FFF2-40B4-BE49-F238E27FC236}">
                    <a16:creationId xmlns:a16="http://schemas.microsoft.com/office/drawing/2014/main" id="{2D5D3AE1-C698-42C0-8A18-5F1A5E592A27}"/>
                  </a:ext>
                </a:extLst>
              </p:cNvPr>
              <p:cNvSpPr/>
              <p:nvPr/>
            </p:nvSpPr>
            <p:spPr>
              <a:xfrm flipV="1">
                <a:off x="6920378" y="4023514"/>
                <a:ext cx="5479" cy="34015"/>
              </a:xfrm>
              <a:custGeom>
                <a:avLst/>
                <a:gdLst>
                  <a:gd name="connsiteX0" fmla="*/ 52 w 5479"/>
                  <a:gd name="connsiteY0" fmla="*/ -2499 h 34015"/>
                  <a:gd name="connsiteX1" fmla="*/ -1330 w 5479"/>
                  <a:gd name="connsiteY1" fmla="*/ -1521 h 34015"/>
                  <a:gd name="connsiteX2" fmla="*/ 540 w 5479"/>
                  <a:gd name="connsiteY2" fmla="*/ 16731 h 34015"/>
                  <a:gd name="connsiteX3" fmla="*/ 16 w 5479"/>
                  <a:gd name="connsiteY3" fmla="*/ 20541 h 34015"/>
                  <a:gd name="connsiteX4" fmla="*/ -2510 w 5479"/>
                  <a:gd name="connsiteY4" fmla="*/ 30343 h 34015"/>
                  <a:gd name="connsiteX5" fmla="*/ -1305 w 5479"/>
                  <a:gd name="connsiteY5" fmla="*/ 31517 h 34015"/>
                  <a:gd name="connsiteX6" fmla="*/ 1689 w 5479"/>
                  <a:gd name="connsiteY6" fmla="*/ 20743 h 34015"/>
                  <a:gd name="connsiteX7" fmla="*/ 2198 w 5479"/>
                  <a:gd name="connsiteY7" fmla="*/ 17069 h 34015"/>
                  <a:gd name="connsiteX8" fmla="*/ 52 w 5479"/>
                  <a:gd name="connsiteY8" fmla="*/ -2499 h 34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79" h="34015">
                    <a:moveTo>
                      <a:pt x="52" y="-2499"/>
                    </a:moveTo>
                    <a:lnTo>
                      <a:pt x="-1330" y="-1521"/>
                    </a:lnTo>
                    <a:cubicBezTo>
                      <a:pt x="2604" y="4091"/>
                      <a:pt x="1102" y="13873"/>
                      <a:pt x="540" y="16731"/>
                    </a:cubicBezTo>
                    <a:cubicBezTo>
                      <a:pt x="338" y="17786"/>
                      <a:pt x="182" y="19122"/>
                      <a:pt x="16" y="20541"/>
                    </a:cubicBezTo>
                    <a:cubicBezTo>
                      <a:pt x="-400" y="24184"/>
                      <a:pt x="-935" y="28716"/>
                      <a:pt x="-2510" y="30343"/>
                    </a:cubicBezTo>
                    <a:lnTo>
                      <a:pt x="-1305" y="31517"/>
                    </a:lnTo>
                    <a:cubicBezTo>
                      <a:pt x="686" y="29475"/>
                      <a:pt x="1216" y="24834"/>
                      <a:pt x="1689" y="20743"/>
                    </a:cubicBezTo>
                    <a:cubicBezTo>
                      <a:pt x="1861" y="19351"/>
                      <a:pt x="2017" y="18046"/>
                      <a:pt x="2198" y="17069"/>
                    </a:cubicBezTo>
                    <a:cubicBezTo>
                      <a:pt x="2780" y="14023"/>
                      <a:pt x="4371" y="3671"/>
                      <a:pt x="52" y="-249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0" name="Figura a mano libera: forma 1129">
                <a:extLst>
                  <a:ext uri="{FF2B5EF4-FFF2-40B4-BE49-F238E27FC236}">
                    <a16:creationId xmlns:a16="http://schemas.microsoft.com/office/drawing/2014/main" id="{9E418FA0-14ED-4E7C-B1E0-51D4A3BBC475}"/>
                  </a:ext>
                </a:extLst>
              </p:cNvPr>
              <p:cNvSpPr/>
              <p:nvPr/>
            </p:nvSpPr>
            <p:spPr>
              <a:xfrm flipV="1">
                <a:off x="6904012" y="4068194"/>
                <a:ext cx="8461" cy="41494"/>
              </a:xfrm>
              <a:custGeom>
                <a:avLst/>
                <a:gdLst>
                  <a:gd name="connsiteX0" fmla="*/ -1488 w 8461"/>
                  <a:gd name="connsiteY0" fmla="*/ -2393 h 41494"/>
                  <a:gd name="connsiteX1" fmla="*/ -2485 w 8461"/>
                  <a:gd name="connsiteY1" fmla="*/ -1021 h 41494"/>
                  <a:gd name="connsiteX2" fmla="*/ 4058 w 8461"/>
                  <a:gd name="connsiteY2" fmla="*/ 21405 h 41494"/>
                  <a:gd name="connsiteX3" fmla="*/ 3917 w 8461"/>
                  <a:gd name="connsiteY3" fmla="*/ 22299 h 41494"/>
                  <a:gd name="connsiteX4" fmla="*/ 1168 w 8461"/>
                  <a:gd name="connsiteY4" fmla="*/ 37891 h 41494"/>
                  <a:gd name="connsiteX5" fmla="*/ 1626 w 8461"/>
                  <a:gd name="connsiteY5" fmla="*/ 38156 h 41494"/>
                  <a:gd name="connsiteX6" fmla="*/ 2296 w 8461"/>
                  <a:gd name="connsiteY6" fmla="*/ 39102 h 41494"/>
                  <a:gd name="connsiteX7" fmla="*/ 5581 w 8461"/>
                  <a:gd name="connsiteY7" fmla="*/ 22543 h 41494"/>
                  <a:gd name="connsiteX8" fmla="*/ 5721 w 8461"/>
                  <a:gd name="connsiteY8" fmla="*/ 21644 h 41494"/>
                  <a:gd name="connsiteX9" fmla="*/ -1488 w 8461"/>
                  <a:gd name="connsiteY9" fmla="*/ -2393 h 4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461" h="41494">
                    <a:moveTo>
                      <a:pt x="-1488" y="-2393"/>
                    </a:moveTo>
                    <a:lnTo>
                      <a:pt x="-2485" y="-1021"/>
                    </a:lnTo>
                    <a:cubicBezTo>
                      <a:pt x="3008" y="2996"/>
                      <a:pt x="5035" y="14748"/>
                      <a:pt x="4058" y="21405"/>
                    </a:cubicBezTo>
                    <a:lnTo>
                      <a:pt x="3917" y="22299"/>
                    </a:lnTo>
                    <a:cubicBezTo>
                      <a:pt x="2124" y="34850"/>
                      <a:pt x="1423" y="37454"/>
                      <a:pt x="1168" y="37891"/>
                    </a:cubicBezTo>
                    <a:lnTo>
                      <a:pt x="1626" y="38156"/>
                    </a:lnTo>
                    <a:lnTo>
                      <a:pt x="2296" y="39102"/>
                    </a:lnTo>
                    <a:cubicBezTo>
                      <a:pt x="2805" y="38759"/>
                      <a:pt x="3299" y="38400"/>
                      <a:pt x="5581" y="22543"/>
                    </a:cubicBezTo>
                    <a:lnTo>
                      <a:pt x="5721" y="21644"/>
                    </a:lnTo>
                    <a:cubicBezTo>
                      <a:pt x="6745" y="14727"/>
                      <a:pt x="4754" y="2186"/>
                      <a:pt x="-1488" y="-239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1" name="Figura a mano libera: forma 1130">
                <a:extLst>
                  <a:ext uri="{FF2B5EF4-FFF2-40B4-BE49-F238E27FC236}">
                    <a16:creationId xmlns:a16="http://schemas.microsoft.com/office/drawing/2014/main" id="{B1FE0F00-34F6-4794-90EC-8EAA5A52EE54}"/>
                  </a:ext>
                </a:extLst>
              </p:cNvPr>
              <p:cNvSpPr/>
              <p:nvPr/>
            </p:nvSpPr>
            <p:spPr>
              <a:xfrm flipV="1">
                <a:off x="6889314" y="4089248"/>
                <a:ext cx="12478" cy="10836"/>
              </a:xfrm>
              <a:custGeom>
                <a:avLst/>
                <a:gdLst>
                  <a:gd name="connsiteX0" fmla="*/ 9536 w 12478"/>
                  <a:gd name="connsiteY0" fmla="*/ -2381 h 10836"/>
                  <a:gd name="connsiteX1" fmla="*/ 1584 w 12478"/>
                  <a:gd name="connsiteY1" fmla="*/ 2349 h 10836"/>
                  <a:gd name="connsiteX2" fmla="*/ -302 w 12478"/>
                  <a:gd name="connsiteY2" fmla="*/ 4605 h 10836"/>
                  <a:gd name="connsiteX3" fmla="*/ -2464 w 12478"/>
                  <a:gd name="connsiteY3" fmla="*/ 6969 h 10836"/>
                  <a:gd name="connsiteX4" fmla="*/ -1648 w 12478"/>
                  <a:gd name="connsiteY4" fmla="*/ 8456 h 10836"/>
                  <a:gd name="connsiteX5" fmla="*/ 1054 w 12478"/>
                  <a:gd name="connsiteY5" fmla="*/ 5618 h 10836"/>
                  <a:gd name="connsiteX6" fmla="*/ 2743 w 12478"/>
                  <a:gd name="connsiteY6" fmla="*/ 3586 h 10836"/>
                  <a:gd name="connsiteX7" fmla="*/ 10014 w 12478"/>
                  <a:gd name="connsiteY7" fmla="*/ -775 h 10836"/>
                  <a:gd name="connsiteX8" fmla="*/ 9536 w 12478"/>
                  <a:gd name="connsiteY8" fmla="*/ -2381 h 1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8" h="10836">
                    <a:moveTo>
                      <a:pt x="9536" y="-2381"/>
                    </a:moveTo>
                    <a:cubicBezTo>
                      <a:pt x="6932" y="-1596"/>
                      <a:pt x="3819" y="270"/>
                      <a:pt x="1584" y="2349"/>
                    </a:cubicBezTo>
                    <a:cubicBezTo>
                      <a:pt x="903" y="2999"/>
                      <a:pt x="280" y="3809"/>
                      <a:pt x="-302" y="4605"/>
                    </a:cubicBezTo>
                    <a:cubicBezTo>
                      <a:pt x="-1014" y="5587"/>
                      <a:pt x="-1742" y="6564"/>
                      <a:pt x="-2464" y="6969"/>
                    </a:cubicBezTo>
                    <a:lnTo>
                      <a:pt x="-1648" y="8456"/>
                    </a:lnTo>
                    <a:cubicBezTo>
                      <a:pt x="-599" y="7868"/>
                      <a:pt x="243" y="6725"/>
                      <a:pt x="1054" y="5618"/>
                    </a:cubicBezTo>
                    <a:cubicBezTo>
                      <a:pt x="1605" y="4890"/>
                      <a:pt x="2161" y="4132"/>
                      <a:pt x="2743" y="3586"/>
                    </a:cubicBezTo>
                    <a:cubicBezTo>
                      <a:pt x="4791" y="1663"/>
                      <a:pt x="7644" y="-47"/>
                      <a:pt x="10014" y="-775"/>
                    </a:cubicBezTo>
                    <a:lnTo>
                      <a:pt x="9536" y="-238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2" name="Figura a mano libera: forma 1131">
                <a:extLst>
                  <a:ext uri="{FF2B5EF4-FFF2-40B4-BE49-F238E27FC236}">
                    <a16:creationId xmlns:a16="http://schemas.microsoft.com/office/drawing/2014/main" id="{E36E0187-334A-4ECC-99F1-289B35C3C133}"/>
                  </a:ext>
                </a:extLst>
              </p:cNvPr>
              <p:cNvSpPr/>
              <p:nvPr/>
            </p:nvSpPr>
            <p:spPr>
              <a:xfrm flipV="1">
                <a:off x="6898820" y="4108431"/>
                <a:ext cx="6065" cy="29603"/>
              </a:xfrm>
              <a:custGeom>
                <a:avLst/>
                <a:gdLst>
                  <a:gd name="connsiteX0" fmla="*/ 2010 w 6065"/>
                  <a:gd name="connsiteY0" fmla="*/ -2318 h 29603"/>
                  <a:gd name="connsiteX1" fmla="*/ 805 w 6065"/>
                  <a:gd name="connsiteY1" fmla="*/ 10233 h 29603"/>
                  <a:gd name="connsiteX2" fmla="*/ -2475 w 6065"/>
                  <a:gd name="connsiteY2" fmla="*/ 26142 h 29603"/>
                  <a:gd name="connsiteX3" fmla="*/ -1238 w 6065"/>
                  <a:gd name="connsiteY3" fmla="*/ 27285 h 29603"/>
                  <a:gd name="connsiteX4" fmla="*/ 2483 w 6065"/>
                  <a:gd name="connsiteY4" fmla="*/ 10191 h 29603"/>
                  <a:gd name="connsiteX5" fmla="*/ 3590 w 6065"/>
                  <a:gd name="connsiteY5" fmla="*/ -1715 h 29603"/>
                  <a:gd name="connsiteX6" fmla="*/ 2010 w 6065"/>
                  <a:gd name="connsiteY6" fmla="*/ -2318 h 2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65" h="29603">
                    <a:moveTo>
                      <a:pt x="2010" y="-2318"/>
                    </a:moveTo>
                    <a:cubicBezTo>
                      <a:pt x="633" y="1299"/>
                      <a:pt x="711" y="5831"/>
                      <a:pt x="805" y="10233"/>
                    </a:cubicBezTo>
                    <a:cubicBezTo>
                      <a:pt x="909" y="16184"/>
                      <a:pt x="1028" y="22343"/>
                      <a:pt x="-2475" y="26142"/>
                    </a:cubicBezTo>
                    <a:lnTo>
                      <a:pt x="-1238" y="27285"/>
                    </a:lnTo>
                    <a:cubicBezTo>
                      <a:pt x="2728" y="22992"/>
                      <a:pt x="2603" y="16485"/>
                      <a:pt x="2483" y="10191"/>
                    </a:cubicBezTo>
                    <a:cubicBezTo>
                      <a:pt x="2411" y="5769"/>
                      <a:pt x="2317" y="1595"/>
                      <a:pt x="3590" y="-1715"/>
                    </a:cubicBezTo>
                    <a:lnTo>
                      <a:pt x="2010" y="-231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3" name="Figura a mano libera: forma 1132">
                <a:extLst>
                  <a:ext uri="{FF2B5EF4-FFF2-40B4-BE49-F238E27FC236}">
                    <a16:creationId xmlns:a16="http://schemas.microsoft.com/office/drawing/2014/main" id="{985D6CF3-49CE-445D-BBF4-AB33ACD520EB}"/>
                  </a:ext>
                </a:extLst>
              </p:cNvPr>
              <p:cNvSpPr/>
              <p:nvPr/>
            </p:nvSpPr>
            <p:spPr>
              <a:xfrm flipV="1">
                <a:off x="6884319" y="4127245"/>
                <a:ext cx="11745" cy="3726"/>
              </a:xfrm>
              <a:custGeom>
                <a:avLst/>
                <a:gdLst>
                  <a:gd name="connsiteX0" fmla="*/ 9285 w 11745"/>
                  <a:gd name="connsiteY0" fmla="*/ -2305 h 3726"/>
                  <a:gd name="connsiteX1" fmla="*/ -2455 w 11745"/>
                  <a:gd name="connsiteY1" fmla="*/ -122 h 3726"/>
                  <a:gd name="connsiteX2" fmla="*/ -1780 w 11745"/>
                  <a:gd name="connsiteY2" fmla="*/ 1421 h 3726"/>
                  <a:gd name="connsiteX3" fmla="*/ 9290 w 11745"/>
                  <a:gd name="connsiteY3" fmla="*/ -622 h 3726"/>
                  <a:gd name="connsiteX4" fmla="*/ 9285 w 11745"/>
                  <a:gd name="connsiteY4" fmla="*/ -2305 h 3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" h="3726">
                    <a:moveTo>
                      <a:pt x="9285" y="-2305"/>
                    </a:moveTo>
                    <a:cubicBezTo>
                      <a:pt x="5086" y="-2285"/>
                      <a:pt x="1645" y="-1916"/>
                      <a:pt x="-2455" y="-122"/>
                    </a:cubicBezTo>
                    <a:lnTo>
                      <a:pt x="-1780" y="1421"/>
                    </a:lnTo>
                    <a:cubicBezTo>
                      <a:pt x="2077" y="-258"/>
                      <a:pt x="5200" y="-601"/>
                      <a:pt x="9290" y="-622"/>
                    </a:cubicBezTo>
                    <a:lnTo>
                      <a:pt x="9285" y="-230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4" name="Figura a mano libera: forma 1133">
                <a:extLst>
                  <a:ext uri="{FF2B5EF4-FFF2-40B4-BE49-F238E27FC236}">
                    <a16:creationId xmlns:a16="http://schemas.microsoft.com/office/drawing/2014/main" id="{59B708D4-90F1-4012-BC98-D92C9AA4C60F}"/>
                  </a:ext>
                </a:extLst>
              </p:cNvPr>
              <p:cNvSpPr/>
              <p:nvPr/>
            </p:nvSpPr>
            <p:spPr>
              <a:xfrm flipV="1">
                <a:off x="6898982" y="4144396"/>
                <a:ext cx="5523" cy="20788"/>
              </a:xfrm>
              <a:custGeom>
                <a:avLst/>
                <a:gdLst>
                  <a:gd name="connsiteX0" fmla="*/ 3049 w 5523"/>
                  <a:gd name="connsiteY0" fmla="*/ -2249 h 20788"/>
                  <a:gd name="connsiteX1" fmla="*/ 1365 w 5523"/>
                  <a:gd name="connsiteY1" fmla="*/ -2249 h 20788"/>
                  <a:gd name="connsiteX2" fmla="*/ 248 w 5523"/>
                  <a:gd name="connsiteY2" fmla="*/ 8935 h 20788"/>
                  <a:gd name="connsiteX3" fmla="*/ -833 w 5523"/>
                  <a:gd name="connsiteY3" fmla="*/ 11762 h 20788"/>
                  <a:gd name="connsiteX4" fmla="*/ -2434 w 5523"/>
                  <a:gd name="connsiteY4" fmla="*/ 18540 h 20788"/>
                  <a:gd name="connsiteX5" fmla="*/ -761 w 5523"/>
                  <a:gd name="connsiteY5" fmla="*/ 18358 h 20788"/>
                  <a:gd name="connsiteX6" fmla="*/ 741 w 5523"/>
                  <a:gd name="connsiteY6" fmla="*/ 12412 h 20788"/>
                  <a:gd name="connsiteX7" fmla="*/ 1859 w 5523"/>
                  <a:gd name="connsiteY7" fmla="*/ 9398 h 20788"/>
                  <a:gd name="connsiteX8" fmla="*/ 3049 w 5523"/>
                  <a:gd name="connsiteY8" fmla="*/ -2249 h 2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23" h="20788">
                    <a:moveTo>
                      <a:pt x="3049" y="-2249"/>
                    </a:moveTo>
                    <a:lnTo>
                      <a:pt x="1365" y="-2249"/>
                    </a:lnTo>
                    <a:cubicBezTo>
                      <a:pt x="1365" y="1368"/>
                      <a:pt x="1365" y="5099"/>
                      <a:pt x="248" y="8935"/>
                    </a:cubicBezTo>
                    <a:cubicBezTo>
                      <a:pt x="-12" y="9829"/>
                      <a:pt x="-407" y="10770"/>
                      <a:pt x="-833" y="11762"/>
                    </a:cubicBezTo>
                    <a:cubicBezTo>
                      <a:pt x="-1733" y="13966"/>
                      <a:pt x="-2684" y="16242"/>
                      <a:pt x="-2434" y="18540"/>
                    </a:cubicBezTo>
                    <a:lnTo>
                      <a:pt x="-761" y="18358"/>
                    </a:lnTo>
                    <a:cubicBezTo>
                      <a:pt x="-958" y="16492"/>
                      <a:pt x="-95" y="14423"/>
                      <a:pt x="741" y="12412"/>
                    </a:cubicBezTo>
                    <a:cubicBezTo>
                      <a:pt x="1152" y="11419"/>
                      <a:pt x="1568" y="10395"/>
                      <a:pt x="1859" y="9398"/>
                    </a:cubicBezTo>
                    <a:cubicBezTo>
                      <a:pt x="3049" y="5339"/>
                      <a:pt x="3049" y="1487"/>
                      <a:pt x="3049" y="-224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5" name="Figura a mano libera: forma 1134">
                <a:extLst>
                  <a:ext uri="{FF2B5EF4-FFF2-40B4-BE49-F238E27FC236}">
                    <a16:creationId xmlns:a16="http://schemas.microsoft.com/office/drawing/2014/main" id="{474F9598-E283-4E04-8E1A-B4C14A141710}"/>
                  </a:ext>
                </a:extLst>
              </p:cNvPr>
              <p:cNvSpPr/>
              <p:nvPr/>
            </p:nvSpPr>
            <p:spPr>
              <a:xfrm flipV="1">
                <a:off x="6887687" y="4156807"/>
                <a:ext cx="10529" cy="4168"/>
              </a:xfrm>
              <a:custGeom>
                <a:avLst/>
                <a:gdLst>
                  <a:gd name="connsiteX0" fmla="*/ 7394 w 10529"/>
                  <a:gd name="connsiteY0" fmla="*/ -2240 h 4168"/>
                  <a:gd name="connsiteX1" fmla="*/ -2460 w 10529"/>
                  <a:gd name="connsiteY1" fmla="*/ 379 h 4168"/>
                  <a:gd name="connsiteX2" fmla="*/ -1763 w 10529"/>
                  <a:gd name="connsiteY2" fmla="*/ 1928 h 4168"/>
                  <a:gd name="connsiteX3" fmla="*/ 7976 w 10529"/>
                  <a:gd name="connsiteY3" fmla="*/ -536 h 4168"/>
                  <a:gd name="connsiteX4" fmla="*/ 8070 w 10529"/>
                  <a:gd name="connsiteY4" fmla="*/ -2225 h 4168"/>
                  <a:gd name="connsiteX5" fmla="*/ 7394 w 10529"/>
                  <a:gd name="connsiteY5" fmla="*/ -2240 h 4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29" h="4168">
                    <a:moveTo>
                      <a:pt x="7394" y="-2240"/>
                    </a:moveTo>
                    <a:cubicBezTo>
                      <a:pt x="4665" y="-2240"/>
                      <a:pt x="1428" y="-1378"/>
                      <a:pt x="-2460" y="379"/>
                    </a:cubicBezTo>
                    <a:lnTo>
                      <a:pt x="-1763" y="1928"/>
                    </a:lnTo>
                    <a:cubicBezTo>
                      <a:pt x="2197" y="124"/>
                      <a:pt x="5372" y="-676"/>
                      <a:pt x="7976" y="-536"/>
                    </a:cubicBezTo>
                    <a:lnTo>
                      <a:pt x="8070" y="-2225"/>
                    </a:lnTo>
                    <a:lnTo>
                      <a:pt x="7394" y="-224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6" name="Figura a mano libera: forma 1135">
                <a:extLst>
                  <a:ext uri="{FF2B5EF4-FFF2-40B4-BE49-F238E27FC236}">
                    <a16:creationId xmlns:a16="http://schemas.microsoft.com/office/drawing/2014/main" id="{43FA52D8-45F6-4A6E-8580-4A4874843F07}"/>
                  </a:ext>
                </a:extLst>
              </p:cNvPr>
              <p:cNvSpPr/>
              <p:nvPr/>
            </p:nvSpPr>
            <p:spPr>
              <a:xfrm flipV="1">
                <a:off x="6931904" y="4159791"/>
                <a:ext cx="7880" cy="17795"/>
              </a:xfrm>
              <a:custGeom>
                <a:avLst/>
                <a:gdLst>
                  <a:gd name="connsiteX0" fmla="*/ 4086 w 7880"/>
                  <a:gd name="connsiteY0" fmla="*/ -2219 h 17795"/>
                  <a:gd name="connsiteX1" fmla="*/ -1979 w 7880"/>
                  <a:gd name="connsiteY1" fmla="*/ 15576 h 17795"/>
                  <a:gd name="connsiteX2" fmla="*/ -425 w 7880"/>
                  <a:gd name="connsiteY2" fmla="*/ 14916 h 17795"/>
                  <a:gd name="connsiteX3" fmla="*/ 5349 w 7880"/>
                  <a:gd name="connsiteY3" fmla="*/ -1086 h 17795"/>
                  <a:gd name="connsiteX4" fmla="*/ 4086 w 7880"/>
                  <a:gd name="connsiteY4" fmla="*/ -2219 h 17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0" h="17795">
                    <a:moveTo>
                      <a:pt x="4086" y="-2219"/>
                    </a:moveTo>
                    <a:cubicBezTo>
                      <a:pt x="942" y="1216"/>
                      <a:pt x="-4235" y="10254"/>
                      <a:pt x="-1979" y="15576"/>
                    </a:cubicBezTo>
                    <a:lnTo>
                      <a:pt x="-425" y="14916"/>
                    </a:lnTo>
                    <a:cubicBezTo>
                      <a:pt x="-2291" y="10504"/>
                      <a:pt x="2267" y="2287"/>
                      <a:pt x="5349" y="-1086"/>
                    </a:cubicBezTo>
                    <a:lnTo>
                      <a:pt x="4086" y="-221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7" name="Figura a mano libera: forma 1136">
                <a:extLst>
                  <a:ext uri="{FF2B5EF4-FFF2-40B4-BE49-F238E27FC236}">
                    <a16:creationId xmlns:a16="http://schemas.microsoft.com/office/drawing/2014/main" id="{49AD4FE5-3AE0-4CFC-82E7-A07CAF7A4939}"/>
                  </a:ext>
                </a:extLst>
              </p:cNvPr>
              <p:cNvSpPr/>
              <p:nvPr/>
            </p:nvSpPr>
            <p:spPr>
              <a:xfrm flipV="1">
                <a:off x="6922675" y="4095875"/>
                <a:ext cx="9854" cy="18419"/>
              </a:xfrm>
              <a:custGeom>
                <a:avLst/>
                <a:gdLst>
                  <a:gd name="connsiteX0" fmla="*/ 6219 w 9854"/>
                  <a:gd name="connsiteY0" fmla="*/ -2358 h 18419"/>
                  <a:gd name="connsiteX1" fmla="*/ 3023 w 9854"/>
                  <a:gd name="connsiteY1" fmla="*/ 4004 h 18419"/>
                  <a:gd name="connsiteX2" fmla="*/ 1703 w 9854"/>
                  <a:gd name="connsiteY2" fmla="*/ 7714 h 18419"/>
                  <a:gd name="connsiteX3" fmla="*/ 123 w 9854"/>
                  <a:gd name="connsiteY3" fmla="*/ 10079 h 18419"/>
                  <a:gd name="connsiteX4" fmla="*/ -2512 w 9854"/>
                  <a:gd name="connsiteY4" fmla="*/ 16061 h 18419"/>
                  <a:gd name="connsiteX5" fmla="*/ -839 w 9854"/>
                  <a:gd name="connsiteY5" fmla="*/ 15989 h 18419"/>
                  <a:gd name="connsiteX6" fmla="*/ 1490 w 9854"/>
                  <a:gd name="connsiteY6" fmla="*/ 11072 h 18419"/>
                  <a:gd name="connsiteX7" fmla="*/ 3189 w 9854"/>
                  <a:gd name="connsiteY7" fmla="*/ 8479 h 18419"/>
                  <a:gd name="connsiteX8" fmla="*/ 4644 w 9854"/>
                  <a:gd name="connsiteY8" fmla="*/ 4477 h 18419"/>
                  <a:gd name="connsiteX9" fmla="*/ 7336 w 9854"/>
                  <a:gd name="connsiteY9" fmla="*/ -1084 h 18419"/>
                  <a:gd name="connsiteX10" fmla="*/ 6219 w 9854"/>
                  <a:gd name="connsiteY10" fmla="*/ -2358 h 18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854" h="18419">
                    <a:moveTo>
                      <a:pt x="6219" y="-2358"/>
                    </a:moveTo>
                    <a:cubicBezTo>
                      <a:pt x="4405" y="-773"/>
                      <a:pt x="3704" y="1660"/>
                      <a:pt x="3023" y="4004"/>
                    </a:cubicBezTo>
                    <a:cubicBezTo>
                      <a:pt x="2623" y="5355"/>
                      <a:pt x="2248" y="6628"/>
                      <a:pt x="1703" y="7714"/>
                    </a:cubicBezTo>
                    <a:cubicBezTo>
                      <a:pt x="1292" y="8463"/>
                      <a:pt x="720" y="9253"/>
                      <a:pt x="123" y="10079"/>
                    </a:cubicBezTo>
                    <a:cubicBezTo>
                      <a:pt x="-1213" y="11903"/>
                      <a:pt x="-2616" y="13811"/>
                      <a:pt x="-2512" y="16061"/>
                    </a:cubicBezTo>
                    <a:lnTo>
                      <a:pt x="-839" y="15989"/>
                    </a:lnTo>
                    <a:cubicBezTo>
                      <a:pt x="-891" y="14336"/>
                      <a:pt x="310" y="12673"/>
                      <a:pt x="1490" y="11072"/>
                    </a:cubicBezTo>
                    <a:cubicBezTo>
                      <a:pt x="2098" y="10230"/>
                      <a:pt x="2742" y="9357"/>
                      <a:pt x="3189" y="8479"/>
                    </a:cubicBezTo>
                    <a:cubicBezTo>
                      <a:pt x="3823" y="7262"/>
                      <a:pt x="4239" y="5854"/>
                      <a:pt x="4644" y="4477"/>
                    </a:cubicBezTo>
                    <a:cubicBezTo>
                      <a:pt x="5278" y="2263"/>
                      <a:pt x="5902" y="178"/>
                      <a:pt x="7336" y="-1084"/>
                    </a:cubicBezTo>
                    <a:lnTo>
                      <a:pt x="6219" y="-235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8" name="Figura a mano libera: forma 1137">
                <a:extLst>
                  <a:ext uri="{FF2B5EF4-FFF2-40B4-BE49-F238E27FC236}">
                    <a16:creationId xmlns:a16="http://schemas.microsoft.com/office/drawing/2014/main" id="{DEC7DAE1-AC1B-4D77-BA92-0E92B99E15B6}"/>
                  </a:ext>
                </a:extLst>
              </p:cNvPr>
              <p:cNvSpPr/>
              <p:nvPr/>
            </p:nvSpPr>
            <p:spPr>
              <a:xfrm flipV="1">
                <a:off x="6908186" y="4023789"/>
                <a:ext cx="4771" cy="38350"/>
              </a:xfrm>
              <a:custGeom>
                <a:avLst/>
                <a:gdLst>
                  <a:gd name="connsiteX0" fmla="*/ 2275 w 4771"/>
                  <a:gd name="connsiteY0" fmla="*/ -2493 h 38350"/>
                  <a:gd name="connsiteX1" fmla="*/ 597 w 4771"/>
                  <a:gd name="connsiteY1" fmla="*/ -2447 h 38350"/>
                  <a:gd name="connsiteX2" fmla="*/ -952 w 4771"/>
                  <a:gd name="connsiteY2" fmla="*/ 6456 h 38350"/>
                  <a:gd name="connsiteX3" fmla="*/ -2412 w 4771"/>
                  <a:gd name="connsiteY3" fmla="*/ 16482 h 38350"/>
                  <a:gd name="connsiteX4" fmla="*/ -1020 w 4771"/>
                  <a:gd name="connsiteY4" fmla="*/ 20770 h 38350"/>
                  <a:gd name="connsiteX5" fmla="*/ 389 w 4771"/>
                  <a:gd name="connsiteY5" fmla="*/ 25702 h 38350"/>
                  <a:gd name="connsiteX6" fmla="*/ -1461 w 4771"/>
                  <a:gd name="connsiteY6" fmla="*/ 35239 h 38350"/>
                  <a:gd name="connsiteX7" fmla="*/ 113 w 4771"/>
                  <a:gd name="connsiteY7" fmla="*/ 35857 h 38350"/>
                  <a:gd name="connsiteX8" fmla="*/ 2078 w 4771"/>
                  <a:gd name="connsiteY8" fmla="*/ 25671 h 38350"/>
                  <a:gd name="connsiteX9" fmla="*/ 519 w 4771"/>
                  <a:gd name="connsiteY9" fmla="*/ 20104 h 38350"/>
                  <a:gd name="connsiteX10" fmla="*/ -723 w 4771"/>
                  <a:gd name="connsiteY10" fmla="*/ 16300 h 38350"/>
                  <a:gd name="connsiteX11" fmla="*/ 690 w 4771"/>
                  <a:gd name="connsiteY11" fmla="*/ 6893 h 38350"/>
                  <a:gd name="connsiteX12" fmla="*/ 2275 w 4771"/>
                  <a:gd name="connsiteY12" fmla="*/ -2493 h 38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71" h="38350">
                    <a:moveTo>
                      <a:pt x="2275" y="-2493"/>
                    </a:moveTo>
                    <a:lnTo>
                      <a:pt x="597" y="-2447"/>
                    </a:lnTo>
                    <a:cubicBezTo>
                      <a:pt x="669" y="339"/>
                      <a:pt x="-141" y="3468"/>
                      <a:pt x="-952" y="6456"/>
                    </a:cubicBezTo>
                    <a:cubicBezTo>
                      <a:pt x="-1836" y="9855"/>
                      <a:pt x="-2766" y="13369"/>
                      <a:pt x="-2412" y="16482"/>
                    </a:cubicBezTo>
                    <a:cubicBezTo>
                      <a:pt x="-2225" y="18020"/>
                      <a:pt x="-1617" y="19418"/>
                      <a:pt x="-1020" y="20770"/>
                    </a:cubicBezTo>
                    <a:cubicBezTo>
                      <a:pt x="-313" y="22391"/>
                      <a:pt x="352" y="23914"/>
                      <a:pt x="389" y="25702"/>
                    </a:cubicBezTo>
                    <a:cubicBezTo>
                      <a:pt x="462" y="28669"/>
                      <a:pt x="-183" y="31964"/>
                      <a:pt x="-1461" y="35239"/>
                    </a:cubicBezTo>
                    <a:lnTo>
                      <a:pt x="113" y="35857"/>
                    </a:lnTo>
                    <a:cubicBezTo>
                      <a:pt x="1470" y="32380"/>
                      <a:pt x="2151" y="28856"/>
                      <a:pt x="2078" y="25671"/>
                    </a:cubicBezTo>
                    <a:cubicBezTo>
                      <a:pt x="2031" y="23550"/>
                      <a:pt x="1267" y="21799"/>
                      <a:pt x="519" y="20104"/>
                    </a:cubicBezTo>
                    <a:cubicBezTo>
                      <a:pt x="-37" y="18795"/>
                      <a:pt x="-588" y="17578"/>
                      <a:pt x="-723" y="16300"/>
                    </a:cubicBezTo>
                    <a:cubicBezTo>
                      <a:pt x="-1056" y="13499"/>
                      <a:pt x="-204" y="10292"/>
                      <a:pt x="690" y="6893"/>
                    </a:cubicBezTo>
                    <a:cubicBezTo>
                      <a:pt x="1517" y="3764"/>
                      <a:pt x="2369" y="537"/>
                      <a:pt x="2275" y="-249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9" name="Figura a mano libera: forma 1138">
                <a:extLst>
                  <a:ext uri="{FF2B5EF4-FFF2-40B4-BE49-F238E27FC236}">
                    <a16:creationId xmlns:a16="http://schemas.microsoft.com/office/drawing/2014/main" id="{2134DD44-797E-46A5-87C3-B8078A1DA477}"/>
                  </a:ext>
                </a:extLst>
              </p:cNvPr>
              <p:cNvSpPr/>
              <p:nvPr/>
            </p:nvSpPr>
            <p:spPr>
              <a:xfrm flipV="1">
                <a:off x="6895218" y="4061183"/>
                <a:ext cx="22831" cy="6002"/>
              </a:xfrm>
              <a:custGeom>
                <a:avLst/>
                <a:gdLst>
                  <a:gd name="connsiteX0" fmla="*/ 20016 w 22831"/>
                  <a:gd name="connsiteY0" fmla="*/ -2447 h 6002"/>
                  <a:gd name="connsiteX1" fmla="*/ -2483 w 22831"/>
                  <a:gd name="connsiteY1" fmla="*/ 3390 h 6002"/>
                  <a:gd name="connsiteX2" fmla="*/ -799 w 22831"/>
                  <a:gd name="connsiteY2" fmla="*/ 3556 h 6002"/>
                  <a:gd name="connsiteX3" fmla="*/ 20312 w 22831"/>
                  <a:gd name="connsiteY3" fmla="*/ -753 h 6002"/>
                  <a:gd name="connsiteX4" fmla="*/ 20349 w 22831"/>
                  <a:gd name="connsiteY4" fmla="*/ -2447 h 6002"/>
                  <a:gd name="connsiteX5" fmla="*/ 20016 w 22831"/>
                  <a:gd name="connsiteY5" fmla="*/ -2447 h 6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31" h="6002">
                    <a:moveTo>
                      <a:pt x="20016" y="-2447"/>
                    </a:moveTo>
                    <a:cubicBezTo>
                      <a:pt x="17230" y="-2447"/>
                      <a:pt x="-1885" y="-2208"/>
                      <a:pt x="-2483" y="3390"/>
                    </a:cubicBezTo>
                    <a:lnTo>
                      <a:pt x="-799" y="3556"/>
                    </a:lnTo>
                    <a:cubicBezTo>
                      <a:pt x="-471" y="375"/>
                      <a:pt x="14159" y="-903"/>
                      <a:pt x="20312" y="-753"/>
                    </a:cubicBezTo>
                    <a:lnTo>
                      <a:pt x="20349" y="-2447"/>
                    </a:lnTo>
                    <a:lnTo>
                      <a:pt x="20016" y="-2447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0" name="Figura a mano libera: forma 1139">
                <a:extLst>
                  <a:ext uri="{FF2B5EF4-FFF2-40B4-BE49-F238E27FC236}">
                    <a16:creationId xmlns:a16="http://schemas.microsoft.com/office/drawing/2014/main" id="{E06E59D0-866E-4FFD-9B05-0F52A59FCB1B}"/>
                  </a:ext>
                </a:extLst>
              </p:cNvPr>
              <p:cNvSpPr/>
              <p:nvPr/>
            </p:nvSpPr>
            <p:spPr>
              <a:xfrm flipV="1">
                <a:off x="6931124" y="4059671"/>
                <a:ext cx="2819" cy="19817"/>
              </a:xfrm>
              <a:custGeom>
                <a:avLst/>
                <a:gdLst>
                  <a:gd name="connsiteX0" fmla="*/ 12 w 2819"/>
                  <a:gd name="connsiteY0" fmla="*/ -2435 h 19817"/>
                  <a:gd name="connsiteX1" fmla="*/ -1677 w 2819"/>
                  <a:gd name="connsiteY1" fmla="*/ -2331 h 19817"/>
                  <a:gd name="connsiteX2" fmla="*/ -2087 w 2819"/>
                  <a:gd name="connsiteY2" fmla="*/ 3490 h 19817"/>
                  <a:gd name="connsiteX3" fmla="*/ -2519 w 2819"/>
                  <a:gd name="connsiteY3" fmla="*/ 9035 h 19817"/>
                  <a:gd name="connsiteX4" fmla="*/ -1942 w 2819"/>
                  <a:gd name="connsiteY4" fmla="*/ 12346 h 19817"/>
                  <a:gd name="connsiteX5" fmla="*/ -1614 w 2819"/>
                  <a:gd name="connsiteY5" fmla="*/ 16722 h 19817"/>
                  <a:gd name="connsiteX6" fmla="*/ -60 w 2819"/>
                  <a:gd name="connsiteY6" fmla="*/ 17382 h 19817"/>
                  <a:gd name="connsiteX7" fmla="*/ -310 w 2819"/>
                  <a:gd name="connsiteY7" fmla="*/ 11935 h 19817"/>
                  <a:gd name="connsiteX8" fmla="*/ -830 w 2819"/>
                  <a:gd name="connsiteY8" fmla="*/ 8994 h 19817"/>
                  <a:gd name="connsiteX9" fmla="*/ -414 w 2819"/>
                  <a:gd name="connsiteY9" fmla="*/ 3718 h 19817"/>
                  <a:gd name="connsiteX10" fmla="*/ 12 w 2819"/>
                  <a:gd name="connsiteY10" fmla="*/ -2435 h 1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19" h="19817">
                    <a:moveTo>
                      <a:pt x="12" y="-2435"/>
                    </a:moveTo>
                    <a:lnTo>
                      <a:pt x="-1677" y="-2331"/>
                    </a:lnTo>
                    <a:cubicBezTo>
                      <a:pt x="-1568" y="-382"/>
                      <a:pt x="-1822" y="1489"/>
                      <a:pt x="-2087" y="3490"/>
                    </a:cubicBezTo>
                    <a:cubicBezTo>
                      <a:pt x="-2332" y="5293"/>
                      <a:pt x="-2571" y="7133"/>
                      <a:pt x="-2519" y="9035"/>
                    </a:cubicBezTo>
                    <a:cubicBezTo>
                      <a:pt x="-2503" y="10106"/>
                      <a:pt x="-2217" y="11239"/>
                      <a:pt x="-1942" y="12346"/>
                    </a:cubicBezTo>
                    <a:cubicBezTo>
                      <a:pt x="-1542" y="13936"/>
                      <a:pt x="-1131" y="15599"/>
                      <a:pt x="-1614" y="16722"/>
                    </a:cubicBezTo>
                    <a:lnTo>
                      <a:pt x="-60" y="17382"/>
                    </a:lnTo>
                    <a:cubicBezTo>
                      <a:pt x="641" y="15740"/>
                      <a:pt x="163" y="13806"/>
                      <a:pt x="-310" y="11935"/>
                    </a:cubicBezTo>
                    <a:cubicBezTo>
                      <a:pt x="-559" y="10875"/>
                      <a:pt x="-809" y="9872"/>
                      <a:pt x="-830" y="8994"/>
                    </a:cubicBezTo>
                    <a:cubicBezTo>
                      <a:pt x="-882" y="7247"/>
                      <a:pt x="-658" y="5532"/>
                      <a:pt x="-414" y="3718"/>
                    </a:cubicBezTo>
                    <a:cubicBezTo>
                      <a:pt x="-133" y="1728"/>
                      <a:pt x="132" y="-330"/>
                      <a:pt x="12" y="-2435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1" name="Figura a mano libera: forma 1140">
                <a:extLst>
                  <a:ext uri="{FF2B5EF4-FFF2-40B4-BE49-F238E27FC236}">
                    <a16:creationId xmlns:a16="http://schemas.microsoft.com/office/drawing/2014/main" id="{251E4F82-149F-4013-8671-9AFEA6BF6F7E}"/>
                  </a:ext>
                </a:extLst>
              </p:cNvPr>
              <p:cNvSpPr/>
              <p:nvPr/>
            </p:nvSpPr>
            <p:spPr>
              <a:xfrm flipV="1">
                <a:off x="6897344" y="4065720"/>
                <a:ext cx="15331" cy="21111"/>
              </a:xfrm>
              <a:custGeom>
                <a:avLst/>
                <a:gdLst>
                  <a:gd name="connsiteX0" fmla="*/ 11724 w 15331"/>
                  <a:gd name="connsiteY0" fmla="*/ -2421 h 21111"/>
                  <a:gd name="connsiteX1" fmla="*/ 6771 w 15331"/>
                  <a:gd name="connsiteY1" fmla="*/ 3988 h 21111"/>
                  <a:gd name="connsiteX2" fmla="*/ 3195 w 15331"/>
                  <a:gd name="connsiteY2" fmla="*/ 8982 h 21111"/>
                  <a:gd name="connsiteX3" fmla="*/ -2480 w 15331"/>
                  <a:gd name="connsiteY3" fmla="*/ 18301 h 21111"/>
                  <a:gd name="connsiteX4" fmla="*/ -822 w 15331"/>
                  <a:gd name="connsiteY4" fmla="*/ 18691 h 21111"/>
                  <a:gd name="connsiteX5" fmla="*/ 4453 w 15331"/>
                  <a:gd name="connsiteY5" fmla="*/ 10110 h 21111"/>
                  <a:gd name="connsiteX6" fmla="*/ 8190 w 15331"/>
                  <a:gd name="connsiteY6" fmla="*/ 4902 h 21111"/>
                  <a:gd name="connsiteX7" fmla="*/ 12852 w 15331"/>
                  <a:gd name="connsiteY7" fmla="*/ -1158 h 21111"/>
                  <a:gd name="connsiteX8" fmla="*/ 11724 w 15331"/>
                  <a:gd name="connsiteY8" fmla="*/ -2421 h 21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31" h="21111">
                    <a:moveTo>
                      <a:pt x="11724" y="-2421"/>
                    </a:moveTo>
                    <a:cubicBezTo>
                      <a:pt x="9770" y="-674"/>
                      <a:pt x="8242" y="1696"/>
                      <a:pt x="6771" y="3988"/>
                    </a:cubicBezTo>
                    <a:cubicBezTo>
                      <a:pt x="5654" y="5713"/>
                      <a:pt x="4505" y="7511"/>
                      <a:pt x="3195" y="8982"/>
                    </a:cubicBezTo>
                    <a:cubicBezTo>
                      <a:pt x="1007" y="11414"/>
                      <a:pt x="-1607" y="14668"/>
                      <a:pt x="-2480" y="18301"/>
                    </a:cubicBezTo>
                    <a:lnTo>
                      <a:pt x="-822" y="18691"/>
                    </a:lnTo>
                    <a:cubicBezTo>
                      <a:pt x="-53" y="15447"/>
                      <a:pt x="2400" y="12402"/>
                      <a:pt x="4453" y="10110"/>
                    </a:cubicBezTo>
                    <a:cubicBezTo>
                      <a:pt x="5846" y="8535"/>
                      <a:pt x="7041" y="6685"/>
                      <a:pt x="8190" y="4902"/>
                    </a:cubicBezTo>
                    <a:cubicBezTo>
                      <a:pt x="9666" y="2600"/>
                      <a:pt x="11064" y="433"/>
                      <a:pt x="12852" y="-1158"/>
                    </a:cubicBezTo>
                    <a:lnTo>
                      <a:pt x="11724" y="-242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2" name="Figura a mano libera: forma 1141">
                <a:extLst>
                  <a:ext uri="{FF2B5EF4-FFF2-40B4-BE49-F238E27FC236}">
                    <a16:creationId xmlns:a16="http://schemas.microsoft.com/office/drawing/2014/main" id="{72AF9056-3B32-43D2-BF25-1FB023D99A8B}"/>
                  </a:ext>
                </a:extLst>
              </p:cNvPr>
              <p:cNvSpPr/>
              <p:nvPr/>
            </p:nvSpPr>
            <p:spPr>
              <a:xfrm flipV="1">
                <a:off x="6912197" y="4008639"/>
                <a:ext cx="7409" cy="26797"/>
              </a:xfrm>
              <a:custGeom>
                <a:avLst/>
                <a:gdLst>
                  <a:gd name="connsiteX0" fmla="*/ -975 w 7409"/>
                  <a:gd name="connsiteY0" fmla="*/ -2539 h 26797"/>
                  <a:gd name="connsiteX1" fmla="*/ -2498 w 7409"/>
                  <a:gd name="connsiteY1" fmla="*/ -1827 h 26797"/>
                  <a:gd name="connsiteX2" fmla="*/ -2207 w 7409"/>
                  <a:gd name="connsiteY2" fmla="*/ -1188 h 26797"/>
                  <a:gd name="connsiteX3" fmla="*/ 293 w 7409"/>
                  <a:gd name="connsiteY3" fmla="*/ 22907 h 26797"/>
                  <a:gd name="connsiteX4" fmla="*/ 1301 w 7409"/>
                  <a:gd name="connsiteY4" fmla="*/ 24258 h 26797"/>
                  <a:gd name="connsiteX5" fmla="*/ -674 w 7409"/>
                  <a:gd name="connsiteY5" fmla="*/ -1915 h 26797"/>
                  <a:gd name="connsiteX6" fmla="*/ -975 w 7409"/>
                  <a:gd name="connsiteY6" fmla="*/ -2539 h 26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09" h="26797">
                    <a:moveTo>
                      <a:pt x="-975" y="-2539"/>
                    </a:moveTo>
                    <a:lnTo>
                      <a:pt x="-2498" y="-1827"/>
                    </a:lnTo>
                    <a:lnTo>
                      <a:pt x="-2207" y="-1188"/>
                    </a:lnTo>
                    <a:cubicBezTo>
                      <a:pt x="750" y="5008"/>
                      <a:pt x="6883" y="17918"/>
                      <a:pt x="293" y="22907"/>
                    </a:cubicBezTo>
                    <a:lnTo>
                      <a:pt x="1301" y="24258"/>
                    </a:lnTo>
                    <a:cubicBezTo>
                      <a:pt x="8998" y="18432"/>
                      <a:pt x="2470" y="4696"/>
                      <a:pt x="-674" y="-1915"/>
                    </a:cubicBezTo>
                    <a:lnTo>
                      <a:pt x="-975" y="-253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3" name="Figura a mano libera: forma 1142">
                <a:extLst>
                  <a:ext uri="{FF2B5EF4-FFF2-40B4-BE49-F238E27FC236}">
                    <a16:creationId xmlns:a16="http://schemas.microsoft.com/office/drawing/2014/main" id="{CD4EAA09-7DFD-4B4C-AAED-0A9A0D99812D}"/>
                  </a:ext>
                </a:extLst>
              </p:cNvPr>
              <p:cNvSpPr/>
              <p:nvPr/>
            </p:nvSpPr>
            <p:spPr>
              <a:xfrm flipV="1">
                <a:off x="6934275" y="4102418"/>
                <a:ext cx="7494" cy="7400"/>
              </a:xfrm>
              <a:custGeom>
                <a:avLst/>
                <a:gdLst>
                  <a:gd name="connsiteX0" fmla="*/ -2078 w 7494"/>
                  <a:gd name="connsiteY0" fmla="*/ -2356 h 7400"/>
                  <a:gd name="connsiteX1" fmla="*/ -2535 w 7494"/>
                  <a:gd name="connsiteY1" fmla="*/ -724 h 7400"/>
                  <a:gd name="connsiteX2" fmla="*/ 1332 w 7494"/>
                  <a:gd name="connsiteY2" fmla="*/ 2436 h 7400"/>
                  <a:gd name="connsiteX3" fmla="*/ 3946 w 7494"/>
                  <a:gd name="connsiteY3" fmla="*/ 5045 h 7400"/>
                  <a:gd name="connsiteX4" fmla="*/ 4959 w 7494"/>
                  <a:gd name="connsiteY4" fmla="*/ 3699 h 7400"/>
                  <a:gd name="connsiteX5" fmla="*/ 2605 w 7494"/>
                  <a:gd name="connsiteY5" fmla="*/ 1340 h 7400"/>
                  <a:gd name="connsiteX6" fmla="*/ -2078 w 7494"/>
                  <a:gd name="connsiteY6" fmla="*/ -2356 h 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94" h="7400">
                    <a:moveTo>
                      <a:pt x="-2078" y="-2356"/>
                    </a:moveTo>
                    <a:lnTo>
                      <a:pt x="-2535" y="-724"/>
                    </a:lnTo>
                    <a:cubicBezTo>
                      <a:pt x="-1080" y="-308"/>
                      <a:pt x="100" y="1017"/>
                      <a:pt x="1332" y="2436"/>
                    </a:cubicBezTo>
                    <a:cubicBezTo>
                      <a:pt x="2153" y="3372"/>
                      <a:pt x="2995" y="4333"/>
                      <a:pt x="3946" y="5045"/>
                    </a:cubicBezTo>
                    <a:lnTo>
                      <a:pt x="4959" y="3699"/>
                    </a:lnTo>
                    <a:cubicBezTo>
                      <a:pt x="4143" y="3081"/>
                      <a:pt x="3405" y="2244"/>
                      <a:pt x="2605" y="1340"/>
                    </a:cubicBezTo>
                    <a:cubicBezTo>
                      <a:pt x="1254" y="-209"/>
                      <a:pt x="-134" y="-1805"/>
                      <a:pt x="-2078" y="-2356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4" name="Figura a mano libera: forma 1143">
                <a:extLst>
                  <a:ext uri="{FF2B5EF4-FFF2-40B4-BE49-F238E27FC236}">
                    <a16:creationId xmlns:a16="http://schemas.microsoft.com/office/drawing/2014/main" id="{7BC04A41-0934-4DD3-AC2E-B48FFEE9DBCD}"/>
                  </a:ext>
                </a:extLst>
              </p:cNvPr>
              <p:cNvSpPr/>
              <p:nvPr/>
            </p:nvSpPr>
            <p:spPr>
              <a:xfrm flipV="1">
                <a:off x="6926973" y="4126835"/>
                <a:ext cx="12135" cy="13819"/>
              </a:xfrm>
              <a:custGeom>
                <a:avLst/>
                <a:gdLst>
                  <a:gd name="connsiteX0" fmla="*/ 7644 w 12135"/>
                  <a:gd name="connsiteY0" fmla="*/ -2295 h 13819"/>
                  <a:gd name="connsiteX1" fmla="*/ 6111 w 12135"/>
                  <a:gd name="connsiteY1" fmla="*/ -1999 h 13819"/>
                  <a:gd name="connsiteX2" fmla="*/ -2127 w 12135"/>
                  <a:gd name="connsiteY2" fmla="*/ 9908 h 13819"/>
                  <a:gd name="connsiteX3" fmla="*/ -2527 w 12135"/>
                  <a:gd name="connsiteY3" fmla="*/ 10859 h 13819"/>
                  <a:gd name="connsiteX4" fmla="*/ -983 w 12135"/>
                  <a:gd name="connsiteY4" fmla="*/ 11524 h 13819"/>
                  <a:gd name="connsiteX5" fmla="*/ -567 w 12135"/>
                  <a:gd name="connsiteY5" fmla="*/ 10563 h 13819"/>
                  <a:gd name="connsiteX6" fmla="*/ 6698 w 12135"/>
                  <a:gd name="connsiteY6" fmla="*/ -424 h 13819"/>
                  <a:gd name="connsiteX7" fmla="*/ 8855 w 12135"/>
                  <a:gd name="connsiteY7" fmla="*/ -305 h 13819"/>
                  <a:gd name="connsiteX8" fmla="*/ 9609 w 12135"/>
                  <a:gd name="connsiteY8" fmla="*/ -1822 h 13819"/>
                  <a:gd name="connsiteX9" fmla="*/ 7644 w 12135"/>
                  <a:gd name="connsiteY9" fmla="*/ -2295 h 1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5" h="13819">
                    <a:moveTo>
                      <a:pt x="7644" y="-2295"/>
                    </a:moveTo>
                    <a:cubicBezTo>
                      <a:pt x="7145" y="-2295"/>
                      <a:pt x="6620" y="-2197"/>
                      <a:pt x="6111" y="-1999"/>
                    </a:cubicBezTo>
                    <a:cubicBezTo>
                      <a:pt x="2182" y="-518"/>
                      <a:pt x="-619" y="6259"/>
                      <a:pt x="-2127" y="9908"/>
                    </a:cubicBezTo>
                    <a:lnTo>
                      <a:pt x="-2527" y="10859"/>
                    </a:lnTo>
                    <a:lnTo>
                      <a:pt x="-983" y="11524"/>
                    </a:lnTo>
                    <a:lnTo>
                      <a:pt x="-567" y="10563"/>
                    </a:lnTo>
                    <a:cubicBezTo>
                      <a:pt x="633" y="7637"/>
                      <a:pt x="3466" y="797"/>
                      <a:pt x="6698" y="-424"/>
                    </a:cubicBezTo>
                    <a:cubicBezTo>
                      <a:pt x="7436" y="-689"/>
                      <a:pt x="8128" y="-653"/>
                      <a:pt x="8855" y="-305"/>
                    </a:cubicBezTo>
                    <a:lnTo>
                      <a:pt x="9609" y="-1822"/>
                    </a:lnTo>
                    <a:cubicBezTo>
                      <a:pt x="8954" y="-2145"/>
                      <a:pt x="8315" y="-2295"/>
                      <a:pt x="7644" y="-2295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5" name="Figura a mano libera: forma 1144">
                <a:extLst>
                  <a:ext uri="{FF2B5EF4-FFF2-40B4-BE49-F238E27FC236}">
                    <a16:creationId xmlns:a16="http://schemas.microsoft.com/office/drawing/2014/main" id="{5D6F65DF-2583-4F19-9586-CE936A7073B0}"/>
                  </a:ext>
                </a:extLst>
              </p:cNvPr>
              <p:cNvSpPr/>
              <p:nvPr/>
            </p:nvSpPr>
            <p:spPr>
              <a:xfrm flipV="1">
                <a:off x="6922322" y="4133295"/>
                <a:ext cx="5393" cy="20695"/>
              </a:xfrm>
              <a:custGeom>
                <a:avLst/>
                <a:gdLst>
                  <a:gd name="connsiteX0" fmla="*/ 1243 w 5393"/>
                  <a:gd name="connsiteY0" fmla="*/ -2274 h 20695"/>
                  <a:gd name="connsiteX1" fmla="*/ 136 w 5393"/>
                  <a:gd name="connsiteY1" fmla="*/ 1718 h 20695"/>
                  <a:gd name="connsiteX2" fmla="*/ -2140 w 5393"/>
                  <a:gd name="connsiteY2" fmla="*/ 18422 h 20695"/>
                  <a:gd name="connsiteX3" fmla="*/ -503 w 5393"/>
                  <a:gd name="connsiteY3" fmla="*/ 18001 h 20695"/>
                  <a:gd name="connsiteX4" fmla="*/ 1763 w 5393"/>
                  <a:gd name="connsiteY4" fmla="*/ 2175 h 20695"/>
                  <a:gd name="connsiteX5" fmla="*/ 2880 w 5393"/>
                  <a:gd name="connsiteY5" fmla="*/ -1848 h 20695"/>
                  <a:gd name="connsiteX6" fmla="*/ 1243 w 5393"/>
                  <a:gd name="connsiteY6" fmla="*/ -2274 h 20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93" h="20695">
                    <a:moveTo>
                      <a:pt x="1243" y="-2274"/>
                    </a:moveTo>
                    <a:cubicBezTo>
                      <a:pt x="921" y="-1006"/>
                      <a:pt x="536" y="346"/>
                      <a:pt x="136" y="1718"/>
                    </a:cubicBezTo>
                    <a:cubicBezTo>
                      <a:pt x="-1485" y="7383"/>
                      <a:pt x="-3315" y="13807"/>
                      <a:pt x="-2140" y="18422"/>
                    </a:cubicBezTo>
                    <a:lnTo>
                      <a:pt x="-503" y="18001"/>
                    </a:lnTo>
                    <a:cubicBezTo>
                      <a:pt x="-1563" y="13833"/>
                      <a:pt x="209" y="7653"/>
                      <a:pt x="1763" y="2175"/>
                    </a:cubicBezTo>
                    <a:cubicBezTo>
                      <a:pt x="2158" y="787"/>
                      <a:pt x="2543" y="-559"/>
                      <a:pt x="2880" y="-1848"/>
                    </a:cubicBezTo>
                    <a:lnTo>
                      <a:pt x="1243" y="-2274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6" name="Figura a mano libera: forma 1145">
                <a:extLst>
                  <a:ext uri="{FF2B5EF4-FFF2-40B4-BE49-F238E27FC236}">
                    <a16:creationId xmlns:a16="http://schemas.microsoft.com/office/drawing/2014/main" id="{BF57F50A-A282-4F2A-A276-F777152E60F7}"/>
                  </a:ext>
                </a:extLst>
              </p:cNvPr>
              <p:cNvSpPr/>
              <p:nvPr/>
            </p:nvSpPr>
            <p:spPr>
              <a:xfrm flipV="1">
                <a:off x="6936754" y="4149178"/>
                <a:ext cx="9703" cy="2557"/>
              </a:xfrm>
              <a:custGeom>
                <a:avLst/>
                <a:gdLst>
                  <a:gd name="connsiteX0" fmla="*/ 3134 w 9703"/>
                  <a:gd name="connsiteY0" fmla="*/ -2259 h 2557"/>
                  <a:gd name="connsiteX1" fmla="*/ -2541 w 9703"/>
                  <a:gd name="connsiteY1" fmla="*/ -1292 h 2557"/>
                  <a:gd name="connsiteX2" fmla="*/ -1990 w 9703"/>
                  <a:gd name="connsiteY2" fmla="*/ 298 h 2557"/>
                  <a:gd name="connsiteX3" fmla="*/ 6060 w 9703"/>
                  <a:gd name="connsiteY3" fmla="*/ 137 h 2557"/>
                  <a:gd name="connsiteX4" fmla="*/ 7162 w 9703"/>
                  <a:gd name="connsiteY4" fmla="*/ -1147 h 2557"/>
                  <a:gd name="connsiteX5" fmla="*/ 3134 w 9703"/>
                  <a:gd name="connsiteY5" fmla="*/ -2259 h 2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03" h="2557">
                    <a:moveTo>
                      <a:pt x="3134" y="-2259"/>
                    </a:moveTo>
                    <a:cubicBezTo>
                      <a:pt x="920" y="-2259"/>
                      <a:pt x="-1429" y="-1677"/>
                      <a:pt x="-2541" y="-1292"/>
                    </a:cubicBezTo>
                    <a:lnTo>
                      <a:pt x="-1990" y="298"/>
                    </a:lnTo>
                    <a:cubicBezTo>
                      <a:pt x="489" y="-559"/>
                      <a:pt x="4641" y="-1074"/>
                      <a:pt x="6060" y="137"/>
                    </a:cubicBezTo>
                    <a:lnTo>
                      <a:pt x="7162" y="-1147"/>
                    </a:lnTo>
                    <a:cubicBezTo>
                      <a:pt x="6180" y="-1999"/>
                      <a:pt x="4683" y="-2259"/>
                      <a:pt x="3134" y="-225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7" name="Figura a mano libera: forma 1146">
                <a:extLst>
                  <a:ext uri="{FF2B5EF4-FFF2-40B4-BE49-F238E27FC236}">
                    <a16:creationId xmlns:a16="http://schemas.microsoft.com/office/drawing/2014/main" id="{4231005F-616F-4C57-8D2E-6D2F11A7BF39}"/>
                  </a:ext>
                </a:extLst>
              </p:cNvPr>
              <p:cNvSpPr/>
              <p:nvPr/>
            </p:nvSpPr>
            <p:spPr>
              <a:xfrm flipV="1">
                <a:off x="6893653" y="4168126"/>
                <a:ext cx="17052" cy="6310"/>
              </a:xfrm>
              <a:custGeom>
                <a:avLst/>
                <a:gdLst>
                  <a:gd name="connsiteX0" fmla="*/ -1883 w 17052"/>
                  <a:gd name="connsiteY0" fmla="*/ -2213 h 6310"/>
                  <a:gd name="connsiteX1" fmla="*/ -2475 w 17052"/>
                  <a:gd name="connsiteY1" fmla="*/ -618 h 6310"/>
                  <a:gd name="connsiteX2" fmla="*/ 435 w 17052"/>
                  <a:gd name="connsiteY2" fmla="*/ 1409 h 6310"/>
                  <a:gd name="connsiteX3" fmla="*/ 3886 w 17052"/>
                  <a:gd name="connsiteY3" fmla="*/ 3727 h 6310"/>
                  <a:gd name="connsiteX4" fmla="*/ 13122 w 17052"/>
                  <a:gd name="connsiteY4" fmla="*/ 2433 h 6310"/>
                  <a:gd name="connsiteX5" fmla="*/ 14577 w 17052"/>
                  <a:gd name="connsiteY5" fmla="*/ 1929 h 6310"/>
                  <a:gd name="connsiteX6" fmla="*/ 14026 w 17052"/>
                  <a:gd name="connsiteY6" fmla="*/ 318 h 6310"/>
                  <a:gd name="connsiteX7" fmla="*/ 12534 w 17052"/>
                  <a:gd name="connsiteY7" fmla="*/ 863 h 6310"/>
                  <a:gd name="connsiteX8" fmla="*/ 4427 w 17052"/>
                  <a:gd name="connsiteY8" fmla="*/ 2131 h 6310"/>
                  <a:gd name="connsiteX9" fmla="*/ 1563 w 17052"/>
                  <a:gd name="connsiteY9" fmla="*/ 151 h 6310"/>
                  <a:gd name="connsiteX10" fmla="*/ -1883 w 17052"/>
                  <a:gd name="connsiteY10" fmla="*/ -2213 h 6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052" h="6310">
                    <a:moveTo>
                      <a:pt x="-1883" y="-2213"/>
                    </a:moveTo>
                    <a:lnTo>
                      <a:pt x="-2475" y="-618"/>
                    </a:lnTo>
                    <a:cubicBezTo>
                      <a:pt x="-1405" y="-238"/>
                      <a:pt x="-511" y="557"/>
                      <a:pt x="435" y="1409"/>
                    </a:cubicBezTo>
                    <a:cubicBezTo>
                      <a:pt x="1464" y="2319"/>
                      <a:pt x="2545" y="3280"/>
                      <a:pt x="3886" y="3727"/>
                    </a:cubicBezTo>
                    <a:cubicBezTo>
                      <a:pt x="6895" y="4740"/>
                      <a:pt x="10346" y="3457"/>
                      <a:pt x="13122" y="2433"/>
                    </a:cubicBezTo>
                    <a:cubicBezTo>
                      <a:pt x="13620" y="2251"/>
                      <a:pt x="14104" y="2085"/>
                      <a:pt x="14577" y="1929"/>
                    </a:cubicBezTo>
                    <a:lnTo>
                      <a:pt x="14026" y="318"/>
                    </a:lnTo>
                    <a:cubicBezTo>
                      <a:pt x="13543" y="484"/>
                      <a:pt x="13059" y="666"/>
                      <a:pt x="12534" y="863"/>
                    </a:cubicBezTo>
                    <a:cubicBezTo>
                      <a:pt x="9889" y="1840"/>
                      <a:pt x="6869" y="2937"/>
                      <a:pt x="4427" y="2131"/>
                    </a:cubicBezTo>
                    <a:cubicBezTo>
                      <a:pt x="3403" y="1788"/>
                      <a:pt x="2504" y="993"/>
                      <a:pt x="1563" y="151"/>
                    </a:cubicBezTo>
                    <a:cubicBezTo>
                      <a:pt x="534" y="-758"/>
                      <a:pt x="-526" y="-1715"/>
                      <a:pt x="-1883" y="-221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8" name="Figura a mano libera: forma 1147">
                <a:extLst>
                  <a:ext uri="{FF2B5EF4-FFF2-40B4-BE49-F238E27FC236}">
                    <a16:creationId xmlns:a16="http://schemas.microsoft.com/office/drawing/2014/main" id="{785D615A-6EBB-408A-B907-17B962FA47BC}"/>
                  </a:ext>
                </a:extLst>
              </p:cNvPr>
              <p:cNvSpPr/>
              <p:nvPr/>
            </p:nvSpPr>
            <p:spPr>
              <a:xfrm flipV="1">
                <a:off x="6887640" y="4099071"/>
                <a:ext cx="7665" cy="25009"/>
              </a:xfrm>
              <a:custGeom>
                <a:avLst/>
                <a:gdLst>
                  <a:gd name="connsiteX0" fmla="*/ 1783 w 7665"/>
                  <a:gd name="connsiteY0" fmla="*/ -2344 h 25009"/>
                  <a:gd name="connsiteX1" fmla="*/ 869 w 7665"/>
                  <a:gd name="connsiteY1" fmla="*/ -930 h 25009"/>
                  <a:gd name="connsiteX2" fmla="*/ -181 w 7665"/>
                  <a:gd name="connsiteY2" fmla="*/ 16408 h 25009"/>
                  <a:gd name="connsiteX3" fmla="*/ -2458 w 7665"/>
                  <a:gd name="connsiteY3" fmla="*/ 22245 h 25009"/>
                  <a:gd name="connsiteX4" fmla="*/ -826 w 7665"/>
                  <a:gd name="connsiteY4" fmla="*/ 22666 h 25009"/>
                  <a:gd name="connsiteX5" fmla="*/ 1373 w 7665"/>
                  <a:gd name="connsiteY5" fmla="*/ 17089 h 25009"/>
                  <a:gd name="connsiteX6" fmla="*/ 1783 w 7665"/>
                  <a:gd name="connsiteY6" fmla="*/ -2344 h 2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65" h="25009">
                    <a:moveTo>
                      <a:pt x="1783" y="-2344"/>
                    </a:moveTo>
                    <a:lnTo>
                      <a:pt x="869" y="-930"/>
                    </a:lnTo>
                    <a:cubicBezTo>
                      <a:pt x="6019" y="2433"/>
                      <a:pt x="2594" y="10182"/>
                      <a:pt x="-181" y="16408"/>
                    </a:cubicBezTo>
                    <a:cubicBezTo>
                      <a:pt x="-1132" y="18580"/>
                      <a:pt x="-2047" y="20623"/>
                      <a:pt x="-2458" y="22245"/>
                    </a:cubicBezTo>
                    <a:lnTo>
                      <a:pt x="-826" y="22666"/>
                    </a:lnTo>
                    <a:cubicBezTo>
                      <a:pt x="-451" y="21179"/>
                      <a:pt x="442" y="19194"/>
                      <a:pt x="1373" y="17089"/>
                    </a:cubicBezTo>
                    <a:cubicBezTo>
                      <a:pt x="4231" y="10644"/>
                      <a:pt x="8140" y="1809"/>
                      <a:pt x="1783" y="-234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9" name="Figura a mano libera: forma 1148">
                <a:extLst>
                  <a:ext uri="{FF2B5EF4-FFF2-40B4-BE49-F238E27FC236}">
                    <a16:creationId xmlns:a16="http://schemas.microsoft.com/office/drawing/2014/main" id="{3CD3F529-5B74-4297-A5E6-3C6303CD6160}"/>
                  </a:ext>
                </a:extLst>
              </p:cNvPr>
              <p:cNvSpPr/>
              <p:nvPr/>
            </p:nvSpPr>
            <p:spPr>
              <a:xfrm flipV="1">
                <a:off x="6891720" y="4074566"/>
                <a:ext cx="15046" cy="5924"/>
              </a:xfrm>
              <a:custGeom>
                <a:avLst/>
                <a:gdLst>
                  <a:gd name="connsiteX0" fmla="*/ 11453 w 15046"/>
                  <a:gd name="connsiteY0" fmla="*/ -2418 h 5924"/>
                  <a:gd name="connsiteX1" fmla="*/ 7061 w 15046"/>
                  <a:gd name="connsiteY1" fmla="*/ -1488 h 5924"/>
                  <a:gd name="connsiteX2" fmla="*/ 3829 w 15046"/>
                  <a:gd name="connsiteY2" fmla="*/ -1352 h 5924"/>
                  <a:gd name="connsiteX3" fmla="*/ -2470 w 15046"/>
                  <a:gd name="connsiteY3" fmla="*/ 2208 h 5924"/>
                  <a:gd name="connsiteX4" fmla="*/ -1389 w 15046"/>
                  <a:gd name="connsiteY4" fmla="*/ 3507 h 5924"/>
                  <a:gd name="connsiteX5" fmla="*/ 4146 w 15046"/>
                  <a:gd name="connsiteY5" fmla="*/ 316 h 5924"/>
                  <a:gd name="connsiteX6" fmla="*/ 7009 w 15046"/>
                  <a:gd name="connsiteY6" fmla="*/ 207 h 5924"/>
                  <a:gd name="connsiteX7" fmla="*/ 12576 w 15046"/>
                  <a:gd name="connsiteY7" fmla="*/ -1160 h 5924"/>
                  <a:gd name="connsiteX8" fmla="*/ 11453 w 15046"/>
                  <a:gd name="connsiteY8" fmla="*/ -2418 h 5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46" h="5924">
                    <a:moveTo>
                      <a:pt x="11453" y="-2418"/>
                    </a:moveTo>
                    <a:cubicBezTo>
                      <a:pt x="10278" y="-1368"/>
                      <a:pt x="8787" y="-1415"/>
                      <a:pt x="7061" y="-1488"/>
                    </a:cubicBezTo>
                    <a:cubicBezTo>
                      <a:pt x="6011" y="-1529"/>
                      <a:pt x="4920" y="-1560"/>
                      <a:pt x="3829" y="-1352"/>
                    </a:cubicBezTo>
                    <a:cubicBezTo>
                      <a:pt x="1183" y="-827"/>
                      <a:pt x="-594" y="648"/>
                      <a:pt x="-2470" y="2208"/>
                    </a:cubicBezTo>
                    <a:lnTo>
                      <a:pt x="-1389" y="3507"/>
                    </a:lnTo>
                    <a:cubicBezTo>
                      <a:pt x="388" y="2031"/>
                      <a:pt x="1926" y="747"/>
                      <a:pt x="4146" y="316"/>
                    </a:cubicBezTo>
                    <a:cubicBezTo>
                      <a:pt x="5050" y="134"/>
                      <a:pt x="6043" y="170"/>
                      <a:pt x="7009" y="207"/>
                    </a:cubicBezTo>
                    <a:cubicBezTo>
                      <a:pt x="8922" y="269"/>
                      <a:pt x="10897" y="342"/>
                      <a:pt x="12576" y="-1160"/>
                    </a:cubicBezTo>
                    <a:lnTo>
                      <a:pt x="11453" y="-241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0" name="Figura a mano libera: forma 1149">
                <a:extLst>
                  <a:ext uri="{FF2B5EF4-FFF2-40B4-BE49-F238E27FC236}">
                    <a16:creationId xmlns:a16="http://schemas.microsoft.com/office/drawing/2014/main" id="{1E1AFB7F-30C1-4308-A5EF-134C3C67ACB3}"/>
                  </a:ext>
                </a:extLst>
              </p:cNvPr>
              <p:cNvSpPr/>
              <p:nvPr/>
            </p:nvSpPr>
            <p:spPr>
              <a:xfrm flipV="1">
                <a:off x="6929733" y="4084442"/>
                <a:ext cx="9905" cy="3891"/>
              </a:xfrm>
              <a:custGeom>
                <a:avLst/>
                <a:gdLst>
                  <a:gd name="connsiteX0" fmla="*/ 6773 w 9905"/>
                  <a:gd name="connsiteY0" fmla="*/ -2399 h 3891"/>
                  <a:gd name="connsiteX1" fmla="*/ 2330 w 9905"/>
                  <a:gd name="connsiteY1" fmla="*/ -1240 h 3891"/>
                  <a:gd name="connsiteX2" fmla="*/ -2285 w 9905"/>
                  <a:gd name="connsiteY2" fmla="*/ -242 h 3891"/>
                  <a:gd name="connsiteX3" fmla="*/ -2530 w 9905"/>
                  <a:gd name="connsiteY3" fmla="*/ 1421 h 3891"/>
                  <a:gd name="connsiteX4" fmla="*/ 2985 w 9905"/>
                  <a:gd name="connsiteY4" fmla="*/ 325 h 3891"/>
                  <a:gd name="connsiteX5" fmla="*/ 7231 w 9905"/>
                  <a:gd name="connsiteY5" fmla="*/ -689 h 3891"/>
                  <a:gd name="connsiteX6" fmla="*/ 7376 w 9905"/>
                  <a:gd name="connsiteY6" fmla="*/ -2378 h 3891"/>
                  <a:gd name="connsiteX7" fmla="*/ 6773 w 9905"/>
                  <a:gd name="connsiteY7" fmla="*/ -2399 h 3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05" h="3891">
                    <a:moveTo>
                      <a:pt x="6773" y="-2399"/>
                    </a:moveTo>
                    <a:cubicBezTo>
                      <a:pt x="5116" y="-2399"/>
                      <a:pt x="3697" y="-1801"/>
                      <a:pt x="2330" y="-1240"/>
                    </a:cubicBezTo>
                    <a:cubicBezTo>
                      <a:pt x="828" y="-606"/>
                      <a:pt x="-601" y="-18"/>
                      <a:pt x="-2285" y="-242"/>
                    </a:cubicBezTo>
                    <a:lnTo>
                      <a:pt x="-2530" y="1421"/>
                    </a:lnTo>
                    <a:cubicBezTo>
                      <a:pt x="-383" y="1723"/>
                      <a:pt x="1327" y="1011"/>
                      <a:pt x="2985" y="325"/>
                    </a:cubicBezTo>
                    <a:cubicBezTo>
                      <a:pt x="4393" y="-262"/>
                      <a:pt x="5718" y="-813"/>
                      <a:pt x="7231" y="-689"/>
                    </a:cubicBezTo>
                    <a:lnTo>
                      <a:pt x="7376" y="-2378"/>
                    </a:lnTo>
                    <a:lnTo>
                      <a:pt x="6773" y="-239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1" name="Figura a mano libera: forma 1150">
                <a:extLst>
                  <a:ext uri="{FF2B5EF4-FFF2-40B4-BE49-F238E27FC236}">
                    <a16:creationId xmlns:a16="http://schemas.microsoft.com/office/drawing/2014/main" id="{D83B3B5B-3623-4651-9B9C-8105358B3512}"/>
                  </a:ext>
                </a:extLst>
              </p:cNvPr>
              <p:cNvSpPr/>
              <p:nvPr/>
            </p:nvSpPr>
            <p:spPr>
              <a:xfrm flipV="1">
                <a:off x="6912187" y="4074457"/>
                <a:ext cx="12161" cy="18673"/>
              </a:xfrm>
              <a:custGeom>
                <a:avLst/>
                <a:gdLst>
                  <a:gd name="connsiteX0" fmla="*/ 8007 w 12161"/>
                  <a:gd name="connsiteY0" fmla="*/ -2404 h 18673"/>
                  <a:gd name="connsiteX1" fmla="*/ 3714 w 12161"/>
                  <a:gd name="connsiteY1" fmla="*/ 4555 h 18673"/>
                  <a:gd name="connsiteX2" fmla="*/ 1843 w 12161"/>
                  <a:gd name="connsiteY2" fmla="*/ 6608 h 18673"/>
                  <a:gd name="connsiteX3" fmla="*/ -1577 w 12161"/>
                  <a:gd name="connsiteY3" fmla="*/ 13172 h 18673"/>
                  <a:gd name="connsiteX4" fmla="*/ -2502 w 12161"/>
                  <a:gd name="connsiteY4" fmla="*/ 15604 h 18673"/>
                  <a:gd name="connsiteX5" fmla="*/ -948 w 12161"/>
                  <a:gd name="connsiteY5" fmla="*/ 16269 h 18673"/>
                  <a:gd name="connsiteX6" fmla="*/ 3 w 12161"/>
                  <a:gd name="connsiteY6" fmla="*/ 13744 h 18673"/>
                  <a:gd name="connsiteX7" fmla="*/ 3137 w 12161"/>
                  <a:gd name="connsiteY7" fmla="*/ 7710 h 18673"/>
                  <a:gd name="connsiteX8" fmla="*/ 4956 w 12161"/>
                  <a:gd name="connsiteY8" fmla="*/ 5704 h 18673"/>
                  <a:gd name="connsiteX9" fmla="*/ 9659 w 12161"/>
                  <a:gd name="connsiteY9" fmla="*/ -2040 h 18673"/>
                  <a:gd name="connsiteX10" fmla="*/ 8007 w 12161"/>
                  <a:gd name="connsiteY10" fmla="*/ -2404 h 18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161" h="18673">
                    <a:moveTo>
                      <a:pt x="8007" y="-2404"/>
                    </a:moveTo>
                    <a:cubicBezTo>
                      <a:pt x="7336" y="693"/>
                      <a:pt x="5657" y="2492"/>
                      <a:pt x="3714" y="4555"/>
                    </a:cubicBezTo>
                    <a:cubicBezTo>
                      <a:pt x="3111" y="5199"/>
                      <a:pt x="2477" y="5870"/>
                      <a:pt x="1843" y="6608"/>
                    </a:cubicBezTo>
                    <a:cubicBezTo>
                      <a:pt x="-23" y="8811"/>
                      <a:pt x="-813" y="11026"/>
                      <a:pt x="-1577" y="13172"/>
                    </a:cubicBezTo>
                    <a:cubicBezTo>
                      <a:pt x="-1863" y="13972"/>
                      <a:pt x="-2159" y="14794"/>
                      <a:pt x="-2502" y="15604"/>
                    </a:cubicBezTo>
                    <a:lnTo>
                      <a:pt x="-948" y="16269"/>
                    </a:lnTo>
                    <a:cubicBezTo>
                      <a:pt x="-584" y="15417"/>
                      <a:pt x="-288" y="14580"/>
                      <a:pt x="3" y="13744"/>
                    </a:cubicBezTo>
                    <a:cubicBezTo>
                      <a:pt x="756" y="11654"/>
                      <a:pt x="1468" y="9679"/>
                      <a:pt x="3137" y="7710"/>
                    </a:cubicBezTo>
                    <a:cubicBezTo>
                      <a:pt x="3740" y="6992"/>
                      <a:pt x="4348" y="6332"/>
                      <a:pt x="4956" y="5704"/>
                    </a:cubicBezTo>
                    <a:cubicBezTo>
                      <a:pt x="6972" y="3552"/>
                      <a:pt x="8890" y="1504"/>
                      <a:pt x="9659" y="-2040"/>
                    </a:cubicBezTo>
                    <a:lnTo>
                      <a:pt x="8007" y="-2404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2" name="Figura a mano libera: forma 1151">
                <a:extLst>
                  <a:ext uri="{FF2B5EF4-FFF2-40B4-BE49-F238E27FC236}">
                    <a16:creationId xmlns:a16="http://schemas.microsoft.com/office/drawing/2014/main" id="{7F471C88-438E-4D9F-9A8B-1BAEA19A2B35}"/>
                  </a:ext>
                </a:extLst>
              </p:cNvPr>
              <p:cNvSpPr/>
              <p:nvPr/>
            </p:nvSpPr>
            <p:spPr>
              <a:xfrm flipV="1">
                <a:off x="6924733" y="4043097"/>
                <a:ext cx="5540" cy="5774"/>
              </a:xfrm>
              <a:custGeom>
                <a:avLst/>
                <a:gdLst>
                  <a:gd name="connsiteX0" fmla="*/ -1566 w 5540"/>
                  <a:gd name="connsiteY0" fmla="*/ -2487 h 5774"/>
                  <a:gd name="connsiteX1" fmla="*/ -2518 w 5540"/>
                  <a:gd name="connsiteY1" fmla="*/ -1099 h 5774"/>
                  <a:gd name="connsiteX2" fmla="*/ -2060 w 5540"/>
                  <a:gd name="connsiteY2" fmla="*/ -787 h 5774"/>
                  <a:gd name="connsiteX3" fmla="*/ 1339 w 5540"/>
                  <a:gd name="connsiteY3" fmla="*/ 3288 h 5774"/>
                  <a:gd name="connsiteX4" fmla="*/ 3023 w 5540"/>
                  <a:gd name="connsiteY4" fmla="*/ 3262 h 5774"/>
                  <a:gd name="connsiteX5" fmla="*/ -1125 w 5540"/>
                  <a:gd name="connsiteY5" fmla="*/ -2190 h 5774"/>
                  <a:gd name="connsiteX6" fmla="*/ -1566 w 5540"/>
                  <a:gd name="connsiteY6" fmla="*/ -2487 h 5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40" h="5774">
                    <a:moveTo>
                      <a:pt x="-1566" y="-2487"/>
                    </a:moveTo>
                    <a:lnTo>
                      <a:pt x="-2518" y="-1099"/>
                    </a:lnTo>
                    <a:lnTo>
                      <a:pt x="-2060" y="-787"/>
                    </a:lnTo>
                    <a:cubicBezTo>
                      <a:pt x="-407" y="320"/>
                      <a:pt x="1302" y="1458"/>
                      <a:pt x="1339" y="3288"/>
                    </a:cubicBezTo>
                    <a:lnTo>
                      <a:pt x="3023" y="3262"/>
                    </a:lnTo>
                    <a:cubicBezTo>
                      <a:pt x="2976" y="543"/>
                      <a:pt x="705" y="-974"/>
                      <a:pt x="-1125" y="-2190"/>
                    </a:cubicBezTo>
                    <a:lnTo>
                      <a:pt x="-1566" y="-2487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3" name="Figura a mano libera: forma 1152">
                <a:extLst>
                  <a:ext uri="{FF2B5EF4-FFF2-40B4-BE49-F238E27FC236}">
                    <a16:creationId xmlns:a16="http://schemas.microsoft.com/office/drawing/2014/main" id="{353DB6F3-19F2-4FC9-A8C9-61E795E6D2A1}"/>
                  </a:ext>
                </a:extLst>
              </p:cNvPr>
              <p:cNvSpPr/>
              <p:nvPr/>
            </p:nvSpPr>
            <p:spPr>
              <a:xfrm flipV="1">
                <a:off x="6919188" y="4035264"/>
                <a:ext cx="7224" cy="8980"/>
              </a:xfrm>
              <a:custGeom>
                <a:avLst/>
                <a:gdLst>
                  <a:gd name="connsiteX0" fmla="*/ 3140 w 7224"/>
                  <a:gd name="connsiteY0" fmla="*/ -2500 h 8980"/>
                  <a:gd name="connsiteX1" fmla="*/ -2510 w 7224"/>
                  <a:gd name="connsiteY1" fmla="*/ 5160 h 8980"/>
                  <a:gd name="connsiteX2" fmla="*/ -1455 w 7224"/>
                  <a:gd name="connsiteY2" fmla="*/ 6481 h 8980"/>
                  <a:gd name="connsiteX3" fmla="*/ 4714 w 7224"/>
                  <a:gd name="connsiteY3" fmla="*/ -1918 h 8980"/>
                  <a:gd name="connsiteX4" fmla="*/ 3140 w 7224"/>
                  <a:gd name="connsiteY4" fmla="*/ -2500 h 8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24" h="8980">
                    <a:moveTo>
                      <a:pt x="3140" y="-2500"/>
                    </a:moveTo>
                    <a:cubicBezTo>
                      <a:pt x="1981" y="597"/>
                      <a:pt x="240" y="2957"/>
                      <a:pt x="-2510" y="5160"/>
                    </a:cubicBezTo>
                    <a:lnTo>
                      <a:pt x="-1455" y="6481"/>
                    </a:lnTo>
                    <a:cubicBezTo>
                      <a:pt x="1508" y="4105"/>
                      <a:pt x="3477" y="1445"/>
                      <a:pt x="4714" y="-1918"/>
                    </a:cubicBezTo>
                    <a:lnTo>
                      <a:pt x="3140" y="-250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4" name="Figura a mano libera: forma 1153">
                <a:extLst>
                  <a:ext uri="{FF2B5EF4-FFF2-40B4-BE49-F238E27FC236}">
                    <a16:creationId xmlns:a16="http://schemas.microsoft.com/office/drawing/2014/main" id="{84946A5B-8A52-4DF7-BD0F-55AF2A34BF5E}"/>
                  </a:ext>
                </a:extLst>
              </p:cNvPr>
              <p:cNvSpPr/>
              <p:nvPr/>
            </p:nvSpPr>
            <p:spPr>
              <a:xfrm flipV="1">
                <a:off x="6912343" y="4012121"/>
                <a:ext cx="6200" cy="10467"/>
              </a:xfrm>
              <a:custGeom>
                <a:avLst/>
                <a:gdLst>
                  <a:gd name="connsiteX0" fmla="*/ 3588 w 6200"/>
                  <a:gd name="connsiteY0" fmla="*/ -2549 h 10467"/>
                  <a:gd name="connsiteX1" fmla="*/ 1941 w 6200"/>
                  <a:gd name="connsiteY1" fmla="*/ -2180 h 10467"/>
                  <a:gd name="connsiteX2" fmla="*/ -2497 w 6200"/>
                  <a:gd name="connsiteY2" fmla="*/ 6770 h 10467"/>
                  <a:gd name="connsiteX3" fmla="*/ -1261 w 6200"/>
                  <a:gd name="connsiteY3" fmla="*/ 7918 h 10467"/>
                  <a:gd name="connsiteX4" fmla="*/ 3588 w 6200"/>
                  <a:gd name="connsiteY4" fmla="*/ -2549 h 10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00" h="10467">
                    <a:moveTo>
                      <a:pt x="3588" y="-2549"/>
                    </a:moveTo>
                    <a:lnTo>
                      <a:pt x="1941" y="-2180"/>
                    </a:lnTo>
                    <a:cubicBezTo>
                      <a:pt x="2497" y="315"/>
                      <a:pt x="-107" y="4202"/>
                      <a:pt x="-2497" y="6770"/>
                    </a:cubicBezTo>
                    <a:lnTo>
                      <a:pt x="-1261" y="7918"/>
                    </a:lnTo>
                    <a:cubicBezTo>
                      <a:pt x="91" y="6453"/>
                      <a:pt x="4462" y="1390"/>
                      <a:pt x="3588" y="-254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5" name="Figura a mano libera: forma 1154">
                <a:extLst>
                  <a:ext uri="{FF2B5EF4-FFF2-40B4-BE49-F238E27FC236}">
                    <a16:creationId xmlns:a16="http://schemas.microsoft.com/office/drawing/2014/main" id="{3ABD8B70-8B20-4AF9-A759-9C1826FB6DA5}"/>
                  </a:ext>
                </a:extLst>
              </p:cNvPr>
              <p:cNvSpPr/>
              <p:nvPr/>
            </p:nvSpPr>
            <p:spPr>
              <a:xfrm flipV="1">
                <a:off x="6910649" y="4107215"/>
                <a:ext cx="6938" cy="151936"/>
              </a:xfrm>
              <a:custGeom>
                <a:avLst/>
                <a:gdLst>
                  <a:gd name="connsiteX0" fmla="*/ 4443 w 6938"/>
                  <a:gd name="connsiteY0" fmla="*/ -2187 h 151936"/>
                  <a:gd name="connsiteX1" fmla="*/ -2495 w 6938"/>
                  <a:gd name="connsiteY1" fmla="*/ -2187 h 151936"/>
                  <a:gd name="connsiteX2" fmla="*/ -2495 w 6938"/>
                  <a:gd name="connsiteY2" fmla="*/ 149749 h 151936"/>
                  <a:gd name="connsiteX3" fmla="*/ 4443 w 6938"/>
                  <a:gd name="connsiteY3" fmla="*/ 149749 h 151936"/>
                  <a:gd name="connsiteX4" fmla="*/ 4443 w 6938"/>
                  <a:gd name="connsiteY4" fmla="*/ -2187 h 151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38" h="151936">
                    <a:moveTo>
                      <a:pt x="4443" y="-2187"/>
                    </a:moveTo>
                    <a:lnTo>
                      <a:pt x="-2495" y="-2187"/>
                    </a:lnTo>
                    <a:lnTo>
                      <a:pt x="-2495" y="149749"/>
                    </a:lnTo>
                    <a:lnTo>
                      <a:pt x="4443" y="149749"/>
                    </a:lnTo>
                    <a:lnTo>
                      <a:pt x="4443" y="-2187"/>
                    </a:lnTo>
                  </a:path>
                </a:pathLst>
              </a:custGeom>
              <a:solidFill>
                <a:srgbClr val="272A1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6" name="Figura a mano libera: forma 1155">
                <a:extLst>
                  <a:ext uri="{FF2B5EF4-FFF2-40B4-BE49-F238E27FC236}">
                    <a16:creationId xmlns:a16="http://schemas.microsoft.com/office/drawing/2014/main" id="{068B055E-D243-48EB-8DDE-DCEF0AE0B0BD}"/>
                  </a:ext>
                </a:extLst>
              </p:cNvPr>
              <p:cNvSpPr/>
              <p:nvPr/>
            </p:nvSpPr>
            <p:spPr>
              <a:xfrm flipV="1">
                <a:off x="8318600" y="3911960"/>
                <a:ext cx="90553" cy="255062"/>
              </a:xfrm>
              <a:custGeom>
                <a:avLst/>
                <a:gdLst>
                  <a:gd name="connsiteX0" fmla="*/ 39261 w 90553"/>
                  <a:gd name="connsiteY0" fmla="*/ 252562 h 255062"/>
                  <a:gd name="connsiteX1" fmla="*/ 2668 w 90553"/>
                  <a:gd name="connsiteY1" fmla="*/ 19439 h 255062"/>
                  <a:gd name="connsiteX2" fmla="*/ 41028 w 90553"/>
                  <a:gd name="connsiteY2" fmla="*/ -2379 h 255062"/>
                  <a:gd name="connsiteX3" fmla="*/ 46948 w 90553"/>
                  <a:gd name="connsiteY3" fmla="*/ -2379 h 255062"/>
                  <a:gd name="connsiteX4" fmla="*/ 84098 w 90553"/>
                  <a:gd name="connsiteY4" fmla="*/ 84363 h 255062"/>
                  <a:gd name="connsiteX5" fmla="*/ 39261 w 90553"/>
                  <a:gd name="connsiteY5" fmla="*/ 252562 h 255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553" h="255062">
                    <a:moveTo>
                      <a:pt x="39261" y="252562"/>
                    </a:moveTo>
                    <a:cubicBezTo>
                      <a:pt x="39261" y="252562"/>
                      <a:pt x="-26827" y="86125"/>
                      <a:pt x="2668" y="19439"/>
                    </a:cubicBezTo>
                    <a:cubicBezTo>
                      <a:pt x="2668" y="19439"/>
                      <a:pt x="9159" y="-3558"/>
                      <a:pt x="41028" y="-2379"/>
                    </a:cubicBezTo>
                    <a:lnTo>
                      <a:pt x="46948" y="-2379"/>
                    </a:lnTo>
                    <a:cubicBezTo>
                      <a:pt x="46948" y="-2379"/>
                      <a:pt x="94726" y="-9468"/>
                      <a:pt x="84098" y="84363"/>
                    </a:cubicBezTo>
                    <a:cubicBezTo>
                      <a:pt x="84098" y="84363"/>
                      <a:pt x="66989" y="200636"/>
                      <a:pt x="39261" y="252562"/>
                    </a:cubicBezTo>
                  </a:path>
                </a:pathLst>
              </a:custGeom>
              <a:solidFill>
                <a:srgbClr val="F9A75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7" name="Figura a mano libera: forma 1156">
                <a:extLst>
                  <a:ext uri="{FF2B5EF4-FFF2-40B4-BE49-F238E27FC236}">
                    <a16:creationId xmlns:a16="http://schemas.microsoft.com/office/drawing/2014/main" id="{68624C66-8B8E-4993-8E87-E3ADD7B26C60}"/>
                  </a:ext>
                </a:extLst>
              </p:cNvPr>
              <p:cNvSpPr/>
              <p:nvPr/>
            </p:nvSpPr>
            <p:spPr>
              <a:xfrm flipV="1">
                <a:off x="8363892" y="4039921"/>
                <a:ext cx="31985" cy="55392"/>
              </a:xfrm>
              <a:custGeom>
                <a:avLst/>
                <a:gdLst>
                  <a:gd name="connsiteX0" fmla="*/ -3921 w 31985"/>
                  <a:gd name="connsiteY0" fmla="*/ -2439 h 55392"/>
                  <a:gd name="connsiteX1" fmla="*/ -4940 w 31985"/>
                  <a:gd name="connsiteY1" fmla="*/ -262 h 55392"/>
                  <a:gd name="connsiteX2" fmla="*/ 17975 w 31985"/>
                  <a:gd name="connsiteY2" fmla="*/ 21499 h 55392"/>
                  <a:gd name="connsiteX3" fmla="*/ 24638 w 31985"/>
                  <a:gd name="connsiteY3" fmla="*/ 51508 h 55392"/>
                  <a:gd name="connsiteX4" fmla="*/ 26551 w 31985"/>
                  <a:gd name="connsiteY4" fmla="*/ 52953 h 55392"/>
                  <a:gd name="connsiteX5" fmla="*/ 20075 w 31985"/>
                  <a:gd name="connsiteY5" fmla="*/ 20319 h 55392"/>
                  <a:gd name="connsiteX6" fmla="*/ -3921 w 31985"/>
                  <a:gd name="connsiteY6" fmla="*/ -2439 h 55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985" h="55392">
                    <a:moveTo>
                      <a:pt x="-3921" y="-2439"/>
                    </a:moveTo>
                    <a:lnTo>
                      <a:pt x="-4940" y="-262"/>
                    </a:lnTo>
                    <a:cubicBezTo>
                      <a:pt x="2524" y="3246"/>
                      <a:pt x="13661" y="13818"/>
                      <a:pt x="17975" y="21499"/>
                    </a:cubicBezTo>
                    <a:cubicBezTo>
                      <a:pt x="20511" y="26021"/>
                      <a:pt x="25626" y="49029"/>
                      <a:pt x="24638" y="51508"/>
                    </a:cubicBezTo>
                    <a:lnTo>
                      <a:pt x="26551" y="52953"/>
                    </a:lnTo>
                    <a:cubicBezTo>
                      <a:pt x="28889" y="50219"/>
                      <a:pt x="22320" y="24342"/>
                      <a:pt x="20075" y="20319"/>
                    </a:cubicBezTo>
                    <a:cubicBezTo>
                      <a:pt x="15480" y="12154"/>
                      <a:pt x="4041" y="1292"/>
                      <a:pt x="-3921" y="-243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8" name="Figura a mano libera: forma 1157">
                <a:extLst>
                  <a:ext uri="{FF2B5EF4-FFF2-40B4-BE49-F238E27FC236}">
                    <a16:creationId xmlns:a16="http://schemas.microsoft.com/office/drawing/2014/main" id="{1170ECA5-98AA-40C2-8C6E-0CD07E994D60}"/>
                  </a:ext>
                </a:extLst>
              </p:cNvPr>
              <p:cNvSpPr/>
              <p:nvPr/>
            </p:nvSpPr>
            <p:spPr>
              <a:xfrm flipV="1">
                <a:off x="8363305" y="4099970"/>
                <a:ext cx="42859" cy="38651"/>
              </a:xfrm>
              <a:custGeom>
                <a:avLst/>
                <a:gdLst>
                  <a:gd name="connsiteX0" fmla="*/ -3960 w 42859"/>
                  <a:gd name="connsiteY0" fmla="*/ -2327 h 38651"/>
                  <a:gd name="connsiteX1" fmla="*/ -4948 w 42859"/>
                  <a:gd name="connsiteY1" fmla="*/ -134 h 38651"/>
                  <a:gd name="connsiteX2" fmla="*/ 1497 w 42859"/>
                  <a:gd name="connsiteY2" fmla="*/ 4944 h 38651"/>
                  <a:gd name="connsiteX3" fmla="*/ 7401 w 42859"/>
                  <a:gd name="connsiteY3" fmla="*/ 9887 h 38651"/>
                  <a:gd name="connsiteX4" fmla="*/ 15088 w 42859"/>
                  <a:gd name="connsiteY4" fmla="*/ 14081 h 38651"/>
                  <a:gd name="connsiteX5" fmla="*/ 20815 w 42859"/>
                  <a:gd name="connsiteY5" fmla="*/ 17111 h 38651"/>
                  <a:gd name="connsiteX6" fmla="*/ 35471 w 42859"/>
                  <a:gd name="connsiteY6" fmla="*/ 31731 h 38651"/>
                  <a:gd name="connsiteX7" fmla="*/ 34401 w 42859"/>
                  <a:gd name="connsiteY7" fmla="*/ 34584 h 38651"/>
                  <a:gd name="connsiteX8" fmla="*/ 36069 w 42859"/>
                  <a:gd name="connsiteY8" fmla="*/ 36325 h 38651"/>
                  <a:gd name="connsiteX9" fmla="*/ 37867 w 42859"/>
                  <a:gd name="connsiteY9" fmla="*/ 31434 h 38651"/>
                  <a:gd name="connsiteX10" fmla="*/ 22005 w 42859"/>
                  <a:gd name="connsiteY10" fmla="*/ 15016 h 38651"/>
                  <a:gd name="connsiteX11" fmla="*/ 16179 w 42859"/>
                  <a:gd name="connsiteY11" fmla="*/ 11919 h 38651"/>
                  <a:gd name="connsiteX12" fmla="*/ 8654 w 42859"/>
                  <a:gd name="connsiteY12" fmla="*/ 7844 h 38651"/>
                  <a:gd name="connsiteX13" fmla="*/ 3176 w 42859"/>
                  <a:gd name="connsiteY13" fmla="*/ 3214 h 38651"/>
                  <a:gd name="connsiteX14" fmla="*/ -3960 w 42859"/>
                  <a:gd name="connsiteY14" fmla="*/ -2327 h 38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2859" h="38651">
                    <a:moveTo>
                      <a:pt x="-3960" y="-2327"/>
                    </a:moveTo>
                    <a:lnTo>
                      <a:pt x="-4948" y="-134"/>
                    </a:lnTo>
                    <a:cubicBezTo>
                      <a:pt x="-2739" y="870"/>
                      <a:pt x="-676" y="2844"/>
                      <a:pt x="1497" y="4944"/>
                    </a:cubicBezTo>
                    <a:cubicBezTo>
                      <a:pt x="3363" y="6737"/>
                      <a:pt x="5275" y="8582"/>
                      <a:pt x="7401" y="9887"/>
                    </a:cubicBezTo>
                    <a:cubicBezTo>
                      <a:pt x="9880" y="11410"/>
                      <a:pt x="12520" y="12761"/>
                      <a:pt x="15088" y="14081"/>
                    </a:cubicBezTo>
                    <a:cubicBezTo>
                      <a:pt x="17016" y="15058"/>
                      <a:pt x="18934" y="16051"/>
                      <a:pt x="20815" y="17111"/>
                    </a:cubicBezTo>
                    <a:cubicBezTo>
                      <a:pt x="25149" y="19564"/>
                      <a:pt x="34853" y="26653"/>
                      <a:pt x="35471" y="31731"/>
                    </a:cubicBezTo>
                    <a:cubicBezTo>
                      <a:pt x="35617" y="32853"/>
                      <a:pt x="35269" y="33758"/>
                      <a:pt x="34401" y="34584"/>
                    </a:cubicBezTo>
                    <a:lnTo>
                      <a:pt x="36069" y="36325"/>
                    </a:lnTo>
                    <a:cubicBezTo>
                      <a:pt x="37472" y="34995"/>
                      <a:pt x="38091" y="33300"/>
                      <a:pt x="37867" y="31434"/>
                    </a:cubicBezTo>
                    <a:cubicBezTo>
                      <a:pt x="37067" y="24912"/>
                      <a:pt x="25867" y="17194"/>
                      <a:pt x="22005" y="15016"/>
                    </a:cubicBezTo>
                    <a:cubicBezTo>
                      <a:pt x="20098" y="13935"/>
                      <a:pt x="18133" y="12932"/>
                      <a:pt x="16179" y="11919"/>
                    </a:cubicBezTo>
                    <a:cubicBezTo>
                      <a:pt x="13658" y="10651"/>
                      <a:pt x="11055" y="9310"/>
                      <a:pt x="8654" y="7844"/>
                    </a:cubicBezTo>
                    <a:cubicBezTo>
                      <a:pt x="6757" y="6664"/>
                      <a:pt x="4932" y="4918"/>
                      <a:pt x="3176" y="3214"/>
                    </a:cubicBezTo>
                    <a:cubicBezTo>
                      <a:pt x="931" y="1062"/>
                      <a:pt x="-1367" y="-1163"/>
                      <a:pt x="-3960" y="-232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9" name="Figura a mano libera: forma 1158">
                <a:extLst>
                  <a:ext uri="{FF2B5EF4-FFF2-40B4-BE49-F238E27FC236}">
                    <a16:creationId xmlns:a16="http://schemas.microsoft.com/office/drawing/2014/main" id="{E3D8B7E3-7B14-45F4-A394-9CF55647DDEF}"/>
                  </a:ext>
                </a:extLst>
              </p:cNvPr>
              <p:cNvSpPr/>
              <p:nvPr/>
            </p:nvSpPr>
            <p:spPr>
              <a:xfrm flipV="1">
                <a:off x="8362614" y="3972742"/>
                <a:ext cx="15112" cy="92214"/>
              </a:xfrm>
              <a:custGeom>
                <a:avLst/>
                <a:gdLst>
                  <a:gd name="connsiteX0" fmla="*/ -2553 w 15112"/>
                  <a:gd name="connsiteY0" fmla="*/ -2546 h 92214"/>
                  <a:gd name="connsiteX1" fmla="*/ -4923 w 15112"/>
                  <a:gd name="connsiteY1" fmla="*/ -2156 h 92214"/>
                  <a:gd name="connsiteX2" fmla="*/ 1261 w 15112"/>
                  <a:gd name="connsiteY2" fmla="*/ 13088 h 92214"/>
                  <a:gd name="connsiteX3" fmla="*/ 7716 w 15112"/>
                  <a:gd name="connsiteY3" fmla="*/ 31247 h 92214"/>
                  <a:gd name="connsiteX4" fmla="*/ 5622 w 15112"/>
                  <a:gd name="connsiteY4" fmla="*/ 54307 h 92214"/>
                  <a:gd name="connsiteX5" fmla="*/ 4255 w 15112"/>
                  <a:gd name="connsiteY5" fmla="*/ 63179 h 92214"/>
                  <a:gd name="connsiteX6" fmla="*/ 4156 w 15112"/>
                  <a:gd name="connsiteY6" fmla="*/ 69223 h 92214"/>
                  <a:gd name="connsiteX7" fmla="*/ 367 w 15112"/>
                  <a:gd name="connsiteY7" fmla="*/ 87268 h 92214"/>
                  <a:gd name="connsiteX8" fmla="*/ 580 w 15112"/>
                  <a:gd name="connsiteY8" fmla="*/ 89669 h 92214"/>
                  <a:gd name="connsiteX9" fmla="*/ 6568 w 15112"/>
                  <a:gd name="connsiteY9" fmla="*/ 69187 h 92214"/>
                  <a:gd name="connsiteX10" fmla="*/ 6646 w 15112"/>
                  <a:gd name="connsiteY10" fmla="*/ 63496 h 92214"/>
                  <a:gd name="connsiteX11" fmla="*/ 7997 w 15112"/>
                  <a:gd name="connsiteY11" fmla="*/ 54686 h 92214"/>
                  <a:gd name="connsiteX12" fmla="*/ 10112 w 15112"/>
                  <a:gd name="connsiteY12" fmla="*/ 31127 h 92214"/>
                  <a:gd name="connsiteX13" fmla="*/ 3361 w 15112"/>
                  <a:gd name="connsiteY13" fmla="*/ 11939 h 92214"/>
                  <a:gd name="connsiteX14" fmla="*/ -2553 w 15112"/>
                  <a:gd name="connsiteY14" fmla="*/ -2546 h 92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112" h="92214">
                    <a:moveTo>
                      <a:pt x="-2553" y="-2546"/>
                    </a:moveTo>
                    <a:lnTo>
                      <a:pt x="-4923" y="-2156"/>
                    </a:lnTo>
                    <a:cubicBezTo>
                      <a:pt x="-3988" y="3540"/>
                      <a:pt x="-1311" y="8410"/>
                      <a:pt x="1261" y="13088"/>
                    </a:cubicBezTo>
                    <a:cubicBezTo>
                      <a:pt x="4255" y="18565"/>
                      <a:pt x="7358" y="24215"/>
                      <a:pt x="7716" y="31247"/>
                    </a:cubicBezTo>
                    <a:cubicBezTo>
                      <a:pt x="8101" y="39167"/>
                      <a:pt x="6895" y="46532"/>
                      <a:pt x="5622" y="54307"/>
                    </a:cubicBezTo>
                    <a:cubicBezTo>
                      <a:pt x="5138" y="57222"/>
                      <a:pt x="4655" y="60185"/>
                      <a:pt x="4255" y="63179"/>
                    </a:cubicBezTo>
                    <a:cubicBezTo>
                      <a:pt x="4089" y="64514"/>
                      <a:pt x="4115" y="66692"/>
                      <a:pt x="4156" y="69223"/>
                    </a:cubicBezTo>
                    <a:cubicBezTo>
                      <a:pt x="4245" y="75402"/>
                      <a:pt x="4411" y="86909"/>
                      <a:pt x="367" y="87268"/>
                    </a:cubicBezTo>
                    <a:lnTo>
                      <a:pt x="580" y="89669"/>
                    </a:lnTo>
                    <a:cubicBezTo>
                      <a:pt x="6859" y="89128"/>
                      <a:pt x="6687" y="77601"/>
                      <a:pt x="6568" y="69187"/>
                    </a:cubicBezTo>
                    <a:cubicBezTo>
                      <a:pt x="6516" y="66754"/>
                      <a:pt x="6484" y="64644"/>
                      <a:pt x="6646" y="63496"/>
                    </a:cubicBezTo>
                    <a:cubicBezTo>
                      <a:pt x="7046" y="60512"/>
                      <a:pt x="7529" y="57597"/>
                      <a:pt x="7997" y="54686"/>
                    </a:cubicBezTo>
                    <a:cubicBezTo>
                      <a:pt x="9286" y="46787"/>
                      <a:pt x="10512" y="39313"/>
                      <a:pt x="10112" y="31127"/>
                    </a:cubicBezTo>
                    <a:cubicBezTo>
                      <a:pt x="9733" y="23560"/>
                      <a:pt x="6495" y="17646"/>
                      <a:pt x="3361" y="11939"/>
                    </a:cubicBezTo>
                    <a:cubicBezTo>
                      <a:pt x="768" y="7204"/>
                      <a:pt x="-1680" y="2745"/>
                      <a:pt x="-2553" y="-254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0" name="Figura a mano libera: forma 1159">
                <a:extLst>
                  <a:ext uri="{FF2B5EF4-FFF2-40B4-BE49-F238E27FC236}">
                    <a16:creationId xmlns:a16="http://schemas.microsoft.com/office/drawing/2014/main" id="{E49DE80D-CFC5-48D0-B66C-B7D7C5744A9B}"/>
                  </a:ext>
                </a:extLst>
              </p:cNvPr>
              <p:cNvSpPr/>
              <p:nvPr/>
            </p:nvSpPr>
            <p:spPr>
              <a:xfrm flipV="1">
                <a:off x="8338597" y="4027723"/>
                <a:ext cx="25866" cy="53671"/>
              </a:xfrm>
              <a:custGeom>
                <a:avLst/>
                <a:gdLst>
                  <a:gd name="connsiteX0" fmla="*/ 19644 w 25866"/>
                  <a:gd name="connsiteY0" fmla="*/ -2468 h 53671"/>
                  <a:gd name="connsiteX1" fmla="*/ 3007 w 25866"/>
                  <a:gd name="connsiteY1" fmla="*/ 17817 h 53671"/>
                  <a:gd name="connsiteX2" fmla="*/ -2132 w 25866"/>
                  <a:gd name="connsiteY2" fmla="*/ 37156 h 53671"/>
                  <a:gd name="connsiteX3" fmla="*/ -4892 w 25866"/>
                  <a:gd name="connsiteY3" fmla="*/ 50502 h 53671"/>
                  <a:gd name="connsiteX4" fmla="*/ -2595 w 25866"/>
                  <a:gd name="connsiteY4" fmla="*/ 51204 h 53671"/>
                  <a:gd name="connsiteX5" fmla="*/ 238 w 25866"/>
                  <a:gd name="connsiteY5" fmla="*/ 37525 h 53671"/>
                  <a:gd name="connsiteX6" fmla="*/ 5180 w 25866"/>
                  <a:gd name="connsiteY6" fmla="*/ 18882 h 53671"/>
                  <a:gd name="connsiteX7" fmla="*/ 20974 w 25866"/>
                  <a:gd name="connsiteY7" fmla="*/ -457 h 53671"/>
                  <a:gd name="connsiteX8" fmla="*/ 19644 w 25866"/>
                  <a:gd name="connsiteY8" fmla="*/ -2468 h 53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866" h="53671">
                    <a:moveTo>
                      <a:pt x="19644" y="-2468"/>
                    </a:moveTo>
                    <a:cubicBezTo>
                      <a:pt x="13454" y="1601"/>
                      <a:pt x="7233" y="9184"/>
                      <a:pt x="3007" y="17817"/>
                    </a:cubicBezTo>
                    <a:cubicBezTo>
                      <a:pt x="-178" y="24313"/>
                      <a:pt x="-1182" y="30841"/>
                      <a:pt x="-2132" y="37156"/>
                    </a:cubicBezTo>
                    <a:cubicBezTo>
                      <a:pt x="-2798" y="41516"/>
                      <a:pt x="-3489" y="46017"/>
                      <a:pt x="-4892" y="50502"/>
                    </a:cubicBezTo>
                    <a:lnTo>
                      <a:pt x="-2595" y="51204"/>
                    </a:lnTo>
                    <a:cubicBezTo>
                      <a:pt x="-1140" y="46563"/>
                      <a:pt x="-438" y="41974"/>
                      <a:pt x="238" y="37525"/>
                    </a:cubicBezTo>
                    <a:cubicBezTo>
                      <a:pt x="1220" y="31096"/>
                      <a:pt x="2145" y="25046"/>
                      <a:pt x="5180" y="18882"/>
                    </a:cubicBezTo>
                    <a:cubicBezTo>
                      <a:pt x="9218" y="10624"/>
                      <a:pt x="15117" y="3395"/>
                      <a:pt x="20974" y="-457"/>
                    </a:cubicBezTo>
                    <a:lnTo>
                      <a:pt x="19644" y="-246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1" name="Figura a mano libera: forma 1160">
                <a:extLst>
                  <a:ext uri="{FF2B5EF4-FFF2-40B4-BE49-F238E27FC236}">
                    <a16:creationId xmlns:a16="http://schemas.microsoft.com/office/drawing/2014/main" id="{D5DD3694-DA17-4B32-BC65-3BE3BE99C0FA}"/>
                  </a:ext>
                </a:extLst>
              </p:cNvPr>
              <p:cNvSpPr/>
              <p:nvPr/>
            </p:nvSpPr>
            <p:spPr>
              <a:xfrm flipV="1">
                <a:off x="8327537" y="4071598"/>
                <a:ext cx="35175" cy="42840"/>
              </a:xfrm>
              <a:custGeom>
                <a:avLst/>
                <a:gdLst>
                  <a:gd name="connsiteX0" fmla="*/ 28859 w 35175"/>
                  <a:gd name="connsiteY0" fmla="*/ -2384 h 42840"/>
                  <a:gd name="connsiteX1" fmla="*/ 19670 w 35175"/>
                  <a:gd name="connsiteY1" fmla="*/ 3515 h 42840"/>
                  <a:gd name="connsiteX2" fmla="*/ 5716 w 35175"/>
                  <a:gd name="connsiteY2" fmla="*/ 13364 h 42840"/>
                  <a:gd name="connsiteX3" fmla="*/ -3811 w 35175"/>
                  <a:gd name="connsiteY3" fmla="*/ 30452 h 42840"/>
                  <a:gd name="connsiteX4" fmla="*/ -4700 w 35175"/>
                  <a:gd name="connsiteY4" fmla="*/ 30452 h 42840"/>
                  <a:gd name="connsiteX5" fmla="*/ -4731 w 35175"/>
                  <a:gd name="connsiteY5" fmla="*/ 33212 h 42840"/>
                  <a:gd name="connsiteX6" fmla="*/ -4882 w 35175"/>
                  <a:gd name="connsiteY6" fmla="*/ 40457 h 42840"/>
                  <a:gd name="connsiteX7" fmla="*/ -1924 w 35175"/>
                  <a:gd name="connsiteY7" fmla="*/ 32370 h 42840"/>
                  <a:gd name="connsiteX8" fmla="*/ 7389 w 35175"/>
                  <a:gd name="connsiteY8" fmla="*/ 15079 h 42840"/>
                  <a:gd name="connsiteX9" fmla="*/ 20907 w 35175"/>
                  <a:gd name="connsiteY9" fmla="*/ 5589 h 42840"/>
                  <a:gd name="connsiteX10" fmla="*/ 30294 w 35175"/>
                  <a:gd name="connsiteY10" fmla="*/ -451 h 42840"/>
                  <a:gd name="connsiteX11" fmla="*/ 28859 w 35175"/>
                  <a:gd name="connsiteY11" fmla="*/ -2384 h 42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175" h="42840">
                    <a:moveTo>
                      <a:pt x="28859" y="-2384"/>
                    </a:moveTo>
                    <a:cubicBezTo>
                      <a:pt x="26032" y="-279"/>
                      <a:pt x="22794" y="1644"/>
                      <a:pt x="19670" y="3515"/>
                    </a:cubicBezTo>
                    <a:cubicBezTo>
                      <a:pt x="14780" y="6436"/>
                      <a:pt x="9723" y="9460"/>
                      <a:pt x="5716" y="13364"/>
                    </a:cubicBezTo>
                    <a:cubicBezTo>
                      <a:pt x="867" y="18062"/>
                      <a:pt x="-1566" y="24319"/>
                      <a:pt x="-3811" y="30452"/>
                    </a:cubicBezTo>
                    <a:lnTo>
                      <a:pt x="-4700" y="30452"/>
                    </a:lnTo>
                    <a:cubicBezTo>
                      <a:pt x="-4700" y="31377"/>
                      <a:pt x="-4715" y="32297"/>
                      <a:pt x="-4731" y="33212"/>
                    </a:cubicBezTo>
                    <a:lnTo>
                      <a:pt x="-4882" y="40457"/>
                    </a:lnTo>
                    <a:lnTo>
                      <a:pt x="-1924" y="32370"/>
                    </a:lnTo>
                    <a:cubicBezTo>
                      <a:pt x="321" y="26133"/>
                      <a:pt x="2654" y="19678"/>
                      <a:pt x="7389" y="15079"/>
                    </a:cubicBezTo>
                    <a:cubicBezTo>
                      <a:pt x="11199" y="11383"/>
                      <a:pt x="16126" y="8426"/>
                      <a:pt x="20907" y="5589"/>
                    </a:cubicBezTo>
                    <a:cubicBezTo>
                      <a:pt x="24072" y="3681"/>
                      <a:pt x="27373" y="1727"/>
                      <a:pt x="30294" y="-451"/>
                    </a:cubicBezTo>
                    <a:lnTo>
                      <a:pt x="28859" y="-238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2" name="Figura a mano libera: forma 1161">
                <a:extLst>
                  <a:ext uri="{FF2B5EF4-FFF2-40B4-BE49-F238E27FC236}">
                    <a16:creationId xmlns:a16="http://schemas.microsoft.com/office/drawing/2014/main" id="{F79DE068-9AA1-42B5-A29E-5184CDBC24F4}"/>
                  </a:ext>
                </a:extLst>
              </p:cNvPr>
              <p:cNvSpPr/>
              <p:nvPr/>
            </p:nvSpPr>
            <p:spPr>
              <a:xfrm flipV="1">
                <a:off x="8331331" y="4118259"/>
                <a:ext cx="30460" cy="37378"/>
              </a:xfrm>
              <a:custGeom>
                <a:avLst/>
                <a:gdLst>
                  <a:gd name="connsiteX0" fmla="*/ 23586 w 30460"/>
                  <a:gd name="connsiteY0" fmla="*/ -2288 h 37378"/>
                  <a:gd name="connsiteX1" fmla="*/ 12106 w 30460"/>
                  <a:gd name="connsiteY1" fmla="*/ 9213 h 37378"/>
                  <a:gd name="connsiteX2" fmla="*/ -4884 w 30460"/>
                  <a:gd name="connsiteY2" fmla="*/ 35049 h 37378"/>
                  <a:gd name="connsiteX3" fmla="*/ -2483 w 30460"/>
                  <a:gd name="connsiteY3" fmla="*/ 35090 h 37378"/>
                  <a:gd name="connsiteX4" fmla="*/ 13670 w 30460"/>
                  <a:gd name="connsiteY4" fmla="*/ 11048 h 37378"/>
                  <a:gd name="connsiteX5" fmla="*/ 25577 w 30460"/>
                  <a:gd name="connsiteY5" fmla="*/ -932 h 37378"/>
                  <a:gd name="connsiteX6" fmla="*/ 23586 w 30460"/>
                  <a:gd name="connsiteY6" fmla="*/ -2288 h 37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460" h="37378">
                    <a:moveTo>
                      <a:pt x="23586" y="-2288"/>
                    </a:moveTo>
                    <a:cubicBezTo>
                      <a:pt x="20785" y="1828"/>
                      <a:pt x="16576" y="5419"/>
                      <a:pt x="12106" y="9213"/>
                    </a:cubicBezTo>
                    <a:cubicBezTo>
                      <a:pt x="3847" y="16245"/>
                      <a:pt x="-4707" y="23532"/>
                      <a:pt x="-4884" y="35049"/>
                    </a:cubicBezTo>
                    <a:lnTo>
                      <a:pt x="-2483" y="35090"/>
                    </a:lnTo>
                    <a:cubicBezTo>
                      <a:pt x="-2317" y="24665"/>
                      <a:pt x="5812" y="17737"/>
                      <a:pt x="13670" y="11048"/>
                    </a:cubicBezTo>
                    <a:cubicBezTo>
                      <a:pt x="18057" y="7306"/>
                      <a:pt x="22594" y="3455"/>
                      <a:pt x="25577" y="-932"/>
                    </a:cubicBezTo>
                    <a:lnTo>
                      <a:pt x="23586" y="-228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3" name="Figura a mano libera: forma 1162">
                <a:extLst>
                  <a:ext uri="{FF2B5EF4-FFF2-40B4-BE49-F238E27FC236}">
                    <a16:creationId xmlns:a16="http://schemas.microsoft.com/office/drawing/2014/main" id="{EBA079B8-6EB3-4E3D-B3C7-4585C752EF80}"/>
                  </a:ext>
                </a:extLst>
              </p:cNvPr>
              <p:cNvSpPr/>
              <p:nvPr/>
            </p:nvSpPr>
            <p:spPr>
              <a:xfrm flipV="1">
                <a:off x="8375815" y="4127297"/>
                <a:ext cx="30029" cy="11511"/>
              </a:xfrm>
              <a:custGeom>
                <a:avLst/>
                <a:gdLst>
                  <a:gd name="connsiteX0" fmla="*/ 18856 w 30029"/>
                  <a:gd name="connsiteY0" fmla="*/ -2297 h 11511"/>
                  <a:gd name="connsiteX1" fmla="*/ 2739 w 30029"/>
                  <a:gd name="connsiteY1" fmla="*/ 3545 h 11511"/>
                  <a:gd name="connsiteX2" fmla="*/ -4911 w 30029"/>
                  <a:gd name="connsiteY2" fmla="*/ 6793 h 11511"/>
                  <a:gd name="connsiteX3" fmla="*/ -4927 w 30029"/>
                  <a:gd name="connsiteY3" fmla="*/ 6793 h 11511"/>
                  <a:gd name="connsiteX4" fmla="*/ -4958 w 30029"/>
                  <a:gd name="connsiteY4" fmla="*/ 9215 h 11511"/>
                  <a:gd name="connsiteX5" fmla="*/ -4911 w 30029"/>
                  <a:gd name="connsiteY5" fmla="*/ 9215 h 11511"/>
                  <a:gd name="connsiteX6" fmla="*/ 3826 w 30029"/>
                  <a:gd name="connsiteY6" fmla="*/ 5691 h 11511"/>
                  <a:gd name="connsiteX7" fmla="*/ 20821 w 30029"/>
                  <a:gd name="connsiteY7" fmla="*/ 463 h 11511"/>
                  <a:gd name="connsiteX8" fmla="*/ 22759 w 30029"/>
                  <a:gd name="connsiteY8" fmla="*/ 2932 h 11511"/>
                  <a:gd name="connsiteX9" fmla="*/ 25072 w 30029"/>
                  <a:gd name="connsiteY9" fmla="*/ 2261 h 11511"/>
                  <a:gd name="connsiteX10" fmla="*/ 21787 w 30029"/>
                  <a:gd name="connsiteY10" fmla="*/ -1741 h 11511"/>
                  <a:gd name="connsiteX11" fmla="*/ 18856 w 30029"/>
                  <a:gd name="connsiteY11" fmla="*/ -2297 h 1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0029" h="11511">
                    <a:moveTo>
                      <a:pt x="18856" y="-2297"/>
                    </a:moveTo>
                    <a:cubicBezTo>
                      <a:pt x="14184" y="-2297"/>
                      <a:pt x="7947" y="884"/>
                      <a:pt x="2739" y="3545"/>
                    </a:cubicBezTo>
                    <a:cubicBezTo>
                      <a:pt x="-426" y="5140"/>
                      <a:pt x="-3669" y="6793"/>
                      <a:pt x="-4911" y="6793"/>
                    </a:cubicBezTo>
                    <a:lnTo>
                      <a:pt x="-4927" y="6793"/>
                    </a:lnTo>
                    <a:lnTo>
                      <a:pt x="-4958" y="9215"/>
                    </a:lnTo>
                    <a:lnTo>
                      <a:pt x="-4911" y="9215"/>
                    </a:lnTo>
                    <a:cubicBezTo>
                      <a:pt x="-3191" y="9215"/>
                      <a:pt x="-462" y="7864"/>
                      <a:pt x="3826" y="5691"/>
                    </a:cubicBezTo>
                    <a:cubicBezTo>
                      <a:pt x="9475" y="2802"/>
                      <a:pt x="17188" y="-1117"/>
                      <a:pt x="20821" y="463"/>
                    </a:cubicBezTo>
                    <a:cubicBezTo>
                      <a:pt x="21782" y="868"/>
                      <a:pt x="22411" y="1679"/>
                      <a:pt x="22759" y="2932"/>
                    </a:cubicBezTo>
                    <a:lnTo>
                      <a:pt x="25072" y="2261"/>
                    </a:lnTo>
                    <a:cubicBezTo>
                      <a:pt x="24516" y="307"/>
                      <a:pt x="23404" y="-1034"/>
                      <a:pt x="21787" y="-1741"/>
                    </a:cubicBezTo>
                    <a:cubicBezTo>
                      <a:pt x="20914" y="-2120"/>
                      <a:pt x="19922" y="-2297"/>
                      <a:pt x="18856" y="-229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4" name="Figura a mano libera: forma 1163">
                <a:extLst>
                  <a:ext uri="{FF2B5EF4-FFF2-40B4-BE49-F238E27FC236}">
                    <a16:creationId xmlns:a16="http://schemas.microsoft.com/office/drawing/2014/main" id="{952F04C2-795F-4CF4-ADC7-24FC05490D02}"/>
                  </a:ext>
                </a:extLst>
              </p:cNvPr>
              <p:cNvSpPr/>
              <p:nvPr/>
            </p:nvSpPr>
            <p:spPr>
              <a:xfrm flipV="1">
                <a:off x="8376428" y="4077492"/>
                <a:ext cx="29967" cy="8409"/>
              </a:xfrm>
              <a:custGeom>
                <a:avLst/>
                <a:gdLst>
                  <a:gd name="connsiteX0" fmla="*/ 8596 w 29967"/>
                  <a:gd name="connsiteY0" fmla="*/ -2409 h 8409"/>
                  <a:gd name="connsiteX1" fmla="*/ 711 w 29967"/>
                  <a:gd name="connsiteY1" fmla="*/ -2019 h 8409"/>
                  <a:gd name="connsiteX2" fmla="*/ -4959 w 29967"/>
                  <a:gd name="connsiteY2" fmla="*/ -1707 h 8409"/>
                  <a:gd name="connsiteX3" fmla="*/ -4959 w 29967"/>
                  <a:gd name="connsiteY3" fmla="*/ 694 h 8409"/>
                  <a:gd name="connsiteX4" fmla="*/ 883 w 29967"/>
                  <a:gd name="connsiteY4" fmla="*/ 387 h 8409"/>
                  <a:gd name="connsiteX5" fmla="*/ 22815 w 29967"/>
                  <a:gd name="connsiteY5" fmla="*/ 6000 h 8409"/>
                  <a:gd name="connsiteX6" fmla="*/ 25008 w 29967"/>
                  <a:gd name="connsiteY6" fmla="*/ 5002 h 8409"/>
                  <a:gd name="connsiteX7" fmla="*/ 8596 w 29967"/>
                  <a:gd name="connsiteY7" fmla="*/ -2409 h 8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967" h="8409">
                    <a:moveTo>
                      <a:pt x="8596" y="-2409"/>
                    </a:moveTo>
                    <a:cubicBezTo>
                      <a:pt x="5883" y="-2409"/>
                      <a:pt x="3165" y="-2201"/>
                      <a:pt x="711" y="-2019"/>
                    </a:cubicBezTo>
                    <a:cubicBezTo>
                      <a:pt x="-1378" y="-1863"/>
                      <a:pt x="-3342" y="-1707"/>
                      <a:pt x="-4959" y="-1707"/>
                    </a:cubicBezTo>
                    <a:lnTo>
                      <a:pt x="-4959" y="694"/>
                    </a:lnTo>
                    <a:cubicBezTo>
                      <a:pt x="-3254" y="694"/>
                      <a:pt x="-1248" y="538"/>
                      <a:pt x="883" y="387"/>
                    </a:cubicBezTo>
                    <a:cubicBezTo>
                      <a:pt x="9250" y="-252"/>
                      <a:pt x="19640" y="-1037"/>
                      <a:pt x="22815" y="6000"/>
                    </a:cubicBezTo>
                    <a:lnTo>
                      <a:pt x="25008" y="5002"/>
                    </a:lnTo>
                    <a:cubicBezTo>
                      <a:pt x="22239" y="-1125"/>
                      <a:pt x="15420" y="-2409"/>
                      <a:pt x="8596" y="-240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5" name="Figura a mano libera: forma 1164">
                <a:extLst>
                  <a:ext uri="{FF2B5EF4-FFF2-40B4-BE49-F238E27FC236}">
                    <a16:creationId xmlns:a16="http://schemas.microsoft.com/office/drawing/2014/main" id="{04DA26A9-3C34-4D2F-A3B5-A1083EA44B93}"/>
                  </a:ext>
                </a:extLst>
              </p:cNvPr>
              <p:cNvSpPr/>
              <p:nvPr/>
            </p:nvSpPr>
            <p:spPr>
              <a:xfrm flipV="1">
                <a:off x="8376391" y="4006254"/>
                <a:ext cx="17593" cy="25835"/>
              </a:xfrm>
              <a:custGeom>
                <a:avLst/>
                <a:gdLst>
                  <a:gd name="connsiteX0" fmla="*/ -3665 w 17593"/>
                  <a:gd name="connsiteY0" fmla="*/ -2545 h 25835"/>
                  <a:gd name="connsiteX1" fmla="*/ -4948 w 17593"/>
                  <a:gd name="connsiteY1" fmla="*/ -523 h 25835"/>
                  <a:gd name="connsiteX2" fmla="*/ 10134 w 17593"/>
                  <a:gd name="connsiteY2" fmla="*/ 22947 h 25835"/>
                  <a:gd name="connsiteX3" fmla="*/ 12514 w 17593"/>
                  <a:gd name="connsiteY3" fmla="*/ 23290 h 25835"/>
                  <a:gd name="connsiteX4" fmla="*/ -3665 w 17593"/>
                  <a:gd name="connsiteY4" fmla="*/ -2545 h 25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93" h="25835">
                    <a:moveTo>
                      <a:pt x="-3665" y="-2545"/>
                    </a:moveTo>
                    <a:lnTo>
                      <a:pt x="-4948" y="-523"/>
                    </a:lnTo>
                    <a:cubicBezTo>
                      <a:pt x="1964" y="3889"/>
                      <a:pt x="11324" y="14772"/>
                      <a:pt x="10134" y="22947"/>
                    </a:cubicBezTo>
                    <a:lnTo>
                      <a:pt x="12514" y="23290"/>
                    </a:lnTo>
                    <a:cubicBezTo>
                      <a:pt x="13985" y="13234"/>
                      <a:pt x="2702" y="1498"/>
                      <a:pt x="-3665" y="-2545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6" name="Figura a mano libera: forma 1165">
                <a:extLst>
                  <a:ext uri="{FF2B5EF4-FFF2-40B4-BE49-F238E27FC236}">
                    <a16:creationId xmlns:a16="http://schemas.microsoft.com/office/drawing/2014/main" id="{9085B662-D388-4B30-9110-A1ACD691BFF5}"/>
                  </a:ext>
                </a:extLst>
              </p:cNvPr>
              <p:cNvSpPr/>
              <p:nvPr/>
            </p:nvSpPr>
            <p:spPr>
              <a:xfrm flipV="1">
                <a:off x="8341424" y="3972544"/>
                <a:ext cx="35073" cy="40694"/>
              </a:xfrm>
              <a:custGeom>
                <a:avLst/>
                <a:gdLst>
                  <a:gd name="connsiteX0" fmla="*/ 30084 w 35073"/>
                  <a:gd name="connsiteY0" fmla="*/ -2602 h 40694"/>
                  <a:gd name="connsiteX1" fmla="*/ 27709 w 35073"/>
                  <a:gd name="connsiteY1" fmla="*/ -2202 h 40694"/>
                  <a:gd name="connsiteX2" fmla="*/ 12689 w 35073"/>
                  <a:gd name="connsiteY2" fmla="*/ 13681 h 40694"/>
                  <a:gd name="connsiteX3" fmla="*/ 9565 w 35073"/>
                  <a:gd name="connsiteY3" fmla="*/ 15848 h 40694"/>
                  <a:gd name="connsiteX4" fmla="*/ -4764 w 35073"/>
                  <a:gd name="connsiteY4" fmla="*/ 38092 h 40694"/>
                  <a:gd name="connsiteX5" fmla="*/ -2389 w 35073"/>
                  <a:gd name="connsiteY5" fmla="*/ 37692 h 40694"/>
                  <a:gd name="connsiteX6" fmla="*/ 11000 w 35073"/>
                  <a:gd name="connsiteY6" fmla="*/ 17776 h 40694"/>
                  <a:gd name="connsiteX7" fmla="*/ 14040 w 35073"/>
                  <a:gd name="connsiteY7" fmla="*/ 15676 h 40694"/>
                  <a:gd name="connsiteX8" fmla="*/ 30084 w 35073"/>
                  <a:gd name="connsiteY8" fmla="*/ -2602 h 40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073" h="40694">
                    <a:moveTo>
                      <a:pt x="30084" y="-2602"/>
                    </a:moveTo>
                    <a:lnTo>
                      <a:pt x="27709" y="-2202"/>
                    </a:lnTo>
                    <a:cubicBezTo>
                      <a:pt x="28577" y="2948"/>
                      <a:pt x="18250" y="9933"/>
                      <a:pt x="12689" y="13681"/>
                    </a:cubicBezTo>
                    <a:cubicBezTo>
                      <a:pt x="11451" y="14522"/>
                      <a:pt x="10371" y="15261"/>
                      <a:pt x="9565" y="15848"/>
                    </a:cubicBezTo>
                    <a:cubicBezTo>
                      <a:pt x="7917" y="17064"/>
                      <a:pt x="-6474" y="28020"/>
                      <a:pt x="-4764" y="38092"/>
                    </a:cubicBezTo>
                    <a:lnTo>
                      <a:pt x="-2389" y="37692"/>
                    </a:lnTo>
                    <a:cubicBezTo>
                      <a:pt x="-3589" y="30665"/>
                      <a:pt x="5459" y="21866"/>
                      <a:pt x="11000" y="17776"/>
                    </a:cubicBezTo>
                    <a:cubicBezTo>
                      <a:pt x="11784" y="17199"/>
                      <a:pt x="12839" y="16492"/>
                      <a:pt x="14040" y="15676"/>
                    </a:cubicBezTo>
                    <a:cubicBezTo>
                      <a:pt x="20874" y="11056"/>
                      <a:pt x="31211" y="4066"/>
                      <a:pt x="30084" y="-260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7" name="Figura a mano libera: forma 1166">
                <a:extLst>
                  <a:ext uri="{FF2B5EF4-FFF2-40B4-BE49-F238E27FC236}">
                    <a16:creationId xmlns:a16="http://schemas.microsoft.com/office/drawing/2014/main" id="{C7A3CC25-82F8-4700-9AB0-618F03D7D61F}"/>
                  </a:ext>
                </a:extLst>
              </p:cNvPr>
              <p:cNvSpPr/>
              <p:nvPr/>
            </p:nvSpPr>
            <p:spPr>
              <a:xfrm flipV="1">
                <a:off x="8370763" y="3939433"/>
                <a:ext cx="7798" cy="48433"/>
              </a:xfrm>
              <a:custGeom>
                <a:avLst/>
                <a:gdLst>
                  <a:gd name="connsiteX0" fmla="*/ -1277 w 7798"/>
                  <a:gd name="connsiteY0" fmla="*/ -2666 h 48433"/>
                  <a:gd name="connsiteX1" fmla="*/ -3252 w 7798"/>
                  <a:gd name="connsiteY1" fmla="*/ -1294 h 48433"/>
                  <a:gd name="connsiteX2" fmla="*/ -591 w 7798"/>
                  <a:gd name="connsiteY2" fmla="*/ 24723 h 48433"/>
                  <a:gd name="connsiteX3" fmla="*/ -1344 w 7798"/>
                  <a:gd name="connsiteY3" fmla="*/ 30123 h 48433"/>
                  <a:gd name="connsiteX4" fmla="*/ -4931 w 7798"/>
                  <a:gd name="connsiteY4" fmla="*/ 44088 h 48433"/>
                  <a:gd name="connsiteX5" fmla="*/ -3200 w 7798"/>
                  <a:gd name="connsiteY5" fmla="*/ 45767 h 48433"/>
                  <a:gd name="connsiteX6" fmla="*/ 1046 w 7798"/>
                  <a:gd name="connsiteY6" fmla="*/ 30409 h 48433"/>
                  <a:gd name="connsiteX7" fmla="*/ 1769 w 7798"/>
                  <a:gd name="connsiteY7" fmla="*/ 25175 h 48433"/>
                  <a:gd name="connsiteX8" fmla="*/ -1277 w 7798"/>
                  <a:gd name="connsiteY8" fmla="*/ -2666 h 48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798" h="48433">
                    <a:moveTo>
                      <a:pt x="-1277" y="-2666"/>
                    </a:moveTo>
                    <a:lnTo>
                      <a:pt x="-3252" y="-1294"/>
                    </a:lnTo>
                    <a:cubicBezTo>
                      <a:pt x="2351" y="6720"/>
                      <a:pt x="194" y="20643"/>
                      <a:pt x="-591" y="24723"/>
                    </a:cubicBezTo>
                    <a:cubicBezTo>
                      <a:pt x="-887" y="26205"/>
                      <a:pt x="-1105" y="28117"/>
                      <a:pt x="-1344" y="30123"/>
                    </a:cubicBezTo>
                    <a:cubicBezTo>
                      <a:pt x="-1937" y="35310"/>
                      <a:pt x="-2691" y="41765"/>
                      <a:pt x="-4931" y="44088"/>
                    </a:cubicBezTo>
                    <a:lnTo>
                      <a:pt x="-3200" y="45767"/>
                    </a:lnTo>
                    <a:cubicBezTo>
                      <a:pt x="-393" y="42846"/>
                      <a:pt x="370" y="36235"/>
                      <a:pt x="1046" y="30409"/>
                    </a:cubicBezTo>
                    <a:cubicBezTo>
                      <a:pt x="1285" y="28439"/>
                      <a:pt x="1493" y="26568"/>
                      <a:pt x="1769" y="25175"/>
                    </a:cubicBezTo>
                    <a:cubicBezTo>
                      <a:pt x="2605" y="20862"/>
                      <a:pt x="4856" y="6112"/>
                      <a:pt x="-1277" y="-266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8" name="Figura a mano libera: forma 1167">
                <a:extLst>
                  <a:ext uri="{FF2B5EF4-FFF2-40B4-BE49-F238E27FC236}">
                    <a16:creationId xmlns:a16="http://schemas.microsoft.com/office/drawing/2014/main" id="{69DF45DC-A80A-4CB2-8F60-FD019ECCFF47}"/>
                  </a:ext>
                </a:extLst>
              </p:cNvPr>
              <p:cNvSpPr/>
              <p:nvPr/>
            </p:nvSpPr>
            <p:spPr>
              <a:xfrm flipV="1">
                <a:off x="8347453" y="4003047"/>
                <a:ext cx="12051" cy="59071"/>
              </a:xfrm>
              <a:custGeom>
                <a:avLst/>
                <a:gdLst>
                  <a:gd name="connsiteX0" fmla="*/ -3466 w 12051"/>
                  <a:gd name="connsiteY0" fmla="*/ -2516 h 59071"/>
                  <a:gd name="connsiteX1" fmla="*/ -4895 w 12051"/>
                  <a:gd name="connsiteY1" fmla="*/ -582 h 59071"/>
                  <a:gd name="connsiteX2" fmla="*/ 4408 w 12051"/>
                  <a:gd name="connsiteY2" fmla="*/ 31355 h 59071"/>
                  <a:gd name="connsiteX3" fmla="*/ 4231 w 12051"/>
                  <a:gd name="connsiteY3" fmla="*/ 32638 h 59071"/>
                  <a:gd name="connsiteX4" fmla="*/ 307 w 12051"/>
                  <a:gd name="connsiteY4" fmla="*/ 54825 h 59071"/>
                  <a:gd name="connsiteX5" fmla="*/ 951 w 12051"/>
                  <a:gd name="connsiteY5" fmla="*/ 55194 h 59071"/>
                  <a:gd name="connsiteX6" fmla="*/ 1923 w 12051"/>
                  <a:gd name="connsiteY6" fmla="*/ 56556 h 59071"/>
                  <a:gd name="connsiteX7" fmla="*/ 6611 w 12051"/>
                  <a:gd name="connsiteY7" fmla="*/ 32976 h 59071"/>
                  <a:gd name="connsiteX8" fmla="*/ 6793 w 12051"/>
                  <a:gd name="connsiteY8" fmla="*/ 31708 h 59071"/>
                  <a:gd name="connsiteX9" fmla="*/ -3466 w 12051"/>
                  <a:gd name="connsiteY9" fmla="*/ -2516 h 59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51" h="59071">
                    <a:moveTo>
                      <a:pt x="-3466" y="-2516"/>
                    </a:moveTo>
                    <a:lnTo>
                      <a:pt x="-4895" y="-582"/>
                    </a:lnTo>
                    <a:cubicBezTo>
                      <a:pt x="2932" y="5155"/>
                      <a:pt x="5806" y="21890"/>
                      <a:pt x="4408" y="31355"/>
                    </a:cubicBezTo>
                    <a:lnTo>
                      <a:pt x="4231" y="32638"/>
                    </a:lnTo>
                    <a:cubicBezTo>
                      <a:pt x="1653" y="50496"/>
                      <a:pt x="671" y="54202"/>
                      <a:pt x="307" y="54825"/>
                    </a:cubicBezTo>
                    <a:lnTo>
                      <a:pt x="951" y="55194"/>
                    </a:lnTo>
                    <a:lnTo>
                      <a:pt x="1923" y="56556"/>
                    </a:lnTo>
                    <a:cubicBezTo>
                      <a:pt x="2625" y="56073"/>
                      <a:pt x="3347" y="55553"/>
                      <a:pt x="6611" y="32976"/>
                    </a:cubicBezTo>
                    <a:lnTo>
                      <a:pt x="6793" y="31708"/>
                    </a:lnTo>
                    <a:cubicBezTo>
                      <a:pt x="8248" y="21854"/>
                      <a:pt x="5431" y="3991"/>
                      <a:pt x="-3466" y="-251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9" name="Figura a mano libera: forma 1168">
                <a:extLst>
                  <a:ext uri="{FF2B5EF4-FFF2-40B4-BE49-F238E27FC236}">
                    <a16:creationId xmlns:a16="http://schemas.microsoft.com/office/drawing/2014/main" id="{206F45FF-48A7-422D-AECE-B337634D8372}"/>
                  </a:ext>
                </a:extLst>
              </p:cNvPr>
              <p:cNvSpPr/>
              <p:nvPr/>
            </p:nvSpPr>
            <p:spPr>
              <a:xfrm flipV="1">
                <a:off x="8326534" y="4033035"/>
                <a:ext cx="17774" cy="15430"/>
              </a:xfrm>
              <a:custGeom>
                <a:avLst/>
                <a:gdLst>
                  <a:gd name="connsiteX0" fmla="*/ 12202 w 17774"/>
                  <a:gd name="connsiteY0" fmla="*/ -2498 h 15430"/>
                  <a:gd name="connsiteX1" fmla="*/ 893 w 17774"/>
                  <a:gd name="connsiteY1" fmla="*/ 4248 h 15430"/>
                  <a:gd name="connsiteX2" fmla="*/ -1794 w 17774"/>
                  <a:gd name="connsiteY2" fmla="*/ 7465 h 15430"/>
                  <a:gd name="connsiteX3" fmla="*/ -4865 w 17774"/>
                  <a:gd name="connsiteY3" fmla="*/ 10833 h 15430"/>
                  <a:gd name="connsiteX4" fmla="*/ -3696 w 17774"/>
                  <a:gd name="connsiteY4" fmla="*/ 12933 h 15430"/>
                  <a:gd name="connsiteX5" fmla="*/ 140 w 17774"/>
                  <a:gd name="connsiteY5" fmla="*/ 8900 h 15430"/>
                  <a:gd name="connsiteX6" fmla="*/ 2546 w 17774"/>
                  <a:gd name="connsiteY6" fmla="*/ 6005 h 15430"/>
                  <a:gd name="connsiteX7" fmla="*/ 12909 w 17774"/>
                  <a:gd name="connsiteY7" fmla="*/ -211 h 15430"/>
                  <a:gd name="connsiteX8" fmla="*/ 12202 w 17774"/>
                  <a:gd name="connsiteY8" fmla="*/ -2498 h 15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74" h="15430">
                    <a:moveTo>
                      <a:pt x="12202" y="-2498"/>
                    </a:moveTo>
                    <a:cubicBezTo>
                      <a:pt x="8497" y="-1360"/>
                      <a:pt x="4063" y="1286"/>
                      <a:pt x="893" y="4248"/>
                    </a:cubicBezTo>
                    <a:cubicBezTo>
                      <a:pt x="-79" y="5173"/>
                      <a:pt x="-952" y="6337"/>
                      <a:pt x="-1794" y="7465"/>
                    </a:cubicBezTo>
                    <a:cubicBezTo>
                      <a:pt x="-2802" y="8842"/>
                      <a:pt x="-3852" y="10261"/>
                      <a:pt x="-4865" y="10833"/>
                    </a:cubicBezTo>
                    <a:lnTo>
                      <a:pt x="-3696" y="12933"/>
                    </a:lnTo>
                    <a:cubicBezTo>
                      <a:pt x="-2236" y="12117"/>
                      <a:pt x="-1019" y="10474"/>
                      <a:pt x="140" y="8900"/>
                    </a:cubicBezTo>
                    <a:cubicBezTo>
                      <a:pt x="924" y="7860"/>
                      <a:pt x="1714" y="6779"/>
                      <a:pt x="2546" y="6005"/>
                    </a:cubicBezTo>
                    <a:cubicBezTo>
                      <a:pt x="5461" y="3271"/>
                      <a:pt x="9526" y="839"/>
                      <a:pt x="12909" y="-211"/>
                    </a:cubicBezTo>
                    <a:lnTo>
                      <a:pt x="12202" y="-249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0" name="Figura a mano libera: forma 1169">
                <a:extLst>
                  <a:ext uri="{FF2B5EF4-FFF2-40B4-BE49-F238E27FC236}">
                    <a16:creationId xmlns:a16="http://schemas.microsoft.com/office/drawing/2014/main" id="{6B3D3E00-BDB1-4A80-95A9-F4F043EE0227}"/>
                  </a:ext>
                </a:extLst>
              </p:cNvPr>
              <p:cNvSpPr/>
              <p:nvPr/>
            </p:nvSpPr>
            <p:spPr>
              <a:xfrm flipV="1">
                <a:off x="8340063" y="4060331"/>
                <a:ext cx="8627" cy="42144"/>
              </a:xfrm>
              <a:custGeom>
                <a:avLst/>
                <a:gdLst>
                  <a:gd name="connsiteX0" fmla="*/ 1497 w 8627"/>
                  <a:gd name="connsiteY0" fmla="*/ -2409 h 42144"/>
                  <a:gd name="connsiteX1" fmla="*/ -213 w 8627"/>
                  <a:gd name="connsiteY1" fmla="*/ 15448 h 42144"/>
                  <a:gd name="connsiteX2" fmla="*/ -4880 w 8627"/>
                  <a:gd name="connsiteY2" fmla="*/ 38098 h 42144"/>
                  <a:gd name="connsiteX3" fmla="*/ -3113 w 8627"/>
                  <a:gd name="connsiteY3" fmla="*/ 39735 h 42144"/>
                  <a:gd name="connsiteX4" fmla="*/ 2188 w 8627"/>
                  <a:gd name="connsiteY4" fmla="*/ 15402 h 42144"/>
                  <a:gd name="connsiteX5" fmla="*/ 3747 w 8627"/>
                  <a:gd name="connsiteY5" fmla="*/ -1557 h 42144"/>
                  <a:gd name="connsiteX6" fmla="*/ 1497 w 8627"/>
                  <a:gd name="connsiteY6" fmla="*/ -2409 h 4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27" h="42144">
                    <a:moveTo>
                      <a:pt x="1497" y="-2409"/>
                    </a:moveTo>
                    <a:cubicBezTo>
                      <a:pt x="-457" y="2736"/>
                      <a:pt x="-338" y="9196"/>
                      <a:pt x="-213" y="15448"/>
                    </a:cubicBezTo>
                    <a:cubicBezTo>
                      <a:pt x="-62" y="23920"/>
                      <a:pt x="109" y="32698"/>
                      <a:pt x="-4880" y="38098"/>
                    </a:cubicBezTo>
                    <a:lnTo>
                      <a:pt x="-3113" y="39735"/>
                    </a:lnTo>
                    <a:cubicBezTo>
                      <a:pt x="2526" y="33608"/>
                      <a:pt x="2354" y="24362"/>
                      <a:pt x="2188" y="15402"/>
                    </a:cubicBezTo>
                    <a:cubicBezTo>
                      <a:pt x="2068" y="9097"/>
                      <a:pt x="1959" y="3157"/>
                      <a:pt x="3747" y="-1557"/>
                    </a:cubicBezTo>
                    <a:lnTo>
                      <a:pt x="1497" y="-240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1" name="Figura a mano libera: forma 1170">
                <a:extLst>
                  <a:ext uri="{FF2B5EF4-FFF2-40B4-BE49-F238E27FC236}">
                    <a16:creationId xmlns:a16="http://schemas.microsoft.com/office/drawing/2014/main" id="{109ADB79-4A65-4C37-9958-A3915E890B48}"/>
                  </a:ext>
                </a:extLst>
              </p:cNvPr>
              <p:cNvSpPr/>
              <p:nvPr/>
            </p:nvSpPr>
            <p:spPr>
              <a:xfrm flipV="1">
                <a:off x="8319414" y="4087102"/>
                <a:ext cx="16724" cy="5316"/>
              </a:xfrm>
              <a:custGeom>
                <a:avLst/>
                <a:gdLst>
                  <a:gd name="connsiteX0" fmla="*/ 11862 w 16724"/>
                  <a:gd name="connsiteY0" fmla="*/ -2391 h 5316"/>
                  <a:gd name="connsiteX1" fmla="*/ -4853 w 16724"/>
                  <a:gd name="connsiteY1" fmla="*/ 717 h 5316"/>
                  <a:gd name="connsiteX2" fmla="*/ -3886 w 16724"/>
                  <a:gd name="connsiteY2" fmla="*/ 2926 h 5316"/>
                  <a:gd name="connsiteX3" fmla="*/ 11872 w 16724"/>
                  <a:gd name="connsiteY3" fmla="*/ 10 h 5316"/>
                  <a:gd name="connsiteX4" fmla="*/ 11862 w 16724"/>
                  <a:gd name="connsiteY4" fmla="*/ -2391 h 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24" h="5316">
                    <a:moveTo>
                      <a:pt x="11862" y="-2391"/>
                    </a:moveTo>
                    <a:cubicBezTo>
                      <a:pt x="5880" y="-2371"/>
                      <a:pt x="989" y="-1846"/>
                      <a:pt x="-4853" y="717"/>
                    </a:cubicBezTo>
                    <a:lnTo>
                      <a:pt x="-3886" y="2926"/>
                    </a:lnTo>
                    <a:cubicBezTo>
                      <a:pt x="1602" y="509"/>
                      <a:pt x="6051" y="31"/>
                      <a:pt x="11872" y="10"/>
                    </a:cubicBezTo>
                    <a:lnTo>
                      <a:pt x="11862" y="-239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2" name="Figura a mano libera: forma 1171">
                <a:extLst>
                  <a:ext uri="{FF2B5EF4-FFF2-40B4-BE49-F238E27FC236}">
                    <a16:creationId xmlns:a16="http://schemas.microsoft.com/office/drawing/2014/main" id="{E2AC68DA-69FD-44AC-A660-7F83C541FC4A}"/>
                  </a:ext>
                </a:extLst>
              </p:cNvPr>
              <p:cNvSpPr/>
              <p:nvPr/>
            </p:nvSpPr>
            <p:spPr>
              <a:xfrm flipV="1">
                <a:off x="8340302" y="4111539"/>
                <a:ext cx="7862" cy="29603"/>
              </a:xfrm>
              <a:custGeom>
                <a:avLst/>
                <a:gdLst>
                  <a:gd name="connsiteX0" fmla="*/ 2983 w 7862"/>
                  <a:gd name="connsiteY0" fmla="*/ -2311 h 29603"/>
                  <a:gd name="connsiteX1" fmla="*/ 582 w 7862"/>
                  <a:gd name="connsiteY1" fmla="*/ -2311 h 29603"/>
                  <a:gd name="connsiteX2" fmla="*/ -1008 w 7862"/>
                  <a:gd name="connsiteY2" fmla="*/ 13613 h 29603"/>
                  <a:gd name="connsiteX3" fmla="*/ -2552 w 7862"/>
                  <a:gd name="connsiteY3" fmla="*/ 17656 h 29603"/>
                  <a:gd name="connsiteX4" fmla="*/ -4818 w 7862"/>
                  <a:gd name="connsiteY4" fmla="*/ 27292 h 29603"/>
                  <a:gd name="connsiteX5" fmla="*/ -2443 w 7862"/>
                  <a:gd name="connsiteY5" fmla="*/ 27037 h 29603"/>
                  <a:gd name="connsiteX6" fmla="*/ -317 w 7862"/>
                  <a:gd name="connsiteY6" fmla="*/ 18587 h 29603"/>
                  <a:gd name="connsiteX7" fmla="*/ 1304 w 7862"/>
                  <a:gd name="connsiteY7" fmla="*/ 14294 h 29603"/>
                  <a:gd name="connsiteX8" fmla="*/ 2983 w 7862"/>
                  <a:gd name="connsiteY8" fmla="*/ -2311 h 2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62" h="29603">
                    <a:moveTo>
                      <a:pt x="2983" y="-2311"/>
                    </a:moveTo>
                    <a:lnTo>
                      <a:pt x="582" y="-2311"/>
                    </a:lnTo>
                    <a:cubicBezTo>
                      <a:pt x="582" y="2834"/>
                      <a:pt x="582" y="8166"/>
                      <a:pt x="-1008" y="13613"/>
                    </a:cubicBezTo>
                    <a:cubicBezTo>
                      <a:pt x="-1398" y="14902"/>
                      <a:pt x="-1949" y="16243"/>
                      <a:pt x="-2552" y="17656"/>
                    </a:cubicBezTo>
                    <a:cubicBezTo>
                      <a:pt x="-3841" y="20780"/>
                      <a:pt x="-5187" y="24028"/>
                      <a:pt x="-4818" y="27292"/>
                    </a:cubicBezTo>
                    <a:lnTo>
                      <a:pt x="-2443" y="27037"/>
                    </a:lnTo>
                    <a:cubicBezTo>
                      <a:pt x="-2729" y="24387"/>
                      <a:pt x="-1497" y="21430"/>
                      <a:pt x="-317" y="18587"/>
                    </a:cubicBezTo>
                    <a:cubicBezTo>
                      <a:pt x="270" y="17163"/>
                      <a:pt x="894" y="15707"/>
                      <a:pt x="1304" y="14294"/>
                    </a:cubicBezTo>
                    <a:cubicBezTo>
                      <a:pt x="2983" y="8504"/>
                      <a:pt x="2983" y="3016"/>
                      <a:pt x="2983" y="-231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3" name="Figura a mano libera: forma 1172">
                <a:extLst>
                  <a:ext uri="{FF2B5EF4-FFF2-40B4-BE49-F238E27FC236}">
                    <a16:creationId xmlns:a16="http://schemas.microsoft.com/office/drawing/2014/main" id="{A09391C4-D79B-4157-B185-A99D16BB3B48}"/>
                  </a:ext>
                </a:extLst>
              </p:cNvPr>
              <p:cNvSpPr/>
              <p:nvPr/>
            </p:nvSpPr>
            <p:spPr>
              <a:xfrm flipV="1">
                <a:off x="8324206" y="4129210"/>
                <a:ext cx="15004" cy="5935"/>
              </a:xfrm>
              <a:custGeom>
                <a:avLst/>
                <a:gdLst>
                  <a:gd name="connsiteX0" fmla="*/ 9184 w 15004"/>
                  <a:gd name="connsiteY0" fmla="*/ -2299 h 5935"/>
                  <a:gd name="connsiteX1" fmla="*/ -4859 w 15004"/>
                  <a:gd name="connsiteY1" fmla="*/ 1438 h 5935"/>
                  <a:gd name="connsiteX2" fmla="*/ -3856 w 15004"/>
                  <a:gd name="connsiteY2" fmla="*/ 3637 h 5935"/>
                  <a:gd name="connsiteX3" fmla="*/ 10026 w 15004"/>
                  <a:gd name="connsiteY3" fmla="*/ 128 h 5935"/>
                  <a:gd name="connsiteX4" fmla="*/ 10145 w 15004"/>
                  <a:gd name="connsiteY4" fmla="*/ -2267 h 5935"/>
                  <a:gd name="connsiteX5" fmla="*/ 9184 w 15004"/>
                  <a:gd name="connsiteY5" fmla="*/ -2299 h 5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04" h="5935">
                    <a:moveTo>
                      <a:pt x="9184" y="-2299"/>
                    </a:moveTo>
                    <a:cubicBezTo>
                      <a:pt x="5291" y="-2299"/>
                      <a:pt x="681" y="-1077"/>
                      <a:pt x="-4859" y="1438"/>
                    </a:cubicBezTo>
                    <a:lnTo>
                      <a:pt x="-3856" y="3637"/>
                    </a:lnTo>
                    <a:cubicBezTo>
                      <a:pt x="1778" y="1085"/>
                      <a:pt x="6299" y="-69"/>
                      <a:pt x="10026" y="128"/>
                    </a:cubicBezTo>
                    <a:lnTo>
                      <a:pt x="10145" y="-2267"/>
                    </a:lnTo>
                    <a:lnTo>
                      <a:pt x="9184" y="-229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4" name="Figura a mano libera: forma 1173">
                <a:extLst>
                  <a:ext uri="{FF2B5EF4-FFF2-40B4-BE49-F238E27FC236}">
                    <a16:creationId xmlns:a16="http://schemas.microsoft.com/office/drawing/2014/main" id="{8C8C3144-AD4D-402D-9DC5-EDCBFC83D701}"/>
                  </a:ext>
                </a:extLst>
              </p:cNvPr>
              <p:cNvSpPr/>
              <p:nvPr/>
            </p:nvSpPr>
            <p:spPr>
              <a:xfrm flipV="1">
                <a:off x="8387167" y="4133451"/>
                <a:ext cx="11198" cy="25326"/>
              </a:xfrm>
              <a:custGeom>
                <a:avLst/>
                <a:gdLst>
                  <a:gd name="connsiteX0" fmla="*/ 4460 w 11198"/>
                  <a:gd name="connsiteY0" fmla="*/ -2268 h 25326"/>
                  <a:gd name="connsiteX1" fmla="*/ -4183 w 11198"/>
                  <a:gd name="connsiteY1" fmla="*/ 23058 h 25326"/>
                  <a:gd name="connsiteX2" fmla="*/ -1959 w 11198"/>
                  <a:gd name="connsiteY2" fmla="*/ 22122 h 25326"/>
                  <a:gd name="connsiteX3" fmla="*/ 6237 w 11198"/>
                  <a:gd name="connsiteY3" fmla="*/ -652 h 25326"/>
                  <a:gd name="connsiteX4" fmla="*/ 4460 w 11198"/>
                  <a:gd name="connsiteY4" fmla="*/ -2268 h 25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8" h="25326">
                    <a:moveTo>
                      <a:pt x="4460" y="-2268"/>
                    </a:moveTo>
                    <a:cubicBezTo>
                      <a:pt x="1" y="2607"/>
                      <a:pt x="-7374" y="15480"/>
                      <a:pt x="-4183" y="23058"/>
                    </a:cubicBezTo>
                    <a:lnTo>
                      <a:pt x="-1959" y="22122"/>
                    </a:lnTo>
                    <a:cubicBezTo>
                      <a:pt x="-4615" y="15839"/>
                      <a:pt x="1861" y="4130"/>
                      <a:pt x="6237" y="-652"/>
                    </a:cubicBezTo>
                    <a:lnTo>
                      <a:pt x="4460" y="-226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5" name="Figura a mano libera: forma 1174">
                <a:extLst>
                  <a:ext uri="{FF2B5EF4-FFF2-40B4-BE49-F238E27FC236}">
                    <a16:creationId xmlns:a16="http://schemas.microsoft.com/office/drawing/2014/main" id="{F526FA12-FE59-4F14-A03E-600FFD2A41FC}"/>
                  </a:ext>
                </a:extLst>
              </p:cNvPr>
              <p:cNvSpPr/>
              <p:nvPr/>
            </p:nvSpPr>
            <p:spPr>
              <a:xfrm flipV="1">
                <a:off x="8374014" y="4042457"/>
                <a:ext cx="14034" cy="26209"/>
              </a:xfrm>
              <a:custGeom>
                <a:avLst/>
                <a:gdLst>
                  <a:gd name="connsiteX0" fmla="*/ 7503 w 14034"/>
                  <a:gd name="connsiteY0" fmla="*/ -2466 h 26209"/>
                  <a:gd name="connsiteX1" fmla="*/ 2955 w 14034"/>
                  <a:gd name="connsiteY1" fmla="*/ 6583 h 26209"/>
                  <a:gd name="connsiteX2" fmla="*/ 1063 w 14034"/>
                  <a:gd name="connsiteY2" fmla="*/ 11853 h 26209"/>
                  <a:gd name="connsiteX3" fmla="*/ -1177 w 14034"/>
                  <a:gd name="connsiteY3" fmla="*/ 15220 h 26209"/>
                  <a:gd name="connsiteX4" fmla="*/ -4934 w 14034"/>
                  <a:gd name="connsiteY4" fmla="*/ 23744 h 26209"/>
                  <a:gd name="connsiteX5" fmla="*/ -2528 w 14034"/>
                  <a:gd name="connsiteY5" fmla="*/ 23650 h 26209"/>
                  <a:gd name="connsiteX6" fmla="*/ 762 w 14034"/>
                  <a:gd name="connsiteY6" fmla="*/ 16639 h 26209"/>
                  <a:gd name="connsiteX7" fmla="*/ 3199 w 14034"/>
                  <a:gd name="connsiteY7" fmla="*/ 12960 h 26209"/>
                  <a:gd name="connsiteX8" fmla="*/ 5252 w 14034"/>
                  <a:gd name="connsiteY8" fmla="*/ 7248 h 26209"/>
                  <a:gd name="connsiteX9" fmla="*/ 9093 w 14034"/>
                  <a:gd name="connsiteY9" fmla="*/ -652 h 26209"/>
                  <a:gd name="connsiteX10" fmla="*/ 7503 w 14034"/>
                  <a:gd name="connsiteY10" fmla="*/ -2466 h 26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034" h="26209">
                    <a:moveTo>
                      <a:pt x="7503" y="-2466"/>
                    </a:moveTo>
                    <a:cubicBezTo>
                      <a:pt x="4930" y="-226"/>
                      <a:pt x="3922" y="3246"/>
                      <a:pt x="2955" y="6583"/>
                    </a:cubicBezTo>
                    <a:cubicBezTo>
                      <a:pt x="2389" y="8500"/>
                      <a:pt x="1859" y="10314"/>
                      <a:pt x="1063" y="11853"/>
                    </a:cubicBezTo>
                    <a:cubicBezTo>
                      <a:pt x="497" y="12928"/>
                      <a:pt x="-314" y="14041"/>
                      <a:pt x="-1177" y="15220"/>
                    </a:cubicBezTo>
                    <a:cubicBezTo>
                      <a:pt x="-3084" y="17829"/>
                      <a:pt x="-5075" y="20532"/>
                      <a:pt x="-4934" y="23744"/>
                    </a:cubicBezTo>
                    <a:lnTo>
                      <a:pt x="-2528" y="23650"/>
                    </a:lnTo>
                    <a:cubicBezTo>
                      <a:pt x="-2632" y="21275"/>
                      <a:pt x="-907" y="18916"/>
                      <a:pt x="762" y="16639"/>
                    </a:cubicBezTo>
                    <a:cubicBezTo>
                      <a:pt x="1645" y="15449"/>
                      <a:pt x="2560" y="14212"/>
                      <a:pt x="3199" y="12960"/>
                    </a:cubicBezTo>
                    <a:cubicBezTo>
                      <a:pt x="4109" y="11219"/>
                      <a:pt x="4696" y="9207"/>
                      <a:pt x="5252" y="7248"/>
                    </a:cubicBezTo>
                    <a:cubicBezTo>
                      <a:pt x="6183" y="4109"/>
                      <a:pt x="7050" y="1120"/>
                      <a:pt x="9093" y="-652"/>
                    </a:cubicBezTo>
                    <a:lnTo>
                      <a:pt x="7503" y="-246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6" name="Figura a mano libera: forma 1175">
                <a:extLst>
                  <a:ext uri="{FF2B5EF4-FFF2-40B4-BE49-F238E27FC236}">
                    <a16:creationId xmlns:a16="http://schemas.microsoft.com/office/drawing/2014/main" id="{A5C0A355-93FD-4B92-A3F5-AE0359D2EEC3}"/>
                  </a:ext>
                </a:extLst>
              </p:cNvPr>
              <p:cNvSpPr/>
              <p:nvPr/>
            </p:nvSpPr>
            <p:spPr>
              <a:xfrm flipV="1">
                <a:off x="8353399" y="3939833"/>
                <a:ext cx="6797" cy="54602"/>
              </a:xfrm>
              <a:custGeom>
                <a:avLst/>
                <a:gdLst>
                  <a:gd name="connsiteX0" fmla="*/ 1886 w 6797"/>
                  <a:gd name="connsiteY0" fmla="*/ -2659 h 54602"/>
                  <a:gd name="connsiteX1" fmla="*/ -515 w 6797"/>
                  <a:gd name="connsiteY1" fmla="*/ -2591 h 54602"/>
                  <a:gd name="connsiteX2" fmla="*/ -2703 w 6797"/>
                  <a:gd name="connsiteY2" fmla="*/ 10095 h 54602"/>
                  <a:gd name="connsiteX3" fmla="*/ -4787 w 6797"/>
                  <a:gd name="connsiteY3" fmla="*/ 24372 h 54602"/>
                  <a:gd name="connsiteX4" fmla="*/ -2807 w 6797"/>
                  <a:gd name="connsiteY4" fmla="*/ 30474 h 54602"/>
                  <a:gd name="connsiteX5" fmla="*/ -801 w 6797"/>
                  <a:gd name="connsiteY5" fmla="*/ 37490 h 54602"/>
                  <a:gd name="connsiteX6" fmla="*/ -3441 w 6797"/>
                  <a:gd name="connsiteY6" fmla="*/ 51081 h 54602"/>
                  <a:gd name="connsiteX7" fmla="*/ -1185 w 6797"/>
                  <a:gd name="connsiteY7" fmla="*/ 51944 h 54602"/>
                  <a:gd name="connsiteX8" fmla="*/ 1606 w 6797"/>
                  <a:gd name="connsiteY8" fmla="*/ 37443 h 54602"/>
                  <a:gd name="connsiteX9" fmla="*/ -603 w 6797"/>
                  <a:gd name="connsiteY9" fmla="*/ 29507 h 54602"/>
                  <a:gd name="connsiteX10" fmla="*/ -2396 w 6797"/>
                  <a:gd name="connsiteY10" fmla="*/ 24086 h 54602"/>
                  <a:gd name="connsiteX11" fmla="*/ -374 w 6797"/>
                  <a:gd name="connsiteY11" fmla="*/ 10703 h 54602"/>
                  <a:gd name="connsiteX12" fmla="*/ 1886 w 6797"/>
                  <a:gd name="connsiteY12" fmla="*/ -2659 h 5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797" h="54602">
                    <a:moveTo>
                      <a:pt x="1886" y="-2659"/>
                    </a:moveTo>
                    <a:lnTo>
                      <a:pt x="-515" y="-2591"/>
                    </a:lnTo>
                    <a:cubicBezTo>
                      <a:pt x="-406" y="1385"/>
                      <a:pt x="-1570" y="5813"/>
                      <a:pt x="-2703" y="10095"/>
                    </a:cubicBezTo>
                    <a:cubicBezTo>
                      <a:pt x="-3981" y="14929"/>
                      <a:pt x="-5301" y="19923"/>
                      <a:pt x="-4787" y="24372"/>
                    </a:cubicBezTo>
                    <a:cubicBezTo>
                      <a:pt x="-4538" y="26550"/>
                      <a:pt x="-3654" y="28540"/>
                      <a:pt x="-2807" y="30474"/>
                    </a:cubicBezTo>
                    <a:cubicBezTo>
                      <a:pt x="-1814" y="32771"/>
                      <a:pt x="-853" y="34949"/>
                      <a:pt x="-801" y="37490"/>
                    </a:cubicBezTo>
                    <a:cubicBezTo>
                      <a:pt x="-718" y="41715"/>
                      <a:pt x="-1627" y="46414"/>
                      <a:pt x="-3441" y="51081"/>
                    </a:cubicBezTo>
                    <a:lnTo>
                      <a:pt x="-1185" y="51944"/>
                    </a:lnTo>
                    <a:cubicBezTo>
                      <a:pt x="738" y="46996"/>
                      <a:pt x="1704" y="41980"/>
                      <a:pt x="1606" y="37443"/>
                    </a:cubicBezTo>
                    <a:cubicBezTo>
                      <a:pt x="1543" y="34424"/>
                      <a:pt x="452" y="31924"/>
                      <a:pt x="-603" y="29507"/>
                    </a:cubicBezTo>
                    <a:cubicBezTo>
                      <a:pt x="-1424" y="27657"/>
                      <a:pt x="-2193" y="25916"/>
                      <a:pt x="-2396" y="24086"/>
                    </a:cubicBezTo>
                    <a:cubicBezTo>
                      <a:pt x="-2848" y="20100"/>
                      <a:pt x="-1648" y="15542"/>
                      <a:pt x="-374" y="10703"/>
                    </a:cubicBezTo>
                    <a:cubicBezTo>
                      <a:pt x="800" y="6270"/>
                      <a:pt x="2016" y="1665"/>
                      <a:pt x="1886" y="-265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7" name="Figura a mano libera: forma 1176">
                <a:extLst>
                  <a:ext uri="{FF2B5EF4-FFF2-40B4-BE49-F238E27FC236}">
                    <a16:creationId xmlns:a16="http://schemas.microsoft.com/office/drawing/2014/main" id="{69AED1C6-36C3-4D09-8E74-67E14C3B3461}"/>
                  </a:ext>
                </a:extLst>
              </p:cNvPr>
              <p:cNvSpPr/>
              <p:nvPr/>
            </p:nvSpPr>
            <p:spPr>
              <a:xfrm flipV="1">
                <a:off x="8334943" y="3993068"/>
                <a:ext cx="32498" cy="8554"/>
              </a:xfrm>
              <a:custGeom>
                <a:avLst/>
                <a:gdLst>
                  <a:gd name="connsiteX0" fmla="*/ 27123 w 32498"/>
                  <a:gd name="connsiteY0" fmla="*/ -2593 h 8554"/>
                  <a:gd name="connsiteX1" fmla="*/ -4892 w 32498"/>
                  <a:gd name="connsiteY1" fmla="*/ 5718 h 8554"/>
                  <a:gd name="connsiteX2" fmla="*/ -2496 w 32498"/>
                  <a:gd name="connsiteY2" fmla="*/ 5962 h 8554"/>
                  <a:gd name="connsiteX3" fmla="*/ 27539 w 32498"/>
                  <a:gd name="connsiteY3" fmla="*/ -176 h 8554"/>
                  <a:gd name="connsiteX4" fmla="*/ 27607 w 32498"/>
                  <a:gd name="connsiteY4" fmla="*/ -2577 h 8554"/>
                  <a:gd name="connsiteX5" fmla="*/ 27123 w 32498"/>
                  <a:gd name="connsiteY5" fmla="*/ -2593 h 8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498" h="8554">
                    <a:moveTo>
                      <a:pt x="27123" y="-2593"/>
                    </a:moveTo>
                    <a:cubicBezTo>
                      <a:pt x="23173" y="-2593"/>
                      <a:pt x="-4050" y="-2260"/>
                      <a:pt x="-4892" y="5718"/>
                    </a:cubicBezTo>
                    <a:lnTo>
                      <a:pt x="-2496" y="5962"/>
                    </a:lnTo>
                    <a:cubicBezTo>
                      <a:pt x="-2017" y="1420"/>
                      <a:pt x="18792" y="-400"/>
                      <a:pt x="27539" y="-176"/>
                    </a:cubicBezTo>
                    <a:lnTo>
                      <a:pt x="27607" y="-2577"/>
                    </a:lnTo>
                    <a:lnTo>
                      <a:pt x="27123" y="-2593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8" name="Figura a mano libera: forma 1177">
                <a:extLst>
                  <a:ext uri="{FF2B5EF4-FFF2-40B4-BE49-F238E27FC236}">
                    <a16:creationId xmlns:a16="http://schemas.microsoft.com/office/drawing/2014/main" id="{A0B43268-A9DF-478D-91AB-64B0F67B1DB7}"/>
                  </a:ext>
                </a:extLst>
              </p:cNvPr>
              <p:cNvSpPr/>
              <p:nvPr/>
            </p:nvSpPr>
            <p:spPr>
              <a:xfrm flipV="1">
                <a:off x="8386042" y="3990922"/>
                <a:ext cx="4024" cy="28200"/>
              </a:xfrm>
              <a:custGeom>
                <a:avLst/>
                <a:gdLst>
                  <a:gd name="connsiteX0" fmla="*/ -1340 w 4024"/>
                  <a:gd name="connsiteY0" fmla="*/ -2576 h 28200"/>
                  <a:gd name="connsiteX1" fmla="*/ -3731 w 4024"/>
                  <a:gd name="connsiteY1" fmla="*/ -2436 h 28200"/>
                  <a:gd name="connsiteX2" fmla="*/ -4308 w 4024"/>
                  <a:gd name="connsiteY2" fmla="*/ 5854 h 28200"/>
                  <a:gd name="connsiteX3" fmla="*/ -4947 w 4024"/>
                  <a:gd name="connsiteY3" fmla="*/ 13743 h 28200"/>
                  <a:gd name="connsiteX4" fmla="*/ -4105 w 4024"/>
                  <a:gd name="connsiteY4" fmla="*/ 18452 h 28200"/>
                  <a:gd name="connsiteX5" fmla="*/ -3642 w 4024"/>
                  <a:gd name="connsiteY5" fmla="*/ 24694 h 28200"/>
                  <a:gd name="connsiteX6" fmla="*/ -1439 w 4024"/>
                  <a:gd name="connsiteY6" fmla="*/ 25624 h 28200"/>
                  <a:gd name="connsiteX7" fmla="*/ -1782 w 4024"/>
                  <a:gd name="connsiteY7" fmla="*/ 17865 h 28200"/>
                  <a:gd name="connsiteX8" fmla="*/ -2535 w 4024"/>
                  <a:gd name="connsiteY8" fmla="*/ 13691 h 28200"/>
                  <a:gd name="connsiteX9" fmla="*/ -1927 w 4024"/>
                  <a:gd name="connsiteY9" fmla="*/ 6181 h 28200"/>
                  <a:gd name="connsiteX10" fmla="*/ -1340 w 4024"/>
                  <a:gd name="connsiteY10" fmla="*/ -2576 h 2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24" h="28200">
                    <a:moveTo>
                      <a:pt x="-1340" y="-2576"/>
                    </a:moveTo>
                    <a:lnTo>
                      <a:pt x="-3731" y="-2436"/>
                    </a:lnTo>
                    <a:cubicBezTo>
                      <a:pt x="-3564" y="329"/>
                      <a:pt x="-3928" y="3001"/>
                      <a:pt x="-4308" y="5854"/>
                    </a:cubicBezTo>
                    <a:cubicBezTo>
                      <a:pt x="-4651" y="8406"/>
                      <a:pt x="-5004" y="11056"/>
                      <a:pt x="-4947" y="13743"/>
                    </a:cubicBezTo>
                    <a:cubicBezTo>
                      <a:pt x="-4900" y="15266"/>
                      <a:pt x="-4505" y="16888"/>
                      <a:pt x="-4105" y="18452"/>
                    </a:cubicBezTo>
                    <a:cubicBezTo>
                      <a:pt x="-3539" y="20728"/>
                      <a:pt x="-2956" y="23078"/>
                      <a:pt x="-3642" y="24694"/>
                    </a:cubicBezTo>
                    <a:lnTo>
                      <a:pt x="-1439" y="25624"/>
                    </a:lnTo>
                    <a:cubicBezTo>
                      <a:pt x="-431" y="23280"/>
                      <a:pt x="-1117" y="20541"/>
                      <a:pt x="-1782" y="17865"/>
                    </a:cubicBezTo>
                    <a:cubicBezTo>
                      <a:pt x="-2151" y="16373"/>
                      <a:pt x="-2504" y="14949"/>
                      <a:pt x="-2535" y="13691"/>
                    </a:cubicBezTo>
                    <a:cubicBezTo>
                      <a:pt x="-2603" y="11186"/>
                      <a:pt x="-2276" y="8754"/>
                      <a:pt x="-1927" y="6181"/>
                    </a:cubicBezTo>
                    <a:cubicBezTo>
                      <a:pt x="-1543" y="3349"/>
                      <a:pt x="-1158" y="423"/>
                      <a:pt x="-1340" y="-257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9" name="Figura a mano libera: forma 1178">
                <a:extLst>
                  <a:ext uri="{FF2B5EF4-FFF2-40B4-BE49-F238E27FC236}">
                    <a16:creationId xmlns:a16="http://schemas.microsoft.com/office/drawing/2014/main" id="{D36097B0-69B1-402A-866E-6E258DE683F6}"/>
                  </a:ext>
                </a:extLst>
              </p:cNvPr>
              <p:cNvSpPr/>
              <p:nvPr/>
            </p:nvSpPr>
            <p:spPr>
              <a:xfrm flipV="1">
                <a:off x="8337973" y="3999528"/>
                <a:ext cx="21818" cy="30055"/>
              </a:xfrm>
              <a:custGeom>
                <a:avLst/>
                <a:gdLst>
                  <a:gd name="connsiteX0" fmla="*/ 15324 w 21818"/>
                  <a:gd name="connsiteY0" fmla="*/ -2555 h 30055"/>
                  <a:gd name="connsiteX1" fmla="*/ 8266 w 21818"/>
                  <a:gd name="connsiteY1" fmla="*/ 6571 h 30055"/>
                  <a:gd name="connsiteX2" fmla="*/ 3173 w 21818"/>
                  <a:gd name="connsiteY2" fmla="*/ 13676 h 30055"/>
                  <a:gd name="connsiteX3" fmla="*/ -4888 w 21818"/>
                  <a:gd name="connsiteY3" fmla="*/ 26950 h 30055"/>
                  <a:gd name="connsiteX4" fmla="*/ -2549 w 21818"/>
                  <a:gd name="connsiteY4" fmla="*/ 27501 h 30055"/>
                  <a:gd name="connsiteX5" fmla="*/ 4966 w 21818"/>
                  <a:gd name="connsiteY5" fmla="*/ 15277 h 30055"/>
                  <a:gd name="connsiteX6" fmla="*/ 10299 w 21818"/>
                  <a:gd name="connsiteY6" fmla="*/ 7876 h 30055"/>
                  <a:gd name="connsiteX7" fmla="*/ 16930 w 21818"/>
                  <a:gd name="connsiteY7" fmla="*/ -752 h 30055"/>
                  <a:gd name="connsiteX8" fmla="*/ 15324 w 21818"/>
                  <a:gd name="connsiteY8" fmla="*/ -2555 h 30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818" h="30055">
                    <a:moveTo>
                      <a:pt x="15324" y="-2555"/>
                    </a:moveTo>
                    <a:cubicBezTo>
                      <a:pt x="12539" y="-60"/>
                      <a:pt x="10371" y="3302"/>
                      <a:pt x="8266" y="6571"/>
                    </a:cubicBezTo>
                    <a:cubicBezTo>
                      <a:pt x="6686" y="9029"/>
                      <a:pt x="5049" y="11581"/>
                      <a:pt x="3173" y="13676"/>
                    </a:cubicBezTo>
                    <a:cubicBezTo>
                      <a:pt x="70" y="17137"/>
                      <a:pt x="-3651" y="21794"/>
                      <a:pt x="-4888" y="26950"/>
                    </a:cubicBezTo>
                    <a:lnTo>
                      <a:pt x="-2549" y="27501"/>
                    </a:lnTo>
                    <a:cubicBezTo>
                      <a:pt x="-1442" y="22875"/>
                      <a:pt x="2045" y="18530"/>
                      <a:pt x="4966" y="15277"/>
                    </a:cubicBezTo>
                    <a:cubicBezTo>
                      <a:pt x="6962" y="13037"/>
                      <a:pt x="8656" y="10401"/>
                      <a:pt x="10299" y="7876"/>
                    </a:cubicBezTo>
                    <a:cubicBezTo>
                      <a:pt x="12393" y="4612"/>
                      <a:pt x="14384" y="1509"/>
                      <a:pt x="16930" y="-752"/>
                    </a:cubicBezTo>
                    <a:lnTo>
                      <a:pt x="15324" y="-255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0" name="Figura a mano libera: forma 1179">
                <a:extLst>
                  <a:ext uri="{FF2B5EF4-FFF2-40B4-BE49-F238E27FC236}">
                    <a16:creationId xmlns:a16="http://schemas.microsoft.com/office/drawing/2014/main" id="{C537C9EF-7743-4C42-BD95-398088C3E0EC}"/>
                  </a:ext>
                </a:extLst>
              </p:cNvPr>
              <p:cNvSpPr/>
              <p:nvPr/>
            </p:nvSpPr>
            <p:spPr>
              <a:xfrm flipV="1">
                <a:off x="8359105" y="3918264"/>
                <a:ext cx="10550" cy="38163"/>
              </a:xfrm>
              <a:custGeom>
                <a:avLst/>
                <a:gdLst>
                  <a:gd name="connsiteX0" fmla="*/ -2741 w 10550"/>
                  <a:gd name="connsiteY0" fmla="*/ -2724 h 38163"/>
                  <a:gd name="connsiteX1" fmla="*/ -4914 w 10550"/>
                  <a:gd name="connsiteY1" fmla="*/ -1689 h 38163"/>
                  <a:gd name="connsiteX2" fmla="*/ -4493 w 10550"/>
                  <a:gd name="connsiteY2" fmla="*/ -790 h 38163"/>
                  <a:gd name="connsiteX3" fmla="*/ -943 w 10550"/>
                  <a:gd name="connsiteY3" fmla="*/ 33517 h 38163"/>
                  <a:gd name="connsiteX4" fmla="*/ 512 w 10550"/>
                  <a:gd name="connsiteY4" fmla="*/ 35440 h 38163"/>
                  <a:gd name="connsiteX5" fmla="*/ -2315 w 10550"/>
                  <a:gd name="connsiteY5" fmla="*/ -1819 h 38163"/>
                  <a:gd name="connsiteX6" fmla="*/ -2741 w 10550"/>
                  <a:gd name="connsiteY6" fmla="*/ -2724 h 38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50" h="38163">
                    <a:moveTo>
                      <a:pt x="-2741" y="-2724"/>
                    </a:moveTo>
                    <a:lnTo>
                      <a:pt x="-4914" y="-1689"/>
                    </a:lnTo>
                    <a:lnTo>
                      <a:pt x="-4493" y="-790"/>
                    </a:lnTo>
                    <a:cubicBezTo>
                      <a:pt x="-299" y="8045"/>
                      <a:pt x="8438" y="26417"/>
                      <a:pt x="-943" y="33517"/>
                    </a:cubicBezTo>
                    <a:lnTo>
                      <a:pt x="512" y="35440"/>
                    </a:lnTo>
                    <a:cubicBezTo>
                      <a:pt x="11452" y="27140"/>
                      <a:pt x="2149" y="7583"/>
                      <a:pt x="-2315" y="-1819"/>
                    </a:cubicBezTo>
                    <a:lnTo>
                      <a:pt x="-2741" y="-272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1" name="Figura a mano libera: forma 1180">
                <a:extLst>
                  <a:ext uri="{FF2B5EF4-FFF2-40B4-BE49-F238E27FC236}">
                    <a16:creationId xmlns:a16="http://schemas.microsoft.com/office/drawing/2014/main" id="{C718A233-684C-4D7B-B52D-EE7014E7A29C}"/>
                  </a:ext>
                </a:extLst>
              </p:cNvPr>
              <p:cNvSpPr/>
              <p:nvPr/>
            </p:nvSpPr>
            <p:spPr>
              <a:xfrm flipV="1">
                <a:off x="8390538" y="4051771"/>
                <a:ext cx="10664" cy="10540"/>
              </a:xfrm>
              <a:custGeom>
                <a:avLst/>
                <a:gdLst>
                  <a:gd name="connsiteX0" fmla="*/ -4317 w 10664"/>
                  <a:gd name="connsiteY0" fmla="*/ -2463 h 10540"/>
                  <a:gd name="connsiteX1" fmla="*/ -4966 w 10664"/>
                  <a:gd name="connsiteY1" fmla="*/ -150 h 10540"/>
                  <a:gd name="connsiteX2" fmla="*/ 548 w 10664"/>
                  <a:gd name="connsiteY2" fmla="*/ 4372 h 10540"/>
                  <a:gd name="connsiteX3" fmla="*/ 4259 w 10664"/>
                  <a:gd name="connsiteY3" fmla="*/ 8077 h 10540"/>
                  <a:gd name="connsiteX4" fmla="*/ 5699 w 10664"/>
                  <a:gd name="connsiteY4" fmla="*/ 6155 h 10540"/>
                  <a:gd name="connsiteX5" fmla="*/ 2346 w 10664"/>
                  <a:gd name="connsiteY5" fmla="*/ 2787 h 10540"/>
                  <a:gd name="connsiteX6" fmla="*/ -4317 w 10664"/>
                  <a:gd name="connsiteY6" fmla="*/ -2463 h 10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64" h="10540">
                    <a:moveTo>
                      <a:pt x="-4317" y="-2463"/>
                    </a:moveTo>
                    <a:lnTo>
                      <a:pt x="-4966" y="-150"/>
                    </a:lnTo>
                    <a:cubicBezTo>
                      <a:pt x="-2893" y="438"/>
                      <a:pt x="-1219" y="2361"/>
                      <a:pt x="548" y="4372"/>
                    </a:cubicBezTo>
                    <a:cubicBezTo>
                      <a:pt x="1702" y="5697"/>
                      <a:pt x="2897" y="7064"/>
                      <a:pt x="4259" y="8077"/>
                    </a:cubicBezTo>
                    <a:lnTo>
                      <a:pt x="5699" y="6155"/>
                    </a:lnTo>
                    <a:cubicBezTo>
                      <a:pt x="4534" y="5297"/>
                      <a:pt x="3479" y="4070"/>
                      <a:pt x="2346" y="2787"/>
                    </a:cubicBezTo>
                    <a:cubicBezTo>
                      <a:pt x="429" y="593"/>
                      <a:pt x="-1552" y="-1678"/>
                      <a:pt x="-4317" y="-246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2" name="Figura a mano libera: forma 1181">
                <a:extLst>
                  <a:ext uri="{FF2B5EF4-FFF2-40B4-BE49-F238E27FC236}">
                    <a16:creationId xmlns:a16="http://schemas.microsoft.com/office/drawing/2014/main" id="{48A90816-CF3C-47E4-B1B5-BE952B16F21D}"/>
                  </a:ext>
                </a:extLst>
              </p:cNvPr>
              <p:cNvSpPr/>
              <p:nvPr/>
            </p:nvSpPr>
            <p:spPr>
              <a:xfrm flipV="1">
                <a:off x="8380133" y="4086535"/>
                <a:ext cx="17280" cy="19671"/>
              </a:xfrm>
              <a:custGeom>
                <a:avLst/>
                <a:gdLst>
                  <a:gd name="connsiteX0" fmla="*/ 9546 w 17280"/>
                  <a:gd name="connsiteY0" fmla="*/ -2377 h 19671"/>
                  <a:gd name="connsiteX1" fmla="*/ 7348 w 17280"/>
                  <a:gd name="connsiteY1" fmla="*/ -1961 h 19671"/>
                  <a:gd name="connsiteX2" fmla="*/ -4378 w 17280"/>
                  <a:gd name="connsiteY2" fmla="*/ 15003 h 19671"/>
                  <a:gd name="connsiteX3" fmla="*/ -4954 w 17280"/>
                  <a:gd name="connsiteY3" fmla="*/ 16344 h 19671"/>
                  <a:gd name="connsiteX4" fmla="*/ -2740 w 17280"/>
                  <a:gd name="connsiteY4" fmla="*/ 17295 h 19671"/>
                  <a:gd name="connsiteX5" fmla="*/ -2169 w 17280"/>
                  <a:gd name="connsiteY5" fmla="*/ 15923 h 19671"/>
                  <a:gd name="connsiteX6" fmla="*/ 8195 w 17280"/>
                  <a:gd name="connsiteY6" fmla="*/ 289 h 19671"/>
                  <a:gd name="connsiteX7" fmla="*/ 11256 w 17280"/>
                  <a:gd name="connsiteY7" fmla="*/ 456 h 19671"/>
                  <a:gd name="connsiteX8" fmla="*/ 12327 w 17280"/>
                  <a:gd name="connsiteY8" fmla="*/ -1696 h 19671"/>
                  <a:gd name="connsiteX9" fmla="*/ 9546 w 17280"/>
                  <a:gd name="connsiteY9" fmla="*/ -2377 h 1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280" h="19671">
                    <a:moveTo>
                      <a:pt x="9546" y="-2377"/>
                    </a:moveTo>
                    <a:cubicBezTo>
                      <a:pt x="8818" y="-2377"/>
                      <a:pt x="8096" y="-2242"/>
                      <a:pt x="7348" y="-1961"/>
                    </a:cubicBezTo>
                    <a:cubicBezTo>
                      <a:pt x="1755" y="139"/>
                      <a:pt x="-2236" y="9811"/>
                      <a:pt x="-4378" y="15003"/>
                    </a:cubicBezTo>
                    <a:lnTo>
                      <a:pt x="-4954" y="16344"/>
                    </a:lnTo>
                    <a:lnTo>
                      <a:pt x="-2740" y="17295"/>
                    </a:lnTo>
                    <a:lnTo>
                      <a:pt x="-2169" y="15923"/>
                    </a:lnTo>
                    <a:cubicBezTo>
                      <a:pt x="-448" y="11754"/>
                      <a:pt x="3580" y="2025"/>
                      <a:pt x="8195" y="289"/>
                    </a:cubicBezTo>
                    <a:cubicBezTo>
                      <a:pt x="9234" y="-100"/>
                      <a:pt x="10237" y="-48"/>
                      <a:pt x="11256" y="456"/>
                    </a:cubicBezTo>
                    <a:lnTo>
                      <a:pt x="12327" y="-1696"/>
                    </a:lnTo>
                    <a:cubicBezTo>
                      <a:pt x="11417" y="-2153"/>
                      <a:pt x="10476" y="-2377"/>
                      <a:pt x="9546" y="-237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3" name="Figura a mano libera: forma 1182">
                <a:extLst>
                  <a:ext uri="{FF2B5EF4-FFF2-40B4-BE49-F238E27FC236}">
                    <a16:creationId xmlns:a16="http://schemas.microsoft.com/office/drawing/2014/main" id="{272C133D-3E17-469A-9378-BDE2780E91DB}"/>
                  </a:ext>
                </a:extLst>
              </p:cNvPr>
              <p:cNvSpPr/>
              <p:nvPr/>
            </p:nvSpPr>
            <p:spPr>
              <a:xfrm flipV="1">
                <a:off x="8373526" y="4095729"/>
                <a:ext cx="7672" cy="29463"/>
              </a:xfrm>
              <a:custGeom>
                <a:avLst/>
                <a:gdLst>
                  <a:gd name="connsiteX0" fmla="*/ 409 w 7672"/>
                  <a:gd name="connsiteY0" fmla="*/ -2346 h 29463"/>
                  <a:gd name="connsiteX1" fmla="*/ -1171 w 7672"/>
                  <a:gd name="connsiteY1" fmla="*/ 3334 h 29463"/>
                  <a:gd name="connsiteX2" fmla="*/ -4409 w 7672"/>
                  <a:gd name="connsiteY2" fmla="*/ 27117 h 29463"/>
                  <a:gd name="connsiteX3" fmla="*/ -2070 w 7672"/>
                  <a:gd name="connsiteY3" fmla="*/ 26519 h 29463"/>
                  <a:gd name="connsiteX4" fmla="*/ 1147 w 7672"/>
                  <a:gd name="connsiteY4" fmla="*/ 4000 h 29463"/>
                  <a:gd name="connsiteX5" fmla="*/ 2737 w 7672"/>
                  <a:gd name="connsiteY5" fmla="*/ -1754 h 29463"/>
                  <a:gd name="connsiteX6" fmla="*/ 409 w 7672"/>
                  <a:gd name="connsiteY6" fmla="*/ -2346 h 29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72" h="29463">
                    <a:moveTo>
                      <a:pt x="409" y="-2346"/>
                    </a:moveTo>
                    <a:cubicBezTo>
                      <a:pt x="-59" y="-532"/>
                      <a:pt x="-594" y="1380"/>
                      <a:pt x="-1171" y="3334"/>
                    </a:cubicBezTo>
                    <a:cubicBezTo>
                      <a:pt x="-3463" y="11406"/>
                      <a:pt x="-6072" y="20543"/>
                      <a:pt x="-4409" y="27117"/>
                    </a:cubicBezTo>
                    <a:lnTo>
                      <a:pt x="-2070" y="26519"/>
                    </a:lnTo>
                    <a:cubicBezTo>
                      <a:pt x="-3583" y="20584"/>
                      <a:pt x="-1067" y="11770"/>
                      <a:pt x="1147" y="4000"/>
                    </a:cubicBezTo>
                    <a:cubicBezTo>
                      <a:pt x="1718" y="2025"/>
                      <a:pt x="2269" y="86"/>
                      <a:pt x="2737" y="-1754"/>
                    </a:cubicBezTo>
                    <a:lnTo>
                      <a:pt x="409" y="-234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4" name="Figura a mano libera: forma 1183">
                <a:extLst>
                  <a:ext uri="{FF2B5EF4-FFF2-40B4-BE49-F238E27FC236}">
                    <a16:creationId xmlns:a16="http://schemas.microsoft.com/office/drawing/2014/main" id="{0535B620-431B-4924-AD4C-E99CE2BCCB30}"/>
                  </a:ext>
                </a:extLst>
              </p:cNvPr>
              <p:cNvSpPr/>
              <p:nvPr/>
            </p:nvSpPr>
            <p:spPr>
              <a:xfrm flipV="1">
                <a:off x="8394083" y="4118348"/>
                <a:ext cx="13803" cy="3653"/>
              </a:xfrm>
              <a:custGeom>
                <a:avLst/>
                <a:gdLst>
                  <a:gd name="connsiteX0" fmla="*/ 3097 w 13803"/>
                  <a:gd name="connsiteY0" fmla="*/ -2325 h 3653"/>
                  <a:gd name="connsiteX1" fmla="*/ -4975 w 13803"/>
                  <a:gd name="connsiteY1" fmla="*/ -948 h 3653"/>
                  <a:gd name="connsiteX2" fmla="*/ -4206 w 13803"/>
                  <a:gd name="connsiteY2" fmla="*/ 1329 h 3653"/>
                  <a:gd name="connsiteX3" fmla="*/ 7265 w 13803"/>
                  <a:gd name="connsiteY3" fmla="*/ 1116 h 3653"/>
                  <a:gd name="connsiteX4" fmla="*/ 8829 w 13803"/>
                  <a:gd name="connsiteY4" fmla="*/ -719 h 3653"/>
                  <a:gd name="connsiteX5" fmla="*/ 3097 w 13803"/>
                  <a:gd name="connsiteY5" fmla="*/ -2325 h 3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03" h="3653">
                    <a:moveTo>
                      <a:pt x="3097" y="-2325"/>
                    </a:moveTo>
                    <a:cubicBezTo>
                      <a:pt x="-69" y="-2325"/>
                      <a:pt x="-3384" y="-1493"/>
                      <a:pt x="-4975" y="-948"/>
                    </a:cubicBezTo>
                    <a:lnTo>
                      <a:pt x="-4206" y="1329"/>
                    </a:lnTo>
                    <a:cubicBezTo>
                      <a:pt x="-692" y="123"/>
                      <a:pt x="5233" y="-625"/>
                      <a:pt x="7265" y="1116"/>
                    </a:cubicBezTo>
                    <a:lnTo>
                      <a:pt x="8829" y="-719"/>
                    </a:lnTo>
                    <a:cubicBezTo>
                      <a:pt x="7421" y="-1909"/>
                      <a:pt x="5295" y="-2325"/>
                      <a:pt x="3097" y="-2325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5" name="Figura a mano libera: forma 1184">
                <a:extLst>
                  <a:ext uri="{FF2B5EF4-FFF2-40B4-BE49-F238E27FC236}">
                    <a16:creationId xmlns:a16="http://schemas.microsoft.com/office/drawing/2014/main" id="{C17E180D-D3EF-4CA8-BB9A-50B09C60AD49}"/>
                  </a:ext>
                </a:extLst>
              </p:cNvPr>
              <p:cNvSpPr/>
              <p:nvPr/>
            </p:nvSpPr>
            <p:spPr>
              <a:xfrm flipV="1">
                <a:off x="8332709" y="4145324"/>
                <a:ext cx="24260" cy="8967"/>
              </a:xfrm>
              <a:custGeom>
                <a:avLst/>
                <a:gdLst>
                  <a:gd name="connsiteX0" fmla="*/ -4049 w 24260"/>
                  <a:gd name="connsiteY0" fmla="*/ -2260 h 8967"/>
                  <a:gd name="connsiteX1" fmla="*/ -4881 w 24260"/>
                  <a:gd name="connsiteY1" fmla="*/ -5 h 8967"/>
                  <a:gd name="connsiteX2" fmla="*/ -739 w 24260"/>
                  <a:gd name="connsiteY2" fmla="*/ 2895 h 8967"/>
                  <a:gd name="connsiteX3" fmla="*/ 4172 w 24260"/>
                  <a:gd name="connsiteY3" fmla="*/ 6180 h 8967"/>
                  <a:gd name="connsiteX4" fmla="*/ 17321 w 24260"/>
                  <a:gd name="connsiteY4" fmla="*/ 4356 h 8967"/>
                  <a:gd name="connsiteX5" fmla="*/ 19380 w 24260"/>
                  <a:gd name="connsiteY5" fmla="*/ 3618 h 8967"/>
                  <a:gd name="connsiteX6" fmla="*/ 18600 w 24260"/>
                  <a:gd name="connsiteY6" fmla="*/ 1341 h 8967"/>
                  <a:gd name="connsiteX7" fmla="*/ 16490 w 24260"/>
                  <a:gd name="connsiteY7" fmla="*/ 2100 h 8967"/>
                  <a:gd name="connsiteX8" fmla="*/ 4947 w 24260"/>
                  <a:gd name="connsiteY8" fmla="*/ 3898 h 8967"/>
                  <a:gd name="connsiteX9" fmla="*/ 862 w 24260"/>
                  <a:gd name="connsiteY9" fmla="*/ 1087 h 8967"/>
                  <a:gd name="connsiteX10" fmla="*/ -4049 w 24260"/>
                  <a:gd name="connsiteY10" fmla="*/ -2260 h 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260" h="8967">
                    <a:moveTo>
                      <a:pt x="-4049" y="-2260"/>
                    </a:moveTo>
                    <a:lnTo>
                      <a:pt x="-4881" y="-5"/>
                    </a:lnTo>
                    <a:cubicBezTo>
                      <a:pt x="-3358" y="546"/>
                      <a:pt x="-2090" y="1684"/>
                      <a:pt x="-739" y="2895"/>
                    </a:cubicBezTo>
                    <a:cubicBezTo>
                      <a:pt x="721" y="4195"/>
                      <a:pt x="2244" y="5546"/>
                      <a:pt x="4172" y="6180"/>
                    </a:cubicBezTo>
                    <a:cubicBezTo>
                      <a:pt x="8471" y="7620"/>
                      <a:pt x="13372" y="5811"/>
                      <a:pt x="17321" y="4356"/>
                    </a:cubicBezTo>
                    <a:cubicBezTo>
                      <a:pt x="18034" y="4101"/>
                      <a:pt x="18725" y="3841"/>
                      <a:pt x="19380" y="3618"/>
                    </a:cubicBezTo>
                    <a:lnTo>
                      <a:pt x="18600" y="1341"/>
                    </a:lnTo>
                    <a:cubicBezTo>
                      <a:pt x="17924" y="1570"/>
                      <a:pt x="17223" y="1825"/>
                      <a:pt x="16490" y="2100"/>
                    </a:cubicBezTo>
                    <a:cubicBezTo>
                      <a:pt x="12712" y="3503"/>
                      <a:pt x="8419" y="5063"/>
                      <a:pt x="4947" y="3898"/>
                    </a:cubicBezTo>
                    <a:cubicBezTo>
                      <a:pt x="3487" y="3420"/>
                      <a:pt x="2213" y="2282"/>
                      <a:pt x="862" y="1087"/>
                    </a:cubicBezTo>
                    <a:cubicBezTo>
                      <a:pt x="-593" y="-207"/>
                      <a:pt x="-2106" y="-1538"/>
                      <a:pt x="-4049" y="-226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6" name="Figura a mano libera: forma 1185">
                <a:extLst>
                  <a:ext uri="{FF2B5EF4-FFF2-40B4-BE49-F238E27FC236}">
                    <a16:creationId xmlns:a16="http://schemas.microsoft.com/office/drawing/2014/main" id="{7FF05130-E82F-477F-AC8F-3847778D0A45}"/>
                  </a:ext>
                </a:extLst>
              </p:cNvPr>
              <p:cNvSpPr/>
              <p:nvPr/>
            </p:nvSpPr>
            <p:spPr>
              <a:xfrm flipV="1">
                <a:off x="8324149" y="4047015"/>
                <a:ext cx="10916" cy="35585"/>
              </a:xfrm>
              <a:custGeom>
                <a:avLst/>
                <a:gdLst>
                  <a:gd name="connsiteX0" fmla="*/ 1179 w 10916"/>
                  <a:gd name="connsiteY0" fmla="*/ -2446 h 35585"/>
                  <a:gd name="connsiteX1" fmla="*/ -137 w 10916"/>
                  <a:gd name="connsiteY1" fmla="*/ -434 h 35585"/>
                  <a:gd name="connsiteX2" fmla="*/ -1602 w 10916"/>
                  <a:gd name="connsiteY2" fmla="*/ 24242 h 35585"/>
                  <a:gd name="connsiteX3" fmla="*/ -4856 w 10916"/>
                  <a:gd name="connsiteY3" fmla="*/ 32542 h 35585"/>
                  <a:gd name="connsiteX4" fmla="*/ -2527 w 10916"/>
                  <a:gd name="connsiteY4" fmla="*/ 33140 h 35585"/>
                  <a:gd name="connsiteX5" fmla="*/ 596 w 10916"/>
                  <a:gd name="connsiteY5" fmla="*/ 25204 h 35585"/>
                  <a:gd name="connsiteX6" fmla="*/ 1179 w 10916"/>
                  <a:gd name="connsiteY6" fmla="*/ -2446 h 35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16" h="35585">
                    <a:moveTo>
                      <a:pt x="1179" y="-2446"/>
                    </a:moveTo>
                    <a:lnTo>
                      <a:pt x="-137" y="-434"/>
                    </a:lnTo>
                    <a:cubicBezTo>
                      <a:pt x="7207" y="4352"/>
                      <a:pt x="2327" y="15376"/>
                      <a:pt x="-1602" y="24242"/>
                    </a:cubicBezTo>
                    <a:cubicBezTo>
                      <a:pt x="-2974" y="27329"/>
                      <a:pt x="-4274" y="30245"/>
                      <a:pt x="-4856" y="32542"/>
                    </a:cubicBezTo>
                    <a:lnTo>
                      <a:pt x="-2527" y="33140"/>
                    </a:lnTo>
                    <a:cubicBezTo>
                      <a:pt x="-1992" y="31040"/>
                      <a:pt x="-729" y="28208"/>
                      <a:pt x="596" y="25204"/>
                    </a:cubicBezTo>
                    <a:cubicBezTo>
                      <a:pt x="4671" y="16036"/>
                      <a:pt x="10237" y="3453"/>
                      <a:pt x="1179" y="-244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7" name="Figura a mano libera: forma 1186">
                <a:extLst>
                  <a:ext uri="{FF2B5EF4-FFF2-40B4-BE49-F238E27FC236}">
                    <a16:creationId xmlns:a16="http://schemas.microsoft.com/office/drawing/2014/main" id="{041390A0-4876-4EBE-8227-903401A6C67D}"/>
                  </a:ext>
                </a:extLst>
              </p:cNvPr>
              <p:cNvSpPr/>
              <p:nvPr/>
            </p:nvSpPr>
            <p:spPr>
              <a:xfrm flipV="1">
                <a:off x="8329954" y="4012121"/>
                <a:ext cx="21417" cy="8419"/>
              </a:xfrm>
              <a:custGeom>
                <a:avLst/>
                <a:gdLst>
                  <a:gd name="connsiteX0" fmla="*/ 14948 w 21417"/>
                  <a:gd name="connsiteY0" fmla="*/ -2551 h 8419"/>
                  <a:gd name="connsiteX1" fmla="*/ 8696 w 21417"/>
                  <a:gd name="connsiteY1" fmla="*/ -1236 h 8419"/>
                  <a:gd name="connsiteX2" fmla="*/ 4081 w 21417"/>
                  <a:gd name="connsiteY2" fmla="*/ -1039 h 8419"/>
                  <a:gd name="connsiteX3" fmla="*/ -4874 w 21417"/>
                  <a:gd name="connsiteY3" fmla="*/ 4023 h 8419"/>
                  <a:gd name="connsiteX4" fmla="*/ -3331 w 21417"/>
                  <a:gd name="connsiteY4" fmla="*/ 5868 h 8419"/>
                  <a:gd name="connsiteX5" fmla="*/ 4554 w 21417"/>
                  <a:gd name="connsiteY5" fmla="*/ 1321 h 8419"/>
                  <a:gd name="connsiteX6" fmla="*/ 8618 w 21417"/>
                  <a:gd name="connsiteY6" fmla="*/ 1165 h 8419"/>
                  <a:gd name="connsiteX7" fmla="*/ 16544 w 21417"/>
                  <a:gd name="connsiteY7" fmla="*/ -774 h 8419"/>
                  <a:gd name="connsiteX8" fmla="*/ 14948 w 21417"/>
                  <a:gd name="connsiteY8" fmla="*/ -2551 h 8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417" h="8419">
                    <a:moveTo>
                      <a:pt x="14948" y="-2551"/>
                    </a:moveTo>
                    <a:cubicBezTo>
                      <a:pt x="13280" y="-1075"/>
                      <a:pt x="11149" y="-1148"/>
                      <a:pt x="8696" y="-1236"/>
                    </a:cubicBezTo>
                    <a:cubicBezTo>
                      <a:pt x="7199" y="-1294"/>
                      <a:pt x="5650" y="-1346"/>
                      <a:pt x="4081" y="-1039"/>
                    </a:cubicBezTo>
                    <a:cubicBezTo>
                      <a:pt x="328" y="-306"/>
                      <a:pt x="-2192" y="1799"/>
                      <a:pt x="-4874" y="4023"/>
                    </a:cubicBezTo>
                    <a:lnTo>
                      <a:pt x="-3331" y="5868"/>
                    </a:lnTo>
                    <a:cubicBezTo>
                      <a:pt x="-800" y="3763"/>
                      <a:pt x="1383" y="1944"/>
                      <a:pt x="4554" y="1321"/>
                    </a:cubicBezTo>
                    <a:cubicBezTo>
                      <a:pt x="5842" y="1071"/>
                      <a:pt x="7251" y="1118"/>
                      <a:pt x="8618" y="1165"/>
                    </a:cubicBezTo>
                    <a:cubicBezTo>
                      <a:pt x="11346" y="1258"/>
                      <a:pt x="14168" y="1352"/>
                      <a:pt x="16544" y="-774"/>
                    </a:cubicBezTo>
                    <a:lnTo>
                      <a:pt x="14948" y="-255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8" name="Figura a mano libera: forma 1187">
                <a:extLst>
                  <a:ext uri="{FF2B5EF4-FFF2-40B4-BE49-F238E27FC236}">
                    <a16:creationId xmlns:a16="http://schemas.microsoft.com/office/drawing/2014/main" id="{240D6DB4-3C45-4205-8593-9B759BD6CFE5}"/>
                  </a:ext>
                </a:extLst>
              </p:cNvPr>
              <p:cNvSpPr/>
              <p:nvPr/>
            </p:nvSpPr>
            <p:spPr>
              <a:xfrm flipV="1">
                <a:off x="8384088" y="4026183"/>
                <a:ext cx="14100" cy="5526"/>
              </a:xfrm>
              <a:custGeom>
                <a:avLst/>
                <a:gdLst>
                  <a:gd name="connsiteX0" fmla="*/ 8263 w 14100"/>
                  <a:gd name="connsiteY0" fmla="*/ -2524 h 5526"/>
                  <a:gd name="connsiteX1" fmla="*/ 1954 w 14100"/>
                  <a:gd name="connsiteY1" fmla="*/ -881 h 5526"/>
                  <a:gd name="connsiteX2" fmla="*/ -4631 w 14100"/>
                  <a:gd name="connsiteY2" fmla="*/ 527 h 5526"/>
                  <a:gd name="connsiteX3" fmla="*/ -4958 w 14100"/>
                  <a:gd name="connsiteY3" fmla="*/ 2902 h 5526"/>
                  <a:gd name="connsiteX4" fmla="*/ 2874 w 14100"/>
                  <a:gd name="connsiteY4" fmla="*/ 1343 h 5526"/>
                  <a:gd name="connsiteX5" fmla="*/ 8939 w 14100"/>
                  <a:gd name="connsiteY5" fmla="*/ -91 h 5526"/>
                  <a:gd name="connsiteX6" fmla="*/ 9142 w 14100"/>
                  <a:gd name="connsiteY6" fmla="*/ -2482 h 5526"/>
                  <a:gd name="connsiteX7" fmla="*/ 8263 w 14100"/>
                  <a:gd name="connsiteY7" fmla="*/ -2524 h 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100" h="5526">
                    <a:moveTo>
                      <a:pt x="8263" y="-2524"/>
                    </a:moveTo>
                    <a:cubicBezTo>
                      <a:pt x="5909" y="-2524"/>
                      <a:pt x="3893" y="-1687"/>
                      <a:pt x="1954" y="-881"/>
                    </a:cubicBezTo>
                    <a:cubicBezTo>
                      <a:pt x="-203" y="13"/>
                      <a:pt x="-2235" y="860"/>
                      <a:pt x="-4631" y="527"/>
                    </a:cubicBezTo>
                    <a:lnTo>
                      <a:pt x="-4958" y="2902"/>
                    </a:lnTo>
                    <a:cubicBezTo>
                      <a:pt x="-1902" y="3328"/>
                      <a:pt x="525" y="2320"/>
                      <a:pt x="2874" y="1343"/>
                    </a:cubicBezTo>
                    <a:cubicBezTo>
                      <a:pt x="4875" y="506"/>
                      <a:pt x="6767" y="-279"/>
                      <a:pt x="8939" y="-91"/>
                    </a:cubicBezTo>
                    <a:lnTo>
                      <a:pt x="9142" y="-2482"/>
                    </a:lnTo>
                    <a:lnTo>
                      <a:pt x="8263" y="-252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9" name="Figura a mano libera: forma 1188">
                <a:extLst>
                  <a:ext uri="{FF2B5EF4-FFF2-40B4-BE49-F238E27FC236}">
                    <a16:creationId xmlns:a16="http://schemas.microsoft.com/office/drawing/2014/main" id="{48C26238-8F5F-490E-9858-64B8B647E243}"/>
                  </a:ext>
                </a:extLst>
              </p:cNvPr>
              <p:cNvSpPr/>
              <p:nvPr/>
            </p:nvSpPr>
            <p:spPr>
              <a:xfrm flipV="1">
                <a:off x="8359090" y="4011965"/>
                <a:ext cx="17312" cy="26583"/>
              </a:xfrm>
              <a:custGeom>
                <a:avLst/>
                <a:gdLst>
                  <a:gd name="connsiteX0" fmla="*/ 10039 w 17312"/>
                  <a:gd name="connsiteY0" fmla="*/ -2532 h 26583"/>
                  <a:gd name="connsiteX1" fmla="*/ 3942 w 17312"/>
                  <a:gd name="connsiteY1" fmla="*/ 7374 h 26583"/>
                  <a:gd name="connsiteX2" fmla="*/ 1276 w 17312"/>
                  <a:gd name="connsiteY2" fmla="*/ 10295 h 26583"/>
                  <a:gd name="connsiteX3" fmla="*/ -3615 w 17312"/>
                  <a:gd name="connsiteY3" fmla="*/ 19634 h 26583"/>
                  <a:gd name="connsiteX4" fmla="*/ -4919 w 17312"/>
                  <a:gd name="connsiteY4" fmla="*/ 23106 h 26583"/>
                  <a:gd name="connsiteX5" fmla="*/ -2721 w 17312"/>
                  <a:gd name="connsiteY5" fmla="*/ 24052 h 26583"/>
                  <a:gd name="connsiteX6" fmla="*/ -1338 w 17312"/>
                  <a:gd name="connsiteY6" fmla="*/ 20445 h 26583"/>
                  <a:gd name="connsiteX7" fmla="*/ 3111 w 17312"/>
                  <a:gd name="connsiteY7" fmla="*/ 11864 h 26583"/>
                  <a:gd name="connsiteX8" fmla="*/ 5699 w 17312"/>
                  <a:gd name="connsiteY8" fmla="*/ 9022 h 26583"/>
                  <a:gd name="connsiteX9" fmla="*/ 12393 w 17312"/>
                  <a:gd name="connsiteY9" fmla="*/ -2033 h 26583"/>
                  <a:gd name="connsiteX10" fmla="*/ 10039 w 17312"/>
                  <a:gd name="connsiteY10" fmla="*/ -2532 h 26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312" h="26583">
                    <a:moveTo>
                      <a:pt x="10039" y="-2532"/>
                    </a:moveTo>
                    <a:cubicBezTo>
                      <a:pt x="9092" y="1875"/>
                      <a:pt x="6712" y="4432"/>
                      <a:pt x="3942" y="7374"/>
                    </a:cubicBezTo>
                    <a:cubicBezTo>
                      <a:pt x="3079" y="8294"/>
                      <a:pt x="2180" y="9261"/>
                      <a:pt x="1276" y="10295"/>
                    </a:cubicBezTo>
                    <a:cubicBezTo>
                      <a:pt x="-1380" y="13444"/>
                      <a:pt x="-2518" y="16594"/>
                      <a:pt x="-3615" y="19634"/>
                    </a:cubicBezTo>
                    <a:cubicBezTo>
                      <a:pt x="-4004" y="20788"/>
                      <a:pt x="-4420" y="21947"/>
                      <a:pt x="-4919" y="23106"/>
                    </a:cubicBezTo>
                    <a:lnTo>
                      <a:pt x="-2721" y="24052"/>
                    </a:lnTo>
                    <a:cubicBezTo>
                      <a:pt x="-2191" y="22846"/>
                      <a:pt x="-1759" y="21635"/>
                      <a:pt x="-1338" y="20445"/>
                    </a:cubicBezTo>
                    <a:cubicBezTo>
                      <a:pt x="-268" y="17478"/>
                      <a:pt x="725" y="14666"/>
                      <a:pt x="3111" y="11864"/>
                    </a:cubicBezTo>
                    <a:cubicBezTo>
                      <a:pt x="3978" y="10846"/>
                      <a:pt x="4846" y="9916"/>
                      <a:pt x="5699" y="9022"/>
                    </a:cubicBezTo>
                    <a:cubicBezTo>
                      <a:pt x="8578" y="5945"/>
                      <a:pt x="11312" y="3034"/>
                      <a:pt x="12393" y="-2033"/>
                    </a:cubicBezTo>
                    <a:lnTo>
                      <a:pt x="10039" y="-253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0" name="Figura a mano libera: forma 1189">
                <a:extLst>
                  <a:ext uri="{FF2B5EF4-FFF2-40B4-BE49-F238E27FC236}">
                    <a16:creationId xmlns:a16="http://schemas.microsoft.com/office/drawing/2014/main" id="{77DEDA0B-69A5-45A3-A81B-B4717E836254}"/>
                  </a:ext>
                </a:extLst>
              </p:cNvPr>
              <p:cNvSpPr/>
              <p:nvPr/>
            </p:nvSpPr>
            <p:spPr>
              <a:xfrm flipV="1">
                <a:off x="8376958" y="3967316"/>
                <a:ext cx="7899" cy="8227"/>
              </a:xfrm>
              <a:custGeom>
                <a:avLst/>
                <a:gdLst>
                  <a:gd name="connsiteX0" fmla="*/ -3601 w 7899"/>
                  <a:gd name="connsiteY0" fmla="*/ -2649 h 8227"/>
                  <a:gd name="connsiteX1" fmla="*/ -4941 w 7899"/>
                  <a:gd name="connsiteY1" fmla="*/ -664 h 8227"/>
                  <a:gd name="connsiteX2" fmla="*/ -4292 w 7899"/>
                  <a:gd name="connsiteY2" fmla="*/ -227 h 8227"/>
                  <a:gd name="connsiteX3" fmla="*/ 547 w 7899"/>
                  <a:gd name="connsiteY3" fmla="*/ 5578 h 8227"/>
                  <a:gd name="connsiteX4" fmla="*/ 2958 w 7899"/>
                  <a:gd name="connsiteY4" fmla="*/ 5536 h 8227"/>
                  <a:gd name="connsiteX5" fmla="*/ -2951 w 7899"/>
                  <a:gd name="connsiteY5" fmla="*/ -2228 h 8227"/>
                  <a:gd name="connsiteX6" fmla="*/ -3601 w 7899"/>
                  <a:gd name="connsiteY6" fmla="*/ -2649 h 8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899" h="8227">
                    <a:moveTo>
                      <a:pt x="-3601" y="-2649"/>
                    </a:moveTo>
                    <a:lnTo>
                      <a:pt x="-4941" y="-664"/>
                    </a:lnTo>
                    <a:lnTo>
                      <a:pt x="-4292" y="-227"/>
                    </a:lnTo>
                    <a:cubicBezTo>
                      <a:pt x="-1937" y="1342"/>
                      <a:pt x="505" y="2964"/>
                      <a:pt x="547" y="5578"/>
                    </a:cubicBezTo>
                    <a:lnTo>
                      <a:pt x="2958" y="5536"/>
                    </a:lnTo>
                    <a:cubicBezTo>
                      <a:pt x="2886" y="1675"/>
                      <a:pt x="-352" y="-487"/>
                      <a:pt x="-2951" y="-2228"/>
                    </a:cubicBezTo>
                    <a:lnTo>
                      <a:pt x="-3601" y="-264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1" name="Figura a mano libera: forma 1190">
                <a:extLst>
                  <a:ext uri="{FF2B5EF4-FFF2-40B4-BE49-F238E27FC236}">
                    <a16:creationId xmlns:a16="http://schemas.microsoft.com/office/drawing/2014/main" id="{ECE17B29-9E28-4F7E-9448-9317E7AD6ACC}"/>
                  </a:ext>
                </a:extLst>
              </p:cNvPr>
              <p:cNvSpPr/>
              <p:nvPr/>
            </p:nvSpPr>
            <p:spPr>
              <a:xfrm flipV="1">
                <a:off x="8369063" y="3956178"/>
                <a:ext cx="10290" cy="12785"/>
              </a:xfrm>
              <a:custGeom>
                <a:avLst/>
                <a:gdLst>
                  <a:gd name="connsiteX0" fmla="*/ 3115 w 10290"/>
                  <a:gd name="connsiteY0" fmla="*/ -2669 h 12785"/>
                  <a:gd name="connsiteX1" fmla="*/ -4930 w 10290"/>
                  <a:gd name="connsiteY1" fmla="*/ 8246 h 12785"/>
                  <a:gd name="connsiteX2" fmla="*/ -3428 w 10290"/>
                  <a:gd name="connsiteY2" fmla="*/ 10117 h 12785"/>
                  <a:gd name="connsiteX3" fmla="*/ 5360 w 10290"/>
                  <a:gd name="connsiteY3" fmla="*/ -1821 h 12785"/>
                  <a:gd name="connsiteX4" fmla="*/ 3115 w 10290"/>
                  <a:gd name="connsiteY4" fmla="*/ -2669 h 12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0" h="12785">
                    <a:moveTo>
                      <a:pt x="3115" y="-2669"/>
                    </a:moveTo>
                    <a:cubicBezTo>
                      <a:pt x="1468" y="1749"/>
                      <a:pt x="-1012" y="5101"/>
                      <a:pt x="-4930" y="8246"/>
                    </a:cubicBezTo>
                    <a:lnTo>
                      <a:pt x="-3428" y="10117"/>
                    </a:lnTo>
                    <a:cubicBezTo>
                      <a:pt x="797" y="6754"/>
                      <a:pt x="3583" y="2960"/>
                      <a:pt x="5360" y="-1821"/>
                    </a:cubicBezTo>
                    <a:lnTo>
                      <a:pt x="3115" y="-266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2" name="Figura a mano libera: forma 1191">
                <a:extLst>
                  <a:ext uri="{FF2B5EF4-FFF2-40B4-BE49-F238E27FC236}">
                    <a16:creationId xmlns:a16="http://schemas.microsoft.com/office/drawing/2014/main" id="{327C0505-E3FD-4D94-B598-1D3B29CCDE81}"/>
                  </a:ext>
                </a:extLst>
              </p:cNvPr>
              <p:cNvSpPr/>
              <p:nvPr/>
            </p:nvSpPr>
            <p:spPr>
              <a:xfrm flipV="1">
                <a:off x="8359308" y="3923212"/>
                <a:ext cx="8838" cy="14916"/>
              </a:xfrm>
              <a:custGeom>
                <a:avLst/>
                <a:gdLst>
                  <a:gd name="connsiteX0" fmla="*/ 3762 w 8838"/>
                  <a:gd name="connsiteY0" fmla="*/ -2738 h 14916"/>
                  <a:gd name="connsiteX1" fmla="*/ 1412 w 8838"/>
                  <a:gd name="connsiteY1" fmla="*/ -2218 h 14916"/>
                  <a:gd name="connsiteX2" fmla="*/ -4913 w 8838"/>
                  <a:gd name="connsiteY2" fmla="*/ 10525 h 14916"/>
                  <a:gd name="connsiteX3" fmla="*/ -3151 w 8838"/>
                  <a:gd name="connsiteY3" fmla="*/ 12178 h 14916"/>
                  <a:gd name="connsiteX4" fmla="*/ 3762 w 8838"/>
                  <a:gd name="connsiteY4" fmla="*/ -2738 h 14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8" h="14916">
                    <a:moveTo>
                      <a:pt x="3762" y="-2738"/>
                    </a:moveTo>
                    <a:lnTo>
                      <a:pt x="1412" y="-2218"/>
                    </a:lnTo>
                    <a:cubicBezTo>
                      <a:pt x="2208" y="1331"/>
                      <a:pt x="-1488" y="6882"/>
                      <a:pt x="-4913" y="10525"/>
                    </a:cubicBezTo>
                    <a:lnTo>
                      <a:pt x="-3151" y="12178"/>
                    </a:lnTo>
                    <a:cubicBezTo>
                      <a:pt x="-1212" y="10089"/>
                      <a:pt x="5009" y="2875"/>
                      <a:pt x="3762" y="-273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3" name="Figura a mano libera: forma 1192">
                <a:extLst>
                  <a:ext uri="{FF2B5EF4-FFF2-40B4-BE49-F238E27FC236}">
                    <a16:creationId xmlns:a16="http://schemas.microsoft.com/office/drawing/2014/main" id="{41D49271-52D2-44A0-A4C5-20012A5BF65E}"/>
                  </a:ext>
                </a:extLst>
              </p:cNvPr>
              <p:cNvSpPr/>
              <p:nvPr/>
            </p:nvSpPr>
            <p:spPr>
              <a:xfrm flipV="1">
                <a:off x="8356907" y="4058616"/>
                <a:ext cx="9874" cy="216288"/>
              </a:xfrm>
              <a:custGeom>
                <a:avLst/>
                <a:gdLst>
                  <a:gd name="connsiteX0" fmla="*/ 4965 w 9874"/>
                  <a:gd name="connsiteY0" fmla="*/ -2223 h 216288"/>
                  <a:gd name="connsiteX1" fmla="*/ -4909 w 9874"/>
                  <a:gd name="connsiteY1" fmla="*/ -2223 h 216288"/>
                  <a:gd name="connsiteX2" fmla="*/ -4909 w 9874"/>
                  <a:gd name="connsiteY2" fmla="*/ 214065 h 216288"/>
                  <a:gd name="connsiteX3" fmla="*/ 4965 w 9874"/>
                  <a:gd name="connsiteY3" fmla="*/ 214065 h 216288"/>
                  <a:gd name="connsiteX4" fmla="*/ 4965 w 9874"/>
                  <a:gd name="connsiteY4" fmla="*/ -2223 h 216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74" h="216288">
                    <a:moveTo>
                      <a:pt x="4965" y="-2223"/>
                    </a:moveTo>
                    <a:lnTo>
                      <a:pt x="-4909" y="-2223"/>
                    </a:lnTo>
                    <a:lnTo>
                      <a:pt x="-4909" y="214065"/>
                    </a:lnTo>
                    <a:lnTo>
                      <a:pt x="4965" y="214065"/>
                    </a:lnTo>
                    <a:lnTo>
                      <a:pt x="4965" y="-2223"/>
                    </a:lnTo>
                  </a:path>
                </a:pathLst>
              </a:custGeom>
              <a:solidFill>
                <a:srgbClr val="81371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4" name="Figura a mano libera: forma 1193">
                <a:extLst>
                  <a:ext uri="{FF2B5EF4-FFF2-40B4-BE49-F238E27FC236}">
                    <a16:creationId xmlns:a16="http://schemas.microsoft.com/office/drawing/2014/main" id="{97E2E302-2B18-4B45-A8DA-E3B8ABC4A80C}"/>
                  </a:ext>
                </a:extLst>
              </p:cNvPr>
              <p:cNvSpPr/>
              <p:nvPr/>
            </p:nvSpPr>
            <p:spPr>
              <a:xfrm flipV="1">
                <a:off x="6429929" y="3446001"/>
                <a:ext cx="204864" cy="576999"/>
              </a:xfrm>
              <a:custGeom>
                <a:avLst/>
                <a:gdLst>
                  <a:gd name="connsiteX0" fmla="*/ 98069 w 204864"/>
                  <a:gd name="connsiteY0" fmla="*/ 573833 h 576999"/>
                  <a:gd name="connsiteX1" fmla="*/ 15303 w 204864"/>
                  <a:gd name="connsiteY1" fmla="*/ 46495 h 576999"/>
                  <a:gd name="connsiteX2" fmla="*/ 102065 w 204864"/>
                  <a:gd name="connsiteY2" fmla="*/ -2890 h 576999"/>
                  <a:gd name="connsiteX3" fmla="*/ 115438 w 204864"/>
                  <a:gd name="connsiteY3" fmla="*/ -2890 h 576999"/>
                  <a:gd name="connsiteX4" fmla="*/ 199519 w 204864"/>
                  <a:gd name="connsiteY4" fmla="*/ 193348 h 576999"/>
                  <a:gd name="connsiteX5" fmla="*/ 98069 w 204864"/>
                  <a:gd name="connsiteY5" fmla="*/ 573833 h 576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4864" h="576999">
                    <a:moveTo>
                      <a:pt x="98069" y="573833"/>
                    </a:moveTo>
                    <a:cubicBezTo>
                      <a:pt x="98069" y="573833"/>
                      <a:pt x="-51451" y="197360"/>
                      <a:pt x="15303" y="46495"/>
                    </a:cubicBezTo>
                    <a:cubicBezTo>
                      <a:pt x="15303" y="46495"/>
                      <a:pt x="29980" y="-5566"/>
                      <a:pt x="102065" y="-2890"/>
                    </a:cubicBezTo>
                    <a:lnTo>
                      <a:pt x="115438" y="-2890"/>
                    </a:lnTo>
                    <a:cubicBezTo>
                      <a:pt x="115438" y="-2890"/>
                      <a:pt x="223556" y="-18928"/>
                      <a:pt x="199519" y="193348"/>
                    </a:cubicBezTo>
                    <a:cubicBezTo>
                      <a:pt x="199519" y="193348"/>
                      <a:pt x="160810" y="456350"/>
                      <a:pt x="98069" y="573833"/>
                    </a:cubicBezTo>
                  </a:path>
                </a:pathLst>
              </a:custGeom>
              <a:solidFill>
                <a:srgbClr val="F9A75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5" name="Figura a mano libera: forma 1194">
                <a:extLst>
                  <a:ext uri="{FF2B5EF4-FFF2-40B4-BE49-F238E27FC236}">
                    <a16:creationId xmlns:a16="http://schemas.microsoft.com/office/drawing/2014/main" id="{F5FE5F86-8A74-4800-B92F-FBE5446FA3D3}"/>
                  </a:ext>
                </a:extLst>
              </p:cNvPr>
              <p:cNvSpPr/>
              <p:nvPr/>
            </p:nvSpPr>
            <p:spPr>
              <a:xfrm flipV="1">
                <a:off x="6532382" y="3735456"/>
                <a:ext cx="72360" cy="125315"/>
              </a:xfrm>
              <a:custGeom>
                <a:avLst/>
                <a:gdLst>
                  <a:gd name="connsiteX0" fmla="*/ 383 w 72360"/>
                  <a:gd name="connsiteY0" fmla="*/ -3027 h 125315"/>
                  <a:gd name="connsiteX1" fmla="*/ -1919 w 72360"/>
                  <a:gd name="connsiteY1" fmla="*/ 1900 h 125315"/>
                  <a:gd name="connsiteX2" fmla="*/ 49918 w 72360"/>
                  <a:gd name="connsiteY2" fmla="*/ 51138 h 125315"/>
                  <a:gd name="connsiteX3" fmla="*/ 65001 w 72360"/>
                  <a:gd name="connsiteY3" fmla="*/ 119030 h 125315"/>
                  <a:gd name="connsiteX4" fmla="*/ 69320 w 72360"/>
                  <a:gd name="connsiteY4" fmla="*/ 122289 h 125315"/>
                  <a:gd name="connsiteX5" fmla="*/ 54658 w 72360"/>
                  <a:gd name="connsiteY5" fmla="*/ 48472 h 125315"/>
                  <a:gd name="connsiteX6" fmla="*/ 383 w 72360"/>
                  <a:gd name="connsiteY6" fmla="*/ -3027 h 125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360" h="125315">
                    <a:moveTo>
                      <a:pt x="383" y="-3027"/>
                    </a:moveTo>
                    <a:lnTo>
                      <a:pt x="-1919" y="1900"/>
                    </a:lnTo>
                    <a:cubicBezTo>
                      <a:pt x="14951" y="9826"/>
                      <a:pt x="40163" y="33743"/>
                      <a:pt x="49918" y="51138"/>
                    </a:cubicBezTo>
                    <a:cubicBezTo>
                      <a:pt x="55661" y="61367"/>
                      <a:pt x="67225" y="113396"/>
                      <a:pt x="65001" y="119030"/>
                    </a:cubicBezTo>
                    <a:lnTo>
                      <a:pt x="69320" y="122289"/>
                    </a:lnTo>
                    <a:cubicBezTo>
                      <a:pt x="74610" y="116083"/>
                      <a:pt x="59757" y="57557"/>
                      <a:pt x="54658" y="48472"/>
                    </a:cubicBezTo>
                    <a:cubicBezTo>
                      <a:pt x="44284" y="29975"/>
                      <a:pt x="18413" y="5424"/>
                      <a:pt x="383" y="-302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6" name="Figura a mano libera: forma 1195">
                <a:extLst>
                  <a:ext uri="{FF2B5EF4-FFF2-40B4-BE49-F238E27FC236}">
                    <a16:creationId xmlns:a16="http://schemas.microsoft.com/office/drawing/2014/main" id="{58CB121F-65EF-4049-A2A4-AF89086B8CC8}"/>
                  </a:ext>
                </a:extLst>
              </p:cNvPr>
              <p:cNvSpPr/>
              <p:nvPr/>
            </p:nvSpPr>
            <p:spPr>
              <a:xfrm flipV="1">
                <a:off x="6531062" y="3871302"/>
                <a:ext cx="96946" cy="87448"/>
              </a:xfrm>
              <a:custGeom>
                <a:avLst/>
                <a:gdLst>
                  <a:gd name="connsiteX0" fmla="*/ 287 w 96946"/>
                  <a:gd name="connsiteY0" fmla="*/ -2772 h 87448"/>
                  <a:gd name="connsiteX1" fmla="*/ -1937 w 96946"/>
                  <a:gd name="connsiteY1" fmla="*/ 2196 h 87448"/>
                  <a:gd name="connsiteX2" fmla="*/ 12641 w 96946"/>
                  <a:gd name="connsiteY2" fmla="*/ 13682 h 87448"/>
                  <a:gd name="connsiteX3" fmla="*/ 25987 w 96946"/>
                  <a:gd name="connsiteY3" fmla="*/ 24851 h 87448"/>
                  <a:gd name="connsiteX4" fmla="*/ 43383 w 96946"/>
                  <a:gd name="connsiteY4" fmla="*/ 34331 h 87448"/>
                  <a:gd name="connsiteX5" fmla="*/ 56334 w 96946"/>
                  <a:gd name="connsiteY5" fmla="*/ 41196 h 87448"/>
                  <a:gd name="connsiteX6" fmla="*/ 89493 w 96946"/>
                  <a:gd name="connsiteY6" fmla="*/ 74267 h 87448"/>
                  <a:gd name="connsiteX7" fmla="*/ 87092 w 96946"/>
                  <a:gd name="connsiteY7" fmla="*/ 80737 h 87448"/>
                  <a:gd name="connsiteX8" fmla="*/ 90849 w 96946"/>
                  <a:gd name="connsiteY8" fmla="*/ 84677 h 87448"/>
                  <a:gd name="connsiteX9" fmla="*/ 94903 w 96946"/>
                  <a:gd name="connsiteY9" fmla="*/ 73586 h 87448"/>
                  <a:gd name="connsiteX10" fmla="*/ 59021 w 96946"/>
                  <a:gd name="connsiteY10" fmla="*/ 36472 h 87448"/>
                  <a:gd name="connsiteX11" fmla="*/ 45857 w 96946"/>
                  <a:gd name="connsiteY11" fmla="*/ 29477 h 87448"/>
                  <a:gd name="connsiteX12" fmla="*/ 28830 w 96946"/>
                  <a:gd name="connsiteY12" fmla="*/ 20220 h 87448"/>
                  <a:gd name="connsiteX13" fmla="*/ 16414 w 96946"/>
                  <a:gd name="connsiteY13" fmla="*/ 9753 h 87448"/>
                  <a:gd name="connsiteX14" fmla="*/ 287 w 96946"/>
                  <a:gd name="connsiteY14" fmla="*/ -2772 h 87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6946" h="87448">
                    <a:moveTo>
                      <a:pt x="287" y="-2772"/>
                    </a:moveTo>
                    <a:lnTo>
                      <a:pt x="-1937" y="2196"/>
                    </a:lnTo>
                    <a:cubicBezTo>
                      <a:pt x="3052" y="4452"/>
                      <a:pt x="7704" y="8922"/>
                      <a:pt x="12641" y="13682"/>
                    </a:cubicBezTo>
                    <a:cubicBezTo>
                      <a:pt x="16840" y="17720"/>
                      <a:pt x="21185" y="21915"/>
                      <a:pt x="25987" y="24851"/>
                    </a:cubicBezTo>
                    <a:cubicBezTo>
                      <a:pt x="31595" y="28307"/>
                      <a:pt x="37583" y="31363"/>
                      <a:pt x="43383" y="34331"/>
                    </a:cubicBezTo>
                    <a:cubicBezTo>
                      <a:pt x="47722" y="36566"/>
                      <a:pt x="52083" y="38775"/>
                      <a:pt x="56334" y="41196"/>
                    </a:cubicBezTo>
                    <a:cubicBezTo>
                      <a:pt x="66141" y="46752"/>
                      <a:pt x="88089" y="62781"/>
                      <a:pt x="89493" y="74267"/>
                    </a:cubicBezTo>
                    <a:cubicBezTo>
                      <a:pt x="89804" y="76803"/>
                      <a:pt x="89051" y="78876"/>
                      <a:pt x="87092" y="80737"/>
                    </a:cubicBezTo>
                    <a:lnTo>
                      <a:pt x="90849" y="84677"/>
                    </a:lnTo>
                    <a:cubicBezTo>
                      <a:pt x="94019" y="81647"/>
                      <a:pt x="95423" y="77827"/>
                      <a:pt x="94903" y="73586"/>
                    </a:cubicBezTo>
                    <a:cubicBezTo>
                      <a:pt x="93084" y="58852"/>
                      <a:pt x="67758" y="41410"/>
                      <a:pt x="59021" y="36472"/>
                    </a:cubicBezTo>
                    <a:cubicBezTo>
                      <a:pt x="54697" y="34019"/>
                      <a:pt x="50274" y="31753"/>
                      <a:pt x="45857" y="29477"/>
                    </a:cubicBezTo>
                    <a:cubicBezTo>
                      <a:pt x="40150" y="26556"/>
                      <a:pt x="34261" y="23547"/>
                      <a:pt x="28830" y="20220"/>
                    </a:cubicBezTo>
                    <a:cubicBezTo>
                      <a:pt x="24532" y="17585"/>
                      <a:pt x="20411" y="13609"/>
                      <a:pt x="16414" y="9753"/>
                    </a:cubicBezTo>
                    <a:cubicBezTo>
                      <a:pt x="11362" y="4888"/>
                      <a:pt x="6160" y="-127"/>
                      <a:pt x="287" y="-277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7" name="Figura a mano libera: forma 1196">
                <a:extLst>
                  <a:ext uri="{FF2B5EF4-FFF2-40B4-BE49-F238E27FC236}">
                    <a16:creationId xmlns:a16="http://schemas.microsoft.com/office/drawing/2014/main" id="{741CB3B9-3BFC-4676-9259-850042D794A5}"/>
                  </a:ext>
                </a:extLst>
              </p:cNvPr>
              <p:cNvSpPr/>
              <p:nvPr/>
            </p:nvSpPr>
            <p:spPr>
              <a:xfrm flipV="1">
                <a:off x="6529488" y="3583499"/>
                <a:ext cx="34184" cy="208601"/>
              </a:xfrm>
              <a:custGeom>
                <a:avLst/>
                <a:gdLst>
                  <a:gd name="connsiteX0" fmla="*/ 3492 w 34184"/>
                  <a:gd name="connsiteY0" fmla="*/ -3268 h 208601"/>
                  <a:gd name="connsiteX1" fmla="*/ -1882 w 34184"/>
                  <a:gd name="connsiteY1" fmla="*/ -2374 h 208601"/>
                  <a:gd name="connsiteX2" fmla="*/ 12114 w 34184"/>
                  <a:gd name="connsiteY2" fmla="*/ 32105 h 208601"/>
                  <a:gd name="connsiteX3" fmla="*/ 26697 w 34184"/>
                  <a:gd name="connsiteY3" fmla="*/ 73179 h 208601"/>
                  <a:gd name="connsiteX4" fmla="*/ 21968 w 34184"/>
                  <a:gd name="connsiteY4" fmla="*/ 125338 h 208601"/>
                  <a:gd name="connsiteX5" fmla="*/ 18891 w 34184"/>
                  <a:gd name="connsiteY5" fmla="*/ 145410 h 208601"/>
                  <a:gd name="connsiteX6" fmla="*/ 18662 w 34184"/>
                  <a:gd name="connsiteY6" fmla="*/ 159100 h 208601"/>
                  <a:gd name="connsiteX7" fmla="*/ 10092 w 34184"/>
                  <a:gd name="connsiteY7" fmla="*/ 199893 h 208601"/>
                  <a:gd name="connsiteX8" fmla="*/ 10560 w 34184"/>
                  <a:gd name="connsiteY8" fmla="*/ 205334 h 208601"/>
                  <a:gd name="connsiteX9" fmla="*/ 24114 w 34184"/>
                  <a:gd name="connsiteY9" fmla="*/ 159027 h 208601"/>
                  <a:gd name="connsiteX10" fmla="*/ 24296 w 34184"/>
                  <a:gd name="connsiteY10" fmla="*/ 146137 h 208601"/>
                  <a:gd name="connsiteX11" fmla="*/ 27342 w 34184"/>
                  <a:gd name="connsiteY11" fmla="*/ 126206 h 208601"/>
                  <a:gd name="connsiteX12" fmla="*/ 32118 w 34184"/>
                  <a:gd name="connsiteY12" fmla="*/ 72914 h 208601"/>
                  <a:gd name="connsiteX13" fmla="*/ 16869 w 34184"/>
                  <a:gd name="connsiteY13" fmla="*/ 29501 h 208601"/>
                  <a:gd name="connsiteX14" fmla="*/ 3492 w 34184"/>
                  <a:gd name="connsiteY14" fmla="*/ -3268 h 208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4184" h="208601">
                    <a:moveTo>
                      <a:pt x="3492" y="-3268"/>
                    </a:moveTo>
                    <a:lnTo>
                      <a:pt x="-1882" y="-2374"/>
                    </a:lnTo>
                    <a:cubicBezTo>
                      <a:pt x="254" y="10505"/>
                      <a:pt x="6272" y="21487"/>
                      <a:pt x="12114" y="32105"/>
                    </a:cubicBezTo>
                    <a:cubicBezTo>
                      <a:pt x="18891" y="44485"/>
                      <a:pt x="25897" y="57285"/>
                      <a:pt x="26697" y="73179"/>
                    </a:cubicBezTo>
                    <a:cubicBezTo>
                      <a:pt x="27586" y="91099"/>
                      <a:pt x="24852" y="107740"/>
                      <a:pt x="21968" y="125338"/>
                    </a:cubicBezTo>
                    <a:cubicBezTo>
                      <a:pt x="20882" y="131970"/>
                      <a:pt x="19790" y="138633"/>
                      <a:pt x="18891" y="145410"/>
                    </a:cubicBezTo>
                    <a:cubicBezTo>
                      <a:pt x="18491" y="148424"/>
                      <a:pt x="18569" y="153362"/>
                      <a:pt x="18662" y="159100"/>
                    </a:cubicBezTo>
                    <a:cubicBezTo>
                      <a:pt x="18865" y="173075"/>
                      <a:pt x="19250" y="199118"/>
                      <a:pt x="10092" y="199893"/>
                    </a:cubicBezTo>
                    <a:lnTo>
                      <a:pt x="10560" y="205334"/>
                    </a:lnTo>
                    <a:cubicBezTo>
                      <a:pt x="24780" y="204108"/>
                      <a:pt x="24379" y="178049"/>
                      <a:pt x="24114" y="159027"/>
                    </a:cubicBezTo>
                    <a:cubicBezTo>
                      <a:pt x="24021" y="153507"/>
                      <a:pt x="23943" y="148731"/>
                      <a:pt x="24296" y="146137"/>
                    </a:cubicBezTo>
                    <a:cubicBezTo>
                      <a:pt x="25180" y="139402"/>
                      <a:pt x="26271" y="132791"/>
                      <a:pt x="27342" y="126206"/>
                    </a:cubicBezTo>
                    <a:cubicBezTo>
                      <a:pt x="30268" y="108328"/>
                      <a:pt x="33053" y="91405"/>
                      <a:pt x="32118" y="72914"/>
                    </a:cubicBezTo>
                    <a:cubicBezTo>
                      <a:pt x="31276" y="55783"/>
                      <a:pt x="23953" y="42411"/>
                      <a:pt x="16869" y="29501"/>
                    </a:cubicBezTo>
                    <a:cubicBezTo>
                      <a:pt x="11002" y="18795"/>
                      <a:pt x="5472" y="8691"/>
                      <a:pt x="3492" y="-326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8" name="Figura a mano libera: forma 1197">
                <a:extLst>
                  <a:ext uri="{FF2B5EF4-FFF2-40B4-BE49-F238E27FC236}">
                    <a16:creationId xmlns:a16="http://schemas.microsoft.com/office/drawing/2014/main" id="{2034A669-EB20-4D58-9A39-72A29DD91C65}"/>
                  </a:ext>
                </a:extLst>
              </p:cNvPr>
              <p:cNvSpPr/>
              <p:nvPr/>
            </p:nvSpPr>
            <p:spPr>
              <a:xfrm flipV="1">
                <a:off x="6475161" y="3707848"/>
                <a:ext cx="58510" cy="121444"/>
              </a:xfrm>
              <a:custGeom>
                <a:avLst/>
                <a:gdLst>
                  <a:gd name="connsiteX0" fmla="*/ 53695 w 58510"/>
                  <a:gd name="connsiteY0" fmla="*/ -3092 h 121444"/>
                  <a:gd name="connsiteX1" fmla="*/ 16056 w 58510"/>
                  <a:gd name="connsiteY1" fmla="*/ 42810 h 121444"/>
                  <a:gd name="connsiteX2" fmla="*/ 4425 w 58510"/>
                  <a:gd name="connsiteY2" fmla="*/ 86561 h 121444"/>
                  <a:gd name="connsiteX3" fmla="*/ -1812 w 58510"/>
                  <a:gd name="connsiteY3" fmla="*/ 116720 h 121444"/>
                  <a:gd name="connsiteX4" fmla="*/ 3385 w 58510"/>
                  <a:gd name="connsiteY4" fmla="*/ 118352 h 121444"/>
                  <a:gd name="connsiteX5" fmla="*/ 9809 w 58510"/>
                  <a:gd name="connsiteY5" fmla="*/ 87377 h 121444"/>
                  <a:gd name="connsiteX6" fmla="*/ 20957 w 58510"/>
                  <a:gd name="connsiteY6" fmla="*/ 45196 h 121444"/>
                  <a:gd name="connsiteX7" fmla="*/ 56699 w 58510"/>
                  <a:gd name="connsiteY7" fmla="*/ 1461 h 121444"/>
                  <a:gd name="connsiteX8" fmla="*/ 53695 w 58510"/>
                  <a:gd name="connsiteY8" fmla="*/ -3092 h 121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510" h="121444">
                    <a:moveTo>
                      <a:pt x="53695" y="-3092"/>
                    </a:moveTo>
                    <a:cubicBezTo>
                      <a:pt x="39688" y="6123"/>
                      <a:pt x="25619" y="23289"/>
                      <a:pt x="16056" y="42810"/>
                    </a:cubicBezTo>
                    <a:cubicBezTo>
                      <a:pt x="8853" y="57503"/>
                      <a:pt x="6602" y="72268"/>
                      <a:pt x="4425" y="86561"/>
                    </a:cubicBezTo>
                    <a:cubicBezTo>
                      <a:pt x="2917" y="96415"/>
                      <a:pt x="1364" y="106596"/>
                      <a:pt x="-1812" y="116720"/>
                    </a:cubicBezTo>
                    <a:lnTo>
                      <a:pt x="3385" y="118352"/>
                    </a:lnTo>
                    <a:cubicBezTo>
                      <a:pt x="6685" y="107833"/>
                      <a:pt x="8265" y="97433"/>
                      <a:pt x="9809" y="87377"/>
                    </a:cubicBezTo>
                    <a:cubicBezTo>
                      <a:pt x="12023" y="72861"/>
                      <a:pt x="14118" y="59156"/>
                      <a:pt x="20957" y="45196"/>
                    </a:cubicBezTo>
                    <a:cubicBezTo>
                      <a:pt x="30104" y="26527"/>
                      <a:pt x="43461" y="10172"/>
                      <a:pt x="56699" y="1461"/>
                    </a:cubicBezTo>
                    <a:lnTo>
                      <a:pt x="53695" y="-309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9" name="Figura a mano libera: forma 1198">
                <a:extLst>
                  <a:ext uri="{FF2B5EF4-FFF2-40B4-BE49-F238E27FC236}">
                    <a16:creationId xmlns:a16="http://schemas.microsoft.com/office/drawing/2014/main" id="{BFF95537-E3B0-4F27-84C8-F33189F7D7F8}"/>
                  </a:ext>
                </a:extLst>
              </p:cNvPr>
              <p:cNvSpPr/>
              <p:nvPr/>
            </p:nvSpPr>
            <p:spPr>
              <a:xfrm flipV="1">
                <a:off x="6450152" y="3807126"/>
                <a:ext cx="79575" cy="96907"/>
              </a:xfrm>
              <a:custGeom>
                <a:avLst/>
                <a:gdLst>
                  <a:gd name="connsiteX0" fmla="*/ 74528 w 79575"/>
                  <a:gd name="connsiteY0" fmla="*/ -2902 h 96907"/>
                  <a:gd name="connsiteX1" fmla="*/ 53739 w 79575"/>
                  <a:gd name="connsiteY1" fmla="*/ 10434 h 96907"/>
                  <a:gd name="connsiteX2" fmla="*/ 22166 w 79575"/>
                  <a:gd name="connsiteY2" fmla="*/ 32710 h 96907"/>
                  <a:gd name="connsiteX3" fmla="*/ 644 w 79575"/>
                  <a:gd name="connsiteY3" fmla="*/ 71372 h 96907"/>
                  <a:gd name="connsiteX4" fmla="*/ -1388 w 79575"/>
                  <a:gd name="connsiteY4" fmla="*/ 71372 h 96907"/>
                  <a:gd name="connsiteX5" fmla="*/ -1455 w 79575"/>
                  <a:gd name="connsiteY5" fmla="*/ 77619 h 96907"/>
                  <a:gd name="connsiteX6" fmla="*/ -1788 w 79575"/>
                  <a:gd name="connsiteY6" fmla="*/ 94006 h 96907"/>
                  <a:gd name="connsiteX7" fmla="*/ 4870 w 79575"/>
                  <a:gd name="connsiteY7" fmla="*/ 75727 h 96907"/>
                  <a:gd name="connsiteX8" fmla="*/ 25960 w 79575"/>
                  <a:gd name="connsiteY8" fmla="*/ 36602 h 96907"/>
                  <a:gd name="connsiteX9" fmla="*/ 56541 w 79575"/>
                  <a:gd name="connsiteY9" fmla="*/ 15112 h 96907"/>
                  <a:gd name="connsiteX10" fmla="*/ 77787 w 79575"/>
                  <a:gd name="connsiteY10" fmla="*/ 1464 h 96907"/>
                  <a:gd name="connsiteX11" fmla="*/ 74528 w 79575"/>
                  <a:gd name="connsiteY11" fmla="*/ -2902 h 96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9575" h="96907">
                    <a:moveTo>
                      <a:pt x="74528" y="-2902"/>
                    </a:moveTo>
                    <a:cubicBezTo>
                      <a:pt x="68136" y="1843"/>
                      <a:pt x="60818" y="6209"/>
                      <a:pt x="53739" y="10434"/>
                    </a:cubicBezTo>
                    <a:cubicBezTo>
                      <a:pt x="42685" y="17050"/>
                      <a:pt x="31230" y="23880"/>
                      <a:pt x="22166" y="32710"/>
                    </a:cubicBezTo>
                    <a:cubicBezTo>
                      <a:pt x="11210" y="43348"/>
                      <a:pt x="5701" y="57480"/>
                      <a:pt x="644" y="71372"/>
                    </a:cubicBezTo>
                    <a:lnTo>
                      <a:pt x="-1388" y="71372"/>
                    </a:lnTo>
                    <a:cubicBezTo>
                      <a:pt x="-1388" y="73472"/>
                      <a:pt x="-1408" y="75545"/>
                      <a:pt x="-1455" y="77619"/>
                    </a:cubicBezTo>
                    <a:lnTo>
                      <a:pt x="-1788" y="94006"/>
                    </a:lnTo>
                    <a:lnTo>
                      <a:pt x="4870" y="75727"/>
                    </a:lnTo>
                    <a:cubicBezTo>
                      <a:pt x="9979" y="61585"/>
                      <a:pt x="15259" y="47007"/>
                      <a:pt x="25960" y="36602"/>
                    </a:cubicBezTo>
                    <a:cubicBezTo>
                      <a:pt x="34572" y="28230"/>
                      <a:pt x="45746" y="21556"/>
                      <a:pt x="56541" y="15112"/>
                    </a:cubicBezTo>
                    <a:cubicBezTo>
                      <a:pt x="63723" y="10814"/>
                      <a:pt x="71155" y="6386"/>
                      <a:pt x="77787" y="1464"/>
                    </a:cubicBezTo>
                    <a:lnTo>
                      <a:pt x="74528" y="-290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0" name="Figura a mano libera: forma 1199">
                <a:extLst>
                  <a:ext uri="{FF2B5EF4-FFF2-40B4-BE49-F238E27FC236}">
                    <a16:creationId xmlns:a16="http://schemas.microsoft.com/office/drawing/2014/main" id="{77782455-3835-4BCD-866A-2A2CB578B482}"/>
                  </a:ext>
                </a:extLst>
              </p:cNvPr>
              <p:cNvSpPr/>
              <p:nvPr/>
            </p:nvSpPr>
            <p:spPr>
              <a:xfrm flipV="1">
                <a:off x="6458712" y="3912687"/>
                <a:ext cx="68910" cy="84559"/>
              </a:xfrm>
              <a:custGeom>
                <a:avLst/>
                <a:gdLst>
                  <a:gd name="connsiteX0" fmla="*/ 62621 w 68910"/>
                  <a:gd name="connsiteY0" fmla="*/ -2685 h 84559"/>
                  <a:gd name="connsiteX1" fmla="*/ 36666 w 68910"/>
                  <a:gd name="connsiteY1" fmla="*/ 23348 h 84559"/>
                  <a:gd name="connsiteX2" fmla="*/ -1793 w 68910"/>
                  <a:gd name="connsiteY2" fmla="*/ 81786 h 84559"/>
                  <a:gd name="connsiteX3" fmla="*/ 3648 w 68910"/>
                  <a:gd name="connsiteY3" fmla="*/ 81874 h 84559"/>
                  <a:gd name="connsiteX4" fmla="*/ 40195 w 68910"/>
                  <a:gd name="connsiteY4" fmla="*/ 27464 h 84559"/>
                  <a:gd name="connsiteX5" fmla="*/ 67117 w 68910"/>
                  <a:gd name="connsiteY5" fmla="*/ 376 h 84559"/>
                  <a:gd name="connsiteX6" fmla="*/ 62621 w 68910"/>
                  <a:gd name="connsiteY6" fmla="*/ -2685 h 84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910" h="84559">
                    <a:moveTo>
                      <a:pt x="62621" y="-2685"/>
                    </a:moveTo>
                    <a:cubicBezTo>
                      <a:pt x="56291" y="6639"/>
                      <a:pt x="46765" y="14757"/>
                      <a:pt x="36666" y="23348"/>
                    </a:cubicBezTo>
                    <a:cubicBezTo>
                      <a:pt x="17977" y="39251"/>
                      <a:pt x="-1367" y="55722"/>
                      <a:pt x="-1793" y="81786"/>
                    </a:cubicBezTo>
                    <a:lnTo>
                      <a:pt x="3648" y="81874"/>
                    </a:lnTo>
                    <a:cubicBezTo>
                      <a:pt x="4028" y="58279"/>
                      <a:pt x="22410" y="42619"/>
                      <a:pt x="40195" y="27464"/>
                    </a:cubicBezTo>
                    <a:cubicBezTo>
                      <a:pt x="50117" y="19029"/>
                      <a:pt x="60371" y="10292"/>
                      <a:pt x="67117" y="376"/>
                    </a:cubicBezTo>
                    <a:lnTo>
                      <a:pt x="62621" y="-268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1" name="Figura a mano libera: forma 1200">
                <a:extLst>
                  <a:ext uri="{FF2B5EF4-FFF2-40B4-BE49-F238E27FC236}">
                    <a16:creationId xmlns:a16="http://schemas.microsoft.com/office/drawing/2014/main" id="{BD93B157-D19D-4B21-899A-C1E371230872}"/>
                  </a:ext>
                </a:extLst>
              </p:cNvPr>
              <p:cNvSpPr/>
              <p:nvPr/>
            </p:nvSpPr>
            <p:spPr>
              <a:xfrm flipV="1">
                <a:off x="6559361" y="3933133"/>
                <a:ext cx="67933" cy="26027"/>
              </a:xfrm>
              <a:custGeom>
                <a:avLst/>
                <a:gdLst>
                  <a:gd name="connsiteX0" fmla="*/ 51904 w 67933"/>
                  <a:gd name="connsiteY0" fmla="*/ -2704 h 26027"/>
                  <a:gd name="connsiteX1" fmla="*/ 15440 w 67933"/>
                  <a:gd name="connsiteY1" fmla="*/ 10502 h 26027"/>
                  <a:gd name="connsiteX2" fmla="*/ -1867 w 67933"/>
                  <a:gd name="connsiteY2" fmla="*/ 17872 h 26027"/>
                  <a:gd name="connsiteX3" fmla="*/ -1908 w 67933"/>
                  <a:gd name="connsiteY3" fmla="*/ 17872 h 26027"/>
                  <a:gd name="connsiteX4" fmla="*/ -1960 w 67933"/>
                  <a:gd name="connsiteY4" fmla="*/ 23323 h 26027"/>
                  <a:gd name="connsiteX5" fmla="*/ -1867 w 67933"/>
                  <a:gd name="connsiteY5" fmla="*/ 23323 h 26027"/>
                  <a:gd name="connsiteX6" fmla="*/ 17909 w 67933"/>
                  <a:gd name="connsiteY6" fmla="*/ 15346 h 26027"/>
                  <a:gd name="connsiteX7" fmla="*/ 56363 w 67933"/>
                  <a:gd name="connsiteY7" fmla="*/ 3517 h 26027"/>
                  <a:gd name="connsiteX8" fmla="*/ 60755 w 67933"/>
                  <a:gd name="connsiteY8" fmla="*/ 9114 h 26027"/>
                  <a:gd name="connsiteX9" fmla="*/ 65973 w 67933"/>
                  <a:gd name="connsiteY9" fmla="*/ 7597 h 26027"/>
                  <a:gd name="connsiteX10" fmla="*/ 58530 w 67933"/>
                  <a:gd name="connsiteY10" fmla="*/ -1462 h 26027"/>
                  <a:gd name="connsiteX11" fmla="*/ 51904 w 67933"/>
                  <a:gd name="connsiteY11" fmla="*/ -2704 h 26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7933" h="26027">
                    <a:moveTo>
                      <a:pt x="51904" y="-2704"/>
                    </a:moveTo>
                    <a:cubicBezTo>
                      <a:pt x="41343" y="-2704"/>
                      <a:pt x="27212" y="4489"/>
                      <a:pt x="15440" y="10502"/>
                    </a:cubicBezTo>
                    <a:cubicBezTo>
                      <a:pt x="8299" y="14119"/>
                      <a:pt x="940" y="17872"/>
                      <a:pt x="-1867" y="17872"/>
                    </a:cubicBezTo>
                    <a:lnTo>
                      <a:pt x="-1908" y="17872"/>
                    </a:lnTo>
                    <a:lnTo>
                      <a:pt x="-1960" y="23323"/>
                    </a:lnTo>
                    <a:lnTo>
                      <a:pt x="-1867" y="23323"/>
                    </a:lnTo>
                    <a:cubicBezTo>
                      <a:pt x="2042" y="23323"/>
                      <a:pt x="8211" y="20273"/>
                      <a:pt x="17909" y="15346"/>
                    </a:cubicBezTo>
                    <a:cubicBezTo>
                      <a:pt x="30668" y="8839"/>
                      <a:pt x="48131" y="-43"/>
                      <a:pt x="56363" y="3517"/>
                    </a:cubicBezTo>
                    <a:cubicBezTo>
                      <a:pt x="58520" y="4463"/>
                      <a:pt x="59944" y="6282"/>
                      <a:pt x="60755" y="9114"/>
                    </a:cubicBezTo>
                    <a:lnTo>
                      <a:pt x="65973" y="7597"/>
                    </a:lnTo>
                    <a:cubicBezTo>
                      <a:pt x="64715" y="3179"/>
                      <a:pt x="62205" y="133"/>
                      <a:pt x="58530" y="-1462"/>
                    </a:cubicBezTo>
                    <a:cubicBezTo>
                      <a:pt x="56556" y="-2325"/>
                      <a:pt x="54321" y="-2704"/>
                      <a:pt x="51904" y="-2704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2" name="Figura a mano libera: forma 1201">
                <a:extLst>
                  <a:ext uri="{FF2B5EF4-FFF2-40B4-BE49-F238E27FC236}">
                    <a16:creationId xmlns:a16="http://schemas.microsoft.com/office/drawing/2014/main" id="{BD89CA0E-0683-48A1-9458-12B3D2060B9B}"/>
                  </a:ext>
                </a:extLst>
              </p:cNvPr>
              <p:cNvSpPr/>
              <p:nvPr/>
            </p:nvSpPr>
            <p:spPr>
              <a:xfrm flipV="1">
                <a:off x="6560744" y="3820462"/>
                <a:ext cx="67787" cy="19016"/>
              </a:xfrm>
              <a:custGeom>
                <a:avLst/>
                <a:gdLst>
                  <a:gd name="connsiteX0" fmla="*/ 28701 w 67787"/>
                  <a:gd name="connsiteY0" fmla="*/ -2958 h 19016"/>
                  <a:gd name="connsiteX1" fmla="*/ 10854 w 67787"/>
                  <a:gd name="connsiteY1" fmla="*/ -2069 h 19016"/>
                  <a:gd name="connsiteX2" fmla="*/ -1963 w 67787"/>
                  <a:gd name="connsiteY2" fmla="*/ -1373 h 19016"/>
                  <a:gd name="connsiteX3" fmla="*/ -1963 w 67787"/>
                  <a:gd name="connsiteY3" fmla="*/ 4064 h 19016"/>
                  <a:gd name="connsiteX4" fmla="*/ 11259 w 67787"/>
                  <a:gd name="connsiteY4" fmla="*/ 3346 h 19016"/>
                  <a:gd name="connsiteX5" fmla="*/ 60857 w 67787"/>
                  <a:gd name="connsiteY5" fmla="*/ 16059 h 19016"/>
                  <a:gd name="connsiteX6" fmla="*/ 65825 w 67787"/>
                  <a:gd name="connsiteY6" fmla="*/ 13814 h 19016"/>
                  <a:gd name="connsiteX7" fmla="*/ 28701 w 67787"/>
                  <a:gd name="connsiteY7" fmla="*/ -2958 h 19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787" h="19016">
                    <a:moveTo>
                      <a:pt x="28701" y="-2958"/>
                    </a:moveTo>
                    <a:cubicBezTo>
                      <a:pt x="22558" y="-2958"/>
                      <a:pt x="16410" y="-2495"/>
                      <a:pt x="10854" y="-2069"/>
                    </a:cubicBezTo>
                    <a:cubicBezTo>
                      <a:pt x="6140" y="-1726"/>
                      <a:pt x="1691" y="-1373"/>
                      <a:pt x="-1963" y="-1373"/>
                    </a:cubicBezTo>
                    <a:lnTo>
                      <a:pt x="-1963" y="4064"/>
                    </a:lnTo>
                    <a:cubicBezTo>
                      <a:pt x="1899" y="4064"/>
                      <a:pt x="6441" y="3710"/>
                      <a:pt x="11259" y="3346"/>
                    </a:cubicBezTo>
                    <a:cubicBezTo>
                      <a:pt x="30172" y="1912"/>
                      <a:pt x="53679" y="150"/>
                      <a:pt x="60857" y="16059"/>
                    </a:cubicBezTo>
                    <a:lnTo>
                      <a:pt x="65825" y="13814"/>
                    </a:lnTo>
                    <a:cubicBezTo>
                      <a:pt x="59562" y="-42"/>
                      <a:pt x="44132" y="-2958"/>
                      <a:pt x="28701" y="-295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3" name="Figura a mano libera: forma 1202">
                <a:extLst>
                  <a:ext uri="{FF2B5EF4-FFF2-40B4-BE49-F238E27FC236}">
                    <a16:creationId xmlns:a16="http://schemas.microsoft.com/office/drawing/2014/main" id="{3CCC3602-9A41-4BC9-9B22-D5207A491877}"/>
                  </a:ext>
                </a:extLst>
              </p:cNvPr>
              <p:cNvSpPr/>
              <p:nvPr/>
            </p:nvSpPr>
            <p:spPr>
              <a:xfrm flipV="1">
                <a:off x="6560655" y="3659301"/>
                <a:ext cx="39805" cy="58453"/>
              </a:xfrm>
              <a:custGeom>
                <a:avLst/>
                <a:gdLst>
                  <a:gd name="connsiteX0" fmla="*/ 977 w 39805"/>
                  <a:gd name="connsiteY0" fmla="*/ -3266 h 58453"/>
                  <a:gd name="connsiteX1" fmla="*/ -1939 w 39805"/>
                  <a:gd name="connsiteY1" fmla="*/ 1323 h 58453"/>
                  <a:gd name="connsiteX2" fmla="*/ 32181 w 39805"/>
                  <a:gd name="connsiteY2" fmla="*/ 54402 h 58453"/>
                  <a:gd name="connsiteX3" fmla="*/ 37570 w 39805"/>
                  <a:gd name="connsiteY3" fmla="*/ 55187 h 58453"/>
                  <a:gd name="connsiteX4" fmla="*/ 977 w 39805"/>
                  <a:gd name="connsiteY4" fmla="*/ -3266 h 58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805" h="58453">
                    <a:moveTo>
                      <a:pt x="977" y="-3266"/>
                    </a:moveTo>
                    <a:lnTo>
                      <a:pt x="-1939" y="1323"/>
                    </a:lnTo>
                    <a:cubicBezTo>
                      <a:pt x="13720" y="11276"/>
                      <a:pt x="34878" y="35921"/>
                      <a:pt x="32181" y="54402"/>
                    </a:cubicBezTo>
                    <a:lnTo>
                      <a:pt x="37570" y="55187"/>
                    </a:lnTo>
                    <a:cubicBezTo>
                      <a:pt x="40902" y="32428"/>
                      <a:pt x="15363" y="5886"/>
                      <a:pt x="977" y="-326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4" name="Figura a mano libera: forma 1203">
                <a:extLst>
                  <a:ext uri="{FF2B5EF4-FFF2-40B4-BE49-F238E27FC236}">
                    <a16:creationId xmlns:a16="http://schemas.microsoft.com/office/drawing/2014/main" id="{3AC5D812-6156-4FDC-B3DB-3E65CDFB61F5}"/>
                  </a:ext>
                </a:extLst>
              </p:cNvPr>
              <p:cNvSpPr/>
              <p:nvPr/>
            </p:nvSpPr>
            <p:spPr>
              <a:xfrm flipV="1">
                <a:off x="6481556" y="3583042"/>
                <a:ext cx="79345" cy="92074"/>
              </a:xfrm>
              <a:custGeom>
                <a:avLst/>
                <a:gdLst>
                  <a:gd name="connsiteX0" fmla="*/ 77312 w 79345"/>
                  <a:gd name="connsiteY0" fmla="*/ -3396 h 92074"/>
                  <a:gd name="connsiteX1" fmla="*/ 71948 w 79345"/>
                  <a:gd name="connsiteY1" fmla="*/ -2486 h 92074"/>
                  <a:gd name="connsiteX2" fmla="*/ 37963 w 79345"/>
                  <a:gd name="connsiteY2" fmla="*/ 33463 h 92074"/>
                  <a:gd name="connsiteX3" fmla="*/ 30905 w 79345"/>
                  <a:gd name="connsiteY3" fmla="*/ 38359 h 92074"/>
                  <a:gd name="connsiteX4" fmla="*/ -1520 w 79345"/>
                  <a:gd name="connsiteY4" fmla="*/ 88679 h 92074"/>
                  <a:gd name="connsiteX5" fmla="*/ 3854 w 79345"/>
                  <a:gd name="connsiteY5" fmla="*/ 87759 h 92074"/>
                  <a:gd name="connsiteX6" fmla="*/ 34138 w 79345"/>
                  <a:gd name="connsiteY6" fmla="*/ 42725 h 92074"/>
                  <a:gd name="connsiteX7" fmla="*/ 41014 w 79345"/>
                  <a:gd name="connsiteY7" fmla="*/ 37969 h 92074"/>
                  <a:gd name="connsiteX8" fmla="*/ 77312 w 79345"/>
                  <a:gd name="connsiteY8" fmla="*/ -3396 h 92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345" h="92074">
                    <a:moveTo>
                      <a:pt x="77312" y="-3396"/>
                    </a:moveTo>
                    <a:lnTo>
                      <a:pt x="71948" y="-2486"/>
                    </a:lnTo>
                    <a:cubicBezTo>
                      <a:pt x="73913" y="9166"/>
                      <a:pt x="50530" y="24966"/>
                      <a:pt x="37963" y="33463"/>
                    </a:cubicBezTo>
                    <a:cubicBezTo>
                      <a:pt x="35157" y="35360"/>
                      <a:pt x="32714" y="37023"/>
                      <a:pt x="30905" y="38359"/>
                    </a:cubicBezTo>
                    <a:cubicBezTo>
                      <a:pt x="27174" y="41098"/>
                      <a:pt x="-5397" y="65894"/>
                      <a:pt x="-1520" y="88679"/>
                    </a:cubicBezTo>
                    <a:lnTo>
                      <a:pt x="3854" y="87759"/>
                    </a:lnTo>
                    <a:cubicBezTo>
                      <a:pt x="1136" y="71860"/>
                      <a:pt x="21602" y="51981"/>
                      <a:pt x="34138" y="42725"/>
                    </a:cubicBezTo>
                    <a:cubicBezTo>
                      <a:pt x="35910" y="41404"/>
                      <a:pt x="38296" y="39819"/>
                      <a:pt x="41014" y="37969"/>
                    </a:cubicBezTo>
                    <a:cubicBezTo>
                      <a:pt x="56491" y="27507"/>
                      <a:pt x="79869" y="11707"/>
                      <a:pt x="77312" y="-339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5" name="Figura a mano libera: forma 1204">
                <a:extLst>
                  <a:ext uri="{FF2B5EF4-FFF2-40B4-BE49-F238E27FC236}">
                    <a16:creationId xmlns:a16="http://schemas.microsoft.com/office/drawing/2014/main" id="{52A0EA80-BE9B-4E24-92AE-A65D463C2B9D}"/>
                  </a:ext>
                </a:extLst>
              </p:cNvPr>
              <p:cNvSpPr/>
              <p:nvPr/>
            </p:nvSpPr>
            <p:spPr>
              <a:xfrm flipV="1">
                <a:off x="6547907" y="3508139"/>
                <a:ext cx="17667" cy="109568"/>
              </a:xfrm>
              <a:custGeom>
                <a:avLst/>
                <a:gdLst>
                  <a:gd name="connsiteX0" fmla="*/ 6370 w 17667"/>
                  <a:gd name="connsiteY0" fmla="*/ -3540 h 109568"/>
                  <a:gd name="connsiteX1" fmla="*/ 1916 w 17667"/>
                  <a:gd name="connsiteY1" fmla="*/ -427 h 109568"/>
                  <a:gd name="connsiteX2" fmla="*/ 7924 w 17667"/>
                  <a:gd name="connsiteY2" fmla="*/ 58395 h 109568"/>
                  <a:gd name="connsiteX3" fmla="*/ 6250 w 17667"/>
                  <a:gd name="connsiteY3" fmla="*/ 70645 h 109568"/>
                  <a:gd name="connsiteX4" fmla="*/ -1899 w 17667"/>
                  <a:gd name="connsiteY4" fmla="*/ 102224 h 109568"/>
                  <a:gd name="connsiteX5" fmla="*/ 2025 w 17667"/>
                  <a:gd name="connsiteY5" fmla="*/ 106028 h 109568"/>
                  <a:gd name="connsiteX6" fmla="*/ 11650 w 17667"/>
                  <a:gd name="connsiteY6" fmla="*/ 71290 h 109568"/>
                  <a:gd name="connsiteX7" fmla="*/ 13277 w 17667"/>
                  <a:gd name="connsiteY7" fmla="*/ 59445 h 109568"/>
                  <a:gd name="connsiteX8" fmla="*/ 6370 w 17667"/>
                  <a:gd name="connsiteY8" fmla="*/ -3540 h 109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67" h="109568">
                    <a:moveTo>
                      <a:pt x="6370" y="-3540"/>
                    </a:moveTo>
                    <a:lnTo>
                      <a:pt x="1916" y="-427"/>
                    </a:lnTo>
                    <a:cubicBezTo>
                      <a:pt x="14592" y="17701"/>
                      <a:pt x="9717" y="49196"/>
                      <a:pt x="7924" y="58395"/>
                    </a:cubicBezTo>
                    <a:cubicBezTo>
                      <a:pt x="7279" y="61763"/>
                      <a:pt x="6770" y="66087"/>
                      <a:pt x="6250" y="70645"/>
                    </a:cubicBezTo>
                    <a:cubicBezTo>
                      <a:pt x="4878" y="82370"/>
                      <a:pt x="3178" y="96980"/>
                      <a:pt x="-1899" y="102224"/>
                    </a:cubicBezTo>
                    <a:lnTo>
                      <a:pt x="2025" y="106028"/>
                    </a:lnTo>
                    <a:cubicBezTo>
                      <a:pt x="8376" y="99428"/>
                      <a:pt x="10112" y="84470"/>
                      <a:pt x="11650" y="71290"/>
                    </a:cubicBezTo>
                    <a:cubicBezTo>
                      <a:pt x="12170" y="66826"/>
                      <a:pt x="12653" y="62605"/>
                      <a:pt x="13277" y="59445"/>
                    </a:cubicBezTo>
                    <a:cubicBezTo>
                      <a:pt x="15168" y="49690"/>
                      <a:pt x="20277" y="16324"/>
                      <a:pt x="6370" y="-354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6" name="Figura a mano libera: forma 1205">
                <a:extLst>
                  <a:ext uri="{FF2B5EF4-FFF2-40B4-BE49-F238E27FC236}">
                    <a16:creationId xmlns:a16="http://schemas.microsoft.com/office/drawing/2014/main" id="{4CF4FF48-E835-4EDD-926E-480E13AF4C68}"/>
                  </a:ext>
                </a:extLst>
              </p:cNvPr>
              <p:cNvSpPr/>
              <p:nvPr/>
            </p:nvSpPr>
            <p:spPr>
              <a:xfrm flipV="1">
                <a:off x="6495191" y="3652020"/>
                <a:ext cx="27265" cy="133652"/>
              </a:xfrm>
              <a:custGeom>
                <a:avLst/>
                <a:gdLst>
                  <a:gd name="connsiteX0" fmla="*/ 1403 w 27265"/>
                  <a:gd name="connsiteY0" fmla="*/ -3200 h 133652"/>
                  <a:gd name="connsiteX1" fmla="*/ -1819 w 27265"/>
                  <a:gd name="connsiteY1" fmla="*/ 1171 h 133652"/>
                  <a:gd name="connsiteX2" fmla="*/ 19245 w 27265"/>
                  <a:gd name="connsiteY2" fmla="*/ 73413 h 133652"/>
                  <a:gd name="connsiteX3" fmla="*/ 18824 w 27265"/>
                  <a:gd name="connsiteY3" fmla="*/ 76318 h 133652"/>
                  <a:gd name="connsiteX4" fmla="*/ 9963 w 27265"/>
                  <a:gd name="connsiteY4" fmla="*/ 126518 h 133652"/>
                  <a:gd name="connsiteX5" fmla="*/ 11413 w 27265"/>
                  <a:gd name="connsiteY5" fmla="*/ 127339 h 133652"/>
                  <a:gd name="connsiteX6" fmla="*/ 13611 w 27265"/>
                  <a:gd name="connsiteY6" fmla="*/ 130452 h 133652"/>
                  <a:gd name="connsiteX7" fmla="*/ 24203 w 27265"/>
                  <a:gd name="connsiteY7" fmla="*/ 77092 h 133652"/>
                  <a:gd name="connsiteX8" fmla="*/ 24629 w 27265"/>
                  <a:gd name="connsiteY8" fmla="*/ 74208 h 133652"/>
                  <a:gd name="connsiteX9" fmla="*/ 1403 w 27265"/>
                  <a:gd name="connsiteY9" fmla="*/ -3200 h 133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265" h="133652">
                    <a:moveTo>
                      <a:pt x="1403" y="-3200"/>
                    </a:moveTo>
                    <a:lnTo>
                      <a:pt x="-1819" y="1171"/>
                    </a:lnTo>
                    <a:cubicBezTo>
                      <a:pt x="15903" y="14159"/>
                      <a:pt x="22395" y="52000"/>
                      <a:pt x="19245" y="73413"/>
                    </a:cubicBezTo>
                    <a:lnTo>
                      <a:pt x="18824" y="76318"/>
                    </a:lnTo>
                    <a:cubicBezTo>
                      <a:pt x="12988" y="116721"/>
                      <a:pt x="10773" y="125110"/>
                      <a:pt x="9963" y="126518"/>
                    </a:cubicBezTo>
                    <a:lnTo>
                      <a:pt x="11413" y="127339"/>
                    </a:lnTo>
                    <a:lnTo>
                      <a:pt x="13611" y="130452"/>
                    </a:lnTo>
                    <a:cubicBezTo>
                      <a:pt x="15191" y="129319"/>
                      <a:pt x="16834" y="128166"/>
                      <a:pt x="24203" y="77092"/>
                    </a:cubicBezTo>
                    <a:lnTo>
                      <a:pt x="24629" y="74208"/>
                    </a:lnTo>
                    <a:cubicBezTo>
                      <a:pt x="27909" y="51917"/>
                      <a:pt x="21542" y="11519"/>
                      <a:pt x="1403" y="-320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7" name="Figura a mano libera: forma 1206">
                <a:extLst>
                  <a:ext uri="{FF2B5EF4-FFF2-40B4-BE49-F238E27FC236}">
                    <a16:creationId xmlns:a16="http://schemas.microsoft.com/office/drawing/2014/main" id="{2B991DBD-8F47-4BA3-AFB7-BF9BD75BD185}"/>
                  </a:ext>
                </a:extLst>
              </p:cNvPr>
              <p:cNvSpPr/>
              <p:nvPr/>
            </p:nvSpPr>
            <p:spPr>
              <a:xfrm flipV="1">
                <a:off x="6447865" y="3719890"/>
                <a:ext cx="40216" cy="34904"/>
              </a:xfrm>
              <a:custGeom>
                <a:avLst/>
                <a:gdLst>
                  <a:gd name="connsiteX0" fmla="*/ 36864 w 40216"/>
                  <a:gd name="connsiteY0" fmla="*/ -3160 h 34904"/>
                  <a:gd name="connsiteX1" fmla="*/ 11283 w 40216"/>
                  <a:gd name="connsiteY1" fmla="*/ 12115 h 34904"/>
                  <a:gd name="connsiteX2" fmla="*/ 5218 w 40216"/>
                  <a:gd name="connsiteY2" fmla="*/ 19386 h 34904"/>
                  <a:gd name="connsiteX3" fmla="*/ -1751 w 40216"/>
                  <a:gd name="connsiteY3" fmla="*/ 26995 h 34904"/>
                  <a:gd name="connsiteX4" fmla="*/ 899 w 40216"/>
                  <a:gd name="connsiteY4" fmla="*/ 31745 h 34904"/>
                  <a:gd name="connsiteX5" fmla="*/ 9589 w 40216"/>
                  <a:gd name="connsiteY5" fmla="*/ 22624 h 34904"/>
                  <a:gd name="connsiteX6" fmla="*/ 14999 w 40216"/>
                  <a:gd name="connsiteY6" fmla="*/ 16075 h 34904"/>
                  <a:gd name="connsiteX7" fmla="*/ 38465 w 40216"/>
                  <a:gd name="connsiteY7" fmla="*/ 2022 h 34904"/>
                  <a:gd name="connsiteX8" fmla="*/ 36864 w 40216"/>
                  <a:gd name="connsiteY8" fmla="*/ -3160 h 34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216" h="34904">
                    <a:moveTo>
                      <a:pt x="36864" y="-3160"/>
                    </a:moveTo>
                    <a:cubicBezTo>
                      <a:pt x="28491" y="-597"/>
                      <a:pt x="18450" y="5411"/>
                      <a:pt x="11283" y="12115"/>
                    </a:cubicBezTo>
                    <a:cubicBezTo>
                      <a:pt x="9075" y="14189"/>
                      <a:pt x="7115" y="16834"/>
                      <a:pt x="5218" y="19386"/>
                    </a:cubicBezTo>
                    <a:cubicBezTo>
                      <a:pt x="2926" y="22499"/>
                      <a:pt x="551" y="25716"/>
                      <a:pt x="-1751" y="26995"/>
                    </a:cubicBezTo>
                    <a:lnTo>
                      <a:pt x="899" y="31745"/>
                    </a:lnTo>
                    <a:cubicBezTo>
                      <a:pt x="4226" y="29874"/>
                      <a:pt x="6959" y="26189"/>
                      <a:pt x="9589" y="22624"/>
                    </a:cubicBezTo>
                    <a:cubicBezTo>
                      <a:pt x="11341" y="20270"/>
                      <a:pt x="13154" y="17822"/>
                      <a:pt x="14999" y="16075"/>
                    </a:cubicBezTo>
                    <a:cubicBezTo>
                      <a:pt x="21616" y="9896"/>
                      <a:pt x="30825" y="4376"/>
                      <a:pt x="38465" y="2022"/>
                    </a:cubicBezTo>
                    <a:lnTo>
                      <a:pt x="36864" y="-316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8" name="Figura a mano libera: forma 1207">
                <a:extLst>
                  <a:ext uri="{FF2B5EF4-FFF2-40B4-BE49-F238E27FC236}">
                    <a16:creationId xmlns:a16="http://schemas.microsoft.com/office/drawing/2014/main" id="{28436669-EF9C-426D-92B4-8C828F675000}"/>
                  </a:ext>
                </a:extLst>
              </p:cNvPr>
              <p:cNvSpPr/>
              <p:nvPr/>
            </p:nvSpPr>
            <p:spPr>
              <a:xfrm flipV="1">
                <a:off x="6478482" y="3781644"/>
                <a:ext cx="19510" cy="95322"/>
              </a:xfrm>
              <a:custGeom>
                <a:avLst/>
                <a:gdLst>
                  <a:gd name="connsiteX0" fmla="*/ 12632 w 19510"/>
                  <a:gd name="connsiteY0" fmla="*/ -2959 h 95322"/>
                  <a:gd name="connsiteX1" fmla="*/ 8755 w 19510"/>
                  <a:gd name="connsiteY1" fmla="*/ 37434 h 95322"/>
                  <a:gd name="connsiteX2" fmla="*/ -1785 w 19510"/>
                  <a:gd name="connsiteY2" fmla="*/ 88674 h 95322"/>
                  <a:gd name="connsiteX3" fmla="*/ 2212 w 19510"/>
                  <a:gd name="connsiteY3" fmla="*/ 92364 h 95322"/>
                  <a:gd name="connsiteX4" fmla="*/ 14207 w 19510"/>
                  <a:gd name="connsiteY4" fmla="*/ 37319 h 95322"/>
                  <a:gd name="connsiteX5" fmla="*/ 17725 w 19510"/>
                  <a:gd name="connsiteY5" fmla="*/ -1036 h 95322"/>
                  <a:gd name="connsiteX6" fmla="*/ 12632 w 19510"/>
                  <a:gd name="connsiteY6" fmla="*/ -2959 h 95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510" h="95322">
                    <a:moveTo>
                      <a:pt x="12632" y="-2959"/>
                    </a:moveTo>
                    <a:cubicBezTo>
                      <a:pt x="8204" y="8672"/>
                      <a:pt x="8490" y="23292"/>
                      <a:pt x="8755" y="37434"/>
                    </a:cubicBezTo>
                    <a:cubicBezTo>
                      <a:pt x="9124" y="56596"/>
                      <a:pt x="9503" y="76455"/>
                      <a:pt x="-1785" y="88674"/>
                    </a:cubicBezTo>
                    <a:lnTo>
                      <a:pt x="2212" y="92364"/>
                    </a:lnTo>
                    <a:cubicBezTo>
                      <a:pt x="14976" y="78523"/>
                      <a:pt x="14586" y="57584"/>
                      <a:pt x="14207" y="37319"/>
                    </a:cubicBezTo>
                    <a:cubicBezTo>
                      <a:pt x="13921" y="23069"/>
                      <a:pt x="13666" y="9623"/>
                      <a:pt x="17725" y="-1036"/>
                    </a:cubicBezTo>
                    <a:lnTo>
                      <a:pt x="12632" y="-295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9" name="Figura a mano libera: forma 1208">
                <a:extLst>
                  <a:ext uri="{FF2B5EF4-FFF2-40B4-BE49-F238E27FC236}">
                    <a16:creationId xmlns:a16="http://schemas.microsoft.com/office/drawing/2014/main" id="{50BCDE99-C189-479B-AD6D-7006CB4BD799}"/>
                  </a:ext>
                </a:extLst>
              </p:cNvPr>
              <p:cNvSpPr/>
              <p:nvPr/>
            </p:nvSpPr>
            <p:spPr>
              <a:xfrm flipV="1">
                <a:off x="6431774" y="3842213"/>
                <a:ext cx="37835" cy="12010"/>
              </a:xfrm>
              <a:custGeom>
                <a:avLst/>
                <a:gdLst>
                  <a:gd name="connsiteX0" fmla="*/ 36082 w 37835"/>
                  <a:gd name="connsiteY0" fmla="*/ -2918 h 12010"/>
                  <a:gd name="connsiteX1" fmla="*/ -1722 w 37835"/>
                  <a:gd name="connsiteY1" fmla="*/ 4114 h 12010"/>
                  <a:gd name="connsiteX2" fmla="*/ 460 w 37835"/>
                  <a:gd name="connsiteY2" fmla="*/ 9093 h 12010"/>
                  <a:gd name="connsiteX3" fmla="*/ 36113 w 37835"/>
                  <a:gd name="connsiteY3" fmla="*/ 2519 h 12010"/>
                  <a:gd name="connsiteX4" fmla="*/ 36082 w 37835"/>
                  <a:gd name="connsiteY4" fmla="*/ -2918 h 12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835" h="12010">
                    <a:moveTo>
                      <a:pt x="36082" y="-2918"/>
                    </a:moveTo>
                    <a:cubicBezTo>
                      <a:pt x="22549" y="-2892"/>
                      <a:pt x="11499" y="-1681"/>
                      <a:pt x="-1722" y="4114"/>
                    </a:cubicBezTo>
                    <a:lnTo>
                      <a:pt x="460" y="9093"/>
                    </a:lnTo>
                    <a:cubicBezTo>
                      <a:pt x="12887" y="3646"/>
                      <a:pt x="22933" y="2565"/>
                      <a:pt x="36113" y="2519"/>
                    </a:cubicBezTo>
                    <a:lnTo>
                      <a:pt x="36082" y="-291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0" name="Figura a mano libera: forma 1209">
                <a:extLst>
                  <a:ext uri="{FF2B5EF4-FFF2-40B4-BE49-F238E27FC236}">
                    <a16:creationId xmlns:a16="http://schemas.microsoft.com/office/drawing/2014/main" id="{5F0B9F1F-275E-41C8-80F6-E7C6ACD49F30}"/>
                  </a:ext>
                </a:extLst>
              </p:cNvPr>
              <p:cNvSpPr/>
              <p:nvPr/>
            </p:nvSpPr>
            <p:spPr>
              <a:xfrm flipV="1">
                <a:off x="6479011" y="3897475"/>
                <a:ext cx="17796" cy="66971"/>
              </a:xfrm>
              <a:custGeom>
                <a:avLst/>
                <a:gdLst>
                  <a:gd name="connsiteX0" fmla="*/ 16011 w 17796"/>
                  <a:gd name="connsiteY0" fmla="*/ -2737 h 66971"/>
                  <a:gd name="connsiteX1" fmla="*/ 10575 w 17796"/>
                  <a:gd name="connsiteY1" fmla="*/ -2737 h 66971"/>
                  <a:gd name="connsiteX2" fmla="*/ 6968 w 17796"/>
                  <a:gd name="connsiteY2" fmla="*/ 33285 h 66971"/>
                  <a:gd name="connsiteX3" fmla="*/ 3517 w 17796"/>
                  <a:gd name="connsiteY3" fmla="*/ 42427 h 66971"/>
                  <a:gd name="connsiteX4" fmla="*/ -1649 w 17796"/>
                  <a:gd name="connsiteY4" fmla="*/ 64234 h 66971"/>
                  <a:gd name="connsiteX5" fmla="*/ 3736 w 17796"/>
                  <a:gd name="connsiteY5" fmla="*/ 63642 h 66971"/>
                  <a:gd name="connsiteX6" fmla="*/ 8548 w 17796"/>
                  <a:gd name="connsiteY6" fmla="*/ 44505 h 66971"/>
                  <a:gd name="connsiteX7" fmla="*/ 12197 w 17796"/>
                  <a:gd name="connsiteY7" fmla="*/ 34823 h 66971"/>
                  <a:gd name="connsiteX8" fmla="*/ 16011 w 17796"/>
                  <a:gd name="connsiteY8" fmla="*/ -2737 h 66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96" h="66971">
                    <a:moveTo>
                      <a:pt x="16011" y="-2737"/>
                    </a:moveTo>
                    <a:lnTo>
                      <a:pt x="10575" y="-2737"/>
                    </a:lnTo>
                    <a:cubicBezTo>
                      <a:pt x="10575" y="8915"/>
                      <a:pt x="10575" y="20946"/>
                      <a:pt x="6968" y="33285"/>
                    </a:cubicBezTo>
                    <a:cubicBezTo>
                      <a:pt x="6116" y="36190"/>
                      <a:pt x="4869" y="39220"/>
                      <a:pt x="3517" y="42427"/>
                    </a:cubicBezTo>
                    <a:cubicBezTo>
                      <a:pt x="581" y="49510"/>
                      <a:pt x="-2470" y="56844"/>
                      <a:pt x="-1649" y="64234"/>
                    </a:cubicBezTo>
                    <a:lnTo>
                      <a:pt x="3736" y="63642"/>
                    </a:lnTo>
                    <a:cubicBezTo>
                      <a:pt x="3091" y="57649"/>
                      <a:pt x="5866" y="50966"/>
                      <a:pt x="8548" y="44505"/>
                    </a:cubicBezTo>
                    <a:cubicBezTo>
                      <a:pt x="9884" y="41314"/>
                      <a:pt x="11266" y="38004"/>
                      <a:pt x="12197" y="34823"/>
                    </a:cubicBezTo>
                    <a:cubicBezTo>
                      <a:pt x="16011" y="21731"/>
                      <a:pt x="16011" y="9299"/>
                      <a:pt x="16011" y="-273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1" name="Figura a mano libera: forma 1210">
                <a:extLst>
                  <a:ext uri="{FF2B5EF4-FFF2-40B4-BE49-F238E27FC236}">
                    <a16:creationId xmlns:a16="http://schemas.microsoft.com/office/drawing/2014/main" id="{2AD32EFC-0CA1-4DC1-844B-B07E4889149E}"/>
                  </a:ext>
                </a:extLst>
              </p:cNvPr>
              <p:cNvSpPr/>
              <p:nvPr/>
            </p:nvSpPr>
            <p:spPr>
              <a:xfrm flipV="1">
                <a:off x="6442621" y="3937458"/>
                <a:ext cx="33922" cy="13429"/>
              </a:xfrm>
              <a:custGeom>
                <a:avLst/>
                <a:gdLst>
                  <a:gd name="connsiteX0" fmla="*/ 30023 w 33922"/>
                  <a:gd name="connsiteY0" fmla="*/ -2709 h 13429"/>
                  <a:gd name="connsiteX1" fmla="*/ -1737 w 33922"/>
                  <a:gd name="connsiteY1" fmla="*/ 5768 h 13429"/>
                  <a:gd name="connsiteX2" fmla="*/ 518 w 33922"/>
                  <a:gd name="connsiteY2" fmla="*/ 10721 h 13429"/>
                  <a:gd name="connsiteX3" fmla="*/ 31905 w 33922"/>
                  <a:gd name="connsiteY3" fmla="*/ 2785 h 13429"/>
                  <a:gd name="connsiteX4" fmla="*/ 32185 w 33922"/>
                  <a:gd name="connsiteY4" fmla="*/ -2641 h 13429"/>
                  <a:gd name="connsiteX5" fmla="*/ 30023 w 33922"/>
                  <a:gd name="connsiteY5" fmla="*/ -2709 h 1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922" h="13429">
                    <a:moveTo>
                      <a:pt x="30023" y="-2709"/>
                    </a:moveTo>
                    <a:cubicBezTo>
                      <a:pt x="21209" y="-2709"/>
                      <a:pt x="10788" y="72"/>
                      <a:pt x="-1737" y="5768"/>
                    </a:cubicBezTo>
                    <a:lnTo>
                      <a:pt x="518" y="10721"/>
                    </a:lnTo>
                    <a:cubicBezTo>
                      <a:pt x="13252" y="4942"/>
                      <a:pt x="23490" y="2333"/>
                      <a:pt x="31905" y="2785"/>
                    </a:cubicBezTo>
                    <a:lnTo>
                      <a:pt x="32185" y="-2641"/>
                    </a:lnTo>
                    <a:cubicBezTo>
                      <a:pt x="31478" y="-2677"/>
                      <a:pt x="30761" y="-2709"/>
                      <a:pt x="30023" y="-270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2" name="Figura a mano libera: forma 1211">
                <a:extLst>
                  <a:ext uri="{FF2B5EF4-FFF2-40B4-BE49-F238E27FC236}">
                    <a16:creationId xmlns:a16="http://schemas.microsoft.com/office/drawing/2014/main" id="{468BEF5C-7DEE-41E5-BB1D-F40B7D148309}"/>
                  </a:ext>
                </a:extLst>
              </p:cNvPr>
              <p:cNvSpPr/>
              <p:nvPr/>
            </p:nvSpPr>
            <p:spPr>
              <a:xfrm flipV="1">
                <a:off x="6585040" y="3947057"/>
                <a:ext cx="25337" cy="57294"/>
              </a:xfrm>
              <a:custGeom>
                <a:avLst/>
                <a:gdLst>
                  <a:gd name="connsiteX0" fmla="*/ 19342 w 25337"/>
                  <a:gd name="connsiteY0" fmla="*/ -2640 h 57294"/>
                  <a:gd name="connsiteX1" fmla="*/ -200 w 25337"/>
                  <a:gd name="connsiteY1" fmla="*/ 54655 h 57294"/>
                  <a:gd name="connsiteX2" fmla="*/ 4821 w 25337"/>
                  <a:gd name="connsiteY2" fmla="*/ 52544 h 57294"/>
                  <a:gd name="connsiteX3" fmla="*/ 23370 w 25337"/>
                  <a:gd name="connsiteY3" fmla="*/ 1040 h 57294"/>
                  <a:gd name="connsiteX4" fmla="*/ 19342 w 25337"/>
                  <a:gd name="connsiteY4" fmla="*/ -2640 h 57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37" h="57294">
                    <a:moveTo>
                      <a:pt x="19342" y="-2640"/>
                    </a:moveTo>
                    <a:cubicBezTo>
                      <a:pt x="9244" y="8409"/>
                      <a:pt x="-7439" y="37514"/>
                      <a:pt x="-200" y="54655"/>
                    </a:cubicBezTo>
                    <a:lnTo>
                      <a:pt x="4821" y="52544"/>
                    </a:lnTo>
                    <a:cubicBezTo>
                      <a:pt x="-1182" y="38325"/>
                      <a:pt x="13469" y="11845"/>
                      <a:pt x="23370" y="1040"/>
                    </a:cubicBezTo>
                    <a:lnTo>
                      <a:pt x="19342" y="-264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3" name="Figura a mano libera: forma 1212">
                <a:extLst>
                  <a:ext uri="{FF2B5EF4-FFF2-40B4-BE49-F238E27FC236}">
                    <a16:creationId xmlns:a16="http://schemas.microsoft.com/office/drawing/2014/main" id="{E00D06CE-E1BF-4A88-95A7-AEF79601B00D}"/>
                  </a:ext>
                </a:extLst>
              </p:cNvPr>
              <p:cNvSpPr/>
              <p:nvPr/>
            </p:nvSpPr>
            <p:spPr>
              <a:xfrm flipV="1">
                <a:off x="6555287" y="3741199"/>
                <a:ext cx="31744" cy="59316"/>
              </a:xfrm>
              <a:custGeom>
                <a:avLst/>
                <a:gdLst>
                  <a:gd name="connsiteX0" fmla="*/ 26229 w 31744"/>
                  <a:gd name="connsiteY0" fmla="*/ -3087 h 59316"/>
                  <a:gd name="connsiteX1" fmla="*/ 15923 w 31744"/>
                  <a:gd name="connsiteY1" fmla="*/ 17411 h 59316"/>
                  <a:gd name="connsiteX2" fmla="*/ 11667 w 31744"/>
                  <a:gd name="connsiteY2" fmla="*/ 29318 h 59316"/>
                  <a:gd name="connsiteX3" fmla="*/ 6594 w 31744"/>
                  <a:gd name="connsiteY3" fmla="*/ 36948 h 59316"/>
                  <a:gd name="connsiteX4" fmla="*/ -1908 w 31744"/>
                  <a:gd name="connsiteY4" fmla="*/ 56230 h 59316"/>
                  <a:gd name="connsiteX5" fmla="*/ 3533 w 31744"/>
                  <a:gd name="connsiteY5" fmla="*/ 55996 h 59316"/>
                  <a:gd name="connsiteX6" fmla="*/ 10986 w 31744"/>
                  <a:gd name="connsiteY6" fmla="*/ 40170 h 59316"/>
                  <a:gd name="connsiteX7" fmla="*/ 16490 w 31744"/>
                  <a:gd name="connsiteY7" fmla="*/ 31823 h 59316"/>
                  <a:gd name="connsiteX8" fmla="*/ 21157 w 31744"/>
                  <a:gd name="connsiteY8" fmla="*/ 18929 h 59316"/>
                  <a:gd name="connsiteX9" fmla="*/ 29821 w 31744"/>
                  <a:gd name="connsiteY9" fmla="*/ 1019 h 59316"/>
                  <a:gd name="connsiteX10" fmla="*/ 26229 w 31744"/>
                  <a:gd name="connsiteY10" fmla="*/ -3087 h 5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744" h="59316">
                    <a:moveTo>
                      <a:pt x="26229" y="-3087"/>
                    </a:moveTo>
                    <a:cubicBezTo>
                      <a:pt x="20414" y="2007"/>
                      <a:pt x="18137" y="9839"/>
                      <a:pt x="15923" y="17411"/>
                    </a:cubicBezTo>
                    <a:cubicBezTo>
                      <a:pt x="14660" y="21751"/>
                      <a:pt x="13460" y="25862"/>
                      <a:pt x="11667" y="29318"/>
                    </a:cubicBezTo>
                    <a:cubicBezTo>
                      <a:pt x="10383" y="31751"/>
                      <a:pt x="8548" y="34292"/>
                      <a:pt x="6594" y="36948"/>
                    </a:cubicBezTo>
                    <a:cubicBezTo>
                      <a:pt x="2270" y="42842"/>
                      <a:pt x="-2215" y="48964"/>
                      <a:pt x="-1908" y="56230"/>
                    </a:cubicBezTo>
                    <a:lnTo>
                      <a:pt x="3533" y="55996"/>
                    </a:lnTo>
                    <a:cubicBezTo>
                      <a:pt x="3310" y="50643"/>
                      <a:pt x="7213" y="45315"/>
                      <a:pt x="10986" y="40170"/>
                    </a:cubicBezTo>
                    <a:cubicBezTo>
                      <a:pt x="12966" y="37452"/>
                      <a:pt x="15024" y="34645"/>
                      <a:pt x="16490" y="31823"/>
                    </a:cubicBezTo>
                    <a:cubicBezTo>
                      <a:pt x="18538" y="27899"/>
                      <a:pt x="19878" y="23321"/>
                      <a:pt x="21157" y="18929"/>
                    </a:cubicBezTo>
                    <a:cubicBezTo>
                      <a:pt x="23225" y="11798"/>
                      <a:pt x="25185" y="5068"/>
                      <a:pt x="29821" y="1019"/>
                    </a:cubicBezTo>
                    <a:lnTo>
                      <a:pt x="26229" y="-308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4" name="Figura a mano libera: forma 1213">
                <a:extLst>
                  <a:ext uri="{FF2B5EF4-FFF2-40B4-BE49-F238E27FC236}">
                    <a16:creationId xmlns:a16="http://schemas.microsoft.com/office/drawing/2014/main" id="{31A1C368-022E-4F88-AC93-2943584191A2}"/>
                  </a:ext>
                </a:extLst>
              </p:cNvPr>
              <p:cNvSpPr/>
              <p:nvPr/>
            </p:nvSpPr>
            <p:spPr>
              <a:xfrm flipV="1">
                <a:off x="6508649" y="3509049"/>
                <a:ext cx="15385" cy="123512"/>
              </a:xfrm>
              <a:custGeom>
                <a:avLst/>
                <a:gdLst>
                  <a:gd name="connsiteX0" fmla="*/ 13534 w 15385"/>
                  <a:gd name="connsiteY0" fmla="*/ -3523 h 123512"/>
                  <a:gd name="connsiteX1" fmla="*/ 8093 w 15385"/>
                  <a:gd name="connsiteY1" fmla="*/ -3372 h 123512"/>
                  <a:gd name="connsiteX2" fmla="*/ 3145 w 15385"/>
                  <a:gd name="connsiteY2" fmla="*/ 25327 h 123512"/>
                  <a:gd name="connsiteX3" fmla="*/ -1574 w 15385"/>
                  <a:gd name="connsiteY3" fmla="*/ 57612 h 123512"/>
                  <a:gd name="connsiteX4" fmla="*/ 2901 w 15385"/>
                  <a:gd name="connsiteY4" fmla="*/ 71427 h 123512"/>
                  <a:gd name="connsiteX5" fmla="*/ 7443 w 15385"/>
                  <a:gd name="connsiteY5" fmla="*/ 87299 h 123512"/>
                  <a:gd name="connsiteX6" fmla="*/ 1471 w 15385"/>
                  <a:gd name="connsiteY6" fmla="*/ 118015 h 123512"/>
                  <a:gd name="connsiteX7" fmla="*/ 6554 w 15385"/>
                  <a:gd name="connsiteY7" fmla="*/ 119990 h 123512"/>
                  <a:gd name="connsiteX8" fmla="*/ 12890 w 15385"/>
                  <a:gd name="connsiteY8" fmla="*/ 87200 h 123512"/>
                  <a:gd name="connsiteX9" fmla="*/ 7874 w 15385"/>
                  <a:gd name="connsiteY9" fmla="*/ 69249 h 123512"/>
                  <a:gd name="connsiteX10" fmla="*/ 3841 w 15385"/>
                  <a:gd name="connsiteY10" fmla="*/ 56978 h 123512"/>
                  <a:gd name="connsiteX11" fmla="*/ 8399 w 15385"/>
                  <a:gd name="connsiteY11" fmla="*/ 26715 h 123512"/>
                  <a:gd name="connsiteX12" fmla="*/ 13534 w 15385"/>
                  <a:gd name="connsiteY12" fmla="*/ -3523 h 12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385" h="123512">
                    <a:moveTo>
                      <a:pt x="13534" y="-3523"/>
                    </a:moveTo>
                    <a:lnTo>
                      <a:pt x="8093" y="-3372"/>
                    </a:lnTo>
                    <a:cubicBezTo>
                      <a:pt x="8347" y="5635"/>
                      <a:pt x="5707" y="15634"/>
                      <a:pt x="3145" y="25327"/>
                    </a:cubicBezTo>
                    <a:cubicBezTo>
                      <a:pt x="255" y="36257"/>
                      <a:pt x="-2738" y="47556"/>
                      <a:pt x="-1574" y="57612"/>
                    </a:cubicBezTo>
                    <a:cubicBezTo>
                      <a:pt x="-1003" y="62550"/>
                      <a:pt x="988" y="67056"/>
                      <a:pt x="2901" y="71427"/>
                    </a:cubicBezTo>
                    <a:cubicBezTo>
                      <a:pt x="5167" y="76634"/>
                      <a:pt x="7318" y="81541"/>
                      <a:pt x="7443" y="87299"/>
                    </a:cubicBezTo>
                    <a:cubicBezTo>
                      <a:pt x="7646" y="96862"/>
                      <a:pt x="5582" y="107475"/>
                      <a:pt x="1471" y="118015"/>
                    </a:cubicBezTo>
                    <a:lnTo>
                      <a:pt x="6554" y="119990"/>
                    </a:lnTo>
                    <a:cubicBezTo>
                      <a:pt x="10909" y="108795"/>
                      <a:pt x="13113" y="97454"/>
                      <a:pt x="12890" y="87200"/>
                    </a:cubicBezTo>
                    <a:cubicBezTo>
                      <a:pt x="12734" y="80345"/>
                      <a:pt x="10265" y="74701"/>
                      <a:pt x="7874" y="69249"/>
                    </a:cubicBezTo>
                    <a:cubicBezTo>
                      <a:pt x="6040" y="65070"/>
                      <a:pt x="4304" y="61110"/>
                      <a:pt x="3841" y="56978"/>
                    </a:cubicBezTo>
                    <a:cubicBezTo>
                      <a:pt x="2812" y="47945"/>
                      <a:pt x="5520" y="37645"/>
                      <a:pt x="8399" y="26715"/>
                    </a:cubicBezTo>
                    <a:cubicBezTo>
                      <a:pt x="11060" y="16658"/>
                      <a:pt x="13815" y="6258"/>
                      <a:pt x="13534" y="-352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5" name="Figura a mano libera: forma 1214">
                <a:extLst>
                  <a:ext uri="{FF2B5EF4-FFF2-40B4-BE49-F238E27FC236}">
                    <a16:creationId xmlns:a16="http://schemas.microsoft.com/office/drawing/2014/main" id="{2B5C5DFA-BFC3-42E2-AA83-3B4EDF2076CA}"/>
                  </a:ext>
                </a:extLst>
              </p:cNvPr>
              <p:cNvSpPr/>
              <p:nvPr/>
            </p:nvSpPr>
            <p:spPr>
              <a:xfrm flipV="1">
                <a:off x="6466897" y="3629484"/>
                <a:ext cx="73509" cy="19323"/>
              </a:xfrm>
              <a:custGeom>
                <a:avLst/>
                <a:gdLst>
                  <a:gd name="connsiteX0" fmla="*/ 70634 w 73509"/>
                  <a:gd name="connsiteY0" fmla="*/ -3374 h 19323"/>
                  <a:gd name="connsiteX1" fmla="*/ -1811 w 73509"/>
                  <a:gd name="connsiteY1" fmla="*/ 15373 h 19323"/>
                  <a:gd name="connsiteX2" fmla="*/ 3594 w 73509"/>
                  <a:gd name="connsiteY2" fmla="*/ 15950 h 19323"/>
                  <a:gd name="connsiteX3" fmla="*/ 71564 w 73509"/>
                  <a:gd name="connsiteY3" fmla="*/ 2078 h 19323"/>
                  <a:gd name="connsiteX4" fmla="*/ 71699 w 73509"/>
                  <a:gd name="connsiteY4" fmla="*/ -3363 h 19323"/>
                  <a:gd name="connsiteX5" fmla="*/ 70634 w 73509"/>
                  <a:gd name="connsiteY5" fmla="*/ -3374 h 19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3509" h="19323">
                    <a:moveTo>
                      <a:pt x="70634" y="-3374"/>
                    </a:moveTo>
                    <a:cubicBezTo>
                      <a:pt x="61679" y="-3374"/>
                      <a:pt x="107" y="-2646"/>
                      <a:pt x="-1811" y="15373"/>
                    </a:cubicBezTo>
                    <a:lnTo>
                      <a:pt x="3594" y="15950"/>
                    </a:lnTo>
                    <a:cubicBezTo>
                      <a:pt x="4686" y="5690"/>
                      <a:pt x="51762" y="1579"/>
                      <a:pt x="71564" y="2078"/>
                    </a:cubicBezTo>
                    <a:lnTo>
                      <a:pt x="71699" y="-3363"/>
                    </a:lnTo>
                    <a:cubicBezTo>
                      <a:pt x="71652" y="-3363"/>
                      <a:pt x="71278" y="-3374"/>
                      <a:pt x="70634" y="-3374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6" name="Figura a mano libera: forma 1215">
                <a:extLst>
                  <a:ext uri="{FF2B5EF4-FFF2-40B4-BE49-F238E27FC236}">
                    <a16:creationId xmlns:a16="http://schemas.microsoft.com/office/drawing/2014/main" id="{53FEE2E5-F7BD-465A-B244-D10259B0592A}"/>
                  </a:ext>
                </a:extLst>
              </p:cNvPr>
              <p:cNvSpPr/>
              <p:nvPr/>
            </p:nvSpPr>
            <p:spPr>
              <a:xfrm flipV="1">
                <a:off x="6582498" y="3624604"/>
                <a:ext cx="9101" cy="63811"/>
              </a:xfrm>
              <a:custGeom>
                <a:avLst/>
                <a:gdLst>
                  <a:gd name="connsiteX0" fmla="*/ 6227 w 9101"/>
                  <a:gd name="connsiteY0" fmla="*/ -3336 h 63811"/>
                  <a:gd name="connsiteX1" fmla="*/ 807 w 9101"/>
                  <a:gd name="connsiteY1" fmla="*/ -3019 h 63811"/>
                  <a:gd name="connsiteX2" fmla="*/ -514 w 9101"/>
                  <a:gd name="connsiteY2" fmla="*/ 15748 h 63811"/>
                  <a:gd name="connsiteX3" fmla="*/ -1932 w 9101"/>
                  <a:gd name="connsiteY3" fmla="*/ 33590 h 63811"/>
                  <a:gd name="connsiteX4" fmla="*/ -46 w 9101"/>
                  <a:gd name="connsiteY4" fmla="*/ 44245 h 63811"/>
                  <a:gd name="connsiteX5" fmla="*/ 1004 w 9101"/>
                  <a:gd name="connsiteY5" fmla="*/ 58340 h 63811"/>
                  <a:gd name="connsiteX6" fmla="*/ 6004 w 9101"/>
                  <a:gd name="connsiteY6" fmla="*/ 60476 h 63811"/>
                  <a:gd name="connsiteX7" fmla="*/ 5240 w 9101"/>
                  <a:gd name="connsiteY7" fmla="*/ 42935 h 63811"/>
                  <a:gd name="connsiteX8" fmla="*/ 3514 w 9101"/>
                  <a:gd name="connsiteY8" fmla="*/ 33455 h 63811"/>
                  <a:gd name="connsiteX9" fmla="*/ 4881 w 9101"/>
                  <a:gd name="connsiteY9" fmla="*/ 16481 h 63811"/>
                  <a:gd name="connsiteX10" fmla="*/ 6227 w 9101"/>
                  <a:gd name="connsiteY10" fmla="*/ -3336 h 63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01" h="63811">
                    <a:moveTo>
                      <a:pt x="6227" y="-3336"/>
                    </a:moveTo>
                    <a:lnTo>
                      <a:pt x="807" y="-3019"/>
                    </a:lnTo>
                    <a:cubicBezTo>
                      <a:pt x="1165" y="3233"/>
                      <a:pt x="354" y="9304"/>
                      <a:pt x="-514" y="15748"/>
                    </a:cubicBezTo>
                    <a:cubicBezTo>
                      <a:pt x="-1288" y="21522"/>
                      <a:pt x="-2078" y="27505"/>
                      <a:pt x="-1932" y="33590"/>
                    </a:cubicBezTo>
                    <a:cubicBezTo>
                      <a:pt x="-1854" y="37036"/>
                      <a:pt x="-935" y="40700"/>
                      <a:pt x="-46" y="44245"/>
                    </a:cubicBezTo>
                    <a:cubicBezTo>
                      <a:pt x="1248" y="49395"/>
                      <a:pt x="2553" y="54717"/>
                      <a:pt x="1004" y="58340"/>
                    </a:cubicBezTo>
                    <a:lnTo>
                      <a:pt x="6004" y="60476"/>
                    </a:lnTo>
                    <a:cubicBezTo>
                      <a:pt x="8270" y="55169"/>
                      <a:pt x="6731" y="48959"/>
                      <a:pt x="5240" y="42935"/>
                    </a:cubicBezTo>
                    <a:cubicBezTo>
                      <a:pt x="4377" y="39526"/>
                      <a:pt x="3587" y="36298"/>
                      <a:pt x="3514" y="33455"/>
                    </a:cubicBezTo>
                    <a:cubicBezTo>
                      <a:pt x="3358" y="27811"/>
                      <a:pt x="4107" y="22302"/>
                      <a:pt x="4881" y="16481"/>
                    </a:cubicBezTo>
                    <a:cubicBezTo>
                      <a:pt x="5749" y="10073"/>
                      <a:pt x="6638" y="3431"/>
                      <a:pt x="6227" y="-333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7" name="Figura a mano libera: forma 1216">
                <a:extLst>
                  <a:ext uri="{FF2B5EF4-FFF2-40B4-BE49-F238E27FC236}">
                    <a16:creationId xmlns:a16="http://schemas.microsoft.com/office/drawing/2014/main" id="{EDD81469-0421-4186-8332-5A3AD10D6D59}"/>
                  </a:ext>
                </a:extLst>
              </p:cNvPr>
              <p:cNvSpPr/>
              <p:nvPr/>
            </p:nvSpPr>
            <p:spPr>
              <a:xfrm flipV="1">
                <a:off x="6473752" y="3644094"/>
                <a:ext cx="49342" cy="67964"/>
              </a:xfrm>
              <a:custGeom>
                <a:avLst/>
                <a:gdLst>
                  <a:gd name="connsiteX0" fmla="*/ 43928 w 49342"/>
                  <a:gd name="connsiteY0" fmla="*/ -3289 h 67964"/>
                  <a:gd name="connsiteX1" fmla="*/ 27963 w 49342"/>
                  <a:gd name="connsiteY1" fmla="*/ 17329 h 67964"/>
                  <a:gd name="connsiteX2" fmla="*/ 16420 w 49342"/>
                  <a:gd name="connsiteY2" fmla="*/ 33388 h 67964"/>
                  <a:gd name="connsiteX3" fmla="*/ -1802 w 49342"/>
                  <a:gd name="connsiteY3" fmla="*/ 63423 h 67964"/>
                  <a:gd name="connsiteX4" fmla="*/ 3489 w 49342"/>
                  <a:gd name="connsiteY4" fmla="*/ 64675 h 67964"/>
                  <a:gd name="connsiteX5" fmla="*/ 20484 w 49342"/>
                  <a:gd name="connsiteY5" fmla="*/ 37026 h 67964"/>
                  <a:gd name="connsiteX6" fmla="*/ 32526 w 49342"/>
                  <a:gd name="connsiteY6" fmla="*/ 20275 h 67964"/>
                  <a:gd name="connsiteX7" fmla="*/ 47541 w 49342"/>
                  <a:gd name="connsiteY7" fmla="*/ 775 h 67964"/>
                  <a:gd name="connsiteX8" fmla="*/ 43928 w 49342"/>
                  <a:gd name="connsiteY8" fmla="*/ -3289 h 67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342" h="67964">
                    <a:moveTo>
                      <a:pt x="43928" y="-3289"/>
                    </a:moveTo>
                    <a:cubicBezTo>
                      <a:pt x="37609" y="2324"/>
                      <a:pt x="32708" y="9948"/>
                      <a:pt x="27963" y="17329"/>
                    </a:cubicBezTo>
                    <a:cubicBezTo>
                      <a:pt x="24376" y="22895"/>
                      <a:pt x="20671" y="28664"/>
                      <a:pt x="16420" y="33388"/>
                    </a:cubicBezTo>
                    <a:cubicBezTo>
                      <a:pt x="9403" y="41241"/>
                      <a:pt x="989" y="51745"/>
                      <a:pt x="-1802" y="63423"/>
                    </a:cubicBezTo>
                    <a:lnTo>
                      <a:pt x="3489" y="64675"/>
                    </a:lnTo>
                    <a:cubicBezTo>
                      <a:pt x="5999" y="54203"/>
                      <a:pt x="13894" y="44401"/>
                      <a:pt x="20484" y="37026"/>
                    </a:cubicBezTo>
                    <a:cubicBezTo>
                      <a:pt x="25011" y="31964"/>
                      <a:pt x="28836" y="26008"/>
                      <a:pt x="32526" y="20275"/>
                    </a:cubicBezTo>
                    <a:cubicBezTo>
                      <a:pt x="37286" y="12895"/>
                      <a:pt x="41787" y="5900"/>
                      <a:pt x="47541" y="775"/>
                    </a:cubicBezTo>
                    <a:lnTo>
                      <a:pt x="43928" y="-328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8" name="Figura a mano libera: forma 1217">
                <a:extLst>
                  <a:ext uri="{FF2B5EF4-FFF2-40B4-BE49-F238E27FC236}">
                    <a16:creationId xmlns:a16="http://schemas.microsoft.com/office/drawing/2014/main" id="{530DCAD4-4ED4-43BC-93C3-AB442C6D2D68}"/>
                  </a:ext>
                </a:extLst>
              </p:cNvPr>
              <p:cNvSpPr/>
              <p:nvPr/>
            </p:nvSpPr>
            <p:spPr>
              <a:xfrm flipV="1">
                <a:off x="6521562" y="3460252"/>
                <a:ext cx="23862" cy="86320"/>
              </a:xfrm>
              <a:custGeom>
                <a:avLst/>
                <a:gdLst>
                  <a:gd name="connsiteX0" fmla="*/ 3046 w 23862"/>
                  <a:gd name="connsiteY0" fmla="*/ -3670 h 86320"/>
                  <a:gd name="connsiteX1" fmla="*/ -1861 w 23862"/>
                  <a:gd name="connsiteY1" fmla="*/ -1336 h 86320"/>
                  <a:gd name="connsiteX2" fmla="*/ -904 w 23862"/>
                  <a:gd name="connsiteY2" fmla="*/ 685 h 86320"/>
                  <a:gd name="connsiteX3" fmla="*/ 7110 w 23862"/>
                  <a:gd name="connsiteY3" fmla="*/ 78301 h 86320"/>
                  <a:gd name="connsiteX4" fmla="*/ 10400 w 23862"/>
                  <a:gd name="connsiteY4" fmla="*/ 82651 h 86320"/>
                  <a:gd name="connsiteX5" fmla="*/ 4023 w 23862"/>
                  <a:gd name="connsiteY5" fmla="*/ -1643 h 86320"/>
                  <a:gd name="connsiteX6" fmla="*/ 3046 w 23862"/>
                  <a:gd name="connsiteY6" fmla="*/ -3670 h 86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62" h="86320">
                    <a:moveTo>
                      <a:pt x="3046" y="-3670"/>
                    </a:moveTo>
                    <a:lnTo>
                      <a:pt x="-1861" y="-1336"/>
                    </a:lnTo>
                    <a:lnTo>
                      <a:pt x="-904" y="685"/>
                    </a:lnTo>
                    <a:cubicBezTo>
                      <a:pt x="8586" y="20669"/>
                      <a:pt x="28325" y="62247"/>
                      <a:pt x="7110" y="78301"/>
                    </a:cubicBezTo>
                    <a:lnTo>
                      <a:pt x="10400" y="82651"/>
                    </a:lnTo>
                    <a:cubicBezTo>
                      <a:pt x="35159" y="63894"/>
                      <a:pt x="14116" y="19629"/>
                      <a:pt x="4023" y="-1643"/>
                    </a:cubicBezTo>
                    <a:lnTo>
                      <a:pt x="3046" y="-367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9" name="Figura a mano libera: forma 1218">
                <a:extLst>
                  <a:ext uri="{FF2B5EF4-FFF2-40B4-BE49-F238E27FC236}">
                    <a16:creationId xmlns:a16="http://schemas.microsoft.com/office/drawing/2014/main" id="{21BC0604-3A70-4421-82C2-4A529249EB29}"/>
                  </a:ext>
                </a:extLst>
              </p:cNvPr>
              <p:cNvSpPr/>
              <p:nvPr/>
            </p:nvSpPr>
            <p:spPr>
              <a:xfrm flipV="1">
                <a:off x="6592650" y="3762264"/>
                <a:ext cx="24141" cy="23855"/>
              </a:xfrm>
              <a:custGeom>
                <a:avLst/>
                <a:gdLst>
                  <a:gd name="connsiteX0" fmla="*/ -483 w 24141"/>
                  <a:gd name="connsiteY0" fmla="*/ -3079 h 23855"/>
                  <a:gd name="connsiteX1" fmla="*/ -1979 w 24141"/>
                  <a:gd name="connsiteY1" fmla="*/ 2170 h 23855"/>
                  <a:gd name="connsiteX2" fmla="*/ 10510 w 24141"/>
                  <a:gd name="connsiteY2" fmla="*/ 12382 h 23855"/>
                  <a:gd name="connsiteX3" fmla="*/ 18903 w 24141"/>
                  <a:gd name="connsiteY3" fmla="*/ 20776 h 23855"/>
                  <a:gd name="connsiteX4" fmla="*/ 22162 w 24141"/>
                  <a:gd name="connsiteY4" fmla="*/ 16421 h 23855"/>
                  <a:gd name="connsiteX5" fmla="*/ 14589 w 24141"/>
                  <a:gd name="connsiteY5" fmla="*/ 8807 h 23855"/>
                  <a:gd name="connsiteX6" fmla="*/ -483 w 24141"/>
                  <a:gd name="connsiteY6" fmla="*/ -3079 h 23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41" h="23855">
                    <a:moveTo>
                      <a:pt x="-483" y="-3079"/>
                    </a:moveTo>
                    <a:lnTo>
                      <a:pt x="-1979" y="2170"/>
                    </a:lnTo>
                    <a:cubicBezTo>
                      <a:pt x="2729" y="3485"/>
                      <a:pt x="6497" y="7819"/>
                      <a:pt x="10510" y="12382"/>
                    </a:cubicBezTo>
                    <a:cubicBezTo>
                      <a:pt x="13119" y="15381"/>
                      <a:pt x="15821" y="18479"/>
                      <a:pt x="18903" y="20776"/>
                    </a:cubicBezTo>
                    <a:lnTo>
                      <a:pt x="22162" y="16421"/>
                    </a:lnTo>
                    <a:cubicBezTo>
                      <a:pt x="19542" y="14472"/>
                      <a:pt x="17147" y="11702"/>
                      <a:pt x="14589" y="8807"/>
                    </a:cubicBezTo>
                    <a:cubicBezTo>
                      <a:pt x="10250" y="3833"/>
                      <a:pt x="5739" y="-1317"/>
                      <a:pt x="-483" y="-307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0" name="Figura a mano libera: forma 1219">
                <a:extLst>
                  <a:ext uri="{FF2B5EF4-FFF2-40B4-BE49-F238E27FC236}">
                    <a16:creationId xmlns:a16="http://schemas.microsoft.com/office/drawing/2014/main" id="{2C12730C-6003-414E-95F3-D380D0965156}"/>
                  </a:ext>
                </a:extLst>
              </p:cNvPr>
              <p:cNvSpPr/>
              <p:nvPr/>
            </p:nvSpPr>
            <p:spPr>
              <a:xfrm flipV="1">
                <a:off x="6569132" y="3840903"/>
                <a:ext cx="39083" cy="44509"/>
              </a:xfrm>
              <a:custGeom>
                <a:avLst/>
                <a:gdLst>
                  <a:gd name="connsiteX0" fmla="*/ 30842 w 39083"/>
                  <a:gd name="connsiteY0" fmla="*/ -2885 h 44509"/>
                  <a:gd name="connsiteX1" fmla="*/ 25894 w 39083"/>
                  <a:gd name="connsiteY1" fmla="*/ -1950 h 44509"/>
                  <a:gd name="connsiteX2" fmla="*/ -674 w 39083"/>
                  <a:gd name="connsiteY2" fmla="*/ 36406 h 44509"/>
                  <a:gd name="connsiteX3" fmla="*/ -1953 w 39083"/>
                  <a:gd name="connsiteY3" fmla="*/ 39457 h 44509"/>
                  <a:gd name="connsiteX4" fmla="*/ 3042 w 39083"/>
                  <a:gd name="connsiteY4" fmla="*/ 41624 h 44509"/>
                  <a:gd name="connsiteX5" fmla="*/ 4352 w 39083"/>
                  <a:gd name="connsiteY5" fmla="*/ 38500 h 44509"/>
                  <a:gd name="connsiteX6" fmla="*/ 27791 w 39083"/>
                  <a:gd name="connsiteY6" fmla="*/ 3138 h 44509"/>
                  <a:gd name="connsiteX7" fmla="*/ 34714 w 39083"/>
                  <a:gd name="connsiteY7" fmla="*/ 3539 h 44509"/>
                  <a:gd name="connsiteX8" fmla="*/ 37131 w 39083"/>
                  <a:gd name="connsiteY8" fmla="*/ -1352 h 44509"/>
                  <a:gd name="connsiteX9" fmla="*/ 30842 w 39083"/>
                  <a:gd name="connsiteY9" fmla="*/ -2885 h 44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083" h="44509">
                    <a:moveTo>
                      <a:pt x="30842" y="-2885"/>
                    </a:moveTo>
                    <a:cubicBezTo>
                      <a:pt x="29194" y="-2885"/>
                      <a:pt x="27547" y="-2568"/>
                      <a:pt x="25894" y="-1950"/>
                    </a:cubicBezTo>
                    <a:cubicBezTo>
                      <a:pt x="13223" y="2795"/>
                      <a:pt x="4196" y="24670"/>
                      <a:pt x="-674" y="36406"/>
                    </a:cubicBezTo>
                    <a:lnTo>
                      <a:pt x="-1953" y="39457"/>
                    </a:lnTo>
                    <a:lnTo>
                      <a:pt x="3042" y="41624"/>
                    </a:lnTo>
                    <a:lnTo>
                      <a:pt x="4352" y="38500"/>
                    </a:lnTo>
                    <a:cubicBezTo>
                      <a:pt x="8239" y="29088"/>
                      <a:pt x="17350" y="7062"/>
                      <a:pt x="27791" y="3138"/>
                    </a:cubicBezTo>
                    <a:cubicBezTo>
                      <a:pt x="30135" y="2265"/>
                      <a:pt x="32412" y="2385"/>
                      <a:pt x="34714" y="3539"/>
                    </a:cubicBezTo>
                    <a:lnTo>
                      <a:pt x="37131" y="-1352"/>
                    </a:lnTo>
                    <a:cubicBezTo>
                      <a:pt x="35057" y="-2371"/>
                      <a:pt x="32962" y="-2885"/>
                      <a:pt x="30842" y="-2885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1" name="Figura a mano libera: forma 1220">
                <a:extLst>
                  <a:ext uri="{FF2B5EF4-FFF2-40B4-BE49-F238E27FC236}">
                    <a16:creationId xmlns:a16="http://schemas.microsoft.com/office/drawing/2014/main" id="{E2229DE4-4EE1-446D-9F66-C42389AB44A2}"/>
                  </a:ext>
                </a:extLst>
              </p:cNvPr>
              <p:cNvSpPr/>
              <p:nvPr/>
            </p:nvSpPr>
            <p:spPr>
              <a:xfrm flipV="1">
                <a:off x="6554184" y="3861713"/>
                <a:ext cx="17359" cy="66670"/>
              </a:xfrm>
              <a:custGeom>
                <a:avLst/>
                <a:gdLst>
                  <a:gd name="connsiteX0" fmla="*/ 10185 w 17359"/>
                  <a:gd name="connsiteY0" fmla="*/ -2816 h 66670"/>
                  <a:gd name="connsiteX1" fmla="*/ 6620 w 17359"/>
                  <a:gd name="connsiteY1" fmla="*/ 10063 h 66670"/>
                  <a:gd name="connsiteX2" fmla="*/ -703 w 17359"/>
                  <a:gd name="connsiteY2" fmla="*/ 63854 h 66670"/>
                  <a:gd name="connsiteX3" fmla="*/ 4562 w 17359"/>
                  <a:gd name="connsiteY3" fmla="*/ 62503 h 66670"/>
                  <a:gd name="connsiteX4" fmla="*/ 11848 w 17359"/>
                  <a:gd name="connsiteY4" fmla="*/ 11549 h 66670"/>
                  <a:gd name="connsiteX5" fmla="*/ 15450 w 17359"/>
                  <a:gd name="connsiteY5" fmla="*/ -1449 h 66670"/>
                  <a:gd name="connsiteX6" fmla="*/ 10185 w 17359"/>
                  <a:gd name="connsiteY6" fmla="*/ -2816 h 6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359" h="66670">
                    <a:moveTo>
                      <a:pt x="10185" y="-2816"/>
                    </a:moveTo>
                    <a:cubicBezTo>
                      <a:pt x="9109" y="1311"/>
                      <a:pt x="7883" y="5635"/>
                      <a:pt x="6620" y="10063"/>
                    </a:cubicBezTo>
                    <a:cubicBezTo>
                      <a:pt x="1391" y="28300"/>
                      <a:pt x="-4492" y="48970"/>
                      <a:pt x="-703" y="63854"/>
                    </a:cubicBezTo>
                    <a:lnTo>
                      <a:pt x="4562" y="62503"/>
                    </a:lnTo>
                    <a:cubicBezTo>
                      <a:pt x="1147" y="49063"/>
                      <a:pt x="6828" y="29142"/>
                      <a:pt x="11848" y="11549"/>
                    </a:cubicBezTo>
                    <a:cubicBezTo>
                      <a:pt x="13127" y="7085"/>
                      <a:pt x="14379" y="2714"/>
                      <a:pt x="15450" y="-1449"/>
                    </a:cubicBezTo>
                    <a:lnTo>
                      <a:pt x="10185" y="-281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2" name="Figura a mano libera: forma 1221">
                <a:extLst>
                  <a:ext uri="{FF2B5EF4-FFF2-40B4-BE49-F238E27FC236}">
                    <a16:creationId xmlns:a16="http://schemas.microsoft.com/office/drawing/2014/main" id="{64257F7F-4B55-471B-8A31-42BC26C2313F}"/>
                  </a:ext>
                </a:extLst>
              </p:cNvPr>
              <p:cNvSpPr/>
              <p:nvPr/>
            </p:nvSpPr>
            <p:spPr>
              <a:xfrm flipV="1">
                <a:off x="6600679" y="3912880"/>
                <a:ext cx="31219" cy="8253"/>
              </a:xfrm>
              <a:custGeom>
                <a:avLst/>
                <a:gdLst>
                  <a:gd name="connsiteX0" fmla="*/ 16265 w 31219"/>
                  <a:gd name="connsiteY0" fmla="*/ -2768 h 8253"/>
                  <a:gd name="connsiteX1" fmla="*/ -1999 w 31219"/>
                  <a:gd name="connsiteY1" fmla="*/ 345 h 8253"/>
                  <a:gd name="connsiteX2" fmla="*/ -237 w 31219"/>
                  <a:gd name="connsiteY2" fmla="*/ 5485 h 8253"/>
                  <a:gd name="connsiteX3" fmla="*/ 25687 w 31219"/>
                  <a:gd name="connsiteY3" fmla="*/ 4986 h 8253"/>
                  <a:gd name="connsiteX4" fmla="*/ 29221 w 31219"/>
                  <a:gd name="connsiteY4" fmla="*/ 849 h 8253"/>
                  <a:gd name="connsiteX5" fmla="*/ 16265 w 31219"/>
                  <a:gd name="connsiteY5" fmla="*/ -2768 h 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219" h="8253">
                    <a:moveTo>
                      <a:pt x="16265" y="-2768"/>
                    </a:moveTo>
                    <a:cubicBezTo>
                      <a:pt x="9108" y="-2768"/>
                      <a:pt x="1577" y="-897"/>
                      <a:pt x="-1999" y="345"/>
                    </a:cubicBezTo>
                    <a:lnTo>
                      <a:pt x="-237" y="5485"/>
                    </a:lnTo>
                    <a:cubicBezTo>
                      <a:pt x="7700" y="2757"/>
                      <a:pt x="21108" y="1068"/>
                      <a:pt x="25687" y="4986"/>
                    </a:cubicBezTo>
                    <a:lnTo>
                      <a:pt x="29221" y="849"/>
                    </a:lnTo>
                    <a:cubicBezTo>
                      <a:pt x="26051" y="-1864"/>
                      <a:pt x="21243" y="-2768"/>
                      <a:pt x="16265" y="-276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3" name="Figura a mano libera: forma 1222">
                <a:extLst>
                  <a:ext uri="{FF2B5EF4-FFF2-40B4-BE49-F238E27FC236}">
                    <a16:creationId xmlns:a16="http://schemas.microsoft.com/office/drawing/2014/main" id="{3DFB83EF-E79E-48A7-B1F5-CD0B99394457}"/>
                  </a:ext>
                </a:extLst>
              </p:cNvPr>
              <p:cNvSpPr/>
              <p:nvPr/>
            </p:nvSpPr>
            <p:spPr>
              <a:xfrm flipV="1">
                <a:off x="6461851" y="3973901"/>
                <a:ext cx="54888" cy="20294"/>
              </a:xfrm>
              <a:custGeom>
                <a:avLst/>
                <a:gdLst>
                  <a:gd name="connsiteX0" fmla="*/ 100 w 54888"/>
                  <a:gd name="connsiteY0" fmla="*/ -2622 h 20294"/>
                  <a:gd name="connsiteX1" fmla="*/ -1787 w 54888"/>
                  <a:gd name="connsiteY1" fmla="*/ 2492 h 20294"/>
                  <a:gd name="connsiteX2" fmla="*/ 7584 w 54888"/>
                  <a:gd name="connsiteY2" fmla="*/ 9025 h 20294"/>
                  <a:gd name="connsiteX3" fmla="*/ 18701 w 54888"/>
                  <a:gd name="connsiteY3" fmla="*/ 16478 h 20294"/>
                  <a:gd name="connsiteX4" fmla="*/ 48429 w 54888"/>
                  <a:gd name="connsiteY4" fmla="*/ 12346 h 20294"/>
                  <a:gd name="connsiteX5" fmla="*/ 53101 w 54888"/>
                  <a:gd name="connsiteY5" fmla="*/ 10678 h 20294"/>
                  <a:gd name="connsiteX6" fmla="*/ 51329 w 54888"/>
                  <a:gd name="connsiteY6" fmla="*/ 5522 h 20294"/>
                  <a:gd name="connsiteX7" fmla="*/ 46548 w 54888"/>
                  <a:gd name="connsiteY7" fmla="*/ 7253 h 20294"/>
                  <a:gd name="connsiteX8" fmla="*/ 20431 w 54888"/>
                  <a:gd name="connsiteY8" fmla="*/ 11328 h 20294"/>
                  <a:gd name="connsiteX9" fmla="*/ 11201 w 54888"/>
                  <a:gd name="connsiteY9" fmla="*/ 4966 h 20294"/>
                  <a:gd name="connsiteX10" fmla="*/ 100 w 54888"/>
                  <a:gd name="connsiteY10" fmla="*/ -2622 h 2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888" h="20294">
                    <a:moveTo>
                      <a:pt x="100" y="-2622"/>
                    </a:moveTo>
                    <a:lnTo>
                      <a:pt x="-1787" y="2492"/>
                    </a:lnTo>
                    <a:cubicBezTo>
                      <a:pt x="1649" y="3734"/>
                      <a:pt x="4523" y="6307"/>
                      <a:pt x="7584" y="9025"/>
                    </a:cubicBezTo>
                    <a:cubicBezTo>
                      <a:pt x="10900" y="11977"/>
                      <a:pt x="14340" y="15023"/>
                      <a:pt x="18701" y="16478"/>
                    </a:cubicBezTo>
                    <a:cubicBezTo>
                      <a:pt x="28404" y="19737"/>
                      <a:pt x="39490" y="15647"/>
                      <a:pt x="48429" y="12346"/>
                    </a:cubicBezTo>
                    <a:cubicBezTo>
                      <a:pt x="50050" y="11769"/>
                      <a:pt x="51599" y="11187"/>
                      <a:pt x="53101" y="10678"/>
                    </a:cubicBezTo>
                    <a:lnTo>
                      <a:pt x="51329" y="5522"/>
                    </a:lnTo>
                    <a:cubicBezTo>
                      <a:pt x="49791" y="6042"/>
                      <a:pt x="48205" y="6624"/>
                      <a:pt x="46548" y="7253"/>
                    </a:cubicBezTo>
                    <a:cubicBezTo>
                      <a:pt x="37993" y="10402"/>
                      <a:pt x="28300" y="13957"/>
                      <a:pt x="20431" y="11328"/>
                    </a:cubicBezTo>
                    <a:cubicBezTo>
                      <a:pt x="17116" y="10221"/>
                      <a:pt x="14252" y="7643"/>
                      <a:pt x="11201" y="4966"/>
                    </a:cubicBezTo>
                    <a:cubicBezTo>
                      <a:pt x="7906" y="2025"/>
                      <a:pt x="4491" y="-1011"/>
                      <a:pt x="100" y="-262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4" name="Figura a mano libera: forma 1223">
                <a:extLst>
                  <a:ext uri="{FF2B5EF4-FFF2-40B4-BE49-F238E27FC236}">
                    <a16:creationId xmlns:a16="http://schemas.microsoft.com/office/drawing/2014/main" id="{32922026-CA54-43AD-BB13-EAAFB795D6BE}"/>
                  </a:ext>
                </a:extLst>
              </p:cNvPr>
              <p:cNvSpPr/>
              <p:nvPr/>
            </p:nvSpPr>
            <p:spPr>
              <a:xfrm flipV="1">
                <a:off x="6442470" y="3751521"/>
                <a:ext cx="24706" cy="80510"/>
              </a:xfrm>
              <a:custGeom>
                <a:avLst/>
                <a:gdLst>
                  <a:gd name="connsiteX0" fmla="*/ 11924 w 24706"/>
                  <a:gd name="connsiteY0" fmla="*/ -3041 h 80510"/>
                  <a:gd name="connsiteX1" fmla="*/ 8956 w 24706"/>
                  <a:gd name="connsiteY1" fmla="*/ 1522 h 80510"/>
                  <a:gd name="connsiteX2" fmla="*/ 5640 w 24706"/>
                  <a:gd name="connsiteY2" fmla="*/ 57346 h 80510"/>
                  <a:gd name="connsiteX3" fmla="*/ -1729 w 24706"/>
                  <a:gd name="connsiteY3" fmla="*/ 76118 h 80510"/>
                  <a:gd name="connsiteX4" fmla="*/ 3556 w 24706"/>
                  <a:gd name="connsiteY4" fmla="*/ 77469 h 80510"/>
                  <a:gd name="connsiteX5" fmla="*/ 10614 w 24706"/>
                  <a:gd name="connsiteY5" fmla="*/ 59539 h 80510"/>
                  <a:gd name="connsiteX6" fmla="*/ 11924 w 24706"/>
                  <a:gd name="connsiteY6" fmla="*/ -3041 h 80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06" h="80510">
                    <a:moveTo>
                      <a:pt x="11924" y="-3041"/>
                    </a:moveTo>
                    <a:lnTo>
                      <a:pt x="8956" y="1522"/>
                    </a:lnTo>
                    <a:cubicBezTo>
                      <a:pt x="25582" y="12348"/>
                      <a:pt x="14522" y="37300"/>
                      <a:pt x="5640" y="57346"/>
                    </a:cubicBezTo>
                    <a:cubicBezTo>
                      <a:pt x="2532" y="64331"/>
                      <a:pt x="-404" y="70926"/>
                      <a:pt x="-1729" y="76118"/>
                    </a:cubicBezTo>
                    <a:lnTo>
                      <a:pt x="3556" y="77469"/>
                    </a:lnTo>
                    <a:cubicBezTo>
                      <a:pt x="4752" y="72745"/>
                      <a:pt x="7600" y="66316"/>
                      <a:pt x="10614" y="59539"/>
                    </a:cubicBezTo>
                    <a:cubicBezTo>
                      <a:pt x="19829" y="38771"/>
                      <a:pt x="32432" y="10311"/>
                      <a:pt x="11924" y="-304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5" name="Figura a mano libera: forma 1224">
                <a:extLst>
                  <a:ext uri="{FF2B5EF4-FFF2-40B4-BE49-F238E27FC236}">
                    <a16:creationId xmlns:a16="http://schemas.microsoft.com/office/drawing/2014/main" id="{BD9B1040-42EC-43A2-8D90-FC02E19B540A}"/>
                  </a:ext>
                </a:extLst>
              </p:cNvPr>
              <p:cNvSpPr/>
              <p:nvPr/>
            </p:nvSpPr>
            <p:spPr>
              <a:xfrm flipV="1">
                <a:off x="6455604" y="3672575"/>
                <a:ext cx="48474" cy="19063"/>
              </a:xfrm>
              <a:custGeom>
                <a:avLst/>
                <a:gdLst>
                  <a:gd name="connsiteX0" fmla="*/ 43055 w 48474"/>
                  <a:gd name="connsiteY0" fmla="*/ -3280 h 19063"/>
                  <a:gd name="connsiteX1" fmla="*/ 28934 w 48474"/>
                  <a:gd name="connsiteY1" fmla="*/ -297 h 19063"/>
                  <a:gd name="connsiteX2" fmla="*/ 18509 w 48474"/>
                  <a:gd name="connsiteY2" fmla="*/ 160 h 19063"/>
                  <a:gd name="connsiteX3" fmla="*/ -1771 w 48474"/>
                  <a:gd name="connsiteY3" fmla="*/ 11615 h 19063"/>
                  <a:gd name="connsiteX4" fmla="*/ 1716 w 48474"/>
                  <a:gd name="connsiteY4" fmla="*/ 15783 h 19063"/>
                  <a:gd name="connsiteX5" fmla="*/ 19558 w 48474"/>
                  <a:gd name="connsiteY5" fmla="*/ 5498 h 19063"/>
                  <a:gd name="connsiteX6" fmla="*/ 28752 w 48474"/>
                  <a:gd name="connsiteY6" fmla="*/ 5160 h 19063"/>
                  <a:gd name="connsiteX7" fmla="*/ 46704 w 48474"/>
                  <a:gd name="connsiteY7" fmla="*/ 753 h 19063"/>
                  <a:gd name="connsiteX8" fmla="*/ 43055 w 48474"/>
                  <a:gd name="connsiteY8" fmla="*/ -3280 h 19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474" h="19063">
                    <a:moveTo>
                      <a:pt x="43055" y="-3280"/>
                    </a:moveTo>
                    <a:cubicBezTo>
                      <a:pt x="39303" y="77"/>
                      <a:pt x="34490" y="-84"/>
                      <a:pt x="28934" y="-297"/>
                    </a:cubicBezTo>
                    <a:cubicBezTo>
                      <a:pt x="25556" y="-401"/>
                      <a:pt x="22043" y="-541"/>
                      <a:pt x="18509" y="160"/>
                    </a:cubicBezTo>
                    <a:cubicBezTo>
                      <a:pt x="10001" y="1808"/>
                      <a:pt x="4289" y="6584"/>
                      <a:pt x="-1771" y="11615"/>
                    </a:cubicBezTo>
                    <a:lnTo>
                      <a:pt x="1716" y="15783"/>
                    </a:lnTo>
                    <a:cubicBezTo>
                      <a:pt x="7459" y="11023"/>
                      <a:pt x="12407" y="6891"/>
                      <a:pt x="19558" y="5498"/>
                    </a:cubicBezTo>
                    <a:cubicBezTo>
                      <a:pt x="22474" y="4926"/>
                      <a:pt x="25665" y="5030"/>
                      <a:pt x="28752" y="5160"/>
                    </a:cubicBezTo>
                    <a:cubicBezTo>
                      <a:pt x="34927" y="5363"/>
                      <a:pt x="41304" y="5581"/>
                      <a:pt x="46704" y="753"/>
                    </a:cubicBezTo>
                    <a:lnTo>
                      <a:pt x="43055" y="-328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6" name="Figura a mano libera: forma 1225">
                <a:extLst>
                  <a:ext uri="{FF2B5EF4-FFF2-40B4-BE49-F238E27FC236}">
                    <a16:creationId xmlns:a16="http://schemas.microsoft.com/office/drawing/2014/main" id="{177E4A26-75DA-4038-8A81-F6A7AA0904F2}"/>
                  </a:ext>
                </a:extLst>
              </p:cNvPr>
              <p:cNvSpPr/>
              <p:nvPr/>
            </p:nvSpPr>
            <p:spPr>
              <a:xfrm flipV="1">
                <a:off x="6578061" y="3704388"/>
                <a:ext cx="31895" cy="12498"/>
              </a:xfrm>
              <a:custGeom>
                <a:avLst/>
                <a:gdLst>
                  <a:gd name="connsiteX0" fmla="*/ 27975 w 31895"/>
                  <a:gd name="connsiteY0" fmla="*/ -3218 h 12498"/>
                  <a:gd name="connsiteX1" fmla="*/ 13682 w 31895"/>
                  <a:gd name="connsiteY1" fmla="*/ 493 h 12498"/>
                  <a:gd name="connsiteX2" fmla="*/ -1218 w 31895"/>
                  <a:gd name="connsiteY2" fmla="*/ 3679 h 12498"/>
                  <a:gd name="connsiteX3" fmla="*/ -1961 w 31895"/>
                  <a:gd name="connsiteY3" fmla="*/ 9053 h 12498"/>
                  <a:gd name="connsiteX4" fmla="*/ 15772 w 31895"/>
                  <a:gd name="connsiteY4" fmla="*/ 5524 h 12498"/>
                  <a:gd name="connsiteX5" fmla="*/ 29471 w 31895"/>
                  <a:gd name="connsiteY5" fmla="*/ 2281 h 12498"/>
                  <a:gd name="connsiteX6" fmla="*/ 29934 w 31895"/>
                  <a:gd name="connsiteY6" fmla="*/ -3140 h 12498"/>
                  <a:gd name="connsiteX7" fmla="*/ 27975 w 31895"/>
                  <a:gd name="connsiteY7" fmla="*/ -3218 h 12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95" h="12498">
                    <a:moveTo>
                      <a:pt x="27975" y="-3218"/>
                    </a:moveTo>
                    <a:cubicBezTo>
                      <a:pt x="22627" y="-3218"/>
                      <a:pt x="18074" y="-1352"/>
                      <a:pt x="13682" y="493"/>
                    </a:cubicBezTo>
                    <a:cubicBezTo>
                      <a:pt x="8823" y="2520"/>
                      <a:pt x="4229" y="4443"/>
                      <a:pt x="-1218" y="3679"/>
                    </a:cubicBezTo>
                    <a:lnTo>
                      <a:pt x="-1961" y="9053"/>
                    </a:lnTo>
                    <a:cubicBezTo>
                      <a:pt x="4951" y="10020"/>
                      <a:pt x="10444" y="7733"/>
                      <a:pt x="15772" y="5524"/>
                    </a:cubicBezTo>
                    <a:cubicBezTo>
                      <a:pt x="20298" y="3632"/>
                      <a:pt x="24576" y="1860"/>
                      <a:pt x="29471" y="2281"/>
                    </a:cubicBezTo>
                    <a:lnTo>
                      <a:pt x="29934" y="-3140"/>
                    </a:lnTo>
                    <a:cubicBezTo>
                      <a:pt x="29264" y="-3208"/>
                      <a:pt x="28619" y="-3218"/>
                      <a:pt x="27975" y="-321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7" name="Figura a mano libera: forma 1226">
                <a:extLst>
                  <a:ext uri="{FF2B5EF4-FFF2-40B4-BE49-F238E27FC236}">
                    <a16:creationId xmlns:a16="http://schemas.microsoft.com/office/drawing/2014/main" id="{FEBD464C-8359-4AE4-AAC0-1148A30EFCFD}"/>
                  </a:ext>
                </a:extLst>
              </p:cNvPr>
              <p:cNvSpPr/>
              <p:nvPr/>
            </p:nvSpPr>
            <p:spPr>
              <a:xfrm flipV="1">
                <a:off x="6521515" y="3672232"/>
                <a:ext cx="39166" cy="60132"/>
              </a:xfrm>
              <a:custGeom>
                <a:avLst/>
                <a:gdLst>
                  <a:gd name="connsiteX0" fmla="*/ 31976 w 39166"/>
                  <a:gd name="connsiteY0" fmla="*/ -3236 h 60132"/>
                  <a:gd name="connsiteX1" fmla="*/ 18167 w 39166"/>
                  <a:gd name="connsiteY1" fmla="*/ 19180 h 60132"/>
                  <a:gd name="connsiteX2" fmla="*/ 12149 w 39166"/>
                  <a:gd name="connsiteY2" fmla="*/ 25811 h 60132"/>
                  <a:gd name="connsiteX3" fmla="*/ 1105 w 39166"/>
                  <a:gd name="connsiteY3" fmla="*/ 46928 h 60132"/>
                  <a:gd name="connsiteX4" fmla="*/ -1873 w 39166"/>
                  <a:gd name="connsiteY4" fmla="*/ 54755 h 60132"/>
                  <a:gd name="connsiteX5" fmla="*/ 3121 w 39166"/>
                  <a:gd name="connsiteY5" fmla="*/ 56896 h 60132"/>
                  <a:gd name="connsiteX6" fmla="*/ 6240 w 39166"/>
                  <a:gd name="connsiteY6" fmla="*/ 48757 h 60132"/>
                  <a:gd name="connsiteX7" fmla="*/ 16307 w 39166"/>
                  <a:gd name="connsiteY7" fmla="*/ 29335 h 60132"/>
                  <a:gd name="connsiteX8" fmla="*/ 22138 w 39166"/>
                  <a:gd name="connsiteY8" fmla="*/ 22896 h 60132"/>
                  <a:gd name="connsiteX9" fmla="*/ 37293 w 39166"/>
                  <a:gd name="connsiteY9" fmla="*/ -2103 h 60132"/>
                  <a:gd name="connsiteX10" fmla="*/ 31976 w 39166"/>
                  <a:gd name="connsiteY10" fmla="*/ -3236 h 60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166" h="60132">
                    <a:moveTo>
                      <a:pt x="31976" y="-3236"/>
                    </a:moveTo>
                    <a:cubicBezTo>
                      <a:pt x="29840" y="6737"/>
                      <a:pt x="24430" y="12511"/>
                      <a:pt x="18167" y="19180"/>
                    </a:cubicBezTo>
                    <a:cubicBezTo>
                      <a:pt x="16213" y="21279"/>
                      <a:pt x="14171" y="23431"/>
                      <a:pt x="12149" y="25811"/>
                    </a:cubicBezTo>
                    <a:cubicBezTo>
                      <a:pt x="6131" y="32916"/>
                      <a:pt x="3573" y="40036"/>
                      <a:pt x="1105" y="46928"/>
                    </a:cubicBezTo>
                    <a:cubicBezTo>
                      <a:pt x="185" y="49506"/>
                      <a:pt x="-735" y="52146"/>
                      <a:pt x="-1873" y="54755"/>
                    </a:cubicBezTo>
                    <a:lnTo>
                      <a:pt x="3121" y="56896"/>
                    </a:lnTo>
                    <a:cubicBezTo>
                      <a:pt x="4306" y="54167"/>
                      <a:pt x="5263" y="51460"/>
                      <a:pt x="6240" y="48757"/>
                    </a:cubicBezTo>
                    <a:cubicBezTo>
                      <a:pt x="8641" y="42027"/>
                      <a:pt x="10912" y="35676"/>
                      <a:pt x="16307" y="29335"/>
                    </a:cubicBezTo>
                    <a:cubicBezTo>
                      <a:pt x="18266" y="27033"/>
                      <a:pt x="20236" y="24923"/>
                      <a:pt x="22138" y="22896"/>
                    </a:cubicBezTo>
                    <a:cubicBezTo>
                      <a:pt x="28681" y="15947"/>
                      <a:pt x="34840" y="9352"/>
                      <a:pt x="37293" y="-2103"/>
                    </a:cubicBezTo>
                    <a:lnTo>
                      <a:pt x="31976" y="-323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8" name="Figura a mano libera: forma 1227">
                <a:extLst>
                  <a:ext uri="{FF2B5EF4-FFF2-40B4-BE49-F238E27FC236}">
                    <a16:creationId xmlns:a16="http://schemas.microsoft.com/office/drawing/2014/main" id="{F6EC3B42-9D24-499B-AE46-8DEB1FED9FB4}"/>
                  </a:ext>
                </a:extLst>
              </p:cNvPr>
              <p:cNvSpPr/>
              <p:nvPr/>
            </p:nvSpPr>
            <p:spPr>
              <a:xfrm flipV="1">
                <a:off x="6561944" y="3571197"/>
                <a:ext cx="17842" cy="18647"/>
              </a:xfrm>
              <a:custGeom>
                <a:avLst/>
                <a:gdLst>
                  <a:gd name="connsiteX0" fmla="*/ 1123 w 17842"/>
                  <a:gd name="connsiteY0" fmla="*/ -3502 h 18647"/>
                  <a:gd name="connsiteX1" fmla="*/ -1923 w 17842"/>
                  <a:gd name="connsiteY1" fmla="*/ 1020 h 18647"/>
                  <a:gd name="connsiteX2" fmla="*/ -468 w 17842"/>
                  <a:gd name="connsiteY2" fmla="*/ 1997 h 18647"/>
                  <a:gd name="connsiteX3" fmla="*/ 10483 w 17842"/>
                  <a:gd name="connsiteY3" fmla="*/ 15146 h 18647"/>
                  <a:gd name="connsiteX4" fmla="*/ 15919 w 17842"/>
                  <a:gd name="connsiteY4" fmla="*/ 15032 h 18647"/>
                  <a:gd name="connsiteX5" fmla="*/ 2562 w 17842"/>
                  <a:gd name="connsiteY5" fmla="*/ -2530 h 18647"/>
                  <a:gd name="connsiteX6" fmla="*/ 1123 w 17842"/>
                  <a:gd name="connsiteY6" fmla="*/ -3502 h 18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42" h="18647">
                    <a:moveTo>
                      <a:pt x="1123" y="-3502"/>
                    </a:moveTo>
                    <a:lnTo>
                      <a:pt x="-1923" y="1020"/>
                    </a:lnTo>
                    <a:lnTo>
                      <a:pt x="-468" y="1997"/>
                    </a:lnTo>
                    <a:cubicBezTo>
                      <a:pt x="4875" y="5541"/>
                      <a:pt x="10389" y="9221"/>
                      <a:pt x="10483" y="15146"/>
                    </a:cubicBezTo>
                    <a:lnTo>
                      <a:pt x="15919" y="15032"/>
                    </a:lnTo>
                    <a:cubicBezTo>
                      <a:pt x="15763" y="6279"/>
                      <a:pt x="8446" y="1394"/>
                      <a:pt x="2562" y="-2530"/>
                    </a:cubicBezTo>
                    <a:lnTo>
                      <a:pt x="1123" y="-350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9" name="Figura a mano libera: forma 1228">
                <a:extLst>
                  <a:ext uri="{FF2B5EF4-FFF2-40B4-BE49-F238E27FC236}">
                    <a16:creationId xmlns:a16="http://schemas.microsoft.com/office/drawing/2014/main" id="{61904FBF-0CE4-4E5D-A6F8-29F51FDBE17A}"/>
                  </a:ext>
                </a:extLst>
              </p:cNvPr>
              <p:cNvSpPr/>
              <p:nvPr/>
            </p:nvSpPr>
            <p:spPr>
              <a:xfrm flipV="1">
                <a:off x="6544082" y="3546001"/>
                <a:ext cx="23288" cy="28933"/>
              </a:xfrm>
              <a:custGeom>
                <a:avLst/>
                <a:gdLst>
                  <a:gd name="connsiteX0" fmla="*/ 16303 w 23288"/>
                  <a:gd name="connsiteY0" fmla="*/ -3545 h 28933"/>
                  <a:gd name="connsiteX1" fmla="*/ -1898 w 23288"/>
                  <a:gd name="connsiteY1" fmla="*/ 21131 h 28933"/>
                  <a:gd name="connsiteX2" fmla="*/ 1501 w 23288"/>
                  <a:gd name="connsiteY2" fmla="*/ 25388 h 28933"/>
                  <a:gd name="connsiteX3" fmla="*/ 21391 w 23288"/>
                  <a:gd name="connsiteY3" fmla="*/ -1643 h 28933"/>
                  <a:gd name="connsiteX4" fmla="*/ 16303 w 23288"/>
                  <a:gd name="connsiteY4" fmla="*/ -3545 h 2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88" h="28933">
                    <a:moveTo>
                      <a:pt x="16303" y="-3545"/>
                    </a:moveTo>
                    <a:cubicBezTo>
                      <a:pt x="12587" y="6428"/>
                      <a:pt x="6969" y="14032"/>
                      <a:pt x="-1898" y="21131"/>
                    </a:cubicBezTo>
                    <a:lnTo>
                      <a:pt x="1501" y="25388"/>
                    </a:lnTo>
                    <a:cubicBezTo>
                      <a:pt x="11049" y="17753"/>
                      <a:pt x="17374" y="9162"/>
                      <a:pt x="21391" y="-1643"/>
                    </a:cubicBezTo>
                    <a:lnTo>
                      <a:pt x="16303" y="-354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0" name="Figura a mano libera: forma 1229">
                <a:extLst>
                  <a:ext uri="{FF2B5EF4-FFF2-40B4-BE49-F238E27FC236}">
                    <a16:creationId xmlns:a16="http://schemas.microsoft.com/office/drawing/2014/main" id="{EA185B7B-33EC-4AF4-A085-2C2C4138E4A0}"/>
                  </a:ext>
                </a:extLst>
              </p:cNvPr>
              <p:cNvSpPr/>
              <p:nvPr/>
            </p:nvSpPr>
            <p:spPr>
              <a:xfrm flipV="1">
                <a:off x="6522014" y="3471447"/>
                <a:ext cx="19991" cy="33735"/>
              </a:xfrm>
              <a:custGeom>
                <a:avLst/>
                <a:gdLst>
                  <a:gd name="connsiteX0" fmla="*/ 17762 w 19991"/>
                  <a:gd name="connsiteY0" fmla="*/ -3703 h 33735"/>
                  <a:gd name="connsiteX1" fmla="*/ 12440 w 19991"/>
                  <a:gd name="connsiteY1" fmla="*/ -2523 h 33735"/>
                  <a:gd name="connsiteX2" fmla="*/ -1858 w 19991"/>
                  <a:gd name="connsiteY2" fmla="*/ 26327 h 33735"/>
                  <a:gd name="connsiteX3" fmla="*/ 2133 w 19991"/>
                  <a:gd name="connsiteY3" fmla="*/ 30032 h 33735"/>
                  <a:gd name="connsiteX4" fmla="*/ 17762 w 19991"/>
                  <a:gd name="connsiteY4" fmla="*/ -3703 h 33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91" h="33735">
                    <a:moveTo>
                      <a:pt x="17762" y="-3703"/>
                    </a:moveTo>
                    <a:lnTo>
                      <a:pt x="12440" y="-2523"/>
                    </a:lnTo>
                    <a:cubicBezTo>
                      <a:pt x="14243" y="5502"/>
                      <a:pt x="5870" y="18037"/>
                      <a:pt x="-1858" y="26327"/>
                    </a:cubicBezTo>
                    <a:lnTo>
                      <a:pt x="2133" y="30032"/>
                    </a:lnTo>
                    <a:cubicBezTo>
                      <a:pt x="6515" y="25308"/>
                      <a:pt x="20589" y="8984"/>
                      <a:pt x="17762" y="-370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1" name="Figura a mano libera: forma 1230">
                <a:extLst>
                  <a:ext uri="{FF2B5EF4-FFF2-40B4-BE49-F238E27FC236}">
                    <a16:creationId xmlns:a16="http://schemas.microsoft.com/office/drawing/2014/main" id="{7196013E-6A27-4BBF-BCC0-570851A4D49C}"/>
                  </a:ext>
                </a:extLst>
              </p:cNvPr>
              <p:cNvSpPr/>
              <p:nvPr/>
            </p:nvSpPr>
            <p:spPr>
              <a:xfrm flipV="1">
                <a:off x="6516572" y="3777746"/>
                <a:ext cx="22348" cy="489305"/>
              </a:xfrm>
              <a:custGeom>
                <a:avLst/>
                <a:gdLst>
                  <a:gd name="connsiteX0" fmla="*/ 20497 w 22348"/>
                  <a:gd name="connsiteY0" fmla="*/ -2538 h 489305"/>
                  <a:gd name="connsiteX1" fmla="*/ -1851 w 22348"/>
                  <a:gd name="connsiteY1" fmla="*/ -2538 h 489305"/>
                  <a:gd name="connsiteX2" fmla="*/ -1851 w 22348"/>
                  <a:gd name="connsiteY2" fmla="*/ 486767 h 489305"/>
                  <a:gd name="connsiteX3" fmla="*/ 20497 w 22348"/>
                  <a:gd name="connsiteY3" fmla="*/ 486767 h 489305"/>
                  <a:gd name="connsiteX4" fmla="*/ 20497 w 22348"/>
                  <a:gd name="connsiteY4" fmla="*/ -2538 h 48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48" h="489305">
                    <a:moveTo>
                      <a:pt x="20497" y="-2538"/>
                    </a:moveTo>
                    <a:lnTo>
                      <a:pt x="-1851" y="-2538"/>
                    </a:lnTo>
                    <a:lnTo>
                      <a:pt x="-1851" y="486767"/>
                    </a:lnTo>
                    <a:lnTo>
                      <a:pt x="20497" y="486767"/>
                    </a:lnTo>
                    <a:lnTo>
                      <a:pt x="20497" y="-2538"/>
                    </a:lnTo>
                  </a:path>
                </a:pathLst>
              </a:custGeom>
              <a:solidFill>
                <a:srgbClr val="81371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2" name="Figura a mano libera: forma 1231">
                <a:extLst>
                  <a:ext uri="{FF2B5EF4-FFF2-40B4-BE49-F238E27FC236}">
                    <a16:creationId xmlns:a16="http://schemas.microsoft.com/office/drawing/2014/main" id="{15C4CD2F-3EC0-485E-9E0D-C7AD14180CC0}"/>
                  </a:ext>
                </a:extLst>
              </p:cNvPr>
              <p:cNvSpPr/>
              <p:nvPr/>
            </p:nvSpPr>
            <p:spPr>
              <a:xfrm flipV="1">
                <a:off x="8872313" y="4235488"/>
                <a:ext cx="870309" cy="255449"/>
              </a:xfrm>
              <a:custGeom>
                <a:avLst/>
                <a:gdLst>
                  <a:gd name="connsiteX0" fmla="*/ 30783 w 870309"/>
                  <a:gd name="connsiteY0" fmla="*/ 237367 h 255449"/>
                  <a:gd name="connsiteX1" fmla="*/ 46505 w 870309"/>
                  <a:gd name="connsiteY1" fmla="*/ 253655 h 255449"/>
                  <a:gd name="connsiteX2" fmla="*/ 453454 w 870309"/>
                  <a:gd name="connsiteY2" fmla="*/ 252278 h 255449"/>
                  <a:gd name="connsiteX3" fmla="*/ 455585 w 870309"/>
                  <a:gd name="connsiteY3" fmla="*/ 252247 h 255449"/>
                  <a:gd name="connsiteX4" fmla="*/ 841486 w 870309"/>
                  <a:gd name="connsiteY4" fmla="*/ 250926 h 255449"/>
                  <a:gd name="connsiteX5" fmla="*/ 857052 w 870309"/>
                  <a:gd name="connsiteY5" fmla="*/ 234534 h 255449"/>
                  <a:gd name="connsiteX6" fmla="*/ 863824 w 870309"/>
                  <a:gd name="connsiteY6" fmla="*/ 152168 h 255449"/>
                  <a:gd name="connsiteX7" fmla="*/ 863377 w 870309"/>
                  <a:gd name="connsiteY7" fmla="*/ 21795 h 255449"/>
                  <a:gd name="connsiteX8" fmla="*/ 845301 w 870309"/>
                  <a:gd name="connsiteY8" fmla="*/ -1795 h 255449"/>
                  <a:gd name="connsiteX9" fmla="*/ 454749 w 870309"/>
                  <a:gd name="connsiteY9" fmla="*/ -438 h 255449"/>
                  <a:gd name="connsiteX10" fmla="*/ 452618 w 870309"/>
                  <a:gd name="connsiteY10" fmla="*/ -418 h 255449"/>
                  <a:gd name="connsiteX11" fmla="*/ 62050 w 870309"/>
                  <a:gd name="connsiteY11" fmla="*/ 887 h 255449"/>
                  <a:gd name="connsiteX12" fmla="*/ -6486 w 870309"/>
                  <a:gd name="connsiteY12" fmla="*/ 24716 h 255449"/>
                  <a:gd name="connsiteX13" fmla="*/ -6242 w 870309"/>
                  <a:gd name="connsiteY13" fmla="*/ 93881 h 255449"/>
                  <a:gd name="connsiteX14" fmla="*/ 30783 w 870309"/>
                  <a:gd name="connsiteY14" fmla="*/ 237367 h 255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0309" h="255449">
                    <a:moveTo>
                      <a:pt x="30783" y="237367"/>
                    </a:moveTo>
                    <a:cubicBezTo>
                      <a:pt x="30783" y="237367"/>
                      <a:pt x="34369" y="253696"/>
                      <a:pt x="46505" y="253655"/>
                    </a:cubicBezTo>
                    <a:lnTo>
                      <a:pt x="453454" y="252278"/>
                    </a:lnTo>
                    <a:lnTo>
                      <a:pt x="455585" y="252247"/>
                    </a:lnTo>
                    <a:lnTo>
                      <a:pt x="841486" y="250926"/>
                    </a:lnTo>
                    <a:cubicBezTo>
                      <a:pt x="859557" y="250900"/>
                      <a:pt x="857052" y="234534"/>
                      <a:pt x="857052" y="234534"/>
                    </a:cubicBezTo>
                    <a:lnTo>
                      <a:pt x="863824" y="152168"/>
                    </a:lnTo>
                    <a:cubicBezTo>
                      <a:pt x="863824" y="152168"/>
                      <a:pt x="863522" y="52308"/>
                      <a:pt x="863377" y="21795"/>
                    </a:cubicBezTo>
                    <a:cubicBezTo>
                      <a:pt x="863289" y="-1826"/>
                      <a:pt x="845301" y="-1795"/>
                      <a:pt x="845301" y="-1795"/>
                    </a:cubicBezTo>
                    <a:lnTo>
                      <a:pt x="454749" y="-438"/>
                    </a:lnTo>
                    <a:lnTo>
                      <a:pt x="452618" y="-418"/>
                    </a:lnTo>
                    <a:lnTo>
                      <a:pt x="62050" y="887"/>
                    </a:lnTo>
                    <a:cubicBezTo>
                      <a:pt x="62050" y="887"/>
                      <a:pt x="-6590" y="-5786"/>
                      <a:pt x="-6486" y="24716"/>
                    </a:cubicBezTo>
                    <a:cubicBezTo>
                      <a:pt x="-6362" y="55208"/>
                      <a:pt x="-6242" y="93881"/>
                      <a:pt x="-6242" y="93881"/>
                    </a:cubicBezTo>
                    <a:lnTo>
                      <a:pt x="30783" y="237367"/>
                    </a:lnTo>
                  </a:path>
                </a:pathLst>
              </a:custGeom>
              <a:solidFill>
                <a:srgbClr val="F687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3" name="Figura a mano libera: forma 1232">
                <a:extLst>
                  <a:ext uri="{FF2B5EF4-FFF2-40B4-BE49-F238E27FC236}">
                    <a16:creationId xmlns:a16="http://schemas.microsoft.com/office/drawing/2014/main" id="{48F195D4-4744-491A-AF8A-5F82185E8F21}"/>
                  </a:ext>
                </a:extLst>
              </p:cNvPr>
              <p:cNvSpPr/>
              <p:nvPr/>
            </p:nvSpPr>
            <p:spPr>
              <a:xfrm flipV="1">
                <a:off x="8996411" y="4257391"/>
                <a:ext cx="95964" cy="231395"/>
              </a:xfrm>
              <a:custGeom>
                <a:avLst/>
                <a:gdLst>
                  <a:gd name="connsiteX0" fmla="*/ 16302 w 95964"/>
                  <a:gd name="connsiteY0" fmla="*/ 229618 h 231395"/>
                  <a:gd name="connsiteX1" fmla="*/ 65687 w 95964"/>
                  <a:gd name="connsiteY1" fmla="*/ 229473 h 231395"/>
                  <a:gd name="connsiteX2" fmla="*/ 89916 w 95964"/>
                  <a:gd name="connsiteY2" fmla="*/ 214604 h 231395"/>
                  <a:gd name="connsiteX3" fmla="*/ 89210 w 95964"/>
                  <a:gd name="connsiteY3" fmla="*/ 5394 h 231395"/>
                  <a:gd name="connsiteX4" fmla="*/ 87832 w 95964"/>
                  <a:gd name="connsiteY4" fmla="*/ -1773 h 231395"/>
                  <a:gd name="connsiteX5" fmla="*/ -4778 w 95964"/>
                  <a:gd name="connsiteY5" fmla="*/ -1420 h 231395"/>
                  <a:gd name="connsiteX6" fmla="*/ -6046 w 95964"/>
                  <a:gd name="connsiteY6" fmla="*/ 5721 h 231395"/>
                  <a:gd name="connsiteX7" fmla="*/ -5339 w 95964"/>
                  <a:gd name="connsiteY7" fmla="*/ 214926 h 231395"/>
                  <a:gd name="connsiteX8" fmla="*/ 16302 w 95964"/>
                  <a:gd name="connsiteY8" fmla="*/ 229618 h 231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964" h="231395">
                    <a:moveTo>
                      <a:pt x="16302" y="229618"/>
                    </a:moveTo>
                    <a:lnTo>
                      <a:pt x="65687" y="229473"/>
                    </a:lnTo>
                    <a:cubicBezTo>
                      <a:pt x="83571" y="229431"/>
                      <a:pt x="89989" y="228589"/>
                      <a:pt x="89916" y="214604"/>
                    </a:cubicBezTo>
                    <a:lnTo>
                      <a:pt x="89210" y="5394"/>
                    </a:lnTo>
                    <a:cubicBezTo>
                      <a:pt x="89210" y="2925"/>
                      <a:pt x="88737" y="519"/>
                      <a:pt x="87832" y="-1773"/>
                    </a:cubicBezTo>
                    <a:lnTo>
                      <a:pt x="-4778" y="-1420"/>
                    </a:lnTo>
                    <a:cubicBezTo>
                      <a:pt x="-5599" y="877"/>
                      <a:pt x="-6082" y="3247"/>
                      <a:pt x="-6046" y="5721"/>
                    </a:cubicBezTo>
                    <a:lnTo>
                      <a:pt x="-5339" y="214926"/>
                    </a:lnTo>
                    <a:cubicBezTo>
                      <a:pt x="-5313" y="228927"/>
                      <a:pt x="-1607" y="229691"/>
                      <a:pt x="16302" y="229618"/>
                    </a:cubicBezTo>
                  </a:path>
                </a:pathLst>
              </a:custGeom>
              <a:solidFill>
                <a:srgbClr val="C2212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4" name="Figura a mano libera: forma 1233">
                <a:extLst>
                  <a:ext uri="{FF2B5EF4-FFF2-40B4-BE49-F238E27FC236}">
                    <a16:creationId xmlns:a16="http://schemas.microsoft.com/office/drawing/2014/main" id="{951A3A0F-4984-4542-A162-99A5C4FB5177}"/>
                  </a:ext>
                </a:extLst>
              </p:cNvPr>
              <p:cNvSpPr/>
              <p:nvPr/>
            </p:nvSpPr>
            <p:spPr>
              <a:xfrm flipV="1">
                <a:off x="9047611" y="4266625"/>
                <a:ext cx="32025" cy="215113"/>
              </a:xfrm>
              <a:custGeom>
                <a:avLst/>
                <a:gdLst>
                  <a:gd name="connsiteX0" fmla="*/ -6080 w 32025"/>
                  <a:gd name="connsiteY0" fmla="*/ -1651 h 215113"/>
                  <a:gd name="connsiteX1" fmla="*/ 25239 w 32025"/>
                  <a:gd name="connsiteY1" fmla="*/ -1771 h 215113"/>
                  <a:gd name="connsiteX2" fmla="*/ 25946 w 32025"/>
                  <a:gd name="connsiteY2" fmla="*/ 213255 h 215113"/>
                  <a:gd name="connsiteX3" fmla="*/ -5331 w 32025"/>
                  <a:gd name="connsiteY3" fmla="*/ 213343 h 215113"/>
                  <a:gd name="connsiteX4" fmla="*/ -6080 w 32025"/>
                  <a:gd name="connsiteY4" fmla="*/ -1651 h 215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025" h="215113">
                    <a:moveTo>
                      <a:pt x="-6080" y="-1651"/>
                    </a:moveTo>
                    <a:lnTo>
                      <a:pt x="25239" y="-1771"/>
                    </a:lnTo>
                    <a:lnTo>
                      <a:pt x="25946" y="213255"/>
                    </a:lnTo>
                    <a:lnTo>
                      <a:pt x="-5331" y="213343"/>
                    </a:lnTo>
                    <a:lnTo>
                      <a:pt x="-6080" y="-1651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5" name="Figura a mano libera: forma 1234">
                <a:extLst>
                  <a:ext uri="{FF2B5EF4-FFF2-40B4-BE49-F238E27FC236}">
                    <a16:creationId xmlns:a16="http://schemas.microsoft.com/office/drawing/2014/main" id="{59D85B14-8EA0-455C-9BB8-EB20606118DC}"/>
                  </a:ext>
                </a:extLst>
              </p:cNvPr>
              <p:cNvSpPr/>
              <p:nvPr/>
            </p:nvSpPr>
            <p:spPr>
              <a:xfrm flipV="1">
                <a:off x="9009182" y="4266480"/>
                <a:ext cx="31983" cy="215113"/>
              </a:xfrm>
              <a:custGeom>
                <a:avLst/>
                <a:gdLst>
                  <a:gd name="connsiteX0" fmla="*/ -6016 w 31983"/>
                  <a:gd name="connsiteY0" fmla="*/ -1673 h 215113"/>
                  <a:gd name="connsiteX1" fmla="*/ 25256 w 31983"/>
                  <a:gd name="connsiteY1" fmla="*/ -1771 h 215113"/>
                  <a:gd name="connsiteX2" fmla="*/ 25968 w 31983"/>
                  <a:gd name="connsiteY2" fmla="*/ 213223 h 215113"/>
                  <a:gd name="connsiteX3" fmla="*/ -5330 w 31983"/>
                  <a:gd name="connsiteY3" fmla="*/ 213343 h 215113"/>
                  <a:gd name="connsiteX4" fmla="*/ -6016 w 31983"/>
                  <a:gd name="connsiteY4" fmla="*/ -1673 h 215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983" h="215113">
                    <a:moveTo>
                      <a:pt x="-6016" y="-1673"/>
                    </a:moveTo>
                    <a:lnTo>
                      <a:pt x="25256" y="-1771"/>
                    </a:lnTo>
                    <a:lnTo>
                      <a:pt x="25968" y="213223"/>
                    </a:lnTo>
                    <a:lnTo>
                      <a:pt x="-5330" y="213343"/>
                    </a:lnTo>
                    <a:lnTo>
                      <a:pt x="-6016" y="-1673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6" name="Figura a mano libera: forma 1235">
                <a:extLst>
                  <a:ext uri="{FF2B5EF4-FFF2-40B4-BE49-F238E27FC236}">
                    <a16:creationId xmlns:a16="http://schemas.microsoft.com/office/drawing/2014/main" id="{26D03886-2946-4D7F-873F-E06D92417128}"/>
                  </a:ext>
                </a:extLst>
              </p:cNvPr>
              <p:cNvSpPr/>
              <p:nvPr/>
            </p:nvSpPr>
            <p:spPr>
              <a:xfrm flipV="1">
                <a:off x="9116661" y="4252509"/>
                <a:ext cx="605895" cy="73218"/>
              </a:xfrm>
              <a:custGeom>
                <a:avLst/>
                <a:gdLst>
                  <a:gd name="connsiteX0" fmla="*/ -6429 w 605895"/>
                  <a:gd name="connsiteY0" fmla="*/ 71262 h 73218"/>
                  <a:gd name="connsiteX1" fmla="*/ 583095 w 605895"/>
                  <a:gd name="connsiteY1" fmla="*/ 69303 h 73218"/>
                  <a:gd name="connsiteX2" fmla="*/ 599222 w 605895"/>
                  <a:gd name="connsiteY2" fmla="*/ -1956 h 73218"/>
                  <a:gd name="connsiteX3" fmla="*/ -6673 w 605895"/>
                  <a:gd name="connsiteY3" fmla="*/ 138 h 73218"/>
                  <a:gd name="connsiteX4" fmla="*/ -6429 w 605895"/>
                  <a:gd name="connsiteY4" fmla="*/ 71262 h 73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895" h="73218">
                    <a:moveTo>
                      <a:pt x="-6429" y="71262"/>
                    </a:moveTo>
                    <a:lnTo>
                      <a:pt x="583095" y="69303"/>
                    </a:lnTo>
                    <a:lnTo>
                      <a:pt x="599222" y="-1956"/>
                    </a:lnTo>
                    <a:lnTo>
                      <a:pt x="-6673" y="138"/>
                    </a:lnTo>
                    <a:lnTo>
                      <a:pt x="-6429" y="71262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7" name="Figura a mano libera: forma 1236">
                <a:extLst>
                  <a:ext uri="{FF2B5EF4-FFF2-40B4-BE49-F238E27FC236}">
                    <a16:creationId xmlns:a16="http://schemas.microsoft.com/office/drawing/2014/main" id="{38FF8A4B-C387-4742-966B-E9DDD486973A}"/>
                  </a:ext>
                </a:extLst>
              </p:cNvPr>
              <p:cNvSpPr/>
              <p:nvPr/>
            </p:nvSpPr>
            <p:spPr>
              <a:xfrm flipV="1">
                <a:off x="9207514" y="4252738"/>
                <a:ext cx="3721" cy="71259"/>
              </a:xfrm>
              <a:custGeom>
                <a:avLst/>
                <a:gdLst>
                  <a:gd name="connsiteX0" fmla="*/ -6323 w 3721"/>
                  <a:gd name="connsiteY0" fmla="*/ -1958 h 71259"/>
                  <a:gd name="connsiteX1" fmla="*/ -2810 w 3721"/>
                  <a:gd name="connsiteY1" fmla="*/ -1958 h 71259"/>
                  <a:gd name="connsiteX2" fmla="*/ -2601 w 3721"/>
                  <a:gd name="connsiteY2" fmla="*/ 69301 h 71259"/>
                  <a:gd name="connsiteX3" fmla="*/ -6068 w 3721"/>
                  <a:gd name="connsiteY3" fmla="*/ 69301 h 71259"/>
                  <a:gd name="connsiteX4" fmla="*/ -6323 w 3721"/>
                  <a:gd name="connsiteY4" fmla="*/ -1958 h 7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21" h="71259">
                    <a:moveTo>
                      <a:pt x="-6323" y="-1958"/>
                    </a:moveTo>
                    <a:lnTo>
                      <a:pt x="-2810" y="-1958"/>
                    </a:lnTo>
                    <a:lnTo>
                      <a:pt x="-2601" y="69301"/>
                    </a:lnTo>
                    <a:lnTo>
                      <a:pt x="-6068" y="69301"/>
                    </a:lnTo>
                    <a:lnTo>
                      <a:pt x="-6323" y="-1958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8" name="Figura a mano libera: forma 1237">
                <a:extLst>
                  <a:ext uri="{FF2B5EF4-FFF2-40B4-BE49-F238E27FC236}">
                    <a16:creationId xmlns:a16="http://schemas.microsoft.com/office/drawing/2014/main" id="{60B8F9DE-E648-4E85-85CF-9346E4BAD141}"/>
                  </a:ext>
                </a:extLst>
              </p:cNvPr>
              <p:cNvSpPr/>
              <p:nvPr/>
            </p:nvSpPr>
            <p:spPr>
              <a:xfrm flipV="1">
                <a:off x="9291897" y="4252998"/>
                <a:ext cx="3768" cy="71275"/>
              </a:xfrm>
              <a:custGeom>
                <a:avLst/>
                <a:gdLst>
                  <a:gd name="connsiteX0" fmla="*/ -6463 w 3768"/>
                  <a:gd name="connsiteY0" fmla="*/ -1932 h 71275"/>
                  <a:gd name="connsiteX1" fmla="*/ -2955 w 3768"/>
                  <a:gd name="connsiteY1" fmla="*/ -1958 h 71275"/>
                  <a:gd name="connsiteX2" fmla="*/ -2695 w 3768"/>
                  <a:gd name="connsiteY2" fmla="*/ 69250 h 71275"/>
                  <a:gd name="connsiteX3" fmla="*/ -6229 w 3768"/>
                  <a:gd name="connsiteY3" fmla="*/ 69318 h 71275"/>
                  <a:gd name="connsiteX4" fmla="*/ -6463 w 3768"/>
                  <a:gd name="connsiteY4" fmla="*/ -1932 h 71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68" h="71275">
                    <a:moveTo>
                      <a:pt x="-6463" y="-1932"/>
                    </a:moveTo>
                    <a:lnTo>
                      <a:pt x="-2955" y="-1958"/>
                    </a:lnTo>
                    <a:lnTo>
                      <a:pt x="-2695" y="69250"/>
                    </a:lnTo>
                    <a:lnTo>
                      <a:pt x="-6229" y="69318"/>
                    </a:lnTo>
                    <a:lnTo>
                      <a:pt x="-6463" y="-1932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9" name="Figura a mano libera: forma 1238">
                <a:extLst>
                  <a:ext uri="{FF2B5EF4-FFF2-40B4-BE49-F238E27FC236}">
                    <a16:creationId xmlns:a16="http://schemas.microsoft.com/office/drawing/2014/main" id="{2D1186A2-B876-4839-9E65-8E47A05D9648}"/>
                  </a:ext>
                </a:extLst>
              </p:cNvPr>
              <p:cNvSpPr/>
              <p:nvPr/>
            </p:nvSpPr>
            <p:spPr>
              <a:xfrm flipV="1">
                <a:off x="9376279" y="4253325"/>
                <a:ext cx="3757" cy="71233"/>
              </a:xfrm>
              <a:custGeom>
                <a:avLst/>
                <a:gdLst>
                  <a:gd name="connsiteX0" fmla="*/ -6604 w 3757"/>
                  <a:gd name="connsiteY0" fmla="*/ -1957 h 71233"/>
                  <a:gd name="connsiteX1" fmla="*/ -3070 w 3757"/>
                  <a:gd name="connsiteY1" fmla="*/ -1957 h 71233"/>
                  <a:gd name="connsiteX2" fmla="*/ -2847 w 3757"/>
                  <a:gd name="connsiteY2" fmla="*/ 69277 h 71233"/>
                  <a:gd name="connsiteX3" fmla="*/ -6329 w 3757"/>
                  <a:gd name="connsiteY3" fmla="*/ 69277 h 71233"/>
                  <a:gd name="connsiteX4" fmla="*/ -6604 w 3757"/>
                  <a:gd name="connsiteY4" fmla="*/ -1957 h 71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57" h="71233">
                    <a:moveTo>
                      <a:pt x="-6604" y="-1957"/>
                    </a:moveTo>
                    <a:lnTo>
                      <a:pt x="-3070" y="-1957"/>
                    </a:lnTo>
                    <a:lnTo>
                      <a:pt x="-2847" y="69277"/>
                    </a:lnTo>
                    <a:lnTo>
                      <a:pt x="-6329" y="69277"/>
                    </a:lnTo>
                    <a:lnTo>
                      <a:pt x="-6604" y="-1957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0" name="Figura a mano libera: forma 1239">
                <a:extLst>
                  <a:ext uri="{FF2B5EF4-FFF2-40B4-BE49-F238E27FC236}">
                    <a16:creationId xmlns:a16="http://schemas.microsoft.com/office/drawing/2014/main" id="{6E5145DB-8B8F-4B97-BCF2-DCB1F25952E3}"/>
                  </a:ext>
                </a:extLst>
              </p:cNvPr>
              <p:cNvSpPr/>
              <p:nvPr/>
            </p:nvSpPr>
            <p:spPr>
              <a:xfrm flipV="1">
                <a:off x="9460703" y="4253575"/>
                <a:ext cx="3736" cy="71259"/>
              </a:xfrm>
              <a:custGeom>
                <a:avLst/>
                <a:gdLst>
                  <a:gd name="connsiteX0" fmla="*/ -6745 w 3736"/>
                  <a:gd name="connsiteY0" fmla="*/ -1956 h 71259"/>
                  <a:gd name="connsiteX1" fmla="*/ -3278 w 3736"/>
                  <a:gd name="connsiteY1" fmla="*/ -1956 h 71259"/>
                  <a:gd name="connsiteX2" fmla="*/ -3008 w 3736"/>
                  <a:gd name="connsiteY2" fmla="*/ 69277 h 71259"/>
                  <a:gd name="connsiteX3" fmla="*/ -6563 w 3736"/>
                  <a:gd name="connsiteY3" fmla="*/ 69303 h 71259"/>
                  <a:gd name="connsiteX4" fmla="*/ -6745 w 3736"/>
                  <a:gd name="connsiteY4" fmla="*/ -1956 h 7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6" h="71259">
                    <a:moveTo>
                      <a:pt x="-6745" y="-1956"/>
                    </a:moveTo>
                    <a:lnTo>
                      <a:pt x="-3278" y="-1956"/>
                    </a:lnTo>
                    <a:lnTo>
                      <a:pt x="-3008" y="69277"/>
                    </a:lnTo>
                    <a:lnTo>
                      <a:pt x="-6563" y="69303"/>
                    </a:lnTo>
                    <a:lnTo>
                      <a:pt x="-6745" y="-1956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1" name="Figura a mano libera: forma 1240">
                <a:extLst>
                  <a:ext uri="{FF2B5EF4-FFF2-40B4-BE49-F238E27FC236}">
                    <a16:creationId xmlns:a16="http://schemas.microsoft.com/office/drawing/2014/main" id="{DAFC9C8B-2E62-41DF-816B-5873477A94F1}"/>
                  </a:ext>
                </a:extLst>
              </p:cNvPr>
              <p:cNvSpPr/>
              <p:nvPr/>
            </p:nvSpPr>
            <p:spPr>
              <a:xfrm flipV="1">
                <a:off x="9545065" y="4253887"/>
                <a:ext cx="3793" cy="71259"/>
              </a:xfrm>
              <a:custGeom>
                <a:avLst/>
                <a:gdLst>
                  <a:gd name="connsiteX0" fmla="*/ -6886 w 3793"/>
                  <a:gd name="connsiteY0" fmla="*/ -1956 h 71259"/>
                  <a:gd name="connsiteX1" fmla="*/ -3383 w 3793"/>
                  <a:gd name="connsiteY1" fmla="*/ -1940 h 71259"/>
                  <a:gd name="connsiteX2" fmla="*/ -3092 w 3793"/>
                  <a:gd name="connsiteY2" fmla="*/ 69304 h 71259"/>
                  <a:gd name="connsiteX3" fmla="*/ -6641 w 3793"/>
                  <a:gd name="connsiteY3" fmla="*/ 69304 h 71259"/>
                  <a:gd name="connsiteX4" fmla="*/ -6886 w 3793"/>
                  <a:gd name="connsiteY4" fmla="*/ -1956 h 7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3" h="71259">
                    <a:moveTo>
                      <a:pt x="-6886" y="-1956"/>
                    </a:moveTo>
                    <a:lnTo>
                      <a:pt x="-3383" y="-1940"/>
                    </a:lnTo>
                    <a:lnTo>
                      <a:pt x="-3092" y="69304"/>
                    </a:lnTo>
                    <a:lnTo>
                      <a:pt x="-6641" y="69304"/>
                    </a:lnTo>
                    <a:lnTo>
                      <a:pt x="-6886" y="-1956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2" name="Figura a mano libera: forma 1241">
                <a:extLst>
                  <a:ext uri="{FF2B5EF4-FFF2-40B4-BE49-F238E27FC236}">
                    <a16:creationId xmlns:a16="http://schemas.microsoft.com/office/drawing/2014/main" id="{7624B736-063F-4FFB-9C33-B14007CBCCF4}"/>
                  </a:ext>
                </a:extLst>
              </p:cNvPr>
              <p:cNvSpPr/>
              <p:nvPr/>
            </p:nvSpPr>
            <p:spPr>
              <a:xfrm flipV="1">
                <a:off x="9629432" y="4254162"/>
                <a:ext cx="3747" cy="71233"/>
              </a:xfrm>
              <a:custGeom>
                <a:avLst/>
                <a:gdLst>
                  <a:gd name="connsiteX0" fmla="*/ -7026 w 3747"/>
                  <a:gd name="connsiteY0" fmla="*/ -1955 h 71233"/>
                  <a:gd name="connsiteX1" fmla="*/ -3534 w 3747"/>
                  <a:gd name="connsiteY1" fmla="*/ -1955 h 71233"/>
                  <a:gd name="connsiteX2" fmla="*/ -3279 w 3747"/>
                  <a:gd name="connsiteY2" fmla="*/ 69278 h 71233"/>
                  <a:gd name="connsiteX3" fmla="*/ -6787 w 3747"/>
                  <a:gd name="connsiteY3" fmla="*/ 69242 h 71233"/>
                  <a:gd name="connsiteX4" fmla="*/ -7026 w 3747"/>
                  <a:gd name="connsiteY4" fmla="*/ -1955 h 71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47" h="71233">
                    <a:moveTo>
                      <a:pt x="-7026" y="-1955"/>
                    </a:moveTo>
                    <a:lnTo>
                      <a:pt x="-3534" y="-1955"/>
                    </a:lnTo>
                    <a:lnTo>
                      <a:pt x="-3279" y="69278"/>
                    </a:lnTo>
                    <a:lnTo>
                      <a:pt x="-6787" y="69242"/>
                    </a:lnTo>
                    <a:lnTo>
                      <a:pt x="-7026" y="-1955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3" name="Figura a mano libera: forma 1242">
                <a:extLst>
                  <a:ext uri="{FF2B5EF4-FFF2-40B4-BE49-F238E27FC236}">
                    <a16:creationId xmlns:a16="http://schemas.microsoft.com/office/drawing/2014/main" id="{E3CE8F5D-F47D-456C-B7A1-8481D198F20A}"/>
                  </a:ext>
                </a:extLst>
              </p:cNvPr>
              <p:cNvSpPr/>
              <p:nvPr/>
            </p:nvSpPr>
            <p:spPr>
              <a:xfrm flipV="1">
                <a:off x="8872313" y="4446502"/>
                <a:ext cx="68536" cy="42372"/>
              </a:xfrm>
              <a:custGeom>
                <a:avLst/>
                <a:gdLst>
                  <a:gd name="connsiteX0" fmla="*/ -5818 w 68536"/>
                  <a:gd name="connsiteY0" fmla="*/ 22881 h 42372"/>
                  <a:gd name="connsiteX1" fmla="*/ -5786 w 68536"/>
                  <a:gd name="connsiteY1" fmla="*/ 40806 h 42372"/>
                  <a:gd name="connsiteX2" fmla="*/ 36415 w 68536"/>
                  <a:gd name="connsiteY2" fmla="*/ 40728 h 42372"/>
                  <a:gd name="connsiteX3" fmla="*/ 62718 w 68536"/>
                  <a:gd name="connsiteY3" fmla="*/ -949 h 42372"/>
                  <a:gd name="connsiteX4" fmla="*/ -5818 w 68536"/>
                  <a:gd name="connsiteY4" fmla="*/ 22881 h 42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36" h="42372">
                    <a:moveTo>
                      <a:pt x="-5818" y="22881"/>
                    </a:moveTo>
                    <a:cubicBezTo>
                      <a:pt x="-5786" y="28649"/>
                      <a:pt x="-5786" y="34767"/>
                      <a:pt x="-5786" y="40806"/>
                    </a:cubicBezTo>
                    <a:lnTo>
                      <a:pt x="36415" y="40728"/>
                    </a:lnTo>
                    <a:cubicBezTo>
                      <a:pt x="42756" y="37261"/>
                      <a:pt x="62718" y="-949"/>
                      <a:pt x="62718" y="-949"/>
                    </a:cubicBezTo>
                    <a:cubicBezTo>
                      <a:pt x="62718" y="-949"/>
                      <a:pt x="-5922" y="-7622"/>
                      <a:pt x="-5818" y="22881"/>
                    </a:cubicBezTo>
                  </a:path>
                </a:pathLst>
              </a:custGeom>
              <a:solidFill>
                <a:srgbClr val="EC1D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4" name="Figura a mano libera: forma 1243">
                <a:extLst>
                  <a:ext uri="{FF2B5EF4-FFF2-40B4-BE49-F238E27FC236}">
                    <a16:creationId xmlns:a16="http://schemas.microsoft.com/office/drawing/2014/main" id="{D1D9E182-9E60-45C6-B5CB-56F77B6FE1BD}"/>
                  </a:ext>
                </a:extLst>
              </p:cNvPr>
              <p:cNvSpPr/>
              <p:nvPr/>
            </p:nvSpPr>
            <p:spPr>
              <a:xfrm flipV="1">
                <a:off x="9709724" y="4456439"/>
                <a:ext cx="32524" cy="34528"/>
              </a:xfrm>
              <a:custGeom>
                <a:avLst/>
                <a:gdLst>
                  <a:gd name="connsiteX0" fmla="*/ 25340 w 32524"/>
                  <a:gd name="connsiteY0" fmla="*/ 32886 h 34528"/>
                  <a:gd name="connsiteX1" fmla="*/ 25268 w 32524"/>
                  <a:gd name="connsiteY1" fmla="*/ 22065 h 34528"/>
                  <a:gd name="connsiteX2" fmla="*/ 7191 w 32524"/>
                  <a:gd name="connsiteY2" fmla="*/ -1525 h 34528"/>
                  <a:gd name="connsiteX3" fmla="*/ -7184 w 32524"/>
                  <a:gd name="connsiteY3" fmla="*/ -1447 h 34528"/>
                  <a:gd name="connsiteX4" fmla="*/ -17 w 32524"/>
                  <a:gd name="connsiteY4" fmla="*/ 32974 h 34528"/>
                  <a:gd name="connsiteX5" fmla="*/ 25340 w 32524"/>
                  <a:gd name="connsiteY5" fmla="*/ 32886 h 3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524" h="34528">
                    <a:moveTo>
                      <a:pt x="25340" y="32886"/>
                    </a:moveTo>
                    <a:cubicBezTo>
                      <a:pt x="25340" y="28723"/>
                      <a:pt x="25268" y="25048"/>
                      <a:pt x="25268" y="22065"/>
                    </a:cubicBezTo>
                    <a:cubicBezTo>
                      <a:pt x="25210" y="-3349"/>
                      <a:pt x="7191" y="-1525"/>
                      <a:pt x="7191" y="-1525"/>
                    </a:cubicBezTo>
                    <a:lnTo>
                      <a:pt x="-7184" y="-1447"/>
                    </a:lnTo>
                    <a:lnTo>
                      <a:pt x="-17" y="32974"/>
                    </a:lnTo>
                    <a:lnTo>
                      <a:pt x="25340" y="32886"/>
                    </a:lnTo>
                  </a:path>
                </a:pathLst>
              </a:custGeom>
              <a:solidFill>
                <a:srgbClr val="EC1D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5" name="Figura a mano libera: forma 1244">
                <a:extLst>
                  <a:ext uri="{FF2B5EF4-FFF2-40B4-BE49-F238E27FC236}">
                    <a16:creationId xmlns:a16="http://schemas.microsoft.com/office/drawing/2014/main" id="{7D54CF5B-1916-4511-A66C-E11469FD7A9B}"/>
                  </a:ext>
                </a:extLst>
              </p:cNvPr>
              <p:cNvSpPr/>
              <p:nvPr/>
            </p:nvSpPr>
            <p:spPr>
              <a:xfrm flipV="1">
                <a:off x="9659066" y="4289659"/>
                <a:ext cx="35492" cy="35471"/>
              </a:xfrm>
              <a:custGeom>
                <a:avLst/>
                <a:gdLst>
                  <a:gd name="connsiteX0" fmla="*/ -7101 w 35492"/>
                  <a:gd name="connsiteY0" fmla="*/ 15879 h 35471"/>
                  <a:gd name="connsiteX1" fmla="*/ 10605 w 35492"/>
                  <a:gd name="connsiteY1" fmla="*/ -1916 h 35471"/>
                  <a:gd name="connsiteX2" fmla="*/ 28391 w 35492"/>
                  <a:gd name="connsiteY2" fmla="*/ 15780 h 35471"/>
                  <a:gd name="connsiteX3" fmla="*/ 10652 w 35492"/>
                  <a:gd name="connsiteY3" fmla="*/ 33555 h 35471"/>
                  <a:gd name="connsiteX4" fmla="*/ -7101 w 35492"/>
                  <a:gd name="connsiteY4" fmla="*/ 15879 h 35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92" h="35471">
                    <a:moveTo>
                      <a:pt x="-7101" y="15879"/>
                    </a:moveTo>
                    <a:cubicBezTo>
                      <a:pt x="-7190" y="6124"/>
                      <a:pt x="731" y="-1864"/>
                      <a:pt x="10605" y="-1916"/>
                    </a:cubicBezTo>
                    <a:cubicBezTo>
                      <a:pt x="20376" y="-1979"/>
                      <a:pt x="28323" y="5984"/>
                      <a:pt x="28391" y="15780"/>
                    </a:cubicBezTo>
                    <a:cubicBezTo>
                      <a:pt x="28391" y="25608"/>
                      <a:pt x="20496" y="33524"/>
                      <a:pt x="10652" y="33555"/>
                    </a:cubicBezTo>
                    <a:cubicBezTo>
                      <a:pt x="866" y="33581"/>
                      <a:pt x="-7101" y="25702"/>
                      <a:pt x="-7101" y="15879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6" name="Figura a mano libera: forma 1245">
                <a:extLst>
                  <a:ext uri="{FF2B5EF4-FFF2-40B4-BE49-F238E27FC236}">
                    <a16:creationId xmlns:a16="http://schemas.microsoft.com/office/drawing/2014/main" id="{6FF59665-3912-46EC-8A26-A2BB49C1D14C}"/>
                  </a:ext>
                </a:extLst>
              </p:cNvPr>
              <p:cNvSpPr/>
              <p:nvPr/>
            </p:nvSpPr>
            <p:spPr>
              <a:xfrm flipV="1">
                <a:off x="9571618" y="4289342"/>
                <a:ext cx="35502" cy="35492"/>
              </a:xfrm>
              <a:custGeom>
                <a:avLst/>
                <a:gdLst>
                  <a:gd name="connsiteX0" fmla="*/ -6956 w 35502"/>
                  <a:gd name="connsiteY0" fmla="*/ 15894 h 35492"/>
                  <a:gd name="connsiteX1" fmla="*/ 10787 w 35502"/>
                  <a:gd name="connsiteY1" fmla="*/ -1917 h 35492"/>
                  <a:gd name="connsiteX2" fmla="*/ 28546 w 35502"/>
                  <a:gd name="connsiteY2" fmla="*/ 15774 h 35492"/>
                  <a:gd name="connsiteX3" fmla="*/ 10891 w 35502"/>
                  <a:gd name="connsiteY3" fmla="*/ 33575 h 35492"/>
                  <a:gd name="connsiteX4" fmla="*/ -6956 w 35502"/>
                  <a:gd name="connsiteY4" fmla="*/ 15894 h 35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02" h="35492">
                    <a:moveTo>
                      <a:pt x="-6956" y="15894"/>
                    </a:moveTo>
                    <a:cubicBezTo>
                      <a:pt x="-6982" y="6071"/>
                      <a:pt x="990" y="-1917"/>
                      <a:pt x="10787" y="-1917"/>
                    </a:cubicBezTo>
                    <a:cubicBezTo>
                      <a:pt x="20589" y="-1938"/>
                      <a:pt x="28515" y="5962"/>
                      <a:pt x="28546" y="15774"/>
                    </a:cubicBezTo>
                    <a:cubicBezTo>
                      <a:pt x="28577" y="25581"/>
                      <a:pt x="20646" y="33544"/>
                      <a:pt x="10891" y="33575"/>
                    </a:cubicBezTo>
                    <a:cubicBezTo>
                      <a:pt x="1074" y="33606"/>
                      <a:pt x="-6915" y="25711"/>
                      <a:pt x="-6956" y="15894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7" name="Figura a mano libera: forma 1246">
                <a:extLst>
                  <a:ext uri="{FF2B5EF4-FFF2-40B4-BE49-F238E27FC236}">
                    <a16:creationId xmlns:a16="http://schemas.microsoft.com/office/drawing/2014/main" id="{4B27814E-4534-4A44-BB42-0AB7E60ADEA3}"/>
                  </a:ext>
                </a:extLst>
              </p:cNvPr>
              <p:cNvSpPr/>
              <p:nvPr/>
            </p:nvSpPr>
            <p:spPr>
              <a:xfrm flipV="1">
                <a:off x="9484257" y="4289030"/>
                <a:ext cx="35497" cy="35528"/>
              </a:xfrm>
              <a:custGeom>
                <a:avLst/>
                <a:gdLst>
                  <a:gd name="connsiteX0" fmla="*/ -6811 w 35497"/>
                  <a:gd name="connsiteY0" fmla="*/ 15909 h 35528"/>
                  <a:gd name="connsiteX1" fmla="*/ 10871 w 35497"/>
                  <a:gd name="connsiteY1" fmla="*/ -1918 h 35528"/>
                  <a:gd name="connsiteX2" fmla="*/ 28687 w 35497"/>
                  <a:gd name="connsiteY2" fmla="*/ 15810 h 35528"/>
                  <a:gd name="connsiteX3" fmla="*/ 11011 w 35497"/>
                  <a:gd name="connsiteY3" fmla="*/ 33611 h 35528"/>
                  <a:gd name="connsiteX4" fmla="*/ -6811 w 35497"/>
                  <a:gd name="connsiteY4" fmla="*/ 15909 h 35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97" h="35528">
                    <a:moveTo>
                      <a:pt x="-6811" y="15909"/>
                    </a:moveTo>
                    <a:cubicBezTo>
                      <a:pt x="-6852" y="6107"/>
                      <a:pt x="1089" y="-1834"/>
                      <a:pt x="10871" y="-1918"/>
                    </a:cubicBezTo>
                    <a:cubicBezTo>
                      <a:pt x="20699" y="-1985"/>
                      <a:pt x="28650" y="5972"/>
                      <a:pt x="28687" y="15810"/>
                    </a:cubicBezTo>
                    <a:cubicBezTo>
                      <a:pt x="28749" y="25592"/>
                      <a:pt x="20797" y="33564"/>
                      <a:pt x="11011" y="33611"/>
                    </a:cubicBezTo>
                    <a:cubicBezTo>
                      <a:pt x="1204" y="33621"/>
                      <a:pt x="-6743" y="25716"/>
                      <a:pt x="-6811" y="15909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8" name="Figura a mano libera: forma 1247">
                <a:extLst>
                  <a:ext uri="{FF2B5EF4-FFF2-40B4-BE49-F238E27FC236}">
                    <a16:creationId xmlns:a16="http://schemas.microsoft.com/office/drawing/2014/main" id="{56406248-38B3-4B66-8561-0002EF6F43A4}"/>
                  </a:ext>
                </a:extLst>
              </p:cNvPr>
              <p:cNvSpPr/>
              <p:nvPr/>
            </p:nvSpPr>
            <p:spPr>
              <a:xfrm flipV="1">
                <a:off x="9396886" y="4288734"/>
                <a:ext cx="35487" cy="35512"/>
              </a:xfrm>
              <a:custGeom>
                <a:avLst/>
                <a:gdLst>
                  <a:gd name="connsiteX0" fmla="*/ -6664 w 35487"/>
                  <a:gd name="connsiteY0" fmla="*/ 15918 h 35512"/>
                  <a:gd name="connsiteX1" fmla="*/ 11012 w 35487"/>
                  <a:gd name="connsiteY1" fmla="*/ -1919 h 35512"/>
                  <a:gd name="connsiteX2" fmla="*/ 28823 w 35487"/>
                  <a:gd name="connsiteY2" fmla="*/ 15757 h 35512"/>
                  <a:gd name="connsiteX3" fmla="*/ 11131 w 35487"/>
                  <a:gd name="connsiteY3" fmla="*/ 33594 h 35512"/>
                  <a:gd name="connsiteX4" fmla="*/ -6664 w 35487"/>
                  <a:gd name="connsiteY4" fmla="*/ 15918 h 3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87" h="35512">
                    <a:moveTo>
                      <a:pt x="-6664" y="15918"/>
                    </a:moveTo>
                    <a:cubicBezTo>
                      <a:pt x="-6758" y="6111"/>
                      <a:pt x="1189" y="-1877"/>
                      <a:pt x="11012" y="-1919"/>
                    </a:cubicBezTo>
                    <a:cubicBezTo>
                      <a:pt x="20819" y="-1945"/>
                      <a:pt x="28765" y="5997"/>
                      <a:pt x="28823" y="15757"/>
                    </a:cubicBezTo>
                    <a:cubicBezTo>
                      <a:pt x="28823" y="25559"/>
                      <a:pt x="20975" y="33542"/>
                      <a:pt x="11131" y="33594"/>
                    </a:cubicBezTo>
                    <a:cubicBezTo>
                      <a:pt x="1350" y="33615"/>
                      <a:pt x="-6638" y="25679"/>
                      <a:pt x="-6664" y="15918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9" name="Figura a mano libera: forma 1248">
                <a:extLst>
                  <a:ext uri="{FF2B5EF4-FFF2-40B4-BE49-F238E27FC236}">
                    <a16:creationId xmlns:a16="http://schemas.microsoft.com/office/drawing/2014/main" id="{CB12D668-BDCE-4B29-9882-F147378CDD6A}"/>
                  </a:ext>
                </a:extLst>
              </p:cNvPr>
              <p:cNvSpPr/>
              <p:nvPr/>
            </p:nvSpPr>
            <p:spPr>
              <a:xfrm flipV="1">
                <a:off x="9309489" y="4288469"/>
                <a:ext cx="35517" cy="35466"/>
              </a:xfrm>
              <a:custGeom>
                <a:avLst/>
                <a:gdLst>
                  <a:gd name="connsiteX0" fmla="*/ -6519 w 35517"/>
                  <a:gd name="connsiteY0" fmla="*/ 15856 h 35466"/>
                  <a:gd name="connsiteX1" fmla="*/ 11172 w 35517"/>
                  <a:gd name="connsiteY1" fmla="*/ -1919 h 35466"/>
                  <a:gd name="connsiteX2" fmla="*/ 28999 w 35517"/>
                  <a:gd name="connsiteY2" fmla="*/ 15746 h 35466"/>
                  <a:gd name="connsiteX3" fmla="*/ 11271 w 35517"/>
                  <a:gd name="connsiteY3" fmla="*/ 33547 h 35466"/>
                  <a:gd name="connsiteX4" fmla="*/ -6519 w 35517"/>
                  <a:gd name="connsiteY4" fmla="*/ 15856 h 35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17" h="35466">
                    <a:moveTo>
                      <a:pt x="-6519" y="15856"/>
                    </a:moveTo>
                    <a:cubicBezTo>
                      <a:pt x="-6519" y="6080"/>
                      <a:pt x="1401" y="-1893"/>
                      <a:pt x="11172" y="-1919"/>
                    </a:cubicBezTo>
                    <a:cubicBezTo>
                      <a:pt x="20985" y="-1961"/>
                      <a:pt x="28942" y="5955"/>
                      <a:pt x="28999" y="15746"/>
                    </a:cubicBezTo>
                    <a:cubicBezTo>
                      <a:pt x="28999" y="25533"/>
                      <a:pt x="21068" y="33516"/>
                      <a:pt x="11271" y="33547"/>
                    </a:cubicBezTo>
                    <a:cubicBezTo>
                      <a:pt x="1490" y="33604"/>
                      <a:pt x="-6462" y="25663"/>
                      <a:pt x="-6519" y="15856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0" name="Figura a mano libera: forma 1249">
                <a:extLst>
                  <a:ext uri="{FF2B5EF4-FFF2-40B4-BE49-F238E27FC236}">
                    <a16:creationId xmlns:a16="http://schemas.microsoft.com/office/drawing/2014/main" id="{CD40014A-5EBA-42C0-B5AD-AE35A7B0DE60}"/>
                  </a:ext>
                </a:extLst>
              </p:cNvPr>
              <p:cNvSpPr/>
              <p:nvPr/>
            </p:nvSpPr>
            <p:spPr>
              <a:xfrm flipV="1">
                <a:off x="9222123" y="4288121"/>
                <a:ext cx="35440" cy="35512"/>
              </a:xfrm>
              <a:custGeom>
                <a:avLst/>
                <a:gdLst>
                  <a:gd name="connsiteX0" fmla="*/ -6373 w 35440"/>
                  <a:gd name="connsiteY0" fmla="*/ 15865 h 35512"/>
                  <a:gd name="connsiteX1" fmla="*/ 11276 w 35440"/>
                  <a:gd name="connsiteY1" fmla="*/ -1920 h 35512"/>
                  <a:gd name="connsiteX2" fmla="*/ 29067 w 35440"/>
                  <a:gd name="connsiteY2" fmla="*/ 15740 h 35512"/>
                  <a:gd name="connsiteX3" fmla="*/ 11339 w 35440"/>
                  <a:gd name="connsiteY3" fmla="*/ 33593 h 35512"/>
                  <a:gd name="connsiteX4" fmla="*/ -6373 w 35440"/>
                  <a:gd name="connsiteY4" fmla="*/ 15865 h 3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40" h="35512">
                    <a:moveTo>
                      <a:pt x="-6373" y="15865"/>
                    </a:moveTo>
                    <a:cubicBezTo>
                      <a:pt x="-6415" y="6110"/>
                      <a:pt x="1506" y="-1904"/>
                      <a:pt x="11276" y="-1920"/>
                    </a:cubicBezTo>
                    <a:cubicBezTo>
                      <a:pt x="21120" y="-1936"/>
                      <a:pt x="29067" y="5969"/>
                      <a:pt x="29067" y="15740"/>
                    </a:cubicBezTo>
                    <a:cubicBezTo>
                      <a:pt x="29098" y="25579"/>
                      <a:pt x="21250" y="33556"/>
                      <a:pt x="11339" y="33593"/>
                    </a:cubicBezTo>
                    <a:cubicBezTo>
                      <a:pt x="1641" y="33593"/>
                      <a:pt x="-6326" y="25678"/>
                      <a:pt x="-6373" y="15865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1" name="Figura a mano libera: forma 1250">
                <a:extLst>
                  <a:ext uri="{FF2B5EF4-FFF2-40B4-BE49-F238E27FC236}">
                    <a16:creationId xmlns:a16="http://schemas.microsoft.com/office/drawing/2014/main" id="{E6304191-5A3D-43FD-BD3A-FDCD5F234F46}"/>
                  </a:ext>
                </a:extLst>
              </p:cNvPr>
              <p:cNvSpPr/>
              <p:nvPr/>
            </p:nvSpPr>
            <p:spPr>
              <a:xfrm flipV="1">
                <a:off x="9134717" y="4287830"/>
                <a:ext cx="35528" cy="35502"/>
              </a:xfrm>
              <a:custGeom>
                <a:avLst/>
                <a:gdLst>
                  <a:gd name="connsiteX0" fmla="*/ -6228 w 35528"/>
                  <a:gd name="connsiteY0" fmla="*/ 15844 h 35502"/>
                  <a:gd name="connsiteX1" fmla="*/ 11474 w 35528"/>
                  <a:gd name="connsiteY1" fmla="*/ -1920 h 35502"/>
                  <a:gd name="connsiteX2" fmla="*/ 29300 w 35528"/>
                  <a:gd name="connsiteY2" fmla="*/ 15756 h 35502"/>
                  <a:gd name="connsiteX3" fmla="*/ 11562 w 35528"/>
                  <a:gd name="connsiteY3" fmla="*/ 33582 h 35502"/>
                  <a:gd name="connsiteX4" fmla="*/ -6228 w 35528"/>
                  <a:gd name="connsiteY4" fmla="*/ 15844 h 35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28" h="35502">
                    <a:moveTo>
                      <a:pt x="-6228" y="15844"/>
                    </a:moveTo>
                    <a:cubicBezTo>
                      <a:pt x="-6228" y="6068"/>
                      <a:pt x="1656" y="-1894"/>
                      <a:pt x="11474" y="-1920"/>
                    </a:cubicBezTo>
                    <a:cubicBezTo>
                      <a:pt x="21276" y="-1988"/>
                      <a:pt x="29238" y="5943"/>
                      <a:pt x="29300" y="15756"/>
                    </a:cubicBezTo>
                    <a:cubicBezTo>
                      <a:pt x="29332" y="25537"/>
                      <a:pt x="21395" y="33535"/>
                      <a:pt x="11562" y="33582"/>
                    </a:cubicBezTo>
                    <a:cubicBezTo>
                      <a:pt x="1760" y="33593"/>
                      <a:pt x="-6228" y="25682"/>
                      <a:pt x="-6228" y="15844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2" name="Figura a mano libera: forma 1251">
                <a:extLst>
                  <a:ext uri="{FF2B5EF4-FFF2-40B4-BE49-F238E27FC236}">
                    <a16:creationId xmlns:a16="http://schemas.microsoft.com/office/drawing/2014/main" id="{5DCFD5A9-F945-49D0-AD9C-467720A27A3D}"/>
                  </a:ext>
                </a:extLst>
              </p:cNvPr>
              <p:cNvSpPr/>
              <p:nvPr/>
            </p:nvSpPr>
            <p:spPr>
              <a:xfrm flipV="1">
                <a:off x="8884770" y="4257062"/>
                <a:ext cx="78239" cy="131781"/>
              </a:xfrm>
              <a:custGeom>
                <a:avLst/>
                <a:gdLst>
                  <a:gd name="connsiteX0" fmla="*/ 29806 w 78239"/>
                  <a:gd name="connsiteY0" fmla="*/ 129899 h 131781"/>
                  <a:gd name="connsiteX1" fmla="*/ 72393 w 78239"/>
                  <a:gd name="connsiteY1" fmla="*/ 129815 h 131781"/>
                  <a:gd name="connsiteX2" fmla="*/ 72024 w 78239"/>
                  <a:gd name="connsiteY2" fmla="*/ 24654 h 131781"/>
                  <a:gd name="connsiteX3" fmla="*/ -5847 w 78239"/>
                  <a:gd name="connsiteY3" fmla="*/ -1883 h 131781"/>
                  <a:gd name="connsiteX4" fmla="*/ 29806 w 78239"/>
                  <a:gd name="connsiteY4" fmla="*/ 129899 h 131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239" h="131781">
                    <a:moveTo>
                      <a:pt x="29806" y="129899"/>
                    </a:moveTo>
                    <a:lnTo>
                      <a:pt x="72393" y="129815"/>
                    </a:lnTo>
                    <a:lnTo>
                      <a:pt x="72024" y="24654"/>
                    </a:lnTo>
                    <a:lnTo>
                      <a:pt x="-5847" y="-1883"/>
                    </a:lnTo>
                    <a:lnTo>
                      <a:pt x="29806" y="129899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53" name="Elemento grafico 2505">
                <a:extLst>
                  <a:ext uri="{FF2B5EF4-FFF2-40B4-BE49-F238E27FC236}">
                    <a16:creationId xmlns:a16="http://schemas.microsoft.com/office/drawing/2014/main" id="{C8DC3449-1F1C-4A0D-B941-CD5634EE5CEF}"/>
                  </a:ext>
                </a:extLst>
              </p:cNvPr>
              <p:cNvGrpSpPr/>
              <p:nvPr/>
            </p:nvGrpSpPr>
            <p:grpSpPr>
              <a:xfrm>
                <a:off x="8923978" y="4273402"/>
                <a:ext cx="49369" cy="120061"/>
                <a:chOff x="8923978" y="4273402"/>
                <a:chExt cx="49369" cy="120061"/>
              </a:xfrm>
              <a:solidFill>
                <a:srgbClr val="29282C"/>
              </a:solidFill>
            </p:grpSpPr>
            <p:sp>
              <p:nvSpPr>
                <p:cNvPr id="1455" name="Figura a mano libera: forma 1454">
                  <a:extLst>
                    <a:ext uri="{FF2B5EF4-FFF2-40B4-BE49-F238E27FC236}">
                      <a16:creationId xmlns:a16="http://schemas.microsoft.com/office/drawing/2014/main" id="{81E18B9F-18F4-4E42-96DF-C76A80F24323}"/>
                    </a:ext>
                  </a:extLst>
                </p:cNvPr>
                <p:cNvSpPr/>
                <p:nvPr/>
              </p:nvSpPr>
              <p:spPr>
                <a:xfrm flipV="1">
                  <a:off x="8923978" y="4273402"/>
                  <a:ext cx="49369" cy="49374"/>
                </a:xfrm>
                <a:custGeom>
                  <a:avLst/>
                  <a:gdLst>
                    <a:gd name="connsiteX0" fmla="*/ -5888 w 49369"/>
                    <a:gd name="connsiteY0" fmla="*/ 22829 h 49374"/>
                    <a:gd name="connsiteX1" fmla="*/ 18690 w 49369"/>
                    <a:gd name="connsiteY1" fmla="*/ -1936 h 49374"/>
                    <a:gd name="connsiteX2" fmla="*/ 43481 w 49369"/>
                    <a:gd name="connsiteY2" fmla="*/ 22647 h 49374"/>
                    <a:gd name="connsiteX3" fmla="*/ 18887 w 49369"/>
                    <a:gd name="connsiteY3" fmla="*/ 47438 h 49374"/>
                    <a:gd name="connsiteX4" fmla="*/ -5888 w 49369"/>
                    <a:gd name="connsiteY4" fmla="*/ 22829 h 49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369" h="49374">
                      <a:moveTo>
                        <a:pt x="-5888" y="22829"/>
                      </a:moveTo>
                      <a:cubicBezTo>
                        <a:pt x="-5940" y="9186"/>
                        <a:pt x="5037" y="-1890"/>
                        <a:pt x="18690" y="-1936"/>
                      </a:cubicBezTo>
                      <a:cubicBezTo>
                        <a:pt x="32364" y="-2030"/>
                        <a:pt x="43429" y="9004"/>
                        <a:pt x="43481" y="22647"/>
                      </a:cubicBezTo>
                      <a:cubicBezTo>
                        <a:pt x="43569" y="36321"/>
                        <a:pt x="32504" y="47365"/>
                        <a:pt x="18887" y="47438"/>
                      </a:cubicBezTo>
                      <a:cubicBezTo>
                        <a:pt x="5250" y="47479"/>
                        <a:pt x="-5846" y="36508"/>
                        <a:pt x="-5888" y="22829"/>
                      </a:cubicBezTo>
                    </a:path>
                  </a:pathLst>
                </a:custGeom>
                <a:solidFill>
                  <a:srgbClr val="29282C"/>
                </a:solidFill>
                <a:ln w="5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6" name="Figura a mano libera: forma 1455">
                  <a:extLst>
                    <a:ext uri="{FF2B5EF4-FFF2-40B4-BE49-F238E27FC236}">
                      <a16:creationId xmlns:a16="http://schemas.microsoft.com/office/drawing/2014/main" id="{544EF785-8AC0-4C87-8533-8BC620CBE60A}"/>
                    </a:ext>
                  </a:extLst>
                </p:cNvPr>
                <p:cNvSpPr/>
                <p:nvPr/>
              </p:nvSpPr>
              <p:spPr>
                <a:xfrm flipV="1">
                  <a:off x="8926816" y="4311586"/>
                  <a:ext cx="42409" cy="81877"/>
                </a:xfrm>
                <a:custGeom>
                  <a:avLst/>
                  <a:gdLst>
                    <a:gd name="connsiteX0" fmla="*/ -5887 w 42409"/>
                    <a:gd name="connsiteY0" fmla="*/ 19412 h 81877"/>
                    <a:gd name="connsiteX1" fmla="*/ 15167 w 42409"/>
                    <a:gd name="connsiteY1" fmla="*/ -1818 h 81877"/>
                    <a:gd name="connsiteX2" fmla="*/ 36383 w 42409"/>
                    <a:gd name="connsiteY2" fmla="*/ 19288 h 81877"/>
                    <a:gd name="connsiteX3" fmla="*/ 36523 w 42409"/>
                    <a:gd name="connsiteY3" fmla="*/ 58854 h 81877"/>
                    <a:gd name="connsiteX4" fmla="*/ 15448 w 42409"/>
                    <a:gd name="connsiteY4" fmla="*/ 80059 h 81877"/>
                    <a:gd name="connsiteX5" fmla="*/ -5731 w 42409"/>
                    <a:gd name="connsiteY5" fmla="*/ 58969 h 81877"/>
                    <a:gd name="connsiteX6" fmla="*/ -5887 w 42409"/>
                    <a:gd name="connsiteY6" fmla="*/ 19412 h 81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409" h="81877">
                      <a:moveTo>
                        <a:pt x="-5887" y="19412"/>
                      </a:moveTo>
                      <a:cubicBezTo>
                        <a:pt x="-5944" y="7750"/>
                        <a:pt x="3489" y="-1792"/>
                        <a:pt x="15167" y="-1818"/>
                      </a:cubicBezTo>
                      <a:cubicBezTo>
                        <a:pt x="26819" y="-1829"/>
                        <a:pt x="36315" y="7599"/>
                        <a:pt x="36383" y="19288"/>
                      </a:cubicBezTo>
                      <a:lnTo>
                        <a:pt x="36523" y="58854"/>
                      </a:lnTo>
                      <a:cubicBezTo>
                        <a:pt x="36523" y="70522"/>
                        <a:pt x="27111" y="80033"/>
                        <a:pt x="15448" y="80059"/>
                      </a:cubicBezTo>
                      <a:cubicBezTo>
                        <a:pt x="3770" y="80127"/>
                        <a:pt x="-5710" y="70673"/>
                        <a:pt x="-5731" y="58969"/>
                      </a:cubicBezTo>
                      <a:lnTo>
                        <a:pt x="-5887" y="19412"/>
                      </a:lnTo>
                    </a:path>
                  </a:pathLst>
                </a:custGeom>
                <a:solidFill>
                  <a:srgbClr val="29282C"/>
                </a:solidFill>
                <a:ln w="5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254" name="Figura a mano libera: forma 1253">
                <a:extLst>
                  <a:ext uri="{FF2B5EF4-FFF2-40B4-BE49-F238E27FC236}">
                    <a16:creationId xmlns:a16="http://schemas.microsoft.com/office/drawing/2014/main" id="{E45203D4-DF1E-47A8-9A61-1EF422A2DEC2}"/>
                  </a:ext>
                </a:extLst>
              </p:cNvPr>
              <p:cNvSpPr/>
              <p:nvPr/>
            </p:nvSpPr>
            <p:spPr>
              <a:xfrm flipV="1">
                <a:off x="9092146" y="4337578"/>
                <a:ext cx="650440" cy="9115"/>
              </a:xfrm>
              <a:custGeom>
                <a:avLst/>
                <a:gdLst>
                  <a:gd name="connsiteX0" fmla="*/ -6649 w 650440"/>
                  <a:gd name="connsiteY0" fmla="*/ 7275 h 9115"/>
                  <a:gd name="connsiteX1" fmla="*/ 643771 w 650440"/>
                  <a:gd name="connsiteY1" fmla="*/ 5061 h 9115"/>
                  <a:gd name="connsiteX2" fmla="*/ 643771 w 650440"/>
                  <a:gd name="connsiteY2" fmla="*/ -1841 h 9115"/>
                  <a:gd name="connsiteX3" fmla="*/ -6670 w 650440"/>
                  <a:gd name="connsiteY3" fmla="*/ 332 h 9115"/>
                  <a:gd name="connsiteX4" fmla="*/ -6649 w 650440"/>
                  <a:gd name="connsiteY4" fmla="*/ 7275 h 9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40" h="9115">
                    <a:moveTo>
                      <a:pt x="-6649" y="7275"/>
                    </a:moveTo>
                    <a:lnTo>
                      <a:pt x="643771" y="5061"/>
                    </a:lnTo>
                    <a:lnTo>
                      <a:pt x="643771" y="-1841"/>
                    </a:lnTo>
                    <a:lnTo>
                      <a:pt x="-6670" y="332"/>
                    </a:lnTo>
                    <a:lnTo>
                      <a:pt x="-6649" y="7275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5" name="Figura a mano libera: forma 1254">
                <a:extLst>
                  <a:ext uri="{FF2B5EF4-FFF2-40B4-BE49-F238E27FC236}">
                    <a16:creationId xmlns:a16="http://schemas.microsoft.com/office/drawing/2014/main" id="{EEDD93AB-4118-4808-AD29-38DC6AFC405D}"/>
                  </a:ext>
                </a:extLst>
              </p:cNvPr>
              <p:cNvSpPr/>
              <p:nvPr/>
            </p:nvSpPr>
            <p:spPr>
              <a:xfrm flipV="1">
                <a:off x="9092094" y="4351190"/>
                <a:ext cx="650492" cy="9105"/>
              </a:xfrm>
              <a:custGeom>
                <a:avLst/>
                <a:gdLst>
                  <a:gd name="connsiteX0" fmla="*/ -6617 w 650492"/>
                  <a:gd name="connsiteY0" fmla="*/ 7294 h 9105"/>
                  <a:gd name="connsiteX1" fmla="*/ 643823 w 650492"/>
                  <a:gd name="connsiteY1" fmla="*/ 5127 h 9105"/>
                  <a:gd name="connsiteX2" fmla="*/ 643792 w 650492"/>
                  <a:gd name="connsiteY2" fmla="*/ -1811 h 9105"/>
                  <a:gd name="connsiteX3" fmla="*/ -6670 w 650492"/>
                  <a:gd name="connsiteY3" fmla="*/ 413 h 9105"/>
                  <a:gd name="connsiteX4" fmla="*/ -6617 w 650492"/>
                  <a:gd name="connsiteY4" fmla="*/ 7294 h 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92" h="9105">
                    <a:moveTo>
                      <a:pt x="-6617" y="7294"/>
                    </a:moveTo>
                    <a:lnTo>
                      <a:pt x="643823" y="5127"/>
                    </a:lnTo>
                    <a:lnTo>
                      <a:pt x="643792" y="-1811"/>
                    </a:lnTo>
                    <a:lnTo>
                      <a:pt x="-6670" y="413"/>
                    </a:lnTo>
                    <a:lnTo>
                      <a:pt x="-6617" y="7294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6" name="Figura a mano libera: forma 1255">
                <a:extLst>
                  <a:ext uri="{FF2B5EF4-FFF2-40B4-BE49-F238E27FC236}">
                    <a16:creationId xmlns:a16="http://schemas.microsoft.com/office/drawing/2014/main" id="{67B58F67-A810-4086-B285-EE5B60883625}"/>
                  </a:ext>
                </a:extLst>
              </p:cNvPr>
              <p:cNvSpPr/>
              <p:nvPr/>
            </p:nvSpPr>
            <p:spPr>
              <a:xfrm flipV="1">
                <a:off x="9091876" y="4416997"/>
                <a:ext cx="650487" cy="9105"/>
              </a:xfrm>
              <a:custGeom>
                <a:avLst/>
                <a:gdLst>
                  <a:gd name="connsiteX0" fmla="*/ -6669 w 650487"/>
                  <a:gd name="connsiteY0" fmla="*/ 7438 h 9105"/>
                  <a:gd name="connsiteX1" fmla="*/ 643818 w 650487"/>
                  <a:gd name="connsiteY1" fmla="*/ 5245 h 9105"/>
                  <a:gd name="connsiteX2" fmla="*/ 643792 w 650487"/>
                  <a:gd name="connsiteY2" fmla="*/ -1668 h 9105"/>
                  <a:gd name="connsiteX3" fmla="*/ -6669 w 650487"/>
                  <a:gd name="connsiteY3" fmla="*/ 526 h 9105"/>
                  <a:gd name="connsiteX4" fmla="*/ -6669 w 650487"/>
                  <a:gd name="connsiteY4" fmla="*/ 7438 h 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87" h="9105">
                    <a:moveTo>
                      <a:pt x="-6669" y="7438"/>
                    </a:moveTo>
                    <a:lnTo>
                      <a:pt x="643818" y="5245"/>
                    </a:lnTo>
                    <a:lnTo>
                      <a:pt x="643792" y="-1668"/>
                    </a:lnTo>
                    <a:lnTo>
                      <a:pt x="-6669" y="526"/>
                    </a:lnTo>
                    <a:lnTo>
                      <a:pt x="-6669" y="7438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7" name="Figura a mano libera: forma 1256">
                <a:extLst>
                  <a:ext uri="{FF2B5EF4-FFF2-40B4-BE49-F238E27FC236}">
                    <a16:creationId xmlns:a16="http://schemas.microsoft.com/office/drawing/2014/main" id="{C37A296B-D064-437F-A77F-37F3CC26A2D8}"/>
                  </a:ext>
                </a:extLst>
              </p:cNvPr>
              <p:cNvSpPr/>
              <p:nvPr/>
            </p:nvSpPr>
            <p:spPr>
              <a:xfrm flipV="1">
                <a:off x="9091813" y="4434262"/>
                <a:ext cx="650456" cy="9105"/>
              </a:xfrm>
              <a:custGeom>
                <a:avLst/>
                <a:gdLst>
                  <a:gd name="connsiteX0" fmla="*/ -6622 w 650456"/>
                  <a:gd name="connsiteY0" fmla="*/ 7476 h 9105"/>
                  <a:gd name="connsiteX1" fmla="*/ 643787 w 650456"/>
                  <a:gd name="connsiteY1" fmla="*/ 5267 h 9105"/>
                  <a:gd name="connsiteX2" fmla="*/ 643766 w 650456"/>
                  <a:gd name="connsiteY2" fmla="*/ -1630 h 9105"/>
                  <a:gd name="connsiteX3" fmla="*/ -6669 w 650456"/>
                  <a:gd name="connsiteY3" fmla="*/ 553 h 9105"/>
                  <a:gd name="connsiteX4" fmla="*/ -6622 w 650456"/>
                  <a:gd name="connsiteY4" fmla="*/ 7476 h 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56" h="9105">
                    <a:moveTo>
                      <a:pt x="-6622" y="7476"/>
                    </a:moveTo>
                    <a:lnTo>
                      <a:pt x="643787" y="5267"/>
                    </a:lnTo>
                    <a:lnTo>
                      <a:pt x="643766" y="-1630"/>
                    </a:lnTo>
                    <a:lnTo>
                      <a:pt x="-6669" y="553"/>
                    </a:lnTo>
                    <a:lnTo>
                      <a:pt x="-6622" y="747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8" name="Figura a mano libera: forma 1257">
                <a:extLst>
                  <a:ext uri="{FF2B5EF4-FFF2-40B4-BE49-F238E27FC236}">
                    <a16:creationId xmlns:a16="http://schemas.microsoft.com/office/drawing/2014/main" id="{DF3C66F1-FCA6-4CEF-A227-6E17B113D411}"/>
                  </a:ext>
                </a:extLst>
              </p:cNvPr>
              <p:cNvSpPr/>
              <p:nvPr/>
            </p:nvSpPr>
            <p:spPr>
              <a:xfrm flipV="1">
                <a:off x="9609536" y="4432604"/>
                <a:ext cx="93644" cy="93727"/>
              </a:xfrm>
              <a:custGeom>
                <a:avLst/>
                <a:gdLst>
                  <a:gd name="connsiteX0" fmla="*/ 86577 w 93644"/>
                  <a:gd name="connsiteY0" fmla="*/ 45177 h 93727"/>
                  <a:gd name="connsiteX1" fmla="*/ 39588 w 93644"/>
                  <a:gd name="connsiteY1" fmla="*/ -1541 h 93727"/>
                  <a:gd name="connsiteX2" fmla="*/ -7068 w 93644"/>
                  <a:gd name="connsiteY2" fmla="*/ 45515 h 93727"/>
                  <a:gd name="connsiteX3" fmla="*/ 39921 w 93644"/>
                  <a:gd name="connsiteY3" fmla="*/ 92186 h 93727"/>
                  <a:gd name="connsiteX4" fmla="*/ 86577 w 93644"/>
                  <a:gd name="connsiteY4" fmla="*/ 45177 h 93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644" h="93727">
                    <a:moveTo>
                      <a:pt x="86577" y="45177"/>
                    </a:moveTo>
                    <a:cubicBezTo>
                      <a:pt x="86483" y="19284"/>
                      <a:pt x="65455" y="-1640"/>
                      <a:pt x="39588" y="-1541"/>
                    </a:cubicBezTo>
                    <a:cubicBezTo>
                      <a:pt x="13701" y="-1448"/>
                      <a:pt x="-7192" y="19622"/>
                      <a:pt x="-7068" y="45515"/>
                    </a:cubicBezTo>
                    <a:cubicBezTo>
                      <a:pt x="-7041" y="71382"/>
                      <a:pt x="14018" y="92290"/>
                      <a:pt x="39921" y="92186"/>
                    </a:cubicBezTo>
                    <a:cubicBezTo>
                      <a:pt x="65808" y="92087"/>
                      <a:pt x="86660" y="71002"/>
                      <a:pt x="86577" y="45177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9" name="Figura a mano libera: forma 1258">
                <a:extLst>
                  <a:ext uri="{FF2B5EF4-FFF2-40B4-BE49-F238E27FC236}">
                    <a16:creationId xmlns:a16="http://schemas.microsoft.com/office/drawing/2014/main" id="{B654F9A2-1825-48C1-B92F-2BFD235CDA24}"/>
                  </a:ext>
                </a:extLst>
              </p:cNvPr>
              <p:cNvSpPr/>
              <p:nvPr/>
            </p:nvSpPr>
            <p:spPr>
              <a:xfrm flipV="1">
                <a:off x="9629374" y="4452453"/>
                <a:ext cx="53968" cy="54025"/>
              </a:xfrm>
              <a:custGeom>
                <a:avLst/>
                <a:gdLst>
                  <a:gd name="connsiteX0" fmla="*/ 46901 w 53968"/>
                  <a:gd name="connsiteY0" fmla="*/ 25370 h 54025"/>
                  <a:gd name="connsiteX1" fmla="*/ 19802 w 53968"/>
                  <a:gd name="connsiteY1" fmla="*/ -1541 h 54025"/>
                  <a:gd name="connsiteX2" fmla="*/ -7068 w 53968"/>
                  <a:gd name="connsiteY2" fmla="*/ 25594 h 54025"/>
                  <a:gd name="connsiteX3" fmla="*/ 19999 w 53968"/>
                  <a:gd name="connsiteY3" fmla="*/ 52484 h 54025"/>
                  <a:gd name="connsiteX4" fmla="*/ 46901 w 53968"/>
                  <a:gd name="connsiteY4" fmla="*/ 25370 h 54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68" h="54025">
                    <a:moveTo>
                      <a:pt x="46901" y="25370"/>
                    </a:moveTo>
                    <a:cubicBezTo>
                      <a:pt x="46817" y="10454"/>
                      <a:pt x="34723" y="-1567"/>
                      <a:pt x="19802" y="-1541"/>
                    </a:cubicBezTo>
                    <a:cubicBezTo>
                      <a:pt x="4886" y="-1474"/>
                      <a:pt x="-7161" y="10657"/>
                      <a:pt x="-7068" y="25594"/>
                    </a:cubicBezTo>
                    <a:cubicBezTo>
                      <a:pt x="-7042" y="40499"/>
                      <a:pt x="5115" y="52505"/>
                      <a:pt x="19999" y="52484"/>
                    </a:cubicBezTo>
                    <a:cubicBezTo>
                      <a:pt x="34900" y="52401"/>
                      <a:pt x="46926" y="40260"/>
                      <a:pt x="46901" y="25370"/>
                    </a:cubicBezTo>
                  </a:path>
                </a:pathLst>
              </a:custGeom>
              <a:solidFill>
                <a:srgbClr val="ABAAA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0" name="Figura a mano libera: forma 1259">
                <a:extLst>
                  <a:ext uri="{FF2B5EF4-FFF2-40B4-BE49-F238E27FC236}">
                    <a16:creationId xmlns:a16="http://schemas.microsoft.com/office/drawing/2014/main" id="{8A1CD4D2-37CA-4425-B8B2-9E36E5126560}"/>
                  </a:ext>
                </a:extLst>
              </p:cNvPr>
              <p:cNvSpPr/>
              <p:nvPr/>
            </p:nvSpPr>
            <p:spPr>
              <a:xfrm flipV="1">
                <a:off x="9503996" y="4432256"/>
                <a:ext cx="93706" cy="93706"/>
              </a:xfrm>
              <a:custGeom>
                <a:avLst/>
                <a:gdLst>
                  <a:gd name="connsiteX0" fmla="*/ 86814 w 93706"/>
                  <a:gd name="connsiteY0" fmla="*/ 45145 h 93706"/>
                  <a:gd name="connsiteX1" fmla="*/ 39816 w 93706"/>
                  <a:gd name="connsiteY1" fmla="*/ -1542 h 93706"/>
                  <a:gd name="connsiteX2" fmla="*/ -6892 w 93706"/>
                  <a:gd name="connsiteY2" fmla="*/ 45488 h 93706"/>
                  <a:gd name="connsiteX3" fmla="*/ 40154 w 93706"/>
                  <a:gd name="connsiteY3" fmla="*/ 92164 h 93706"/>
                  <a:gd name="connsiteX4" fmla="*/ 86814 w 93706"/>
                  <a:gd name="connsiteY4" fmla="*/ 45145 h 93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706" h="93706">
                    <a:moveTo>
                      <a:pt x="86814" y="45145"/>
                    </a:moveTo>
                    <a:cubicBezTo>
                      <a:pt x="86747" y="19283"/>
                      <a:pt x="65651" y="-1625"/>
                      <a:pt x="39816" y="-1542"/>
                    </a:cubicBezTo>
                    <a:cubicBezTo>
                      <a:pt x="13933" y="-1438"/>
                      <a:pt x="-6980" y="19611"/>
                      <a:pt x="-6892" y="45488"/>
                    </a:cubicBezTo>
                    <a:cubicBezTo>
                      <a:pt x="-6804" y="71355"/>
                      <a:pt x="14251" y="92216"/>
                      <a:pt x="40154" y="92164"/>
                    </a:cubicBezTo>
                    <a:cubicBezTo>
                      <a:pt x="66010" y="92081"/>
                      <a:pt x="86924" y="71038"/>
                      <a:pt x="86814" y="45145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1" name="Figura a mano libera: forma 1260">
                <a:extLst>
                  <a:ext uri="{FF2B5EF4-FFF2-40B4-BE49-F238E27FC236}">
                    <a16:creationId xmlns:a16="http://schemas.microsoft.com/office/drawing/2014/main" id="{21E94726-29EA-44F8-9E36-95D4FB1EF34A}"/>
                  </a:ext>
                </a:extLst>
              </p:cNvPr>
              <p:cNvSpPr/>
              <p:nvPr/>
            </p:nvSpPr>
            <p:spPr>
              <a:xfrm flipV="1">
                <a:off x="9523860" y="4452146"/>
                <a:ext cx="53968" cy="53973"/>
              </a:xfrm>
              <a:custGeom>
                <a:avLst/>
                <a:gdLst>
                  <a:gd name="connsiteX0" fmla="*/ 47076 w 53968"/>
                  <a:gd name="connsiteY0" fmla="*/ 25385 h 53973"/>
                  <a:gd name="connsiteX1" fmla="*/ 19983 w 53968"/>
                  <a:gd name="connsiteY1" fmla="*/ -1542 h 53973"/>
                  <a:gd name="connsiteX2" fmla="*/ -6892 w 53968"/>
                  <a:gd name="connsiteY2" fmla="*/ 25551 h 53973"/>
                  <a:gd name="connsiteX3" fmla="*/ 20201 w 53968"/>
                  <a:gd name="connsiteY3" fmla="*/ 52431 h 53973"/>
                  <a:gd name="connsiteX4" fmla="*/ 47076 w 53968"/>
                  <a:gd name="connsiteY4" fmla="*/ 25385 h 53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68" h="53973">
                    <a:moveTo>
                      <a:pt x="47076" y="25385"/>
                    </a:moveTo>
                    <a:cubicBezTo>
                      <a:pt x="47019" y="10484"/>
                      <a:pt x="34930" y="-1542"/>
                      <a:pt x="19983" y="-1542"/>
                    </a:cubicBezTo>
                    <a:cubicBezTo>
                      <a:pt x="5098" y="-1480"/>
                      <a:pt x="-6892" y="10666"/>
                      <a:pt x="-6892" y="25551"/>
                    </a:cubicBezTo>
                    <a:cubicBezTo>
                      <a:pt x="-6856" y="40467"/>
                      <a:pt x="5311" y="52514"/>
                      <a:pt x="20201" y="52431"/>
                    </a:cubicBezTo>
                    <a:cubicBezTo>
                      <a:pt x="35091" y="52421"/>
                      <a:pt x="47107" y="40306"/>
                      <a:pt x="47076" y="25385"/>
                    </a:cubicBezTo>
                  </a:path>
                </a:pathLst>
              </a:custGeom>
              <a:solidFill>
                <a:srgbClr val="ABAAA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2" name="Figura a mano libera: forma 1261">
                <a:extLst>
                  <a:ext uri="{FF2B5EF4-FFF2-40B4-BE49-F238E27FC236}">
                    <a16:creationId xmlns:a16="http://schemas.microsoft.com/office/drawing/2014/main" id="{80CCB893-78B4-4E45-9FD8-39AD7F1CC4B5}"/>
                  </a:ext>
                </a:extLst>
              </p:cNvPr>
              <p:cNvSpPr/>
              <p:nvPr/>
            </p:nvSpPr>
            <p:spPr>
              <a:xfrm flipV="1">
                <a:off x="9109452" y="4430951"/>
                <a:ext cx="93732" cy="93691"/>
              </a:xfrm>
              <a:custGeom>
                <a:avLst/>
                <a:gdLst>
                  <a:gd name="connsiteX0" fmla="*/ 87498 w 93732"/>
                  <a:gd name="connsiteY0" fmla="*/ 45173 h 93691"/>
                  <a:gd name="connsiteX1" fmla="*/ 40510 w 93732"/>
                  <a:gd name="connsiteY1" fmla="*/ -1545 h 93691"/>
                  <a:gd name="connsiteX2" fmla="*/ -6234 w 93732"/>
                  <a:gd name="connsiteY2" fmla="*/ 45501 h 93691"/>
                  <a:gd name="connsiteX3" fmla="*/ 40858 w 93732"/>
                  <a:gd name="connsiteY3" fmla="*/ 92146 h 93691"/>
                  <a:gd name="connsiteX4" fmla="*/ 87498 w 93732"/>
                  <a:gd name="connsiteY4" fmla="*/ 45173 h 93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732" h="93691">
                    <a:moveTo>
                      <a:pt x="87498" y="45173"/>
                    </a:moveTo>
                    <a:cubicBezTo>
                      <a:pt x="87405" y="19281"/>
                      <a:pt x="66377" y="-1638"/>
                      <a:pt x="40510" y="-1545"/>
                    </a:cubicBezTo>
                    <a:cubicBezTo>
                      <a:pt x="14602" y="-1451"/>
                      <a:pt x="-6296" y="19639"/>
                      <a:pt x="-6234" y="45501"/>
                    </a:cubicBezTo>
                    <a:cubicBezTo>
                      <a:pt x="-6140" y="71352"/>
                      <a:pt x="14913" y="92260"/>
                      <a:pt x="40858" y="92146"/>
                    </a:cubicBezTo>
                    <a:cubicBezTo>
                      <a:pt x="66741" y="92104"/>
                      <a:pt x="87592" y="71035"/>
                      <a:pt x="87498" y="45173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3" name="Figura a mano libera: forma 1262">
                <a:extLst>
                  <a:ext uri="{FF2B5EF4-FFF2-40B4-BE49-F238E27FC236}">
                    <a16:creationId xmlns:a16="http://schemas.microsoft.com/office/drawing/2014/main" id="{83F3AD86-8413-443C-A5B4-E503F89E3E04}"/>
                  </a:ext>
                </a:extLst>
              </p:cNvPr>
              <p:cNvSpPr/>
              <p:nvPr/>
            </p:nvSpPr>
            <p:spPr>
              <a:xfrm flipV="1">
                <a:off x="9129353" y="4450779"/>
                <a:ext cx="53963" cy="53968"/>
              </a:xfrm>
              <a:custGeom>
                <a:avLst/>
                <a:gdLst>
                  <a:gd name="connsiteX0" fmla="*/ 47729 w 53963"/>
                  <a:gd name="connsiteY0" fmla="*/ 25372 h 53968"/>
                  <a:gd name="connsiteX1" fmla="*/ 20662 w 53963"/>
                  <a:gd name="connsiteY1" fmla="*/ -1545 h 53968"/>
                  <a:gd name="connsiteX2" fmla="*/ -6234 w 53963"/>
                  <a:gd name="connsiteY2" fmla="*/ 25559 h 53968"/>
                  <a:gd name="connsiteX3" fmla="*/ 20854 w 53963"/>
                  <a:gd name="connsiteY3" fmla="*/ 52423 h 53968"/>
                  <a:gd name="connsiteX4" fmla="*/ 47729 w 53963"/>
                  <a:gd name="connsiteY4" fmla="*/ 25372 h 5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63" h="53968">
                    <a:moveTo>
                      <a:pt x="47729" y="25372"/>
                    </a:moveTo>
                    <a:cubicBezTo>
                      <a:pt x="47677" y="10435"/>
                      <a:pt x="35547" y="-1607"/>
                      <a:pt x="20662" y="-1545"/>
                    </a:cubicBezTo>
                    <a:cubicBezTo>
                      <a:pt x="5751" y="-1519"/>
                      <a:pt x="-6276" y="10596"/>
                      <a:pt x="-6234" y="25559"/>
                    </a:cubicBezTo>
                    <a:cubicBezTo>
                      <a:pt x="-6182" y="40428"/>
                      <a:pt x="5985" y="52475"/>
                      <a:pt x="20854" y="52423"/>
                    </a:cubicBezTo>
                    <a:cubicBezTo>
                      <a:pt x="35739" y="52382"/>
                      <a:pt x="47781" y="40236"/>
                      <a:pt x="47729" y="25372"/>
                    </a:cubicBezTo>
                  </a:path>
                </a:pathLst>
              </a:custGeom>
              <a:solidFill>
                <a:srgbClr val="ABAAA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4" name="Figura a mano libera: forma 1263">
                <a:extLst>
                  <a:ext uri="{FF2B5EF4-FFF2-40B4-BE49-F238E27FC236}">
                    <a16:creationId xmlns:a16="http://schemas.microsoft.com/office/drawing/2014/main" id="{44034F42-B4CC-4C05-8779-92D9DD7B6DBA}"/>
                  </a:ext>
                </a:extLst>
              </p:cNvPr>
              <p:cNvSpPr/>
              <p:nvPr/>
            </p:nvSpPr>
            <p:spPr>
              <a:xfrm flipV="1">
                <a:off x="6219426" y="4281623"/>
                <a:ext cx="330081" cy="228326"/>
              </a:xfrm>
              <a:custGeom>
                <a:avLst/>
                <a:gdLst>
                  <a:gd name="connsiteX0" fmla="*/ -1125 w 330081"/>
                  <a:gd name="connsiteY0" fmla="*/ -1724 h 228326"/>
                  <a:gd name="connsiteX1" fmla="*/ 37901 w 330081"/>
                  <a:gd name="connsiteY1" fmla="*/ 122527 h 228326"/>
                  <a:gd name="connsiteX2" fmla="*/ 166601 w 330081"/>
                  <a:gd name="connsiteY2" fmla="*/ 141653 h 228326"/>
                  <a:gd name="connsiteX3" fmla="*/ 234851 w 330081"/>
                  <a:gd name="connsiteY3" fmla="*/ 225760 h 228326"/>
                  <a:gd name="connsiteX4" fmla="*/ 328469 w 330081"/>
                  <a:gd name="connsiteY4" fmla="*/ 225760 h 228326"/>
                  <a:gd name="connsiteX5" fmla="*/ 328469 w 330081"/>
                  <a:gd name="connsiteY5" fmla="*/ -1724 h 228326"/>
                  <a:gd name="connsiteX6" fmla="*/ -1125 w 330081"/>
                  <a:gd name="connsiteY6" fmla="*/ -1724 h 228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081" h="228326">
                    <a:moveTo>
                      <a:pt x="-1125" y="-1724"/>
                    </a:moveTo>
                    <a:cubicBezTo>
                      <a:pt x="-1125" y="-1724"/>
                      <a:pt x="-8926" y="101519"/>
                      <a:pt x="37901" y="122527"/>
                    </a:cubicBezTo>
                    <a:cubicBezTo>
                      <a:pt x="37901" y="122527"/>
                      <a:pt x="145110" y="132110"/>
                      <a:pt x="166601" y="141653"/>
                    </a:cubicBezTo>
                    <a:cubicBezTo>
                      <a:pt x="166601" y="141653"/>
                      <a:pt x="223157" y="223821"/>
                      <a:pt x="234851" y="225760"/>
                    </a:cubicBezTo>
                    <a:cubicBezTo>
                      <a:pt x="246566" y="227657"/>
                      <a:pt x="328469" y="225760"/>
                      <a:pt x="328469" y="225760"/>
                    </a:cubicBezTo>
                    <a:lnTo>
                      <a:pt x="328469" y="-1724"/>
                    </a:lnTo>
                    <a:lnTo>
                      <a:pt x="-1125" y="-1724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5" name="Figura a mano libera: forma 1264">
                <a:extLst>
                  <a:ext uri="{FF2B5EF4-FFF2-40B4-BE49-F238E27FC236}">
                    <a16:creationId xmlns:a16="http://schemas.microsoft.com/office/drawing/2014/main" id="{B4266CB0-7FBB-48CB-B4B3-EF0267B8CDBA}"/>
                  </a:ext>
                </a:extLst>
              </p:cNvPr>
              <p:cNvSpPr/>
              <p:nvPr/>
            </p:nvSpPr>
            <p:spPr>
              <a:xfrm flipV="1">
                <a:off x="6849669" y="4447432"/>
                <a:ext cx="54976" cy="22727"/>
              </a:xfrm>
              <a:custGeom>
                <a:avLst/>
                <a:gdLst>
                  <a:gd name="connsiteX0" fmla="*/ -2434 w 54976"/>
                  <a:gd name="connsiteY0" fmla="*/ 21141 h 22727"/>
                  <a:gd name="connsiteX1" fmla="*/ 52543 w 54976"/>
                  <a:gd name="connsiteY1" fmla="*/ 21141 h 22727"/>
                  <a:gd name="connsiteX2" fmla="*/ 35194 w 54976"/>
                  <a:gd name="connsiteY2" fmla="*/ -1586 h 22727"/>
                  <a:gd name="connsiteX3" fmla="*/ -1311 w 54976"/>
                  <a:gd name="connsiteY3" fmla="*/ -1586 h 22727"/>
                  <a:gd name="connsiteX4" fmla="*/ -2434 w 54976"/>
                  <a:gd name="connsiteY4" fmla="*/ 21141 h 2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76" h="22727">
                    <a:moveTo>
                      <a:pt x="-2434" y="21141"/>
                    </a:moveTo>
                    <a:lnTo>
                      <a:pt x="52543" y="21141"/>
                    </a:lnTo>
                    <a:lnTo>
                      <a:pt x="35194" y="-1586"/>
                    </a:lnTo>
                    <a:lnTo>
                      <a:pt x="-1311" y="-1586"/>
                    </a:lnTo>
                    <a:cubicBezTo>
                      <a:pt x="-1311" y="-1586"/>
                      <a:pt x="6646" y="8595"/>
                      <a:pt x="-2434" y="21141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6" name="Figura a mano libera: forma 1265">
                <a:extLst>
                  <a:ext uri="{FF2B5EF4-FFF2-40B4-BE49-F238E27FC236}">
                    <a16:creationId xmlns:a16="http://schemas.microsoft.com/office/drawing/2014/main" id="{CCEA5111-5B93-462A-9E39-A98273D4FC5B}"/>
                  </a:ext>
                </a:extLst>
              </p:cNvPr>
              <p:cNvSpPr/>
              <p:nvPr/>
            </p:nvSpPr>
            <p:spPr>
              <a:xfrm flipV="1">
                <a:off x="6549507" y="4232775"/>
                <a:ext cx="432603" cy="277174"/>
              </a:xfrm>
              <a:custGeom>
                <a:avLst/>
                <a:gdLst>
                  <a:gd name="connsiteX0" fmla="*/ 430355 w 432603"/>
                  <a:gd name="connsiteY0" fmla="*/ -1777 h 277174"/>
                  <a:gd name="connsiteX1" fmla="*/ -2248 w 432603"/>
                  <a:gd name="connsiteY1" fmla="*/ -1777 h 277174"/>
                  <a:gd name="connsiteX2" fmla="*/ -2248 w 432603"/>
                  <a:gd name="connsiteY2" fmla="*/ 275397 h 277174"/>
                  <a:gd name="connsiteX3" fmla="*/ 430355 w 432603"/>
                  <a:gd name="connsiteY3" fmla="*/ 275397 h 277174"/>
                  <a:gd name="connsiteX4" fmla="*/ 430355 w 432603"/>
                  <a:gd name="connsiteY4" fmla="*/ -1777 h 277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2603" h="277174">
                    <a:moveTo>
                      <a:pt x="430355" y="-1777"/>
                    </a:moveTo>
                    <a:lnTo>
                      <a:pt x="-2248" y="-1777"/>
                    </a:lnTo>
                    <a:lnTo>
                      <a:pt x="-2248" y="275397"/>
                    </a:lnTo>
                    <a:lnTo>
                      <a:pt x="430355" y="275397"/>
                    </a:lnTo>
                    <a:lnTo>
                      <a:pt x="430355" y="-1777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7" name="Figura a mano libera: forma 1266">
                <a:extLst>
                  <a:ext uri="{FF2B5EF4-FFF2-40B4-BE49-F238E27FC236}">
                    <a16:creationId xmlns:a16="http://schemas.microsoft.com/office/drawing/2014/main" id="{8BD99F90-454F-4672-AC3D-9F5985023D71}"/>
                  </a:ext>
                </a:extLst>
              </p:cNvPr>
              <p:cNvSpPr/>
              <p:nvPr/>
            </p:nvSpPr>
            <p:spPr>
              <a:xfrm flipV="1">
                <a:off x="6412030" y="4303080"/>
                <a:ext cx="104298" cy="68254"/>
              </a:xfrm>
              <a:custGeom>
                <a:avLst/>
                <a:gdLst>
                  <a:gd name="connsiteX0" fmla="*/ -1745 w 104298"/>
                  <a:gd name="connsiteY0" fmla="*/ -1852 h 68254"/>
                  <a:gd name="connsiteX1" fmla="*/ 48939 w 104298"/>
                  <a:gd name="connsiteY1" fmla="*/ 65978 h 68254"/>
                  <a:gd name="connsiteX2" fmla="*/ 102553 w 104298"/>
                  <a:gd name="connsiteY2" fmla="*/ 65978 h 68254"/>
                  <a:gd name="connsiteX3" fmla="*/ 102553 w 104298"/>
                  <a:gd name="connsiteY3" fmla="*/ -1852 h 68254"/>
                  <a:gd name="connsiteX4" fmla="*/ -1745 w 104298"/>
                  <a:gd name="connsiteY4" fmla="*/ -1852 h 68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98" h="68254">
                    <a:moveTo>
                      <a:pt x="-1745" y="-1852"/>
                    </a:moveTo>
                    <a:cubicBezTo>
                      <a:pt x="-1745" y="-1852"/>
                      <a:pt x="43092" y="65032"/>
                      <a:pt x="48939" y="65978"/>
                    </a:cubicBezTo>
                    <a:cubicBezTo>
                      <a:pt x="54759" y="66934"/>
                      <a:pt x="102553" y="65978"/>
                      <a:pt x="102553" y="65978"/>
                    </a:cubicBezTo>
                    <a:lnTo>
                      <a:pt x="102553" y="-1852"/>
                    </a:lnTo>
                    <a:lnTo>
                      <a:pt x="-1745" y="-1852"/>
                    </a:lnTo>
                  </a:path>
                </a:pathLst>
              </a:custGeom>
              <a:solidFill>
                <a:srgbClr val="9CA5B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8" name="Figura a mano libera: forma 1267">
                <a:extLst>
                  <a:ext uri="{FF2B5EF4-FFF2-40B4-BE49-F238E27FC236}">
                    <a16:creationId xmlns:a16="http://schemas.microsoft.com/office/drawing/2014/main" id="{028EEEE8-6478-4C76-A0F4-79F75B8F836A}"/>
                  </a:ext>
                </a:extLst>
              </p:cNvPr>
              <p:cNvSpPr/>
              <p:nvPr/>
            </p:nvSpPr>
            <p:spPr>
              <a:xfrm flipV="1">
                <a:off x="6308688" y="4454178"/>
                <a:ext cx="673609" cy="7125"/>
              </a:xfrm>
              <a:custGeom>
                <a:avLst/>
                <a:gdLst>
                  <a:gd name="connsiteX0" fmla="*/ 671563 w 673609"/>
                  <a:gd name="connsiteY0" fmla="*/ -1589 h 7125"/>
                  <a:gd name="connsiteX1" fmla="*/ -2047 w 673609"/>
                  <a:gd name="connsiteY1" fmla="*/ -1589 h 7125"/>
                  <a:gd name="connsiteX2" fmla="*/ -2047 w 673609"/>
                  <a:gd name="connsiteY2" fmla="*/ 5537 h 7125"/>
                  <a:gd name="connsiteX3" fmla="*/ 671563 w 673609"/>
                  <a:gd name="connsiteY3" fmla="*/ 5537 h 7125"/>
                  <a:gd name="connsiteX4" fmla="*/ 671563 w 673609"/>
                  <a:gd name="connsiteY4" fmla="*/ -1589 h 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7125">
                    <a:moveTo>
                      <a:pt x="671563" y="-1589"/>
                    </a:moveTo>
                    <a:lnTo>
                      <a:pt x="-2047" y="-1589"/>
                    </a:lnTo>
                    <a:lnTo>
                      <a:pt x="-2047" y="5537"/>
                    </a:lnTo>
                    <a:lnTo>
                      <a:pt x="671563" y="5537"/>
                    </a:lnTo>
                    <a:lnTo>
                      <a:pt x="671563" y="-1589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9" name="Figura a mano libera: forma 1268">
                <a:extLst>
                  <a:ext uri="{FF2B5EF4-FFF2-40B4-BE49-F238E27FC236}">
                    <a16:creationId xmlns:a16="http://schemas.microsoft.com/office/drawing/2014/main" id="{7F7252CA-2D45-4B64-A4C5-ED0C15571034}"/>
                  </a:ext>
                </a:extLst>
              </p:cNvPr>
              <p:cNvSpPr/>
              <p:nvPr/>
            </p:nvSpPr>
            <p:spPr>
              <a:xfrm flipV="1">
                <a:off x="6308688" y="4441580"/>
                <a:ext cx="673609" cy="7156"/>
              </a:xfrm>
              <a:custGeom>
                <a:avLst/>
                <a:gdLst>
                  <a:gd name="connsiteX0" fmla="*/ 671563 w 673609"/>
                  <a:gd name="connsiteY0" fmla="*/ -1616 h 7156"/>
                  <a:gd name="connsiteX1" fmla="*/ -2047 w 673609"/>
                  <a:gd name="connsiteY1" fmla="*/ -1616 h 7156"/>
                  <a:gd name="connsiteX2" fmla="*/ -2047 w 673609"/>
                  <a:gd name="connsiteY2" fmla="*/ 5540 h 7156"/>
                  <a:gd name="connsiteX3" fmla="*/ 671563 w 673609"/>
                  <a:gd name="connsiteY3" fmla="*/ 5540 h 7156"/>
                  <a:gd name="connsiteX4" fmla="*/ 671563 w 673609"/>
                  <a:gd name="connsiteY4" fmla="*/ -1616 h 7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7156">
                    <a:moveTo>
                      <a:pt x="671563" y="-1616"/>
                    </a:moveTo>
                    <a:lnTo>
                      <a:pt x="-2047" y="-1616"/>
                    </a:lnTo>
                    <a:lnTo>
                      <a:pt x="-2047" y="5540"/>
                    </a:lnTo>
                    <a:lnTo>
                      <a:pt x="671563" y="5540"/>
                    </a:lnTo>
                    <a:lnTo>
                      <a:pt x="671563" y="-1616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0" name="Figura a mano libera: forma 1269">
                <a:extLst>
                  <a:ext uri="{FF2B5EF4-FFF2-40B4-BE49-F238E27FC236}">
                    <a16:creationId xmlns:a16="http://schemas.microsoft.com/office/drawing/2014/main" id="{A5061277-8DD5-42C7-9DCA-D4BF6A19E635}"/>
                  </a:ext>
                </a:extLst>
              </p:cNvPr>
              <p:cNvSpPr/>
              <p:nvPr/>
            </p:nvSpPr>
            <p:spPr>
              <a:xfrm flipV="1">
                <a:off x="6308688" y="4428467"/>
                <a:ext cx="673609" cy="7114"/>
              </a:xfrm>
              <a:custGeom>
                <a:avLst/>
                <a:gdLst>
                  <a:gd name="connsiteX0" fmla="*/ 671563 w 673609"/>
                  <a:gd name="connsiteY0" fmla="*/ -1645 h 7114"/>
                  <a:gd name="connsiteX1" fmla="*/ -2047 w 673609"/>
                  <a:gd name="connsiteY1" fmla="*/ -1645 h 7114"/>
                  <a:gd name="connsiteX2" fmla="*/ -2047 w 673609"/>
                  <a:gd name="connsiteY2" fmla="*/ 5470 h 7114"/>
                  <a:gd name="connsiteX3" fmla="*/ 671563 w 673609"/>
                  <a:gd name="connsiteY3" fmla="*/ 5470 h 7114"/>
                  <a:gd name="connsiteX4" fmla="*/ 671563 w 673609"/>
                  <a:gd name="connsiteY4" fmla="*/ -1645 h 7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7114">
                    <a:moveTo>
                      <a:pt x="671563" y="-1645"/>
                    </a:moveTo>
                    <a:lnTo>
                      <a:pt x="-2047" y="-1645"/>
                    </a:lnTo>
                    <a:lnTo>
                      <a:pt x="-2047" y="5470"/>
                    </a:lnTo>
                    <a:lnTo>
                      <a:pt x="671563" y="5470"/>
                    </a:lnTo>
                    <a:lnTo>
                      <a:pt x="671563" y="-1645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1" name="Figura a mano libera: forma 1270">
                <a:extLst>
                  <a:ext uri="{FF2B5EF4-FFF2-40B4-BE49-F238E27FC236}">
                    <a16:creationId xmlns:a16="http://schemas.microsoft.com/office/drawing/2014/main" id="{7AC9CAB3-6973-43B6-8550-D01C367BAB19}"/>
                  </a:ext>
                </a:extLst>
              </p:cNvPr>
              <p:cNvSpPr/>
              <p:nvPr/>
            </p:nvSpPr>
            <p:spPr>
              <a:xfrm flipV="1">
                <a:off x="6308688" y="4466205"/>
                <a:ext cx="673609" cy="24130"/>
              </a:xfrm>
              <a:custGeom>
                <a:avLst/>
                <a:gdLst>
                  <a:gd name="connsiteX0" fmla="*/ 671563 w 673609"/>
                  <a:gd name="connsiteY0" fmla="*/ -1544 h 24130"/>
                  <a:gd name="connsiteX1" fmla="*/ -2047 w 673609"/>
                  <a:gd name="connsiteY1" fmla="*/ -1544 h 24130"/>
                  <a:gd name="connsiteX2" fmla="*/ -2047 w 673609"/>
                  <a:gd name="connsiteY2" fmla="*/ 22587 h 24130"/>
                  <a:gd name="connsiteX3" fmla="*/ 671563 w 673609"/>
                  <a:gd name="connsiteY3" fmla="*/ 22587 h 24130"/>
                  <a:gd name="connsiteX4" fmla="*/ 671563 w 673609"/>
                  <a:gd name="connsiteY4" fmla="*/ -1544 h 24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24130">
                    <a:moveTo>
                      <a:pt x="671563" y="-1544"/>
                    </a:moveTo>
                    <a:lnTo>
                      <a:pt x="-2047" y="-1544"/>
                    </a:lnTo>
                    <a:lnTo>
                      <a:pt x="-2047" y="22587"/>
                    </a:lnTo>
                    <a:lnTo>
                      <a:pt x="671563" y="22587"/>
                    </a:lnTo>
                    <a:lnTo>
                      <a:pt x="671563" y="-1544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2" name="Figura a mano libera: forma 1271">
                <a:extLst>
                  <a:ext uri="{FF2B5EF4-FFF2-40B4-BE49-F238E27FC236}">
                    <a16:creationId xmlns:a16="http://schemas.microsoft.com/office/drawing/2014/main" id="{BE3D6D71-FC0A-4C01-BAC2-292553A8B2B8}"/>
                  </a:ext>
                </a:extLst>
              </p:cNvPr>
              <p:cNvSpPr/>
              <p:nvPr/>
            </p:nvSpPr>
            <p:spPr>
              <a:xfrm flipV="1">
                <a:off x="6231987" y="4383090"/>
                <a:ext cx="53651" cy="33413"/>
              </a:xfrm>
              <a:custGeom>
                <a:avLst/>
                <a:gdLst>
                  <a:gd name="connsiteX0" fmla="*/ 25550 w 53651"/>
                  <a:gd name="connsiteY0" fmla="*/ 29089 h 33413"/>
                  <a:gd name="connsiteX1" fmla="*/ 52249 w 53651"/>
                  <a:gd name="connsiteY1" fmla="*/ 31698 h 33413"/>
                  <a:gd name="connsiteX2" fmla="*/ -1403 w 53651"/>
                  <a:gd name="connsiteY2" fmla="*/ -1715 h 33413"/>
                  <a:gd name="connsiteX3" fmla="*/ 25550 w 53651"/>
                  <a:gd name="connsiteY3" fmla="*/ 29089 h 33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651" h="33413">
                    <a:moveTo>
                      <a:pt x="25550" y="29089"/>
                    </a:moveTo>
                    <a:cubicBezTo>
                      <a:pt x="25550" y="29089"/>
                      <a:pt x="36558" y="30097"/>
                      <a:pt x="52249" y="31698"/>
                    </a:cubicBezTo>
                    <a:cubicBezTo>
                      <a:pt x="52249" y="31698"/>
                      <a:pt x="52623" y="587"/>
                      <a:pt x="-1403" y="-1715"/>
                    </a:cubicBezTo>
                    <a:cubicBezTo>
                      <a:pt x="4522" y="12016"/>
                      <a:pt x="13077" y="23497"/>
                      <a:pt x="25550" y="29089"/>
                    </a:cubicBezTo>
                  </a:path>
                </a:pathLst>
              </a:custGeom>
              <a:solidFill>
                <a:srgbClr val="ED28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3" name="Figura a mano libera: forma 1272">
                <a:extLst>
                  <a:ext uri="{FF2B5EF4-FFF2-40B4-BE49-F238E27FC236}">
                    <a16:creationId xmlns:a16="http://schemas.microsoft.com/office/drawing/2014/main" id="{CB79E8CD-D488-4208-9B25-6F53FA446631}"/>
                  </a:ext>
                </a:extLst>
              </p:cNvPr>
              <p:cNvSpPr/>
              <p:nvPr/>
            </p:nvSpPr>
            <p:spPr>
              <a:xfrm flipV="1">
                <a:off x="6981778" y="4391827"/>
                <a:ext cx="10238" cy="18985"/>
              </a:xfrm>
              <a:custGeom>
                <a:avLst/>
                <a:gdLst>
                  <a:gd name="connsiteX0" fmla="*/ -2617 w 10238"/>
                  <a:gd name="connsiteY0" fmla="*/ -1712 h 18985"/>
                  <a:gd name="connsiteX1" fmla="*/ 7622 w 10238"/>
                  <a:gd name="connsiteY1" fmla="*/ -1712 h 18985"/>
                  <a:gd name="connsiteX2" fmla="*/ 7622 w 10238"/>
                  <a:gd name="connsiteY2" fmla="*/ 17274 h 18985"/>
                  <a:gd name="connsiteX3" fmla="*/ -2617 w 10238"/>
                  <a:gd name="connsiteY3" fmla="*/ 17274 h 18985"/>
                  <a:gd name="connsiteX4" fmla="*/ -2617 w 10238"/>
                  <a:gd name="connsiteY4" fmla="*/ -1712 h 18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38" h="18985">
                    <a:moveTo>
                      <a:pt x="-2617" y="-1712"/>
                    </a:moveTo>
                    <a:lnTo>
                      <a:pt x="7622" y="-1712"/>
                    </a:lnTo>
                    <a:lnTo>
                      <a:pt x="7622" y="17274"/>
                    </a:lnTo>
                    <a:lnTo>
                      <a:pt x="-2617" y="17274"/>
                    </a:lnTo>
                    <a:lnTo>
                      <a:pt x="-2617" y="-1712"/>
                    </a:lnTo>
                  </a:path>
                </a:pathLst>
              </a:custGeom>
              <a:solidFill>
                <a:srgbClr val="ED28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4" name="Figura a mano libera: forma 1273">
                <a:extLst>
                  <a:ext uri="{FF2B5EF4-FFF2-40B4-BE49-F238E27FC236}">
                    <a16:creationId xmlns:a16="http://schemas.microsoft.com/office/drawing/2014/main" id="{ECE2ADFC-75B0-47E1-BBF9-3C2196FC8F5E}"/>
                  </a:ext>
                </a:extLst>
              </p:cNvPr>
              <p:cNvSpPr/>
              <p:nvPr/>
            </p:nvSpPr>
            <p:spPr>
              <a:xfrm flipV="1">
                <a:off x="6464621" y="4202434"/>
                <a:ext cx="51307" cy="50314"/>
              </a:xfrm>
              <a:custGeom>
                <a:avLst/>
                <a:gdLst>
                  <a:gd name="connsiteX0" fmla="*/ -1788 w 51307"/>
                  <a:gd name="connsiteY0" fmla="*/ 23048 h 50314"/>
                  <a:gd name="connsiteX1" fmla="*/ 23855 w 51307"/>
                  <a:gd name="connsiteY1" fmla="*/ 48224 h 50314"/>
                  <a:gd name="connsiteX2" fmla="*/ 49519 w 51307"/>
                  <a:gd name="connsiteY2" fmla="*/ 23048 h 50314"/>
                  <a:gd name="connsiteX3" fmla="*/ 23855 w 51307"/>
                  <a:gd name="connsiteY3" fmla="*/ -2091 h 50314"/>
                  <a:gd name="connsiteX4" fmla="*/ -1788 w 51307"/>
                  <a:gd name="connsiteY4" fmla="*/ 23048 h 5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307" h="50314">
                    <a:moveTo>
                      <a:pt x="-1788" y="23048"/>
                    </a:moveTo>
                    <a:cubicBezTo>
                      <a:pt x="-1788" y="36935"/>
                      <a:pt x="9671" y="48224"/>
                      <a:pt x="23855" y="48224"/>
                    </a:cubicBezTo>
                    <a:cubicBezTo>
                      <a:pt x="38038" y="48224"/>
                      <a:pt x="49519" y="36935"/>
                      <a:pt x="49519" y="23048"/>
                    </a:cubicBezTo>
                    <a:cubicBezTo>
                      <a:pt x="49519" y="9193"/>
                      <a:pt x="38038" y="-2091"/>
                      <a:pt x="23855" y="-2091"/>
                    </a:cubicBezTo>
                    <a:cubicBezTo>
                      <a:pt x="9671" y="-2091"/>
                      <a:pt x="-1788" y="9193"/>
                      <a:pt x="-1788" y="23048"/>
                    </a:cubicBezTo>
                  </a:path>
                </a:pathLst>
              </a:custGeom>
              <a:solidFill>
                <a:srgbClr val="E4C21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5" name="Figura a mano libera: forma 1274">
                <a:extLst>
                  <a:ext uri="{FF2B5EF4-FFF2-40B4-BE49-F238E27FC236}">
                    <a16:creationId xmlns:a16="http://schemas.microsoft.com/office/drawing/2014/main" id="{B69C3391-50EA-47EF-9022-B251915E129B}"/>
                  </a:ext>
                </a:extLst>
              </p:cNvPr>
              <p:cNvSpPr/>
              <p:nvPr/>
            </p:nvSpPr>
            <p:spPr>
              <a:xfrm flipV="1">
                <a:off x="6464200" y="4227609"/>
                <a:ext cx="52128" cy="53988"/>
              </a:xfrm>
              <a:custGeom>
                <a:avLst/>
                <a:gdLst>
                  <a:gd name="connsiteX0" fmla="*/ -1788 w 52128"/>
                  <a:gd name="connsiteY0" fmla="*/ 51957 h 53988"/>
                  <a:gd name="connsiteX1" fmla="*/ 50340 w 52128"/>
                  <a:gd name="connsiteY1" fmla="*/ 51957 h 53988"/>
                  <a:gd name="connsiteX2" fmla="*/ 50340 w 52128"/>
                  <a:gd name="connsiteY2" fmla="*/ -2032 h 53988"/>
                  <a:gd name="connsiteX3" fmla="*/ -1788 w 52128"/>
                  <a:gd name="connsiteY3" fmla="*/ -2032 h 53988"/>
                  <a:gd name="connsiteX4" fmla="*/ -1788 w 52128"/>
                  <a:gd name="connsiteY4" fmla="*/ 51957 h 5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28" h="53988">
                    <a:moveTo>
                      <a:pt x="-1788" y="51957"/>
                    </a:moveTo>
                    <a:lnTo>
                      <a:pt x="50340" y="51957"/>
                    </a:lnTo>
                    <a:lnTo>
                      <a:pt x="50340" y="-2032"/>
                    </a:lnTo>
                    <a:lnTo>
                      <a:pt x="-1788" y="-2032"/>
                    </a:lnTo>
                    <a:lnTo>
                      <a:pt x="-1788" y="51957"/>
                    </a:lnTo>
                  </a:path>
                </a:pathLst>
              </a:custGeom>
              <a:solidFill>
                <a:srgbClr val="ED28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6" name="Figura a mano libera: forma 1275">
                <a:extLst>
                  <a:ext uri="{FF2B5EF4-FFF2-40B4-BE49-F238E27FC236}">
                    <a16:creationId xmlns:a16="http://schemas.microsoft.com/office/drawing/2014/main" id="{3E5806A9-C413-4F69-ACEB-AF28F6363230}"/>
                  </a:ext>
                </a:extLst>
              </p:cNvPr>
              <p:cNvSpPr/>
              <p:nvPr/>
            </p:nvSpPr>
            <p:spPr>
              <a:xfrm flipV="1">
                <a:off x="6459408" y="4303224"/>
                <a:ext cx="42726" cy="68109"/>
              </a:xfrm>
              <a:custGeom>
                <a:avLst/>
                <a:gdLst>
                  <a:gd name="connsiteX0" fmla="*/ 40954 w 42726"/>
                  <a:gd name="connsiteY0" fmla="*/ 66258 h 68109"/>
                  <a:gd name="connsiteX1" fmla="*/ 32425 w 42726"/>
                  <a:gd name="connsiteY1" fmla="*/ -1851 h 68109"/>
                  <a:gd name="connsiteX2" fmla="*/ -1773 w 42726"/>
                  <a:gd name="connsiteY2" fmla="*/ -1851 h 68109"/>
                  <a:gd name="connsiteX3" fmla="*/ 29083 w 42726"/>
                  <a:gd name="connsiteY3" fmla="*/ 66258 h 68109"/>
                  <a:gd name="connsiteX4" fmla="*/ 40954 w 42726"/>
                  <a:gd name="connsiteY4" fmla="*/ 66258 h 6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726" h="68109">
                    <a:moveTo>
                      <a:pt x="40954" y="66258"/>
                    </a:moveTo>
                    <a:lnTo>
                      <a:pt x="32425" y="-1851"/>
                    </a:lnTo>
                    <a:lnTo>
                      <a:pt x="-1773" y="-1851"/>
                    </a:lnTo>
                    <a:lnTo>
                      <a:pt x="29083" y="66258"/>
                    </a:lnTo>
                    <a:lnTo>
                      <a:pt x="40954" y="66258"/>
                    </a:lnTo>
                  </a:path>
                </a:pathLst>
              </a:custGeom>
              <a:solidFill>
                <a:srgbClr val="BEC7D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7" name="Figura a mano libera: forma 1276">
                <a:extLst>
                  <a:ext uri="{FF2B5EF4-FFF2-40B4-BE49-F238E27FC236}">
                    <a16:creationId xmlns:a16="http://schemas.microsoft.com/office/drawing/2014/main" id="{F0CD2C86-9181-4602-8F04-7476F98483A9}"/>
                  </a:ext>
                </a:extLst>
              </p:cNvPr>
              <p:cNvSpPr/>
              <p:nvPr/>
            </p:nvSpPr>
            <p:spPr>
              <a:xfrm flipV="1">
                <a:off x="6281678" y="4435936"/>
                <a:ext cx="91580" cy="89772"/>
              </a:xfrm>
              <a:custGeom>
                <a:avLst/>
                <a:gdLst>
                  <a:gd name="connsiteX0" fmla="*/ 44323 w 91580"/>
                  <a:gd name="connsiteY0" fmla="*/ -1538 h 89772"/>
                  <a:gd name="connsiteX1" fmla="*/ 90064 w 91580"/>
                  <a:gd name="connsiteY1" fmla="*/ 43329 h 89772"/>
                  <a:gd name="connsiteX2" fmla="*/ 44323 w 91580"/>
                  <a:gd name="connsiteY2" fmla="*/ 88234 h 89772"/>
                  <a:gd name="connsiteX3" fmla="*/ -1517 w 91580"/>
                  <a:gd name="connsiteY3" fmla="*/ 43329 h 89772"/>
                  <a:gd name="connsiteX4" fmla="*/ 44323 w 91580"/>
                  <a:gd name="connsiteY4" fmla="*/ -1538 h 89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80" h="89772">
                    <a:moveTo>
                      <a:pt x="44323" y="-1538"/>
                    </a:moveTo>
                    <a:cubicBezTo>
                      <a:pt x="69514" y="-1538"/>
                      <a:pt x="90064" y="18575"/>
                      <a:pt x="90064" y="43329"/>
                    </a:cubicBezTo>
                    <a:cubicBezTo>
                      <a:pt x="90064" y="68094"/>
                      <a:pt x="69514" y="88234"/>
                      <a:pt x="44323" y="88234"/>
                    </a:cubicBezTo>
                    <a:cubicBezTo>
                      <a:pt x="19028" y="88234"/>
                      <a:pt x="-1517" y="68094"/>
                      <a:pt x="-1517" y="43329"/>
                    </a:cubicBezTo>
                    <a:cubicBezTo>
                      <a:pt x="-1517" y="18575"/>
                      <a:pt x="19028" y="-1538"/>
                      <a:pt x="44323" y="-1538"/>
                    </a:cubicBezTo>
                  </a:path>
                </a:pathLst>
              </a:custGeom>
              <a:solidFill>
                <a:srgbClr val="6B6C6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8" name="Figura a mano libera: forma 1277">
                <a:extLst>
                  <a:ext uri="{FF2B5EF4-FFF2-40B4-BE49-F238E27FC236}">
                    <a16:creationId xmlns:a16="http://schemas.microsoft.com/office/drawing/2014/main" id="{B33D736B-80DA-4430-A703-F7323607BB1A}"/>
                  </a:ext>
                </a:extLst>
              </p:cNvPr>
              <p:cNvSpPr/>
              <p:nvPr/>
            </p:nvSpPr>
            <p:spPr>
              <a:xfrm flipV="1">
                <a:off x="6270530" y="4424975"/>
                <a:ext cx="113949" cy="111678"/>
              </a:xfrm>
              <a:custGeom>
                <a:avLst/>
                <a:gdLst>
                  <a:gd name="connsiteX0" fmla="*/ 55471 w 113949"/>
                  <a:gd name="connsiteY0" fmla="*/ 110140 h 111678"/>
                  <a:gd name="connsiteX1" fmla="*/ 112433 w 113949"/>
                  <a:gd name="connsiteY1" fmla="*/ 54275 h 111678"/>
                  <a:gd name="connsiteX2" fmla="*/ 55471 w 113949"/>
                  <a:gd name="connsiteY2" fmla="*/ -1538 h 111678"/>
                  <a:gd name="connsiteX3" fmla="*/ -1517 w 113949"/>
                  <a:gd name="connsiteY3" fmla="*/ 54275 h 111678"/>
                  <a:gd name="connsiteX4" fmla="*/ 55471 w 113949"/>
                  <a:gd name="connsiteY4" fmla="*/ 110140 h 111678"/>
                  <a:gd name="connsiteX5" fmla="*/ 55471 w 113949"/>
                  <a:gd name="connsiteY5" fmla="*/ 88234 h 111678"/>
                  <a:gd name="connsiteX6" fmla="*/ 20810 w 113949"/>
                  <a:gd name="connsiteY6" fmla="*/ 54275 h 111678"/>
                  <a:gd name="connsiteX7" fmla="*/ 55471 w 113949"/>
                  <a:gd name="connsiteY7" fmla="*/ 20342 h 111678"/>
                  <a:gd name="connsiteX8" fmla="*/ 90110 w 113949"/>
                  <a:gd name="connsiteY8" fmla="*/ 54275 h 111678"/>
                  <a:gd name="connsiteX9" fmla="*/ 55471 w 113949"/>
                  <a:gd name="connsiteY9" fmla="*/ 88234 h 111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3949" h="111678">
                    <a:moveTo>
                      <a:pt x="55471" y="110140"/>
                    </a:moveTo>
                    <a:cubicBezTo>
                      <a:pt x="86904" y="110140"/>
                      <a:pt x="112433" y="85126"/>
                      <a:pt x="112433" y="54275"/>
                    </a:cubicBezTo>
                    <a:cubicBezTo>
                      <a:pt x="112433" y="23455"/>
                      <a:pt x="86904" y="-1538"/>
                      <a:pt x="55471" y="-1538"/>
                    </a:cubicBezTo>
                    <a:cubicBezTo>
                      <a:pt x="23975" y="-1538"/>
                      <a:pt x="-1517" y="23455"/>
                      <a:pt x="-1517" y="54275"/>
                    </a:cubicBezTo>
                    <a:cubicBezTo>
                      <a:pt x="-1517" y="85126"/>
                      <a:pt x="23975" y="110140"/>
                      <a:pt x="55471" y="110140"/>
                    </a:cubicBezTo>
                    <a:close/>
                    <a:moveTo>
                      <a:pt x="55471" y="88234"/>
                    </a:moveTo>
                    <a:cubicBezTo>
                      <a:pt x="36335" y="88234"/>
                      <a:pt x="20810" y="72990"/>
                      <a:pt x="20810" y="54275"/>
                    </a:cubicBezTo>
                    <a:cubicBezTo>
                      <a:pt x="20810" y="35565"/>
                      <a:pt x="36335" y="20342"/>
                      <a:pt x="55471" y="20342"/>
                    </a:cubicBezTo>
                    <a:cubicBezTo>
                      <a:pt x="74545" y="20342"/>
                      <a:pt x="90110" y="35565"/>
                      <a:pt x="90110" y="54275"/>
                    </a:cubicBezTo>
                    <a:cubicBezTo>
                      <a:pt x="90110" y="72990"/>
                      <a:pt x="74545" y="88234"/>
                      <a:pt x="55471" y="88234"/>
                    </a:cubicBezTo>
                  </a:path>
                </a:pathLst>
              </a:custGeom>
              <a:solidFill>
                <a:srgbClr val="2E2D2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9" name="Figura a mano libera: forma 1278">
                <a:extLst>
                  <a:ext uri="{FF2B5EF4-FFF2-40B4-BE49-F238E27FC236}">
                    <a16:creationId xmlns:a16="http://schemas.microsoft.com/office/drawing/2014/main" id="{30825783-A7E7-49FE-B149-75ABC71F9DE0}"/>
                  </a:ext>
                </a:extLst>
              </p:cNvPr>
              <p:cNvSpPr/>
              <p:nvPr/>
            </p:nvSpPr>
            <p:spPr>
              <a:xfrm flipV="1">
                <a:off x="6320787" y="4455961"/>
                <a:ext cx="13429" cy="13175"/>
              </a:xfrm>
              <a:custGeom>
                <a:avLst/>
                <a:gdLst>
                  <a:gd name="connsiteX0" fmla="*/ -1517 w 13429"/>
                  <a:gd name="connsiteY0" fmla="*/ 5022 h 13175"/>
                  <a:gd name="connsiteX1" fmla="*/ 5213 w 13429"/>
                  <a:gd name="connsiteY1" fmla="*/ -1578 h 13175"/>
                  <a:gd name="connsiteX2" fmla="*/ 11913 w 13429"/>
                  <a:gd name="connsiteY2" fmla="*/ 5022 h 13175"/>
                  <a:gd name="connsiteX3" fmla="*/ 5213 w 13429"/>
                  <a:gd name="connsiteY3" fmla="*/ 11597 h 13175"/>
                  <a:gd name="connsiteX4" fmla="*/ -1517 w 13429"/>
                  <a:gd name="connsiteY4" fmla="*/ 5022 h 13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9" h="13175">
                    <a:moveTo>
                      <a:pt x="-1517" y="5022"/>
                    </a:moveTo>
                    <a:cubicBezTo>
                      <a:pt x="-1517" y="1369"/>
                      <a:pt x="1497" y="-1578"/>
                      <a:pt x="5213" y="-1578"/>
                    </a:cubicBezTo>
                    <a:cubicBezTo>
                      <a:pt x="8893" y="-1578"/>
                      <a:pt x="11913" y="1369"/>
                      <a:pt x="11913" y="5022"/>
                    </a:cubicBezTo>
                    <a:cubicBezTo>
                      <a:pt x="11913" y="8665"/>
                      <a:pt x="8893" y="11597"/>
                      <a:pt x="5213" y="11597"/>
                    </a:cubicBezTo>
                    <a:cubicBezTo>
                      <a:pt x="1497" y="11597"/>
                      <a:pt x="-1517" y="8665"/>
                      <a:pt x="-1517" y="5022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0" name="Figura a mano libera: forma 1279">
                <a:extLst>
                  <a:ext uri="{FF2B5EF4-FFF2-40B4-BE49-F238E27FC236}">
                    <a16:creationId xmlns:a16="http://schemas.microsoft.com/office/drawing/2014/main" id="{84A726E8-B6E0-4F92-9449-803D52D99A13}"/>
                  </a:ext>
                </a:extLst>
              </p:cNvPr>
              <p:cNvSpPr/>
              <p:nvPr/>
            </p:nvSpPr>
            <p:spPr>
              <a:xfrm flipV="1">
                <a:off x="6339455" y="4474229"/>
                <a:ext cx="13398" cy="13149"/>
              </a:xfrm>
              <a:custGeom>
                <a:avLst/>
                <a:gdLst>
                  <a:gd name="connsiteX0" fmla="*/ -1548 w 13398"/>
                  <a:gd name="connsiteY0" fmla="*/ 5000 h 13149"/>
                  <a:gd name="connsiteX1" fmla="*/ 5151 w 13398"/>
                  <a:gd name="connsiteY1" fmla="*/ -1538 h 13149"/>
                  <a:gd name="connsiteX2" fmla="*/ 11850 w 13398"/>
                  <a:gd name="connsiteY2" fmla="*/ 5000 h 13149"/>
                  <a:gd name="connsiteX3" fmla="*/ 5151 w 13398"/>
                  <a:gd name="connsiteY3" fmla="*/ 11611 h 13149"/>
                  <a:gd name="connsiteX4" fmla="*/ -1548 w 13398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98" h="13149">
                    <a:moveTo>
                      <a:pt x="-1548" y="5000"/>
                    </a:moveTo>
                    <a:cubicBezTo>
                      <a:pt x="-1548" y="1408"/>
                      <a:pt x="1466" y="-1538"/>
                      <a:pt x="5151" y="-1538"/>
                    </a:cubicBezTo>
                    <a:cubicBezTo>
                      <a:pt x="8846" y="-1538"/>
                      <a:pt x="11850" y="1408"/>
                      <a:pt x="11850" y="5000"/>
                    </a:cubicBezTo>
                    <a:cubicBezTo>
                      <a:pt x="11850" y="8643"/>
                      <a:pt x="8846" y="11611"/>
                      <a:pt x="5151" y="11611"/>
                    </a:cubicBezTo>
                    <a:cubicBezTo>
                      <a:pt x="1466" y="11611"/>
                      <a:pt x="-1548" y="8643"/>
                      <a:pt x="-1548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1" name="Figura a mano libera: forma 1280">
                <a:extLst>
                  <a:ext uri="{FF2B5EF4-FFF2-40B4-BE49-F238E27FC236}">
                    <a16:creationId xmlns:a16="http://schemas.microsoft.com/office/drawing/2014/main" id="{D90C21BD-D467-495F-9663-F0EFFD15FE47}"/>
                  </a:ext>
                </a:extLst>
              </p:cNvPr>
              <p:cNvSpPr/>
              <p:nvPr/>
            </p:nvSpPr>
            <p:spPr>
              <a:xfrm flipV="1">
                <a:off x="6320787" y="4492555"/>
                <a:ext cx="13429" cy="13138"/>
              </a:xfrm>
              <a:custGeom>
                <a:avLst/>
                <a:gdLst>
                  <a:gd name="connsiteX0" fmla="*/ -1517 w 13429"/>
                  <a:gd name="connsiteY0" fmla="*/ 5076 h 13138"/>
                  <a:gd name="connsiteX1" fmla="*/ 5213 w 13429"/>
                  <a:gd name="connsiteY1" fmla="*/ -1499 h 13138"/>
                  <a:gd name="connsiteX2" fmla="*/ 11913 w 13429"/>
                  <a:gd name="connsiteY2" fmla="*/ 5076 h 13138"/>
                  <a:gd name="connsiteX3" fmla="*/ 5213 w 13429"/>
                  <a:gd name="connsiteY3" fmla="*/ 11640 h 13138"/>
                  <a:gd name="connsiteX4" fmla="*/ -1517 w 13429"/>
                  <a:gd name="connsiteY4" fmla="*/ 5076 h 13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9" h="13138">
                    <a:moveTo>
                      <a:pt x="-1517" y="5076"/>
                    </a:moveTo>
                    <a:cubicBezTo>
                      <a:pt x="-1517" y="1459"/>
                      <a:pt x="1497" y="-1499"/>
                      <a:pt x="5213" y="-1499"/>
                    </a:cubicBezTo>
                    <a:cubicBezTo>
                      <a:pt x="8893" y="-1499"/>
                      <a:pt x="11913" y="1459"/>
                      <a:pt x="11913" y="5076"/>
                    </a:cubicBezTo>
                    <a:cubicBezTo>
                      <a:pt x="11913" y="8704"/>
                      <a:pt x="8893" y="11640"/>
                      <a:pt x="5213" y="11640"/>
                    </a:cubicBezTo>
                    <a:cubicBezTo>
                      <a:pt x="1497" y="11640"/>
                      <a:pt x="-1517" y="8704"/>
                      <a:pt x="-1517" y="5076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2" name="Figura a mano libera: forma 1281">
                <a:extLst>
                  <a:ext uri="{FF2B5EF4-FFF2-40B4-BE49-F238E27FC236}">
                    <a16:creationId xmlns:a16="http://schemas.microsoft.com/office/drawing/2014/main" id="{D273764C-8D45-4A8D-BF41-FCF8FFAEDF20}"/>
                  </a:ext>
                </a:extLst>
              </p:cNvPr>
              <p:cNvSpPr/>
              <p:nvPr/>
            </p:nvSpPr>
            <p:spPr>
              <a:xfrm flipV="1">
                <a:off x="6302124" y="4474229"/>
                <a:ext cx="13419" cy="13149"/>
              </a:xfrm>
              <a:custGeom>
                <a:avLst/>
                <a:gdLst>
                  <a:gd name="connsiteX0" fmla="*/ -1486 w 13419"/>
                  <a:gd name="connsiteY0" fmla="*/ 5000 h 13149"/>
                  <a:gd name="connsiteX1" fmla="*/ 5239 w 13419"/>
                  <a:gd name="connsiteY1" fmla="*/ -1538 h 13149"/>
                  <a:gd name="connsiteX2" fmla="*/ 11933 w 13419"/>
                  <a:gd name="connsiteY2" fmla="*/ 5000 h 13149"/>
                  <a:gd name="connsiteX3" fmla="*/ 5239 w 13419"/>
                  <a:gd name="connsiteY3" fmla="*/ 11611 h 13149"/>
                  <a:gd name="connsiteX4" fmla="*/ -1486 w 13419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19" h="13149">
                    <a:moveTo>
                      <a:pt x="-1486" y="5000"/>
                    </a:moveTo>
                    <a:cubicBezTo>
                      <a:pt x="-1486" y="1408"/>
                      <a:pt x="1544" y="-1538"/>
                      <a:pt x="5239" y="-1538"/>
                    </a:cubicBezTo>
                    <a:cubicBezTo>
                      <a:pt x="8929" y="-1538"/>
                      <a:pt x="11933" y="1408"/>
                      <a:pt x="11933" y="5000"/>
                    </a:cubicBezTo>
                    <a:cubicBezTo>
                      <a:pt x="11933" y="8643"/>
                      <a:pt x="8929" y="11611"/>
                      <a:pt x="5239" y="11611"/>
                    </a:cubicBezTo>
                    <a:cubicBezTo>
                      <a:pt x="1544" y="11611"/>
                      <a:pt x="-1486" y="8643"/>
                      <a:pt x="-1486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3" name="Figura a mano libera: forma 1282">
                <a:extLst>
                  <a:ext uri="{FF2B5EF4-FFF2-40B4-BE49-F238E27FC236}">
                    <a16:creationId xmlns:a16="http://schemas.microsoft.com/office/drawing/2014/main" id="{E461AA82-6BC9-450D-9398-31ACD668195D}"/>
                  </a:ext>
                </a:extLst>
              </p:cNvPr>
              <p:cNvSpPr/>
              <p:nvPr/>
            </p:nvSpPr>
            <p:spPr>
              <a:xfrm flipV="1">
                <a:off x="6819073" y="4435936"/>
                <a:ext cx="91596" cy="89772"/>
              </a:xfrm>
              <a:custGeom>
                <a:avLst/>
                <a:gdLst>
                  <a:gd name="connsiteX0" fmla="*/ 43406 w 91596"/>
                  <a:gd name="connsiteY0" fmla="*/ -1538 h 89772"/>
                  <a:gd name="connsiteX1" fmla="*/ 89183 w 91596"/>
                  <a:gd name="connsiteY1" fmla="*/ 43329 h 89772"/>
                  <a:gd name="connsiteX2" fmla="*/ 43406 w 91596"/>
                  <a:gd name="connsiteY2" fmla="*/ 88234 h 89772"/>
                  <a:gd name="connsiteX3" fmla="*/ -2413 w 91596"/>
                  <a:gd name="connsiteY3" fmla="*/ 43329 h 89772"/>
                  <a:gd name="connsiteX4" fmla="*/ 43406 w 91596"/>
                  <a:gd name="connsiteY4" fmla="*/ -1538 h 89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96" h="89772">
                    <a:moveTo>
                      <a:pt x="43406" y="-1538"/>
                    </a:moveTo>
                    <a:cubicBezTo>
                      <a:pt x="68628" y="-1538"/>
                      <a:pt x="89183" y="18575"/>
                      <a:pt x="89183" y="43329"/>
                    </a:cubicBezTo>
                    <a:cubicBezTo>
                      <a:pt x="89183" y="68094"/>
                      <a:pt x="68628" y="88234"/>
                      <a:pt x="43406" y="88234"/>
                    </a:cubicBezTo>
                    <a:cubicBezTo>
                      <a:pt x="18147" y="88234"/>
                      <a:pt x="-2413" y="68094"/>
                      <a:pt x="-2413" y="43329"/>
                    </a:cubicBezTo>
                    <a:cubicBezTo>
                      <a:pt x="-2413" y="18575"/>
                      <a:pt x="18147" y="-1538"/>
                      <a:pt x="43406" y="-1538"/>
                    </a:cubicBezTo>
                  </a:path>
                </a:pathLst>
              </a:custGeom>
              <a:solidFill>
                <a:srgbClr val="6B6C6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4" name="Figura a mano libera: forma 1283">
                <a:extLst>
                  <a:ext uri="{FF2B5EF4-FFF2-40B4-BE49-F238E27FC236}">
                    <a16:creationId xmlns:a16="http://schemas.microsoft.com/office/drawing/2014/main" id="{B99EB055-265F-45B4-A381-160C94919CF7}"/>
                  </a:ext>
                </a:extLst>
              </p:cNvPr>
              <p:cNvSpPr/>
              <p:nvPr/>
            </p:nvSpPr>
            <p:spPr>
              <a:xfrm flipV="1">
                <a:off x="6807909" y="4424975"/>
                <a:ext cx="113918" cy="111678"/>
              </a:xfrm>
              <a:custGeom>
                <a:avLst/>
                <a:gdLst>
                  <a:gd name="connsiteX0" fmla="*/ 54570 w 113918"/>
                  <a:gd name="connsiteY0" fmla="*/ 110140 h 111678"/>
                  <a:gd name="connsiteX1" fmla="*/ 111505 w 113918"/>
                  <a:gd name="connsiteY1" fmla="*/ 54275 h 111678"/>
                  <a:gd name="connsiteX2" fmla="*/ 54570 w 113918"/>
                  <a:gd name="connsiteY2" fmla="*/ -1538 h 111678"/>
                  <a:gd name="connsiteX3" fmla="*/ -2413 w 113918"/>
                  <a:gd name="connsiteY3" fmla="*/ 54275 h 111678"/>
                  <a:gd name="connsiteX4" fmla="*/ 54570 w 113918"/>
                  <a:gd name="connsiteY4" fmla="*/ 110140 h 111678"/>
                  <a:gd name="connsiteX5" fmla="*/ 54570 w 113918"/>
                  <a:gd name="connsiteY5" fmla="*/ 88234 h 111678"/>
                  <a:gd name="connsiteX6" fmla="*/ 19894 w 113918"/>
                  <a:gd name="connsiteY6" fmla="*/ 54275 h 111678"/>
                  <a:gd name="connsiteX7" fmla="*/ 54570 w 113918"/>
                  <a:gd name="connsiteY7" fmla="*/ 20342 h 111678"/>
                  <a:gd name="connsiteX8" fmla="*/ 89152 w 113918"/>
                  <a:gd name="connsiteY8" fmla="*/ 54275 h 111678"/>
                  <a:gd name="connsiteX9" fmla="*/ 54570 w 113918"/>
                  <a:gd name="connsiteY9" fmla="*/ 88234 h 111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3918" h="111678">
                    <a:moveTo>
                      <a:pt x="54570" y="110140"/>
                    </a:moveTo>
                    <a:cubicBezTo>
                      <a:pt x="85992" y="110140"/>
                      <a:pt x="111505" y="85126"/>
                      <a:pt x="111505" y="54275"/>
                    </a:cubicBezTo>
                    <a:cubicBezTo>
                      <a:pt x="111505" y="23455"/>
                      <a:pt x="85992" y="-1538"/>
                      <a:pt x="54570" y="-1538"/>
                    </a:cubicBezTo>
                    <a:cubicBezTo>
                      <a:pt x="23079" y="-1538"/>
                      <a:pt x="-2413" y="23455"/>
                      <a:pt x="-2413" y="54275"/>
                    </a:cubicBezTo>
                    <a:cubicBezTo>
                      <a:pt x="-2413" y="85126"/>
                      <a:pt x="23079" y="110140"/>
                      <a:pt x="54570" y="110140"/>
                    </a:cubicBezTo>
                    <a:close/>
                    <a:moveTo>
                      <a:pt x="54570" y="88234"/>
                    </a:moveTo>
                    <a:cubicBezTo>
                      <a:pt x="35475" y="88234"/>
                      <a:pt x="19894" y="72990"/>
                      <a:pt x="19894" y="54275"/>
                    </a:cubicBezTo>
                    <a:cubicBezTo>
                      <a:pt x="19894" y="35565"/>
                      <a:pt x="35475" y="20342"/>
                      <a:pt x="54570" y="20342"/>
                    </a:cubicBezTo>
                    <a:cubicBezTo>
                      <a:pt x="73643" y="20342"/>
                      <a:pt x="89152" y="35565"/>
                      <a:pt x="89152" y="54275"/>
                    </a:cubicBezTo>
                    <a:cubicBezTo>
                      <a:pt x="89152" y="72990"/>
                      <a:pt x="73643" y="88234"/>
                      <a:pt x="54570" y="88234"/>
                    </a:cubicBezTo>
                  </a:path>
                </a:pathLst>
              </a:custGeom>
              <a:solidFill>
                <a:srgbClr val="2E2D2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5" name="Figura a mano libera: forma 1284">
                <a:extLst>
                  <a:ext uri="{FF2B5EF4-FFF2-40B4-BE49-F238E27FC236}">
                    <a16:creationId xmlns:a16="http://schemas.microsoft.com/office/drawing/2014/main" id="{FD7CB0DD-1962-4B0E-BF16-874993C3B6BC}"/>
                  </a:ext>
                </a:extLst>
              </p:cNvPr>
              <p:cNvSpPr/>
              <p:nvPr/>
            </p:nvSpPr>
            <p:spPr>
              <a:xfrm flipV="1">
                <a:off x="6858167" y="4455961"/>
                <a:ext cx="13424" cy="13175"/>
              </a:xfrm>
              <a:custGeom>
                <a:avLst/>
                <a:gdLst>
                  <a:gd name="connsiteX0" fmla="*/ -2413 w 13424"/>
                  <a:gd name="connsiteY0" fmla="*/ 5022 h 13175"/>
                  <a:gd name="connsiteX1" fmla="*/ 4312 w 13424"/>
                  <a:gd name="connsiteY1" fmla="*/ -1578 h 13175"/>
                  <a:gd name="connsiteX2" fmla="*/ 11011 w 13424"/>
                  <a:gd name="connsiteY2" fmla="*/ 5022 h 13175"/>
                  <a:gd name="connsiteX3" fmla="*/ 4312 w 13424"/>
                  <a:gd name="connsiteY3" fmla="*/ 11597 h 13175"/>
                  <a:gd name="connsiteX4" fmla="*/ -2413 w 13424"/>
                  <a:gd name="connsiteY4" fmla="*/ 5022 h 13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4" h="13175">
                    <a:moveTo>
                      <a:pt x="-2413" y="5022"/>
                    </a:moveTo>
                    <a:cubicBezTo>
                      <a:pt x="-2413" y="1369"/>
                      <a:pt x="580" y="-1578"/>
                      <a:pt x="4312" y="-1578"/>
                    </a:cubicBezTo>
                    <a:cubicBezTo>
                      <a:pt x="8002" y="-1578"/>
                      <a:pt x="11011" y="1369"/>
                      <a:pt x="11011" y="5022"/>
                    </a:cubicBezTo>
                    <a:cubicBezTo>
                      <a:pt x="11011" y="8665"/>
                      <a:pt x="8002" y="11597"/>
                      <a:pt x="4312" y="11597"/>
                    </a:cubicBezTo>
                    <a:cubicBezTo>
                      <a:pt x="580" y="11597"/>
                      <a:pt x="-2413" y="8665"/>
                      <a:pt x="-2413" y="5022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6" name="Figura a mano libera: forma 1285">
                <a:extLst>
                  <a:ext uri="{FF2B5EF4-FFF2-40B4-BE49-F238E27FC236}">
                    <a16:creationId xmlns:a16="http://schemas.microsoft.com/office/drawing/2014/main" id="{355AA93D-59C8-49F9-86CA-DBAC0AC16525}"/>
                  </a:ext>
                </a:extLst>
              </p:cNvPr>
              <p:cNvSpPr/>
              <p:nvPr/>
            </p:nvSpPr>
            <p:spPr>
              <a:xfrm flipV="1">
                <a:off x="6876814" y="4474229"/>
                <a:ext cx="13403" cy="13149"/>
              </a:xfrm>
              <a:custGeom>
                <a:avLst/>
                <a:gdLst>
                  <a:gd name="connsiteX0" fmla="*/ -2444 w 13403"/>
                  <a:gd name="connsiteY0" fmla="*/ 5000 h 13149"/>
                  <a:gd name="connsiteX1" fmla="*/ 4286 w 13403"/>
                  <a:gd name="connsiteY1" fmla="*/ -1538 h 13149"/>
                  <a:gd name="connsiteX2" fmla="*/ 10959 w 13403"/>
                  <a:gd name="connsiteY2" fmla="*/ 5000 h 13149"/>
                  <a:gd name="connsiteX3" fmla="*/ 4286 w 13403"/>
                  <a:gd name="connsiteY3" fmla="*/ 11611 h 13149"/>
                  <a:gd name="connsiteX4" fmla="*/ -2444 w 13403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03" h="13149">
                    <a:moveTo>
                      <a:pt x="-2444" y="5000"/>
                    </a:moveTo>
                    <a:cubicBezTo>
                      <a:pt x="-2444" y="1408"/>
                      <a:pt x="523" y="-1538"/>
                      <a:pt x="4286" y="-1538"/>
                    </a:cubicBezTo>
                    <a:cubicBezTo>
                      <a:pt x="7992" y="-1538"/>
                      <a:pt x="10959" y="1408"/>
                      <a:pt x="10959" y="5000"/>
                    </a:cubicBezTo>
                    <a:cubicBezTo>
                      <a:pt x="10959" y="8643"/>
                      <a:pt x="7992" y="11611"/>
                      <a:pt x="4286" y="11611"/>
                    </a:cubicBezTo>
                    <a:cubicBezTo>
                      <a:pt x="523" y="11611"/>
                      <a:pt x="-2444" y="8643"/>
                      <a:pt x="-2444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7" name="Figura a mano libera: forma 1286">
                <a:extLst>
                  <a:ext uri="{FF2B5EF4-FFF2-40B4-BE49-F238E27FC236}">
                    <a16:creationId xmlns:a16="http://schemas.microsoft.com/office/drawing/2014/main" id="{41A3B69B-697E-4444-8B4F-970645592146}"/>
                  </a:ext>
                </a:extLst>
              </p:cNvPr>
              <p:cNvSpPr/>
              <p:nvPr/>
            </p:nvSpPr>
            <p:spPr>
              <a:xfrm flipV="1">
                <a:off x="6858167" y="4492555"/>
                <a:ext cx="13424" cy="13138"/>
              </a:xfrm>
              <a:custGeom>
                <a:avLst/>
                <a:gdLst>
                  <a:gd name="connsiteX0" fmla="*/ -2413 w 13424"/>
                  <a:gd name="connsiteY0" fmla="*/ 5076 h 13138"/>
                  <a:gd name="connsiteX1" fmla="*/ 4312 w 13424"/>
                  <a:gd name="connsiteY1" fmla="*/ -1499 h 13138"/>
                  <a:gd name="connsiteX2" fmla="*/ 11011 w 13424"/>
                  <a:gd name="connsiteY2" fmla="*/ 5076 h 13138"/>
                  <a:gd name="connsiteX3" fmla="*/ 4312 w 13424"/>
                  <a:gd name="connsiteY3" fmla="*/ 11640 h 13138"/>
                  <a:gd name="connsiteX4" fmla="*/ -2413 w 13424"/>
                  <a:gd name="connsiteY4" fmla="*/ 5076 h 13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4" h="13138">
                    <a:moveTo>
                      <a:pt x="-2413" y="5076"/>
                    </a:moveTo>
                    <a:cubicBezTo>
                      <a:pt x="-2413" y="1459"/>
                      <a:pt x="580" y="-1499"/>
                      <a:pt x="4312" y="-1499"/>
                    </a:cubicBezTo>
                    <a:cubicBezTo>
                      <a:pt x="8002" y="-1499"/>
                      <a:pt x="11011" y="1459"/>
                      <a:pt x="11011" y="5076"/>
                    </a:cubicBezTo>
                    <a:cubicBezTo>
                      <a:pt x="11011" y="8704"/>
                      <a:pt x="8002" y="11640"/>
                      <a:pt x="4312" y="11640"/>
                    </a:cubicBezTo>
                    <a:cubicBezTo>
                      <a:pt x="580" y="11640"/>
                      <a:pt x="-2413" y="8704"/>
                      <a:pt x="-2413" y="5076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8" name="Figura a mano libera: forma 1287">
                <a:extLst>
                  <a:ext uri="{FF2B5EF4-FFF2-40B4-BE49-F238E27FC236}">
                    <a16:creationId xmlns:a16="http://schemas.microsoft.com/office/drawing/2014/main" id="{9037CB1A-8A56-44B7-B2CC-DAD00779AD8F}"/>
                  </a:ext>
                </a:extLst>
              </p:cNvPr>
              <p:cNvSpPr/>
              <p:nvPr/>
            </p:nvSpPr>
            <p:spPr>
              <a:xfrm flipV="1">
                <a:off x="6839477" y="4474229"/>
                <a:ext cx="13434" cy="13149"/>
              </a:xfrm>
              <a:custGeom>
                <a:avLst/>
                <a:gdLst>
                  <a:gd name="connsiteX0" fmla="*/ -2382 w 13434"/>
                  <a:gd name="connsiteY0" fmla="*/ 5000 h 13149"/>
                  <a:gd name="connsiteX1" fmla="*/ 4338 w 13434"/>
                  <a:gd name="connsiteY1" fmla="*/ -1538 h 13149"/>
                  <a:gd name="connsiteX2" fmla="*/ 11053 w 13434"/>
                  <a:gd name="connsiteY2" fmla="*/ 5000 h 13149"/>
                  <a:gd name="connsiteX3" fmla="*/ 4338 w 13434"/>
                  <a:gd name="connsiteY3" fmla="*/ 11611 h 13149"/>
                  <a:gd name="connsiteX4" fmla="*/ -2382 w 13434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4" h="13149">
                    <a:moveTo>
                      <a:pt x="-2382" y="5000"/>
                    </a:moveTo>
                    <a:cubicBezTo>
                      <a:pt x="-2382" y="1408"/>
                      <a:pt x="632" y="-1538"/>
                      <a:pt x="4338" y="-1538"/>
                    </a:cubicBezTo>
                    <a:cubicBezTo>
                      <a:pt x="8033" y="-1538"/>
                      <a:pt x="11053" y="1408"/>
                      <a:pt x="11053" y="5000"/>
                    </a:cubicBezTo>
                    <a:cubicBezTo>
                      <a:pt x="11053" y="8643"/>
                      <a:pt x="8033" y="11611"/>
                      <a:pt x="4338" y="11611"/>
                    </a:cubicBezTo>
                    <a:cubicBezTo>
                      <a:pt x="632" y="11611"/>
                      <a:pt x="-2382" y="8643"/>
                      <a:pt x="-2382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9" name="Figura a mano libera: forma 1288">
                <a:extLst>
                  <a:ext uri="{FF2B5EF4-FFF2-40B4-BE49-F238E27FC236}">
                    <a16:creationId xmlns:a16="http://schemas.microsoft.com/office/drawing/2014/main" id="{D713B90E-E75D-48B8-8EF6-6B919BCADCB4}"/>
                  </a:ext>
                </a:extLst>
              </p:cNvPr>
              <p:cNvSpPr/>
              <p:nvPr/>
            </p:nvSpPr>
            <p:spPr>
              <a:xfrm flipV="1">
                <a:off x="7613249" y="4316150"/>
                <a:ext cx="64570" cy="30289"/>
              </a:xfrm>
              <a:custGeom>
                <a:avLst/>
                <a:gdLst>
                  <a:gd name="connsiteX0" fmla="*/ 28555 w 64570"/>
                  <a:gd name="connsiteY0" fmla="*/ 3182 h 30289"/>
                  <a:gd name="connsiteX1" fmla="*/ 7054 w 64570"/>
                  <a:gd name="connsiteY1" fmla="*/ 13285 h 30289"/>
                  <a:gd name="connsiteX2" fmla="*/ 28555 w 64570"/>
                  <a:gd name="connsiteY2" fmla="*/ 23399 h 30289"/>
                  <a:gd name="connsiteX3" fmla="*/ 50092 w 64570"/>
                  <a:gd name="connsiteY3" fmla="*/ 13285 h 30289"/>
                  <a:gd name="connsiteX4" fmla="*/ 28555 w 64570"/>
                  <a:gd name="connsiteY4" fmla="*/ 3182 h 30289"/>
                  <a:gd name="connsiteX5" fmla="*/ 28555 w 64570"/>
                  <a:gd name="connsiteY5" fmla="*/ 28425 h 30289"/>
                  <a:gd name="connsiteX6" fmla="*/ -3715 w 64570"/>
                  <a:gd name="connsiteY6" fmla="*/ 13285 h 30289"/>
                  <a:gd name="connsiteX7" fmla="*/ 28555 w 64570"/>
                  <a:gd name="connsiteY7" fmla="*/ -1865 h 30289"/>
                  <a:gd name="connsiteX8" fmla="*/ 60856 w 64570"/>
                  <a:gd name="connsiteY8" fmla="*/ 13285 h 30289"/>
                  <a:gd name="connsiteX9" fmla="*/ 28555 w 64570"/>
                  <a:gd name="connsiteY9" fmla="*/ 28425 h 30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570" h="30289">
                    <a:moveTo>
                      <a:pt x="28555" y="3182"/>
                    </a:moveTo>
                    <a:cubicBezTo>
                      <a:pt x="16690" y="3182"/>
                      <a:pt x="7054" y="7704"/>
                      <a:pt x="7054" y="13285"/>
                    </a:cubicBezTo>
                    <a:cubicBezTo>
                      <a:pt x="7054" y="18867"/>
                      <a:pt x="16690" y="23399"/>
                      <a:pt x="28555" y="23399"/>
                    </a:cubicBezTo>
                    <a:cubicBezTo>
                      <a:pt x="40457" y="23399"/>
                      <a:pt x="50092" y="18867"/>
                      <a:pt x="50092" y="13285"/>
                    </a:cubicBezTo>
                    <a:cubicBezTo>
                      <a:pt x="50092" y="7704"/>
                      <a:pt x="40457" y="3182"/>
                      <a:pt x="28555" y="3182"/>
                    </a:cubicBezTo>
                    <a:close/>
                    <a:moveTo>
                      <a:pt x="28555" y="28425"/>
                    </a:moveTo>
                    <a:cubicBezTo>
                      <a:pt x="10749" y="28425"/>
                      <a:pt x="-3715" y="21648"/>
                      <a:pt x="-3715" y="13285"/>
                    </a:cubicBezTo>
                    <a:cubicBezTo>
                      <a:pt x="-3715" y="4913"/>
                      <a:pt x="10749" y="-1865"/>
                      <a:pt x="28555" y="-1865"/>
                    </a:cubicBezTo>
                    <a:cubicBezTo>
                      <a:pt x="46386" y="-1865"/>
                      <a:pt x="60856" y="4913"/>
                      <a:pt x="60856" y="13285"/>
                    </a:cubicBezTo>
                    <a:cubicBezTo>
                      <a:pt x="60856" y="21648"/>
                      <a:pt x="46386" y="28425"/>
                      <a:pt x="28555" y="28425"/>
                    </a:cubicBezTo>
                  </a:path>
                </a:pathLst>
              </a:custGeom>
              <a:solidFill>
                <a:srgbClr val="5931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0" name="Figura a mano libera: forma 1289">
                <a:extLst>
                  <a:ext uri="{FF2B5EF4-FFF2-40B4-BE49-F238E27FC236}">
                    <a16:creationId xmlns:a16="http://schemas.microsoft.com/office/drawing/2014/main" id="{0F5F2045-EF52-4271-9102-7B441F7CEDC7}"/>
                  </a:ext>
                </a:extLst>
              </p:cNvPr>
              <p:cNvSpPr/>
              <p:nvPr/>
            </p:nvSpPr>
            <p:spPr>
              <a:xfrm flipV="1">
                <a:off x="7657654" y="4315390"/>
                <a:ext cx="11064" cy="4444"/>
              </a:xfrm>
              <a:custGeom>
                <a:avLst/>
                <a:gdLst>
                  <a:gd name="connsiteX0" fmla="*/ 7321 w 11064"/>
                  <a:gd name="connsiteY0" fmla="*/ 1791 h 4444"/>
                  <a:gd name="connsiteX1" fmla="*/ -3744 w 11064"/>
                  <a:gd name="connsiteY1" fmla="*/ 694 h 4444"/>
                  <a:gd name="connsiteX2" fmla="*/ 5200 w 11064"/>
                  <a:gd name="connsiteY2" fmla="*/ -1894 h 4444"/>
                  <a:gd name="connsiteX3" fmla="*/ 7321 w 11064"/>
                  <a:gd name="connsiteY3" fmla="*/ 1791 h 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64" h="4444">
                    <a:moveTo>
                      <a:pt x="7321" y="1791"/>
                    </a:moveTo>
                    <a:cubicBezTo>
                      <a:pt x="7321" y="1791"/>
                      <a:pt x="-766" y="4088"/>
                      <a:pt x="-3744" y="694"/>
                    </a:cubicBezTo>
                    <a:lnTo>
                      <a:pt x="5200" y="-1894"/>
                    </a:lnTo>
                    <a:lnTo>
                      <a:pt x="7321" y="1791"/>
                    </a:lnTo>
                  </a:path>
                </a:pathLst>
              </a:custGeom>
              <a:solidFill>
                <a:srgbClr val="E2B3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1" name="Figura a mano libera: forma 1290">
                <a:extLst>
                  <a:ext uri="{FF2B5EF4-FFF2-40B4-BE49-F238E27FC236}">
                    <a16:creationId xmlns:a16="http://schemas.microsoft.com/office/drawing/2014/main" id="{6194B0C2-14C2-4405-872B-E8E2E4D0B1F0}"/>
                  </a:ext>
                </a:extLst>
              </p:cNvPr>
              <p:cNvSpPr/>
              <p:nvPr/>
            </p:nvSpPr>
            <p:spPr>
              <a:xfrm flipV="1">
                <a:off x="7666598" y="4316150"/>
                <a:ext cx="27311" cy="11236"/>
              </a:xfrm>
              <a:custGeom>
                <a:avLst/>
                <a:gdLst>
                  <a:gd name="connsiteX0" fmla="*/ 23539 w 27311"/>
                  <a:gd name="connsiteY0" fmla="*/ -1584 h 11236"/>
                  <a:gd name="connsiteX1" fmla="*/ -1652 w 27311"/>
                  <a:gd name="connsiteY1" fmla="*/ 9351 h 11236"/>
                  <a:gd name="connsiteX2" fmla="*/ -3773 w 27311"/>
                  <a:gd name="connsiteY2" fmla="*/ 5661 h 11236"/>
                  <a:gd name="connsiteX3" fmla="*/ 6336 w 27311"/>
                  <a:gd name="connsiteY3" fmla="*/ -1885 h 11236"/>
                  <a:gd name="connsiteX4" fmla="*/ 23539 w 27311"/>
                  <a:gd name="connsiteY4" fmla="*/ -1584 h 11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11" h="11236">
                    <a:moveTo>
                      <a:pt x="23539" y="-1584"/>
                    </a:moveTo>
                    <a:lnTo>
                      <a:pt x="-1652" y="9351"/>
                    </a:lnTo>
                    <a:lnTo>
                      <a:pt x="-3773" y="5661"/>
                    </a:lnTo>
                    <a:lnTo>
                      <a:pt x="6336" y="-1885"/>
                    </a:lnTo>
                    <a:lnTo>
                      <a:pt x="23539" y="-1584"/>
                    </a:lnTo>
                  </a:path>
                </a:pathLst>
              </a:custGeom>
              <a:solidFill>
                <a:srgbClr val="8D9AB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2" name="Figura a mano libera: forma 1291">
                <a:extLst>
                  <a:ext uri="{FF2B5EF4-FFF2-40B4-BE49-F238E27FC236}">
                    <a16:creationId xmlns:a16="http://schemas.microsoft.com/office/drawing/2014/main" id="{F3BE16A9-FCE9-4B9D-B106-290FAA02F4BB}"/>
                  </a:ext>
                </a:extLst>
              </p:cNvPr>
              <p:cNvSpPr/>
              <p:nvPr/>
            </p:nvSpPr>
            <p:spPr>
              <a:xfrm flipV="1">
                <a:off x="7697855" y="4298323"/>
                <a:ext cx="8928" cy="12831"/>
              </a:xfrm>
              <a:custGeom>
                <a:avLst/>
                <a:gdLst>
                  <a:gd name="connsiteX0" fmla="*/ 2250 w 8928"/>
                  <a:gd name="connsiteY0" fmla="*/ 10910 h 12831"/>
                  <a:gd name="connsiteX1" fmla="*/ -3810 w 8928"/>
                  <a:gd name="connsiteY1" fmla="*/ -701 h 12831"/>
                  <a:gd name="connsiteX2" fmla="*/ 1715 w 8928"/>
                  <a:gd name="connsiteY2" fmla="*/ -1922 h 12831"/>
                  <a:gd name="connsiteX3" fmla="*/ 5119 w 8928"/>
                  <a:gd name="connsiteY3" fmla="*/ 3529 h 12831"/>
                  <a:gd name="connsiteX4" fmla="*/ 2250 w 8928"/>
                  <a:gd name="connsiteY4" fmla="*/ 10910 h 12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28" h="12831">
                    <a:moveTo>
                      <a:pt x="2250" y="10910"/>
                    </a:moveTo>
                    <a:lnTo>
                      <a:pt x="-3810" y="-701"/>
                    </a:lnTo>
                    <a:cubicBezTo>
                      <a:pt x="-3810" y="-701"/>
                      <a:pt x="-213" y="1731"/>
                      <a:pt x="1715" y="-1922"/>
                    </a:cubicBezTo>
                    <a:lnTo>
                      <a:pt x="5119" y="3529"/>
                    </a:lnTo>
                    <a:cubicBezTo>
                      <a:pt x="5119" y="3529"/>
                      <a:pt x="4272" y="10577"/>
                      <a:pt x="2250" y="10910"/>
                    </a:cubicBezTo>
                  </a:path>
                </a:pathLst>
              </a:custGeom>
              <a:solidFill>
                <a:srgbClr val="BCC3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3" name="Figura a mano libera: forma 1292">
                <a:extLst>
                  <a:ext uri="{FF2B5EF4-FFF2-40B4-BE49-F238E27FC236}">
                    <a16:creationId xmlns:a16="http://schemas.microsoft.com/office/drawing/2014/main" id="{9F0A8811-6C21-47A8-B03F-5771782BA38E}"/>
                  </a:ext>
                </a:extLst>
              </p:cNvPr>
              <p:cNvSpPr/>
              <p:nvPr/>
            </p:nvSpPr>
            <p:spPr>
              <a:xfrm flipV="1">
                <a:off x="7687465" y="4292492"/>
                <a:ext cx="62247" cy="100701"/>
              </a:xfrm>
              <a:custGeom>
                <a:avLst/>
                <a:gdLst>
                  <a:gd name="connsiteX0" fmla="*/ 34685 w 62247"/>
                  <a:gd name="connsiteY0" fmla="*/ 98862 h 100701"/>
                  <a:gd name="connsiteX1" fmla="*/ 44607 w 62247"/>
                  <a:gd name="connsiteY1" fmla="*/ 90193 h 100701"/>
                  <a:gd name="connsiteX2" fmla="*/ 58250 w 62247"/>
                  <a:gd name="connsiteY2" fmla="*/ 63121 h 100701"/>
                  <a:gd name="connsiteX3" fmla="*/ 40875 w 62247"/>
                  <a:gd name="connsiteY3" fmla="*/ 13783 h 100701"/>
                  <a:gd name="connsiteX4" fmla="*/ 39165 w 62247"/>
                  <a:gd name="connsiteY4" fmla="*/ -1839 h 100701"/>
                  <a:gd name="connsiteX5" fmla="*/ -3837 w 62247"/>
                  <a:gd name="connsiteY5" fmla="*/ -348 h 100701"/>
                  <a:gd name="connsiteX6" fmla="*/ 10269 w 62247"/>
                  <a:gd name="connsiteY6" fmla="*/ 80199 h 100701"/>
                  <a:gd name="connsiteX7" fmla="*/ 10269 w 62247"/>
                  <a:gd name="connsiteY7" fmla="*/ 83359 h 100701"/>
                  <a:gd name="connsiteX8" fmla="*/ 18408 w 62247"/>
                  <a:gd name="connsiteY8" fmla="*/ 85906 h 100701"/>
                  <a:gd name="connsiteX9" fmla="*/ 34685 w 62247"/>
                  <a:gd name="connsiteY9" fmla="*/ 98862 h 100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2247" h="100701">
                    <a:moveTo>
                      <a:pt x="34685" y="98862"/>
                    </a:moveTo>
                    <a:cubicBezTo>
                      <a:pt x="34685" y="98862"/>
                      <a:pt x="42211" y="92278"/>
                      <a:pt x="44607" y="90193"/>
                    </a:cubicBezTo>
                    <a:cubicBezTo>
                      <a:pt x="46972" y="88130"/>
                      <a:pt x="59996" y="76416"/>
                      <a:pt x="58250" y="63121"/>
                    </a:cubicBezTo>
                    <a:cubicBezTo>
                      <a:pt x="56529" y="49780"/>
                      <a:pt x="42507" y="27499"/>
                      <a:pt x="40875" y="13783"/>
                    </a:cubicBezTo>
                    <a:cubicBezTo>
                      <a:pt x="39264" y="68"/>
                      <a:pt x="39165" y="-1839"/>
                      <a:pt x="39165" y="-1839"/>
                    </a:cubicBezTo>
                    <a:lnTo>
                      <a:pt x="-3837" y="-348"/>
                    </a:lnTo>
                    <a:cubicBezTo>
                      <a:pt x="-3837" y="-348"/>
                      <a:pt x="-3873" y="67539"/>
                      <a:pt x="10269" y="80199"/>
                    </a:cubicBezTo>
                    <a:lnTo>
                      <a:pt x="10269" y="83359"/>
                    </a:lnTo>
                    <a:lnTo>
                      <a:pt x="18408" y="85906"/>
                    </a:lnTo>
                    <a:lnTo>
                      <a:pt x="34685" y="98862"/>
                    </a:lnTo>
                  </a:path>
                </a:pathLst>
              </a:custGeom>
              <a:solidFill>
                <a:srgbClr val="8D9AB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4" name="Figura a mano libera: forma 1293">
                <a:extLst>
                  <a:ext uri="{FF2B5EF4-FFF2-40B4-BE49-F238E27FC236}">
                    <a16:creationId xmlns:a16="http://schemas.microsoft.com/office/drawing/2014/main" id="{16D208D0-DC29-40EF-8A07-351F51321832}"/>
                  </a:ext>
                </a:extLst>
              </p:cNvPr>
              <p:cNvSpPr/>
              <p:nvPr/>
            </p:nvSpPr>
            <p:spPr>
              <a:xfrm flipV="1">
                <a:off x="7681292" y="4245178"/>
                <a:ext cx="48088" cy="40674"/>
              </a:xfrm>
              <a:custGeom>
                <a:avLst/>
                <a:gdLst>
                  <a:gd name="connsiteX0" fmla="*/ 28344 w 48088"/>
                  <a:gd name="connsiteY0" fmla="*/ 38336 h 40674"/>
                  <a:gd name="connsiteX1" fmla="*/ 7088 w 48088"/>
                  <a:gd name="connsiteY1" fmla="*/ 35228 h 40674"/>
                  <a:gd name="connsiteX2" fmla="*/ -2350 w 48088"/>
                  <a:gd name="connsiteY2" fmla="*/ 15416 h 40674"/>
                  <a:gd name="connsiteX3" fmla="*/ 14920 w 48088"/>
                  <a:gd name="connsiteY3" fmla="*/ 10863 h 40674"/>
                  <a:gd name="connsiteX4" fmla="*/ 19644 w 48088"/>
                  <a:gd name="connsiteY4" fmla="*/ 5853 h 40674"/>
                  <a:gd name="connsiteX5" fmla="*/ 27736 w 48088"/>
                  <a:gd name="connsiteY5" fmla="*/ 13259 h 40674"/>
                  <a:gd name="connsiteX6" fmla="*/ 29327 w 48088"/>
                  <a:gd name="connsiteY6" fmla="*/ 2943 h 40674"/>
                  <a:gd name="connsiteX7" fmla="*/ 37320 w 48088"/>
                  <a:gd name="connsiteY7" fmla="*/ -1454 h 40674"/>
                  <a:gd name="connsiteX8" fmla="*/ 44243 w 48088"/>
                  <a:gd name="connsiteY8" fmla="*/ 11768 h 40674"/>
                  <a:gd name="connsiteX9" fmla="*/ 39134 w 48088"/>
                  <a:gd name="connsiteY9" fmla="*/ 30946 h 40674"/>
                  <a:gd name="connsiteX10" fmla="*/ 28344 w 48088"/>
                  <a:gd name="connsiteY10" fmla="*/ 38336 h 40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088" h="40674">
                    <a:moveTo>
                      <a:pt x="28344" y="38336"/>
                    </a:moveTo>
                    <a:cubicBezTo>
                      <a:pt x="25777" y="38897"/>
                      <a:pt x="15409" y="39214"/>
                      <a:pt x="7088" y="35228"/>
                    </a:cubicBezTo>
                    <a:cubicBezTo>
                      <a:pt x="-1228" y="31252"/>
                      <a:pt x="-6539" y="22121"/>
                      <a:pt x="-2350" y="15416"/>
                    </a:cubicBezTo>
                    <a:cubicBezTo>
                      <a:pt x="1849" y="8706"/>
                      <a:pt x="11022" y="10962"/>
                      <a:pt x="14920" y="10863"/>
                    </a:cubicBezTo>
                    <a:cubicBezTo>
                      <a:pt x="18818" y="10785"/>
                      <a:pt x="16916" y="4959"/>
                      <a:pt x="19644" y="5853"/>
                    </a:cubicBezTo>
                    <a:cubicBezTo>
                      <a:pt x="22347" y="6752"/>
                      <a:pt x="25034" y="13259"/>
                      <a:pt x="27736" y="13259"/>
                    </a:cubicBezTo>
                    <a:cubicBezTo>
                      <a:pt x="30439" y="13259"/>
                      <a:pt x="28932" y="4653"/>
                      <a:pt x="29327" y="2943"/>
                    </a:cubicBezTo>
                    <a:cubicBezTo>
                      <a:pt x="29727" y="1269"/>
                      <a:pt x="33931" y="-3647"/>
                      <a:pt x="37320" y="-1454"/>
                    </a:cubicBezTo>
                    <a:cubicBezTo>
                      <a:pt x="40724" y="744"/>
                      <a:pt x="43941" y="8447"/>
                      <a:pt x="44243" y="11768"/>
                    </a:cubicBezTo>
                    <a:cubicBezTo>
                      <a:pt x="44523" y="15052"/>
                      <a:pt x="42912" y="26871"/>
                      <a:pt x="39134" y="30946"/>
                    </a:cubicBezTo>
                    <a:cubicBezTo>
                      <a:pt x="35335" y="35041"/>
                      <a:pt x="31255" y="37769"/>
                      <a:pt x="28344" y="38336"/>
                    </a:cubicBezTo>
                  </a:path>
                </a:pathLst>
              </a:custGeom>
              <a:solidFill>
                <a:srgbClr val="5931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5" name="Figura a mano libera: forma 1294">
                <a:extLst>
                  <a:ext uri="{FF2B5EF4-FFF2-40B4-BE49-F238E27FC236}">
                    <a16:creationId xmlns:a16="http://schemas.microsoft.com/office/drawing/2014/main" id="{440E3A4A-90E2-422E-A59E-776F3DA2D4C3}"/>
                  </a:ext>
                </a:extLst>
              </p:cNvPr>
              <p:cNvSpPr/>
              <p:nvPr/>
            </p:nvSpPr>
            <p:spPr>
              <a:xfrm flipV="1">
                <a:off x="7684632" y="4268501"/>
                <a:ext cx="37987" cy="36947"/>
              </a:xfrm>
              <a:custGeom>
                <a:avLst/>
                <a:gdLst>
                  <a:gd name="connsiteX0" fmla="*/ -3474 w 37987"/>
                  <a:gd name="connsiteY0" fmla="*/ 34986 h 36947"/>
                  <a:gd name="connsiteX1" fmla="*/ -1535 w 37987"/>
                  <a:gd name="connsiteY1" fmla="*/ 28261 h 36947"/>
                  <a:gd name="connsiteX2" fmla="*/ -3364 w 37987"/>
                  <a:gd name="connsiteY2" fmla="*/ 19898 h 36947"/>
                  <a:gd name="connsiteX3" fmla="*/ 871 w 37987"/>
                  <a:gd name="connsiteY3" fmla="*/ 18105 h 36947"/>
                  <a:gd name="connsiteX4" fmla="*/ 2295 w 37987"/>
                  <a:gd name="connsiteY4" fmla="*/ 16603 h 36947"/>
                  <a:gd name="connsiteX5" fmla="*/ 2295 w 37987"/>
                  <a:gd name="connsiteY5" fmla="*/ 13974 h 36947"/>
                  <a:gd name="connsiteX6" fmla="*/ 2295 w 37987"/>
                  <a:gd name="connsiteY6" fmla="*/ 11994 h 36947"/>
                  <a:gd name="connsiteX7" fmla="*/ 2690 w 37987"/>
                  <a:gd name="connsiteY7" fmla="*/ 9811 h 36947"/>
                  <a:gd name="connsiteX8" fmla="*/ 6074 w 37987"/>
                  <a:gd name="connsiteY8" fmla="*/ 6500 h 36947"/>
                  <a:gd name="connsiteX9" fmla="*/ 13470 w 37987"/>
                  <a:gd name="connsiteY9" fmla="*/ 5513 h 36947"/>
                  <a:gd name="connsiteX10" fmla="*/ 16702 w 37987"/>
                  <a:gd name="connsiteY10" fmla="*/ -1899 h 36947"/>
                  <a:gd name="connsiteX11" fmla="*/ 16702 w 37987"/>
                  <a:gd name="connsiteY11" fmla="*/ -1961 h 36947"/>
                  <a:gd name="connsiteX12" fmla="*/ 17607 w 37987"/>
                  <a:gd name="connsiteY12" fmla="*/ -745 h 36947"/>
                  <a:gd name="connsiteX13" fmla="*/ 34175 w 37987"/>
                  <a:gd name="connsiteY13" fmla="*/ 17658 h 36947"/>
                  <a:gd name="connsiteX14" fmla="*/ 34045 w 37987"/>
                  <a:gd name="connsiteY14" fmla="*/ 18215 h 36947"/>
                  <a:gd name="connsiteX15" fmla="*/ 33983 w 37987"/>
                  <a:gd name="connsiteY15" fmla="*/ 18189 h 36947"/>
                  <a:gd name="connsiteX16" fmla="*/ 25990 w 37987"/>
                  <a:gd name="connsiteY16" fmla="*/ 22585 h 36947"/>
                  <a:gd name="connsiteX17" fmla="*/ 24399 w 37987"/>
                  <a:gd name="connsiteY17" fmla="*/ 32902 h 36947"/>
                  <a:gd name="connsiteX18" fmla="*/ 16307 w 37987"/>
                  <a:gd name="connsiteY18" fmla="*/ 25496 h 36947"/>
                  <a:gd name="connsiteX19" fmla="*/ 11583 w 37987"/>
                  <a:gd name="connsiteY19" fmla="*/ 30506 h 36947"/>
                  <a:gd name="connsiteX20" fmla="*/ -3474 w 37987"/>
                  <a:gd name="connsiteY20" fmla="*/ 34986 h 36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7987" h="36947">
                    <a:moveTo>
                      <a:pt x="-3474" y="34986"/>
                    </a:moveTo>
                    <a:cubicBezTo>
                      <a:pt x="-2289" y="30678"/>
                      <a:pt x="-942" y="29176"/>
                      <a:pt x="-1535" y="28261"/>
                    </a:cubicBezTo>
                    <a:cubicBezTo>
                      <a:pt x="-2346" y="27055"/>
                      <a:pt x="-4814" y="20714"/>
                      <a:pt x="-3364" y="19898"/>
                    </a:cubicBezTo>
                    <a:cubicBezTo>
                      <a:pt x="-1951" y="19077"/>
                      <a:pt x="871" y="19800"/>
                      <a:pt x="871" y="18105"/>
                    </a:cubicBezTo>
                    <a:cubicBezTo>
                      <a:pt x="871" y="16406"/>
                      <a:pt x="1485" y="16603"/>
                      <a:pt x="2295" y="16603"/>
                    </a:cubicBezTo>
                    <a:cubicBezTo>
                      <a:pt x="3101" y="16603"/>
                      <a:pt x="2597" y="15195"/>
                      <a:pt x="2295" y="13974"/>
                    </a:cubicBezTo>
                    <a:cubicBezTo>
                      <a:pt x="1989" y="12810"/>
                      <a:pt x="1485" y="12201"/>
                      <a:pt x="2295" y="11994"/>
                    </a:cubicBezTo>
                    <a:cubicBezTo>
                      <a:pt x="3101" y="11801"/>
                      <a:pt x="3215" y="10788"/>
                      <a:pt x="2690" y="9811"/>
                    </a:cubicBezTo>
                    <a:cubicBezTo>
                      <a:pt x="2207" y="8797"/>
                      <a:pt x="3101" y="6089"/>
                      <a:pt x="6074" y="6500"/>
                    </a:cubicBezTo>
                    <a:cubicBezTo>
                      <a:pt x="9078" y="6869"/>
                      <a:pt x="12196" y="8096"/>
                      <a:pt x="13470" y="5513"/>
                    </a:cubicBezTo>
                    <a:cubicBezTo>
                      <a:pt x="14779" y="2862"/>
                      <a:pt x="16702" y="700"/>
                      <a:pt x="16702" y="-1899"/>
                    </a:cubicBezTo>
                    <a:lnTo>
                      <a:pt x="16702" y="-1961"/>
                    </a:lnTo>
                    <a:cubicBezTo>
                      <a:pt x="16978" y="-1623"/>
                      <a:pt x="17263" y="-1223"/>
                      <a:pt x="17607" y="-745"/>
                    </a:cubicBezTo>
                    <a:cubicBezTo>
                      <a:pt x="20039" y="2753"/>
                      <a:pt x="31509" y="14925"/>
                      <a:pt x="34175" y="17658"/>
                    </a:cubicBezTo>
                    <a:lnTo>
                      <a:pt x="34045" y="18215"/>
                    </a:lnTo>
                    <a:lnTo>
                      <a:pt x="33983" y="18189"/>
                    </a:lnTo>
                    <a:cubicBezTo>
                      <a:pt x="30594" y="15995"/>
                      <a:pt x="26390" y="20912"/>
                      <a:pt x="25990" y="22585"/>
                    </a:cubicBezTo>
                    <a:cubicBezTo>
                      <a:pt x="25595" y="24295"/>
                      <a:pt x="27102" y="32902"/>
                      <a:pt x="24399" y="32902"/>
                    </a:cubicBezTo>
                    <a:cubicBezTo>
                      <a:pt x="21697" y="32902"/>
                      <a:pt x="19010" y="26395"/>
                      <a:pt x="16307" y="25496"/>
                    </a:cubicBezTo>
                    <a:cubicBezTo>
                      <a:pt x="13579" y="24602"/>
                      <a:pt x="15481" y="30428"/>
                      <a:pt x="11583" y="30506"/>
                    </a:cubicBezTo>
                    <a:cubicBezTo>
                      <a:pt x="7862" y="30605"/>
                      <a:pt x="793" y="29228"/>
                      <a:pt x="-3474" y="34986"/>
                    </a:cubicBezTo>
                  </a:path>
                </a:pathLst>
              </a:custGeom>
              <a:solidFill>
                <a:srgbClr val="E2B3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6" name="Figura a mano libera: forma 1295">
                <a:extLst>
                  <a:ext uri="{FF2B5EF4-FFF2-40B4-BE49-F238E27FC236}">
                    <a16:creationId xmlns:a16="http://schemas.microsoft.com/office/drawing/2014/main" id="{80364EEA-B923-47B8-A0B6-4C55E255F7D9}"/>
                  </a:ext>
                </a:extLst>
              </p:cNvPr>
              <p:cNvSpPr/>
              <p:nvPr/>
            </p:nvSpPr>
            <p:spPr>
              <a:xfrm flipV="1">
                <a:off x="7704985" y="4285855"/>
                <a:ext cx="21001" cy="26952"/>
              </a:xfrm>
              <a:custGeom>
                <a:avLst/>
                <a:gdLst>
                  <a:gd name="connsiteX0" fmla="*/ -3832 w 21001"/>
                  <a:gd name="connsiteY0" fmla="*/ 5170 h 26952"/>
                  <a:gd name="connsiteX1" fmla="*/ 1324 w 21001"/>
                  <a:gd name="connsiteY1" fmla="*/ -1934 h 26952"/>
                  <a:gd name="connsiteX2" fmla="*/ 12935 w 21001"/>
                  <a:gd name="connsiteY2" fmla="*/ 13247 h 26952"/>
                  <a:gd name="connsiteX3" fmla="*/ 17170 w 21001"/>
                  <a:gd name="connsiteY3" fmla="*/ 18382 h 26952"/>
                  <a:gd name="connsiteX4" fmla="*/ 14135 w 21001"/>
                  <a:gd name="connsiteY4" fmla="*/ 25019 h 26952"/>
                  <a:gd name="connsiteX5" fmla="*/ -3832 w 21001"/>
                  <a:gd name="connsiteY5" fmla="*/ 5170 h 26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001" h="26952">
                    <a:moveTo>
                      <a:pt x="-3832" y="5170"/>
                    </a:moveTo>
                    <a:cubicBezTo>
                      <a:pt x="-3832" y="5170"/>
                      <a:pt x="498" y="3679"/>
                      <a:pt x="1324" y="-1934"/>
                    </a:cubicBezTo>
                    <a:cubicBezTo>
                      <a:pt x="1324" y="-1934"/>
                      <a:pt x="8922" y="11532"/>
                      <a:pt x="12935" y="13247"/>
                    </a:cubicBezTo>
                    <a:cubicBezTo>
                      <a:pt x="16962" y="14972"/>
                      <a:pt x="17170" y="18382"/>
                      <a:pt x="17170" y="18382"/>
                    </a:cubicBezTo>
                    <a:lnTo>
                      <a:pt x="14135" y="25019"/>
                    </a:lnTo>
                    <a:cubicBezTo>
                      <a:pt x="14135" y="25019"/>
                      <a:pt x="-942" y="9890"/>
                      <a:pt x="-3832" y="5170"/>
                    </a:cubicBezTo>
                  </a:path>
                </a:pathLst>
              </a:custGeom>
              <a:solidFill>
                <a:srgbClr val="BCC3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7" name="Figura a mano libera: forma 1296">
                <a:extLst>
                  <a:ext uri="{FF2B5EF4-FFF2-40B4-BE49-F238E27FC236}">
                    <a16:creationId xmlns:a16="http://schemas.microsoft.com/office/drawing/2014/main" id="{8BEBC963-A060-4DB6-830A-BA74A5C3D0BE}"/>
                  </a:ext>
                </a:extLst>
              </p:cNvPr>
              <p:cNvSpPr/>
              <p:nvPr/>
            </p:nvSpPr>
            <p:spPr>
              <a:xfrm flipV="1">
                <a:off x="7578838" y="4231778"/>
                <a:ext cx="366977" cy="99511"/>
              </a:xfrm>
              <a:custGeom>
                <a:avLst/>
                <a:gdLst>
                  <a:gd name="connsiteX0" fmla="*/ 279325 w 366977"/>
                  <a:gd name="connsiteY0" fmla="*/ 88220 h 99511"/>
                  <a:gd name="connsiteX1" fmla="*/ 294797 w 366977"/>
                  <a:gd name="connsiteY1" fmla="*/ 82217 h 99511"/>
                  <a:gd name="connsiteX2" fmla="*/ 327441 w 366977"/>
                  <a:gd name="connsiteY2" fmla="*/ -1973 h 99511"/>
                  <a:gd name="connsiteX3" fmla="*/ 363068 w 366977"/>
                  <a:gd name="connsiteY3" fmla="*/ -1973 h 99511"/>
                  <a:gd name="connsiteX4" fmla="*/ 307691 w 366977"/>
                  <a:gd name="connsiteY4" fmla="*/ 89369 h 99511"/>
                  <a:gd name="connsiteX5" fmla="*/ 296527 w 366977"/>
                  <a:gd name="connsiteY5" fmla="*/ 97539 h 99511"/>
                  <a:gd name="connsiteX6" fmla="*/ 92104 w 366977"/>
                  <a:gd name="connsiteY6" fmla="*/ 97539 h 99511"/>
                  <a:gd name="connsiteX7" fmla="*/ 72859 w 366977"/>
                  <a:gd name="connsiteY7" fmla="*/ 91920 h 99511"/>
                  <a:gd name="connsiteX8" fmla="*/ -3910 w 366977"/>
                  <a:gd name="connsiteY8" fmla="*/ -1973 h 99511"/>
                  <a:gd name="connsiteX9" fmla="*/ 30824 w 366977"/>
                  <a:gd name="connsiteY9" fmla="*/ -850 h 99511"/>
                  <a:gd name="connsiteX10" fmla="*/ 90306 w 366977"/>
                  <a:gd name="connsiteY10" fmla="*/ 80331 h 99511"/>
                  <a:gd name="connsiteX11" fmla="*/ 110399 w 366977"/>
                  <a:gd name="connsiteY11" fmla="*/ 88220 h 99511"/>
                  <a:gd name="connsiteX12" fmla="*/ 168842 w 366977"/>
                  <a:gd name="connsiteY12" fmla="*/ 88220 h 99511"/>
                  <a:gd name="connsiteX13" fmla="*/ 168842 w 366977"/>
                  <a:gd name="connsiteY13" fmla="*/ -1973 h 99511"/>
                  <a:gd name="connsiteX14" fmla="*/ 200799 w 366977"/>
                  <a:gd name="connsiteY14" fmla="*/ -1973 h 99511"/>
                  <a:gd name="connsiteX15" fmla="*/ 200799 w 366977"/>
                  <a:gd name="connsiteY15" fmla="*/ 88220 h 99511"/>
                  <a:gd name="connsiteX16" fmla="*/ 279325 w 366977"/>
                  <a:gd name="connsiteY16" fmla="*/ 88220 h 99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6977" h="99511">
                    <a:moveTo>
                      <a:pt x="279325" y="88220"/>
                    </a:moveTo>
                    <a:cubicBezTo>
                      <a:pt x="290260" y="88220"/>
                      <a:pt x="290577" y="88220"/>
                      <a:pt x="294797" y="82217"/>
                    </a:cubicBezTo>
                    <a:cubicBezTo>
                      <a:pt x="298076" y="77560"/>
                      <a:pt x="316381" y="28161"/>
                      <a:pt x="327441" y="-1973"/>
                    </a:cubicBezTo>
                    <a:lnTo>
                      <a:pt x="363068" y="-1973"/>
                    </a:lnTo>
                    <a:cubicBezTo>
                      <a:pt x="346151" y="25697"/>
                      <a:pt x="310456" y="84140"/>
                      <a:pt x="307691" y="89369"/>
                    </a:cubicBezTo>
                    <a:cubicBezTo>
                      <a:pt x="303705" y="97102"/>
                      <a:pt x="302764" y="97539"/>
                      <a:pt x="296527" y="97539"/>
                    </a:cubicBezTo>
                    <a:cubicBezTo>
                      <a:pt x="291876" y="97539"/>
                      <a:pt x="92104" y="97539"/>
                      <a:pt x="92104" y="97539"/>
                    </a:cubicBezTo>
                    <a:cubicBezTo>
                      <a:pt x="81149" y="97539"/>
                      <a:pt x="79953" y="97539"/>
                      <a:pt x="72859" y="91920"/>
                    </a:cubicBezTo>
                    <a:cubicBezTo>
                      <a:pt x="67844" y="87939"/>
                      <a:pt x="13127" y="19409"/>
                      <a:pt x="-3910" y="-1973"/>
                    </a:cubicBezTo>
                    <a:lnTo>
                      <a:pt x="30824" y="-850"/>
                    </a:lnTo>
                    <a:cubicBezTo>
                      <a:pt x="30824" y="-850"/>
                      <a:pt x="85971" y="73101"/>
                      <a:pt x="90306" y="80331"/>
                    </a:cubicBezTo>
                    <a:cubicBezTo>
                      <a:pt x="95030" y="88220"/>
                      <a:pt x="95030" y="88220"/>
                      <a:pt x="110399" y="88220"/>
                    </a:cubicBezTo>
                    <a:cubicBezTo>
                      <a:pt x="117379" y="88220"/>
                      <a:pt x="168842" y="88220"/>
                      <a:pt x="168842" y="88220"/>
                    </a:cubicBezTo>
                    <a:lnTo>
                      <a:pt x="168842" y="-1973"/>
                    </a:lnTo>
                    <a:lnTo>
                      <a:pt x="200799" y="-1973"/>
                    </a:lnTo>
                    <a:lnTo>
                      <a:pt x="200799" y="88220"/>
                    </a:lnTo>
                    <a:cubicBezTo>
                      <a:pt x="276674" y="88220"/>
                      <a:pt x="271253" y="88220"/>
                      <a:pt x="279325" y="88220"/>
                    </a:cubicBezTo>
                  </a:path>
                </a:pathLst>
              </a:custGeom>
              <a:solidFill>
                <a:srgbClr val="F687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8" name="Figura a mano libera: forma 1297">
                <a:extLst>
                  <a:ext uri="{FF2B5EF4-FFF2-40B4-BE49-F238E27FC236}">
                    <a16:creationId xmlns:a16="http://schemas.microsoft.com/office/drawing/2014/main" id="{21EDB185-CEF4-4D09-B894-5317CB8B2405}"/>
                  </a:ext>
                </a:extLst>
              </p:cNvPr>
              <p:cNvSpPr/>
              <p:nvPr/>
            </p:nvSpPr>
            <p:spPr>
              <a:xfrm flipV="1">
                <a:off x="7494772" y="4325889"/>
                <a:ext cx="505317" cy="128741"/>
              </a:xfrm>
              <a:custGeom>
                <a:avLst/>
                <a:gdLst>
                  <a:gd name="connsiteX0" fmla="*/ 275800 w 505317"/>
                  <a:gd name="connsiteY0" fmla="*/ 81758 h 128741"/>
                  <a:gd name="connsiteX1" fmla="*/ 251560 w 505317"/>
                  <a:gd name="connsiteY1" fmla="*/ 81758 h 128741"/>
                  <a:gd name="connsiteX2" fmla="*/ 245853 w 505317"/>
                  <a:gd name="connsiteY2" fmla="*/ 87449 h 128741"/>
                  <a:gd name="connsiteX3" fmla="*/ 251560 w 505317"/>
                  <a:gd name="connsiteY3" fmla="*/ 93171 h 128741"/>
                  <a:gd name="connsiteX4" fmla="*/ 275800 w 505317"/>
                  <a:gd name="connsiteY4" fmla="*/ 93171 h 128741"/>
                  <a:gd name="connsiteX5" fmla="*/ 281490 w 505317"/>
                  <a:gd name="connsiteY5" fmla="*/ 87449 h 128741"/>
                  <a:gd name="connsiteX6" fmla="*/ 275800 w 505317"/>
                  <a:gd name="connsiteY6" fmla="*/ 81758 h 128741"/>
                  <a:gd name="connsiteX7" fmla="*/ 52593 w 505317"/>
                  <a:gd name="connsiteY7" fmla="*/ 125321 h 128741"/>
                  <a:gd name="connsiteX8" fmla="*/ 55052 w 505317"/>
                  <a:gd name="connsiteY8" fmla="*/ -1336 h 128741"/>
                  <a:gd name="connsiteX9" fmla="*/ 62889 w 505317"/>
                  <a:gd name="connsiteY9" fmla="*/ -1736 h 128741"/>
                  <a:gd name="connsiteX10" fmla="*/ 130209 w 505317"/>
                  <a:gd name="connsiteY10" fmla="*/ 63718 h 128741"/>
                  <a:gd name="connsiteX11" fmla="*/ 197545 w 505317"/>
                  <a:gd name="connsiteY11" fmla="*/ -1736 h 128741"/>
                  <a:gd name="connsiteX12" fmla="*/ 310933 w 505317"/>
                  <a:gd name="connsiteY12" fmla="*/ -1736 h 128741"/>
                  <a:gd name="connsiteX13" fmla="*/ 378632 w 505317"/>
                  <a:gd name="connsiteY13" fmla="*/ 64118 h 128741"/>
                  <a:gd name="connsiteX14" fmla="*/ 446347 w 505317"/>
                  <a:gd name="connsiteY14" fmla="*/ -1549 h 128741"/>
                  <a:gd name="connsiteX15" fmla="*/ 477749 w 505317"/>
                  <a:gd name="connsiteY15" fmla="*/ 127005 h 128741"/>
                  <a:gd name="connsiteX16" fmla="*/ 52593 w 505317"/>
                  <a:gd name="connsiteY16" fmla="*/ 125321 h 12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05317" h="128741">
                    <a:moveTo>
                      <a:pt x="275800" y="81758"/>
                    </a:moveTo>
                    <a:lnTo>
                      <a:pt x="251560" y="81758"/>
                    </a:lnTo>
                    <a:cubicBezTo>
                      <a:pt x="248400" y="81758"/>
                      <a:pt x="245853" y="84336"/>
                      <a:pt x="245853" y="87449"/>
                    </a:cubicBezTo>
                    <a:cubicBezTo>
                      <a:pt x="245853" y="90635"/>
                      <a:pt x="248400" y="93171"/>
                      <a:pt x="251560" y="93171"/>
                    </a:cubicBezTo>
                    <a:lnTo>
                      <a:pt x="275800" y="93171"/>
                    </a:lnTo>
                    <a:cubicBezTo>
                      <a:pt x="278949" y="93171"/>
                      <a:pt x="281490" y="90635"/>
                      <a:pt x="281490" y="87449"/>
                    </a:cubicBezTo>
                    <a:cubicBezTo>
                      <a:pt x="281490" y="84336"/>
                      <a:pt x="278949" y="81758"/>
                      <a:pt x="275800" y="81758"/>
                    </a:cubicBezTo>
                    <a:close/>
                    <a:moveTo>
                      <a:pt x="52593" y="125321"/>
                    </a:moveTo>
                    <a:cubicBezTo>
                      <a:pt x="-13500" y="125321"/>
                      <a:pt x="-32309" y="-1336"/>
                      <a:pt x="55052" y="-1336"/>
                    </a:cubicBezTo>
                    <a:cubicBezTo>
                      <a:pt x="60914" y="-1336"/>
                      <a:pt x="35266" y="-1736"/>
                      <a:pt x="62889" y="-1736"/>
                    </a:cubicBezTo>
                    <a:cubicBezTo>
                      <a:pt x="63897" y="34525"/>
                      <a:pt x="93719" y="63718"/>
                      <a:pt x="130209" y="63718"/>
                    </a:cubicBezTo>
                    <a:cubicBezTo>
                      <a:pt x="166704" y="63718"/>
                      <a:pt x="196510" y="34525"/>
                      <a:pt x="197545" y="-1736"/>
                    </a:cubicBezTo>
                    <a:cubicBezTo>
                      <a:pt x="234377" y="-1736"/>
                      <a:pt x="273570" y="-1736"/>
                      <a:pt x="310933" y="-1736"/>
                    </a:cubicBezTo>
                    <a:cubicBezTo>
                      <a:pt x="311936" y="34738"/>
                      <a:pt x="341914" y="64118"/>
                      <a:pt x="378632" y="64118"/>
                    </a:cubicBezTo>
                    <a:cubicBezTo>
                      <a:pt x="415288" y="64118"/>
                      <a:pt x="445214" y="34842"/>
                      <a:pt x="446347" y="-1549"/>
                    </a:cubicBezTo>
                    <a:cubicBezTo>
                      <a:pt x="515528" y="-1549"/>
                      <a:pt x="511713" y="63692"/>
                      <a:pt x="477749" y="127005"/>
                    </a:cubicBezTo>
                    <a:cubicBezTo>
                      <a:pt x="477749" y="127005"/>
                      <a:pt x="55696" y="125321"/>
                      <a:pt x="52593" y="125321"/>
                    </a:cubicBezTo>
                  </a:path>
                </a:pathLst>
              </a:custGeom>
              <a:solidFill>
                <a:srgbClr val="EC1D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9" name="Figura a mano libera: forma 1298">
                <a:extLst>
                  <a:ext uri="{FF2B5EF4-FFF2-40B4-BE49-F238E27FC236}">
                    <a16:creationId xmlns:a16="http://schemas.microsoft.com/office/drawing/2014/main" id="{26E98AD6-D1C9-447C-B3A8-5C30A12DB45E}"/>
                  </a:ext>
                </a:extLst>
              </p:cNvPr>
              <p:cNvSpPr/>
              <p:nvPr/>
            </p:nvSpPr>
            <p:spPr>
              <a:xfrm flipV="1">
                <a:off x="7619875" y="4327386"/>
                <a:ext cx="150" cy="3897"/>
              </a:xfrm>
              <a:custGeom>
                <a:avLst/>
                <a:gdLst>
                  <a:gd name="connsiteX0" fmla="*/ -3522 w 150"/>
                  <a:gd name="connsiteY0" fmla="*/ -1873 h 3897"/>
                  <a:gd name="connsiteX1" fmla="*/ -3672 w 150"/>
                  <a:gd name="connsiteY1" fmla="*/ -1873 h 3897"/>
                  <a:gd name="connsiteX2" fmla="*/ -3522 w 150"/>
                  <a:gd name="connsiteY2" fmla="*/ -1873 h 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" h="3897">
                    <a:moveTo>
                      <a:pt x="-3522" y="-1873"/>
                    </a:moveTo>
                    <a:lnTo>
                      <a:pt x="-3672" y="-1873"/>
                    </a:lnTo>
                    <a:lnTo>
                      <a:pt x="-3522" y="-1873"/>
                    </a:lnTo>
                  </a:path>
                </a:pathLst>
              </a:custGeom>
              <a:solidFill>
                <a:srgbClr val="EE293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0" name="Figura a mano libera: forma 1299">
                <a:extLst>
                  <a:ext uri="{FF2B5EF4-FFF2-40B4-BE49-F238E27FC236}">
                    <a16:creationId xmlns:a16="http://schemas.microsoft.com/office/drawing/2014/main" id="{449EFB5F-47B5-4892-BE49-A3C9A623DD44}"/>
                  </a:ext>
                </a:extLst>
              </p:cNvPr>
              <p:cNvSpPr/>
              <p:nvPr/>
            </p:nvSpPr>
            <p:spPr>
              <a:xfrm flipV="1">
                <a:off x="7744510" y="4359723"/>
                <a:ext cx="35637" cy="11413"/>
              </a:xfrm>
              <a:custGeom>
                <a:avLst/>
                <a:gdLst>
                  <a:gd name="connsiteX0" fmla="*/ 26037 w 35637"/>
                  <a:gd name="connsiteY0" fmla="*/ -1790 h 11413"/>
                  <a:gd name="connsiteX1" fmla="*/ 1797 w 35637"/>
                  <a:gd name="connsiteY1" fmla="*/ -1790 h 11413"/>
                  <a:gd name="connsiteX2" fmla="*/ -3910 w 35637"/>
                  <a:gd name="connsiteY2" fmla="*/ 3901 h 11413"/>
                  <a:gd name="connsiteX3" fmla="*/ 1797 w 35637"/>
                  <a:gd name="connsiteY3" fmla="*/ 9623 h 11413"/>
                  <a:gd name="connsiteX4" fmla="*/ 26037 w 35637"/>
                  <a:gd name="connsiteY4" fmla="*/ 9623 h 11413"/>
                  <a:gd name="connsiteX5" fmla="*/ 31728 w 35637"/>
                  <a:gd name="connsiteY5" fmla="*/ 3901 h 11413"/>
                  <a:gd name="connsiteX6" fmla="*/ 26037 w 35637"/>
                  <a:gd name="connsiteY6" fmla="*/ -1790 h 11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637" h="11413">
                    <a:moveTo>
                      <a:pt x="26037" y="-1790"/>
                    </a:moveTo>
                    <a:lnTo>
                      <a:pt x="1797" y="-1790"/>
                    </a:lnTo>
                    <a:cubicBezTo>
                      <a:pt x="-1363" y="-1790"/>
                      <a:pt x="-3910" y="788"/>
                      <a:pt x="-3910" y="3901"/>
                    </a:cubicBezTo>
                    <a:cubicBezTo>
                      <a:pt x="-3910" y="7087"/>
                      <a:pt x="-1363" y="9623"/>
                      <a:pt x="1797" y="9623"/>
                    </a:cubicBezTo>
                    <a:lnTo>
                      <a:pt x="26037" y="9623"/>
                    </a:lnTo>
                    <a:cubicBezTo>
                      <a:pt x="29186" y="9623"/>
                      <a:pt x="31728" y="7087"/>
                      <a:pt x="31728" y="3901"/>
                    </a:cubicBezTo>
                    <a:cubicBezTo>
                      <a:pt x="31728" y="788"/>
                      <a:pt x="29186" y="-1790"/>
                      <a:pt x="26037" y="-1790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1" name="Figura a mano libera: forma 1300">
                <a:extLst>
                  <a:ext uri="{FF2B5EF4-FFF2-40B4-BE49-F238E27FC236}">
                    <a16:creationId xmlns:a16="http://schemas.microsoft.com/office/drawing/2014/main" id="{403380C9-04E0-4AAC-AE49-A64A64FD9676}"/>
                  </a:ext>
                </a:extLst>
              </p:cNvPr>
              <p:cNvSpPr/>
              <p:nvPr/>
            </p:nvSpPr>
            <p:spPr>
              <a:xfrm flipV="1">
                <a:off x="7569254" y="4398635"/>
                <a:ext cx="114110" cy="114100"/>
              </a:xfrm>
              <a:custGeom>
                <a:avLst/>
                <a:gdLst>
                  <a:gd name="connsiteX0" fmla="*/ 53372 w 114110"/>
                  <a:gd name="connsiteY0" fmla="*/ 32178 h 114100"/>
                  <a:gd name="connsiteX1" fmla="*/ 30120 w 114110"/>
                  <a:gd name="connsiteY1" fmla="*/ 55447 h 114100"/>
                  <a:gd name="connsiteX2" fmla="*/ 53372 w 114110"/>
                  <a:gd name="connsiteY2" fmla="*/ 78709 h 114100"/>
                  <a:gd name="connsiteX3" fmla="*/ 76646 w 114110"/>
                  <a:gd name="connsiteY3" fmla="*/ 55447 h 114100"/>
                  <a:gd name="connsiteX4" fmla="*/ 53372 w 114110"/>
                  <a:gd name="connsiteY4" fmla="*/ 32178 h 114100"/>
                  <a:gd name="connsiteX5" fmla="*/ 53372 w 114110"/>
                  <a:gd name="connsiteY5" fmla="*/ 112507 h 114100"/>
                  <a:gd name="connsiteX6" fmla="*/ -3683 w 114110"/>
                  <a:gd name="connsiteY6" fmla="*/ 55447 h 114100"/>
                  <a:gd name="connsiteX7" fmla="*/ 53372 w 114110"/>
                  <a:gd name="connsiteY7" fmla="*/ -1593 h 114100"/>
                  <a:gd name="connsiteX8" fmla="*/ 110428 w 114110"/>
                  <a:gd name="connsiteY8" fmla="*/ 55447 h 114100"/>
                  <a:gd name="connsiteX9" fmla="*/ 53372 w 114110"/>
                  <a:gd name="connsiteY9" fmla="*/ 112507 h 11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10" h="114100">
                    <a:moveTo>
                      <a:pt x="53372" y="32178"/>
                    </a:moveTo>
                    <a:cubicBezTo>
                      <a:pt x="40525" y="32178"/>
                      <a:pt x="30120" y="42614"/>
                      <a:pt x="30120" y="55447"/>
                    </a:cubicBezTo>
                    <a:cubicBezTo>
                      <a:pt x="30120" y="68315"/>
                      <a:pt x="40525" y="78709"/>
                      <a:pt x="53372" y="78709"/>
                    </a:cubicBezTo>
                    <a:cubicBezTo>
                      <a:pt x="66225" y="78709"/>
                      <a:pt x="76646" y="68315"/>
                      <a:pt x="76646" y="55447"/>
                    </a:cubicBezTo>
                    <a:cubicBezTo>
                      <a:pt x="76646" y="42614"/>
                      <a:pt x="66225" y="32178"/>
                      <a:pt x="53372" y="32178"/>
                    </a:cubicBezTo>
                    <a:close/>
                    <a:moveTo>
                      <a:pt x="53372" y="112507"/>
                    </a:moveTo>
                    <a:cubicBezTo>
                      <a:pt x="21872" y="112507"/>
                      <a:pt x="-3683" y="86952"/>
                      <a:pt x="-3683" y="55447"/>
                    </a:cubicBezTo>
                    <a:cubicBezTo>
                      <a:pt x="-3683" y="23946"/>
                      <a:pt x="21872" y="-1593"/>
                      <a:pt x="53372" y="-1593"/>
                    </a:cubicBezTo>
                    <a:cubicBezTo>
                      <a:pt x="84899" y="-1593"/>
                      <a:pt x="110428" y="23946"/>
                      <a:pt x="110428" y="55447"/>
                    </a:cubicBezTo>
                    <a:cubicBezTo>
                      <a:pt x="110428" y="86952"/>
                      <a:pt x="84899" y="112507"/>
                      <a:pt x="53372" y="112507"/>
                    </a:cubicBezTo>
                  </a:path>
                </a:pathLst>
              </a:custGeom>
              <a:solidFill>
                <a:srgbClr val="3A3A3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2" name="Figura a mano libera: forma 1301">
                <a:extLst>
                  <a:ext uri="{FF2B5EF4-FFF2-40B4-BE49-F238E27FC236}">
                    <a16:creationId xmlns:a16="http://schemas.microsoft.com/office/drawing/2014/main" id="{3D0E00F0-2960-4BEE-8177-A083DD496229}"/>
                  </a:ext>
                </a:extLst>
              </p:cNvPr>
              <p:cNvSpPr/>
              <p:nvPr/>
            </p:nvSpPr>
            <p:spPr>
              <a:xfrm flipV="1">
                <a:off x="7553202" y="4381858"/>
                <a:ext cx="144682" cy="67538"/>
              </a:xfrm>
              <a:custGeom>
                <a:avLst/>
                <a:gdLst>
                  <a:gd name="connsiteX0" fmla="*/ 132213 w 144682"/>
                  <a:gd name="connsiteY0" fmla="*/ -1681 h 67538"/>
                  <a:gd name="connsiteX1" fmla="*/ 123747 w 144682"/>
                  <a:gd name="connsiteY1" fmla="*/ 4832 h 67538"/>
                  <a:gd name="connsiteX2" fmla="*/ 68365 w 144682"/>
                  <a:gd name="connsiteY2" fmla="*/ 48327 h 67538"/>
                  <a:gd name="connsiteX3" fmla="*/ 15447 w 144682"/>
                  <a:gd name="connsiteY3" fmla="*/ 6588 h 67538"/>
                  <a:gd name="connsiteX4" fmla="*/ 2542 w 144682"/>
                  <a:gd name="connsiteY4" fmla="*/ 736 h 67538"/>
                  <a:gd name="connsiteX5" fmla="*/ -3300 w 144682"/>
                  <a:gd name="connsiteY5" fmla="*/ 11676 h 67538"/>
                  <a:gd name="connsiteX6" fmla="*/ 68365 w 144682"/>
                  <a:gd name="connsiteY6" fmla="*/ 65858 h 67538"/>
                  <a:gd name="connsiteX7" fmla="*/ 140701 w 144682"/>
                  <a:gd name="connsiteY7" fmla="*/ 9390 h 67538"/>
                  <a:gd name="connsiteX8" fmla="*/ 134495 w 144682"/>
                  <a:gd name="connsiteY8" fmla="*/ -1379 h 67538"/>
                  <a:gd name="connsiteX9" fmla="*/ 132213 w 144682"/>
                  <a:gd name="connsiteY9" fmla="*/ -1681 h 67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682" h="67538">
                    <a:moveTo>
                      <a:pt x="132213" y="-1681"/>
                    </a:moveTo>
                    <a:cubicBezTo>
                      <a:pt x="128373" y="-1681"/>
                      <a:pt x="124823" y="913"/>
                      <a:pt x="123747" y="4832"/>
                    </a:cubicBezTo>
                    <a:cubicBezTo>
                      <a:pt x="116861" y="30412"/>
                      <a:pt x="94097" y="48327"/>
                      <a:pt x="68365" y="48327"/>
                    </a:cubicBezTo>
                    <a:cubicBezTo>
                      <a:pt x="43070" y="48327"/>
                      <a:pt x="22972" y="31540"/>
                      <a:pt x="15447" y="6588"/>
                    </a:cubicBezTo>
                    <a:cubicBezTo>
                      <a:pt x="14059" y="1957"/>
                      <a:pt x="7220" y="-678"/>
                      <a:pt x="2542" y="736"/>
                    </a:cubicBezTo>
                    <a:cubicBezTo>
                      <a:pt x="-2078" y="2139"/>
                      <a:pt x="-4713" y="7040"/>
                      <a:pt x="-3300" y="11676"/>
                    </a:cubicBezTo>
                    <a:cubicBezTo>
                      <a:pt x="6476" y="44092"/>
                      <a:pt x="35285" y="65858"/>
                      <a:pt x="68365" y="65858"/>
                    </a:cubicBezTo>
                    <a:cubicBezTo>
                      <a:pt x="102007" y="65858"/>
                      <a:pt x="131751" y="42616"/>
                      <a:pt x="140701" y="9390"/>
                    </a:cubicBezTo>
                    <a:cubicBezTo>
                      <a:pt x="141948" y="4691"/>
                      <a:pt x="139198" y="-116"/>
                      <a:pt x="134495" y="-1379"/>
                    </a:cubicBezTo>
                    <a:cubicBezTo>
                      <a:pt x="133747" y="-1577"/>
                      <a:pt x="132967" y="-1681"/>
                      <a:pt x="132213" y="-168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3" name="Figura a mano libera: forma 1302">
                <a:extLst>
                  <a:ext uri="{FF2B5EF4-FFF2-40B4-BE49-F238E27FC236}">
                    <a16:creationId xmlns:a16="http://schemas.microsoft.com/office/drawing/2014/main" id="{F70A4E07-FE6A-4410-891A-F8E6BB3BE6D3}"/>
                  </a:ext>
                </a:extLst>
              </p:cNvPr>
              <p:cNvSpPr/>
              <p:nvPr/>
            </p:nvSpPr>
            <p:spPr>
              <a:xfrm flipV="1">
                <a:off x="7617412" y="4447614"/>
                <a:ext cx="16241" cy="16178"/>
              </a:xfrm>
              <a:custGeom>
                <a:avLst/>
                <a:gdLst>
                  <a:gd name="connsiteX0" fmla="*/ 12560 w 16241"/>
                  <a:gd name="connsiteY0" fmla="*/ 6504 h 16178"/>
                  <a:gd name="connsiteX1" fmla="*/ 4447 w 16241"/>
                  <a:gd name="connsiteY1" fmla="*/ -1593 h 16178"/>
                  <a:gd name="connsiteX2" fmla="*/ -3682 w 16241"/>
                  <a:gd name="connsiteY2" fmla="*/ 6504 h 16178"/>
                  <a:gd name="connsiteX3" fmla="*/ 4447 w 16241"/>
                  <a:gd name="connsiteY3" fmla="*/ 14586 h 16178"/>
                  <a:gd name="connsiteX4" fmla="*/ 12560 w 16241"/>
                  <a:gd name="connsiteY4" fmla="*/ 6504 h 1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41" h="16178">
                    <a:moveTo>
                      <a:pt x="12560" y="6504"/>
                    </a:moveTo>
                    <a:cubicBezTo>
                      <a:pt x="12560" y="2014"/>
                      <a:pt x="8922" y="-1593"/>
                      <a:pt x="4447" y="-1593"/>
                    </a:cubicBezTo>
                    <a:cubicBezTo>
                      <a:pt x="-33" y="-1593"/>
                      <a:pt x="-3682" y="2014"/>
                      <a:pt x="-3682" y="6504"/>
                    </a:cubicBezTo>
                    <a:cubicBezTo>
                      <a:pt x="-3682" y="11000"/>
                      <a:pt x="-33" y="14586"/>
                      <a:pt x="4447" y="14586"/>
                    </a:cubicBezTo>
                    <a:cubicBezTo>
                      <a:pt x="8922" y="14586"/>
                      <a:pt x="12560" y="11000"/>
                      <a:pt x="12560" y="650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4" name="Figura a mano libera: forma 1303">
                <a:extLst>
                  <a:ext uri="{FF2B5EF4-FFF2-40B4-BE49-F238E27FC236}">
                    <a16:creationId xmlns:a16="http://schemas.microsoft.com/office/drawing/2014/main" id="{190F9DA9-09DC-4ACF-B32E-5DDAFE82E88B}"/>
                  </a:ext>
                </a:extLst>
              </p:cNvPr>
              <p:cNvSpPr/>
              <p:nvPr/>
            </p:nvSpPr>
            <p:spPr>
              <a:xfrm flipV="1">
                <a:off x="7623378" y="4435525"/>
                <a:ext cx="4355" cy="4355"/>
              </a:xfrm>
              <a:custGeom>
                <a:avLst/>
                <a:gdLst>
                  <a:gd name="connsiteX0" fmla="*/ 674 w 4355"/>
                  <a:gd name="connsiteY0" fmla="*/ 550 h 4355"/>
                  <a:gd name="connsiteX1" fmla="*/ -1520 w 4355"/>
                  <a:gd name="connsiteY1" fmla="*/ -1632 h 4355"/>
                  <a:gd name="connsiteX2" fmla="*/ -3682 w 4355"/>
                  <a:gd name="connsiteY2" fmla="*/ 550 h 4355"/>
                  <a:gd name="connsiteX3" fmla="*/ -1520 w 4355"/>
                  <a:gd name="connsiteY3" fmla="*/ 2723 h 4355"/>
                  <a:gd name="connsiteX4" fmla="*/ 674 w 4355"/>
                  <a:gd name="connsiteY4" fmla="*/ 550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5">
                    <a:moveTo>
                      <a:pt x="674" y="550"/>
                    </a:moveTo>
                    <a:cubicBezTo>
                      <a:pt x="674" y="-650"/>
                      <a:pt x="-298" y="-1632"/>
                      <a:pt x="-1520" y="-1632"/>
                    </a:cubicBezTo>
                    <a:cubicBezTo>
                      <a:pt x="-2731" y="-1632"/>
                      <a:pt x="-3682" y="-650"/>
                      <a:pt x="-3682" y="550"/>
                    </a:cubicBezTo>
                    <a:cubicBezTo>
                      <a:pt x="-3682" y="1756"/>
                      <a:pt x="-2731" y="2723"/>
                      <a:pt x="-1520" y="2723"/>
                    </a:cubicBezTo>
                    <a:cubicBezTo>
                      <a:pt x="-298" y="2723"/>
                      <a:pt x="674" y="1756"/>
                      <a:pt x="674" y="550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5" name="Figura a mano libera: forma 1304">
                <a:extLst>
                  <a:ext uri="{FF2B5EF4-FFF2-40B4-BE49-F238E27FC236}">
                    <a16:creationId xmlns:a16="http://schemas.microsoft.com/office/drawing/2014/main" id="{61E81BB0-61B5-4BB1-B502-E946AE4DD7A9}"/>
                  </a:ext>
                </a:extLst>
              </p:cNvPr>
              <p:cNvSpPr/>
              <p:nvPr/>
            </p:nvSpPr>
            <p:spPr>
              <a:xfrm flipV="1">
                <a:off x="7617214" y="4436610"/>
                <a:ext cx="4349" cy="4358"/>
              </a:xfrm>
              <a:custGeom>
                <a:avLst/>
                <a:gdLst>
                  <a:gd name="connsiteX0" fmla="*/ 549 w 4349"/>
                  <a:gd name="connsiteY0" fmla="*/ 1271 h 4358"/>
                  <a:gd name="connsiteX1" fmla="*/ -745 w 4349"/>
                  <a:gd name="connsiteY1" fmla="*/ -1499 h 4358"/>
                  <a:gd name="connsiteX2" fmla="*/ -3536 w 4349"/>
                  <a:gd name="connsiteY2" fmla="*/ -210 h 4358"/>
                  <a:gd name="connsiteX3" fmla="*/ -2226 w 4349"/>
                  <a:gd name="connsiteY3" fmla="*/ 2581 h 4358"/>
                  <a:gd name="connsiteX4" fmla="*/ 549 w 4349"/>
                  <a:gd name="connsiteY4" fmla="*/ 1271 h 4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9" h="4358">
                    <a:moveTo>
                      <a:pt x="549" y="1271"/>
                    </a:moveTo>
                    <a:cubicBezTo>
                      <a:pt x="954" y="169"/>
                      <a:pt x="372" y="-1073"/>
                      <a:pt x="-745" y="-1499"/>
                    </a:cubicBezTo>
                    <a:cubicBezTo>
                      <a:pt x="-1873" y="-1915"/>
                      <a:pt x="-3146" y="-1302"/>
                      <a:pt x="-3536" y="-210"/>
                    </a:cubicBezTo>
                    <a:cubicBezTo>
                      <a:pt x="-3952" y="944"/>
                      <a:pt x="-3380" y="2170"/>
                      <a:pt x="-2226" y="2581"/>
                    </a:cubicBezTo>
                    <a:cubicBezTo>
                      <a:pt x="-1114" y="3028"/>
                      <a:pt x="149" y="2420"/>
                      <a:pt x="549" y="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6" name="Figura a mano libera: forma 1305">
                <a:extLst>
                  <a:ext uri="{FF2B5EF4-FFF2-40B4-BE49-F238E27FC236}">
                    <a16:creationId xmlns:a16="http://schemas.microsoft.com/office/drawing/2014/main" id="{5D60286B-410D-400E-9430-3D5453603C82}"/>
                  </a:ext>
                </a:extLst>
              </p:cNvPr>
              <p:cNvSpPr/>
              <p:nvPr/>
            </p:nvSpPr>
            <p:spPr>
              <a:xfrm flipV="1">
                <a:off x="7611808" y="4439739"/>
                <a:ext cx="4343" cy="4337"/>
              </a:xfrm>
              <a:custGeom>
                <a:avLst/>
                <a:gdLst>
                  <a:gd name="connsiteX0" fmla="*/ 169 w 4343"/>
                  <a:gd name="connsiteY0" fmla="*/ 1944 h 4337"/>
                  <a:gd name="connsiteX1" fmla="*/ -106 w 4343"/>
                  <a:gd name="connsiteY1" fmla="*/ -1122 h 4337"/>
                  <a:gd name="connsiteX2" fmla="*/ -3162 w 4343"/>
                  <a:gd name="connsiteY2" fmla="*/ -847 h 4337"/>
                  <a:gd name="connsiteX3" fmla="*/ -2881 w 4343"/>
                  <a:gd name="connsiteY3" fmla="*/ 2225 h 4337"/>
                  <a:gd name="connsiteX4" fmla="*/ 169 w 4343"/>
                  <a:gd name="connsiteY4" fmla="*/ 1944 h 4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3" h="4337">
                    <a:moveTo>
                      <a:pt x="169" y="1944"/>
                    </a:moveTo>
                    <a:cubicBezTo>
                      <a:pt x="939" y="1030"/>
                      <a:pt x="835" y="-343"/>
                      <a:pt x="-106" y="-1122"/>
                    </a:cubicBezTo>
                    <a:cubicBezTo>
                      <a:pt x="-1021" y="-1891"/>
                      <a:pt x="-2383" y="-1756"/>
                      <a:pt x="-3162" y="-847"/>
                    </a:cubicBezTo>
                    <a:cubicBezTo>
                      <a:pt x="-3926" y="52"/>
                      <a:pt x="-3801" y="1419"/>
                      <a:pt x="-2881" y="2225"/>
                    </a:cubicBezTo>
                    <a:cubicBezTo>
                      <a:pt x="-1987" y="2984"/>
                      <a:pt x="-605" y="2838"/>
                      <a:pt x="169" y="194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7" name="Figura a mano libera: forma 1306">
                <a:extLst>
                  <a:ext uri="{FF2B5EF4-FFF2-40B4-BE49-F238E27FC236}">
                    <a16:creationId xmlns:a16="http://schemas.microsoft.com/office/drawing/2014/main" id="{10FBB7C1-4624-4A06-A24F-D40EC399325E}"/>
                  </a:ext>
                </a:extLst>
              </p:cNvPr>
              <p:cNvSpPr/>
              <p:nvPr/>
            </p:nvSpPr>
            <p:spPr>
              <a:xfrm flipV="1">
                <a:off x="7607781" y="4444513"/>
                <a:ext cx="4362" cy="4364"/>
              </a:xfrm>
              <a:custGeom>
                <a:avLst/>
                <a:gdLst>
                  <a:gd name="connsiteX0" fmla="*/ -397 w 4362"/>
                  <a:gd name="connsiteY0" fmla="*/ 2452 h 4364"/>
                  <a:gd name="connsiteX1" fmla="*/ 414 w 4362"/>
                  <a:gd name="connsiteY1" fmla="*/ -526 h 4364"/>
                  <a:gd name="connsiteX2" fmla="*/ -2575 w 4362"/>
                  <a:gd name="connsiteY2" fmla="*/ -1332 h 4364"/>
                  <a:gd name="connsiteX3" fmla="*/ -3365 w 4362"/>
                  <a:gd name="connsiteY3" fmla="*/ 1662 h 4364"/>
                  <a:gd name="connsiteX4" fmla="*/ -397 w 4362"/>
                  <a:gd name="connsiteY4" fmla="*/ 245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2" h="4364">
                    <a:moveTo>
                      <a:pt x="-397" y="2452"/>
                    </a:moveTo>
                    <a:cubicBezTo>
                      <a:pt x="653" y="1833"/>
                      <a:pt x="1022" y="518"/>
                      <a:pt x="414" y="-526"/>
                    </a:cubicBezTo>
                    <a:cubicBezTo>
                      <a:pt x="-200" y="-1566"/>
                      <a:pt x="-1515" y="-1914"/>
                      <a:pt x="-2575" y="-1332"/>
                    </a:cubicBezTo>
                    <a:cubicBezTo>
                      <a:pt x="-3620" y="-734"/>
                      <a:pt x="-3957" y="627"/>
                      <a:pt x="-3365" y="1662"/>
                    </a:cubicBezTo>
                    <a:cubicBezTo>
                      <a:pt x="-2752" y="2706"/>
                      <a:pt x="-1421" y="3065"/>
                      <a:pt x="-397" y="245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8" name="Figura a mano libera: forma 1307">
                <a:extLst>
                  <a:ext uri="{FF2B5EF4-FFF2-40B4-BE49-F238E27FC236}">
                    <a16:creationId xmlns:a16="http://schemas.microsoft.com/office/drawing/2014/main" id="{BF3D67E1-C8F7-40BD-810E-620CA3A9E359}"/>
                  </a:ext>
                </a:extLst>
              </p:cNvPr>
              <p:cNvSpPr/>
              <p:nvPr/>
            </p:nvSpPr>
            <p:spPr>
              <a:xfrm flipV="1">
                <a:off x="7605652" y="4450406"/>
                <a:ext cx="4336" cy="4340"/>
              </a:xfrm>
              <a:custGeom>
                <a:avLst/>
                <a:gdLst>
                  <a:gd name="connsiteX0" fmla="*/ -1102 w 4336"/>
                  <a:gd name="connsiteY0" fmla="*/ 2705 h 4340"/>
                  <a:gd name="connsiteX1" fmla="*/ 650 w 4336"/>
                  <a:gd name="connsiteY1" fmla="*/ 195 h 4340"/>
                  <a:gd name="connsiteX2" fmla="*/ -1845 w 4336"/>
                  <a:gd name="connsiteY2" fmla="*/ -1562 h 4340"/>
                  <a:gd name="connsiteX3" fmla="*/ -3623 w 4336"/>
                  <a:gd name="connsiteY3" fmla="*/ 938 h 4340"/>
                  <a:gd name="connsiteX4" fmla="*/ -1102 w 4336"/>
                  <a:gd name="connsiteY4" fmla="*/ 2705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36" h="4340">
                    <a:moveTo>
                      <a:pt x="-1102" y="2705"/>
                    </a:moveTo>
                    <a:cubicBezTo>
                      <a:pt x="78" y="2497"/>
                      <a:pt x="863" y="1390"/>
                      <a:pt x="650" y="195"/>
                    </a:cubicBezTo>
                    <a:cubicBezTo>
                      <a:pt x="452" y="-1001"/>
                      <a:pt x="-681" y="-1785"/>
                      <a:pt x="-1845" y="-1562"/>
                    </a:cubicBezTo>
                    <a:cubicBezTo>
                      <a:pt x="-3046" y="-1339"/>
                      <a:pt x="-3815" y="-242"/>
                      <a:pt x="-3623" y="938"/>
                    </a:cubicBezTo>
                    <a:cubicBezTo>
                      <a:pt x="-3430" y="2154"/>
                      <a:pt x="-2287" y="2918"/>
                      <a:pt x="-1102" y="270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9" name="Figura a mano libera: forma 1308">
                <a:extLst>
                  <a:ext uri="{FF2B5EF4-FFF2-40B4-BE49-F238E27FC236}">
                    <a16:creationId xmlns:a16="http://schemas.microsoft.com/office/drawing/2014/main" id="{7BB63509-E39C-46B9-BC73-AD9018B14044}"/>
                  </a:ext>
                </a:extLst>
              </p:cNvPr>
              <p:cNvSpPr/>
              <p:nvPr/>
            </p:nvSpPr>
            <p:spPr>
              <a:xfrm flipV="1">
                <a:off x="7605652" y="4456647"/>
                <a:ext cx="4336" cy="4335"/>
              </a:xfrm>
              <a:custGeom>
                <a:avLst/>
                <a:gdLst>
                  <a:gd name="connsiteX0" fmla="*/ -1845 w 4336"/>
                  <a:gd name="connsiteY0" fmla="*/ 2719 h 4335"/>
                  <a:gd name="connsiteX1" fmla="*/ 650 w 4336"/>
                  <a:gd name="connsiteY1" fmla="*/ 957 h 4335"/>
                  <a:gd name="connsiteX2" fmla="*/ -1102 w 4336"/>
                  <a:gd name="connsiteY2" fmla="*/ -1553 h 4335"/>
                  <a:gd name="connsiteX3" fmla="*/ -3623 w 4336"/>
                  <a:gd name="connsiteY3" fmla="*/ 208 h 4335"/>
                  <a:gd name="connsiteX4" fmla="*/ -1845 w 4336"/>
                  <a:gd name="connsiteY4" fmla="*/ 2719 h 4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36" h="4335">
                    <a:moveTo>
                      <a:pt x="-1845" y="2719"/>
                    </a:moveTo>
                    <a:cubicBezTo>
                      <a:pt x="-681" y="2916"/>
                      <a:pt x="452" y="2137"/>
                      <a:pt x="650" y="957"/>
                    </a:cubicBezTo>
                    <a:cubicBezTo>
                      <a:pt x="863" y="-223"/>
                      <a:pt x="78" y="-1351"/>
                      <a:pt x="-1102" y="-1553"/>
                    </a:cubicBezTo>
                    <a:cubicBezTo>
                      <a:pt x="-2287" y="-1761"/>
                      <a:pt x="-3409" y="-966"/>
                      <a:pt x="-3623" y="208"/>
                    </a:cubicBezTo>
                    <a:cubicBezTo>
                      <a:pt x="-3815" y="1393"/>
                      <a:pt x="-3046" y="2506"/>
                      <a:pt x="-1845" y="271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0" name="Figura a mano libera: forma 1309">
                <a:extLst>
                  <a:ext uri="{FF2B5EF4-FFF2-40B4-BE49-F238E27FC236}">
                    <a16:creationId xmlns:a16="http://schemas.microsoft.com/office/drawing/2014/main" id="{A413D788-CC80-4C68-B495-E26F5CAED2DF}"/>
                  </a:ext>
                </a:extLst>
              </p:cNvPr>
              <p:cNvSpPr/>
              <p:nvPr/>
            </p:nvSpPr>
            <p:spPr>
              <a:xfrm flipV="1">
                <a:off x="7607781" y="4462503"/>
                <a:ext cx="4362" cy="4367"/>
              </a:xfrm>
              <a:custGeom>
                <a:avLst/>
                <a:gdLst>
                  <a:gd name="connsiteX0" fmla="*/ -2575 w 4362"/>
                  <a:gd name="connsiteY0" fmla="*/ 2485 h 4367"/>
                  <a:gd name="connsiteX1" fmla="*/ 414 w 4362"/>
                  <a:gd name="connsiteY1" fmla="*/ 1701 h 4367"/>
                  <a:gd name="connsiteX2" fmla="*/ -397 w 4362"/>
                  <a:gd name="connsiteY2" fmla="*/ -1272 h 4367"/>
                  <a:gd name="connsiteX3" fmla="*/ -3365 w 4362"/>
                  <a:gd name="connsiteY3" fmla="*/ -493 h 4367"/>
                  <a:gd name="connsiteX4" fmla="*/ -2575 w 4362"/>
                  <a:gd name="connsiteY4" fmla="*/ 2485 h 4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2" h="4367">
                    <a:moveTo>
                      <a:pt x="-2575" y="2485"/>
                    </a:moveTo>
                    <a:cubicBezTo>
                      <a:pt x="-1515" y="3109"/>
                      <a:pt x="-200" y="2756"/>
                      <a:pt x="414" y="1701"/>
                    </a:cubicBezTo>
                    <a:cubicBezTo>
                      <a:pt x="1022" y="666"/>
                      <a:pt x="653" y="-680"/>
                      <a:pt x="-397" y="-1272"/>
                    </a:cubicBezTo>
                    <a:cubicBezTo>
                      <a:pt x="-1421" y="-1896"/>
                      <a:pt x="-2752" y="-1511"/>
                      <a:pt x="-3365" y="-493"/>
                    </a:cubicBezTo>
                    <a:cubicBezTo>
                      <a:pt x="-3957" y="552"/>
                      <a:pt x="-3620" y="1883"/>
                      <a:pt x="-2575" y="248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1" name="Figura a mano libera: forma 1310">
                <a:extLst>
                  <a:ext uri="{FF2B5EF4-FFF2-40B4-BE49-F238E27FC236}">
                    <a16:creationId xmlns:a16="http://schemas.microsoft.com/office/drawing/2014/main" id="{A31E50F9-41E9-481C-8931-60BB6A7BA4AC}"/>
                  </a:ext>
                </a:extLst>
              </p:cNvPr>
              <p:cNvSpPr/>
              <p:nvPr/>
            </p:nvSpPr>
            <p:spPr>
              <a:xfrm flipV="1">
                <a:off x="7611807" y="4467323"/>
                <a:ext cx="4342" cy="4319"/>
              </a:xfrm>
              <a:custGeom>
                <a:avLst/>
                <a:gdLst>
                  <a:gd name="connsiteX0" fmla="*/ -3166 w 4342"/>
                  <a:gd name="connsiteY0" fmla="*/ 1989 h 4319"/>
                  <a:gd name="connsiteX1" fmla="*/ -121 w 4342"/>
                  <a:gd name="connsiteY1" fmla="*/ 2270 h 4319"/>
                  <a:gd name="connsiteX2" fmla="*/ 170 w 4342"/>
                  <a:gd name="connsiteY2" fmla="*/ -766 h 4319"/>
                  <a:gd name="connsiteX3" fmla="*/ -2881 w 4342"/>
                  <a:gd name="connsiteY3" fmla="*/ -1046 h 4319"/>
                  <a:gd name="connsiteX4" fmla="*/ -3166 w 4342"/>
                  <a:gd name="connsiteY4" fmla="*/ 1989 h 4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2" h="4319">
                    <a:moveTo>
                      <a:pt x="-3166" y="1989"/>
                    </a:moveTo>
                    <a:cubicBezTo>
                      <a:pt x="-2382" y="2888"/>
                      <a:pt x="-1020" y="3018"/>
                      <a:pt x="-121" y="2270"/>
                    </a:cubicBezTo>
                    <a:cubicBezTo>
                      <a:pt x="835" y="1506"/>
                      <a:pt x="939" y="134"/>
                      <a:pt x="170" y="-766"/>
                    </a:cubicBezTo>
                    <a:cubicBezTo>
                      <a:pt x="-604" y="-1717"/>
                      <a:pt x="-1987" y="-1826"/>
                      <a:pt x="-2881" y="-1046"/>
                    </a:cubicBezTo>
                    <a:cubicBezTo>
                      <a:pt x="-3800" y="-298"/>
                      <a:pt x="-3925" y="1090"/>
                      <a:pt x="-3166" y="198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2" name="Figura a mano libera: forma 1311">
                <a:extLst>
                  <a:ext uri="{FF2B5EF4-FFF2-40B4-BE49-F238E27FC236}">
                    <a16:creationId xmlns:a16="http://schemas.microsoft.com/office/drawing/2014/main" id="{9887CFBA-E952-4F5F-8F9E-301A62A92873}"/>
                  </a:ext>
                </a:extLst>
              </p:cNvPr>
              <p:cNvSpPr/>
              <p:nvPr/>
            </p:nvSpPr>
            <p:spPr>
              <a:xfrm flipV="1">
                <a:off x="7617214" y="4470424"/>
                <a:ext cx="4349" cy="4351"/>
              </a:xfrm>
              <a:custGeom>
                <a:avLst/>
                <a:gdLst>
                  <a:gd name="connsiteX0" fmla="*/ -3536 w 4349"/>
                  <a:gd name="connsiteY0" fmla="*/ 1365 h 4351"/>
                  <a:gd name="connsiteX1" fmla="*/ -745 w 4349"/>
                  <a:gd name="connsiteY1" fmla="*/ 2675 h 4351"/>
                  <a:gd name="connsiteX2" fmla="*/ 549 w 4349"/>
                  <a:gd name="connsiteY2" fmla="*/ -126 h 4351"/>
                  <a:gd name="connsiteX3" fmla="*/ -2226 w 4349"/>
                  <a:gd name="connsiteY3" fmla="*/ -1426 h 4351"/>
                  <a:gd name="connsiteX4" fmla="*/ -3536 w 4349"/>
                  <a:gd name="connsiteY4" fmla="*/ 1365 h 4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9" h="4351">
                    <a:moveTo>
                      <a:pt x="-3536" y="1365"/>
                    </a:moveTo>
                    <a:cubicBezTo>
                      <a:pt x="-3146" y="2477"/>
                      <a:pt x="-1873" y="3065"/>
                      <a:pt x="-745" y="2675"/>
                    </a:cubicBezTo>
                    <a:cubicBezTo>
                      <a:pt x="372" y="2254"/>
                      <a:pt x="954" y="1007"/>
                      <a:pt x="549" y="-126"/>
                    </a:cubicBezTo>
                    <a:cubicBezTo>
                      <a:pt x="149" y="-1265"/>
                      <a:pt x="-1114" y="-1831"/>
                      <a:pt x="-2226" y="-1426"/>
                    </a:cubicBezTo>
                    <a:cubicBezTo>
                      <a:pt x="-3380" y="-1026"/>
                      <a:pt x="-3952" y="217"/>
                      <a:pt x="-3536" y="136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3" name="Figura a mano libera: forma 1312">
                <a:extLst>
                  <a:ext uri="{FF2B5EF4-FFF2-40B4-BE49-F238E27FC236}">
                    <a16:creationId xmlns:a16="http://schemas.microsoft.com/office/drawing/2014/main" id="{A60DC70E-32F3-4F70-8B4A-5797ECB7516D}"/>
                  </a:ext>
                </a:extLst>
              </p:cNvPr>
              <p:cNvSpPr/>
              <p:nvPr/>
            </p:nvSpPr>
            <p:spPr>
              <a:xfrm flipV="1">
                <a:off x="7623368" y="4471521"/>
                <a:ext cx="4345" cy="4355"/>
              </a:xfrm>
              <a:custGeom>
                <a:avLst/>
                <a:gdLst>
                  <a:gd name="connsiteX0" fmla="*/ -3682 w 4345"/>
                  <a:gd name="connsiteY0" fmla="*/ 618 h 4355"/>
                  <a:gd name="connsiteX1" fmla="*/ -1509 w 4345"/>
                  <a:gd name="connsiteY1" fmla="*/ 2801 h 4355"/>
                  <a:gd name="connsiteX2" fmla="*/ 663 w 4345"/>
                  <a:gd name="connsiteY2" fmla="*/ 618 h 4355"/>
                  <a:gd name="connsiteX3" fmla="*/ -1509 w 4345"/>
                  <a:gd name="connsiteY3" fmla="*/ -1554 h 4355"/>
                  <a:gd name="connsiteX4" fmla="*/ -3682 w 4345"/>
                  <a:gd name="connsiteY4" fmla="*/ 618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5" h="4355">
                    <a:moveTo>
                      <a:pt x="-3682" y="618"/>
                    </a:moveTo>
                    <a:cubicBezTo>
                      <a:pt x="-3671" y="1835"/>
                      <a:pt x="-2720" y="2801"/>
                      <a:pt x="-1509" y="2801"/>
                    </a:cubicBezTo>
                    <a:cubicBezTo>
                      <a:pt x="-303" y="2801"/>
                      <a:pt x="663" y="1850"/>
                      <a:pt x="663" y="618"/>
                    </a:cubicBezTo>
                    <a:cubicBezTo>
                      <a:pt x="684" y="-551"/>
                      <a:pt x="-303" y="-1554"/>
                      <a:pt x="-1509" y="-1554"/>
                    </a:cubicBezTo>
                    <a:cubicBezTo>
                      <a:pt x="-2720" y="-1554"/>
                      <a:pt x="-3671" y="-551"/>
                      <a:pt x="-3682" y="6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4" name="Figura a mano libera: forma 1313">
                <a:extLst>
                  <a:ext uri="{FF2B5EF4-FFF2-40B4-BE49-F238E27FC236}">
                    <a16:creationId xmlns:a16="http://schemas.microsoft.com/office/drawing/2014/main" id="{F3FCFC71-FAF8-4A7F-A2D0-22D46691DC5A}"/>
                  </a:ext>
                </a:extLst>
              </p:cNvPr>
              <p:cNvSpPr/>
              <p:nvPr/>
            </p:nvSpPr>
            <p:spPr>
              <a:xfrm flipV="1">
                <a:off x="7629519" y="4470424"/>
                <a:ext cx="4353" cy="4360"/>
              </a:xfrm>
              <a:custGeom>
                <a:avLst/>
                <a:gdLst>
                  <a:gd name="connsiteX0" fmla="*/ -3560 w 4353"/>
                  <a:gd name="connsiteY0" fmla="*/ -118 h 4360"/>
                  <a:gd name="connsiteX1" fmla="*/ -2266 w 4353"/>
                  <a:gd name="connsiteY1" fmla="*/ 2683 h 4360"/>
                  <a:gd name="connsiteX2" fmla="*/ 525 w 4353"/>
                  <a:gd name="connsiteY2" fmla="*/ 1374 h 4360"/>
                  <a:gd name="connsiteX3" fmla="*/ -774 w 4353"/>
                  <a:gd name="connsiteY3" fmla="*/ -1417 h 4360"/>
                  <a:gd name="connsiteX4" fmla="*/ -3560 w 4353"/>
                  <a:gd name="connsiteY4" fmla="*/ -11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3" h="4360">
                    <a:moveTo>
                      <a:pt x="-3560" y="-118"/>
                    </a:moveTo>
                    <a:cubicBezTo>
                      <a:pt x="-3970" y="1015"/>
                      <a:pt x="-3393" y="2262"/>
                      <a:pt x="-2266" y="2683"/>
                    </a:cubicBezTo>
                    <a:cubicBezTo>
                      <a:pt x="-1133" y="3073"/>
                      <a:pt x="120" y="2486"/>
                      <a:pt x="525" y="1374"/>
                    </a:cubicBezTo>
                    <a:cubicBezTo>
                      <a:pt x="946" y="225"/>
                      <a:pt x="359" y="-1017"/>
                      <a:pt x="-774" y="-1417"/>
                    </a:cubicBezTo>
                    <a:cubicBezTo>
                      <a:pt x="-1886" y="-1843"/>
                      <a:pt x="-3139" y="-1256"/>
                      <a:pt x="-3560" y="-1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5" name="Figura a mano libera: forma 1314">
                <a:extLst>
                  <a:ext uri="{FF2B5EF4-FFF2-40B4-BE49-F238E27FC236}">
                    <a16:creationId xmlns:a16="http://schemas.microsoft.com/office/drawing/2014/main" id="{B60EFEF6-904D-4443-B4BF-16E832CE3031}"/>
                  </a:ext>
                </a:extLst>
              </p:cNvPr>
              <p:cNvSpPr/>
              <p:nvPr/>
            </p:nvSpPr>
            <p:spPr>
              <a:xfrm flipV="1">
                <a:off x="7634932" y="4467315"/>
                <a:ext cx="4352" cy="4342"/>
              </a:xfrm>
              <a:custGeom>
                <a:avLst/>
                <a:gdLst>
                  <a:gd name="connsiteX0" fmla="*/ -3177 w 4352"/>
                  <a:gd name="connsiteY0" fmla="*/ -788 h 4342"/>
                  <a:gd name="connsiteX1" fmla="*/ -2933 w 4352"/>
                  <a:gd name="connsiteY1" fmla="*/ 2284 h 4342"/>
                  <a:gd name="connsiteX2" fmla="*/ 149 w 4352"/>
                  <a:gd name="connsiteY2" fmla="*/ 2003 h 4342"/>
                  <a:gd name="connsiteX3" fmla="*/ -121 w 4352"/>
                  <a:gd name="connsiteY3" fmla="*/ -1032 h 4342"/>
                  <a:gd name="connsiteX4" fmla="*/ -3177 w 4352"/>
                  <a:gd name="connsiteY4" fmla="*/ -788 h 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2" h="4342">
                    <a:moveTo>
                      <a:pt x="-3177" y="-788"/>
                    </a:moveTo>
                    <a:cubicBezTo>
                      <a:pt x="-3962" y="147"/>
                      <a:pt x="-3853" y="1520"/>
                      <a:pt x="-2933" y="2284"/>
                    </a:cubicBezTo>
                    <a:cubicBezTo>
                      <a:pt x="-2013" y="3032"/>
                      <a:pt x="-625" y="2928"/>
                      <a:pt x="149" y="2003"/>
                    </a:cubicBezTo>
                    <a:cubicBezTo>
                      <a:pt x="908" y="1104"/>
                      <a:pt x="799" y="-284"/>
                      <a:pt x="-121" y="-1032"/>
                    </a:cubicBezTo>
                    <a:cubicBezTo>
                      <a:pt x="-1031" y="-1838"/>
                      <a:pt x="-2429" y="-1703"/>
                      <a:pt x="-3177" y="-78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6" name="Figura a mano libera: forma 1315">
                <a:extLst>
                  <a:ext uri="{FF2B5EF4-FFF2-40B4-BE49-F238E27FC236}">
                    <a16:creationId xmlns:a16="http://schemas.microsoft.com/office/drawing/2014/main" id="{FC30B977-2BD7-47FC-B40C-811F51EC658C}"/>
                  </a:ext>
                </a:extLst>
              </p:cNvPr>
              <p:cNvSpPr/>
              <p:nvPr/>
            </p:nvSpPr>
            <p:spPr>
              <a:xfrm flipV="1">
                <a:off x="7638944" y="4462503"/>
                <a:ext cx="4349" cy="4368"/>
              </a:xfrm>
              <a:custGeom>
                <a:avLst/>
                <a:gdLst>
                  <a:gd name="connsiteX0" fmla="*/ -2596 w 4349"/>
                  <a:gd name="connsiteY0" fmla="*/ -1271 h 4368"/>
                  <a:gd name="connsiteX1" fmla="*/ -3417 w 4349"/>
                  <a:gd name="connsiteY1" fmla="*/ 1702 h 4368"/>
                  <a:gd name="connsiteX2" fmla="*/ -439 w 4349"/>
                  <a:gd name="connsiteY2" fmla="*/ 2487 h 4368"/>
                  <a:gd name="connsiteX3" fmla="*/ 346 w 4349"/>
                  <a:gd name="connsiteY3" fmla="*/ -491 h 4368"/>
                  <a:gd name="connsiteX4" fmla="*/ -2596 w 4349"/>
                  <a:gd name="connsiteY4" fmla="*/ -1271 h 4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9" h="4368">
                    <a:moveTo>
                      <a:pt x="-2596" y="-1271"/>
                    </a:moveTo>
                    <a:cubicBezTo>
                      <a:pt x="-3656" y="-678"/>
                      <a:pt x="-4020" y="668"/>
                      <a:pt x="-3417" y="1702"/>
                    </a:cubicBezTo>
                    <a:cubicBezTo>
                      <a:pt x="-2809" y="2757"/>
                      <a:pt x="-1478" y="3110"/>
                      <a:pt x="-439" y="2487"/>
                    </a:cubicBezTo>
                    <a:cubicBezTo>
                      <a:pt x="601" y="1884"/>
                      <a:pt x="949" y="553"/>
                      <a:pt x="346" y="-491"/>
                    </a:cubicBezTo>
                    <a:cubicBezTo>
                      <a:pt x="-231" y="-1515"/>
                      <a:pt x="-1561" y="-1895"/>
                      <a:pt x="-2596" y="-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7" name="Figura a mano libera: forma 1316">
                <a:extLst>
                  <a:ext uri="{FF2B5EF4-FFF2-40B4-BE49-F238E27FC236}">
                    <a16:creationId xmlns:a16="http://schemas.microsoft.com/office/drawing/2014/main" id="{2EC56AB3-96E6-4D54-BC3E-14716E85E9AE}"/>
                  </a:ext>
                </a:extLst>
              </p:cNvPr>
              <p:cNvSpPr/>
              <p:nvPr/>
            </p:nvSpPr>
            <p:spPr>
              <a:xfrm flipV="1">
                <a:off x="7641083" y="4456647"/>
                <a:ext cx="4364" cy="4350"/>
              </a:xfrm>
              <a:custGeom>
                <a:avLst/>
                <a:gdLst>
                  <a:gd name="connsiteX0" fmla="*/ -1911 w 4364"/>
                  <a:gd name="connsiteY0" fmla="*/ -1559 h 4350"/>
                  <a:gd name="connsiteX1" fmla="*/ -3678 w 4364"/>
                  <a:gd name="connsiteY1" fmla="*/ 946 h 4350"/>
                  <a:gd name="connsiteX2" fmla="*/ -1157 w 4364"/>
                  <a:gd name="connsiteY2" fmla="*/ 2734 h 4350"/>
                  <a:gd name="connsiteX3" fmla="*/ 625 w 4364"/>
                  <a:gd name="connsiteY3" fmla="*/ 213 h 4350"/>
                  <a:gd name="connsiteX4" fmla="*/ -1911 w 4364"/>
                  <a:gd name="connsiteY4" fmla="*/ -1559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4" h="4350">
                    <a:moveTo>
                      <a:pt x="-1911" y="-1559"/>
                    </a:moveTo>
                    <a:cubicBezTo>
                      <a:pt x="-3096" y="-1336"/>
                      <a:pt x="-3886" y="-208"/>
                      <a:pt x="-3678" y="946"/>
                    </a:cubicBezTo>
                    <a:cubicBezTo>
                      <a:pt x="-3481" y="2152"/>
                      <a:pt x="-2342" y="2931"/>
                      <a:pt x="-1157" y="2734"/>
                    </a:cubicBezTo>
                    <a:cubicBezTo>
                      <a:pt x="48" y="2521"/>
                      <a:pt x="813" y="1408"/>
                      <a:pt x="625" y="213"/>
                    </a:cubicBezTo>
                    <a:cubicBezTo>
                      <a:pt x="402" y="-951"/>
                      <a:pt x="-710" y="-1746"/>
                      <a:pt x="-1911" y="-155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8" name="Figura a mano libera: forma 1317">
                <a:extLst>
                  <a:ext uri="{FF2B5EF4-FFF2-40B4-BE49-F238E27FC236}">
                    <a16:creationId xmlns:a16="http://schemas.microsoft.com/office/drawing/2014/main" id="{6CAB4DB2-B83B-44C8-89E5-61204E34C851}"/>
                  </a:ext>
                </a:extLst>
              </p:cNvPr>
              <p:cNvSpPr/>
              <p:nvPr/>
            </p:nvSpPr>
            <p:spPr>
              <a:xfrm flipV="1">
                <a:off x="7641083" y="4450406"/>
                <a:ext cx="4371" cy="4340"/>
              </a:xfrm>
              <a:custGeom>
                <a:avLst/>
                <a:gdLst>
                  <a:gd name="connsiteX0" fmla="*/ -1157 w 4371"/>
                  <a:gd name="connsiteY0" fmla="*/ -1562 h 4340"/>
                  <a:gd name="connsiteX1" fmla="*/ -3678 w 4371"/>
                  <a:gd name="connsiteY1" fmla="*/ 195 h 4340"/>
                  <a:gd name="connsiteX2" fmla="*/ -1911 w 4371"/>
                  <a:gd name="connsiteY2" fmla="*/ 2705 h 4340"/>
                  <a:gd name="connsiteX3" fmla="*/ 625 w 4371"/>
                  <a:gd name="connsiteY3" fmla="*/ 938 h 4340"/>
                  <a:gd name="connsiteX4" fmla="*/ -1157 w 4371"/>
                  <a:gd name="connsiteY4" fmla="*/ -1562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71" h="4340">
                    <a:moveTo>
                      <a:pt x="-1157" y="-1562"/>
                    </a:moveTo>
                    <a:cubicBezTo>
                      <a:pt x="-2342" y="-1785"/>
                      <a:pt x="-3481" y="-1001"/>
                      <a:pt x="-3678" y="195"/>
                    </a:cubicBezTo>
                    <a:cubicBezTo>
                      <a:pt x="-3886" y="1390"/>
                      <a:pt x="-3096" y="2497"/>
                      <a:pt x="-1911" y="2705"/>
                    </a:cubicBezTo>
                    <a:cubicBezTo>
                      <a:pt x="-710" y="2918"/>
                      <a:pt x="402" y="2154"/>
                      <a:pt x="625" y="938"/>
                    </a:cubicBezTo>
                    <a:cubicBezTo>
                      <a:pt x="838" y="-242"/>
                      <a:pt x="48" y="-1339"/>
                      <a:pt x="-1157" y="-156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9" name="Figura a mano libera: forma 1318">
                <a:extLst>
                  <a:ext uri="{FF2B5EF4-FFF2-40B4-BE49-F238E27FC236}">
                    <a16:creationId xmlns:a16="http://schemas.microsoft.com/office/drawing/2014/main" id="{C771296C-EE6B-4096-910F-CFD5AEA0199D}"/>
                  </a:ext>
                </a:extLst>
              </p:cNvPr>
              <p:cNvSpPr/>
              <p:nvPr/>
            </p:nvSpPr>
            <p:spPr>
              <a:xfrm flipV="1">
                <a:off x="7638950" y="4444513"/>
                <a:ext cx="4342" cy="4364"/>
              </a:xfrm>
              <a:custGeom>
                <a:avLst/>
                <a:gdLst>
                  <a:gd name="connsiteX0" fmla="*/ -445 w 4342"/>
                  <a:gd name="connsiteY0" fmla="*/ -1332 h 4364"/>
                  <a:gd name="connsiteX1" fmla="*/ -3402 w 4342"/>
                  <a:gd name="connsiteY1" fmla="*/ -526 h 4364"/>
                  <a:gd name="connsiteX2" fmla="*/ -2602 w 4342"/>
                  <a:gd name="connsiteY2" fmla="*/ 2452 h 4364"/>
                  <a:gd name="connsiteX3" fmla="*/ 340 w 4342"/>
                  <a:gd name="connsiteY3" fmla="*/ 1662 h 4364"/>
                  <a:gd name="connsiteX4" fmla="*/ -445 w 4342"/>
                  <a:gd name="connsiteY4" fmla="*/ -133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2" h="4364">
                    <a:moveTo>
                      <a:pt x="-445" y="-1332"/>
                    </a:moveTo>
                    <a:cubicBezTo>
                      <a:pt x="-1484" y="-1914"/>
                      <a:pt x="-2815" y="-1566"/>
                      <a:pt x="-3402" y="-526"/>
                    </a:cubicBezTo>
                    <a:cubicBezTo>
                      <a:pt x="-4026" y="518"/>
                      <a:pt x="-3662" y="1833"/>
                      <a:pt x="-2602" y="2452"/>
                    </a:cubicBezTo>
                    <a:cubicBezTo>
                      <a:pt x="-1568" y="3065"/>
                      <a:pt x="-237" y="2706"/>
                      <a:pt x="340" y="1662"/>
                    </a:cubicBezTo>
                    <a:cubicBezTo>
                      <a:pt x="943" y="627"/>
                      <a:pt x="594" y="-734"/>
                      <a:pt x="-445" y="-133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0" name="Figura a mano libera: forma 1319">
                <a:extLst>
                  <a:ext uri="{FF2B5EF4-FFF2-40B4-BE49-F238E27FC236}">
                    <a16:creationId xmlns:a16="http://schemas.microsoft.com/office/drawing/2014/main" id="{4ED11688-D851-4DBD-9D9D-A47BEF43751B}"/>
                  </a:ext>
                </a:extLst>
              </p:cNvPr>
              <p:cNvSpPr/>
              <p:nvPr/>
            </p:nvSpPr>
            <p:spPr>
              <a:xfrm flipV="1">
                <a:off x="7634932" y="4439739"/>
                <a:ext cx="4352" cy="4350"/>
              </a:xfrm>
              <a:custGeom>
                <a:avLst/>
                <a:gdLst>
                  <a:gd name="connsiteX0" fmla="*/ 149 w 4352"/>
                  <a:gd name="connsiteY0" fmla="*/ -834 h 4350"/>
                  <a:gd name="connsiteX1" fmla="*/ -2933 w 4352"/>
                  <a:gd name="connsiteY1" fmla="*/ -1125 h 4350"/>
                  <a:gd name="connsiteX2" fmla="*/ -3177 w 4352"/>
                  <a:gd name="connsiteY2" fmla="*/ 1957 h 4350"/>
                  <a:gd name="connsiteX3" fmla="*/ -121 w 4352"/>
                  <a:gd name="connsiteY3" fmla="*/ 2238 h 4350"/>
                  <a:gd name="connsiteX4" fmla="*/ 149 w 4352"/>
                  <a:gd name="connsiteY4" fmla="*/ -834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2" h="4350">
                    <a:moveTo>
                      <a:pt x="149" y="-834"/>
                    </a:moveTo>
                    <a:cubicBezTo>
                      <a:pt x="-625" y="-1774"/>
                      <a:pt x="-2023" y="-1878"/>
                      <a:pt x="-2933" y="-1125"/>
                    </a:cubicBezTo>
                    <a:cubicBezTo>
                      <a:pt x="-3853" y="-330"/>
                      <a:pt x="-3962" y="1043"/>
                      <a:pt x="-3177" y="1957"/>
                    </a:cubicBezTo>
                    <a:cubicBezTo>
                      <a:pt x="-2429" y="2851"/>
                      <a:pt x="-1031" y="2997"/>
                      <a:pt x="-121" y="2238"/>
                    </a:cubicBezTo>
                    <a:cubicBezTo>
                      <a:pt x="799" y="1463"/>
                      <a:pt x="908" y="65"/>
                      <a:pt x="149" y="-83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1" name="Figura a mano libera: forma 1320">
                <a:extLst>
                  <a:ext uri="{FF2B5EF4-FFF2-40B4-BE49-F238E27FC236}">
                    <a16:creationId xmlns:a16="http://schemas.microsoft.com/office/drawing/2014/main" id="{0FB49213-E0B1-4607-A589-4036B812ACEA}"/>
                  </a:ext>
                </a:extLst>
              </p:cNvPr>
              <p:cNvSpPr/>
              <p:nvPr/>
            </p:nvSpPr>
            <p:spPr>
              <a:xfrm flipV="1">
                <a:off x="7629519" y="4436610"/>
                <a:ext cx="4365" cy="4360"/>
              </a:xfrm>
              <a:custGeom>
                <a:avLst/>
                <a:gdLst>
                  <a:gd name="connsiteX0" fmla="*/ 546 w 4365"/>
                  <a:gd name="connsiteY0" fmla="*/ -208 h 4360"/>
                  <a:gd name="connsiteX1" fmla="*/ -2266 w 4365"/>
                  <a:gd name="connsiteY1" fmla="*/ -1497 h 4360"/>
                  <a:gd name="connsiteX2" fmla="*/ -3560 w 4365"/>
                  <a:gd name="connsiteY2" fmla="*/ 1273 h 4360"/>
                  <a:gd name="connsiteX3" fmla="*/ -774 w 4365"/>
                  <a:gd name="connsiteY3" fmla="*/ 2583 h 4360"/>
                  <a:gd name="connsiteX4" fmla="*/ 546 w 4365"/>
                  <a:gd name="connsiteY4" fmla="*/ -20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5" h="4360">
                    <a:moveTo>
                      <a:pt x="546" y="-208"/>
                    </a:moveTo>
                    <a:cubicBezTo>
                      <a:pt x="120" y="-1300"/>
                      <a:pt x="-1133" y="-1918"/>
                      <a:pt x="-2266" y="-1497"/>
                    </a:cubicBezTo>
                    <a:cubicBezTo>
                      <a:pt x="-3393" y="-1107"/>
                      <a:pt x="-3970" y="171"/>
                      <a:pt x="-3560" y="1273"/>
                    </a:cubicBezTo>
                    <a:cubicBezTo>
                      <a:pt x="-3139" y="2422"/>
                      <a:pt x="-1886" y="3030"/>
                      <a:pt x="-774" y="2583"/>
                    </a:cubicBezTo>
                    <a:cubicBezTo>
                      <a:pt x="375" y="2172"/>
                      <a:pt x="946" y="946"/>
                      <a:pt x="546" y="-20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2" name="Figura a mano libera: forma 1321">
                <a:extLst>
                  <a:ext uri="{FF2B5EF4-FFF2-40B4-BE49-F238E27FC236}">
                    <a16:creationId xmlns:a16="http://schemas.microsoft.com/office/drawing/2014/main" id="{EFCF9627-0C66-4AE3-B563-CB3872686154}"/>
                  </a:ext>
                </a:extLst>
              </p:cNvPr>
              <p:cNvSpPr/>
              <p:nvPr/>
            </p:nvSpPr>
            <p:spPr>
              <a:xfrm flipV="1">
                <a:off x="7820260" y="4398635"/>
                <a:ext cx="114115" cy="114100"/>
              </a:xfrm>
              <a:custGeom>
                <a:avLst/>
                <a:gdLst>
                  <a:gd name="connsiteX0" fmla="*/ 52943 w 114115"/>
                  <a:gd name="connsiteY0" fmla="*/ 32178 h 114100"/>
                  <a:gd name="connsiteX1" fmla="*/ 29707 w 114115"/>
                  <a:gd name="connsiteY1" fmla="*/ 55447 h 114100"/>
                  <a:gd name="connsiteX2" fmla="*/ 52943 w 114115"/>
                  <a:gd name="connsiteY2" fmla="*/ 78709 h 114100"/>
                  <a:gd name="connsiteX3" fmla="*/ 76211 w 114115"/>
                  <a:gd name="connsiteY3" fmla="*/ 55447 h 114100"/>
                  <a:gd name="connsiteX4" fmla="*/ 52943 w 114115"/>
                  <a:gd name="connsiteY4" fmla="*/ 32178 h 114100"/>
                  <a:gd name="connsiteX5" fmla="*/ 52943 w 114115"/>
                  <a:gd name="connsiteY5" fmla="*/ 112507 h 114100"/>
                  <a:gd name="connsiteX6" fmla="*/ -4101 w 114115"/>
                  <a:gd name="connsiteY6" fmla="*/ 55447 h 114100"/>
                  <a:gd name="connsiteX7" fmla="*/ 52943 w 114115"/>
                  <a:gd name="connsiteY7" fmla="*/ -1593 h 114100"/>
                  <a:gd name="connsiteX8" fmla="*/ 110014 w 114115"/>
                  <a:gd name="connsiteY8" fmla="*/ 55447 h 114100"/>
                  <a:gd name="connsiteX9" fmla="*/ 52943 w 114115"/>
                  <a:gd name="connsiteY9" fmla="*/ 112507 h 11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15" h="114100">
                    <a:moveTo>
                      <a:pt x="52943" y="32178"/>
                    </a:moveTo>
                    <a:cubicBezTo>
                      <a:pt x="40117" y="32178"/>
                      <a:pt x="29707" y="42614"/>
                      <a:pt x="29707" y="55447"/>
                    </a:cubicBezTo>
                    <a:cubicBezTo>
                      <a:pt x="29707" y="68315"/>
                      <a:pt x="40117" y="78709"/>
                      <a:pt x="52943" y="78709"/>
                    </a:cubicBezTo>
                    <a:cubicBezTo>
                      <a:pt x="65807" y="78709"/>
                      <a:pt x="76211" y="68315"/>
                      <a:pt x="76211" y="55447"/>
                    </a:cubicBezTo>
                    <a:cubicBezTo>
                      <a:pt x="76211" y="42614"/>
                      <a:pt x="65807" y="32178"/>
                      <a:pt x="52943" y="32178"/>
                    </a:cubicBezTo>
                    <a:close/>
                    <a:moveTo>
                      <a:pt x="52943" y="112507"/>
                    </a:moveTo>
                    <a:cubicBezTo>
                      <a:pt x="21438" y="112507"/>
                      <a:pt x="-4101" y="86952"/>
                      <a:pt x="-4101" y="55447"/>
                    </a:cubicBezTo>
                    <a:cubicBezTo>
                      <a:pt x="-4101" y="23946"/>
                      <a:pt x="21438" y="-1593"/>
                      <a:pt x="52943" y="-1593"/>
                    </a:cubicBezTo>
                    <a:cubicBezTo>
                      <a:pt x="84455" y="-1593"/>
                      <a:pt x="110014" y="23946"/>
                      <a:pt x="110014" y="55447"/>
                    </a:cubicBezTo>
                    <a:cubicBezTo>
                      <a:pt x="110014" y="86952"/>
                      <a:pt x="84455" y="112507"/>
                      <a:pt x="52943" y="112507"/>
                    </a:cubicBezTo>
                  </a:path>
                </a:pathLst>
              </a:custGeom>
              <a:solidFill>
                <a:srgbClr val="3A3A3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3" name="Figura a mano libera: forma 1322">
                <a:extLst>
                  <a:ext uri="{FF2B5EF4-FFF2-40B4-BE49-F238E27FC236}">
                    <a16:creationId xmlns:a16="http://schemas.microsoft.com/office/drawing/2014/main" id="{A8306547-AF33-407E-B657-9918DEAD9414}"/>
                  </a:ext>
                </a:extLst>
              </p:cNvPr>
              <p:cNvSpPr/>
              <p:nvPr/>
            </p:nvSpPr>
            <p:spPr>
              <a:xfrm flipV="1">
                <a:off x="7804191" y="4381858"/>
                <a:ext cx="144684" cy="67538"/>
              </a:xfrm>
              <a:custGeom>
                <a:avLst/>
                <a:gdLst>
                  <a:gd name="connsiteX0" fmla="*/ 131807 w 144684"/>
                  <a:gd name="connsiteY0" fmla="*/ -1681 h 67538"/>
                  <a:gd name="connsiteX1" fmla="*/ 123330 w 144684"/>
                  <a:gd name="connsiteY1" fmla="*/ 4832 h 67538"/>
                  <a:gd name="connsiteX2" fmla="*/ 67943 w 144684"/>
                  <a:gd name="connsiteY2" fmla="*/ 48327 h 67538"/>
                  <a:gd name="connsiteX3" fmla="*/ 15030 w 144684"/>
                  <a:gd name="connsiteY3" fmla="*/ 6588 h 67538"/>
                  <a:gd name="connsiteX4" fmla="*/ 2146 w 144684"/>
                  <a:gd name="connsiteY4" fmla="*/ 736 h 67538"/>
                  <a:gd name="connsiteX5" fmla="*/ -3727 w 144684"/>
                  <a:gd name="connsiteY5" fmla="*/ 11676 h 67538"/>
                  <a:gd name="connsiteX6" fmla="*/ 67943 w 144684"/>
                  <a:gd name="connsiteY6" fmla="*/ 65858 h 67538"/>
                  <a:gd name="connsiteX7" fmla="*/ 140273 w 144684"/>
                  <a:gd name="connsiteY7" fmla="*/ 9390 h 67538"/>
                  <a:gd name="connsiteX8" fmla="*/ 134099 w 144684"/>
                  <a:gd name="connsiteY8" fmla="*/ -1379 h 67538"/>
                  <a:gd name="connsiteX9" fmla="*/ 131807 w 144684"/>
                  <a:gd name="connsiteY9" fmla="*/ -1681 h 67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684" h="67538">
                    <a:moveTo>
                      <a:pt x="131807" y="-1681"/>
                    </a:moveTo>
                    <a:cubicBezTo>
                      <a:pt x="127935" y="-1681"/>
                      <a:pt x="124401" y="913"/>
                      <a:pt x="123330" y="4832"/>
                    </a:cubicBezTo>
                    <a:cubicBezTo>
                      <a:pt x="116444" y="30412"/>
                      <a:pt x="93675" y="48327"/>
                      <a:pt x="67943" y="48327"/>
                    </a:cubicBezTo>
                    <a:cubicBezTo>
                      <a:pt x="42669" y="48327"/>
                      <a:pt x="22571" y="31540"/>
                      <a:pt x="15030" y="6588"/>
                    </a:cubicBezTo>
                    <a:cubicBezTo>
                      <a:pt x="13637" y="1957"/>
                      <a:pt x="6818" y="-678"/>
                      <a:pt x="2146" y="736"/>
                    </a:cubicBezTo>
                    <a:cubicBezTo>
                      <a:pt x="-2495" y="2139"/>
                      <a:pt x="-5120" y="7040"/>
                      <a:pt x="-3727" y="11676"/>
                    </a:cubicBezTo>
                    <a:cubicBezTo>
                      <a:pt x="6080" y="44092"/>
                      <a:pt x="34884" y="65858"/>
                      <a:pt x="67943" y="65858"/>
                    </a:cubicBezTo>
                    <a:cubicBezTo>
                      <a:pt x="101585" y="65858"/>
                      <a:pt x="131344" y="42616"/>
                      <a:pt x="140273" y="9390"/>
                    </a:cubicBezTo>
                    <a:cubicBezTo>
                      <a:pt x="141557" y="4691"/>
                      <a:pt x="138740" y="-116"/>
                      <a:pt x="134099" y="-1379"/>
                    </a:cubicBezTo>
                    <a:cubicBezTo>
                      <a:pt x="133335" y="-1577"/>
                      <a:pt x="132571" y="-1681"/>
                      <a:pt x="131807" y="-168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4" name="Figura a mano libera: forma 1323">
                <a:extLst>
                  <a:ext uri="{FF2B5EF4-FFF2-40B4-BE49-F238E27FC236}">
                    <a16:creationId xmlns:a16="http://schemas.microsoft.com/office/drawing/2014/main" id="{A1002654-3B35-4AF8-B5C7-F372562CCA59}"/>
                  </a:ext>
                </a:extLst>
              </p:cNvPr>
              <p:cNvSpPr/>
              <p:nvPr/>
            </p:nvSpPr>
            <p:spPr>
              <a:xfrm flipV="1">
                <a:off x="7868428" y="4447614"/>
                <a:ext cx="16220" cy="16178"/>
              </a:xfrm>
              <a:custGeom>
                <a:avLst/>
                <a:gdLst>
                  <a:gd name="connsiteX0" fmla="*/ 12120 w 16220"/>
                  <a:gd name="connsiteY0" fmla="*/ 6504 h 16178"/>
                  <a:gd name="connsiteX1" fmla="*/ 4023 w 16220"/>
                  <a:gd name="connsiteY1" fmla="*/ -1593 h 16178"/>
                  <a:gd name="connsiteX2" fmla="*/ -4100 w 16220"/>
                  <a:gd name="connsiteY2" fmla="*/ 6504 h 16178"/>
                  <a:gd name="connsiteX3" fmla="*/ 4023 w 16220"/>
                  <a:gd name="connsiteY3" fmla="*/ 14586 h 16178"/>
                  <a:gd name="connsiteX4" fmla="*/ 12120 w 16220"/>
                  <a:gd name="connsiteY4" fmla="*/ 6504 h 1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20" h="16178">
                    <a:moveTo>
                      <a:pt x="12120" y="6504"/>
                    </a:moveTo>
                    <a:cubicBezTo>
                      <a:pt x="12120" y="2014"/>
                      <a:pt x="8493" y="-1593"/>
                      <a:pt x="4023" y="-1593"/>
                    </a:cubicBezTo>
                    <a:cubicBezTo>
                      <a:pt x="-478" y="-1593"/>
                      <a:pt x="-4100" y="2014"/>
                      <a:pt x="-4100" y="6504"/>
                    </a:cubicBezTo>
                    <a:cubicBezTo>
                      <a:pt x="-4100" y="11000"/>
                      <a:pt x="-478" y="14586"/>
                      <a:pt x="4023" y="14586"/>
                    </a:cubicBezTo>
                    <a:cubicBezTo>
                      <a:pt x="8493" y="14586"/>
                      <a:pt x="12120" y="11000"/>
                      <a:pt x="12120" y="650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5" name="Figura a mano libera: forma 1324">
                <a:extLst>
                  <a:ext uri="{FF2B5EF4-FFF2-40B4-BE49-F238E27FC236}">
                    <a16:creationId xmlns:a16="http://schemas.microsoft.com/office/drawing/2014/main" id="{86F4354B-3D36-48DE-97CC-CB5F076A4CB5}"/>
                  </a:ext>
                </a:extLst>
              </p:cNvPr>
              <p:cNvSpPr/>
              <p:nvPr/>
            </p:nvSpPr>
            <p:spPr>
              <a:xfrm flipV="1">
                <a:off x="7874369" y="4435525"/>
                <a:ext cx="4355" cy="4355"/>
              </a:xfrm>
              <a:custGeom>
                <a:avLst/>
                <a:gdLst>
                  <a:gd name="connsiteX0" fmla="*/ 255 w 4355"/>
                  <a:gd name="connsiteY0" fmla="*/ 550 h 4355"/>
                  <a:gd name="connsiteX1" fmla="*/ -1917 w 4355"/>
                  <a:gd name="connsiteY1" fmla="*/ -1632 h 4355"/>
                  <a:gd name="connsiteX2" fmla="*/ -4100 w 4355"/>
                  <a:gd name="connsiteY2" fmla="*/ 550 h 4355"/>
                  <a:gd name="connsiteX3" fmla="*/ -1917 w 4355"/>
                  <a:gd name="connsiteY3" fmla="*/ 2723 h 4355"/>
                  <a:gd name="connsiteX4" fmla="*/ 255 w 4355"/>
                  <a:gd name="connsiteY4" fmla="*/ 550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5">
                    <a:moveTo>
                      <a:pt x="255" y="550"/>
                    </a:moveTo>
                    <a:cubicBezTo>
                      <a:pt x="255" y="-650"/>
                      <a:pt x="-712" y="-1632"/>
                      <a:pt x="-1917" y="-1632"/>
                    </a:cubicBezTo>
                    <a:cubicBezTo>
                      <a:pt x="-3134" y="-1632"/>
                      <a:pt x="-4100" y="-650"/>
                      <a:pt x="-4100" y="550"/>
                    </a:cubicBezTo>
                    <a:cubicBezTo>
                      <a:pt x="-4100" y="1756"/>
                      <a:pt x="-3134" y="2723"/>
                      <a:pt x="-1917" y="2723"/>
                    </a:cubicBezTo>
                    <a:cubicBezTo>
                      <a:pt x="-712" y="2723"/>
                      <a:pt x="255" y="1756"/>
                      <a:pt x="255" y="550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6" name="Figura a mano libera: forma 1325">
                <a:extLst>
                  <a:ext uri="{FF2B5EF4-FFF2-40B4-BE49-F238E27FC236}">
                    <a16:creationId xmlns:a16="http://schemas.microsoft.com/office/drawing/2014/main" id="{3BE604D6-1746-4082-9A58-D81285279F5F}"/>
                  </a:ext>
                </a:extLst>
              </p:cNvPr>
              <p:cNvSpPr/>
              <p:nvPr/>
            </p:nvSpPr>
            <p:spPr>
              <a:xfrm flipV="1">
                <a:off x="7868206" y="4436610"/>
                <a:ext cx="4355" cy="4358"/>
              </a:xfrm>
              <a:custGeom>
                <a:avLst/>
                <a:gdLst>
                  <a:gd name="connsiteX0" fmla="*/ 134 w 4355"/>
                  <a:gd name="connsiteY0" fmla="*/ 1271 h 4358"/>
                  <a:gd name="connsiteX1" fmla="*/ -1160 w 4355"/>
                  <a:gd name="connsiteY1" fmla="*/ -1499 h 4358"/>
                  <a:gd name="connsiteX2" fmla="*/ -3957 w 4355"/>
                  <a:gd name="connsiteY2" fmla="*/ -210 h 4358"/>
                  <a:gd name="connsiteX3" fmla="*/ -2647 w 4355"/>
                  <a:gd name="connsiteY3" fmla="*/ 2581 h 4358"/>
                  <a:gd name="connsiteX4" fmla="*/ 134 w 4355"/>
                  <a:gd name="connsiteY4" fmla="*/ 1271 h 4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8">
                    <a:moveTo>
                      <a:pt x="134" y="1271"/>
                    </a:moveTo>
                    <a:cubicBezTo>
                      <a:pt x="544" y="169"/>
                      <a:pt x="-38" y="-1073"/>
                      <a:pt x="-1160" y="-1499"/>
                    </a:cubicBezTo>
                    <a:cubicBezTo>
                      <a:pt x="-2288" y="-1915"/>
                      <a:pt x="-3546" y="-1302"/>
                      <a:pt x="-3957" y="-210"/>
                    </a:cubicBezTo>
                    <a:cubicBezTo>
                      <a:pt x="-4367" y="944"/>
                      <a:pt x="-3801" y="2170"/>
                      <a:pt x="-2647" y="2581"/>
                    </a:cubicBezTo>
                    <a:cubicBezTo>
                      <a:pt x="-1514" y="3028"/>
                      <a:pt x="-272" y="2420"/>
                      <a:pt x="134" y="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7" name="Figura a mano libera: forma 1326">
                <a:extLst>
                  <a:ext uri="{FF2B5EF4-FFF2-40B4-BE49-F238E27FC236}">
                    <a16:creationId xmlns:a16="http://schemas.microsoft.com/office/drawing/2014/main" id="{2F677469-31A4-4E03-A6B2-94C5BD389932}"/>
                  </a:ext>
                </a:extLst>
              </p:cNvPr>
              <p:cNvSpPr/>
              <p:nvPr/>
            </p:nvSpPr>
            <p:spPr>
              <a:xfrm flipV="1">
                <a:off x="7862794" y="4439739"/>
                <a:ext cx="4361" cy="4337"/>
              </a:xfrm>
              <a:custGeom>
                <a:avLst/>
                <a:gdLst>
                  <a:gd name="connsiteX0" fmla="*/ -239 w 4361"/>
                  <a:gd name="connsiteY0" fmla="*/ 1944 h 4337"/>
                  <a:gd name="connsiteX1" fmla="*/ -494 w 4361"/>
                  <a:gd name="connsiteY1" fmla="*/ -1122 h 4337"/>
                  <a:gd name="connsiteX2" fmla="*/ -3550 w 4361"/>
                  <a:gd name="connsiteY2" fmla="*/ -847 h 4337"/>
                  <a:gd name="connsiteX3" fmla="*/ -3295 w 4361"/>
                  <a:gd name="connsiteY3" fmla="*/ 2225 h 4337"/>
                  <a:gd name="connsiteX4" fmla="*/ -239 w 4361"/>
                  <a:gd name="connsiteY4" fmla="*/ 1944 h 4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1" h="4337">
                    <a:moveTo>
                      <a:pt x="-239" y="1944"/>
                    </a:moveTo>
                    <a:cubicBezTo>
                      <a:pt x="551" y="1030"/>
                      <a:pt x="421" y="-343"/>
                      <a:pt x="-494" y="-1122"/>
                    </a:cubicBezTo>
                    <a:cubicBezTo>
                      <a:pt x="-1409" y="-1891"/>
                      <a:pt x="-2796" y="-1756"/>
                      <a:pt x="-3550" y="-847"/>
                    </a:cubicBezTo>
                    <a:cubicBezTo>
                      <a:pt x="-4366" y="52"/>
                      <a:pt x="-4210" y="1419"/>
                      <a:pt x="-3295" y="2225"/>
                    </a:cubicBezTo>
                    <a:cubicBezTo>
                      <a:pt x="-2386" y="2984"/>
                      <a:pt x="-1019" y="2838"/>
                      <a:pt x="-239" y="194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8" name="Figura a mano libera: forma 1327">
                <a:extLst>
                  <a:ext uri="{FF2B5EF4-FFF2-40B4-BE49-F238E27FC236}">
                    <a16:creationId xmlns:a16="http://schemas.microsoft.com/office/drawing/2014/main" id="{96783BBC-895C-4A2D-8704-0E04AF4211E9}"/>
                  </a:ext>
                </a:extLst>
              </p:cNvPr>
              <p:cNvSpPr/>
              <p:nvPr/>
            </p:nvSpPr>
            <p:spPr>
              <a:xfrm flipV="1">
                <a:off x="7858785" y="4444513"/>
                <a:ext cx="4351" cy="4364"/>
              </a:xfrm>
              <a:custGeom>
                <a:avLst/>
                <a:gdLst>
                  <a:gd name="connsiteX0" fmla="*/ -819 w 4351"/>
                  <a:gd name="connsiteY0" fmla="*/ 2452 h 4364"/>
                  <a:gd name="connsiteX1" fmla="*/ -8 w 4351"/>
                  <a:gd name="connsiteY1" fmla="*/ -526 h 4364"/>
                  <a:gd name="connsiteX2" fmla="*/ -3002 w 4351"/>
                  <a:gd name="connsiteY2" fmla="*/ -1332 h 4364"/>
                  <a:gd name="connsiteX3" fmla="*/ -3792 w 4351"/>
                  <a:gd name="connsiteY3" fmla="*/ 1662 h 4364"/>
                  <a:gd name="connsiteX4" fmla="*/ -819 w 4351"/>
                  <a:gd name="connsiteY4" fmla="*/ 245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" h="4364">
                    <a:moveTo>
                      <a:pt x="-819" y="2452"/>
                    </a:moveTo>
                    <a:cubicBezTo>
                      <a:pt x="226" y="1833"/>
                      <a:pt x="584" y="518"/>
                      <a:pt x="-8" y="-526"/>
                    </a:cubicBezTo>
                    <a:cubicBezTo>
                      <a:pt x="-616" y="-1566"/>
                      <a:pt x="-1941" y="-1914"/>
                      <a:pt x="-3002" y="-1332"/>
                    </a:cubicBezTo>
                    <a:cubicBezTo>
                      <a:pt x="-4041" y="-734"/>
                      <a:pt x="-4368" y="627"/>
                      <a:pt x="-3792" y="1662"/>
                    </a:cubicBezTo>
                    <a:cubicBezTo>
                      <a:pt x="-3189" y="2706"/>
                      <a:pt x="-1837" y="3065"/>
                      <a:pt x="-819" y="245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9" name="Figura a mano libera: forma 1328">
                <a:extLst>
                  <a:ext uri="{FF2B5EF4-FFF2-40B4-BE49-F238E27FC236}">
                    <a16:creationId xmlns:a16="http://schemas.microsoft.com/office/drawing/2014/main" id="{4DD0800C-FDED-4E05-BAF5-17DCD0D3BA32}"/>
                  </a:ext>
                </a:extLst>
              </p:cNvPr>
              <p:cNvSpPr/>
              <p:nvPr/>
            </p:nvSpPr>
            <p:spPr>
              <a:xfrm flipV="1">
                <a:off x="7856654" y="4450406"/>
                <a:ext cx="4336" cy="4340"/>
              </a:xfrm>
              <a:custGeom>
                <a:avLst/>
                <a:gdLst>
                  <a:gd name="connsiteX0" fmla="*/ -1542 w 4336"/>
                  <a:gd name="connsiteY0" fmla="*/ 2705 h 4340"/>
                  <a:gd name="connsiteX1" fmla="*/ 235 w 4336"/>
                  <a:gd name="connsiteY1" fmla="*/ 195 h 4340"/>
                  <a:gd name="connsiteX2" fmla="*/ -2270 w 4336"/>
                  <a:gd name="connsiteY2" fmla="*/ -1562 h 4340"/>
                  <a:gd name="connsiteX3" fmla="*/ -4037 w 4336"/>
                  <a:gd name="connsiteY3" fmla="*/ 938 h 4340"/>
                  <a:gd name="connsiteX4" fmla="*/ -1542 w 4336"/>
                  <a:gd name="connsiteY4" fmla="*/ 2705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36" h="4340">
                    <a:moveTo>
                      <a:pt x="-1542" y="2705"/>
                    </a:moveTo>
                    <a:cubicBezTo>
                      <a:pt x="-352" y="2497"/>
                      <a:pt x="433" y="1390"/>
                      <a:pt x="235" y="195"/>
                    </a:cubicBezTo>
                    <a:cubicBezTo>
                      <a:pt x="48" y="-1001"/>
                      <a:pt x="-1116" y="-1785"/>
                      <a:pt x="-2270" y="-1562"/>
                    </a:cubicBezTo>
                    <a:cubicBezTo>
                      <a:pt x="-3475" y="-1339"/>
                      <a:pt x="-4245" y="-242"/>
                      <a:pt x="-4037" y="938"/>
                    </a:cubicBezTo>
                    <a:cubicBezTo>
                      <a:pt x="-3839" y="2154"/>
                      <a:pt x="-2711" y="2918"/>
                      <a:pt x="-1542" y="270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0" name="Figura a mano libera: forma 1329">
                <a:extLst>
                  <a:ext uri="{FF2B5EF4-FFF2-40B4-BE49-F238E27FC236}">
                    <a16:creationId xmlns:a16="http://schemas.microsoft.com/office/drawing/2014/main" id="{51A39A86-A5EA-4B2B-A421-67E41658CC27}"/>
                  </a:ext>
                </a:extLst>
              </p:cNvPr>
              <p:cNvSpPr/>
              <p:nvPr/>
            </p:nvSpPr>
            <p:spPr>
              <a:xfrm flipV="1">
                <a:off x="7856645" y="4456647"/>
                <a:ext cx="4344" cy="4335"/>
              </a:xfrm>
              <a:custGeom>
                <a:avLst/>
                <a:gdLst>
                  <a:gd name="connsiteX0" fmla="*/ -2261 w 4344"/>
                  <a:gd name="connsiteY0" fmla="*/ 2719 h 4335"/>
                  <a:gd name="connsiteX1" fmla="*/ 244 w 4344"/>
                  <a:gd name="connsiteY1" fmla="*/ 957 h 4335"/>
                  <a:gd name="connsiteX2" fmla="*/ -1534 w 4344"/>
                  <a:gd name="connsiteY2" fmla="*/ -1553 h 4335"/>
                  <a:gd name="connsiteX3" fmla="*/ -4028 w 4344"/>
                  <a:gd name="connsiteY3" fmla="*/ 208 h 4335"/>
                  <a:gd name="connsiteX4" fmla="*/ -2261 w 4344"/>
                  <a:gd name="connsiteY4" fmla="*/ 2719 h 4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4" h="4335">
                    <a:moveTo>
                      <a:pt x="-2261" y="2719"/>
                    </a:moveTo>
                    <a:cubicBezTo>
                      <a:pt x="-1107" y="2916"/>
                      <a:pt x="57" y="2137"/>
                      <a:pt x="244" y="957"/>
                    </a:cubicBezTo>
                    <a:cubicBezTo>
                      <a:pt x="441" y="-223"/>
                      <a:pt x="-343" y="-1351"/>
                      <a:pt x="-1534" y="-1553"/>
                    </a:cubicBezTo>
                    <a:cubicBezTo>
                      <a:pt x="-2703" y="-1761"/>
                      <a:pt x="-3831" y="-966"/>
                      <a:pt x="-4028" y="208"/>
                    </a:cubicBezTo>
                    <a:cubicBezTo>
                      <a:pt x="-4267" y="1393"/>
                      <a:pt x="-3467" y="2506"/>
                      <a:pt x="-2261" y="271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1" name="Figura a mano libera: forma 1330">
                <a:extLst>
                  <a:ext uri="{FF2B5EF4-FFF2-40B4-BE49-F238E27FC236}">
                    <a16:creationId xmlns:a16="http://schemas.microsoft.com/office/drawing/2014/main" id="{E9070298-25BB-485B-B730-F547A0E333A6}"/>
                  </a:ext>
                </a:extLst>
              </p:cNvPr>
              <p:cNvSpPr/>
              <p:nvPr/>
            </p:nvSpPr>
            <p:spPr>
              <a:xfrm flipV="1">
                <a:off x="7858785" y="4462503"/>
                <a:ext cx="4351" cy="4367"/>
              </a:xfrm>
              <a:custGeom>
                <a:avLst/>
                <a:gdLst>
                  <a:gd name="connsiteX0" fmla="*/ -3002 w 4351"/>
                  <a:gd name="connsiteY0" fmla="*/ 2485 h 4367"/>
                  <a:gd name="connsiteX1" fmla="*/ -8 w 4351"/>
                  <a:gd name="connsiteY1" fmla="*/ 1701 h 4367"/>
                  <a:gd name="connsiteX2" fmla="*/ -819 w 4351"/>
                  <a:gd name="connsiteY2" fmla="*/ -1272 h 4367"/>
                  <a:gd name="connsiteX3" fmla="*/ -3792 w 4351"/>
                  <a:gd name="connsiteY3" fmla="*/ -493 h 4367"/>
                  <a:gd name="connsiteX4" fmla="*/ -3002 w 4351"/>
                  <a:gd name="connsiteY4" fmla="*/ 2485 h 4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" h="4367">
                    <a:moveTo>
                      <a:pt x="-3002" y="2485"/>
                    </a:moveTo>
                    <a:cubicBezTo>
                      <a:pt x="-1941" y="3109"/>
                      <a:pt x="-616" y="2756"/>
                      <a:pt x="-8" y="1701"/>
                    </a:cubicBezTo>
                    <a:cubicBezTo>
                      <a:pt x="584" y="666"/>
                      <a:pt x="226" y="-680"/>
                      <a:pt x="-819" y="-1272"/>
                    </a:cubicBezTo>
                    <a:cubicBezTo>
                      <a:pt x="-1858" y="-1896"/>
                      <a:pt x="-3189" y="-1511"/>
                      <a:pt x="-3792" y="-493"/>
                    </a:cubicBezTo>
                    <a:cubicBezTo>
                      <a:pt x="-4368" y="552"/>
                      <a:pt x="-4041" y="1883"/>
                      <a:pt x="-3002" y="248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2" name="Figura a mano libera: forma 1331">
                <a:extLst>
                  <a:ext uri="{FF2B5EF4-FFF2-40B4-BE49-F238E27FC236}">
                    <a16:creationId xmlns:a16="http://schemas.microsoft.com/office/drawing/2014/main" id="{A68EA03B-19D1-4E2F-BCAD-73A5DD3BDB46}"/>
                  </a:ext>
                </a:extLst>
              </p:cNvPr>
              <p:cNvSpPr/>
              <p:nvPr/>
            </p:nvSpPr>
            <p:spPr>
              <a:xfrm flipV="1">
                <a:off x="7862789" y="4467323"/>
                <a:ext cx="4366" cy="4319"/>
              </a:xfrm>
              <a:custGeom>
                <a:avLst/>
                <a:gdLst>
                  <a:gd name="connsiteX0" fmla="*/ -3571 w 4366"/>
                  <a:gd name="connsiteY0" fmla="*/ 1989 h 4319"/>
                  <a:gd name="connsiteX1" fmla="*/ -490 w 4366"/>
                  <a:gd name="connsiteY1" fmla="*/ 2270 h 4319"/>
                  <a:gd name="connsiteX2" fmla="*/ -235 w 4366"/>
                  <a:gd name="connsiteY2" fmla="*/ -766 h 4319"/>
                  <a:gd name="connsiteX3" fmla="*/ -3291 w 4366"/>
                  <a:gd name="connsiteY3" fmla="*/ -1046 h 4319"/>
                  <a:gd name="connsiteX4" fmla="*/ -3571 w 4366"/>
                  <a:gd name="connsiteY4" fmla="*/ 1989 h 4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6" h="4319">
                    <a:moveTo>
                      <a:pt x="-3571" y="1989"/>
                    </a:moveTo>
                    <a:cubicBezTo>
                      <a:pt x="-2792" y="2888"/>
                      <a:pt x="-1404" y="3018"/>
                      <a:pt x="-490" y="2270"/>
                    </a:cubicBezTo>
                    <a:cubicBezTo>
                      <a:pt x="425" y="1506"/>
                      <a:pt x="555" y="134"/>
                      <a:pt x="-235" y="-766"/>
                    </a:cubicBezTo>
                    <a:cubicBezTo>
                      <a:pt x="-1014" y="-1717"/>
                      <a:pt x="-2381" y="-1826"/>
                      <a:pt x="-3291" y="-1046"/>
                    </a:cubicBezTo>
                    <a:cubicBezTo>
                      <a:pt x="-4206" y="-298"/>
                      <a:pt x="-4361" y="1090"/>
                      <a:pt x="-3571" y="198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3" name="Figura a mano libera: forma 1332">
                <a:extLst>
                  <a:ext uri="{FF2B5EF4-FFF2-40B4-BE49-F238E27FC236}">
                    <a16:creationId xmlns:a16="http://schemas.microsoft.com/office/drawing/2014/main" id="{EB7244A9-3915-4E33-AF95-1FDB006D61B7}"/>
                  </a:ext>
                </a:extLst>
              </p:cNvPr>
              <p:cNvSpPr/>
              <p:nvPr/>
            </p:nvSpPr>
            <p:spPr>
              <a:xfrm flipV="1">
                <a:off x="7868206" y="4470424"/>
                <a:ext cx="4355" cy="4351"/>
              </a:xfrm>
              <a:custGeom>
                <a:avLst/>
                <a:gdLst>
                  <a:gd name="connsiteX0" fmla="*/ -3957 w 4355"/>
                  <a:gd name="connsiteY0" fmla="*/ 1365 h 4351"/>
                  <a:gd name="connsiteX1" fmla="*/ -1166 w 4355"/>
                  <a:gd name="connsiteY1" fmla="*/ 2675 h 4351"/>
                  <a:gd name="connsiteX2" fmla="*/ 134 w 4355"/>
                  <a:gd name="connsiteY2" fmla="*/ -126 h 4351"/>
                  <a:gd name="connsiteX3" fmla="*/ -2647 w 4355"/>
                  <a:gd name="connsiteY3" fmla="*/ -1426 h 4351"/>
                  <a:gd name="connsiteX4" fmla="*/ -3957 w 4355"/>
                  <a:gd name="connsiteY4" fmla="*/ 1365 h 4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1">
                    <a:moveTo>
                      <a:pt x="-3957" y="1365"/>
                    </a:moveTo>
                    <a:cubicBezTo>
                      <a:pt x="-3546" y="2477"/>
                      <a:pt x="-2288" y="3065"/>
                      <a:pt x="-1166" y="2675"/>
                    </a:cubicBezTo>
                    <a:cubicBezTo>
                      <a:pt x="-38" y="2254"/>
                      <a:pt x="544" y="1007"/>
                      <a:pt x="134" y="-126"/>
                    </a:cubicBezTo>
                    <a:cubicBezTo>
                      <a:pt x="-272" y="-1265"/>
                      <a:pt x="-1535" y="-1831"/>
                      <a:pt x="-2647" y="-1426"/>
                    </a:cubicBezTo>
                    <a:cubicBezTo>
                      <a:pt x="-3801" y="-1026"/>
                      <a:pt x="-4367" y="217"/>
                      <a:pt x="-3957" y="136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4" name="Figura a mano libera: forma 1333">
                <a:extLst>
                  <a:ext uri="{FF2B5EF4-FFF2-40B4-BE49-F238E27FC236}">
                    <a16:creationId xmlns:a16="http://schemas.microsoft.com/office/drawing/2014/main" id="{32307D53-6EAA-4898-A8BA-7F5716B91E75}"/>
                  </a:ext>
                </a:extLst>
              </p:cNvPr>
              <p:cNvSpPr/>
              <p:nvPr/>
            </p:nvSpPr>
            <p:spPr>
              <a:xfrm flipV="1">
                <a:off x="7874353" y="4471521"/>
                <a:ext cx="4355" cy="4355"/>
              </a:xfrm>
              <a:custGeom>
                <a:avLst/>
                <a:gdLst>
                  <a:gd name="connsiteX0" fmla="*/ -4100 w 4355"/>
                  <a:gd name="connsiteY0" fmla="*/ 618 h 4355"/>
                  <a:gd name="connsiteX1" fmla="*/ -1902 w 4355"/>
                  <a:gd name="connsiteY1" fmla="*/ 2801 h 4355"/>
                  <a:gd name="connsiteX2" fmla="*/ 255 w 4355"/>
                  <a:gd name="connsiteY2" fmla="*/ 618 h 4355"/>
                  <a:gd name="connsiteX3" fmla="*/ -1902 w 4355"/>
                  <a:gd name="connsiteY3" fmla="*/ -1554 h 4355"/>
                  <a:gd name="connsiteX4" fmla="*/ -4100 w 4355"/>
                  <a:gd name="connsiteY4" fmla="*/ 618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5">
                    <a:moveTo>
                      <a:pt x="-4100" y="618"/>
                    </a:moveTo>
                    <a:cubicBezTo>
                      <a:pt x="-4085" y="1835"/>
                      <a:pt x="-3118" y="2801"/>
                      <a:pt x="-1902" y="2801"/>
                    </a:cubicBezTo>
                    <a:cubicBezTo>
                      <a:pt x="-696" y="2801"/>
                      <a:pt x="255" y="1850"/>
                      <a:pt x="255" y="618"/>
                    </a:cubicBezTo>
                    <a:cubicBezTo>
                      <a:pt x="271" y="-551"/>
                      <a:pt x="-696" y="-1554"/>
                      <a:pt x="-1902" y="-1554"/>
                    </a:cubicBezTo>
                    <a:cubicBezTo>
                      <a:pt x="-3134" y="-1554"/>
                      <a:pt x="-4085" y="-551"/>
                      <a:pt x="-4100" y="6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5" name="Figura a mano libera: forma 1334">
                <a:extLst>
                  <a:ext uri="{FF2B5EF4-FFF2-40B4-BE49-F238E27FC236}">
                    <a16:creationId xmlns:a16="http://schemas.microsoft.com/office/drawing/2014/main" id="{AFC651D1-19AA-4329-B701-78056968FADE}"/>
                  </a:ext>
                </a:extLst>
              </p:cNvPr>
              <p:cNvSpPr/>
              <p:nvPr/>
            </p:nvSpPr>
            <p:spPr>
              <a:xfrm flipV="1">
                <a:off x="7880527" y="4470424"/>
                <a:ext cx="4356" cy="4360"/>
              </a:xfrm>
              <a:custGeom>
                <a:avLst/>
                <a:gdLst>
                  <a:gd name="connsiteX0" fmla="*/ -3985 w 4356"/>
                  <a:gd name="connsiteY0" fmla="*/ -118 h 4360"/>
                  <a:gd name="connsiteX1" fmla="*/ -2696 w 4356"/>
                  <a:gd name="connsiteY1" fmla="*/ 2683 h 4360"/>
                  <a:gd name="connsiteX2" fmla="*/ 116 w 4356"/>
                  <a:gd name="connsiteY2" fmla="*/ 1374 h 4360"/>
                  <a:gd name="connsiteX3" fmla="*/ -1215 w 4356"/>
                  <a:gd name="connsiteY3" fmla="*/ -1417 h 4360"/>
                  <a:gd name="connsiteX4" fmla="*/ -3985 w 4356"/>
                  <a:gd name="connsiteY4" fmla="*/ -11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" h="4360">
                    <a:moveTo>
                      <a:pt x="-3985" y="-118"/>
                    </a:moveTo>
                    <a:cubicBezTo>
                      <a:pt x="-4380" y="1015"/>
                      <a:pt x="-3814" y="2262"/>
                      <a:pt x="-2696" y="2683"/>
                    </a:cubicBezTo>
                    <a:cubicBezTo>
                      <a:pt x="-1547" y="3073"/>
                      <a:pt x="-316" y="2486"/>
                      <a:pt x="116" y="1374"/>
                    </a:cubicBezTo>
                    <a:cubicBezTo>
                      <a:pt x="526" y="225"/>
                      <a:pt x="-61" y="-1017"/>
                      <a:pt x="-1215" y="-1417"/>
                    </a:cubicBezTo>
                    <a:cubicBezTo>
                      <a:pt x="-2332" y="-1843"/>
                      <a:pt x="-3559" y="-1256"/>
                      <a:pt x="-3985" y="-1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6" name="Figura a mano libera: forma 1335">
                <a:extLst>
                  <a:ext uri="{FF2B5EF4-FFF2-40B4-BE49-F238E27FC236}">
                    <a16:creationId xmlns:a16="http://schemas.microsoft.com/office/drawing/2014/main" id="{9A4AA0F5-244E-4580-A7DB-26302E7364DA}"/>
                  </a:ext>
                </a:extLst>
              </p:cNvPr>
              <p:cNvSpPr/>
              <p:nvPr/>
            </p:nvSpPr>
            <p:spPr>
              <a:xfrm flipV="1">
                <a:off x="7885932" y="4467315"/>
                <a:ext cx="4350" cy="4342"/>
              </a:xfrm>
              <a:custGeom>
                <a:avLst/>
                <a:gdLst>
                  <a:gd name="connsiteX0" fmla="*/ -3599 w 4350"/>
                  <a:gd name="connsiteY0" fmla="*/ -788 h 4342"/>
                  <a:gd name="connsiteX1" fmla="*/ -3334 w 4350"/>
                  <a:gd name="connsiteY1" fmla="*/ 2284 h 4342"/>
                  <a:gd name="connsiteX2" fmla="*/ -278 w 4350"/>
                  <a:gd name="connsiteY2" fmla="*/ 2003 h 4342"/>
                  <a:gd name="connsiteX3" fmla="*/ -544 w 4350"/>
                  <a:gd name="connsiteY3" fmla="*/ -1032 h 4342"/>
                  <a:gd name="connsiteX4" fmla="*/ -3599 w 4350"/>
                  <a:gd name="connsiteY4" fmla="*/ -788 h 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0" h="4342">
                    <a:moveTo>
                      <a:pt x="-3599" y="-788"/>
                    </a:moveTo>
                    <a:cubicBezTo>
                      <a:pt x="-4379" y="147"/>
                      <a:pt x="-4275" y="1520"/>
                      <a:pt x="-3334" y="2284"/>
                    </a:cubicBezTo>
                    <a:cubicBezTo>
                      <a:pt x="-2420" y="3032"/>
                      <a:pt x="-1037" y="2928"/>
                      <a:pt x="-278" y="2003"/>
                    </a:cubicBezTo>
                    <a:cubicBezTo>
                      <a:pt x="496" y="1104"/>
                      <a:pt x="371" y="-284"/>
                      <a:pt x="-544" y="-1032"/>
                    </a:cubicBezTo>
                    <a:cubicBezTo>
                      <a:pt x="-1484" y="-1838"/>
                      <a:pt x="-2830" y="-1703"/>
                      <a:pt x="-3599" y="-78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7" name="Figura a mano libera: forma 1336">
                <a:extLst>
                  <a:ext uri="{FF2B5EF4-FFF2-40B4-BE49-F238E27FC236}">
                    <a16:creationId xmlns:a16="http://schemas.microsoft.com/office/drawing/2014/main" id="{9C5FB58D-0561-4969-902C-6E8B3844B314}"/>
                  </a:ext>
                </a:extLst>
              </p:cNvPr>
              <p:cNvSpPr/>
              <p:nvPr/>
            </p:nvSpPr>
            <p:spPr>
              <a:xfrm flipV="1">
                <a:off x="7889939" y="4462503"/>
                <a:ext cx="4362" cy="4368"/>
              </a:xfrm>
              <a:custGeom>
                <a:avLst/>
                <a:gdLst>
                  <a:gd name="connsiteX0" fmla="*/ -3018 w 4362"/>
                  <a:gd name="connsiteY0" fmla="*/ -1271 h 4368"/>
                  <a:gd name="connsiteX1" fmla="*/ -3845 w 4362"/>
                  <a:gd name="connsiteY1" fmla="*/ 1702 h 4368"/>
                  <a:gd name="connsiteX2" fmla="*/ -846 w 4362"/>
                  <a:gd name="connsiteY2" fmla="*/ 2487 h 4368"/>
                  <a:gd name="connsiteX3" fmla="*/ -50 w 4362"/>
                  <a:gd name="connsiteY3" fmla="*/ -491 h 4368"/>
                  <a:gd name="connsiteX4" fmla="*/ -3018 w 4362"/>
                  <a:gd name="connsiteY4" fmla="*/ -1271 h 4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2" h="4368">
                    <a:moveTo>
                      <a:pt x="-3018" y="-1271"/>
                    </a:moveTo>
                    <a:cubicBezTo>
                      <a:pt x="-4052" y="-678"/>
                      <a:pt x="-4442" y="668"/>
                      <a:pt x="-3845" y="1702"/>
                    </a:cubicBezTo>
                    <a:cubicBezTo>
                      <a:pt x="-3242" y="2757"/>
                      <a:pt x="-1901" y="3110"/>
                      <a:pt x="-846" y="2487"/>
                    </a:cubicBezTo>
                    <a:cubicBezTo>
                      <a:pt x="209" y="1884"/>
                      <a:pt x="532" y="553"/>
                      <a:pt x="-50" y="-491"/>
                    </a:cubicBezTo>
                    <a:cubicBezTo>
                      <a:pt x="-633" y="-1515"/>
                      <a:pt x="-1984" y="-1895"/>
                      <a:pt x="-3018" y="-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8" name="Figura a mano libera: forma 1337">
                <a:extLst>
                  <a:ext uri="{FF2B5EF4-FFF2-40B4-BE49-F238E27FC236}">
                    <a16:creationId xmlns:a16="http://schemas.microsoft.com/office/drawing/2014/main" id="{959016F3-3DE5-413D-A912-E6BD6E89DFB1}"/>
                  </a:ext>
                </a:extLst>
              </p:cNvPr>
              <p:cNvSpPr/>
              <p:nvPr/>
            </p:nvSpPr>
            <p:spPr>
              <a:xfrm flipV="1">
                <a:off x="7892076" y="4456647"/>
                <a:ext cx="4366" cy="4350"/>
              </a:xfrm>
              <a:custGeom>
                <a:avLst/>
                <a:gdLst>
                  <a:gd name="connsiteX0" fmla="*/ -2311 w 4366"/>
                  <a:gd name="connsiteY0" fmla="*/ -1559 h 4350"/>
                  <a:gd name="connsiteX1" fmla="*/ -4099 w 4366"/>
                  <a:gd name="connsiteY1" fmla="*/ 946 h 4350"/>
                  <a:gd name="connsiteX2" fmla="*/ -1584 w 4366"/>
                  <a:gd name="connsiteY2" fmla="*/ 2734 h 4350"/>
                  <a:gd name="connsiteX3" fmla="*/ 199 w 4366"/>
                  <a:gd name="connsiteY3" fmla="*/ 213 h 4350"/>
                  <a:gd name="connsiteX4" fmla="*/ -2311 w 4366"/>
                  <a:gd name="connsiteY4" fmla="*/ -1559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6" h="4350">
                    <a:moveTo>
                      <a:pt x="-2311" y="-1559"/>
                    </a:moveTo>
                    <a:cubicBezTo>
                      <a:pt x="-3517" y="-1336"/>
                      <a:pt x="-4297" y="-208"/>
                      <a:pt x="-4099" y="946"/>
                    </a:cubicBezTo>
                    <a:cubicBezTo>
                      <a:pt x="-3886" y="2152"/>
                      <a:pt x="-2722" y="2931"/>
                      <a:pt x="-1584" y="2734"/>
                    </a:cubicBezTo>
                    <a:cubicBezTo>
                      <a:pt x="-367" y="2521"/>
                      <a:pt x="423" y="1408"/>
                      <a:pt x="199" y="213"/>
                    </a:cubicBezTo>
                    <a:cubicBezTo>
                      <a:pt x="2" y="-951"/>
                      <a:pt x="-1137" y="-1746"/>
                      <a:pt x="-2311" y="-155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9" name="Figura a mano libera: forma 1338">
                <a:extLst>
                  <a:ext uri="{FF2B5EF4-FFF2-40B4-BE49-F238E27FC236}">
                    <a16:creationId xmlns:a16="http://schemas.microsoft.com/office/drawing/2014/main" id="{67BB5D22-E737-4BEB-B568-7228A687E990}"/>
                  </a:ext>
                </a:extLst>
              </p:cNvPr>
              <p:cNvSpPr/>
              <p:nvPr/>
            </p:nvSpPr>
            <p:spPr>
              <a:xfrm flipV="1">
                <a:off x="7892076" y="4450406"/>
                <a:ext cx="4366" cy="4340"/>
              </a:xfrm>
              <a:custGeom>
                <a:avLst/>
                <a:gdLst>
                  <a:gd name="connsiteX0" fmla="*/ -1558 w 4366"/>
                  <a:gd name="connsiteY0" fmla="*/ -1562 h 4340"/>
                  <a:gd name="connsiteX1" fmla="*/ -4099 w 4366"/>
                  <a:gd name="connsiteY1" fmla="*/ 195 h 4340"/>
                  <a:gd name="connsiteX2" fmla="*/ -2311 w 4366"/>
                  <a:gd name="connsiteY2" fmla="*/ 2705 h 4340"/>
                  <a:gd name="connsiteX3" fmla="*/ 199 w 4366"/>
                  <a:gd name="connsiteY3" fmla="*/ 938 h 4340"/>
                  <a:gd name="connsiteX4" fmla="*/ -1558 w 4366"/>
                  <a:gd name="connsiteY4" fmla="*/ -1562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6" h="4340">
                    <a:moveTo>
                      <a:pt x="-1558" y="-1562"/>
                    </a:moveTo>
                    <a:cubicBezTo>
                      <a:pt x="-2748" y="-1785"/>
                      <a:pt x="-3886" y="-1001"/>
                      <a:pt x="-4099" y="195"/>
                    </a:cubicBezTo>
                    <a:cubicBezTo>
                      <a:pt x="-4297" y="1390"/>
                      <a:pt x="-3517" y="2497"/>
                      <a:pt x="-2311" y="2705"/>
                    </a:cubicBezTo>
                    <a:cubicBezTo>
                      <a:pt x="-1137" y="2918"/>
                      <a:pt x="2" y="2154"/>
                      <a:pt x="199" y="938"/>
                    </a:cubicBezTo>
                    <a:cubicBezTo>
                      <a:pt x="423" y="-242"/>
                      <a:pt x="-367" y="-1339"/>
                      <a:pt x="-1558" y="-156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0" name="Figura a mano libera: forma 1339">
                <a:extLst>
                  <a:ext uri="{FF2B5EF4-FFF2-40B4-BE49-F238E27FC236}">
                    <a16:creationId xmlns:a16="http://schemas.microsoft.com/office/drawing/2014/main" id="{5CBDAE43-C4D8-47B0-B7BA-A515D6550A54}"/>
                  </a:ext>
                </a:extLst>
              </p:cNvPr>
              <p:cNvSpPr/>
              <p:nvPr/>
            </p:nvSpPr>
            <p:spPr>
              <a:xfrm flipV="1">
                <a:off x="7889937" y="4444513"/>
                <a:ext cx="4363" cy="4364"/>
              </a:xfrm>
              <a:custGeom>
                <a:avLst/>
                <a:gdLst>
                  <a:gd name="connsiteX0" fmla="*/ -845 w 4363"/>
                  <a:gd name="connsiteY0" fmla="*/ -1332 h 4364"/>
                  <a:gd name="connsiteX1" fmla="*/ -3817 w 4363"/>
                  <a:gd name="connsiteY1" fmla="*/ -526 h 4364"/>
                  <a:gd name="connsiteX2" fmla="*/ -3017 w 4363"/>
                  <a:gd name="connsiteY2" fmla="*/ 2452 h 4364"/>
                  <a:gd name="connsiteX3" fmla="*/ -49 w 4363"/>
                  <a:gd name="connsiteY3" fmla="*/ 1662 h 4364"/>
                  <a:gd name="connsiteX4" fmla="*/ -845 w 4363"/>
                  <a:gd name="connsiteY4" fmla="*/ -133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3" h="4364">
                    <a:moveTo>
                      <a:pt x="-845" y="-1332"/>
                    </a:moveTo>
                    <a:cubicBezTo>
                      <a:pt x="-1900" y="-1914"/>
                      <a:pt x="-3240" y="-1566"/>
                      <a:pt x="-3817" y="-526"/>
                    </a:cubicBezTo>
                    <a:cubicBezTo>
                      <a:pt x="-4441" y="518"/>
                      <a:pt x="-4093" y="1833"/>
                      <a:pt x="-3017" y="2452"/>
                    </a:cubicBezTo>
                    <a:cubicBezTo>
                      <a:pt x="-1983" y="3065"/>
                      <a:pt x="-631" y="2706"/>
                      <a:pt x="-49" y="1662"/>
                    </a:cubicBezTo>
                    <a:cubicBezTo>
                      <a:pt x="533" y="627"/>
                      <a:pt x="211" y="-734"/>
                      <a:pt x="-845" y="-133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1" name="Figura a mano libera: forma 1340">
                <a:extLst>
                  <a:ext uri="{FF2B5EF4-FFF2-40B4-BE49-F238E27FC236}">
                    <a16:creationId xmlns:a16="http://schemas.microsoft.com/office/drawing/2014/main" id="{4ED12110-8D63-4DBB-895A-25A828AB5E09}"/>
                  </a:ext>
                </a:extLst>
              </p:cNvPr>
              <p:cNvSpPr/>
              <p:nvPr/>
            </p:nvSpPr>
            <p:spPr>
              <a:xfrm flipV="1">
                <a:off x="7885932" y="4439739"/>
                <a:ext cx="4351" cy="4350"/>
              </a:xfrm>
              <a:custGeom>
                <a:avLst/>
                <a:gdLst>
                  <a:gd name="connsiteX0" fmla="*/ -278 w 4351"/>
                  <a:gd name="connsiteY0" fmla="*/ -834 h 4350"/>
                  <a:gd name="connsiteX1" fmla="*/ -3334 w 4351"/>
                  <a:gd name="connsiteY1" fmla="*/ -1125 h 4350"/>
                  <a:gd name="connsiteX2" fmla="*/ -3599 w 4351"/>
                  <a:gd name="connsiteY2" fmla="*/ 1957 h 4350"/>
                  <a:gd name="connsiteX3" fmla="*/ -528 w 4351"/>
                  <a:gd name="connsiteY3" fmla="*/ 2238 h 4350"/>
                  <a:gd name="connsiteX4" fmla="*/ -278 w 4351"/>
                  <a:gd name="connsiteY4" fmla="*/ -834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" h="4350">
                    <a:moveTo>
                      <a:pt x="-278" y="-834"/>
                    </a:moveTo>
                    <a:cubicBezTo>
                      <a:pt x="-1037" y="-1774"/>
                      <a:pt x="-2420" y="-1878"/>
                      <a:pt x="-3334" y="-1125"/>
                    </a:cubicBezTo>
                    <a:cubicBezTo>
                      <a:pt x="-4275" y="-330"/>
                      <a:pt x="-4379" y="1043"/>
                      <a:pt x="-3599" y="1957"/>
                    </a:cubicBezTo>
                    <a:cubicBezTo>
                      <a:pt x="-2830" y="2851"/>
                      <a:pt x="-1484" y="2997"/>
                      <a:pt x="-528" y="2238"/>
                    </a:cubicBezTo>
                    <a:cubicBezTo>
                      <a:pt x="371" y="1463"/>
                      <a:pt x="496" y="65"/>
                      <a:pt x="-278" y="-83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2" name="Figura a mano libera: forma 1341">
                <a:extLst>
                  <a:ext uri="{FF2B5EF4-FFF2-40B4-BE49-F238E27FC236}">
                    <a16:creationId xmlns:a16="http://schemas.microsoft.com/office/drawing/2014/main" id="{A8313A7D-85EC-447A-BFF3-521D05CBC27B}"/>
                  </a:ext>
                </a:extLst>
              </p:cNvPr>
              <p:cNvSpPr/>
              <p:nvPr/>
            </p:nvSpPr>
            <p:spPr>
              <a:xfrm flipV="1">
                <a:off x="7880527" y="4436610"/>
                <a:ext cx="4357" cy="4360"/>
              </a:xfrm>
              <a:custGeom>
                <a:avLst/>
                <a:gdLst>
                  <a:gd name="connsiteX0" fmla="*/ 116 w 4357"/>
                  <a:gd name="connsiteY0" fmla="*/ -208 h 4360"/>
                  <a:gd name="connsiteX1" fmla="*/ -2696 w 4357"/>
                  <a:gd name="connsiteY1" fmla="*/ -1497 h 4360"/>
                  <a:gd name="connsiteX2" fmla="*/ -3985 w 4357"/>
                  <a:gd name="connsiteY2" fmla="*/ 1273 h 4360"/>
                  <a:gd name="connsiteX3" fmla="*/ -1189 w 4357"/>
                  <a:gd name="connsiteY3" fmla="*/ 2583 h 4360"/>
                  <a:gd name="connsiteX4" fmla="*/ 116 w 4357"/>
                  <a:gd name="connsiteY4" fmla="*/ -20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7" h="4360">
                    <a:moveTo>
                      <a:pt x="116" y="-208"/>
                    </a:moveTo>
                    <a:cubicBezTo>
                      <a:pt x="-316" y="-1300"/>
                      <a:pt x="-1547" y="-1918"/>
                      <a:pt x="-2696" y="-1497"/>
                    </a:cubicBezTo>
                    <a:cubicBezTo>
                      <a:pt x="-3814" y="-1107"/>
                      <a:pt x="-4380" y="171"/>
                      <a:pt x="-3985" y="1273"/>
                    </a:cubicBezTo>
                    <a:cubicBezTo>
                      <a:pt x="-3559" y="2422"/>
                      <a:pt x="-2332" y="3030"/>
                      <a:pt x="-1189" y="2583"/>
                    </a:cubicBezTo>
                    <a:cubicBezTo>
                      <a:pt x="-61" y="2172"/>
                      <a:pt x="526" y="946"/>
                      <a:pt x="116" y="-20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3" name="Figura a mano libera: forma 1342">
                <a:extLst>
                  <a:ext uri="{FF2B5EF4-FFF2-40B4-BE49-F238E27FC236}">
                    <a16:creationId xmlns:a16="http://schemas.microsoft.com/office/drawing/2014/main" id="{460AF522-6638-48DF-82A4-8CBA89EA68F7}"/>
                  </a:ext>
                </a:extLst>
              </p:cNvPr>
              <p:cNvSpPr/>
              <p:nvPr/>
            </p:nvSpPr>
            <p:spPr>
              <a:xfrm flipV="1">
                <a:off x="10357628" y="4249209"/>
                <a:ext cx="865092" cy="158240"/>
              </a:xfrm>
              <a:custGeom>
                <a:avLst/>
                <a:gdLst>
                  <a:gd name="connsiteX0" fmla="*/ 128831 w 865092"/>
                  <a:gd name="connsiteY0" fmla="*/ 17239 h 158240"/>
                  <a:gd name="connsiteX1" fmla="*/ 104487 w 865092"/>
                  <a:gd name="connsiteY1" fmla="*/ 51344 h 158240"/>
                  <a:gd name="connsiteX2" fmla="*/ 106218 w 865092"/>
                  <a:gd name="connsiteY2" fmla="*/ 60054 h 158240"/>
                  <a:gd name="connsiteX3" fmla="*/ 205012 w 865092"/>
                  <a:gd name="connsiteY3" fmla="*/ 74201 h 158240"/>
                  <a:gd name="connsiteX4" fmla="*/ 809566 w 865092"/>
                  <a:gd name="connsiteY4" fmla="*/ 76270 h 158240"/>
                  <a:gd name="connsiteX5" fmla="*/ 856134 w 865092"/>
                  <a:gd name="connsiteY5" fmla="*/ 93296 h 158240"/>
                  <a:gd name="connsiteX6" fmla="*/ 845219 w 865092"/>
                  <a:gd name="connsiteY6" fmla="*/ 131153 h 158240"/>
                  <a:gd name="connsiteX7" fmla="*/ 816946 w 865092"/>
                  <a:gd name="connsiteY7" fmla="*/ 155242 h 158240"/>
                  <a:gd name="connsiteX8" fmla="*/ 107933 w 865092"/>
                  <a:gd name="connsiteY8" fmla="*/ 155242 h 158240"/>
                  <a:gd name="connsiteX9" fmla="*/ 94893 w 865092"/>
                  <a:gd name="connsiteY9" fmla="*/ 151526 h 158240"/>
                  <a:gd name="connsiteX10" fmla="*/ 94472 w 865092"/>
                  <a:gd name="connsiteY10" fmla="*/ 156370 h 158240"/>
                  <a:gd name="connsiteX11" fmla="*/ 52956 w 865092"/>
                  <a:gd name="connsiteY11" fmla="*/ 147903 h 158240"/>
                  <a:gd name="connsiteX12" fmla="*/ 41371 w 865092"/>
                  <a:gd name="connsiteY12" fmla="*/ 140159 h 158240"/>
                  <a:gd name="connsiteX13" fmla="*/ 40213 w 865092"/>
                  <a:gd name="connsiteY13" fmla="*/ 131272 h 158240"/>
                  <a:gd name="connsiteX14" fmla="*/ -8959 w 865092"/>
                  <a:gd name="connsiteY14" fmla="*/ 8082 h 158240"/>
                  <a:gd name="connsiteX15" fmla="*/ 6108 w 865092"/>
                  <a:gd name="connsiteY15" fmla="*/ -1871 h 158240"/>
                  <a:gd name="connsiteX16" fmla="*/ 128831 w 865092"/>
                  <a:gd name="connsiteY16" fmla="*/ 17239 h 15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5092" h="158240">
                    <a:moveTo>
                      <a:pt x="128831" y="17239"/>
                    </a:moveTo>
                    <a:lnTo>
                      <a:pt x="104487" y="51344"/>
                    </a:lnTo>
                    <a:lnTo>
                      <a:pt x="106218" y="60054"/>
                    </a:lnTo>
                    <a:lnTo>
                      <a:pt x="205012" y="74201"/>
                    </a:lnTo>
                    <a:lnTo>
                      <a:pt x="809566" y="76270"/>
                    </a:lnTo>
                    <a:lnTo>
                      <a:pt x="856134" y="93296"/>
                    </a:lnTo>
                    <a:lnTo>
                      <a:pt x="845219" y="131153"/>
                    </a:lnTo>
                    <a:lnTo>
                      <a:pt x="816946" y="155242"/>
                    </a:lnTo>
                    <a:lnTo>
                      <a:pt x="107933" y="155242"/>
                    </a:lnTo>
                    <a:lnTo>
                      <a:pt x="94893" y="151526"/>
                    </a:lnTo>
                    <a:lnTo>
                      <a:pt x="94472" y="156370"/>
                    </a:lnTo>
                    <a:lnTo>
                      <a:pt x="52956" y="147903"/>
                    </a:lnTo>
                    <a:lnTo>
                      <a:pt x="41371" y="140159"/>
                    </a:lnTo>
                    <a:lnTo>
                      <a:pt x="40213" y="131272"/>
                    </a:lnTo>
                    <a:lnTo>
                      <a:pt x="-8959" y="8082"/>
                    </a:lnTo>
                    <a:lnTo>
                      <a:pt x="6108" y="-1871"/>
                    </a:lnTo>
                    <a:lnTo>
                      <a:pt x="128831" y="17239"/>
                    </a:lnTo>
                  </a:path>
                </a:pathLst>
              </a:custGeom>
              <a:solidFill>
                <a:srgbClr val="9CA5B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4" name="Figura a mano libera: forma 1343">
                <a:extLst>
                  <a:ext uri="{FF2B5EF4-FFF2-40B4-BE49-F238E27FC236}">
                    <a16:creationId xmlns:a16="http://schemas.microsoft.com/office/drawing/2014/main" id="{AC7E6D67-3EAE-4C0C-884B-B4F0CE035908}"/>
                  </a:ext>
                </a:extLst>
              </p:cNvPr>
              <p:cNvSpPr/>
              <p:nvPr/>
            </p:nvSpPr>
            <p:spPr>
              <a:xfrm flipV="1">
                <a:off x="11084838" y="4250134"/>
                <a:ext cx="38563" cy="85822"/>
              </a:xfrm>
              <a:custGeom>
                <a:avLst/>
                <a:gdLst>
                  <a:gd name="connsiteX0" fmla="*/ 24820 w 38563"/>
                  <a:gd name="connsiteY0" fmla="*/ 83672 h 85822"/>
                  <a:gd name="connsiteX1" fmla="*/ -9482 w 38563"/>
                  <a:gd name="connsiteY1" fmla="*/ -1948 h 85822"/>
                  <a:gd name="connsiteX2" fmla="*/ 1744 w 38563"/>
                  <a:gd name="connsiteY2" fmla="*/ -347 h 85822"/>
                  <a:gd name="connsiteX3" fmla="*/ 29081 w 38563"/>
                  <a:gd name="connsiteY3" fmla="*/ 83874 h 85822"/>
                  <a:gd name="connsiteX4" fmla="*/ 24820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4820" y="83672"/>
                    </a:moveTo>
                    <a:lnTo>
                      <a:pt x="-9482" y="-1948"/>
                    </a:lnTo>
                    <a:lnTo>
                      <a:pt x="1744" y="-347"/>
                    </a:lnTo>
                    <a:lnTo>
                      <a:pt x="29081" y="83874"/>
                    </a:lnTo>
                    <a:lnTo>
                      <a:pt x="24820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5" name="Figura a mano libera: forma 1344">
                <a:extLst>
                  <a:ext uri="{FF2B5EF4-FFF2-40B4-BE49-F238E27FC236}">
                    <a16:creationId xmlns:a16="http://schemas.microsoft.com/office/drawing/2014/main" id="{9E86865A-6B7B-492C-B57F-D5FAB3CA5B7C}"/>
                  </a:ext>
                </a:extLst>
              </p:cNvPr>
              <p:cNvSpPr/>
              <p:nvPr/>
            </p:nvSpPr>
            <p:spPr>
              <a:xfrm flipV="1">
                <a:off x="11110720" y="4250337"/>
                <a:ext cx="35081" cy="81913"/>
              </a:xfrm>
              <a:custGeom>
                <a:avLst/>
                <a:gdLst>
                  <a:gd name="connsiteX0" fmla="*/ 15009 w 35081"/>
                  <a:gd name="connsiteY0" fmla="*/ 79962 h 81913"/>
                  <a:gd name="connsiteX1" fmla="*/ -9523 w 35081"/>
                  <a:gd name="connsiteY1" fmla="*/ -1952 h 81913"/>
                  <a:gd name="connsiteX2" fmla="*/ 15009 w 35081"/>
                  <a:gd name="connsiteY2" fmla="*/ -1952 h 81913"/>
                  <a:gd name="connsiteX3" fmla="*/ 25559 w 35081"/>
                  <a:gd name="connsiteY3" fmla="*/ 79962 h 81913"/>
                  <a:gd name="connsiteX4" fmla="*/ 15009 w 35081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1" h="81913">
                    <a:moveTo>
                      <a:pt x="15009" y="79962"/>
                    </a:moveTo>
                    <a:lnTo>
                      <a:pt x="-9523" y="-1952"/>
                    </a:lnTo>
                    <a:lnTo>
                      <a:pt x="15009" y="-1952"/>
                    </a:lnTo>
                    <a:lnTo>
                      <a:pt x="25559" y="79962"/>
                    </a:lnTo>
                    <a:lnTo>
                      <a:pt x="15009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6" name="Figura a mano libera: forma 1345">
                <a:extLst>
                  <a:ext uri="{FF2B5EF4-FFF2-40B4-BE49-F238E27FC236}">
                    <a16:creationId xmlns:a16="http://schemas.microsoft.com/office/drawing/2014/main" id="{66D151F1-E68E-47A6-AB83-0B7249BD4322}"/>
                  </a:ext>
                </a:extLst>
              </p:cNvPr>
              <p:cNvSpPr/>
              <p:nvPr/>
            </p:nvSpPr>
            <p:spPr>
              <a:xfrm flipV="1">
                <a:off x="10380621" y="4253034"/>
                <a:ext cx="61670" cy="154420"/>
              </a:xfrm>
              <a:custGeom>
                <a:avLst/>
                <a:gdLst>
                  <a:gd name="connsiteX0" fmla="*/ 46311 w 61670"/>
                  <a:gd name="connsiteY0" fmla="*/ 151119 h 154420"/>
                  <a:gd name="connsiteX1" fmla="*/ -8327 w 61670"/>
                  <a:gd name="connsiteY1" fmla="*/ -1867 h 154420"/>
                  <a:gd name="connsiteX2" fmla="*/ 9011 w 61670"/>
                  <a:gd name="connsiteY2" fmla="*/ 2083 h 154420"/>
                  <a:gd name="connsiteX3" fmla="*/ 53343 w 61670"/>
                  <a:gd name="connsiteY3" fmla="*/ 152554 h 154420"/>
                  <a:gd name="connsiteX4" fmla="*/ 46311 w 61670"/>
                  <a:gd name="connsiteY4" fmla="*/ 151119 h 154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670" h="154420">
                    <a:moveTo>
                      <a:pt x="46311" y="151119"/>
                    </a:moveTo>
                    <a:lnTo>
                      <a:pt x="-8327" y="-1867"/>
                    </a:lnTo>
                    <a:lnTo>
                      <a:pt x="9011" y="2083"/>
                    </a:lnTo>
                    <a:lnTo>
                      <a:pt x="53343" y="152554"/>
                    </a:lnTo>
                    <a:lnTo>
                      <a:pt x="46311" y="151119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7" name="Figura a mano libera: forma 1346">
                <a:extLst>
                  <a:ext uri="{FF2B5EF4-FFF2-40B4-BE49-F238E27FC236}">
                    <a16:creationId xmlns:a16="http://schemas.microsoft.com/office/drawing/2014/main" id="{37316FE3-D6D9-463E-ADBE-796AD078CFBF}"/>
                  </a:ext>
                </a:extLst>
              </p:cNvPr>
              <p:cNvSpPr/>
              <p:nvPr/>
            </p:nvSpPr>
            <p:spPr>
              <a:xfrm flipV="1">
                <a:off x="10417412" y="4250134"/>
                <a:ext cx="39197" cy="150387"/>
              </a:xfrm>
              <a:custGeom>
                <a:avLst/>
                <a:gdLst>
                  <a:gd name="connsiteX0" fmla="*/ 23941 w 39197"/>
                  <a:gd name="connsiteY0" fmla="*/ 147507 h 150387"/>
                  <a:gd name="connsiteX1" fmla="*/ -8370 w 39197"/>
                  <a:gd name="connsiteY1" fmla="*/ -1878 h 150387"/>
                  <a:gd name="connsiteX2" fmla="*/ 8984 w 39197"/>
                  <a:gd name="connsiteY2" fmla="*/ 877 h 150387"/>
                  <a:gd name="connsiteX3" fmla="*/ 30828 w 39197"/>
                  <a:gd name="connsiteY3" fmla="*/ 148510 h 150387"/>
                  <a:gd name="connsiteX4" fmla="*/ 23941 w 39197"/>
                  <a:gd name="connsiteY4" fmla="*/ 147507 h 150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197" h="150387">
                    <a:moveTo>
                      <a:pt x="23941" y="147507"/>
                    </a:moveTo>
                    <a:lnTo>
                      <a:pt x="-8370" y="-1878"/>
                    </a:lnTo>
                    <a:lnTo>
                      <a:pt x="8984" y="877"/>
                    </a:lnTo>
                    <a:lnTo>
                      <a:pt x="30828" y="148510"/>
                    </a:lnTo>
                    <a:lnTo>
                      <a:pt x="23941" y="147507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8" name="Figura a mano libera: forma 1347">
                <a:extLst>
                  <a:ext uri="{FF2B5EF4-FFF2-40B4-BE49-F238E27FC236}">
                    <a16:creationId xmlns:a16="http://schemas.microsoft.com/office/drawing/2014/main" id="{76BCEF16-D398-4467-B995-E36456AA4437}"/>
                  </a:ext>
                </a:extLst>
              </p:cNvPr>
              <p:cNvSpPr/>
              <p:nvPr/>
            </p:nvSpPr>
            <p:spPr>
              <a:xfrm flipV="1">
                <a:off x="10539620" y="4250134"/>
                <a:ext cx="38563" cy="85822"/>
              </a:xfrm>
              <a:custGeom>
                <a:avLst/>
                <a:gdLst>
                  <a:gd name="connsiteX0" fmla="*/ 25719 w 38563"/>
                  <a:gd name="connsiteY0" fmla="*/ 83672 h 85822"/>
                  <a:gd name="connsiteX1" fmla="*/ -8573 w 38563"/>
                  <a:gd name="connsiteY1" fmla="*/ -1948 h 85822"/>
                  <a:gd name="connsiteX2" fmla="*/ 2643 w 38563"/>
                  <a:gd name="connsiteY2" fmla="*/ -347 h 85822"/>
                  <a:gd name="connsiteX3" fmla="*/ 29991 w 38563"/>
                  <a:gd name="connsiteY3" fmla="*/ 83874 h 85822"/>
                  <a:gd name="connsiteX4" fmla="*/ 25719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719" y="83672"/>
                    </a:moveTo>
                    <a:lnTo>
                      <a:pt x="-8573" y="-1948"/>
                    </a:lnTo>
                    <a:lnTo>
                      <a:pt x="2643" y="-347"/>
                    </a:lnTo>
                    <a:lnTo>
                      <a:pt x="29991" y="83874"/>
                    </a:lnTo>
                    <a:lnTo>
                      <a:pt x="25719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9" name="Figura a mano libera: forma 1348">
                <a:extLst>
                  <a:ext uri="{FF2B5EF4-FFF2-40B4-BE49-F238E27FC236}">
                    <a16:creationId xmlns:a16="http://schemas.microsoft.com/office/drawing/2014/main" id="{166FCA9D-2EDD-4278-B511-AA493892182A}"/>
                  </a:ext>
                </a:extLst>
              </p:cNvPr>
              <p:cNvSpPr/>
              <p:nvPr/>
            </p:nvSpPr>
            <p:spPr>
              <a:xfrm flipV="1">
                <a:off x="10565508" y="4250337"/>
                <a:ext cx="35044" cy="81913"/>
              </a:xfrm>
              <a:custGeom>
                <a:avLst/>
                <a:gdLst>
                  <a:gd name="connsiteX0" fmla="*/ 15964 w 35044"/>
                  <a:gd name="connsiteY0" fmla="*/ 79962 h 81913"/>
                  <a:gd name="connsiteX1" fmla="*/ -8613 w 35044"/>
                  <a:gd name="connsiteY1" fmla="*/ -1952 h 81913"/>
                  <a:gd name="connsiteX2" fmla="*/ 15964 w 35044"/>
                  <a:gd name="connsiteY2" fmla="*/ -1952 h 81913"/>
                  <a:gd name="connsiteX3" fmla="*/ 26432 w 35044"/>
                  <a:gd name="connsiteY3" fmla="*/ 79962 h 81913"/>
                  <a:gd name="connsiteX4" fmla="*/ 15964 w 35044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4" h="81913">
                    <a:moveTo>
                      <a:pt x="15964" y="79962"/>
                    </a:moveTo>
                    <a:lnTo>
                      <a:pt x="-8613" y="-1952"/>
                    </a:lnTo>
                    <a:lnTo>
                      <a:pt x="15964" y="-1952"/>
                    </a:lnTo>
                    <a:lnTo>
                      <a:pt x="26432" y="79962"/>
                    </a:lnTo>
                    <a:lnTo>
                      <a:pt x="15964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0" name="Figura a mano libera: forma 1349">
                <a:extLst>
                  <a:ext uri="{FF2B5EF4-FFF2-40B4-BE49-F238E27FC236}">
                    <a16:creationId xmlns:a16="http://schemas.microsoft.com/office/drawing/2014/main" id="{BB580FFA-7A4C-4DD7-875E-89FB9B54C984}"/>
                  </a:ext>
                </a:extLst>
              </p:cNvPr>
              <p:cNvSpPr/>
              <p:nvPr/>
            </p:nvSpPr>
            <p:spPr>
              <a:xfrm flipV="1">
                <a:off x="10675970" y="4250134"/>
                <a:ext cx="38563" cy="85822"/>
              </a:xfrm>
              <a:custGeom>
                <a:avLst/>
                <a:gdLst>
                  <a:gd name="connsiteX0" fmla="*/ 25449 w 38563"/>
                  <a:gd name="connsiteY0" fmla="*/ 83672 h 85822"/>
                  <a:gd name="connsiteX1" fmla="*/ -8800 w 38563"/>
                  <a:gd name="connsiteY1" fmla="*/ -1948 h 85822"/>
                  <a:gd name="connsiteX2" fmla="*/ 2374 w 38563"/>
                  <a:gd name="connsiteY2" fmla="*/ -347 h 85822"/>
                  <a:gd name="connsiteX3" fmla="*/ 29763 w 38563"/>
                  <a:gd name="connsiteY3" fmla="*/ 83874 h 85822"/>
                  <a:gd name="connsiteX4" fmla="*/ 25449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449" y="83672"/>
                    </a:moveTo>
                    <a:lnTo>
                      <a:pt x="-8800" y="-1948"/>
                    </a:lnTo>
                    <a:lnTo>
                      <a:pt x="2374" y="-347"/>
                    </a:lnTo>
                    <a:lnTo>
                      <a:pt x="29763" y="83874"/>
                    </a:lnTo>
                    <a:lnTo>
                      <a:pt x="25449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1" name="Figura a mano libera: forma 1350">
                <a:extLst>
                  <a:ext uri="{FF2B5EF4-FFF2-40B4-BE49-F238E27FC236}">
                    <a16:creationId xmlns:a16="http://schemas.microsoft.com/office/drawing/2014/main" id="{EB019403-BDA7-4644-AABE-DFF76DA8E579}"/>
                  </a:ext>
                </a:extLst>
              </p:cNvPr>
              <p:cNvSpPr/>
              <p:nvPr/>
            </p:nvSpPr>
            <p:spPr>
              <a:xfrm flipV="1">
                <a:off x="10701801" y="4250337"/>
                <a:ext cx="35081" cy="81913"/>
              </a:xfrm>
              <a:custGeom>
                <a:avLst/>
                <a:gdLst>
                  <a:gd name="connsiteX0" fmla="*/ 15742 w 35081"/>
                  <a:gd name="connsiteY0" fmla="*/ 79962 h 81913"/>
                  <a:gd name="connsiteX1" fmla="*/ -8841 w 35081"/>
                  <a:gd name="connsiteY1" fmla="*/ -1952 h 81913"/>
                  <a:gd name="connsiteX2" fmla="*/ 15742 w 35081"/>
                  <a:gd name="connsiteY2" fmla="*/ -1952 h 81913"/>
                  <a:gd name="connsiteX3" fmla="*/ 26241 w 35081"/>
                  <a:gd name="connsiteY3" fmla="*/ 79962 h 81913"/>
                  <a:gd name="connsiteX4" fmla="*/ 15742 w 35081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1" h="81913">
                    <a:moveTo>
                      <a:pt x="15742" y="79962"/>
                    </a:moveTo>
                    <a:lnTo>
                      <a:pt x="-8841" y="-1952"/>
                    </a:lnTo>
                    <a:lnTo>
                      <a:pt x="15742" y="-1952"/>
                    </a:lnTo>
                    <a:lnTo>
                      <a:pt x="26241" y="79962"/>
                    </a:lnTo>
                    <a:lnTo>
                      <a:pt x="15742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2" name="Figura a mano libera: forma 1351">
                <a:extLst>
                  <a:ext uri="{FF2B5EF4-FFF2-40B4-BE49-F238E27FC236}">
                    <a16:creationId xmlns:a16="http://schemas.microsoft.com/office/drawing/2014/main" id="{D2A68A52-AD63-4B83-85C0-208A76D46900}"/>
                  </a:ext>
                </a:extLst>
              </p:cNvPr>
              <p:cNvSpPr/>
              <p:nvPr/>
            </p:nvSpPr>
            <p:spPr>
              <a:xfrm flipV="1">
                <a:off x="10812242" y="4250134"/>
                <a:ext cx="38563" cy="85822"/>
              </a:xfrm>
              <a:custGeom>
                <a:avLst/>
                <a:gdLst>
                  <a:gd name="connsiteX0" fmla="*/ 25274 w 38563"/>
                  <a:gd name="connsiteY0" fmla="*/ 83672 h 85822"/>
                  <a:gd name="connsiteX1" fmla="*/ -9028 w 38563"/>
                  <a:gd name="connsiteY1" fmla="*/ -1948 h 85822"/>
                  <a:gd name="connsiteX2" fmla="*/ 2198 w 38563"/>
                  <a:gd name="connsiteY2" fmla="*/ -347 h 85822"/>
                  <a:gd name="connsiteX3" fmla="*/ 29535 w 38563"/>
                  <a:gd name="connsiteY3" fmla="*/ 83874 h 85822"/>
                  <a:gd name="connsiteX4" fmla="*/ 25274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274" y="83672"/>
                    </a:moveTo>
                    <a:lnTo>
                      <a:pt x="-9028" y="-1948"/>
                    </a:lnTo>
                    <a:lnTo>
                      <a:pt x="2198" y="-347"/>
                    </a:lnTo>
                    <a:lnTo>
                      <a:pt x="29535" y="83874"/>
                    </a:lnTo>
                    <a:lnTo>
                      <a:pt x="25274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3" name="Figura a mano libera: forma 1352">
                <a:extLst>
                  <a:ext uri="{FF2B5EF4-FFF2-40B4-BE49-F238E27FC236}">
                    <a16:creationId xmlns:a16="http://schemas.microsoft.com/office/drawing/2014/main" id="{8C0DCE1F-D2D9-4B6E-9F06-EAD581892AA0}"/>
                  </a:ext>
                </a:extLst>
              </p:cNvPr>
              <p:cNvSpPr/>
              <p:nvPr/>
            </p:nvSpPr>
            <p:spPr>
              <a:xfrm flipV="1">
                <a:off x="10838124" y="4250337"/>
                <a:ext cx="35029" cy="81913"/>
              </a:xfrm>
              <a:custGeom>
                <a:avLst/>
                <a:gdLst>
                  <a:gd name="connsiteX0" fmla="*/ 15463 w 35029"/>
                  <a:gd name="connsiteY0" fmla="*/ 79962 h 81913"/>
                  <a:gd name="connsiteX1" fmla="*/ -9068 w 35029"/>
                  <a:gd name="connsiteY1" fmla="*/ -1952 h 81913"/>
                  <a:gd name="connsiteX2" fmla="*/ 15463 w 35029"/>
                  <a:gd name="connsiteY2" fmla="*/ -1952 h 81913"/>
                  <a:gd name="connsiteX3" fmla="*/ 25961 w 35029"/>
                  <a:gd name="connsiteY3" fmla="*/ 79962 h 81913"/>
                  <a:gd name="connsiteX4" fmla="*/ 15463 w 35029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29" h="81913">
                    <a:moveTo>
                      <a:pt x="15463" y="79962"/>
                    </a:moveTo>
                    <a:lnTo>
                      <a:pt x="-9068" y="-1952"/>
                    </a:lnTo>
                    <a:lnTo>
                      <a:pt x="15463" y="-1952"/>
                    </a:lnTo>
                    <a:lnTo>
                      <a:pt x="25961" y="79962"/>
                    </a:lnTo>
                    <a:lnTo>
                      <a:pt x="15463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4" name="Figura a mano libera: forma 1353">
                <a:extLst>
                  <a:ext uri="{FF2B5EF4-FFF2-40B4-BE49-F238E27FC236}">
                    <a16:creationId xmlns:a16="http://schemas.microsoft.com/office/drawing/2014/main" id="{6470D6AB-F225-4E20-A841-5663D984DE41}"/>
                  </a:ext>
                </a:extLst>
              </p:cNvPr>
              <p:cNvSpPr/>
              <p:nvPr/>
            </p:nvSpPr>
            <p:spPr>
              <a:xfrm flipV="1">
                <a:off x="10948514" y="4250134"/>
                <a:ext cx="38563" cy="85822"/>
              </a:xfrm>
              <a:custGeom>
                <a:avLst/>
                <a:gdLst>
                  <a:gd name="connsiteX0" fmla="*/ 25047 w 38563"/>
                  <a:gd name="connsiteY0" fmla="*/ 83672 h 85822"/>
                  <a:gd name="connsiteX1" fmla="*/ -9255 w 38563"/>
                  <a:gd name="connsiteY1" fmla="*/ -1948 h 85822"/>
                  <a:gd name="connsiteX2" fmla="*/ 2023 w 38563"/>
                  <a:gd name="connsiteY2" fmla="*/ -347 h 85822"/>
                  <a:gd name="connsiteX3" fmla="*/ 29309 w 38563"/>
                  <a:gd name="connsiteY3" fmla="*/ 83874 h 85822"/>
                  <a:gd name="connsiteX4" fmla="*/ 25047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047" y="83672"/>
                    </a:moveTo>
                    <a:lnTo>
                      <a:pt x="-9255" y="-1948"/>
                    </a:lnTo>
                    <a:lnTo>
                      <a:pt x="2023" y="-347"/>
                    </a:lnTo>
                    <a:lnTo>
                      <a:pt x="29309" y="83874"/>
                    </a:lnTo>
                    <a:lnTo>
                      <a:pt x="25047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5" name="Figura a mano libera: forma 1354">
                <a:extLst>
                  <a:ext uri="{FF2B5EF4-FFF2-40B4-BE49-F238E27FC236}">
                    <a16:creationId xmlns:a16="http://schemas.microsoft.com/office/drawing/2014/main" id="{37349BD1-B213-44D8-BCEB-D34BF5E014DC}"/>
                  </a:ext>
                </a:extLst>
              </p:cNvPr>
              <p:cNvSpPr/>
              <p:nvPr/>
            </p:nvSpPr>
            <p:spPr>
              <a:xfrm flipV="1">
                <a:off x="10974448" y="4250337"/>
                <a:ext cx="35029" cy="81913"/>
              </a:xfrm>
              <a:custGeom>
                <a:avLst/>
                <a:gdLst>
                  <a:gd name="connsiteX0" fmla="*/ 15236 w 35029"/>
                  <a:gd name="connsiteY0" fmla="*/ 79962 h 81913"/>
                  <a:gd name="connsiteX1" fmla="*/ -9295 w 35029"/>
                  <a:gd name="connsiteY1" fmla="*/ -1952 h 81913"/>
                  <a:gd name="connsiteX2" fmla="*/ 15236 w 35029"/>
                  <a:gd name="connsiteY2" fmla="*/ -1952 h 81913"/>
                  <a:gd name="connsiteX3" fmla="*/ 25734 w 35029"/>
                  <a:gd name="connsiteY3" fmla="*/ 79962 h 81913"/>
                  <a:gd name="connsiteX4" fmla="*/ 15236 w 35029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29" h="81913">
                    <a:moveTo>
                      <a:pt x="15236" y="79962"/>
                    </a:moveTo>
                    <a:lnTo>
                      <a:pt x="-9295" y="-1952"/>
                    </a:lnTo>
                    <a:lnTo>
                      <a:pt x="15236" y="-1952"/>
                    </a:lnTo>
                    <a:lnTo>
                      <a:pt x="25734" y="79962"/>
                    </a:lnTo>
                    <a:lnTo>
                      <a:pt x="15236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6" name="Figura a mano libera: forma 1355">
                <a:extLst>
                  <a:ext uri="{FF2B5EF4-FFF2-40B4-BE49-F238E27FC236}">
                    <a16:creationId xmlns:a16="http://schemas.microsoft.com/office/drawing/2014/main" id="{0457DD86-06C4-4C32-B925-803C0E73F404}"/>
                  </a:ext>
                </a:extLst>
              </p:cNvPr>
              <p:cNvSpPr/>
              <p:nvPr/>
            </p:nvSpPr>
            <p:spPr>
              <a:xfrm flipV="1">
                <a:off x="10456683" y="4407450"/>
                <a:ext cx="623269" cy="64289"/>
              </a:xfrm>
              <a:custGeom>
                <a:avLst/>
                <a:gdLst>
                  <a:gd name="connsiteX0" fmla="*/ 614347 w 623269"/>
                  <a:gd name="connsiteY0" fmla="*/ 62662 h 64289"/>
                  <a:gd name="connsiteX1" fmla="*/ -8922 w 623269"/>
                  <a:gd name="connsiteY1" fmla="*/ 62662 h 64289"/>
                  <a:gd name="connsiteX2" fmla="*/ -8922 w 623269"/>
                  <a:gd name="connsiteY2" fmla="*/ -937 h 64289"/>
                  <a:gd name="connsiteX3" fmla="*/ 587686 w 623269"/>
                  <a:gd name="connsiteY3" fmla="*/ -1628 h 64289"/>
                  <a:gd name="connsiteX4" fmla="*/ 614347 w 623269"/>
                  <a:gd name="connsiteY4" fmla="*/ 62662 h 64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3269" h="64289">
                    <a:moveTo>
                      <a:pt x="614347" y="62662"/>
                    </a:moveTo>
                    <a:lnTo>
                      <a:pt x="-8922" y="62662"/>
                    </a:lnTo>
                    <a:lnTo>
                      <a:pt x="-8922" y="-937"/>
                    </a:lnTo>
                    <a:lnTo>
                      <a:pt x="587686" y="-1628"/>
                    </a:lnTo>
                    <a:lnTo>
                      <a:pt x="614347" y="62662"/>
                    </a:lnTo>
                  </a:path>
                </a:pathLst>
              </a:custGeom>
              <a:solidFill>
                <a:srgbClr val="100F0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7" name="Figura a mano libera: forma 1356">
                <a:extLst>
                  <a:ext uri="{FF2B5EF4-FFF2-40B4-BE49-F238E27FC236}">
                    <a16:creationId xmlns:a16="http://schemas.microsoft.com/office/drawing/2014/main" id="{E949C3CB-55FC-4D9E-B583-A253D1FEA083}"/>
                  </a:ext>
                </a:extLst>
              </p:cNvPr>
              <p:cNvSpPr/>
              <p:nvPr/>
            </p:nvSpPr>
            <p:spPr>
              <a:xfrm flipV="1">
                <a:off x="10357452" y="4233285"/>
                <a:ext cx="889591" cy="238454"/>
              </a:xfrm>
              <a:custGeom>
                <a:avLst/>
                <a:gdLst>
                  <a:gd name="connsiteX0" fmla="*/ 876611 w 889591"/>
                  <a:gd name="connsiteY0" fmla="*/ 136325 h 238454"/>
                  <a:gd name="connsiteX1" fmla="*/ 858005 w 889591"/>
                  <a:gd name="connsiteY1" fmla="*/ 205048 h 238454"/>
                  <a:gd name="connsiteX2" fmla="*/ 822664 w 889591"/>
                  <a:gd name="connsiteY2" fmla="*/ 236637 h 238454"/>
                  <a:gd name="connsiteX3" fmla="*/ 773290 w 889591"/>
                  <a:gd name="connsiteY3" fmla="*/ 236637 h 238454"/>
                  <a:gd name="connsiteX4" fmla="*/ 758789 w 889591"/>
                  <a:gd name="connsiteY4" fmla="*/ 227781 h 238454"/>
                  <a:gd name="connsiteX5" fmla="*/ 672879 w 889591"/>
                  <a:gd name="connsiteY5" fmla="*/ 228887 h 238454"/>
                  <a:gd name="connsiteX6" fmla="*/ 651414 w 889591"/>
                  <a:gd name="connsiteY6" fmla="*/ 236637 h 238454"/>
                  <a:gd name="connsiteX7" fmla="*/ 339216 w 889591"/>
                  <a:gd name="connsiteY7" fmla="*/ 236637 h 238454"/>
                  <a:gd name="connsiteX8" fmla="*/ 329913 w 889591"/>
                  <a:gd name="connsiteY8" fmla="*/ 226668 h 238454"/>
                  <a:gd name="connsiteX9" fmla="*/ 123931 w 889591"/>
                  <a:gd name="connsiteY9" fmla="*/ 226668 h 238454"/>
                  <a:gd name="connsiteX10" fmla="*/ 94628 w 889591"/>
                  <a:gd name="connsiteY10" fmla="*/ 220712 h 238454"/>
                  <a:gd name="connsiteX11" fmla="*/ 95049 w 889591"/>
                  <a:gd name="connsiteY11" fmla="*/ 215868 h 238454"/>
                  <a:gd name="connsiteX12" fmla="*/ 108089 w 889591"/>
                  <a:gd name="connsiteY12" fmla="*/ 219584 h 238454"/>
                  <a:gd name="connsiteX13" fmla="*/ 817103 w 889591"/>
                  <a:gd name="connsiteY13" fmla="*/ 219584 h 238454"/>
                  <a:gd name="connsiteX14" fmla="*/ 845376 w 889591"/>
                  <a:gd name="connsiteY14" fmla="*/ 195495 h 238454"/>
                  <a:gd name="connsiteX15" fmla="*/ 856290 w 889591"/>
                  <a:gd name="connsiteY15" fmla="*/ 157638 h 238454"/>
                  <a:gd name="connsiteX16" fmla="*/ 809722 w 889591"/>
                  <a:gd name="connsiteY16" fmla="*/ 140612 h 238454"/>
                  <a:gd name="connsiteX17" fmla="*/ 205168 w 889591"/>
                  <a:gd name="connsiteY17" fmla="*/ 138544 h 238454"/>
                  <a:gd name="connsiteX18" fmla="*/ 106374 w 889591"/>
                  <a:gd name="connsiteY18" fmla="*/ 124397 h 238454"/>
                  <a:gd name="connsiteX19" fmla="*/ 104643 w 889591"/>
                  <a:gd name="connsiteY19" fmla="*/ 115686 h 238454"/>
                  <a:gd name="connsiteX20" fmla="*/ 128987 w 889591"/>
                  <a:gd name="connsiteY20" fmla="*/ 81582 h 238454"/>
                  <a:gd name="connsiteX21" fmla="*/ 6265 w 889591"/>
                  <a:gd name="connsiteY21" fmla="*/ 62472 h 238454"/>
                  <a:gd name="connsiteX22" fmla="*/ -8802 w 889591"/>
                  <a:gd name="connsiteY22" fmla="*/ 72424 h 238454"/>
                  <a:gd name="connsiteX23" fmla="*/ -8979 w 889591"/>
                  <a:gd name="connsiteY23" fmla="*/ 72040 h 238454"/>
                  <a:gd name="connsiteX24" fmla="*/ -8979 w 889591"/>
                  <a:gd name="connsiteY24" fmla="*/ 68147 h 238454"/>
                  <a:gd name="connsiteX25" fmla="*/ -8979 w 889591"/>
                  <a:gd name="connsiteY25" fmla="*/ 2199 h 238454"/>
                  <a:gd name="connsiteX26" fmla="*/ -2586 w 889591"/>
                  <a:gd name="connsiteY26" fmla="*/ -1127 h 238454"/>
                  <a:gd name="connsiteX27" fmla="*/ 103963 w 889591"/>
                  <a:gd name="connsiteY27" fmla="*/ -1127 h 238454"/>
                  <a:gd name="connsiteX28" fmla="*/ 104643 w 889591"/>
                  <a:gd name="connsiteY28" fmla="*/ 24433 h 238454"/>
                  <a:gd name="connsiteX29" fmla="*/ 124653 w 889591"/>
                  <a:gd name="connsiteY29" fmla="*/ 58948 h 238454"/>
                  <a:gd name="connsiteX30" fmla="*/ 175134 w 889591"/>
                  <a:gd name="connsiteY30" fmla="*/ 58948 h 238454"/>
                  <a:gd name="connsiteX31" fmla="*/ 194291 w 889591"/>
                  <a:gd name="connsiteY31" fmla="*/ 29433 h 238454"/>
                  <a:gd name="connsiteX32" fmla="*/ 194291 w 889591"/>
                  <a:gd name="connsiteY32" fmla="*/ -1818 h 238454"/>
                  <a:gd name="connsiteX33" fmla="*/ 587020 w 889591"/>
                  <a:gd name="connsiteY33" fmla="*/ -1818 h 238454"/>
                  <a:gd name="connsiteX34" fmla="*/ 590763 w 889591"/>
                  <a:gd name="connsiteY34" fmla="*/ 24433 h 238454"/>
                  <a:gd name="connsiteX35" fmla="*/ 610824 w 889591"/>
                  <a:gd name="connsiteY35" fmla="*/ 58948 h 238454"/>
                  <a:gd name="connsiteX36" fmla="*/ 661289 w 889591"/>
                  <a:gd name="connsiteY36" fmla="*/ 58948 h 238454"/>
                  <a:gd name="connsiteX37" fmla="*/ 680415 w 889591"/>
                  <a:gd name="connsiteY37" fmla="*/ 29433 h 238454"/>
                  <a:gd name="connsiteX38" fmla="*/ 686860 w 889591"/>
                  <a:gd name="connsiteY38" fmla="*/ -1818 h 238454"/>
                  <a:gd name="connsiteX39" fmla="*/ 773861 w 889591"/>
                  <a:gd name="connsiteY39" fmla="*/ 1648 h 238454"/>
                  <a:gd name="connsiteX40" fmla="*/ 857434 w 889591"/>
                  <a:gd name="connsiteY40" fmla="*/ 14948 h 238454"/>
                  <a:gd name="connsiteX41" fmla="*/ 880613 w 889591"/>
                  <a:gd name="connsiteY41" fmla="*/ 18274 h 238454"/>
                  <a:gd name="connsiteX42" fmla="*/ 880613 w 889591"/>
                  <a:gd name="connsiteY42" fmla="*/ 59275 h 238454"/>
                  <a:gd name="connsiteX43" fmla="*/ 876611 w 889591"/>
                  <a:gd name="connsiteY43" fmla="*/ 136325 h 238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889591" h="238454">
                    <a:moveTo>
                      <a:pt x="876611" y="136325"/>
                    </a:moveTo>
                    <a:lnTo>
                      <a:pt x="858005" y="205048"/>
                    </a:lnTo>
                    <a:lnTo>
                      <a:pt x="822664" y="236637"/>
                    </a:lnTo>
                    <a:lnTo>
                      <a:pt x="773290" y="236637"/>
                    </a:lnTo>
                    <a:lnTo>
                      <a:pt x="758789" y="227781"/>
                    </a:lnTo>
                    <a:lnTo>
                      <a:pt x="672879" y="228887"/>
                    </a:lnTo>
                    <a:lnTo>
                      <a:pt x="651414" y="236637"/>
                    </a:lnTo>
                    <a:lnTo>
                      <a:pt x="339216" y="236637"/>
                    </a:lnTo>
                    <a:lnTo>
                      <a:pt x="329913" y="226668"/>
                    </a:lnTo>
                    <a:lnTo>
                      <a:pt x="123931" y="226668"/>
                    </a:lnTo>
                    <a:lnTo>
                      <a:pt x="94628" y="220712"/>
                    </a:lnTo>
                    <a:lnTo>
                      <a:pt x="95049" y="215868"/>
                    </a:lnTo>
                    <a:lnTo>
                      <a:pt x="108089" y="219584"/>
                    </a:lnTo>
                    <a:lnTo>
                      <a:pt x="817103" y="219584"/>
                    </a:lnTo>
                    <a:lnTo>
                      <a:pt x="845376" y="195495"/>
                    </a:lnTo>
                    <a:lnTo>
                      <a:pt x="856290" y="157638"/>
                    </a:lnTo>
                    <a:lnTo>
                      <a:pt x="809722" y="140612"/>
                    </a:lnTo>
                    <a:lnTo>
                      <a:pt x="205168" y="138544"/>
                    </a:lnTo>
                    <a:lnTo>
                      <a:pt x="106374" y="124397"/>
                    </a:lnTo>
                    <a:lnTo>
                      <a:pt x="104643" y="115686"/>
                    </a:lnTo>
                    <a:lnTo>
                      <a:pt x="128987" y="81582"/>
                    </a:lnTo>
                    <a:lnTo>
                      <a:pt x="6265" y="62472"/>
                    </a:lnTo>
                    <a:lnTo>
                      <a:pt x="-8802" y="72424"/>
                    </a:lnTo>
                    <a:lnTo>
                      <a:pt x="-8979" y="72040"/>
                    </a:lnTo>
                    <a:lnTo>
                      <a:pt x="-8979" y="68147"/>
                    </a:lnTo>
                    <a:lnTo>
                      <a:pt x="-8979" y="2199"/>
                    </a:lnTo>
                    <a:lnTo>
                      <a:pt x="-2586" y="-1127"/>
                    </a:lnTo>
                    <a:lnTo>
                      <a:pt x="103963" y="-1127"/>
                    </a:lnTo>
                    <a:lnTo>
                      <a:pt x="104643" y="24433"/>
                    </a:lnTo>
                    <a:lnTo>
                      <a:pt x="124653" y="58948"/>
                    </a:lnTo>
                    <a:lnTo>
                      <a:pt x="175134" y="58948"/>
                    </a:lnTo>
                    <a:lnTo>
                      <a:pt x="194291" y="29433"/>
                    </a:lnTo>
                    <a:lnTo>
                      <a:pt x="194291" y="-1818"/>
                    </a:lnTo>
                    <a:lnTo>
                      <a:pt x="587020" y="-1818"/>
                    </a:lnTo>
                    <a:lnTo>
                      <a:pt x="590763" y="24433"/>
                    </a:lnTo>
                    <a:lnTo>
                      <a:pt x="610824" y="58948"/>
                    </a:lnTo>
                    <a:lnTo>
                      <a:pt x="661289" y="58948"/>
                    </a:lnTo>
                    <a:lnTo>
                      <a:pt x="680415" y="29433"/>
                    </a:lnTo>
                    <a:lnTo>
                      <a:pt x="686860" y="-1818"/>
                    </a:lnTo>
                    <a:lnTo>
                      <a:pt x="773861" y="1648"/>
                    </a:lnTo>
                    <a:lnTo>
                      <a:pt x="857434" y="14948"/>
                    </a:lnTo>
                    <a:lnTo>
                      <a:pt x="880613" y="18274"/>
                    </a:lnTo>
                    <a:lnTo>
                      <a:pt x="880613" y="59275"/>
                    </a:lnTo>
                    <a:lnTo>
                      <a:pt x="876611" y="136325"/>
                    </a:lnTo>
                  </a:path>
                </a:pathLst>
              </a:custGeom>
              <a:solidFill>
                <a:srgbClr val="3F8AD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8" name="Figura a mano libera: forma 1357">
                <a:extLst>
                  <a:ext uri="{FF2B5EF4-FFF2-40B4-BE49-F238E27FC236}">
                    <a16:creationId xmlns:a16="http://schemas.microsoft.com/office/drawing/2014/main" id="{2656D8CD-DE47-49FB-A7BC-5329B536D3E6}"/>
                  </a:ext>
                </a:extLst>
              </p:cNvPr>
              <p:cNvSpPr/>
              <p:nvPr/>
            </p:nvSpPr>
            <p:spPr>
              <a:xfrm flipV="1">
                <a:off x="10331683" y="4275037"/>
                <a:ext cx="97912" cy="48914"/>
              </a:xfrm>
              <a:custGeom>
                <a:avLst/>
                <a:gdLst>
                  <a:gd name="connsiteX0" fmla="*/ 88482 w 97912"/>
                  <a:gd name="connsiteY0" fmla="*/ 39261 h 48914"/>
                  <a:gd name="connsiteX1" fmla="*/ 75412 w 97912"/>
                  <a:gd name="connsiteY1" fmla="*/ 46766 h 48914"/>
                  <a:gd name="connsiteX2" fmla="*/ 17670 w 97912"/>
                  <a:gd name="connsiteY2" fmla="*/ 46766 h 48914"/>
                  <a:gd name="connsiteX3" fmla="*/ -7308 w 97912"/>
                  <a:gd name="connsiteY3" fmla="*/ 26803 h 48914"/>
                  <a:gd name="connsiteX4" fmla="*/ -7308 w 97912"/>
                  <a:gd name="connsiteY4" fmla="*/ 1030 h 48914"/>
                  <a:gd name="connsiteX5" fmla="*/ 514 w 97912"/>
                  <a:gd name="connsiteY5" fmla="*/ 1030 h 48914"/>
                  <a:gd name="connsiteX6" fmla="*/ 9677 w 97912"/>
                  <a:gd name="connsiteY6" fmla="*/ 38013 h 48914"/>
                  <a:gd name="connsiteX7" fmla="*/ 17493 w 97912"/>
                  <a:gd name="connsiteY7" fmla="*/ 40939 h 48914"/>
                  <a:gd name="connsiteX8" fmla="*/ 88482 w 97912"/>
                  <a:gd name="connsiteY8" fmla="*/ 39261 h 48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7912" h="48914">
                    <a:moveTo>
                      <a:pt x="88482" y="39261"/>
                    </a:moveTo>
                    <a:cubicBezTo>
                      <a:pt x="88482" y="39261"/>
                      <a:pt x="95389" y="46766"/>
                      <a:pt x="75412" y="46766"/>
                    </a:cubicBezTo>
                    <a:lnTo>
                      <a:pt x="17670" y="46766"/>
                    </a:lnTo>
                    <a:cubicBezTo>
                      <a:pt x="17670" y="46766"/>
                      <a:pt x="-333" y="50508"/>
                      <a:pt x="-7308" y="26803"/>
                    </a:cubicBezTo>
                    <a:cubicBezTo>
                      <a:pt x="-7308" y="26803"/>
                      <a:pt x="-9486" y="6450"/>
                      <a:pt x="-7308" y="1030"/>
                    </a:cubicBezTo>
                    <a:cubicBezTo>
                      <a:pt x="-7308" y="1030"/>
                      <a:pt x="-2958" y="-5638"/>
                      <a:pt x="514" y="1030"/>
                    </a:cubicBezTo>
                    <a:cubicBezTo>
                      <a:pt x="514" y="1030"/>
                      <a:pt x="18803" y="39682"/>
                      <a:pt x="9677" y="38013"/>
                    </a:cubicBezTo>
                    <a:cubicBezTo>
                      <a:pt x="9677" y="38013"/>
                      <a:pt x="7052" y="41766"/>
                      <a:pt x="17493" y="40939"/>
                    </a:cubicBezTo>
                    <a:cubicBezTo>
                      <a:pt x="17493" y="40939"/>
                      <a:pt x="72766" y="41766"/>
                      <a:pt x="88482" y="39261"/>
                    </a:cubicBezTo>
                  </a:path>
                </a:pathLst>
              </a:custGeom>
              <a:solidFill>
                <a:srgbClr val="1B191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9" name="Figura a mano libera: forma 1358">
                <a:extLst>
                  <a:ext uri="{FF2B5EF4-FFF2-40B4-BE49-F238E27FC236}">
                    <a16:creationId xmlns:a16="http://schemas.microsoft.com/office/drawing/2014/main" id="{8B4B8C7E-B65F-4F40-9DCF-F2D4BF0D9518}"/>
                  </a:ext>
                </a:extLst>
              </p:cNvPr>
              <p:cNvSpPr/>
              <p:nvPr/>
            </p:nvSpPr>
            <p:spPr>
              <a:xfrm flipV="1">
                <a:off x="10489015" y="4379036"/>
                <a:ext cx="740981" cy="9303"/>
              </a:xfrm>
              <a:custGeom>
                <a:avLst/>
                <a:gdLst>
                  <a:gd name="connsiteX0" fmla="*/ -9074 w 740981"/>
                  <a:gd name="connsiteY0" fmla="*/ 7262 h 9303"/>
                  <a:gd name="connsiteX1" fmla="*/ 731907 w 740981"/>
                  <a:gd name="connsiteY1" fmla="*/ 7553 h 9303"/>
                  <a:gd name="connsiteX2" fmla="*/ -2672 w 740981"/>
                  <a:gd name="connsiteY2" fmla="*/ -1750 h 9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0981" h="9303">
                    <a:moveTo>
                      <a:pt x="-9074" y="7262"/>
                    </a:moveTo>
                    <a:lnTo>
                      <a:pt x="731907" y="7553"/>
                    </a:lnTo>
                    <a:lnTo>
                      <a:pt x="-2672" y="-1750"/>
                    </a:lnTo>
                    <a:close/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0" name="Figura a mano libera: forma 1359">
                <a:extLst>
                  <a:ext uri="{FF2B5EF4-FFF2-40B4-BE49-F238E27FC236}">
                    <a16:creationId xmlns:a16="http://schemas.microsoft.com/office/drawing/2014/main" id="{A14A8D2C-A9A2-4DFE-A6FB-AF3AA6B47268}"/>
                  </a:ext>
                </a:extLst>
              </p:cNvPr>
              <p:cNvSpPr/>
              <p:nvPr/>
            </p:nvSpPr>
            <p:spPr>
              <a:xfrm flipV="1">
                <a:off x="10365726" y="4399555"/>
                <a:ext cx="90967" cy="71493"/>
              </a:xfrm>
              <a:custGeom>
                <a:avLst/>
                <a:gdLst>
                  <a:gd name="connsiteX0" fmla="*/ -8327 w 90967"/>
                  <a:gd name="connsiteY0" fmla="*/ 69856 h 71493"/>
                  <a:gd name="connsiteX1" fmla="*/ -8327 w 90967"/>
                  <a:gd name="connsiteY1" fmla="*/ 27425 h 71493"/>
                  <a:gd name="connsiteX2" fmla="*/ 68707 w 90967"/>
                  <a:gd name="connsiteY2" fmla="*/ 27425 h 71493"/>
                  <a:gd name="connsiteX3" fmla="*/ 68707 w 90967"/>
                  <a:gd name="connsiteY3" fmla="*/ -1638 h 71493"/>
                  <a:gd name="connsiteX4" fmla="*/ 82641 w 90967"/>
                  <a:gd name="connsiteY4" fmla="*/ -1638 h 71493"/>
                  <a:gd name="connsiteX5" fmla="*/ 82641 w 90967"/>
                  <a:gd name="connsiteY5" fmla="*/ 41359 h 71493"/>
                  <a:gd name="connsiteX6" fmla="*/ 5612 w 90967"/>
                  <a:gd name="connsiteY6" fmla="*/ 41359 h 71493"/>
                  <a:gd name="connsiteX7" fmla="*/ 5612 w 90967"/>
                  <a:gd name="connsiteY7" fmla="*/ 69856 h 71493"/>
                  <a:gd name="connsiteX8" fmla="*/ -8327 w 90967"/>
                  <a:gd name="connsiteY8" fmla="*/ 69856 h 71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967" h="71493">
                    <a:moveTo>
                      <a:pt x="-8327" y="69856"/>
                    </a:moveTo>
                    <a:lnTo>
                      <a:pt x="-8327" y="27425"/>
                    </a:lnTo>
                    <a:lnTo>
                      <a:pt x="68707" y="27425"/>
                    </a:lnTo>
                    <a:lnTo>
                      <a:pt x="68707" y="-1638"/>
                    </a:lnTo>
                    <a:lnTo>
                      <a:pt x="82641" y="-1638"/>
                    </a:lnTo>
                    <a:lnTo>
                      <a:pt x="82641" y="41359"/>
                    </a:lnTo>
                    <a:lnTo>
                      <a:pt x="5612" y="41359"/>
                    </a:lnTo>
                    <a:lnTo>
                      <a:pt x="5612" y="69856"/>
                    </a:lnTo>
                    <a:lnTo>
                      <a:pt x="-8327" y="69856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1" name="Figura a mano libera: forma 1360">
                <a:extLst>
                  <a:ext uri="{FF2B5EF4-FFF2-40B4-BE49-F238E27FC236}">
                    <a16:creationId xmlns:a16="http://schemas.microsoft.com/office/drawing/2014/main" id="{DD43AEAD-2A14-493A-875D-EE38EBF7CF88}"/>
                  </a:ext>
                </a:extLst>
              </p:cNvPr>
              <p:cNvSpPr/>
              <p:nvPr/>
            </p:nvSpPr>
            <p:spPr>
              <a:xfrm flipV="1">
                <a:off x="10459957" y="4392773"/>
                <a:ext cx="13933" cy="78275"/>
              </a:xfrm>
              <a:custGeom>
                <a:avLst/>
                <a:gdLst>
                  <a:gd name="connsiteX0" fmla="*/ -8420 w 13933"/>
                  <a:gd name="connsiteY0" fmla="*/ -1645 h 78275"/>
                  <a:gd name="connsiteX1" fmla="*/ 5513 w 13933"/>
                  <a:gd name="connsiteY1" fmla="*/ -1645 h 78275"/>
                  <a:gd name="connsiteX2" fmla="*/ 5513 w 13933"/>
                  <a:gd name="connsiteY2" fmla="*/ 76630 h 78275"/>
                  <a:gd name="connsiteX3" fmla="*/ -8420 w 13933"/>
                  <a:gd name="connsiteY3" fmla="*/ 76630 h 78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33" h="78275">
                    <a:moveTo>
                      <a:pt x="-8420" y="-1645"/>
                    </a:moveTo>
                    <a:lnTo>
                      <a:pt x="5513" y="-1645"/>
                    </a:lnTo>
                    <a:lnTo>
                      <a:pt x="5513" y="76630"/>
                    </a:lnTo>
                    <a:lnTo>
                      <a:pt x="-8420" y="76630"/>
                    </a:lnTo>
                    <a:close/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2" name="Figura a mano libera: forma 1361">
                <a:extLst>
                  <a:ext uri="{FF2B5EF4-FFF2-40B4-BE49-F238E27FC236}">
                    <a16:creationId xmlns:a16="http://schemas.microsoft.com/office/drawing/2014/main" id="{08EF0BC6-2480-4760-BA45-C4C9D6131A2D}"/>
                  </a:ext>
                </a:extLst>
              </p:cNvPr>
              <p:cNvSpPr/>
              <p:nvPr/>
            </p:nvSpPr>
            <p:spPr>
              <a:xfrm flipV="1">
                <a:off x="10353533" y="4410074"/>
                <a:ext cx="13934" cy="35195"/>
              </a:xfrm>
              <a:custGeom>
                <a:avLst/>
                <a:gdLst>
                  <a:gd name="connsiteX0" fmla="*/ 5692 w 13934"/>
                  <a:gd name="connsiteY0" fmla="*/ 2057 h 35195"/>
                  <a:gd name="connsiteX1" fmla="*/ -1262 w 13934"/>
                  <a:gd name="connsiteY1" fmla="*/ -1654 h 35195"/>
                  <a:gd name="connsiteX2" fmla="*/ -8242 w 13934"/>
                  <a:gd name="connsiteY2" fmla="*/ 2057 h 35195"/>
                  <a:gd name="connsiteX3" fmla="*/ -8242 w 13934"/>
                  <a:gd name="connsiteY3" fmla="*/ 29789 h 35195"/>
                  <a:gd name="connsiteX4" fmla="*/ -1262 w 13934"/>
                  <a:gd name="connsiteY4" fmla="*/ 33541 h 35195"/>
                  <a:gd name="connsiteX5" fmla="*/ 5692 w 13934"/>
                  <a:gd name="connsiteY5" fmla="*/ 29789 h 35195"/>
                  <a:gd name="connsiteX6" fmla="*/ 5692 w 13934"/>
                  <a:gd name="connsiteY6" fmla="*/ 2057 h 3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34" h="35195">
                    <a:moveTo>
                      <a:pt x="5692" y="2057"/>
                    </a:moveTo>
                    <a:cubicBezTo>
                      <a:pt x="5692" y="9"/>
                      <a:pt x="2604" y="-1654"/>
                      <a:pt x="-1262" y="-1654"/>
                    </a:cubicBezTo>
                    <a:cubicBezTo>
                      <a:pt x="-5129" y="-1654"/>
                      <a:pt x="-8242" y="9"/>
                      <a:pt x="-8242" y="2057"/>
                    </a:cubicBezTo>
                    <a:lnTo>
                      <a:pt x="-8242" y="29789"/>
                    </a:lnTo>
                    <a:cubicBezTo>
                      <a:pt x="-8242" y="31847"/>
                      <a:pt x="-5129" y="33541"/>
                      <a:pt x="-1262" y="33541"/>
                    </a:cubicBezTo>
                    <a:cubicBezTo>
                      <a:pt x="2604" y="33541"/>
                      <a:pt x="5692" y="31847"/>
                      <a:pt x="5692" y="29789"/>
                    </a:cubicBezTo>
                    <a:lnTo>
                      <a:pt x="5692" y="2057"/>
                    </a:lnTo>
                  </a:path>
                </a:pathLst>
              </a:custGeom>
              <a:solidFill>
                <a:srgbClr val="FDFCD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3" name="Figura a mano libera: forma 1362">
                <a:extLst>
                  <a:ext uri="{FF2B5EF4-FFF2-40B4-BE49-F238E27FC236}">
                    <a16:creationId xmlns:a16="http://schemas.microsoft.com/office/drawing/2014/main" id="{4A41467B-FC8C-4B39-80C4-FCC73B97A6C1}"/>
                  </a:ext>
                </a:extLst>
              </p:cNvPr>
              <p:cNvSpPr/>
              <p:nvPr/>
            </p:nvSpPr>
            <p:spPr>
              <a:xfrm flipV="1">
                <a:off x="10360477" y="4410724"/>
                <a:ext cx="13959" cy="35206"/>
              </a:xfrm>
              <a:custGeom>
                <a:avLst/>
                <a:gdLst>
                  <a:gd name="connsiteX0" fmla="*/ 5706 w 13959"/>
                  <a:gd name="connsiteY0" fmla="*/ 2089 h 35206"/>
                  <a:gd name="connsiteX1" fmla="*/ -1263 w 13959"/>
                  <a:gd name="connsiteY1" fmla="*/ -1653 h 35206"/>
                  <a:gd name="connsiteX2" fmla="*/ -8254 w 13959"/>
                  <a:gd name="connsiteY2" fmla="*/ 2089 h 35206"/>
                  <a:gd name="connsiteX3" fmla="*/ -8254 w 13959"/>
                  <a:gd name="connsiteY3" fmla="*/ 29801 h 35206"/>
                  <a:gd name="connsiteX4" fmla="*/ -1263 w 13959"/>
                  <a:gd name="connsiteY4" fmla="*/ 33553 h 35206"/>
                  <a:gd name="connsiteX5" fmla="*/ 5706 w 13959"/>
                  <a:gd name="connsiteY5" fmla="*/ 29801 h 35206"/>
                  <a:gd name="connsiteX6" fmla="*/ 5706 w 13959"/>
                  <a:gd name="connsiteY6" fmla="*/ 2089 h 35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59" h="35206">
                    <a:moveTo>
                      <a:pt x="5706" y="2089"/>
                    </a:moveTo>
                    <a:cubicBezTo>
                      <a:pt x="5706" y="26"/>
                      <a:pt x="2572" y="-1653"/>
                      <a:pt x="-1263" y="-1653"/>
                    </a:cubicBezTo>
                    <a:cubicBezTo>
                      <a:pt x="-5089" y="-1653"/>
                      <a:pt x="-8254" y="26"/>
                      <a:pt x="-8254" y="2089"/>
                    </a:cubicBezTo>
                    <a:lnTo>
                      <a:pt x="-8254" y="29801"/>
                    </a:lnTo>
                    <a:cubicBezTo>
                      <a:pt x="-8254" y="31864"/>
                      <a:pt x="-5089" y="33553"/>
                      <a:pt x="-1263" y="33553"/>
                    </a:cubicBezTo>
                    <a:cubicBezTo>
                      <a:pt x="2572" y="33553"/>
                      <a:pt x="5706" y="31864"/>
                      <a:pt x="5706" y="29801"/>
                    </a:cubicBezTo>
                    <a:lnTo>
                      <a:pt x="5706" y="2089"/>
                    </a:lnTo>
                  </a:path>
                </a:pathLst>
              </a:custGeom>
              <a:solidFill>
                <a:srgbClr val="AF32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4" name="Figura a mano libera: forma 1363">
                <a:extLst>
                  <a:ext uri="{FF2B5EF4-FFF2-40B4-BE49-F238E27FC236}">
                    <a16:creationId xmlns:a16="http://schemas.microsoft.com/office/drawing/2014/main" id="{E0FA138F-22A4-4C48-B279-1E5A397D8B9E}"/>
                  </a:ext>
                </a:extLst>
              </p:cNvPr>
              <p:cNvSpPr/>
              <p:nvPr/>
            </p:nvSpPr>
            <p:spPr>
              <a:xfrm flipV="1">
                <a:off x="11239404" y="4410074"/>
                <a:ext cx="13928" cy="35195"/>
              </a:xfrm>
              <a:custGeom>
                <a:avLst/>
                <a:gdLst>
                  <a:gd name="connsiteX0" fmla="*/ 4209 w 13928"/>
                  <a:gd name="connsiteY0" fmla="*/ 2057 h 35195"/>
                  <a:gd name="connsiteX1" fmla="*/ -2755 w 13928"/>
                  <a:gd name="connsiteY1" fmla="*/ -1654 h 35195"/>
                  <a:gd name="connsiteX2" fmla="*/ -9720 w 13928"/>
                  <a:gd name="connsiteY2" fmla="*/ 2057 h 35195"/>
                  <a:gd name="connsiteX3" fmla="*/ -9720 w 13928"/>
                  <a:gd name="connsiteY3" fmla="*/ 29789 h 35195"/>
                  <a:gd name="connsiteX4" fmla="*/ -2755 w 13928"/>
                  <a:gd name="connsiteY4" fmla="*/ 33541 h 35195"/>
                  <a:gd name="connsiteX5" fmla="*/ 4209 w 13928"/>
                  <a:gd name="connsiteY5" fmla="*/ 29789 h 35195"/>
                  <a:gd name="connsiteX6" fmla="*/ 4209 w 13928"/>
                  <a:gd name="connsiteY6" fmla="*/ 2057 h 3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28" h="35195">
                    <a:moveTo>
                      <a:pt x="4209" y="2057"/>
                    </a:moveTo>
                    <a:cubicBezTo>
                      <a:pt x="4209" y="9"/>
                      <a:pt x="1039" y="-1654"/>
                      <a:pt x="-2755" y="-1654"/>
                    </a:cubicBezTo>
                    <a:cubicBezTo>
                      <a:pt x="-6601" y="-1654"/>
                      <a:pt x="-9720" y="9"/>
                      <a:pt x="-9720" y="2057"/>
                    </a:cubicBezTo>
                    <a:lnTo>
                      <a:pt x="-9720" y="29789"/>
                    </a:lnTo>
                    <a:cubicBezTo>
                      <a:pt x="-9720" y="31847"/>
                      <a:pt x="-6601" y="33541"/>
                      <a:pt x="-2755" y="33541"/>
                    </a:cubicBezTo>
                    <a:cubicBezTo>
                      <a:pt x="1039" y="33541"/>
                      <a:pt x="4209" y="31847"/>
                      <a:pt x="4209" y="29789"/>
                    </a:cubicBezTo>
                    <a:lnTo>
                      <a:pt x="4209" y="2057"/>
                    </a:lnTo>
                  </a:path>
                </a:pathLst>
              </a:custGeom>
              <a:solidFill>
                <a:srgbClr val="C11E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5" name="Figura a mano libera: forma 1364">
                <a:extLst>
                  <a:ext uri="{FF2B5EF4-FFF2-40B4-BE49-F238E27FC236}">
                    <a16:creationId xmlns:a16="http://schemas.microsoft.com/office/drawing/2014/main" id="{84F68B76-712C-4FF1-BF03-6D7A664189A6}"/>
                  </a:ext>
                </a:extLst>
              </p:cNvPr>
              <p:cNvSpPr/>
              <p:nvPr/>
            </p:nvSpPr>
            <p:spPr>
              <a:xfrm flipV="1">
                <a:off x="10958700" y="4418395"/>
                <a:ext cx="85858" cy="82022"/>
              </a:xfrm>
              <a:custGeom>
                <a:avLst/>
                <a:gdLst>
                  <a:gd name="connsiteX0" fmla="*/ 76547 w 85858"/>
                  <a:gd name="connsiteY0" fmla="*/ 39426 h 82022"/>
                  <a:gd name="connsiteX1" fmla="*/ 33566 w 85858"/>
                  <a:gd name="connsiteY1" fmla="*/ -1585 h 82022"/>
                  <a:gd name="connsiteX2" fmla="*/ -9311 w 85858"/>
                  <a:gd name="connsiteY2" fmla="*/ 39426 h 82022"/>
                  <a:gd name="connsiteX3" fmla="*/ 33566 w 85858"/>
                  <a:gd name="connsiteY3" fmla="*/ 80438 h 82022"/>
                  <a:gd name="connsiteX4" fmla="*/ 76547 w 85858"/>
                  <a:gd name="connsiteY4" fmla="*/ 39426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58" h="82022">
                    <a:moveTo>
                      <a:pt x="76547" y="39426"/>
                    </a:moveTo>
                    <a:cubicBezTo>
                      <a:pt x="76547" y="16771"/>
                      <a:pt x="57317" y="-1585"/>
                      <a:pt x="33566" y="-1585"/>
                    </a:cubicBezTo>
                    <a:cubicBezTo>
                      <a:pt x="9866" y="-1585"/>
                      <a:pt x="-9311" y="16771"/>
                      <a:pt x="-9311" y="39426"/>
                    </a:cubicBezTo>
                    <a:cubicBezTo>
                      <a:pt x="-9311" y="62071"/>
                      <a:pt x="9866" y="80438"/>
                      <a:pt x="33566" y="80438"/>
                    </a:cubicBezTo>
                    <a:cubicBezTo>
                      <a:pt x="57317" y="80438"/>
                      <a:pt x="76547" y="62071"/>
                      <a:pt x="76547" y="39426"/>
                    </a:cubicBezTo>
                  </a:path>
                </a:pathLst>
              </a:custGeom>
              <a:solidFill>
                <a:srgbClr val="FFFFF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6" name="Figura a mano libera: forma 1365">
                <a:extLst>
                  <a:ext uri="{FF2B5EF4-FFF2-40B4-BE49-F238E27FC236}">
                    <a16:creationId xmlns:a16="http://schemas.microsoft.com/office/drawing/2014/main" id="{036C40D3-80DE-44D1-BFAA-D8005C9B9F64}"/>
                  </a:ext>
                </a:extLst>
              </p:cNvPr>
              <p:cNvSpPr/>
              <p:nvPr/>
            </p:nvSpPr>
            <p:spPr>
              <a:xfrm flipV="1">
                <a:off x="10958700" y="4418395"/>
                <a:ext cx="85858" cy="82022"/>
              </a:xfrm>
              <a:custGeom>
                <a:avLst/>
                <a:gdLst>
                  <a:gd name="connsiteX0" fmla="*/ 33566 w 85858"/>
                  <a:gd name="connsiteY0" fmla="*/ 80438 h 82022"/>
                  <a:gd name="connsiteX1" fmla="*/ -9311 w 85858"/>
                  <a:gd name="connsiteY1" fmla="*/ 39426 h 82022"/>
                  <a:gd name="connsiteX2" fmla="*/ 33566 w 85858"/>
                  <a:gd name="connsiteY2" fmla="*/ -1585 h 82022"/>
                  <a:gd name="connsiteX3" fmla="*/ 76547 w 85858"/>
                  <a:gd name="connsiteY3" fmla="*/ 39426 h 82022"/>
                  <a:gd name="connsiteX4" fmla="*/ 33566 w 85858"/>
                  <a:gd name="connsiteY4" fmla="*/ 80438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58" h="82022">
                    <a:moveTo>
                      <a:pt x="33566" y="80438"/>
                    </a:moveTo>
                    <a:cubicBezTo>
                      <a:pt x="9866" y="80438"/>
                      <a:pt x="-9311" y="62071"/>
                      <a:pt x="-9311" y="39426"/>
                    </a:cubicBezTo>
                    <a:cubicBezTo>
                      <a:pt x="-9311" y="16771"/>
                      <a:pt x="9866" y="-1585"/>
                      <a:pt x="33566" y="-1585"/>
                    </a:cubicBezTo>
                    <a:cubicBezTo>
                      <a:pt x="57317" y="-1585"/>
                      <a:pt x="76547" y="16771"/>
                      <a:pt x="76547" y="39426"/>
                    </a:cubicBezTo>
                    <a:cubicBezTo>
                      <a:pt x="76547" y="62071"/>
                      <a:pt x="57317" y="80438"/>
                      <a:pt x="33566" y="80438"/>
                    </a:cubicBezTo>
                  </a:path>
                </a:pathLst>
              </a:custGeom>
              <a:solidFill>
                <a:srgbClr val="25232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7" name="Figura a mano libera: forma 1366">
                <a:extLst>
                  <a:ext uri="{FF2B5EF4-FFF2-40B4-BE49-F238E27FC236}">
                    <a16:creationId xmlns:a16="http://schemas.microsoft.com/office/drawing/2014/main" id="{6F132EEE-58F3-47DF-A5E5-0AE9536B4EAE}"/>
                  </a:ext>
                </a:extLst>
              </p:cNvPr>
              <p:cNvSpPr/>
              <p:nvPr/>
            </p:nvSpPr>
            <p:spPr>
              <a:xfrm flipV="1">
                <a:off x="10474099" y="4418395"/>
                <a:ext cx="85899" cy="82022"/>
              </a:xfrm>
              <a:custGeom>
                <a:avLst/>
                <a:gdLst>
                  <a:gd name="connsiteX0" fmla="*/ 77396 w 85899"/>
                  <a:gd name="connsiteY0" fmla="*/ 39426 h 82022"/>
                  <a:gd name="connsiteX1" fmla="*/ 34447 w 85899"/>
                  <a:gd name="connsiteY1" fmla="*/ -1585 h 82022"/>
                  <a:gd name="connsiteX2" fmla="*/ -8503 w 85899"/>
                  <a:gd name="connsiteY2" fmla="*/ 39426 h 82022"/>
                  <a:gd name="connsiteX3" fmla="*/ 34447 w 85899"/>
                  <a:gd name="connsiteY3" fmla="*/ 80438 h 82022"/>
                  <a:gd name="connsiteX4" fmla="*/ 77396 w 85899"/>
                  <a:gd name="connsiteY4" fmla="*/ 39426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99" h="82022">
                    <a:moveTo>
                      <a:pt x="77396" y="39426"/>
                    </a:moveTo>
                    <a:cubicBezTo>
                      <a:pt x="77396" y="16771"/>
                      <a:pt x="58182" y="-1585"/>
                      <a:pt x="34447" y="-1585"/>
                    </a:cubicBezTo>
                    <a:cubicBezTo>
                      <a:pt x="10732" y="-1585"/>
                      <a:pt x="-8503" y="16771"/>
                      <a:pt x="-8503" y="39426"/>
                    </a:cubicBezTo>
                    <a:cubicBezTo>
                      <a:pt x="-8503" y="62071"/>
                      <a:pt x="10732" y="80438"/>
                      <a:pt x="34447" y="80438"/>
                    </a:cubicBezTo>
                    <a:cubicBezTo>
                      <a:pt x="58182" y="80438"/>
                      <a:pt x="77396" y="62071"/>
                      <a:pt x="77396" y="39426"/>
                    </a:cubicBezTo>
                  </a:path>
                </a:pathLst>
              </a:custGeom>
              <a:solidFill>
                <a:srgbClr val="FFFFF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8" name="Figura a mano libera: forma 1367">
                <a:extLst>
                  <a:ext uri="{FF2B5EF4-FFF2-40B4-BE49-F238E27FC236}">
                    <a16:creationId xmlns:a16="http://schemas.microsoft.com/office/drawing/2014/main" id="{56E40DDA-47D7-4052-8BBD-91FD54046288}"/>
                  </a:ext>
                </a:extLst>
              </p:cNvPr>
              <p:cNvSpPr/>
              <p:nvPr/>
            </p:nvSpPr>
            <p:spPr>
              <a:xfrm flipV="1">
                <a:off x="10474099" y="4418395"/>
                <a:ext cx="85899" cy="82022"/>
              </a:xfrm>
              <a:custGeom>
                <a:avLst/>
                <a:gdLst>
                  <a:gd name="connsiteX0" fmla="*/ 34447 w 85899"/>
                  <a:gd name="connsiteY0" fmla="*/ 80438 h 82022"/>
                  <a:gd name="connsiteX1" fmla="*/ -8503 w 85899"/>
                  <a:gd name="connsiteY1" fmla="*/ 39426 h 82022"/>
                  <a:gd name="connsiteX2" fmla="*/ 34447 w 85899"/>
                  <a:gd name="connsiteY2" fmla="*/ -1585 h 82022"/>
                  <a:gd name="connsiteX3" fmla="*/ 77396 w 85899"/>
                  <a:gd name="connsiteY3" fmla="*/ 39426 h 82022"/>
                  <a:gd name="connsiteX4" fmla="*/ 34447 w 85899"/>
                  <a:gd name="connsiteY4" fmla="*/ 80438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99" h="82022">
                    <a:moveTo>
                      <a:pt x="34447" y="80438"/>
                    </a:moveTo>
                    <a:cubicBezTo>
                      <a:pt x="10732" y="80438"/>
                      <a:pt x="-8503" y="62071"/>
                      <a:pt x="-8503" y="39426"/>
                    </a:cubicBezTo>
                    <a:cubicBezTo>
                      <a:pt x="-8503" y="16771"/>
                      <a:pt x="10732" y="-1585"/>
                      <a:pt x="34447" y="-1585"/>
                    </a:cubicBezTo>
                    <a:cubicBezTo>
                      <a:pt x="58182" y="-1585"/>
                      <a:pt x="77396" y="16771"/>
                      <a:pt x="77396" y="39426"/>
                    </a:cubicBezTo>
                    <a:cubicBezTo>
                      <a:pt x="77396" y="62071"/>
                      <a:pt x="58182" y="80438"/>
                      <a:pt x="34447" y="80438"/>
                    </a:cubicBezTo>
                  </a:path>
                </a:pathLst>
              </a:custGeom>
              <a:solidFill>
                <a:srgbClr val="25232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9" name="Figura a mano libera: forma 1368">
                <a:extLst>
                  <a:ext uri="{FF2B5EF4-FFF2-40B4-BE49-F238E27FC236}">
                    <a16:creationId xmlns:a16="http://schemas.microsoft.com/office/drawing/2014/main" id="{EBBC0E9B-E1D2-442F-B0C7-DFBA86B35807}"/>
                  </a:ext>
                </a:extLst>
              </p:cNvPr>
              <p:cNvSpPr/>
              <p:nvPr/>
            </p:nvSpPr>
            <p:spPr>
              <a:xfrm flipV="1">
                <a:off x="11221889" y="4312049"/>
                <a:ext cx="13305" cy="142627"/>
              </a:xfrm>
              <a:custGeom>
                <a:avLst/>
                <a:gdLst>
                  <a:gd name="connsiteX0" fmla="*/ -3401 w 13305"/>
                  <a:gd name="connsiteY0" fmla="*/ -1751 h 142627"/>
                  <a:gd name="connsiteX1" fmla="*/ -5064 w 13305"/>
                  <a:gd name="connsiteY1" fmla="*/ -1351 h 142627"/>
                  <a:gd name="connsiteX2" fmla="*/ 1848 w 13305"/>
                  <a:gd name="connsiteY2" fmla="*/ 25742 h 142627"/>
                  <a:gd name="connsiteX3" fmla="*/ -5116 w 13305"/>
                  <a:gd name="connsiteY3" fmla="*/ 100692 h 142627"/>
                  <a:gd name="connsiteX4" fmla="*/ -5116 w 13305"/>
                  <a:gd name="connsiteY4" fmla="*/ 124469 h 142627"/>
                  <a:gd name="connsiteX5" fmla="*/ -9690 w 13305"/>
                  <a:gd name="connsiteY5" fmla="*/ 140456 h 142627"/>
                  <a:gd name="connsiteX6" fmla="*/ -8027 w 13305"/>
                  <a:gd name="connsiteY6" fmla="*/ 140877 h 142627"/>
                  <a:gd name="connsiteX7" fmla="*/ -3349 w 13305"/>
                  <a:gd name="connsiteY7" fmla="*/ 124594 h 142627"/>
                  <a:gd name="connsiteX8" fmla="*/ -3349 w 13305"/>
                  <a:gd name="connsiteY8" fmla="*/ 100754 h 142627"/>
                  <a:gd name="connsiteX9" fmla="*/ 3615 w 13305"/>
                  <a:gd name="connsiteY9" fmla="*/ 25592 h 142627"/>
                  <a:gd name="connsiteX10" fmla="*/ 3563 w 13305"/>
                  <a:gd name="connsiteY10" fmla="*/ 25467 h 142627"/>
                  <a:gd name="connsiteX11" fmla="*/ -3401 w 13305"/>
                  <a:gd name="connsiteY11" fmla="*/ -1751 h 142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305" h="142627">
                    <a:moveTo>
                      <a:pt x="-3401" y="-1751"/>
                    </a:moveTo>
                    <a:lnTo>
                      <a:pt x="-5064" y="-1351"/>
                    </a:lnTo>
                    <a:lnTo>
                      <a:pt x="1848" y="25742"/>
                    </a:lnTo>
                    <a:lnTo>
                      <a:pt x="-5116" y="100692"/>
                    </a:lnTo>
                    <a:lnTo>
                      <a:pt x="-5116" y="124469"/>
                    </a:lnTo>
                    <a:lnTo>
                      <a:pt x="-9690" y="140456"/>
                    </a:lnTo>
                    <a:lnTo>
                      <a:pt x="-8027" y="140877"/>
                    </a:lnTo>
                    <a:lnTo>
                      <a:pt x="-3349" y="124594"/>
                    </a:lnTo>
                    <a:lnTo>
                      <a:pt x="-3349" y="100754"/>
                    </a:lnTo>
                    <a:lnTo>
                      <a:pt x="3615" y="25592"/>
                    </a:lnTo>
                    <a:lnTo>
                      <a:pt x="3563" y="25467"/>
                    </a:lnTo>
                    <a:lnTo>
                      <a:pt x="-3401" y="-1751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0" name="Figura a mano libera: forma 1369">
                <a:extLst>
                  <a:ext uri="{FF2B5EF4-FFF2-40B4-BE49-F238E27FC236}">
                    <a16:creationId xmlns:a16="http://schemas.microsoft.com/office/drawing/2014/main" id="{2C84A0A6-10BA-4E40-BB40-9BFC398A949D}"/>
                  </a:ext>
                </a:extLst>
              </p:cNvPr>
              <p:cNvSpPr/>
              <p:nvPr/>
            </p:nvSpPr>
            <p:spPr>
              <a:xfrm flipV="1">
                <a:off x="10627111" y="4435317"/>
                <a:ext cx="276810" cy="10612"/>
              </a:xfrm>
              <a:custGeom>
                <a:avLst/>
                <a:gdLst>
                  <a:gd name="connsiteX0" fmla="*/ 267893 w 276810"/>
                  <a:gd name="connsiteY0" fmla="*/ 3675 h 10612"/>
                  <a:gd name="connsiteX1" fmla="*/ 262331 w 276810"/>
                  <a:gd name="connsiteY1" fmla="*/ -1626 h 10612"/>
                  <a:gd name="connsiteX2" fmla="*/ -3351 w 276810"/>
                  <a:gd name="connsiteY2" fmla="*/ -1626 h 10612"/>
                  <a:gd name="connsiteX3" fmla="*/ -8918 w 276810"/>
                  <a:gd name="connsiteY3" fmla="*/ 3675 h 10612"/>
                  <a:gd name="connsiteX4" fmla="*/ -3351 w 276810"/>
                  <a:gd name="connsiteY4" fmla="*/ 8987 h 10612"/>
                  <a:gd name="connsiteX5" fmla="*/ 262331 w 276810"/>
                  <a:gd name="connsiteY5" fmla="*/ 8987 h 10612"/>
                  <a:gd name="connsiteX6" fmla="*/ 267893 w 276810"/>
                  <a:gd name="connsiteY6" fmla="*/ 3675 h 10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10" h="10612">
                    <a:moveTo>
                      <a:pt x="267893" y="3675"/>
                    </a:moveTo>
                    <a:cubicBezTo>
                      <a:pt x="267893" y="744"/>
                      <a:pt x="265398" y="-1626"/>
                      <a:pt x="262331" y="-1626"/>
                    </a:cubicBezTo>
                    <a:lnTo>
                      <a:pt x="-3351" y="-1626"/>
                    </a:lnTo>
                    <a:cubicBezTo>
                      <a:pt x="-6418" y="-1626"/>
                      <a:pt x="-8918" y="744"/>
                      <a:pt x="-8918" y="3675"/>
                    </a:cubicBezTo>
                    <a:cubicBezTo>
                      <a:pt x="-8918" y="6627"/>
                      <a:pt x="-6418" y="8987"/>
                      <a:pt x="-3351" y="8987"/>
                    </a:cubicBezTo>
                    <a:lnTo>
                      <a:pt x="262331" y="8987"/>
                    </a:lnTo>
                    <a:cubicBezTo>
                      <a:pt x="265398" y="8987"/>
                      <a:pt x="267893" y="6627"/>
                      <a:pt x="267893" y="3675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1" name="Figura a mano libera: forma 1370">
                <a:extLst>
                  <a:ext uri="{FF2B5EF4-FFF2-40B4-BE49-F238E27FC236}">
                    <a16:creationId xmlns:a16="http://schemas.microsoft.com/office/drawing/2014/main" id="{54FC3FAC-06F4-4D45-AACC-70086200F6EF}"/>
                  </a:ext>
                </a:extLst>
              </p:cNvPr>
              <p:cNvSpPr/>
              <p:nvPr/>
            </p:nvSpPr>
            <p:spPr>
              <a:xfrm flipV="1">
                <a:off x="10600553" y="4454677"/>
                <a:ext cx="324313" cy="10248"/>
              </a:xfrm>
              <a:custGeom>
                <a:avLst/>
                <a:gdLst>
                  <a:gd name="connsiteX0" fmla="*/ 315400 w 324313"/>
                  <a:gd name="connsiteY0" fmla="*/ 3545 h 10248"/>
                  <a:gd name="connsiteX1" fmla="*/ 310047 w 324313"/>
                  <a:gd name="connsiteY1" fmla="*/ -1584 h 10248"/>
                  <a:gd name="connsiteX2" fmla="*/ -3528 w 324313"/>
                  <a:gd name="connsiteY2" fmla="*/ -1584 h 10248"/>
                  <a:gd name="connsiteX3" fmla="*/ -8913 w 324313"/>
                  <a:gd name="connsiteY3" fmla="*/ 3545 h 10248"/>
                  <a:gd name="connsiteX4" fmla="*/ -3528 w 324313"/>
                  <a:gd name="connsiteY4" fmla="*/ 8665 h 10248"/>
                  <a:gd name="connsiteX5" fmla="*/ 310047 w 324313"/>
                  <a:gd name="connsiteY5" fmla="*/ 8665 h 10248"/>
                  <a:gd name="connsiteX6" fmla="*/ 315400 w 324313"/>
                  <a:gd name="connsiteY6" fmla="*/ 3545 h 10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4313" h="10248">
                    <a:moveTo>
                      <a:pt x="315400" y="3545"/>
                    </a:moveTo>
                    <a:cubicBezTo>
                      <a:pt x="315400" y="687"/>
                      <a:pt x="313062" y="-1584"/>
                      <a:pt x="310047" y="-1584"/>
                    </a:cubicBezTo>
                    <a:lnTo>
                      <a:pt x="-3528" y="-1584"/>
                    </a:lnTo>
                    <a:cubicBezTo>
                      <a:pt x="-6512" y="-1584"/>
                      <a:pt x="-8913" y="687"/>
                      <a:pt x="-8913" y="3545"/>
                    </a:cubicBezTo>
                    <a:cubicBezTo>
                      <a:pt x="-8913" y="6367"/>
                      <a:pt x="-6512" y="8665"/>
                      <a:pt x="-3528" y="8665"/>
                    </a:cubicBezTo>
                    <a:lnTo>
                      <a:pt x="310047" y="8665"/>
                    </a:lnTo>
                    <a:cubicBezTo>
                      <a:pt x="313062" y="8665"/>
                      <a:pt x="315400" y="6367"/>
                      <a:pt x="315400" y="3545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2" name="Figura a mano libera: forma 1371">
                <a:extLst>
                  <a:ext uri="{FF2B5EF4-FFF2-40B4-BE49-F238E27FC236}">
                    <a16:creationId xmlns:a16="http://schemas.microsoft.com/office/drawing/2014/main" id="{D09FBB95-5CB8-47FE-B0D7-6A60D6BBCB37}"/>
                  </a:ext>
                </a:extLst>
              </p:cNvPr>
              <p:cNvSpPr/>
              <p:nvPr/>
            </p:nvSpPr>
            <p:spPr>
              <a:xfrm flipV="1">
                <a:off x="11079952" y="4404861"/>
                <a:ext cx="110805" cy="2905"/>
              </a:xfrm>
              <a:custGeom>
                <a:avLst/>
                <a:gdLst>
                  <a:gd name="connsiteX0" fmla="*/ 101271 w 110805"/>
                  <a:gd name="connsiteY0" fmla="*/ -1701 h 2905"/>
                  <a:gd name="connsiteX1" fmla="*/ -9534 w 110805"/>
                  <a:gd name="connsiteY1" fmla="*/ -1701 h 2905"/>
                  <a:gd name="connsiteX2" fmla="*/ -9534 w 110805"/>
                  <a:gd name="connsiteY2" fmla="*/ 1204 h 2905"/>
                  <a:gd name="connsiteX3" fmla="*/ 101271 w 110805"/>
                  <a:gd name="connsiteY3" fmla="*/ 1204 h 2905"/>
                  <a:gd name="connsiteX4" fmla="*/ 101271 w 110805"/>
                  <a:gd name="connsiteY4" fmla="*/ -1701 h 2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905">
                    <a:moveTo>
                      <a:pt x="101271" y="-1701"/>
                    </a:moveTo>
                    <a:lnTo>
                      <a:pt x="-9534" y="-1701"/>
                    </a:lnTo>
                    <a:lnTo>
                      <a:pt x="-9534" y="1204"/>
                    </a:lnTo>
                    <a:lnTo>
                      <a:pt x="101271" y="1204"/>
                    </a:lnTo>
                    <a:lnTo>
                      <a:pt x="101271" y="-1701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3" name="Figura a mano libera: forma 1372">
                <a:extLst>
                  <a:ext uri="{FF2B5EF4-FFF2-40B4-BE49-F238E27FC236}">
                    <a16:creationId xmlns:a16="http://schemas.microsoft.com/office/drawing/2014/main" id="{B90486C0-3D4B-4714-B76E-1711F6F5349F}"/>
                  </a:ext>
                </a:extLst>
              </p:cNvPr>
              <p:cNvSpPr/>
              <p:nvPr/>
            </p:nvSpPr>
            <p:spPr>
              <a:xfrm flipV="1">
                <a:off x="11079952" y="4412190"/>
                <a:ext cx="110805" cy="2884"/>
              </a:xfrm>
              <a:custGeom>
                <a:avLst/>
                <a:gdLst>
                  <a:gd name="connsiteX0" fmla="*/ 101271 w 110805"/>
                  <a:gd name="connsiteY0" fmla="*/ -1685 h 2884"/>
                  <a:gd name="connsiteX1" fmla="*/ -9534 w 110805"/>
                  <a:gd name="connsiteY1" fmla="*/ -1685 h 2884"/>
                  <a:gd name="connsiteX2" fmla="*/ -9534 w 110805"/>
                  <a:gd name="connsiteY2" fmla="*/ 1200 h 2884"/>
                  <a:gd name="connsiteX3" fmla="*/ 101271 w 110805"/>
                  <a:gd name="connsiteY3" fmla="*/ 1200 h 2884"/>
                  <a:gd name="connsiteX4" fmla="*/ 101271 w 110805"/>
                  <a:gd name="connsiteY4" fmla="*/ -1685 h 2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884">
                    <a:moveTo>
                      <a:pt x="101271" y="-1685"/>
                    </a:moveTo>
                    <a:lnTo>
                      <a:pt x="-9534" y="-1685"/>
                    </a:lnTo>
                    <a:lnTo>
                      <a:pt x="-9534" y="1200"/>
                    </a:lnTo>
                    <a:lnTo>
                      <a:pt x="101271" y="1200"/>
                    </a:lnTo>
                    <a:lnTo>
                      <a:pt x="101271" y="-1685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4" name="Figura a mano libera: forma 1373">
                <a:extLst>
                  <a:ext uri="{FF2B5EF4-FFF2-40B4-BE49-F238E27FC236}">
                    <a16:creationId xmlns:a16="http://schemas.microsoft.com/office/drawing/2014/main" id="{D303A3EC-82A9-4869-A5C5-8996BCAED5CD}"/>
                  </a:ext>
                </a:extLst>
              </p:cNvPr>
              <p:cNvSpPr/>
              <p:nvPr/>
            </p:nvSpPr>
            <p:spPr>
              <a:xfrm flipV="1">
                <a:off x="11079952" y="4419523"/>
                <a:ext cx="110805" cy="2889"/>
              </a:xfrm>
              <a:custGeom>
                <a:avLst/>
                <a:gdLst>
                  <a:gd name="connsiteX0" fmla="*/ 101271 w 110805"/>
                  <a:gd name="connsiteY0" fmla="*/ -1669 h 2889"/>
                  <a:gd name="connsiteX1" fmla="*/ -9534 w 110805"/>
                  <a:gd name="connsiteY1" fmla="*/ -1669 h 2889"/>
                  <a:gd name="connsiteX2" fmla="*/ -9534 w 110805"/>
                  <a:gd name="connsiteY2" fmla="*/ 1221 h 2889"/>
                  <a:gd name="connsiteX3" fmla="*/ 101271 w 110805"/>
                  <a:gd name="connsiteY3" fmla="*/ 1221 h 2889"/>
                  <a:gd name="connsiteX4" fmla="*/ 101271 w 110805"/>
                  <a:gd name="connsiteY4" fmla="*/ -1669 h 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889">
                    <a:moveTo>
                      <a:pt x="101271" y="-1669"/>
                    </a:moveTo>
                    <a:lnTo>
                      <a:pt x="-9534" y="-1669"/>
                    </a:lnTo>
                    <a:lnTo>
                      <a:pt x="-9534" y="1221"/>
                    </a:lnTo>
                    <a:lnTo>
                      <a:pt x="101271" y="1221"/>
                    </a:lnTo>
                    <a:lnTo>
                      <a:pt x="101271" y="-1669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5" name="Figura a mano libera: forma 1374">
                <a:extLst>
                  <a:ext uri="{FF2B5EF4-FFF2-40B4-BE49-F238E27FC236}">
                    <a16:creationId xmlns:a16="http://schemas.microsoft.com/office/drawing/2014/main" id="{29631A6B-6D00-469D-99E5-83359A92228D}"/>
                  </a:ext>
                </a:extLst>
              </p:cNvPr>
              <p:cNvSpPr/>
              <p:nvPr/>
            </p:nvSpPr>
            <p:spPr>
              <a:xfrm flipV="1">
                <a:off x="11079952" y="4426841"/>
                <a:ext cx="110805" cy="2910"/>
              </a:xfrm>
              <a:custGeom>
                <a:avLst/>
                <a:gdLst>
                  <a:gd name="connsiteX0" fmla="*/ 101271 w 110805"/>
                  <a:gd name="connsiteY0" fmla="*/ -1653 h 2910"/>
                  <a:gd name="connsiteX1" fmla="*/ -9534 w 110805"/>
                  <a:gd name="connsiteY1" fmla="*/ -1653 h 2910"/>
                  <a:gd name="connsiteX2" fmla="*/ -9534 w 110805"/>
                  <a:gd name="connsiteY2" fmla="*/ 1257 h 2910"/>
                  <a:gd name="connsiteX3" fmla="*/ 101271 w 110805"/>
                  <a:gd name="connsiteY3" fmla="*/ 1257 h 2910"/>
                  <a:gd name="connsiteX4" fmla="*/ 101271 w 110805"/>
                  <a:gd name="connsiteY4" fmla="*/ -1653 h 2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910">
                    <a:moveTo>
                      <a:pt x="101271" y="-1653"/>
                    </a:moveTo>
                    <a:lnTo>
                      <a:pt x="-9534" y="-1653"/>
                    </a:lnTo>
                    <a:lnTo>
                      <a:pt x="-9534" y="1257"/>
                    </a:lnTo>
                    <a:lnTo>
                      <a:pt x="101271" y="1257"/>
                    </a:lnTo>
                    <a:lnTo>
                      <a:pt x="101271" y="-1653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6" name="Figura a mano libera: forma 1375">
                <a:extLst>
                  <a:ext uri="{FF2B5EF4-FFF2-40B4-BE49-F238E27FC236}">
                    <a16:creationId xmlns:a16="http://schemas.microsoft.com/office/drawing/2014/main" id="{57E66FAB-1DF6-4A53-B398-CB462FFDEBCE}"/>
                  </a:ext>
                </a:extLst>
              </p:cNvPr>
              <p:cNvSpPr/>
              <p:nvPr/>
            </p:nvSpPr>
            <p:spPr>
              <a:xfrm flipV="1">
                <a:off x="11079952" y="4434174"/>
                <a:ext cx="110805" cy="2920"/>
              </a:xfrm>
              <a:custGeom>
                <a:avLst/>
                <a:gdLst>
                  <a:gd name="connsiteX0" fmla="*/ 101271 w 110805"/>
                  <a:gd name="connsiteY0" fmla="*/ -1637 h 2920"/>
                  <a:gd name="connsiteX1" fmla="*/ -9534 w 110805"/>
                  <a:gd name="connsiteY1" fmla="*/ -1637 h 2920"/>
                  <a:gd name="connsiteX2" fmla="*/ -9534 w 110805"/>
                  <a:gd name="connsiteY2" fmla="*/ 1284 h 2920"/>
                  <a:gd name="connsiteX3" fmla="*/ 101271 w 110805"/>
                  <a:gd name="connsiteY3" fmla="*/ 1279 h 2920"/>
                  <a:gd name="connsiteX4" fmla="*/ 101271 w 110805"/>
                  <a:gd name="connsiteY4" fmla="*/ -1637 h 2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920">
                    <a:moveTo>
                      <a:pt x="101271" y="-1637"/>
                    </a:moveTo>
                    <a:lnTo>
                      <a:pt x="-9534" y="-1637"/>
                    </a:lnTo>
                    <a:lnTo>
                      <a:pt x="-9534" y="1284"/>
                    </a:lnTo>
                    <a:lnTo>
                      <a:pt x="101271" y="1279"/>
                    </a:lnTo>
                    <a:lnTo>
                      <a:pt x="101271" y="-1637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7" name="Figura a mano libera: forma 1376">
                <a:extLst>
                  <a:ext uri="{FF2B5EF4-FFF2-40B4-BE49-F238E27FC236}">
                    <a16:creationId xmlns:a16="http://schemas.microsoft.com/office/drawing/2014/main" id="{294DE4EC-6984-444B-8BE5-A6D05DEB6E8C}"/>
                  </a:ext>
                </a:extLst>
              </p:cNvPr>
              <p:cNvSpPr/>
              <p:nvPr/>
            </p:nvSpPr>
            <p:spPr>
              <a:xfrm flipV="1">
                <a:off x="11079952" y="4441523"/>
                <a:ext cx="110805" cy="2879"/>
              </a:xfrm>
              <a:custGeom>
                <a:avLst/>
                <a:gdLst>
                  <a:gd name="connsiteX0" fmla="*/ 101271 w 110805"/>
                  <a:gd name="connsiteY0" fmla="*/ -1621 h 2879"/>
                  <a:gd name="connsiteX1" fmla="*/ -9534 w 110805"/>
                  <a:gd name="connsiteY1" fmla="*/ -1621 h 2879"/>
                  <a:gd name="connsiteX2" fmla="*/ -9534 w 110805"/>
                  <a:gd name="connsiteY2" fmla="*/ 1258 h 2879"/>
                  <a:gd name="connsiteX3" fmla="*/ 101271 w 110805"/>
                  <a:gd name="connsiteY3" fmla="*/ 1258 h 2879"/>
                  <a:gd name="connsiteX4" fmla="*/ 101271 w 110805"/>
                  <a:gd name="connsiteY4" fmla="*/ -1621 h 2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879">
                    <a:moveTo>
                      <a:pt x="101271" y="-1621"/>
                    </a:moveTo>
                    <a:lnTo>
                      <a:pt x="-9534" y="-1621"/>
                    </a:lnTo>
                    <a:lnTo>
                      <a:pt x="-9534" y="1258"/>
                    </a:lnTo>
                    <a:lnTo>
                      <a:pt x="101271" y="1258"/>
                    </a:lnTo>
                    <a:lnTo>
                      <a:pt x="101271" y="-1621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8" name="Figura a mano libera: forma 1377">
                <a:extLst>
                  <a:ext uri="{FF2B5EF4-FFF2-40B4-BE49-F238E27FC236}">
                    <a16:creationId xmlns:a16="http://schemas.microsoft.com/office/drawing/2014/main" id="{21F5E64E-A780-4D1D-9E67-E94B24442473}"/>
                  </a:ext>
                </a:extLst>
              </p:cNvPr>
              <p:cNvSpPr/>
              <p:nvPr/>
            </p:nvSpPr>
            <p:spPr>
              <a:xfrm flipV="1">
                <a:off x="6610845" y="3310360"/>
                <a:ext cx="15590" cy="692186"/>
              </a:xfrm>
              <a:custGeom>
                <a:avLst/>
                <a:gdLst>
                  <a:gd name="connsiteX0" fmla="*/ -2003 w 15591"/>
                  <a:gd name="connsiteY0" fmla="*/ 1057237 h 1068803"/>
                  <a:gd name="connsiteX1" fmla="*/ -2003 w 15591"/>
                  <a:gd name="connsiteY1" fmla="*/ 995280 h 1068803"/>
                  <a:gd name="connsiteX2" fmla="*/ 5793 w 15591"/>
                  <a:gd name="connsiteY2" fmla="*/ 987484 h 1068803"/>
                  <a:gd name="connsiteX3" fmla="*/ 13589 w 15591"/>
                  <a:gd name="connsiteY3" fmla="*/ 995280 h 1068803"/>
                  <a:gd name="connsiteX4" fmla="*/ 13589 w 15591"/>
                  <a:gd name="connsiteY4" fmla="*/ 1057237 h 1068803"/>
                  <a:gd name="connsiteX5" fmla="*/ 5793 w 15591"/>
                  <a:gd name="connsiteY5" fmla="*/ 1065032 h 1068803"/>
                  <a:gd name="connsiteX6" fmla="*/ -2003 w 15591"/>
                  <a:gd name="connsiteY6" fmla="*/ 1057237 h 1068803"/>
                  <a:gd name="connsiteX7" fmla="*/ -2003 w 15591"/>
                  <a:gd name="connsiteY7" fmla="*/ 933329 h 1068803"/>
                  <a:gd name="connsiteX8" fmla="*/ -2003 w 15591"/>
                  <a:gd name="connsiteY8" fmla="*/ 871373 h 1068803"/>
                  <a:gd name="connsiteX9" fmla="*/ 5793 w 15591"/>
                  <a:gd name="connsiteY9" fmla="*/ 863577 h 1068803"/>
                  <a:gd name="connsiteX10" fmla="*/ 13589 w 15591"/>
                  <a:gd name="connsiteY10" fmla="*/ 871373 h 1068803"/>
                  <a:gd name="connsiteX11" fmla="*/ 13589 w 15591"/>
                  <a:gd name="connsiteY11" fmla="*/ 933329 h 1068803"/>
                  <a:gd name="connsiteX12" fmla="*/ 5793 w 15591"/>
                  <a:gd name="connsiteY12" fmla="*/ 941125 h 1068803"/>
                  <a:gd name="connsiteX13" fmla="*/ -2003 w 15591"/>
                  <a:gd name="connsiteY13" fmla="*/ 933329 h 1068803"/>
                  <a:gd name="connsiteX14" fmla="*/ -2003 w 15591"/>
                  <a:gd name="connsiteY14" fmla="*/ 809422 h 1068803"/>
                  <a:gd name="connsiteX15" fmla="*/ -2003 w 15591"/>
                  <a:gd name="connsiteY15" fmla="*/ 747465 h 1068803"/>
                  <a:gd name="connsiteX16" fmla="*/ 5793 w 15591"/>
                  <a:gd name="connsiteY16" fmla="*/ 739669 h 1068803"/>
                  <a:gd name="connsiteX17" fmla="*/ 13589 w 15591"/>
                  <a:gd name="connsiteY17" fmla="*/ 747465 h 1068803"/>
                  <a:gd name="connsiteX18" fmla="*/ 13589 w 15591"/>
                  <a:gd name="connsiteY18" fmla="*/ 809422 h 1068803"/>
                  <a:gd name="connsiteX19" fmla="*/ 5793 w 15591"/>
                  <a:gd name="connsiteY19" fmla="*/ 817217 h 1068803"/>
                  <a:gd name="connsiteX20" fmla="*/ -2003 w 15591"/>
                  <a:gd name="connsiteY20" fmla="*/ 809422 h 1068803"/>
                  <a:gd name="connsiteX21" fmla="*/ -2003 w 15591"/>
                  <a:gd name="connsiteY21" fmla="*/ 685514 h 1068803"/>
                  <a:gd name="connsiteX22" fmla="*/ -2003 w 15591"/>
                  <a:gd name="connsiteY22" fmla="*/ 623558 h 1068803"/>
                  <a:gd name="connsiteX23" fmla="*/ 5793 w 15591"/>
                  <a:gd name="connsiteY23" fmla="*/ 615762 h 1068803"/>
                  <a:gd name="connsiteX24" fmla="*/ 13589 w 15591"/>
                  <a:gd name="connsiteY24" fmla="*/ 623558 h 1068803"/>
                  <a:gd name="connsiteX25" fmla="*/ 13589 w 15591"/>
                  <a:gd name="connsiteY25" fmla="*/ 685514 h 1068803"/>
                  <a:gd name="connsiteX26" fmla="*/ 5793 w 15591"/>
                  <a:gd name="connsiteY26" fmla="*/ 693310 h 1068803"/>
                  <a:gd name="connsiteX27" fmla="*/ -2003 w 15591"/>
                  <a:gd name="connsiteY27" fmla="*/ 685514 h 1068803"/>
                  <a:gd name="connsiteX28" fmla="*/ -2003 w 15591"/>
                  <a:gd name="connsiteY28" fmla="*/ 561607 h 1068803"/>
                  <a:gd name="connsiteX29" fmla="*/ -2003 w 15591"/>
                  <a:gd name="connsiteY29" fmla="*/ 499655 h 1068803"/>
                  <a:gd name="connsiteX30" fmla="*/ 5793 w 15591"/>
                  <a:gd name="connsiteY30" fmla="*/ 491859 h 1068803"/>
                  <a:gd name="connsiteX31" fmla="*/ 13589 w 15591"/>
                  <a:gd name="connsiteY31" fmla="*/ 499655 h 1068803"/>
                  <a:gd name="connsiteX32" fmla="*/ 13589 w 15591"/>
                  <a:gd name="connsiteY32" fmla="*/ 561607 h 1068803"/>
                  <a:gd name="connsiteX33" fmla="*/ 5793 w 15591"/>
                  <a:gd name="connsiteY33" fmla="*/ 569402 h 1068803"/>
                  <a:gd name="connsiteX34" fmla="*/ -2003 w 15591"/>
                  <a:gd name="connsiteY34" fmla="*/ 561607 h 1068803"/>
                  <a:gd name="connsiteX35" fmla="*/ -2003 w 15591"/>
                  <a:gd name="connsiteY35" fmla="*/ 437699 h 1068803"/>
                  <a:gd name="connsiteX36" fmla="*/ -2003 w 15591"/>
                  <a:gd name="connsiteY36" fmla="*/ 375748 h 1068803"/>
                  <a:gd name="connsiteX37" fmla="*/ 5793 w 15591"/>
                  <a:gd name="connsiteY37" fmla="*/ 367952 h 1068803"/>
                  <a:gd name="connsiteX38" fmla="*/ 13589 w 15591"/>
                  <a:gd name="connsiteY38" fmla="*/ 375748 h 1068803"/>
                  <a:gd name="connsiteX39" fmla="*/ 13589 w 15591"/>
                  <a:gd name="connsiteY39" fmla="*/ 437699 h 1068803"/>
                  <a:gd name="connsiteX40" fmla="*/ 5793 w 15591"/>
                  <a:gd name="connsiteY40" fmla="*/ 445495 h 1068803"/>
                  <a:gd name="connsiteX41" fmla="*/ -2003 w 15591"/>
                  <a:gd name="connsiteY41" fmla="*/ 437699 h 1068803"/>
                  <a:gd name="connsiteX42" fmla="*/ -2003 w 15591"/>
                  <a:gd name="connsiteY42" fmla="*/ 313791 h 1068803"/>
                  <a:gd name="connsiteX43" fmla="*/ -2003 w 15591"/>
                  <a:gd name="connsiteY43" fmla="*/ 251840 h 1068803"/>
                  <a:gd name="connsiteX44" fmla="*/ 5793 w 15591"/>
                  <a:gd name="connsiteY44" fmla="*/ 244044 h 1068803"/>
                  <a:gd name="connsiteX45" fmla="*/ 13589 w 15591"/>
                  <a:gd name="connsiteY45" fmla="*/ 251840 h 1068803"/>
                  <a:gd name="connsiteX46" fmla="*/ 13589 w 15591"/>
                  <a:gd name="connsiteY46" fmla="*/ 313791 h 1068803"/>
                  <a:gd name="connsiteX47" fmla="*/ 5793 w 15591"/>
                  <a:gd name="connsiteY47" fmla="*/ 321587 h 1068803"/>
                  <a:gd name="connsiteX48" fmla="*/ -2003 w 15591"/>
                  <a:gd name="connsiteY48" fmla="*/ 313791 h 1068803"/>
                  <a:gd name="connsiteX49" fmla="*/ -2003 w 15591"/>
                  <a:gd name="connsiteY49" fmla="*/ 189889 h 1068803"/>
                  <a:gd name="connsiteX50" fmla="*/ -2003 w 15591"/>
                  <a:gd name="connsiteY50" fmla="*/ 127933 h 1068803"/>
                  <a:gd name="connsiteX51" fmla="*/ 5793 w 15591"/>
                  <a:gd name="connsiteY51" fmla="*/ 120137 h 1068803"/>
                  <a:gd name="connsiteX52" fmla="*/ 13589 w 15591"/>
                  <a:gd name="connsiteY52" fmla="*/ 127933 h 1068803"/>
                  <a:gd name="connsiteX53" fmla="*/ 13589 w 15591"/>
                  <a:gd name="connsiteY53" fmla="*/ 189889 h 1068803"/>
                  <a:gd name="connsiteX54" fmla="*/ 5793 w 15591"/>
                  <a:gd name="connsiteY54" fmla="*/ 197685 h 1068803"/>
                  <a:gd name="connsiteX55" fmla="*/ -2003 w 15591"/>
                  <a:gd name="connsiteY55" fmla="*/ 189889 h 1068803"/>
                  <a:gd name="connsiteX56" fmla="*/ -2003 w 15591"/>
                  <a:gd name="connsiteY56" fmla="*/ 65982 h 1068803"/>
                  <a:gd name="connsiteX57" fmla="*/ -2003 w 15591"/>
                  <a:gd name="connsiteY57" fmla="*/ 4025 h 1068803"/>
                  <a:gd name="connsiteX58" fmla="*/ 5793 w 15591"/>
                  <a:gd name="connsiteY58" fmla="*/ -3771 h 1068803"/>
                  <a:gd name="connsiteX59" fmla="*/ 13589 w 15591"/>
                  <a:gd name="connsiteY59" fmla="*/ 4025 h 1068803"/>
                  <a:gd name="connsiteX60" fmla="*/ 13589 w 15591"/>
                  <a:gd name="connsiteY60" fmla="*/ 65982 h 1068803"/>
                  <a:gd name="connsiteX61" fmla="*/ 5793 w 15591"/>
                  <a:gd name="connsiteY61" fmla="*/ 73777 h 1068803"/>
                  <a:gd name="connsiteX62" fmla="*/ -2003 w 15591"/>
                  <a:gd name="connsiteY62" fmla="*/ 65982 h 106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15591" h="1068803">
                    <a:moveTo>
                      <a:pt x="-2003" y="1057237"/>
                    </a:moveTo>
                    <a:lnTo>
                      <a:pt x="-2003" y="995280"/>
                    </a:lnTo>
                    <a:cubicBezTo>
                      <a:pt x="-2003" y="990977"/>
                      <a:pt x="1485" y="987484"/>
                      <a:pt x="5793" y="987484"/>
                    </a:cubicBezTo>
                    <a:cubicBezTo>
                      <a:pt x="10097" y="987484"/>
                      <a:pt x="13589" y="990977"/>
                      <a:pt x="13589" y="995280"/>
                    </a:cubicBezTo>
                    <a:lnTo>
                      <a:pt x="13589" y="1057237"/>
                    </a:lnTo>
                    <a:cubicBezTo>
                      <a:pt x="13589" y="1061540"/>
                      <a:pt x="10097" y="1065032"/>
                      <a:pt x="5793" y="1065032"/>
                    </a:cubicBezTo>
                    <a:cubicBezTo>
                      <a:pt x="1485" y="1065032"/>
                      <a:pt x="-2003" y="1061540"/>
                      <a:pt x="-2003" y="1057237"/>
                    </a:cubicBezTo>
                    <a:close/>
                    <a:moveTo>
                      <a:pt x="-2003" y="933329"/>
                    </a:moveTo>
                    <a:lnTo>
                      <a:pt x="-2003" y="871373"/>
                    </a:lnTo>
                    <a:cubicBezTo>
                      <a:pt x="-2003" y="867069"/>
                      <a:pt x="1485" y="863577"/>
                      <a:pt x="5793" y="863577"/>
                    </a:cubicBezTo>
                    <a:cubicBezTo>
                      <a:pt x="10097" y="863577"/>
                      <a:pt x="13589" y="867069"/>
                      <a:pt x="13589" y="871373"/>
                    </a:cubicBezTo>
                    <a:lnTo>
                      <a:pt x="13589" y="933329"/>
                    </a:lnTo>
                    <a:cubicBezTo>
                      <a:pt x="13589" y="937632"/>
                      <a:pt x="10097" y="941125"/>
                      <a:pt x="5793" y="941125"/>
                    </a:cubicBezTo>
                    <a:cubicBezTo>
                      <a:pt x="1485" y="941125"/>
                      <a:pt x="-2003" y="937632"/>
                      <a:pt x="-2003" y="933329"/>
                    </a:cubicBezTo>
                    <a:close/>
                    <a:moveTo>
                      <a:pt x="-2003" y="809422"/>
                    </a:moveTo>
                    <a:lnTo>
                      <a:pt x="-2003" y="747465"/>
                    </a:lnTo>
                    <a:cubicBezTo>
                      <a:pt x="-2003" y="743162"/>
                      <a:pt x="1485" y="739669"/>
                      <a:pt x="5793" y="739669"/>
                    </a:cubicBezTo>
                    <a:cubicBezTo>
                      <a:pt x="10097" y="739669"/>
                      <a:pt x="13589" y="743162"/>
                      <a:pt x="13589" y="747465"/>
                    </a:cubicBezTo>
                    <a:lnTo>
                      <a:pt x="13589" y="809422"/>
                    </a:lnTo>
                    <a:cubicBezTo>
                      <a:pt x="13589" y="813725"/>
                      <a:pt x="10097" y="817217"/>
                      <a:pt x="5793" y="817217"/>
                    </a:cubicBezTo>
                    <a:cubicBezTo>
                      <a:pt x="1485" y="817217"/>
                      <a:pt x="-2003" y="813725"/>
                      <a:pt x="-2003" y="809422"/>
                    </a:cubicBezTo>
                    <a:close/>
                    <a:moveTo>
                      <a:pt x="-2003" y="685514"/>
                    </a:moveTo>
                    <a:lnTo>
                      <a:pt x="-2003" y="623558"/>
                    </a:lnTo>
                    <a:cubicBezTo>
                      <a:pt x="-2003" y="619254"/>
                      <a:pt x="1485" y="615762"/>
                      <a:pt x="5793" y="615762"/>
                    </a:cubicBezTo>
                    <a:cubicBezTo>
                      <a:pt x="10097" y="615762"/>
                      <a:pt x="13589" y="619254"/>
                      <a:pt x="13589" y="623558"/>
                    </a:cubicBezTo>
                    <a:lnTo>
                      <a:pt x="13589" y="685514"/>
                    </a:lnTo>
                    <a:cubicBezTo>
                      <a:pt x="13589" y="689817"/>
                      <a:pt x="10097" y="693310"/>
                      <a:pt x="5793" y="693310"/>
                    </a:cubicBezTo>
                    <a:cubicBezTo>
                      <a:pt x="1485" y="693310"/>
                      <a:pt x="-2003" y="689817"/>
                      <a:pt x="-2003" y="685514"/>
                    </a:cubicBezTo>
                    <a:close/>
                    <a:moveTo>
                      <a:pt x="-2003" y="561607"/>
                    </a:moveTo>
                    <a:lnTo>
                      <a:pt x="-2003" y="499655"/>
                    </a:lnTo>
                    <a:cubicBezTo>
                      <a:pt x="-2003" y="495347"/>
                      <a:pt x="1485" y="491859"/>
                      <a:pt x="5793" y="491859"/>
                    </a:cubicBezTo>
                    <a:cubicBezTo>
                      <a:pt x="10097" y="491859"/>
                      <a:pt x="13589" y="495347"/>
                      <a:pt x="13589" y="499655"/>
                    </a:cubicBezTo>
                    <a:lnTo>
                      <a:pt x="13589" y="561607"/>
                    </a:lnTo>
                    <a:cubicBezTo>
                      <a:pt x="13589" y="565910"/>
                      <a:pt x="10097" y="569402"/>
                      <a:pt x="5793" y="569402"/>
                    </a:cubicBezTo>
                    <a:cubicBezTo>
                      <a:pt x="1485" y="569402"/>
                      <a:pt x="-2003" y="565910"/>
                      <a:pt x="-2003" y="561607"/>
                    </a:cubicBezTo>
                    <a:close/>
                    <a:moveTo>
                      <a:pt x="-2003" y="437699"/>
                    </a:moveTo>
                    <a:lnTo>
                      <a:pt x="-2003" y="375748"/>
                    </a:lnTo>
                    <a:cubicBezTo>
                      <a:pt x="-2003" y="371439"/>
                      <a:pt x="1485" y="367952"/>
                      <a:pt x="5793" y="367952"/>
                    </a:cubicBezTo>
                    <a:cubicBezTo>
                      <a:pt x="10097" y="367952"/>
                      <a:pt x="13589" y="371439"/>
                      <a:pt x="13589" y="375748"/>
                    </a:cubicBezTo>
                    <a:lnTo>
                      <a:pt x="13589" y="437699"/>
                    </a:lnTo>
                    <a:cubicBezTo>
                      <a:pt x="13589" y="442008"/>
                      <a:pt x="10097" y="445495"/>
                      <a:pt x="5793" y="445495"/>
                    </a:cubicBezTo>
                    <a:cubicBezTo>
                      <a:pt x="1485" y="445495"/>
                      <a:pt x="-2003" y="442008"/>
                      <a:pt x="-2003" y="437699"/>
                    </a:cubicBezTo>
                    <a:close/>
                    <a:moveTo>
                      <a:pt x="-2003" y="313791"/>
                    </a:moveTo>
                    <a:lnTo>
                      <a:pt x="-2003" y="251840"/>
                    </a:lnTo>
                    <a:cubicBezTo>
                      <a:pt x="-2003" y="247537"/>
                      <a:pt x="1485" y="244044"/>
                      <a:pt x="5793" y="244044"/>
                    </a:cubicBezTo>
                    <a:cubicBezTo>
                      <a:pt x="10097" y="244044"/>
                      <a:pt x="13589" y="247537"/>
                      <a:pt x="13589" y="251840"/>
                    </a:cubicBezTo>
                    <a:lnTo>
                      <a:pt x="13589" y="313791"/>
                    </a:lnTo>
                    <a:cubicBezTo>
                      <a:pt x="13589" y="318100"/>
                      <a:pt x="10097" y="321587"/>
                      <a:pt x="5793" y="321587"/>
                    </a:cubicBezTo>
                    <a:cubicBezTo>
                      <a:pt x="1485" y="321587"/>
                      <a:pt x="-2003" y="318100"/>
                      <a:pt x="-2003" y="313791"/>
                    </a:cubicBezTo>
                    <a:close/>
                    <a:moveTo>
                      <a:pt x="-2003" y="189889"/>
                    </a:moveTo>
                    <a:lnTo>
                      <a:pt x="-2003" y="127933"/>
                    </a:lnTo>
                    <a:cubicBezTo>
                      <a:pt x="-2003" y="123629"/>
                      <a:pt x="1485" y="120137"/>
                      <a:pt x="5793" y="120137"/>
                    </a:cubicBezTo>
                    <a:cubicBezTo>
                      <a:pt x="10097" y="120137"/>
                      <a:pt x="13589" y="123629"/>
                      <a:pt x="13589" y="127933"/>
                    </a:cubicBezTo>
                    <a:lnTo>
                      <a:pt x="13589" y="189889"/>
                    </a:lnTo>
                    <a:cubicBezTo>
                      <a:pt x="13589" y="194192"/>
                      <a:pt x="10097" y="197685"/>
                      <a:pt x="5793" y="197685"/>
                    </a:cubicBezTo>
                    <a:cubicBezTo>
                      <a:pt x="1485" y="197685"/>
                      <a:pt x="-2003" y="194192"/>
                      <a:pt x="-2003" y="189889"/>
                    </a:cubicBezTo>
                    <a:close/>
                    <a:moveTo>
                      <a:pt x="-2003" y="65982"/>
                    </a:moveTo>
                    <a:lnTo>
                      <a:pt x="-2003" y="4025"/>
                    </a:lnTo>
                    <a:cubicBezTo>
                      <a:pt x="-2003" y="-278"/>
                      <a:pt x="1485" y="-3771"/>
                      <a:pt x="5793" y="-3771"/>
                    </a:cubicBezTo>
                    <a:cubicBezTo>
                      <a:pt x="10097" y="-3771"/>
                      <a:pt x="13589" y="-278"/>
                      <a:pt x="13589" y="4025"/>
                    </a:cubicBezTo>
                    <a:lnTo>
                      <a:pt x="13589" y="65982"/>
                    </a:lnTo>
                    <a:cubicBezTo>
                      <a:pt x="13589" y="70285"/>
                      <a:pt x="10097" y="73777"/>
                      <a:pt x="5793" y="73777"/>
                    </a:cubicBezTo>
                    <a:cubicBezTo>
                      <a:pt x="1485" y="73777"/>
                      <a:pt x="-2003" y="70285"/>
                      <a:pt x="-2003" y="65982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9" name="Figura a mano libera: forma 1378">
                <a:extLst>
                  <a:ext uri="{FF2B5EF4-FFF2-40B4-BE49-F238E27FC236}">
                    <a16:creationId xmlns:a16="http://schemas.microsoft.com/office/drawing/2014/main" id="{4EDD7321-E986-45B0-B058-1947CB3FFB72}"/>
                  </a:ext>
                </a:extLst>
              </p:cNvPr>
              <p:cNvSpPr/>
              <p:nvPr/>
            </p:nvSpPr>
            <p:spPr>
              <a:xfrm flipV="1">
                <a:off x="6610845" y="4037941"/>
                <a:ext cx="15591" cy="46775"/>
              </a:xfrm>
              <a:custGeom>
                <a:avLst/>
                <a:gdLst>
                  <a:gd name="connsiteX0" fmla="*/ -2003 w 15591"/>
                  <a:gd name="connsiteY0" fmla="*/ 36526 h 46775"/>
                  <a:gd name="connsiteX1" fmla="*/ -2003 w 15591"/>
                  <a:gd name="connsiteY1" fmla="*/ 5343 h 46775"/>
                  <a:gd name="connsiteX2" fmla="*/ 5793 w 15591"/>
                  <a:gd name="connsiteY2" fmla="*/ -2453 h 46775"/>
                  <a:gd name="connsiteX3" fmla="*/ 13589 w 15591"/>
                  <a:gd name="connsiteY3" fmla="*/ 5343 h 46775"/>
                  <a:gd name="connsiteX4" fmla="*/ 13589 w 15591"/>
                  <a:gd name="connsiteY4" fmla="*/ 36526 h 46775"/>
                  <a:gd name="connsiteX5" fmla="*/ 5793 w 15591"/>
                  <a:gd name="connsiteY5" fmla="*/ 44322 h 46775"/>
                  <a:gd name="connsiteX6" fmla="*/ -2003 w 15591"/>
                  <a:gd name="connsiteY6" fmla="*/ 36526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2003" y="36526"/>
                    </a:moveTo>
                    <a:lnTo>
                      <a:pt x="-2003" y="5343"/>
                    </a:lnTo>
                    <a:cubicBezTo>
                      <a:pt x="-2003" y="1034"/>
                      <a:pt x="1485" y="-2453"/>
                      <a:pt x="5793" y="-2453"/>
                    </a:cubicBezTo>
                    <a:cubicBezTo>
                      <a:pt x="10097" y="-2453"/>
                      <a:pt x="13589" y="1034"/>
                      <a:pt x="13589" y="5343"/>
                    </a:cubicBezTo>
                    <a:lnTo>
                      <a:pt x="13589" y="36526"/>
                    </a:lnTo>
                    <a:cubicBezTo>
                      <a:pt x="13589" y="40829"/>
                      <a:pt x="10097" y="44322"/>
                      <a:pt x="5793" y="44322"/>
                    </a:cubicBezTo>
                    <a:cubicBezTo>
                      <a:pt x="1485" y="44322"/>
                      <a:pt x="-2003" y="40829"/>
                      <a:pt x="-2003" y="36526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0" name="Figura a mano libera: forma 1379">
                <a:extLst>
                  <a:ext uri="{FF2B5EF4-FFF2-40B4-BE49-F238E27FC236}">
                    <a16:creationId xmlns:a16="http://schemas.microsoft.com/office/drawing/2014/main" id="{7061E9C4-C5BD-46E0-B091-AD8CC1F9A37C}"/>
                  </a:ext>
                </a:extLst>
              </p:cNvPr>
              <p:cNvSpPr/>
              <p:nvPr/>
            </p:nvSpPr>
            <p:spPr>
              <a:xfrm flipV="1">
                <a:off x="7156525" y="3079101"/>
                <a:ext cx="15591" cy="46775"/>
              </a:xfrm>
              <a:custGeom>
                <a:avLst/>
                <a:gdLst>
                  <a:gd name="connsiteX0" fmla="*/ -2912 w 15591"/>
                  <a:gd name="connsiteY0" fmla="*/ 34435 h 46775"/>
                  <a:gd name="connsiteX1" fmla="*/ -2912 w 15591"/>
                  <a:gd name="connsiteY1" fmla="*/ 3252 h 46775"/>
                  <a:gd name="connsiteX2" fmla="*/ 4883 w 15591"/>
                  <a:gd name="connsiteY2" fmla="*/ -4544 h 46775"/>
                  <a:gd name="connsiteX3" fmla="*/ 12679 w 15591"/>
                  <a:gd name="connsiteY3" fmla="*/ 3252 h 46775"/>
                  <a:gd name="connsiteX4" fmla="*/ 12679 w 15591"/>
                  <a:gd name="connsiteY4" fmla="*/ 34435 h 46775"/>
                  <a:gd name="connsiteX5" fmla="*/ 4883 w 15591"/>
                  <a:gd name="connsiteY5" fmla="*/ 42231 h 46775"/>
                  <a:gd name="connsiteX6" fmla="*/ -2912 w 15591"/>
                  <a:gd name="connsiteY6" fmla="*/ 34435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2912" y="34435"/>
                    </a:moveTo>
                    <a:lnTo>
                      <a:pt x="-2912" y="3252"/>
                    </a:lnTo>
                    <a:cubicBezTo>
                      <a:pt x="-2912" y="-1057"/>
                      <a:pt x="580" y="-4544"/>
                      <a:pt x="4883" y="-4544"/>
                    </a:cubicBezTo>
                    <a:cubicBezTo>
                      <a:pt x="9192" y="-4544"/>
                      <a:pt x="12679" y="-1057"/>
                      <a:pt x="12679" y="3252"/>
                    </a:cubicBezTo>
                    <a:lnTo>
                      <a:pt x="12679" y="34435"/>
                    </a:lnTo>
                    <a:cubicBezTo>
                      <a:pt x="12679" y="38738"/>
                      <a:pt x="9192" y="42231"/>
                      <a:pt x="4883" y="42231"/>
                    </a:cubicBezTo>
                    <a:cubicBezTo>
                      <a:pt x="580" y="42231"/>
                      <a:pt x="-2912" y="38738"/>
                      <a:pt x="-2912" y="34435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1" name="Figura a mano libera: forma 1380">
                <a:extLst>
                  <a:ext uri="{FF2B5EF4-FFF2-40B4-BE49-F238E27FC236}">
                    <a16:creationId xmlns:a16="http://schemas.microsoft.com/office/drawing/2014/main" id="{50C55B9B-F6EC-4A0A-A9FD-DE1389DC8319}"/>
                  </a:ext>
                </a:extLst>
              </p:cNvPr>
              <p:cNvSpPr/>
              <p:nvPr/>
            </p:nvSpPr>
            <p:spPr>
              <a:xfrm flipV="1">
                <a:off x="7156525" y="3174876"/>
                <a:ext cx="15591" cy="338543"/>
              </a:xfrm>
              <a:custGeom>
                <a:avLst/>
                <a:gdLst>
                  <a:gd name="connsiteX0" fmla="*/ -2912 w 15591"/>
                  <a:gd name="connsiteY0" fmla="*/ 326730 h 338543"/>
                  <a:gd name="connsiteX1" fmla="*/ -2912 w 15591"/>
                  <a:gd name="connsiteY1" fmla="*/ 262139 h 338543"/>
                  <a:gd name="connsiteX2" fmla="*/ 4883 w 15591"/>
                  <a:gd name="connsiteY2" fmla="*/ 254343 h 338543"/>
                  <a:gd name="connsiteX3" fmla="*/ 12679 w 15591"/>
                  <a:gd name="connsiteY3" fmla="*/ 262139 h 338543"/>
                  <a:gd name="connsiteX4" fmla="*/ 12679 w 15591"/>
                  <a:gd name="connsiteY4" fmla="*/ 326730 h 338543"/>
                  <a:gd name="connsiteX5" fmla="*/ 4883 w 15591"/>
                  <a:gd name="connsiteY5" fmla="*/ 334526 h 338543"/>
                  <a:gd name="connsiteX6" fmla="*/ -2912 w 15591"/>
                  <a:gd name="connsiteY6" fmla="*/ 326730 h 338543"/>
                  <a:gd name="connsiteX7" fmla="*/ -2912 w 15591"/>
                  <a:gd name="connsiteY7" fmla="*/ 197548 h 338543"/>
                  <a:gd name="connsiteX8" fmla="*/ -2912 w 15591"/>
                  <a:gd name="connsiteY8" fmla="*/ 132962 h 338543"/>
                  <a:gd name="connsiteX9" fmla="*/ 4883 w 15591"/>
                  <a:gd name="connsiteY9" fmla="*/ 125166 h 338543"/>
                  <a:gd name="connsiteX10" fmla="*/ 12679 w 15591"/>
                  <a:gd name="connsiteY10" fmla="*/ 132962 h 338543"/>
                  <a:gd name="connsiteX11" fmla="*/ 12679 w 15591"/>
                  <a:gd name="connsiteY11" fmla="*/ 197548 h 338543"/>
                  <a:gd name="connsiteX12" fmla="*/ 4883 w 15591"/>
                  <a:gd name="connsiteY12" fmla="*/ 205344 h 338543"/>
                  <a:gd name="connsiteX13" fmla="*/ -2912 w 15591"/>
                  <a:gd name="connsiteY13" fmla="*/ 197548 h 338543"/>
                  <a:gd name="connsiteX14" fmla="*/ -2912 w 15591"/>
                  <a:gd name="connsiteY14" fmla="*/ 68370 h 338543"/>
                  <a:gd name="connsiteX15" fmla="*/ -2912 w 15591"/>
                  <a:gd name="connsiteY15" fmla="*/ 3779 h 338543"/>
                  <a:gd name="connsiteX16" fmla="*/ 4883 w 15591"/>
                  <a:gd name="connsiteY16" fmla="*/ -4017 h 338543"/>
                  <a:gd name="connsiteX17" fmla="*/ 12679 w 15591"/>
                  <a:gd name="connsiteY17" fmla="*/ 3779 h 338543"/>
                  <a:gd name="connsiteX18" fmla="*/ 12679 w 15591"/>
                  <a:gd name="connsiteY18" fmla="*/ 68370 h 338543"/>
                  <a:gd name="connsiteX19" fmla="*/ 4883 w 15591"/>
                  <a:gd name="connsiteY19" fmla="*/ 76166 h 338543"/>
                  <a:gd name="connsiteX20" fmla="*/ -2912 w 15591"/>
                  <a:gd name="connsiteY20" fmla="*/ 68370 h 33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591" h="338543">
                    <a:moveTo>
                      <a:pt x="-2912" y="326730"/>
                    </a:moveTo>
                    <a:lnTo>
                      <a:pt x="-2912" y="262139"/>
                    </a:lnTo>
                    <a:cubicBezTo>
                      <a:pt x="-2912" y="257836"/>
                      <a:pt x="580" y="254343"/>
                      <a:pt x="4883" y="254343"/>
                    </a:cubicBezTo>
                    <a:cubicBezTo>
                      <a:pt x="9192" y="254343"/>
                      <a:pt x="12679" y="257836"/>
                      <a:pt x="12679" y="262139"/>
                    </a:cubicBezTo>
                    <a:lnTo>
                      <a:pt x="12679" y="326730"/>
                    </a:lnTo>
                    <a:cubicBezTo>
                      <a:pt x="12679" y="331039"/>
                      <a:pt x="9192" y="334526"/>
                      <a:pt x="4883" y="334526"/>
                    </a:cubicBezTo>
                    <a:cubicBezTo>
                      <a:pt x="580" y="334526"/>
                      <a:pt x="-2912" y="331039"/>
                      <a:pt x="-2912" y="326730"/>
                    </a:cubicBezTo>
                    <a:close/>
                    <a:moveTo>
                      <a:pt x="-2912" y="197548"/>
                    </a:moveTo>
                    <a:lnTo>
                      <a:pt x="-2912" y="132962"/>
                    </a:lnTo>
                    <a:cubicBezTo>
                      <a:pt x="-2912" y="128653"/>
                      <a:pt x="580" y="125166"/>
                      <a:pt x="4883" y="125166"/>
                    </a:cubicBezTo>
                    <a:cubicBezTo>
                      <a:pt x="9192" y="125166"/>
                      <a:pt x="12679" y="128653"/>
                      <a:pt x="12679" y="132962"/>
                    </a:cubicBezTo>
                    <a:lnTo>
                      <a:pt x="12679" y="197548"/>
                    </a:lnTo>
                    <a:cubicBezTo>
                      <a:pt x="12679" y="201856"/>
                      <a:pt x="9192" y="205344"/>
                      <a:pt x="4883" y="205344"/>
                    </a:cubicBezTo>
                    <a:cubicBezTo>
                      <a:pt x="580" y="205344"/>
                      <a:pt x="-2912" y="201856"/>
                      <a:pt x="-2912" y="197548"/>
                    </a:cubicBezTo>
                    <a:close/>
                    <a:moveTo>
                      <a:pt x="-2912" y="68370"/>
                    </a:moveTo>
                    <a:lnTo>
                      <a:pt x="-2912" y="3779"/>
                    </a:lnTo>
                    <a:cubicBezTo>
                      <a:pt x="-2912" y="-530"/>
                      <a:pt x="580" y="-4017"/>
                      <a:pt x="4883" y="-4017"/>
                    </a:cubicBezTo>
                    <a:cubicBezTo>
                      <a:pt x="9192" y="-4017"/>
                      <a:pt x="12679" y="-530"/>
                      <a:pt x="12679" y="3779"/>
                    </a:cubicBezTo>
                    <a:lnTo>
                      <a:pt x="12679" y="68370"/>
                    </a:lnTo>
                    <a:cubicBezTo>
                      <a:pt x="12679" y="72673"/>
                      <a:pt x="9192" y="76166"/>
                      <a:pt x="4883" y="76166"/>
                    </a:cubicBezTo>
                    <a:cubicBezTo>
                      <a:pt x="580" y="76166"/>
                      <a:pt x="-2912" y="72673"/>
                      <a:pt x="-2912" y="68370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2" name="Figura a mano libera: forma 1381">
                <a:extLst>
                  <a:ext uri="{FF2B5EF4-FFF2-40B4-BE49-F238E27FC236}">
                    <a16:creationId xmlns:a16="http://schemas.microsoft.com/office/drawing/2014/main" id="{EA656C21-51AF-4E0A-B961-972E2E852C30}"/>
                  </a:ext>
                </a:extLst>
              </p:cNvPr>
              <p:cNvSpPr/>
              <p:nvPr/>
            </p:nvSpPr>
            <p:spPr>
              <a:xfrm flipV="1">
                <a:off x="7156525" y="3562419"/>
                <a:ext cx="15591" cy="46775"/>
              </a:xfrm>
              <a:custGeom>
                <a:avLst/>
                <a:gdLst>
                  <a:gd name="connsiteX0" fmla="*/ -2912 w 15591"/>
                  <a:gd name="connsiteY0" fmla="*/ 35489 h 46775"/>
                  <a:gd name="connsiteX1" fmla="*/ -2912 w 15591"/>
                  <a:gd name="connsiteY1" fmla="*/ 4306 h 46775"/>
                  <a:gd name="connsiteX2" fmla="*/ 4883 w 15591"/>
                  <a:gd name="connsiteY2" fmla="*/ -3490 h 46775"/>
                  <a:gd name="connsiteX3" fmla="*/ 12679 w 15591"/>
                  <a:gd name="connsiteY3" fmla="*/ 4306 h 46775"/>
                  <a:gd name="connsiteX4" fmla="*/ 12679 w 15591"/>
                  <a:gd name="connsiteY4" fmla="*/ 35489 h 46775"/>
                  <a:gd name="connsiteX5" fmla="*/ 4883 w 15591"/>
                  <a:gd name="connsiteY5" fmla="*/ 43285 h 46775"/>
                  <a:gd name="connsiteX6" fmla="*/ -2912 w 15591"/>
                  <a:gd name="connsiteY6" fmla="*/ 35489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2912" y="35489"/>
                    </a:moveTo>
                    <a:lnTo>
                      <a:pt x="-2912" y="4306"/>
                    </a:lnTo>
                    <a:cubicBezTo>
                      <a:pt x="-2912" y="-3"/>
                      <a:pt x="580" y="-3490"/>
                      <a:pt x="4883" y="-3490"/>
                    </a:cubicBezTo>
                    <a:cubicBezTo>
                      <a:pt x="9192" y="-3490"/>
                      <a:pt x="12679" y="-3"/>
                      <a:pt x="12679" y="4306"/>
                    </a:cubicBezTo>
                    <a:lnTo>
                      <a:pt x="12679" y="35489"/>
                    </a:lnTo>
                    <a:cubicBezTo>
                      <a:pt x="12679" y="39792"/>
                      <a:pt x="9192" y="43285"/>
                      <a:pt x="4883" y="43285"/>
                    </a:cubicBezTo>
                    <a:cubicBezTo>
                      <a:pt x="580" y="43285"/>
                      <a:pt x="-2912" y="39792"/>
                      <a:pt x="-2912" y="35489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3" name="Figura a mano libera: forma 1382">
                <a:extLst>
                  <a:ext uri="{FF2B5EF4-FFF2-40B4-BE49-F238E27FC236}">
                    <a16:creationId xmlns:a16="http://schemas.microsoft.com/office/drawing/2014/main" id="{97778779-CD74-4D39-9A59-2ED7FDC65BE8}"/>
                  </a:ext>
                </a:extLst>
              </p:cNvPr>
              <p:cNvSpPr/>
              <p:nvPr/>
            </p:nvSpPr>
            <p:spPr>
              <a:xfrm flipV="1">
                <a:off x="7367003" y="2424279"/>
                <a:ext cx="15591" cy="46775"/>
              </a:xfrm>
              <a:custGeom>
                <a:avLst/>
                <a:gdLst>
                  <a:gd name="connsiteX0" fmla="*/ -3263 w 15591"/>
                  <a:gd name="connsiteY0" fmla="*/ 33007 h 46775"/>
                  <a:gd name="connsiteX1" fmla="*/ -3263 w 15591"/>
                  <a:gd name="connsiteY1" fmla="*/ 1824 h 46775"/>
                  <a:gd name="connsiteX2" fmla="*/ 4532 w 15591"/>
                  <a:gd name="connsiteY2" fmla="*/ -5972 h 46775"/>
                  <a:gd name="connsiteX3" fmla="*/ 12328 w 15591"/>
                  <a:gd name="connsiteY3" fmla="*/ 1824 h 46775"/>
                  <a:gd name="connsiteX4" fmla="*/ 12328 w 15591"/>
                  <a:gd name="connsiteY4" fmla="*/ 33007 h 46775"/>
                  <a:gd name="connsiteX5" fmla="*/ 4532 w 15591"/>
                  <a:gd name="connsiteY5" fmla="*/ 40803 h 46775"/>
                  <a:gd name="connsiteX6" fmla="*/ -3263 w 15591"/>
                  <a:gd name="connsiteY6" fmla="*/ 33007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3263" y="33007"/>
                    </a:moveTo>
                    <a:lnTo>
                      <a:pt x="-3263" y="1824"/>
                    </a:lnTo>
                    <a:cubicBezTo>
                      <a:pt x="-3263" y="-2479"/>
                      <a:pt x="229" y="-5972"/>
                      <a:pt x="4532" y="-5972"/>
                    </a:cubicBezTo>
                    <a:cubicBezTo>
                      <a:pt x="8841" y="-5972"/>
                      <a:pt x="12328" y="-2479"/>
                      <a:pt x="12328" y="1824"/>
                    </a:cubicBezTo>
                    <a:lnTo>
                      <a:pt x="12328" y="33007"/>
                    </a:lnTo>
                    <a:cubicBezTo>
                      <a:pt x="12328" y="37311"/>
                      <a:pt x="8841" y="40803"/>
                      <a:pt x="4532" y="40803"/>
                    </a:cubicBezTo>
                    <a:cubicBezTo>
                      <a:pt x="229" y="40803"/>
                      <a:pt x="-3263" y="37311"/>
                      <a:pt x="-3263" y="33007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4" name="Figura a mano libera: forma 1383">
                <a:extLst>
                  <a:ext uri="{FF2B5EF4-FFF2-40B4-BE49-F238E27FC236}">
                    <a16:creationId xmlns:a16="http://schemas.microsoft.com/office/drawing/2014/main" id="{D7678086-D00C-4D57-9093-20445619BDEB}"/>
                  </a:ext>
                </a:extLst>
              </p:cNvPr>
              <p:cNvSpPr/>
              <p:nvPr/>
            </p:nvSpPr>
            <p:spPr>
              <a:xfrm flipV="1">
                <a:off x="7367003" y="2519202"/>
                <a:ext cx="15591" cy="971682"/>
              </a:xfrm>
              <a:custGeom>
                <a:avLst/>
                <a:gdLst>
                  <a:gd name="connsiteX0" fmla="*/ -3263 w 15591"/>
                  <a:gd name="connsiteY0" fmla="*/ 959130 h 971682"/>
                  <a:gd name="connsiteX1" fmla="*/ -3263 w 15591"/>
                  <a:gd name="connsiteY1" fmla="*/ 895391 h 971682"/>
                  <a:gd name="connsiteX2" fmla="*/ 4532 w 15591"/>
                  <a:gd name="connsiteY2" fmla="*/ 887595 h 971682"/>
                  <a:gd name="connsiteX3" fmla="*/ 12328 w 15591"/>
                  <a:gd name="connsiteY3" fmla="*/ 895391 h 971682"/>
                  <a:gd name="connsiteX4" fmla="*/ 12328 w 15591"/>
                  <a:gd name="connsiteY4" fmla="*/ 959130 h 971682"/>
                  <a:gd name="connsiteX5" fmla="*/ 4532 w 15591"/>
                  <a:gd name="connsiteY5" fmla="*/ 966926 h 971682"/>
                  <a:gd name="connsiteX6" fmla="*/ -3263 w 15591"/>
                  <a:gd name="connsiteY6" fmla="*/ 959130 h 971682"/>
                  <a:gd name="connsiteX7" fmla="*/ -3263 w 15591"/>
                  <a:gd name="connsiteY7" fmla="*/ 831652 h 971682"/>
                  <a:gd name="connsiteX8" fmla="*/ -3263 w 15591"/>
                  <a:gd name="connsiteY8" fmla="*/ 767913 h 971682"/>
                  <a:gd name="connsiteX9" fmla="*/ 4532 w 15591"/>
                  <a:gd name="connsiteY9" fmla="*/ 760117 h 971682"/>
                  <a:gd name="connsiteX10" fmla="*/ 12328 w 15591"/>
                  <a:gd name="connsiteY10" fmla="*/ 767913 h 971682"/>
                  <a:gd name="connsiteX11" fmla="*/ 12328 w 15591"/>
                  <a:gd name="connsiteY11" fmla="*/ 831652 h 971682"/>
                  <a:gd name="connsiteX12" fmla="*/ 4532 w 15591"/>
                  <a:gd name="connsiteY12" fmla="*/ 839448 h 971682"/>
                  <a:gd name="connsiteX13" fmla="*/ -3263 w 15591"/>
                  <a:gd name="connsiteY13" fmla="*/ 831652 h 971682"/>
                  <a:gd name="connsiteX14" fmla="*/ -3263 w 15591"/>
                  <a:gd name="connsiteY14" fmla="*/ 704174 h 971682"/>
                  <a:gd name="connsiteX15" fmla="*/ -3263 w 15591"/>
                  <a:gd name="connsiteY15" fmla="*/ 640435 h 971682"/>
                  <a:gd name="connsiteX16" fmla="*/ 4532 w 15591"/>
                  <a:gd name="connsiteY16" fmla="*/ 632639 h 971682"/>
                  <a:gd name="connsiteX17" fmla="*/ 12328 w 15591"/>
                  <a:gd name="connsiteY17" fmla="*/ 640435 h 971682"/>
                  <a:gd name="connsiteX18" fmla="*/ 12328 w 15591"/>
                  <a:gd name="connsiteY18" fmla="*/ 704174 h 971682"/>
                  <a:gd name="connsiteX19" fmla="*/ 4532 w 15591"/>
                  <a:gd name="connsiteY19" fmla="*/ 711970 h 971682"/>
                  <a:gd name="connsiteX20" fmla="*/ -3263 w 15591"/>
                  <a:gd name="connsiteY20" fmla="*/ 704174 h 971682"/>
                  <a:gd name="connsiteX21" fmla="*/ -3263 w 15591"/>
                  <a:gd name="connsiteY21" fmla="*/ 576690 h 971682"/>
                  <a:gd name="connsiteX22" fmla="*/ -3263 w 15591"/>
                  <a:gd name="connsiteY22" fmla="*/ 512952 h 971682"/>
                  <a:gd name="connsiteX23" fmla="*/ 4532 w 15591"/>
                  <a:gd name="connsiteY23" fmla="*/ 505156 h 971682"/>
                  <a:gd name="connsiteX24" fmla="*/ 12328 w 15591"/>
                  <a:gd name="connsiteY24" fmla="*/ 512952 h 971682"/>
                  <a:gd name="connsiteX25" fmla="*/ 12328 w 15591"/>
                  <a:gd name="connsiteY25" fmla="*/ 576690 h 971682"/>
                  <a:gd name="connsiteX26" fmla="*/ 4532 w 15591"/>
                  <a:gd name="connsiteY26" fmla="*/ 584486 h 971682"/>
                  <a:gd name="connsiteX27" fmla="*/ -3263 w 15591"/>
                  <a:gd name="connsiteY27" fmla="*/ 576690 h 971682"/>
                  <a:gd name="connsiteX28" fmla="*/ -3263 w 15591"/>
                  <a:gd name="connsiteY28" fmla="*/ 449212 h 971682"/>
                  <a:gd name="connsiteX29" fmla="*/ -3263 w 15591"/>
                  <a:gd name="connsiteY29" fmla="*/ 385473 h 971682"/>
                  <a:gd name="connsiteX30" fmla="*/ 4532 w 15591"/>
                  <a:gd name="connsiteY30" fmla="*/ 377677 h 971682"/>
                  <a:gd name="connsiteX31" fmla="*/ 12328 w 15591"/>
                  <a:gd name="connsiteY31" fmla="*/ 385473 h 971682"/>
                  <a:gd name="connsiteX32" fmla="*/ 12328 w 15591"/>
                  <a:gd name="connsiteY32" fmla="*/ 449212 h 971682"/>
                  <a:gd name="connsiteX33" fmla="*/ 4532 w 15591"/>
                  <a:gd name="connsiteY33" fmla="*/ 457008 h 971682"/>
                  <a:gd name="connsiteX34" fmla="*/ -3263 w 15591"/>
                  <a:gd name="connsiteY34" fmla="*/ 449212 h 971682"/>
                  <a:gd name="connsiteX35" fmla="*/ -3263 w 15591"/>
                  <a:gd name="connsiteY35" fmla="*/ 321735 h 971682"/>
                  <a:gd name="connsiteX36" fmla="*/ -3263 w 15591"/>
                  <a:gd name="connsiteY36" fmla="*/ 257995 h 971682"/>
                  <a:gd name="connsiteX37" fmla="*/ 4532 w 15591"/>
                  <a:gd name="connsiteY37" fmla="*/ 250200 h 971682"/>
                  <a:gd name="connsiteX38" fmla="*/ 12328 w 15591"/>
                  <a:gd name="connsiteY38" fmla="*/ 257995 h 971682"/>
                  <a:gd name="connsiteX39" fmla="*/ 12328 w 15591"/>
                  <a:gd name="connsiteY39" fmla="*/ 321735 h 971682"/>
                  <a:gd name="connsiteX40" fmla="*/ 4532 w 15591"/>
                  <a:gd name="connsiteY40" fmla="*/ 329530 h 971682"/>
                  <a:gd name="connsiteX41" fmla="*/ -3263 w 15591"/>
                  <a:gd name="connsiteY41" fmla="*/ 321735 h 971682"/>
                  <a:gd name="connsiteX42" fmla="*/ -3263 w 15591"/>
                  <a:gd name="connsiteY42" fmla="*/ 194256 h 971682"/>
                  <a:gd name="connsiteX43" fmla="*/ -3263 w 15591"/>
                  <a:gd name="connsiteY43" fmla="*/ 130517 h 971682"/>
                  <a:gd name="connsiteX44" fmla="*/ 4532 w 15591"/>
                  <a:gd name="connsiteY44" fmla="*/ 122721 h 971682"/>
                  <a:gd name="connsiteX45" fmla="*/ 12328 w 15591"/>
                  <a:gd name="connsiteY45" fmla="*/ 130517 h 971682"/>
                  <a:gd name="connsiteX46" fmla="*/ 12328 w 15591"/>
                  <a:gd name="connsiteY46" fmla="*/ 194256 h 971682"/>
                  <a:gd name="connsiteX47" fmla="*/ 4532 w 15591"/>
                  <a:gd name="connsiteY47" fmla="*/ 202052 h 971682"/>
                  <a:gd name="connsiteX48" fmla="*/ -3263 w 15591"/>
                  <a:gd name="connsiteY48" fmla="*/ 194256 h 971682"/>
                  <a:gd name="connsiteX49" fmla="*/ -3263 w 15591"/>
                  <a:gd name="connsiteY49" fmla="*/ 66778 h 971682"/>
                  <a:gd name="connsiteX50" fmla="*/ -3263 w 15591"/>
                  <a:gd name="connsiteY50" fmla="*/ 3039 h 971682"/>
                  <a:gd name="connsiteX51" fmla="*/ 4532 w 15591"/>
                  <a:gd name="connsiteY51" fmla="*/ -4757 h 971682"/>
                  <a:gd name="connsiteX52" fmla="*/ 12328 w 15591"/>
                  <a:gd name="connsiteY52" fmla="*/ 3039 h 971682"/>
                  <a:gd name="connsiteX53" fmla="*/ 12328 w 15591"/>
                  <a:gd name="connsiteY53" fmla="*/ 66778 h 971682"/>
                  <a:gd name="connsiteX54" fmla="*/ 4532 w 15591"/>
                  <a:gd name="connsiteY54" fmla="*/ 74574 h 971682"/>
                  <a:gd name="connsiteX55" fmla="*/ -3263 w 15591"/>
                  <a:gd name="connsiteY55" fmla="*/ 66778 h 971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5591" h="971682">
                    <a:moveTo>
                      <a:pt x="-3263" y="959130"/>
                    </a:moveTo>
                    <a:lnTo>
                      <a:pt x="-3263" y="895391"/>
                    </a:lnTo>
                    <a:cubicBezTo>
                      <a:pt x="-3263" y="891082"/>
                      <a:pt x="229" y="887595"/>
                      <a:pt x="4532" y="887595"/>
                    </a:cubicBezTo>
                    <a:cubicBezTo>
                      <a:pt x="8841" y="887595"/>
                      <a:pt x="12328" y="891082"/>
                      <a:pt x="12328" y="895391"/>
                    </a:cubicBezTo>
                    <a:lnTo>
                      <a:pt x="12328" y="959130"/>
                    </a:lnTo>
                    <a:cubicBezTo>
                      <a:pt x="12328" y="963433"/>
                      <a:pt x="8841" y="966926"/>
                      <a:pt x="4532" y="966926"/>
                    </a:cubicBezTo>
                    <a:cubicBezTo>
                      <a:pt x="229" y="966926"/>
                      <a:pt x="-3263" y="963433"/>
                      <a:pt x="-3263" y="959130"/>
                    </a:cubicBezTo>
                    <a:close/>
                    <a:moveTo>
                      <a:pt x="-3263" y="831652"/>
                    </a:moveTo>
                    <a:lnTo>
                      <a:pt x="-3263" y="767913"/>
                    </a:lnTo>
                    <a:cubicBezTo>
                      <a:pt x="-3263" y="763604"/>
                      <a:pt x="229" y="760117"/>
                      <a:pt x="4532" y="760117"/>
                    </a:cubicBezTo>
                    <a:cubicBezTo>
                      <a:pt x="8841" y="760117"/>
                      <a:pt x="12328" y="763604"/>
                      <a:pt x="12328" y="767913"/>
                    </a:cubicBezTo>
                    <a:lnTo>
                      <a:pt x="12328" y="831652"/>
                    </a:lnTo>
                    <a:cubicBezTo>
                      <a:pt x="12328" y="835955"/>
                      <a:pt x="8841" y="839448"/>
                      <a:pt x="4532" y="839448"/>
                    </a:cubicBezTo>
                    <a:cubicBezTo>
                      <a:pt x="229" y="839448"/>
                      <a:pt x="-3263" y="835955"/>
                      <a:pt x="-3263" y="831652"/>
                    </a:cubicBezTo>
                    <a:close/>
                    <a:moveTo>
                      <a:pt x="-3263" y="704174"/>
                    </a:moveTo>
                    <a:lnTo>
                      <a:pt x="-3263" y="640435"/>
                    </a:lnTo>
                    <a:cubicBezTo>
                      <a:pt x="-3263" y="636126"/>
                      <a:pt x="229" y="632639"/>
                      <a:pt x="4532" y="632639"/>
                    </a:cubicBezTo>
                    <a:cubicBezTo>
                      <a:pt x="8841" y="632639"/>
                      <a:pt x="12328" y="636126"/>
                      <a:pt x="12328" y="640435"/>
                    </a:cubicBezTo>
                    <a:lnTo>
                      <a:pt x="12328" y="704174"/>
                    </a:lnTo>
                    <a:cubicBezTo>
                      <a:pt x="12328" y="708477"/>
                      <a:pt x="8841" y="711970"/>
                      <a:pt x="4532" y="711970"/>
                    </a:cubicBezTo>
                    <a:cubicBezTo>
                      <a:pt x="229" y="711970"/>
                      <a:pt x="-3263" y="708477"/>
                      <a:pt x="-3263" y="704174"/>
                    </a:cubicBezTo>
                    <a:close/>
                    <a:moveTo>
                      <a:pt x="-3263" y="576690"/>
                    </a:moveTo>
                    <a:lnTo>
                      <a:pt x="-3263" y="512952"/>
                    </a:lnTo>
                    <a:cubicBezTo>
                      <a:pt x="-3263" y="508648"/>
                      <a:pt x="229" y="505156"/>
                      <a:pt x="4532" y="505156"/>
                    </a:cubicBezTo>
                    <a:cubicBezTo>
                      <a:pt x="8841" y="505156"/>
                      <a:pt x="12328" y="508648"/>
                      <a:pt x="12328" y="512952"/>
                    </a:cubicBezTo>
                    <a:lnTo>
                      <a:pt x="12328" y="576690"/>
                    </a:lnTo>
                    <a:cubicBezTo>
                      <a:pt x="12328" y="580999"/>
                      <a:pt x="8841" y="584486"/>
                      <a:pt x="4532" y="584486"/>
                    </a:cubicBezTo>
                    <a:cubicBezTo>
                      <a:pt x="229" y="584486"/>
                      <a:pt x="-3263" y="580999"/>
                      <a:pt x="-3263" y="576690"/>
                    </a:cubicBezTo>
                    <a:close/>
                    <a:moveTo>
                      <a:pt x="-3263" y="449212"/>
                    </a:moveTo>
                    <a:lnTo>
                      <a:pt x="-3263" y="385473"/>
                    </a:lnTo>
                    <a:cubicBezTo>
                      <a:pt x="-3263" y="381170"/>
                      <a:pt x="229" y="377677"/>
                      <a:pt x="4532" y="377677"/>
                    </a:cubicBezTo>
                    <a:cubicBezTo>
                      <a:pt x="8841" y="377677"/>
                      <a:pt x="12328" y="381170"/>
                      <a:pt x="12328" y="385473"/>
                    </a:cubicBezTo>
                    <a:lnTo>
                      <a:pt x="12328" y="449212"/>
                    </a:lnTo>
                    <a:cubicBezTo>
                      <a:pt x="12328" y="453521"/>
                      <a:pt x="8841" y="457008"/>
                      <a:pt x="4532" y="457008"/>
                    </a:cubicBezTo>
                    <a:cubicBezTo>
                      <a:pt x="229" y="457008"/>
                      <a:pt x="-3263" y="453521"/>
                      <a:pt x="-3263" y="449212"/>
                    </a:cubicBezTo>
                    <a:close/>
                    <a:moveTo>
                      <a:pt x="-3263" y="321735"/>
                    </a:moveTo>
                    <a:lnTo>
                      <a:pt x="-3263" y="257995"/>
                    </a:lnTo>
                    <a:cubicBezTo>
                      <a:pt x="-3263" y="253692"/>
                      <a:pt x="229" y="250200"/>
                      <a:pt x="4532" y="250200"/>
                    </a:cubicBezTo>
                    <a:cubicBezTo>
                      <a:pt x="8841" y="250200"/>
                      <a:pt x="12328" y="253692"/>
                      <a:pt x="12328" y="257995"/>
                    </a:cubicBezTo>
                    <a:lnTo>
                      <a:pt x="12328" y="321735"/>
                    </a:lnTo>
                    <a:cubicBezTo>
                      <a:pt x="12328" y="326043"/>
                      <a:pt x="8841" y="329530"/>
                      <a:pt x="4532" y="329530"/>
                    </a:cubicBezTo>
                    <a:cubicBezTo>
                      <a:pt x="229" y="329530"/>
                      <a:pt x="-3263" y="326043"/>
                      <a:pt x="-3263" y="321735"/>
                    </a:cubicBezTo>
                    <a:close/>
                    <a:moveTo>
                      <a:pt x="-3263" y="194256"/>
                    </a:moveTo>
                    <a:lnTo>
                      <a:pt x="-3263" y="130517"/>
                    </a:lnTo>
                    <a:cubicBezTo>
                      <a:pt x="-3263" y="126214"/>
                      <a:pt x="229" y="122721"/>
                      <a:pt x="4532" y="122721"/>
                    </a:cubicBezTo>
                    <a:cubicBezTo>
                      <a:pt x="8841" y="122721"/>
                      <a:pt x="12328" y="126214"/>
                      <a:pt x="12328" y="130517"/>
                    </a:cubicBezTo>
                    <a:lnTo>
                      <a:pt x="12328" y="194256"/>
                    </a:lnTo>
                    <a:cubicBezTo>
                      <a:pt x="12328" y="198560"/>
                      <a:pt x="8841" y="202052"/>
                      <a:pt x="4532" y="202052"/>
                    </a:cubicBezTo>
                    <a:cubicBezTo>
                      <a:pt x="229" y="202052"/>
                      <a:pt x="-3263" y="198560"/>
                      <a:pt x="-3263" y="194256"/>
                    </a:cubicBezTo>
                    <a:close/>
                    <a:moveTo>
                      <a:pt x="-3263" y="66778"/>
                    </a:moveTo>
                    <a:lnTo>
                      <a:pt x="-3263" y="3039"/>
                    </a:lnTo>
                    <a:cubicBezTo>
                      <a:pt x="-3263" y="-1269"/>
                      <a:pt x="229" y="-4757"/>
                      <a:pt x="4532" y="-4757"/>
                    </a:cubicBezTo>
                    <a:cubicBezTo>
                      <a:pt x="8841" y="-4757"/>
                      <a:pt x="12328" y="-1269"/>
                      <a:pt x="12328" y="3039"/>
                    </a:cubicBezTo>
                    <a:lnTo>
                      <a:pt x="12328" y="66778"/>
                    </a:lnTo>
                    <a:cubicBezTo>
                      <a:pt x="12328" y="71082"/>
                      <a:pt x="8841" y="74574"/>
                      <a:pt x="4532" y="74574"/>
                    </a:cubicBezTo>
                    <a:cubicBezTo>
                      <a:pt x="229" y="74574"/>
                      <a:pt x="-3263" y="71082"/>
                      <a:pt x="-3263" y="66778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5" name="Figura a mano libera: forma 1384">
                <a:extLst>
                  <a:ext uri="{FF2B5EF4-FFF2-40B4-BE49-F238E27FC236}">
                    <a16:creationId xmlns:a16="http://schemas.microsoft.com/office/drawing/2014/main" id="{F963B642-7688-4D62-B5B6-03A10C763C29}"/>
                  </a:ext>
                </a:extLst>
              </p:cNvPr>
              <p:cNvSpPr/>
              <p:nvPr/>
            </p:nvSpPr>
            <p:spPr>
              <a:xfrm flipV="1">
                <a:off x="7367003" y="3539031"/>
                <a:ext cx="15591" cy="46775"/>
              </a:xfrm>
              <a:custGeom>
                <a:avLst/>
                <a:gdLst>
                  <a:gd name="connsiteX0" fmla="*/ -3263 w 15591"/>
                  <a:gd name="connsiteY0" fmla="*/ 35438 h 46775"/>
                  <a:gd name="connsiteX1" fmla="*/ -3263 w 15591"/>
                  <a:gd name="connsiteY1" fmla="*/ 4255 h 46775"/>
                  <a:gd name="connsiteX2" fmla="*/ 4532 w 15591"/>
                  <a:gd name="connsiteY2" fmla="*/ -3541 h 46775"/>
                  <a:gd name="connsiteX3" fmla="*/ 12328 w 15591"/>
                  <a:gd name="connsiteY3" fmla="*/ 4255 h 46775"/>
                  <a:gd name="connsiteX4" fmla="*/ 12328 w 15591"/>
                  <a:gd name="connsiteY4" fmla="*/ 35438 h 46775"/>
                  <a:gd name="connsiteX5" fmla="*/ 4532 w 15591"/>
                  <a:gd name="connsiteY5" fmla="*/ 43234 h 46775"/>
                  <a:gd name="connsiteX6" fmla="*/ -3263 w 15591"/>
                  <a:gd name="connsiteY6" fmla="*/ 35438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3263" y="35438"/>
                    </a:moveTo>
                    <a:lnTo>
                      <a:pt x="-3263" y="4255"/>
                    </a:lnTo>
                    <a:cubicBezTo>
                      <a:pt x="-3263" y="-54"/>
                      <a:pt x="229" y="-3541"/>
                      <a:pt x="4532" y="-3541"/>
                    </a:cubicBezTo>
                    <a:cubicBezTo>
                      <a:pt x="8841" y="-3541"/>
                      <a:pt x="12328" y="-54"/>
                      <a:pt x="12328" y="4255"/>
                    </a:cubicBezTo>
                    <a:lnTo>
                      <a:pt x="12328" y="35438"/>
                    </a:lnTo>
                    <a:cubicBezTo>
                      <a:pt x="12328" y="39741"/>
                      <a:pt x="8841" y="43234"/>
                      <a:pt x="4532" y="43234"/>
                    </a:cubicBezTo>
                    <a:cubicBezTo>
                      <a:pt x="229" y="43234"/>
                      <a:pt x="-3263" y="39741"/>
                      <a:pt x="-3263" y="35438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6" name="Figura a mano libera: forma 1385">
                <a:extLst>
                  <a:ext uri="{FF2B5EF4-FFF2-40B4-BE49-F238E27FC236}">
                    <a16:creationId xmlns:a16="http://schemas.microsoft.com/office/drawing/2014/main" id="{36CF1CA0-B881-4C13-A731-23A5B7EB15D6}"/>
                  </a:ext>
                </a:extLst>
              </p:cNvPr>
              <p:cNvSpPr/>
              <p:nvPr/>
            </p:nvSpPr>
            <p:spPr>
              <a:xfrm flipV="1">
                <a:off x="7858117" y="2938781"/>
                <a:ext cx="15591" cy="46775"/>
              </a:xfrm>
              <a:custGeom>
                <a:avLst/>
                <a:gdLst>
                  <a:gd name="connsiteX0" fmla="*/ -4082 w 15591"/>
                  <a:gd name="connsiteY0" fmla="*/ 34129 h 46775"/>
                  <a:gd name="connsiteX1" fmla="*/ -4082 w 15591"/>
                  <a:gd name="connsiteY1" fmla="*/ 2946 h 46775"/>
                  <a:gd name="connsiteX2" fmla="*/ 3713 w 15591"/>
                  <a:gd name="connsiteY2" fmla="*/ -4850 h 46775"/>
                  <a:gd name="connsiteX3" fmla="*/ 11509 w 15591"/>
                  <a:gd name="connsiteY3" fmla="*/ 2946 h 46775"/>
                  <a:gd name="connsiteX4" fmla="*/ 11509 w 15591"/>
                  <a:gd name="connsiteY4" fmla="*/ 34129 h 46775"/>
                  <a:gd name="connsiteX5" fmla="*/ 3713 w 15591"/>
                  <a:gd name="connsiteY5" fmla="*/ 41925 h 46775"/>
                  <a:gd name="connsiteX6" fmla="*/ -4082 w 15591"/>
                  <a:gd name="connsiteY6" fmla="*/ 34129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082" y="34129"/>
                    </a:moveTo>
                    <a:lnTo>
                      <a:pt x="-4082" y="2946"/>
                    </a:lnTo>
                    <a:cubicBezTo>
                      <a:pt x="-4082" y="-1357"/>
                      <a:pt x="-595" y="-4850"/>
                      <a:pt x="3713" y="-4850"/>
                    </a:cubicBezTo>
                    <a:cubicBezTo>
                      <a:pt x="8017" y="-4850"/>
                      <a:pt x="11509" y="-1357"/>
                      <a:pt x="11509" y="2946"/>
                    </a:cubicBezTo>
                    <a:lnTo>
                      <a:pt x="11509" y="34129"/>
                    </a:lnTo>
                    <a:cubicBezTo>
                      <a:pt x="11509" y="38433"/>
                      <a:pt x="8017" y="41925"/>
                      <a:pt x="3713" y="41925"/>
                    </a:cubicBezTo>
                    <a:cubicBezTo>
                      <a:pt x="-595" y="41925"/>
                      <a:pt x="-4082" y="38433"/>
                      <a:pt x="-4082" y="34129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7" name="Figura a mano libera: forma 1386">
                <a:extLst>
                  <a:ext uri="{FF2B5EF4-FFF2-40B4-BE49-F238E27FC236}">
                    <a16:creationId xmlns:a16="http://schemas.microsoft.com/office/drawing/2014/main" id="{4EE8147B-61D9-4351-A7AB-BCC3674CC9CF}"/>
                  </a:ext>
                </a:extLst>
              </p:cNvPr>
              <p:cNvSpPr/>
              <p:nvPr/>
            </p:nvSpPr>
            <p:spPr>
              <a:xfrm flipV="1">
                <a:off x="7858117" y="3034925"/>
                <a:ext cx="15591" cy="860102"/>
              </a:xfrm>
              <a:custGeom>
                <a:avLst/>
                <a:gdLst>
                  <a:gd name="connsiteX0" fmla="*/ -4082 w 15591"/>
                  <a:gd name="connsiteY0" fmla="*/ 848553 h 860102"/>
                  <a:gd name="connsiteX1" fmla="*/ -4082 w 15591"/>
                  <a:gd name="connsiteY1" fmla="*/ 783593 h 860102"/>
                  <a:gd name="connsiteX2" fmla="*/ 3713 w 15591"/>
                  <a:gd name="connsiteY2" fmla="*/ 775797 h 860102"/>
                  <a:gd name="connsiteX3" fmla="*/ 11509 w 15591"/>
                  <a:gd name="connsiteY3" fmla="*/ 783593 h 860102"/>
                  <a:gd name="connsiteX4" fmla="*/ 11509 w 15591"/>
                  <a:gd name="connsiteY4" fmla="*/ 848553 h 860102"/>
                  <a:gd name="connsiteX5" fmla="*/ 3713 w 15591"/>
                  <a:gd name="connsiteY5" fmla="*/ 856349 h 860102"/>
                  <a:gd name="connsiteX6" fmla="*/ -4082 w 15591"/>
                  <a:gd name="connsiteY6" fmla="*/ 848553 h 860102"/>
                  <a:gd name="connsiteX7" fmla="*/ -4082 w 15591"/>
                  <a:gd name="connsiteY7" fmla="*/ 718627 h 860102"/>
                  <a:gd name="connsiteX8" fmla="*/ -4082 w 15591"/>
                  <a:gd name="connsiteY8" fmla="*/ 653667 h 860102"/>
                  <a:gd name="connsiteX9" fmla="*/ 3713 w 15591"/>
                  <a:gd name="connsiteY9" fmla="*/ 645871 h 860102"/>
                  <a:gd name="connsiteX10" fmla="*/ 11509 w 15591"/>
                  <a:gd name="connsiteY10" fmla="*/ 653667 h 860102"/>
                  <a:gd name="connsiteX11" fmla="*/ 11509 w 15591"/>
                  <a:gd name="connsiteY11" fmla="*/ 718627 h 860102"/>
                  <a:gd name="connsiteX12" fmla="*/ 3713 w 15591"/>
                  <a:gd name="connsiteY12" fmla="*/ 726423 h 860102"/>
                  <a:gd name="connsiteX13" fmla="*/ -4082 w 15591"/>
                  <a:gd name="connsiteY13" fmla="*/ 718627 h 860102"/>
                  <a:gd name="connsiteX14" fmla="*/ -4082 w 15591"/>
                  <a:gd name="connsiteY14" fmla="*/ 588706 h 860102"/>
                  <a:gd name="connsiteX15" fmla="*/ -4082 w 15591"/>
                  <a:gd name="connsiteY15" fmla="*/ 523741 h 860102"/>
                  <a:gd name="connsiteX16" fmla="*/ 3713 w 15591"/>
                  <a:gd name="connsiteY16" fmla="*/ 515945 h 860102"/>
                  <a:gd name="connsiteX17" fmla="*/ 11509 w 15591"/>
                  <a:gd name="connsiteY17" fmla="*/ 523741 h 860102"/>
                  <a:gd name="connsiteX18" fmla="*/ 11509 w 15591"/>
                  <a:gd name="connsiteY18" fmla="*/ 588706 h 860102"/>
                  <a:gd name="connsiteX19" fmla="*/ 3713 w 15591"/>
                  <a:gd name="connsiteY19" fmla="*/ 596502 h 860102"/>
                  <a:gd name="connsiteX20" fmla="*/ -4082 w 15591"/>
                  <a:gd name="connsiteY20" fmla="*/ 588706 h 860102"/>
                  <a:gd name="connsiteX21" fmla="*/ -4082 w 15591"/>
                  <a:gd name="connsiteY21" fmla="*/ 458781 h 860102"/>
                  <a:gd name="connsiteX22" fmla="*/ -4082 w 15591"/>
                  <a:gd name="connsiteY22" fmla="*/ 393815 h 860102"/>
                  <a:gd name="connsiteX23" fmla="*/ 3713 w 15591"/>
                  <a:gd name="connsiteY23" fmla="*/ 386019 h 860102"/>
                  <a:gd name="connsiteX24" fmla="*/ 11509 w 15591"/>
                  <a:gd name="connsiteY24" fmla="*/ 393815 h 860102"/>
                  <a:gd name="connsiteX25" fmla="*/ 11509 w 15591"/>
                  <a:gd name="connsiteY25" fmla="*/ 458781 h 860102"/>
                  <a:gd name="connsiteX26" fmla="*/ 3713 w 15591"/>
                  <a:gd name="connsiteY26" fmla="*/ 466576 h 860102"/>
                  <a:gd name="connsiteX27" fmla="*/ -4082 w 15591"/>
                  <a:gd name="connsiteY27" fmla="*/ 458781 h 860102"/>
                  <a:gd name="connsiteX28" fmla="*/ -4082 w 15591"/>
                  <a:gd name="connsiteY28" fmla="*/ 328855 h 860102"/>
                  <a:gd name="connsiteX29" fmla="*/ -4082 w 15591"/>
                  <a:gd name="connsiteY29" fmla="*/ 263894 h 860102"/>
                  <a:gd name="connsiteX30" fmla="*/ 3713 w 15591"/>
                  <a:gd name="connsiteY30" fmla="*/ 256098 h 860102"/>
                  <a:gd name="connsiteX31" fmla="*/ 11509 w 15591"/>
                  <a:gd name="connsiteY31" fmla="*/ 263894 h 860102"/>
                  <a:gd name="connsiteX32" fmla="*/ 11509 w 15591"/>
                  <a:gd name="connsiteY32" fmla="*/ 328855 h 860102"/>
                  <a:gd name="connsiteX33" fmla="*/ 3713 w 15591"/>
                  <a:gd name="connsiteY33" fmla="*/ 336650 h 860102"/>
                  <a:gd name="connsiteX34" fmla="*/ -4082 w 15591"/>
                  <a:gd name="connsiteY34" fmla="*/ 328855 h 860102"/>
                  <a:gd name="connsiteX35" fmla="*/ -4082 w 15591"/>
                  <a:gd name="connsiteY35" fmla="*/ 198929 h 860102"/>
                  <a:gd name="connsiteX36" fmla="*/ -4082 w 15591"/>
                  <a:gd name="connsiteY36" fmla="*/ 133968 h 860102"/>
                  <a:gd name="connsiteX37" fmla="*/ 3713 w 15591"/>
                  <a:gd name="connsiteY37" fmla="*/ 126172 h 860102"/>
                  <a:gd name="connsiteX38" fmla="*/ 11509 w 15591"/>
                  <a:gd name="connsiteY38" fmla="*/ 133968 h 860102"/>
                  <a:gd name="connsiteX39" fmla="*/ 11509 w 15591"/>
                  <a:gd name="connsiteY39" fmla="*/ 198929 h 860102"/>
                  <a:gd name="connsiteX40" fmla="*/ 3713 w 15591"/>
                  <a:gd name="connsiteY40" fmla="*/ 206725 h 860102"/>
                  <a:gd name="connsiteX41" fmla="*/ -4082 w 15591"/>
                  <a:gd name="connsiteY41" fmla="*/ 198929 h 860102"/>
                  <a:gd name="connsiteX42" fmla="*/ -4082 w 15591"/>
                  <a:gd name="connsiteY42" fmla="*/ 69008 h 860102"/>
                  <a:gd name="connsiteX43" fmla="*/ -4082 w 15591"/>
                  <a:gd name="connsiteY43" fmla="*/ 4042 h 860102"/>
                  <a:gd name="connsiteX44" fmla="*/ 3713 w 15591"/>
                  <a:gd name="connsiteY44" fmla="*/ -3754 h 860102"/>
                  <a:gd name="connsiteX45" fmla="*/ 11509 w 15591"/>
                  <a:gd name="connsiteY45" fmla="*/ 4042 h 860102"/>
                  <a:gd name="connsiteX46" fmla="*/ 11509 w 15591"/>
                  <a:gd name="connsiteY46" fmla="*/ 69008 h 860102"/>
                  <a:gd name="connsiteX47" fmla="*/ 3713 w 15591"/>
                  <a:gd name="connsiteY47" fmla="*/ 76804 h 860102"/>
                  <a:gd name="connsiteX48" fmla="*/ -4082 w 15591"/>
                  <a:gd name="connsiteY48" fmla="*/ 69008 h 86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5591" h="860102">
                    <a:moveTo>
                      <a:pt x="-4082" y="848553"/>
                    </a:moveTo>
                    <a:lnTo>
                      <a:pt x="-4082" y="783593"/>
                    </a:lnTo>
                    <a:cubicBezTo>
                      <a:pt x="-4082" y="779284"/>
                      <a:pt x="-595" y="775797"/>
                      <a:pt x="3713" y="775797"/>
                    </a:cubicBezTo>
                    <a:cubicBezTo>
                      <a:pt x="8017" y="775797"/>
                      <a:pt x="11509" y="779284"/>
                      <a:pt x="11509" y="783593"/>
                    </a:cubicBezTo>
                    <a:lnTo>
                      <a:pt x="11509" y="848553"/>
                    </a:lnTo>
                    <a:cubicBezTo>
                      <a:pt x="11509" y="852856"/>
                      <a:pt x="8017" y="856349"/>
                      <a:pt x="3713" y="856349"/>
                    </a:cubicBezTo>
                    <a:cubicBezTo>
                      <a:pt x="-595" y="856349"/>
                      <a:pt x="-4082" y="852856"/>
                      <a:pt x="-4082" y="848553"/>
                    </a:cubicBezTo>
                    <a:close/>
                    <a:moveTo>
                      <a:pt x="-4082" y="718627"/>
                    </a:moveTo>
                    <a:lnTo>
                      <a:pt x="-4082" y="653667"/>
                    </a:lnTo>
                    <a:cubicBezTo>
                      <a:pt x="-4082" y="649358"/>
                      <a:pt x="-595" y="645871"/>
                      <a:pt x="3713" y="645871"/>
                    </a:cubicBezTo>
                    <a:cubicBezTo>
                      <a:pt x="8017" y="645871"/>
                      <a:pt x="11509" y="649358"/>
                      <a:pt x="11509" y="653667"/>
                    </a:cubicBezTo>
                    <a:lnTo>
                      <a:pt x="11509" y="718627"/>
                    </a:lnTo>
                    <a:cubicBezTo>
                      <a:pt x="11509" y="722936"/>
                      <a:pt x="8017" y="726423"/>
                      <a:pt x="3713" y="726423"/>
                    </a:cubicBezTo>
                    <a:cubicBezTo>
                      <a:pt x="-595" y="726423"/>
                      <a:pt x="-4082" y="722936"/>
                      <a:pt x="-4082" y="718627"/>
                    </a:cubicBezTo>
                    <a:close/>
                    <a:moveTo>
                      <a:pt x="-4082" y="588706"/>
                    </a:moveTo>
                    <a:lnTo>
                      <a:pt x="-4082" y="523741"/>
                    </a:lnTo>
                    <a:cubicBezTo>
                      <a:pt x="-4082" y="519438"/>
                      <a:pt x="-595" y="515945"/>
                      <a:pt x="3713" y="515945"/>
                    </a:cubicBezTo>
                    <a:cubicBezTo>
                      <a:pt x="8017" y="515945"/>
                      <a:pt x="11509" y="519438"/>
                      <a:pt x="11509" y="523741"/>
                    </a:cubicBezTo>
                    <a:lnTo>
                      <a:pt x="11509" y="588706"/>
                    </a:lnTo>
                    <a:cubicBezTo>
                      <a:pt x="11509" y="593010"/>
                      <a:pt x="8017" y="596502"/>
                      <a:pt x="3713" y="596502"/>
                    </a:cubicBezTo>
                    <a:cubicBezTo>
                      <a:pt x="-595" y="596502"/>
                      <a:pt x="-4082" y="593010"/>
                      <a:pt x="-4082" y="588706"/>
                    </a:cubicBezTo>
                    <a:close/>
                    <a:moveTo>
                      <a:pt x="-4082" y="458781"/>
                    </a:moveTo>
                    <a:lnTo>
                      <a:pt x="-4082" y="393815"/>
                    </a:lnTo>
                    <a:cubicBezTo>
                      <a:pt x="-4082" y="389512"/>
                      <a:pt x="-595" y="386019"/>
                      <a:pt x="3713" y="386019"/>
                    </a:cubicBezTo>
                    <a:cubicBezTo>
                      <a:pt x="8017" y="386019"/>
                      <a:pt x="11509" y="389512"/>
                      <a:pt x="11509" y="393815"/>
                    </a:cubicBezTo>
                    <a:lnTo>
                      <a:pt x="11509" y="458781"/>
                    </a:lnTo>
                    <a:cubicBezTo>
                      <a:pt x="11509" y="463084"/>
                      <a:pt x="8017" y="466576"/>
                      <a:pt x="3713" y="466576"/>
                    </a:cubicBezTo>
                    <a:cubicBezTo>
                      <a:pt x="-595" y="466576"/>
                      <a:pt x="-4082" y="463084"/>
                      <a:pt x="-4082" y="458781"/>
                    </a:cubicBezTo>
                    <a:close/>
                    <a:moveTo>
                      <a:pt x="-4082" y="328855"/>
                    </a:moveTo>
                    <a:lnTo>
                      <a:pt x="-4082" y="263894"/>
                    </a:lnTo>
                    <a:cubicBezTo>
                      <a:pt x="-4082" y="259586"/>
                      <a:pt x="-595" y="256098"/>
                      <a:pt x="3713" y="256098"/>
                    </a:cubicBezTo>
                    <a:cubicBezTo>
                      <a:pt x="8017" y="256098"/>
                      <a:pt x="11509" y="259586"/>
                      <a:pt x="11509" y="263894"/>
                    </a:cubicBezTo>
                    <a:lnTo>
                      <a:pt x="11509" y="328855"/>
                    </a:lnTo>
                    <a:cubicBezTo>
                      <a:pt x="11509" y="333163"/>
                      <a:pt x="8017" y="336650"/>
                      <a:pt x="3713" y="336650"/>
                    </a:cubicBezTo>
                    <a:cubicBezTo>
                      <a:pt x="-595" y="336650"/>
                      <a:pt x="-4082" y="333163"/>
                      <a:pt x="-4082" y="328855"/>
                    </a:cubicBezTo>
                    <a:close/>
                    <a:moveTo>
                      <a:pt x="-4082" y="198929"/>
                    </a:moveTo>
                    <a:lnTo>
                      <a:pt x="-4082" y="133968"/>
                    </a:lnTo>
                    <a:cubicBezTo>
                      <a:pt x="-4082" y="129665"/>
                      <a:pt x="-595" y="126172"/>
                      <a:pt x="3713" y="126172"/>
                    </a:cubicBezTo>
                    <a:cubicBezTo>
                      <a:pt x="8017" y="126172"/>
                      <a:pt x="11509" y="129665"/>
                      <a:pt x="11509" y="133968"/>
                    </a:cubicBezTo>
                    <a:lnTo>
                      <a:pt x="11509" y="198929"/>
                    </a:lnTo>
                    <a:cubicBezTo>
                      <a:pt x="11509" y="203237"/>
                      <a:pt x="8017" y="206725"/>
                      <a:pt x="3713" y="206725"/>
                    </a:cubicBezTo>
                    <a:cubicBezTo>
                      <a:pt x="-595" y="206725"/>
                      <a:pt x="-4082" y="203237"/>
                      <a:pt x="-4082" y="198929"/>
                    </a:cubicBezTo>
                    <a:close/>
                    <a:moveTo>
                      <a:pt x="-4082" y="69008"/>
                    </a:moveTo>
                    <a:lnTo>
                      <a:pt x="-4082" y="4042"/>
                    </a:lnTo>
                    <a:cubicBezTo>
                      <a:pt x="-4082" y="-261"/>
                      <a:pt x="-595" y="-3754"/>
                      <a:pt x="3713" y="-3754"/>
                    </a:cubicBezTo>
                    <a:cubicBezTo>
                      <a:pt x="8017" y="-3754"/>
                      <a:pt x="11509" y="-261"/>
                      <a:pt x="11509" y="4042"/>
                    </a:cubicBezTo>
                    <a:lnTo>
                      <a:pt x="11509" y="69008"/>
                    </a:lnTo>
                    <a:cubicBezTo>
                      <a:pt x="11509" y="73311"/>
                      <a:pt x="8017" y="76804"/>
                      <a:pt x="3713" y="76804"/>
                    </a:cubicBezTo>
                    <a:cubicBezTo>
                      <a:pt x="-595" y="76804"/>
                      <a:pt x="-4082" y="73311"/>
                      <a:pt x="-4082" y="69008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8" name="Figura a mano libera: forma 1387">
                <a:extLst>
                  <a:ext uri="{FF2B5EF4-FFF2-40B4-BE49-F238E27FC236}">
                    <a16:creationId xmlns:a16="http://schemas.microsoft.com/office/drawing/2014/main" id="{3C5457C0-8C42-4C80-A2FF-04BC9A9E1A4C}"/>
                  </a:ext>
                </a:extLst>
              </p:cNvPr>
              <p:cNvSpPr/>
              <p:nvPr/>
            </p:nvSpPr>
            <p:spPr>
              <a:xfrm flipV="1">
                <a:off x="7858117" y="3944396"/>
                <a:ext cx="15591" cy="46775"/>
              </a:xfrm>
              <a:custGeom>
                <a:avLst/>
                <a:gdLst>
                  <a:gd name="connsiteX0" fmla="*/ -4082 w 15591"/>
                  <a:gd name="connsiteY0" fmla="*/ 36322 h 46775"/>
                  <a:gd name="connsiteX1" fmla="*/ -4082 w 15591"/>
                  <a:gd name="connsiteY1" fmla="*/ 5139 h 46775"/>
                  <a:gd name="connsiteX2" fmla="*/ 3713 w 15591"/>
                  <a:gd name="connsiteY2" fmla="*/ -2657 h 46775"/>
                  <a:gd name="connsiteX3" fmla="*/ 11509 w 15591"/>
                  <a:gd name="connsiteY3" fmla="*/ 5139 h 46775"/>
                  <a:gd name="connsiteX4" fmla="*/ 11509 w 15591"/>
                  <a:gd name="connsiteY4" fmla="*/ 36322 h 46775"/>
                  <a:gd name="connsiteX5" fmla="*/ 3713 w 15591"/>
                  <a:gd name="connsiteY5" fmla="*/ 44118 h 46775"/>
                  <a:gd name="connsiteX6" fmla="*/ -4082 w 15591"/>
                  <a:gd name="connsiteY6" fmla="*/ 36322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082" y="36322"/>
                    </a:moveTo>
                    <a:lnTo>
                      <a:pt x="-4082" y="5139"/>
                    </a:lnTo>
                    <a:cubicBezTo>
                      <a:pt x="-4082" y="830"/>
                      <a:pt x="-595" y="-2657"/>
                      <a:pt x="3713" y="-2657"/>
                    </a:cubicBezTo>
                    <a:cubicBezTo>
                      <a:pt x="8017" y="-2657"/>
                      <a:pt x="11509" y="830"/>
                      <a:pt x="11509" y="5139"/>
                    </a:cubicBezTo>
                    <a:lnTo>
                      <a:pt x="11509" y="36322"/>
                    </a:lnTo>
                    <a:cubicBezTo>
                      <a:pt x="11509" y="40625"/>
                      <a:pt x="8017" y="44118"/>
                      <a:pt x="3713" y="44118"/>
                    </a:cubicBezTo>
                    <a:cubicBezTo>
                      <a:pt x="-595" y="44118"/>
                      <a:pt x="-4082" y="40625"/>
                      <a:pt x="-4082" y="36322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9" name="Figura a mano libera: forma 1388">
                <a:extLst>
                  <a:ext uri="{FF2B5EF4-FFF2-40B4-BE49-F238E27FC236}">
                    <a16:creationId xmlns:a16="http://schemas.microsoft.com/office/drawing/2014/main" id="{9D6CAAB7-09B3-44DB-9B15-BEA1FD20AC35}"/>
                  </a:ext>
                </a:extLst>
              </p:cNvPr>
              <p:cNvSpPr/>
              <p:nvPr/>
            </p:nvSpPr>
            <p:spPr>
              <a:xfrm flipV="1">
                <a:off x="8279073" y="2408688"/>
                <a:ext cx="15591" cy="46775"/>
              </a:xfrm>
              <a:custGeom>
                <a:avLst/>
                <a:gdLst>
                  <a:gd name="connsiteX0" fmla="*/ -4784 w 15591"/>
                  <a:gd name="connsiteY0" fmla="*/ 32973 h 46775"/>
                  <a:gd name="connsiteX1" fmla="*/ -4784 w 15591"/>
                  <a:gd name="connsiteY1" fmla="*/ 1790 h 46775"/>
                  <a:gd name="connsiteX2" fmla="*/ 3011 w 15591"/>
                  <a:gd name="connsiteY2" fmla="*/ -6006 h 46775"/>
                  <a:gd name="connsiteX3" fmla="*/ 10807 w 15591"/>
                  <a:gd name="connsiteY3" fmla="*/ 1790 h 46775"/>
                  <a:gd name="connsiteX4" fmla="*/ 10807 w 15591"/>
                  <a:gd name="connsiteY4" fmla="*/ 32973 h 46775"/>
                  <a:gd name="connsiteX5" fmla="*/ 3011 w 15591"/>
                  <a:gd name="connsiteY5" fmla="*/ 40769 h 46775"/>
                  <a:gd name="connsiteX6" fmla="*/ -4784 w 15591"/>
                  <a:gd name="connsiteY6" fmla="*/ 32973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784" y="32973"/>
                    </a:moveTo>
                    <a:lnTo>
                      <a:pt x="-4784" y="1790"/>
                    </a:lnTo>
                    <a:cubicBezTo>
                      <a:pt x="-4784" y="-2519"/>
                      <a:pt x="-1292" y="-6006"/>
                      <a:pt x="3011" y="-6006"/>
                    </a:cubicBezTo>
                    <a:cubicBezTo>
                      <a:pt x="7315" y="-6006"/>
                      <a:pt x="10807" y="-2519"/>
                      <a:pt x="10807" y="1790"/>
                    </a:cubicBezTo>
                    <a:lnTo>
                      <a:pt x="10807" y="32973"/>
                    </a:lnTo>
                    <a:cubicBezTo>
                      <a:pt x="10807" y="37277"/>
                      <a:pt x="7315" y="40769"/>
                      <a:pt x="3011" y="40769"/>
                    </a:cubicBezTo>
                    <a:cubicBezTo>
                      <a:pt x="-1292" y="40769"/>
                      <a:pt x="-4784" y="37277"/>
                      <a:pt x="-4784" y="32973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0" name="Figura a mano libera: forma 1389">
                <a:extLst>
                  <a:ext uri="{FF2B5EF4-FFF2-40B4-BE49-F238E27FC236}">
                    <a16:creationId xmlns:a16="http://schemas.microsoft.com/office/drawing/2014/main" id="{841EB1A7-CABD-4A23-99A3-5CEE7292D684}"/>
                  </a:ext>
                </a:extLst>
              </p:cNvPr>
              <p:cNvSpPr/>
              <p:nvPr/>
            </p:nvSpPr>
            <p:spPr>
              <a:xfrm flipV="1">
                <a:off x="8279073" y="2502576"/>
                <a:ext cx="15591" cy="1332350"/>
              </a:xfrm>
              <a:custGeom>
                <a:avLst/>
                <a:gdLst>
                  <a:gd name="connsiteX0" fmla="*/ -4784 w 15591"/>
                  <a:gd name="connsiteY0" fmla="*/ 1320155 h 1332350"/>
                  <a:gd name="connsiteX1" fmla="*/ -4784 w 15591"/>
                  <a:gd name="connsiteY1" fmla="*/ 1257450 h 1332350"/>
                  <a:gd name="connsiteX2" fmla="*/ 3011 w 15591"/>
                  <a:gd name="connsiteY2" fmla="*/ 1249654 h 1332350"/>
                  <a:gd name="connsiteX3" fmla="*/ 10807 w 15591"/>
                  <a:gd name="connsiteY3" fmla="*/ 1257450 h 1332350"/>
                  <a:gd name="connsiteX4" fmla="*/ 10807 w 15591"/>
                  <a:gd name="connsiteY4" fmla="*/ 1320155 h 1332350"/>
                  <a:gd name="connsiteX5" fmla="*/ 3011 w 15591"/>
                  <a:gd name="connsiteY5" fmla="*/ 1327951 h 1332350"/>
                  <a:gd name="connsiteX6" fmla="*/ -4784 w 15591"/>
                  <a:gd name="connsiteY6" fmla="*/ 1320155 h 1332350"/>
                  <a:gd name="connsiteX7" fmla="*/ -4784 w 15591"/>
                  <a:gd name="connsiteY7" fmla="*/ 1194751 h 1332350"/>
                  <a:gd name="connsiteX8" fmla="*/ -4784 w 15591"/>
                  <a:gd name="connsiteY8" fmla="*/ 1132046 h 1332350"/>
                  <a:gd name="connsiteX9" fmla="*/ 3011 w 15591"/>
                  <a:gd name="connsiteY9" fmla="*/ 1124250 h 1332350"/>
                  <a:gd name="connsiteX10" fmla="*/ 10807 w 15591"/>
                  <a:gd name="connsiteY10" fmla="*/ 1132046 h 1332350"/>
                  <a:gd name="connsiteX11" fmla="*/ 10807 w 15591"/>
                  <a:gd name="connsiteY11" fmla="*/ 1194751 h 1332350"/>
                  <a:gd name="connsiteX12" fmla="*/ 3011 w 15591"/>
                  <a:gd name="connsiteY12" fmla="*/ 1202546 h 1332350"/>
                  <a:gd name="connsiteX13" fmla="*/ -4784 w 15591"/>
                  <a:gd name="connsiteY13" fmla="*/ 1194751 h 1332350"/>
                  <a:gd name="connsiteX14" fmla="*/ -4784 w 15591"/>
                  <a:gd name="connsiteY14" fmla="*/ 1069346 h 1332350"/>
                  <a:gd name="connsiteX15" fmla="*/ -4784 w 15591"/>
                  <a:gd name="connsiteY15" fmla="*/ 1006641 h 1332350"/>
                  <a:gd name="connsiteX16" fmla="*/ 3011 w 15591"/>
                  <a:gd name="connsiteY16" fmla="*/ 998846 h 1332350"/>
                  <a:gd name="connsiteX17" fmla="*/ 10807 w 15591"/>
                  <a:gd name="connsiteY17" fmla="*/ 1006641 h 1332350"/>
                  <a:gd name="connsiteX18" fmla="*/ 10807 w 15591"/>
                  <a:gd name="connsiteY18" fmla="*/ 1069346 h 1332350"/>
                  <a:gd name="connsiteX19" fmla="*/ 3011 w 15591"/>
                  <a:gd name="connsiteY19" fmla="*/ 1077142 h 1332350"/>
                  <a:gd name="connsiteX20" fmla="*/ -4784 w 15591"/>
                  <a:gd name="connsiteY20" fmla="*/ 1069346 h 1332350"/>
                  <a:gd name="connsiteX21" fmla="*/ -4784 w 15591"/>
                  <a:gd name="connsiteY21" fmla="*/ 943937 h 1332350"/>
                  <a:gd name="connsiteX22" fmla="*/ -4784 w 15591"/>
                  <a:gd name="connsiteY22" fmla="*/ 881237 h 1332350"/>
                  <a:gd name="connsiteX23" fmla="*/ 3011 w 15591"/>
                  <a:gd name="connsiteY23" fmla="*/ 873441 h 1332350"/>
                  <a:gd name="connsiteX24" fmla="*/ 10807 w 15591"/>
                  <a:gd name="connsiteY24" fmla="*/ 881237 h 1332350"/>
                  <a:gd name="connsiteX25" fmla="*/ 10807 w 15591"/>
                  <a:gd name="connsiteY25" fmla="*/ 943937 h 1332350"/>
                  <a:gd name="connsiteX26" fmla="*/ 3011 w 15591"/>
                  <a:gd name="connsiteY26" fmla="*/ 951733 h 1332350"/>
                  <a:gd name="connsiteX27" fmla="*/ -4784 w 15591"/>
                  <a:gd name="connsiteY27" fmla="*/ 943937 h 1332350"/>
                  <a:gd name="connsiteX28" fmla="*/ -4784 w 15591"/>
                  <a:gd name="connsiteY28" fmla="*/ 818532 h 1332350"/>
                  <a:gd name="connsiteX29" fmla="*/ -4784 w 15591"/>
                  <a:gd name="connsiteY29" fmla="*/ 755833 h 1332350"/>
                  <a:gd name="connsiteX30" fmla="*/ 3011 w 15591"/>
                  <a:gd name="connsiteY30" fmla="*/ 748037 h 1332350"/>
                  <a:gd name="connsiteX31" fmla="*/ 10807 w 15591"/>
                  <a:gd name="connsiteY31" fmla="*/ 755833 h 1332350"/>
                  <a:gd name="connsiteX32" fmla="*/ 10807 w 15591"/>
                  <a:gd name="connsiteY32" fmla="*/ 818532 h 1332350"/>
                  <a:gd name="connsiteX33" fmla="*/ 3011 w 15591"/>
                  <a:gd name="connsiteY33" fmla="*/ 826328 h 1332350"/>
                  <a:gd name="connsiteX34" fmla="*/ -4784 w 15591"/>
                  <a:gd name="connsiteY34" fmla="*/ 818532 h 1332350"/>
                  <a:gd name="connsiteX35" fmla="*/ -4784 w 15591"/>
                  <a:gd name="connsiteY35" fmla="*/ 693128 h 1332350"/>
                  <a:gd name="connsiteX36" fmla="*/ -4784 w 15591"/>
                  <a:gd name="connsiteY36" fmla="*/ 630423 h 1332350"/>
                  <a:gd name="connsiteX37" fmla="*/ 3011 w 15591"/>
                  <a:gd name="connsiteY37" fmla="*/ 622627 h 1332350"/>
                  <a:gd name="connsiteX38" fmla="*/ 10807 w 15591"/>
                  <a:gd name="connsiteY38" fmla="*/ 630423 h 1332350"/>
                  <a:gd name="connsiteX39" fmla="*/ 10807 w 15591"/>
                  <a:gd name="connsiteY39" fmla="*/ 693128 h 1332350"/>
                  <a:gd name="connsiteX40" fmla="*/ 3011 w 15591"/>
                  <a:gd name="connsiteY40" fmla="*/ 700924 h 1332350"/>
                  <a:gd name="connsiteX41" fmla="*/ -4784 w 15591"/>
                  <a:gd name="connsiteY41" fmla="*/ 693128 h 1332350"/>
                  <a:gd name="connsiteX42" fmla="*/ -4784 w 15591"/>
                  <a:gd name="connsiteY42" fmla="*/ 567724 h 1332350"/>
                  <a:gd name="connsiteX43" fmla="*/ -4784 w 15591"/>
                  <a:gd name="connsiteY43" fmla="*/ 505019 h 1332350"/>
                  <a:gd name="connsiteX44" fmla="*/ 3011 w 15591"/>
                  <a:gd name="connsiteY44" fmla="*/ 497223 h 1332350"/>
                  <a:gd name="connsiteX45" fmla="*/ 10807 w 15591"/>
                  <a:gd name="connsiteY45" fmla="*/ 505019 h 1332350"/>
                  <a:gd name="connsiteX46" fmla="*/ 10807 w 15591"/>
                  <a:gd name="connsiteY46" fmla="*/ 567724 h 1332350"/>
                  <a:gd name="connsiteX47" fmla="*/ 3011 w 15591"/>
                  <a:gd name="connsiteY47" fmla="*/ 575520 h 1332350"/>
                  <a:gd name="connsiteX48" fmla="*/ -4784 w 15591"/>
                  <a:gd name="connsiteY48" fmla="*/ 567724 h 1332350"/>
                  <a:gd name="connsiteX49" fmla="*/ -4784 w 15591"/>
                  <a:gd name="connsiteY49" fmla="*/ 442319 h 1332350"/>
                  <a:gd name="connsiteX50" fmla="*/ -4784 w 15591"/>
                  <a:gd name="connsiteY50" fmla="*/ 379615 h 1332350"/>
                  <a:gd name="connsiteX51" fmla="*/ 3011 w 15591"/>
                  <a:gd name="connsiteY51" fmla="*/ 371819 h 1332350"/>
                  <a:gd name="connsiteX52" fmla="*/ 10807 w 15591"/>
                  <a:gd name="connsiteY52" fmla="*/ 379615 h 1332350"/>
                  <a:gd name="connsiteX53" fmla="*/ 10807 w 15591"/>
                  <a:gd name="connsiteY53" fmla="*/ 442319 h 1332350"/>
                  <a:gd name="connsiteX54" fmla="*/ 3011 w 15591"/>
                  <a:gd name="connsiteY54" fmla="*/ 450115 h 1332350"/>
                  <a:gd name="connsiteX55" fmla="*/ -4784 w 15591"/>
                  <a:gd name="connsiteY55" fmla="*/ 442319 h 1332350"/>
                  <a:gd name="connsiteX56" fmla="*/ -4784 w 15591"/>
                  <a:gd name="connsiteY56" fmla="*/ 316910 h 1332350"/>
                  <a:gd name="connsiteX57" fmla="*/ -4784 w 15591"/>
                  <a:gd name="connsiteY57" fmla="*/ 254210 h 1332350"/>
                  <a:gd name="connsiteX58" fmla="*/ 3011 w 15591"/>
                  <a:gd name="connsiteY58" fmla="*/ 246414 h 1332350"/>
                  <a:gd name="connsiteX59" fmla="*/ 10807 w 15591"/>
                  <a:gd name="connsiteY59" fmla="*/ 254210 h 1332350"/>
                  <a:gd name="connsiteX60" fmla="*/ 10807 w 15591"/>
                  <a:gd name="connsiteY60" fmla="*/ 316910 h 1332350"/>
                  <a:gd name="connsiteX61" fmla="*/ 3011 w 15591"/>
                  <a:gd name="connsiteY61" fmla="*/ 324705 h 1332350"/>
                  <a:gd name="connsiteX62" fmla="*/ -4784 w 15591"/>
                  <a:gd name="connsiteY62" fmla="*/ 316910 h 1332350"/>
                  <a:gd name="connsiteX63" fmla="*/ -4784 w 15591"/>
                  <a:gd name="connsiteY63" fmla="*/ 191505 h 1332350"/>
                  <a:gd name="connsiteX64" fmla="*/ -4784 w 15591"/>
                  <a:gd name="connsiteY64" fmla="*/ 128806 h 1332350"/>
                  <a:gd name="connsiteX65" fmla="*/ 3011 w 15591"/>
                  <a:gd name="connsiteY65" fmla="*/ 121010 h 1332350"/>
                  <a:gd name="connsiteX66" fmla="*/ 10807 w 15591"/>
                  <a:gd name="connsiteY66" fmla="*/ 128806 h 1332350"/>
                  <a:gd name="connsiteX67" fmla="*/ 10807 w 15591"/>
                  <a:gd name="connsiteY67" fmla="*/ 191505 h 1332350"/>
                  <a:gd name="connsiteX68" fmla="*/ 3011 w 15591"/>
                  <a:gd name="connsiteY68" fmla="*/ 199301 h 1332350"/>
                  <a:gd name="connsiteX69" fmla="*/ -4784 w 15591"/>
                  <a:gd name="connsiteY69" fmla="*/ 191505 h 1332350"/>
                  <a:gd name="connsiteX70" fmla="*/ -4784 w 15591"/>
                  <a:gd name="connsiteY70" fmla="*/ 66101 h 1332350"/>
                  <a:gd name="connsiteX71" fmla="*/ -4784 w 15591"/>
                  <a:gd name="connsiteY71" fmla="*/ 3396 h 1332350"/>
                  <a:gd name="connsiteX72" fmla="*/ 3011 w 15591"/>
                  <a:gd name="connsiteY72" fmla="*/ -4400 h 1332350"/>
                  <a:gd name="connsiteX73" fmla="*/ 10807 w 15591"/>
                  <a:gd name="connsiteY73" fmla="*/ 3396 h 1332350"/>
                  <a:gd name="connsiteX74" fmla="*/ 10807 w 15591"/>
                  <a:gd name="connsiteY74" fmla="*/ 66101 h 1332350"/>
                  <a:gd name="connsiteX75" fmla="*/ 3011 w 15591"/>
                  <a:gd name="connsiteY75" fmla="*/ 73897 h 1332350"/>
                  <a:gd name="connsiteX76" fmla="*/ -4784 w 15591"/>
                  <a:gd name="connsiteY76" fmla="*/ 66101 h 1332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5591" h="1332350">
                    <a:moveTo>
                      <a:pt x="-4784" y="1320155"/>
                    </a:moveTo>
                    <a:lnTo>
                      <a:pt x="-4784" y="1257450"/>
                    </a:lnTo>
                    <a:cubicBezTo>
                      <a:pt x="-4784" y="1253147"/>
                      <a:pt x="-1292" y="1249654"/>
                      <a:pt x="3011" y="1249654"/>
                    </a:cubicBezTo>
                    <a:cubicBezTo>
                      <a:pt x="7315" y="1249654"/>
                      <a:pt x="10807" y="1253147"/>
                      <a:pt x="10807" y="1257450"/>
                    </a:cubicBezTo>
                    <a:lnTo>
                      <a:pt x="10807" y="1320155"/>
                    </a:lnTo>
                    <a:cubicBezTo>
                      <a:pt x="10807" y="1324464"/>
                      <a:pt x="7315" y="1327951"/>
                      <a:pt x="3011" y="1327951"/>
                    </a:cubicBezTo>
                    <a:cubicBezTo>
                      <a:pt x="-1292" y="1327951"/>
                      <a:pt x="-4784" y="1324464"/>
                      <a:pt x="-4784" y="1320155"/>
                    </a:cubicBezTo>
                    <a:close/>
                    <a:moveTo>
                      <a:pt x="-4784" y="1194751"/>
                    </a:moveTo>
                    <a:lnTo>
                      <a:pt x="-4784" y="1132046"/>
                    </a:lnTo>
                    <a:cubicBezTo>
                      <a:pt x="-4784" y="1127742"/>
                      <a:pt x="-1292" y="1124250"/>
                      <a:pt x="3011" y="1124250"/>
                    </a:cubicBezTo>
                    <a:cubicBezTo>
                      <a:pt x="7315" y="1124250"/>
                      <a:pt x="10807" y="1127742"/>
                      <a:pt x="10807" y="1132046"/>
                    </a:cubicBezTo>
                    <a:lnTo>
                      <a:pt x="10807" y="1194751"/>
                    </a:lnTo>
                    <a:cubicBezTo>
                      <a:pt x="10807" y="1199054"/>
                      <a:pt x="7315" y="1202546"/>
                      <a:pt x="3011" y="1202546"/>
                    </a:cubicBezTo>
                    <a:cubicBezTo>
                      <a:pt x="-1292" y="1202546"/>
                      <a:pt x="-4784" y="1199054"/>
                      <a:pt x="-4784" y="1194751"/>
                    </a:cubicBezTo>
                    <a:close/>
                    <a:moveTo>
                      <a:pt x="-4784" y="1069346"/>
                    </a:moveTo>
                    <a:lnTo>
                      <a:pt x="-4784" y="1006641"/>
                    </a:lnTo>
                    <a:cubicBezTo>
                      <a:pt x="-4784" y="1002338"/>
                      <a:pt x="-1292" y="998846"/>
                      <a:pt x="3011" y="998846"/>
                    </a:cubicBezTo>
                    <a:cubicBezTo>
                      <a:pt x="7315" y="998846"/>
                      <a:pt x="10807" y="1002338"/>
                      <a:pt x="10807" y="1006641"/>
                    </a:cubicBezTo>
                    <a:lnTo>
                      <a:pt x="10807" y="1069346"/>
                    </a:lnTo>
                    <a:cubicBezTo>
                      <a:pt x="10807" y="1073649"/>
                      <a:pt x="7315" y="1077142"/>
                      <a:pt x="3011" y="1077142"/>
                    </a:cubicBezTo>
                    <a:cubicBezTo>
                      <a:pt x="-1292" y="1077142"/>
                      <a:pt x="-4784" y="1073649"/>
                      <a:pt x="-4784" y="1069346"/>
                    </a:cubicBezTo>
                    <a:close/>
                    <a:moveTo>
                      <a:pt x="-4784" y="943937"/>
                    </a:moveTo>
                    <a:lnTo>
                      <a:pt x="-4784" y="881237"/>
                    </a:lnTo>
                    <a:cubicBezTo>
                      <a:pt x="-4784" y="876929"/>
                      <a:pt x="-1292" y="873441"/>
                      <a:pt x="3011" y="873441"/>
                    </a:cubicBezTo>
                    <a:cubicBezTo>
                      <a:pt x="7315" y="873441"/>
                      <a:pt x="10807" y="876929"/>
                      <a:pt x="10807" y="881237"/>
                    </a:cubicBezTo>
                    <a:lnTo>
                      <a:pt x="10807" y="943937"/>
                    </a:lnTo>
                    <a:cubicBezTo>
                      <a:pt x="10807" y="948245"/>
                      <a:pt x="7315" y="951733"/>
                      <a:pt x="3011" y="951733"/>
                    </a:cubicBezTo>
                    <a:cubicBezTo>
                      <a:pt x="-1292" y="951733"/>
                      <a:pt x="-4784" y="948245"/>
                      <a:pt x="-4784" y="943937"/>
                    </a:cubicBezTo>
                    <a:close/>
                    <a:moveTo>
                      <a:pt x="-4784" y="818532"/>
                    </a:moveTo>
                    <a:lnTo>
                      <a:pt x="-4784" y="755833"/>
                    </a:lnTo>
                    <a:cubicBezTo>
                      <a:pt x="-4784" y="751524"/>
                      <a:pt x="-1292" y="748037"/>
                      <a:pt x="3011" y="748037"/>
                    </a:cubicBezTo>
                    <a:cubicBezTo>
                      <a:pt x="7315" y="748037"/>
                      <a:pt x="10807" y="751524"/>
                      <a:pt x="10807" y="755833"/>
                    </a:cubicBezTo>
                    <a:lnTo>
                      <a:pt x="10807" y="818532"/>
                    </a:lnTo>
                    <a:cubicBezTo>
                      <a:pt x="10807" y="822841"/>
                      <a:pt x="7315" y="826328"/>
                      <a:pt x="3011" y="826328"/>
                    </a:cubicBezTo>
                    <a:cubicBezTo>
                      <a:pt x="-1292" y="826328"/>
                      <a:pt x="-4784" y="822841"/>
                      <a:pt x="-4784" y="818532"/>
                    </a:cubicBezTo>
                    <a:close/>
                    <a:moveTo>
                      <a:pt x="-4784" y="693128"/>
                    </a:moveTo>
                    <a:lnTo>
                      <a:pt x="-4784" y="630423"/>
                    </a:lnTo>
                    <a:cubicBezTo>
                      <a:pt x="-4784" y="626120"/>
                      <a:pt x="-1292" y="622627"/>
                      <a:pt x="3011" y="622627"/>
                    </a:cubicBezTo>
                    <a:cubicBezTo>
                      <a:pt x="7315" y="622627"/>
                      <a:pt x="10807" y="626120"/>
                      <a:pt x="10807" y="630423"/>
                    </a:cubicBezTo>
                    <a:lnTo>
                      <a:pt x="10807" y="693128"/>
                    </a:lnTo>
                    <a:cubicBezTo>
                      <a:pt x="10807" y="697437"/>
                      <a:pt x="7315" y="700924"/>
                      <a:pt x="3011" y="700924"/>
                    </a:cubicBezTo>
                    <a:cubicBezTo>
                      <a:pt x="-1292" y="700924"/>
                      <a:pt x="-4784" y="697437"/>
                      <a:pt x="-4784" y="693128"/>
                    </a:cubicBezTo>
                    <a:close/>
                    <a:moveTo>
                      <a:pt x="-4784" y="567724"/>
                    </a:moveTo>
                    <a:lnTo>
                      <a:pt x="-4784" y="505019"/>
                    </a:lnTo>
                    <a:cubicBezTo>
                      <a:pt x="-4784" y="500715"/>
                      <a:pt x="-1292" y="497223"/>
                      <a:pt x="3011" y="497223"/>
                    </a:cubicBezTo>
                    <a:cubicBezTo>
                      <a:pt x="7315" y="497223"/>
                      <a:pt x="10807" y="500715"/>
                      <a:pt x="10807" y="505019"/>
                    </a:cubicBezTo>
                    <a:lnTo>
                      <a:pt x="10807" y="567724"/>
                    </a:lnTo>
                    <a:cubicBezTo>
                      <a:pt x="10807" y="572027"/>
                      <a:pt x="7315" y="575520"/>
                      <a:pt x="3011" y="575520"/>
                    </a:cubicBezTo>
                    <a:cubicBezTo>
                      <a:pt x="-1292" y="575520"/>
                      <a:pt x="-4784" y="572027"/>
                      <a:pt x="-4784" y="567724"/>
                    </a:cubicBezTo>
                    <a:close/>
                    <a:moveTo>
                      <a:pt x="-4784" y="442319"/>
                    </a:moveTo>
                    <a:lnTo>
                      <a:pt x="-4784" y="379615"/>
                    </a:lnTo>
                    <a:cubicBezTo>
                      <a:pt x="-4784" y="375311"/>
                      <a:pt x="-1292" y="371819"/>
                      <a:pt x="3011" y="371819"/>
                    </a:cubicBezTo>
                    <a:cubicBezTo>
                      <a:pt x="7315" y="371819"/>
                      <a:pt x="10807" y="375311"/>
                      <a:pt x="10807" y="379615"/>
                    </a:cubicBezTo>
                    <a:lnTo>
                      <a:pt x="10807" y="442319"/>
                    </a:lnTo>
                    <a:cubicBezTo>
                      <a:pt x="10807" y="446623"/>
                      <a:pt x="7315" y="450115"/>
                      <a:pt x="3011" y="450115"/>
                    </a:cubicBezTo>
                    <a:cubicBezTo>
                      <a:pt x="-1292" y="450115"/>
                      <a:pt x="-4784" y="446623"/>
                      <a:pt x="-4784" y="442319"/>
                    </a:cubicBezTo>
                    <a:close/>
                    <a:moveTo>
                      <a:pt x="-4784" y="316910"/>
                    </a:moveTo>
                    <a:lnTo>
                      <a:pt x="-4784" y="254210"/>
                    </a:lnTo>
                    <a:cubicBezTo>
                      <a:pt x="-4784" y="249902"/>
                      <a:pt x="-1292" y="246414"/>
                      <a:pt x="3011" y="246414"/>
                    </a:cubicBezTo>
                    <a:cubicBezTo>
                      <a:pt x="7315" y="246414"/>
                      <a:pt x="10807" y="249902"/>
                      <a:pt x="10807" y="254210"/>
                    </a:cubicBezTo>
                    <a:lnTo>
                      <a:pt x="10807" y="316910"/>
                    </a:lnTo>
                    <a:cubicBezTo>
                      <a:pt x="10807" y="321218"/>
                      <a:pt x="7315" y="324705"/>
                      <a:pt x="3011" y="324705"/>
                    </a:cubicBezTo>
                    <a:cubicBezTo>
                      <a:pt x="-1292" y="324705"/>
                      <a:pt x="-4784" y="321218"/>
                      <a:pt x="-4784" y="316910"/>
                    </a:cubicBezTo>
                    <a:close/>
                    <a:moveTo>
                      <a:pt x="-4784" y="191505"/>
                    </a:moveTo>
                    <a:lnTo>
                      <a:pt x="-4784" y="128806"/>
                    </a:lnTo>
                    <a:cubicBezTo>
                      <a:pt x="-4784" y="124497"/>
                      <a:pt x="-1292" y="121010"/>
                      <a:pt x="3011" y="121010"/>
                    </a:cubicBezTo>
                    <a:cubicBezTo>
                      <a:pt x="7315" y="121010"/>
                      <a:pt x="10807" y="124497"/>
                      <a:pt x="10807" y="128806"/>
                    </a:cubicBezTo>
                    <a:lnTo>
                      <a:pt x="10807" y="191505"/>
                    </a:lnTo>
                    <a:cubicBezTo>
                      <a:pt x="10807" y="195814"/>
                      <a:pt x="7315" y="199301"/>
                      <a:pt x="3011" y="199301"/>
                    </a:cubicBezTo>
                    <a:cubicBezTo>
                      <a:pt x="-1292" y="199301"/>
                      <a:pt x="-4784" y="195814"/>
                      <a:pt x="-4784" y="191505"/>
                    </a:cubicBezTo>
                    <a:close/>
                    <a:moveTo>
                      <a:pt x="-4784" y="66101"/>
                    </a:moveTo>
                    <a:lnTo>
                      <a:pt x="-4784" y="3396"/>
                    </a:lnTo>
                    <a:cubicBezTo>
                      <a:pt x="-4784" y="-907"/>
                      <a:pt x="-1292" y="-4400"/>
                      <a:pt x="3011" y="-4400"/>
                    </a:cubicBezTo>
                    <a:cubicBezTo>
                      <a:pt x="7315" y="-4400"/>
                      <a:pt x="10807" y="-907"/>
                      <a:pt x="10807" y="3396"/>
                    </a:cubicBezTo>
                    <a:lnTo>
                      <a:pt x="10807" y="66101"/>
                    </a:lnTo>
                    <a:cubicBezTo>
                      <a:pt x="10807" y="70404"/>
                      <a:pt x="7315" y="73897"/>
                      <a:pt x="3011" y="73897"/>
                    </a:cubicBezTo>
                    <a:cubicBezTo>
                      <a:pt x="-1292" y="73897"/>
                      <a:pt x="-4784" y="70404"/>
                      <a:pt x="-4784" y="66101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1" name="Figura a mano libera: forma 1390">
                <a:extLst>
                  <a:ext uri="{FF2B5EF4-FFF2-40B4-BE49-F238E27FC236}">
                    <a16:creationId xmlns:a16="http://schemas.microsoft.com/office/drawing/2014/main" id="{6E3E93DA-6E13-4019-A867-0B2DD69494C7}"/>
                  </a:ext>
                </a:extLst>
              </p:cNvPr>
              <p:cNvSpPr/>
              <p:nvPr/>
            </p:nvSpPr>
            <p:spPr>
              <a:xfrm flipV="1">
                <a:off x="8279073" y="3882034"/>
                <a:ext cx="15591" cy="46775"/>
              </a:xfrm>
              <a:custGeom>
                <a:avLst/>
                <a:gdLst>
                  <a:gd name="connsiteX0" fmla="*/ -4784 w 15591"/>
                  <a:gd name="connsiteY0" fmla="*/ 36186 h 46775"/>
                  <a:gd name="connsiteX1" fmla="*/ -4784 w 15591"/>
                  <a:gd name="connsiteY1" fmla="*/ 5003 h 46775"/>
                  <a:gd name="connsiteX2" fmla="*/ 3011 w 15591"/>
                  <a:gd name="connsiteY2" fmla="*/ -2793 h 46775"/>
                  <a:gd name="connsiteX3" fmla="*/ 10807 w 15591"/>
                  <a:gd name="connsiteY3" fmla="*/ 5003 h 46775"/>
                  <a:gd name="connsiteX4" fmla="*/ 10807 w 15591"/>
                  <a:gd name="connsiteY4" fmla="*/ 36186 h 46775"/>
                  <a:gd name="connsiteX5" fmla="*/ 3011 w 15591"/>
                  <a:gd name="connsiteY5" fmla="*/ 43982 h 46775"/>
                  <a:gd name="connsiteX6" fmla="*/ -4784 w 15591"/>
                  <a:gd name="connsiteY6" fmla="*/ 36186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784" y="36186"/>
                    </a:moveTo>
                    <a:lnTo>
                      <a:pt x="-4784" y="5003"/>
                    </a:lnTo>
                    <a:cubicBezTo>
                      <a:pt x="-4784" y="694"/>
                      <a:pt x="-1292" y="-2793"/>
                      <a:pt x="3011" y="-2793"/>
                    </a:cubicBezTo>
                    <a:cubicBezTo>
                      <a:pt x="7315" y="-2793"/>
                      <a:pt x="10807" y="694"/>
                      <a:pt x="10807" y="5003"/>
                    </a:cubicBezTo>
                    <a:lnTo>
                      <a:pt x="10807" y="36186"/>
                    </a:lnTo>
                    <a:cubicBezTo>
                      <a:pt x="10807" y="40489"/>
                      <a:pt x="7315" y="43982"/>
                      <a:pt x="3011" y="43982"/>
                    </a:cubicBezTo>
                    <a:cubicBezTo>
                      <a:pt x="-1292" y="43982"/>
                      <a:pt x="-4784" y="40489"/>
                      <a:pt x="-4784" y="36186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2" name="Figura a mano libera: forma 1391">
                <a:extLst>
                  <a:ext uri="{FF2B5EF4-FFF2-40B4-BE49-F238E27FC236}">
                    <a16:creationId xmlns:a16="http://schemas.microsoft.com/office/drawing/2014/main" id="{9BE1D3E3-3AA0-4E75-B220-47AB217C4834}"/>
                  </a:ext>
                </a:extLst>
              </p:cNvPr>
              <p:cNvSpPr/>
              <p:nvPr/>
            </p:nvSpPr>
            <p:spPr>
              <a:xfrm flipV="1">
                <a:off x="8700029" y="2977760"/>
                <a:ext cx="15591" cy="46775"/>
              </a:xfrm>
              <a:custGeom>
                <a:avLst/>
                <a:gdLst>
                  <a:gd name="connsiteX0" fmla="*/ -5486 w 15591"/>
                  <a:gd name="connsiteY0" fmla="*/ 34214 h 46775"/>
                  <a:gd name="connsiteX1" fmla="*/ -5486 w 15591"/>
                  <a:gd name="connsiteY1" fmla="*/ 3031 h 46775"/>
                  <a:gd name="connsiteX2" fmla="*/ 2310 w 15591"/>
                  <a:gd name="connsiteY2" fmla="*/ -4765 h 46775"/>
                  <a:gd name="connsiteX3" fmla="*/ 10105 w 15591"/>
                  <a:gd name="connsiteY3" fmla="*/ 3031 h 46775"/>
                  <a:gd name="connsiteX4" fmla="*/ 10105 w 15591"/>
                  <a:gd name="connsiteY4" fmla="*/ 34214 h 46775"/>
                  <a:gd name="connsiteX5" fmla="*/ 2310 w 15591"/>
                  <a:gd name="connsiteY5" fmla="*/ 42010 h 46775"/>
                  <a:gd name="connsiteX6" fmla="*/ -5486 w 15591"/>
                  <a:gd name="connsiteY6" fmla="*/ 34214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5486" y="34214"/>
                    </a:moveTo>
                    <a:lnTo>
                      <a:pt x="-5486" y="3031"/>
                    </a:lnTo>
                    <a:cubicBezTo>
                      <a:pt x="-5486" y="-1272"/>
                      <a:pt x="-1994" y="-4765"/>
                      <a:pt x="2310" y="-4765"/>
                    </a:cubicBezTo>
                    <a:cubicBezTo>
                      <a:pt x="6613" y="-4765"/>
                      <a:pt x="10105" y="-1272"/>
                      <a:pt x="10105" y="3031"/>
                    </a:cubicBezTo>
                    <a:lnTo>
                      <a:pt x="10105" y="34214"/>
                    </a:lnTo>
                    <a:cubicBezTo>
                      <a:pt x="10105" y="38518"/>
                      <a:pt x="6613" y="42010"/>
                      <a:pt x="2310" y="42010"/>
                    </a:cubicBezTo>
                    <a:cubicBezTo>
                      <a:pt x="-1994" y="42010"/>
                      <a:pt x="-5486" y="38518"/>
                      <a:pt x="-5486" y="3421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3" name="Figura a mano libera: forma 1392">
                <a:extLst>
                  <a:ext uri="{FF2B5EF4-FFF2-40B4-BE49-F238E27FC236}">
                    <a16:creationId xmlns:a16="http://schemas.microsoft.com/office/drawing/2014/main" id="{025DCE31-94E8-4387-8563-4C0544756869}"/>
                  </a:ext>
                </a:extLst>
              </p:cNvPr>
              <p:cNvSpPr/>
              <p:nvPr/>
            </p:nvSpPr>
            <p:spPr>
              <a:xfrm flipV="1">
                <a:off x="8700029" y="3068909"/>
                <a:ext cx="15591" cy="675205"/>
              </a:xfrm>
              <a:custGeom>
                <a:avLst/>
                <a:gdLst>
                  <a:gd name="connsiteX0" fmla="*/ -5486 w 15591"/>
                  <a:gd name="connsiteY0" fmla="*/ 663528 h 675205"/>
                  <a:gd name="connsiteX1" fmla="*/ -5486 w 15591"/>
                  <a:gd name="connsiteY1" fmla="*/ 603563 h 675205"/>
                  <a:gd name="connsiteX2" fmla="*/ 2310 w 15591"/>
                  <a:gd name="connsiteY2" fmla="*/ 595767 h 675205"/>
                  <a:gd name="connsiteX3" fmla="*/ 10105 w 15591"/>
                  <a:gd name="connsiteY3" fmla="*/ 603563 h 675205"/>
                  <a:gd name="connsiteX4" fmla="*/ 10105 w 15591"/>
                  <a:gd name="connsiteY4" fmla="*/ 663528 h 675205"/>
                  <a:gd name="connsiteX5" fmla="*/ 2310 w 15591"/>
                  <a:gd name="connsiteY5" fmla="*/ 671324 h 675205"/>
                  <a:gd name="connsiteX6" fmla="*/ -5486 w 15591"/>
                  <a:gd name="connsiteY6" fmla="*/ 663528 h 675205"/>
                  <a:gd name="connsiteX7" fmla="*/ -5486 w 15591"/>
                  <a:gd name="connsiteY7" fmla="*/ 543597 h 675205"/>
                  <a:gd name="connsiteX8" fmla="*/ -5486 w 15591"/>
                  <a:gd name="connsiteY8" fmla="*/ 483631 h 675205"/>
                  <a:gd name="connsiteX9" fmla="*/ 2310 w 15591"/>
                  <a:gd name="connsiteY9" fmla="*/ 475835 h 675205"/>
                  <a:gd name="connsiteX10" fmla="*/ 10105 w 15591"/>
                  <a:gd name="connsiteY10" fmla="*/ 483631 h 675205"/>
                  <a:gd name="connsiteX11" fmla="*/ 10105 w 15591"/>
                  <a:gd name="connsiteY11" fmla="*/ 543597 h 675205"/>
                  <a:gd name="connsiteX12" fmla="*/ 2310 w 15591"/>
                  <a:gd name="connsiteY12" fmla="*/ 551393 h 675205"/>
                  <a:gd name="connsiteX13" fmla="*/ -5486 w 15591"/>
                  <a:gd name="connsiteY13" fmla="*/ 543597 h 675205"/>
                  <a:gd name="connsiteX14" fmla="*/ -5486 w 15591"/>
                  <a:gd name="connsiteY14" fmla="*/ 423670 h 675205"/>
                  <a:gd name="connsiteX15" fmla="*/ -5486 w 15591"/>
                  <a:gd name="connsiteY15" fmla="*/ 363704 h 675205"/>
                  <a:gd name="connsiteX16" fmla="*/ 2310 w 15591"/>
                  <a:gd name="connsiteY16" fmla="*/ 355909 h 675205"/>
                  <a:gd name="connsiteX17" fmla="*/ 10105 w 15591"/>
                  <a:gd name="connsiteY17" fmla="*/ 363704 h 675205"/>
                  <a:gd name="connsiteX18" fmla="*/ 10105 w 15591"/>
                  <a:gd name="connsiteY18" fmla="*/ 423670 h 675205"/>
                  <a:gd name="connsiteX19" fmla="*/ 2310 w 15591"/>
                  <a:gd name="connsiteY19" fmla="*/ 431466 h 675205"/>
                  <a:gd name="connsiteX20" fmla="*/ -5486 w 15591"/>
                  <a:gd name="connsiteY20" fmla="*/ 423670 h 675205"/>
                  <a:gd name="connsiteX21" fmla="*/ -5486 w 15591"/>
                  <a:gd name="connsiteY21" fmla="*/ 303739 h 675205"/>
                  <a:gd name="connsiteX22" fmla="*/ -5486 w 15591"/>
                  <a:gd name="connsiteY22" fmla="*/ 243773 h 675205"/>
                  <a:gd name="connsiteX23" fmla="*/ 2310 w 15591"/>
                  <a:gd name="connsiteY23" fmla="*/ 235977 h 675205"/>
                  <a:gd name="connsiteX24" fmla="*/ 10105 w 15591"/>
                  <a:gd name="connsiteY24" fmla="*/ 243773 h 675205"/>
                  <a:gd name="connsiteX25" fmla="*/ 10105 w 15591"/>
                  <a:gd name="connsiteY25" fmla="*/ 303739 h 675205"/>
                  <a:gd name="connsiteX26" fmla="*/ 2310 w 15591"/>
                  <a:gd name="connsiteY26" fmla="*/ 311534 h 675205"/>
                  <a:gd name="connsiteX27" fmla="*/ -5486 w 15591"/>
                  <a:gd name="connsiteY27" fmla="*/ 303739 h 675205"/>
                  <a:gd name="connsiteX28" fmla="*/ -5486 w 15591"/>
                  <a:gd name="connsiteY28" fmla="*/ 183812 h 675205"/>
                  <a:gd name="connsiteX29" fmla="*/ -5486 w 15591"/>
                  <a:gd name="connsiteY29" fmla="*/ 123846 h 675205"/>
                  <a:gd name="connsiteX30" fmla="*/ 2310 w 15591"/>
                  <a:gd name="connsiteY30" fmla="*/ 116051 h 675205"/>
                  <a:gd name="connsiteX31" fmla="*/ 10105 w 15591"/>
                  <a:gd name="connsiteY31" fmla="*/ 123846 h 675205"/>
                  <a:gd name="connsiteX32" fmla="*/ 10105 w 15591"/>
                  <a:gd name="connsiteY32" fmla="*/ 183812 h 675205"/>
                  <a:gd name="connsiteX33" fmla="*/ 2310 w 15591"/>
                  <a:gd name="connsiteY33" fmla="*/ 191608 h 675205"/>
                  <a:gd name="connsiteX34" fmla="*/ -5486 w 15591"/>
                  <a:gd name="connsiteY34" fmla="*/ 183812 h 675205"/>
                  <a:gd name="connsiteX35" fmla="*/ -5486 w 15591"/>
                  <a:gd name="connsiteY35" fmla="*/ 63881 h 675205"/>
                  <a:gd name="connsiteX36" fmla="*/ -5486 w 15591"/>
                  <a:gd name="connsiteY36" fmla="*/ 3915 h 675205"/>
                  <a:gd name="connsiteX37" fmla="*/ 2310 w 15591"/>
                  <a:gd name="connsiteY37" fmla="*/ -3881 h 675205"/>
                  <a:gd name="connsiteX38" fmla="*/ 10105 w 15591"/>
                  <a:gd name="connsiteY38" fmla="*/ 3915 h 675205"/>
                  <a:gd name="connsiteX39" fmla="*/ 10105 w 15591"/>
                  <a:gd name="connsiteY39" fmla="*/ 63881 h 675205"/>
                  <a:gd name="connsiteX40" fmla="*/ 2310 w 15591"/>
                  <a:gd name="connsiteY40" fmla="*/ 71676 h 675205"/>
                  <a:gd name="connsiteX41" fmla="*/ -5486 w 15591"/>
                  <a:gd name="connsiteY41" fmla="*/ 63881 h 675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5591" h="675205">
                    <a:moveTo>
                      <a:pt x="-5486" y="663528"/>
                    </a:moveTo>
                    <a:lnTo>
                      <a:pt x="-5486" y="603563"/>
                    </a:lnTo>
                    <a:cubicBezTo>
                      <a:pt x="-5486" y="599259"/>
                      <a:pt x="-1994" y="595767"/>
                      <a:pt x="2310" y="595767"/>
                    </a:cubicBezTo>
                    <a:cubicBezTo>
                      <a:pt x="6613" y="595767"/>
                      <a:pt x="10105" y="599259"/>
                      <a:pt x="10105" y="603563"/>
                    </a:cubicBezTo>
                    <a:lnTo>
                      <a:pt x="10105" y="663528"/>
                    </a:lnTo>
                    <a:cubicBezTo>
                      <a:pt x="10105" y="667832"/>
                      <a:pt x="6613" y="671324"/>
                      <a:pt x="2310" y="671324"/>
                    </a:cubicBezTo>
                    <a:cubicBezTo>
                      <a:pt x="-1994" y="671324"/>
                      <a:pt x="-5486" y="667832"/>
                      <a:pt x="-5486" y="663528"/>
                    </a:cubicBezTo>
                    <a:close/>
                    <a:moveTo>
                      <a:pt x="-5486" y="543597"/>
                    </a:moveTo>
                    <a:lnTo>
                      <a:pt x="-5486" y="483631"/>
                    </a:lnTo>
                    <a:cubicBezTo>
                      <a:pt x="-5486" y="479328"/>
                      <a:pt x="-1994" y="475835"/>
                      <a:pt x="2310" y="475835"/>
                    </a:cubicBezTo>
                    <a:cubicBezTo>
                      <a:pt x="6613" y="475835"/>
                      <a:pt x="10105" y="479328"/>
                      <a:pt x="10105" y="483631"/>
                    </a:cubicBezTo>
                    <a:lnTo>
                      <a:pt x="10105" y="543597"/>
                    </a:lnTo>
                    <a:cubicBezTo>
                      <a:pt x="10105" y="547905"/>
                      <a:pt x="6613" y="551393"/>
                      <a:pt x="2310" y="551393"/>
                    </a:cubicBezTo>
                    <a:cubicBezTo>
                      <a:pt x="-1994" y="551393"/>
                      <a:pt x="-5486" y="547905"/>
                      <a:pt x="-5486" y="543597"/>
                    </a:cubicBezTo>
                    <a:close/>
                    <a:moveTo>
                      <a:pt x="-5486" y="423670"/>
                    </a:moveTo>
                    <a:lnTo>
                      <a:pt x="-5486" y="363704"/>
                    </a:lnTo>
                    <a:cubicBezTo>
                      <a:pt x="-5486" y="359401"/>
                      <a:pt x="-1994" y="355909"/>
                      <a:pt x="2310" y="355909"/>
                    </a:cubicBezTo>
                    <a:cubicBezTo>
                      <a:pt x="6613" y="355909"/>
                      <a:pt x="10105" y="359401"/>
                      <a:pt x="10105" y="363704"/>
                    </a:cubicBezTo>
                    <a:lnTo>
                      <a:pt x="10105" y="423670"/>
                    </a:lnTo>
                    <a:cubicBezTo>
                      <a:pt x="10105" y="427974"/>
                      <a:pt x="6613" y="431466"/>
                      <a:pt x="2310" y="431466"/>
                    </a:cubicBezTo>
                    <a:cubicBezTo>
                      <a:pt x="-1994" y="431466"/>
                      <a:pt x="-5486" y="427974"/>
                      <a:pt x="-5486" y="423670"/>
                    </a:cubicBezTo>
                    <a:close/>
                    <a:moveTo>
                      <a:pt x="-5486" y="303739"/>
                    </a:moveTo>
                    <a:lnTo>
                      <a:pt x="-5486" y="243773"/>
                    </a:lnTo>
                    <a:cubicBezTo>
                      <a:pt x="-5486" y="239470"/>
                      <a:pt x="-1994" y="235977"/>
                      <a:pt x="2310" y="235977"/>
                    </a:cubicBezTo>
                    <a:cubicBezTo>
                      <a:pt x="6613" y="235977"/>
                      <a:pt x="10105" y="239470"/>
                      <a:pt x="10105" y="243773"/>
                    </a:cubicBezTo>
                    <a:lnTo>
                      <a:pt x="10105" y="303739"/>
                    </a:lnTo>
                    <a:cubicBezTo>
                      <a:pt x="10105" y="308047"/>
                      <a:pt x="6613" y="311534"/>
                      <a:pt x="2310" y="311534"/>
                    </a:cubicBezTo>
                    <a:cubicBezTo>
                      <a:pt x="-1994" y="311534"/>
                      <a:pt x="-5486" y="308047"/>
                      <a:pt x="-5486" y="303739"/>
                    </a:cubicBezTo>
                    <a:close/>
                    <a:moveTo>
                      <a:pt x="-5486" y="183812"/>
                    </a:moveTo>
                    <a:lnTo>
                      <a:pt x="-5486" y="123846"/>
                    </a:lnTo>
                    <a:cubicBezTo>
                      <a:pt x="-5486" y="119538"/>
                      <a:pt x="-1994" y="116051"/>
                      <a:pt x="2310" y="116051"/>
                    </a:cubicBezTo>
                    <a:cubicBezTo>
                      <a:pt x="6613" y="116051"/>
                      <a:pt x="10105" y="119538"/>
                      <a:pt x="10105" y="123846"/>
                    </a:cubicBezTo>
                    <a:lnTo>
                      <a:pt x="10105" y="183812"/>
                    </a:lnTo>
                    <a:cubicBezTo>
                      <a:pt x="10105" y="188115"/>
                      <a:pt x="6613" y="191608"/>
                      <a:pt x="2310" y="191608"/>
                    </a:cubicBezTo>
                    <a:cubicBezTo>
                      <a:pt x="-1994" y="191608"/>
                      <a:pt x="-5486" y="188115"/>
                      <a:pt x="-5486" y="183812"/>
                    </a:cubicBezTo>
                    <a:close/>
                    <a:moveTo>
                      <a:pt x="-5486" y="63881"/>
                    </a:moveTo>
                    <a:lnTo>
                      <a:pt x="-5486" y="3915"/>
                    </a:lnTo>
                    <a:cubicBezTo>
                      <a:pt x="-5486" y="-389"/>
                      <a:pt x="-1994" y="-3881"/>
                      <a:pt x="2310" y="-3881"/>
                    </a:cubicBezTo>
                    <a:cubicBezTo>
                      <a:pt x="6613" y="-3881"/>
                      <a:pt x="10105" y="-389"/>
                      <a:pt x="10105" y="3915"/>
                    </a:cubicBezTo>
                    <a:lnTo>
                      <a:pt x="10105" y="63881"/>
                    </a:lnTo>
                    <a:cubicBezTo>
                      <a:pt x="10105" y="68184"/>
                      <a:pt x="6613" y="71676"/>
                      <a:pt x="2310" y="71676"/>
                    </a:cubicBezTo>
                    <a:cubicBezTo>
                      <a:pt x="-1994" y="71676"/>
                      <a:pt x="-5486" y="68184"/>
                      <a:pt x="-5486" y="63881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4" name="Figura a mano libera: forma 1393">
                <a:extLst>
                  <a:ext uri="{FF2B5EF4-FFF2-40B4-BE49-F238E27FC236}">
                    <a16:creationId xmlns:a16="http://schemas.microsoft.com/office/drawing/2014/main" id="{D5B24993-86F5-4EA5-9A40-1FFB3465E6FD}"/>
                  </a:ext>
                </a:extLst>
              </p:cNvPr>
              <p:cNvSpPr/>
              <p:nvPr/>
            </p:nvSpPr>
            <p:spPr>
              <a:xfrm flipV="1">
                <a:off x="8700029" y="3788484"/>
                <a:ext cx="15591" cy="46775"/>
              </a:xfrm>
              <a:custGeom>
                <a:avLst/>
                <a:gdLst>
                  <a:gd name="connsiteX0" fmla="*/ -5486 w 15591"/>
                  <a:gd name="connsiteY0" fmla="*/ 35982 h 46775"/>
                  <a:gd name="connsiteX1" fmla="*/ -5486 w 15591"/>
                  <a:gd name="connsiteY1" fmla="*/ 4799 h 46775"/>
                  <a:gd name="connsiteX2" fmla="*/ 2310 w 15591"/>
                  <a:gd name="connsiteY2" fmla="*/ -2997 h 46775"/>
                  <a:gd name="connsiteX3" fmla="*/ 10105 w 15591"/>
                  <a:gd name="connsiteY3" fmla="*/ 4799 h 46775"/>
                  <a:gd name="connsiteX4" fmla="*/ 10105 w 15591"/>
                  <a:gd name="connsiteY4" fmla="*/ 35982 h 46775"/>
                  <a:gd name="connsiteX5" fmla="*/ 2310 w 15591"/>
                  <a:gd name="connsiteY5" fmla="*/ 43778 h 46775"/>
                  <a:gd name="connsiteX6" fmla="*/ -5486 w 15591"/>
                  <a:gd name="connsiteY6" fmla="*/ 35982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5486" y="35982"/>
                    </a:moveTo>
                    <a:lnTo>
                      <a:pt x="-5486" y="4799"/>
                    </a:lnTo>
                    <a:cubicBezTo>
                      <a:pt x="-5486" y="490"/>
                      <a:pt x="-1994" y="-2997"/>
                      <a:pt x="2310" y="-2997"/>
                    </a:cubicBezTo>
                    <a:cubicBezTo>
                      <a:pt x="6613" y="-2997"/>
                      <a:pt x="10105" y="490"/>
                      <a:pt x="10105" y="4799"/>
                    </a:cubicBezTo>
                    <a:lnTo>
                      <a:pt x="10105" y="35982"/>
                    </a:lnTo>
                    <a:cubicBezTo>
                      <a:pt x="10105" y="40285"/>
                      <a:pt x="6613" y="43778"/>
                      <a:pt x="2310" y="43778"/>
                    </a:cubicBezTo>
                    <a:cubicBezTo>
                      <a:pt x="-1994" y="43778"/>
                      <a:pt x="-5486" y="40285"/>
                      <a:pt x="-5486" y="35982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5" name="Figura a mano libera: forma 1394">
                <a:extLst>
                  <a:ext uri="{FF2B5EF4-FFF2-40B4-BE49-F238E27FC236}">
                    <a16:creationId xmlns:a16="http://schemas.microsoft.com/office/drawing/2014/main" id="{03D50153-9187-471A-91DB-262F120EAECF}"/>
                  </a:ext>
                </a:extLst>
              </p:cNvPr>
              <p:cNvSpPr/>
              <p:nvPr/>
            </p:nvSpPr>
            <p:spPr>
              <a:xfrm flipV="1">
                <a:off x="8887119" y="2323756"/>
                <a:ext cx="15590" cy="1557418"/>
              </a:xfrm>
              <a:custGeom>
                <a:avLst/>
                <a:gdLst>
                  <a:gd name="connsiteX0" fmla="*/ -5798 w 15591"/>
                  <a:gd name="connsiteY0" fmla="*/ 1562144 h 1574687"/>
                  <a:gd name="connsiteX1" fmla="*/ -5798 w 15591"/>
                  <a:gd name="connsiteY1" fmla="*/ 1499777 h 1574687"/>
                  <a:gd name="connsiteX2" fmla="*/ 1998 w 15591"/>
                  <a:gd name="connsiteY2" fmla="*/ 1491981 h 1574687"/>
                  <a:gd name="connsiteX3" fmla="*/ 9793 w 15591"/>
                  <a:gd name="connsiteY3" fmla="*/ 1499777 h 1574687"/>
                  <a:gd name="connsiteX4" fmla="*/ 9793 w 15591"/>
                  <a:gd name="connsiteY4" fmla="*/ 1562144 h 1574687"/>
                  <a:gd name="connsiteX5" fmla="*/ 1998 w 15591"/>
                  <a:gd name="connsiteY5" fmla="*/ 1569940 h 1574687"/>
                  <a:gd name="connsiteX6" fmla="*/ -5798 w 15591"/>
                  <a:gd name="connsiteY6" fmla="*/ 1562144 h 1574687"/>
                  <a:gd name="connsiteX7" fmla="*/ -5798 w 15591"/>
                  <a:gd name="connsiteY7" fmla="*/ 1437415 h 1574687"/>
                  <a:gd name="connsiteX8" fmla="*/ -5798 w 15591"/>
                  <a:gd name="connsiteY8" fmla="*/ 1375048 h 1574687"/>
                  <a:gd name="connsiteX9" fmla="*/ 1998 w 15591"/>
                  <a:gd name="connsiteY9" fmla="*/ 1367252 h 1574687"/>
                  <a:gd name="connsiteX10" fmla="*/ 9793 w 15591"/>
                  <a:gd name="connsiteY10" fmla="*/ 1375048 h 1574687"/>
                  <a:gd name="connsiteX11" fmla="*/ 9793 w 15591"/>
                  <a:gd name="connsiteY11" fmla="*/ 1437415 h 1574687"/>
                  <a:gd name="connsiteX12" fmla="*/ 1998 w 15591"/>
                  <a:gd name="connsiteY12" fmla="*/ 1445211 h 1574687"/>
                  <a:gd name="connsiteX13" fmla="*/ -5798 w 15591"/>
                  <a:gd name="connsiteY13" fmla="*/ 1437415 h 1574687"/>
                  <a:gd name="connsiteX14" fmla="*/ -5798 w 15591"/>
                  <a:gd name="connsiteY14" fmla="*/ 1312686 h 1574687"/>
                  <a:gd name="connsiteX15" fmla="*/ -5798 w 15591"/>
                  <a:gd name="connsiteY15" fmla="*/ 1250324 h 1574687"/>
                  <a:gd name="connsiteX16" fmla="*/ 1998 w 15591"/>
                  <a:gd name="connsiteY16" fmla="*/ 1242529 h 1574687"/>
                  <a:gd name="connsiteX17" fmla="*/ 9793 w 15591"/>
                  <a:gd name="connsiteY17" fmla="*/ 1250324 h 1574687"/>
                  <a:gd name="connsiteX18" fmla="*/ 9793 w 15591"/>
                  <a:gd name="connsiteY18" fmla="*/ 1312686 h 1574687"/>
                  <a:gd name="connsiteX19" fmla="*/ 1998 w 15591"/>
                  <a:gd name="connsiteY19" fmla="*/ 1320482 h 1574687"/>
                  <a:gd name="connsiteX20" fmla="*/ -5798 w 15591"/>
                  <a:gd name="connsiteY20" fmla="*/ 1312686 h 1574687"/>
                  <a:gd name="connsiteX21" fmla="*/ -5798 w 15591"/>
                  <a:gd name="connsiteY21" fmla="*/ 1187957 h 1574687"/>
                  <a:gd name="connsiteX22" fmla="*/ -5798 w 15591"/>
                  <a:gd name="connsiteY22" fmla="*/ 1125596 h 1574687"/>
                  <a:gd name="connsiteX23" fmla="*/ 1998 w 15591"/>
                  <a:gd name="connsiteY23" fmla="*/ 1117800 h 1574687"/>
                  <a:gd name="connsiteX24" fmla="*/ 9793 w 15591"/>
                  <a:gd name="connsiteY24" fmla="*/ 1125596 h 1574687"/>
                  <a:gd name="connsiteX25" fmla="*/ 9793 w 15591"/>
                  <a:gd name="connsiteY25" fmla="*/ 1187957 h 1574687"/>
                  <a:gd name="connsiteX26" fmla="*/ 1998 w 15591"/>
                  <a:gd name="connsiteY26" fmla="*/ 1195753 h 1574687"/>
                  <a:gd name="connsiteX27" fmla="*/ -5798 w 15591"/>
                  <a:gd name="connsiteY27" fmla="*/ 1187957 h 1574687"/>
                  <a:gd name="connsiteX28" fmla="*/ -5798 w 15591"/>
                  <a:gd name="connsiteY28" fmla="*/ 1063234 h 1574687"/>
                  <a:gd name="connsiteX29" fmla="*/ -5798 w 15591"/>
                  <a:gd name="connsiteY29" fmla="*/ 1000867 h 1574687"/>
                  <a:gd name="connsiteX30" fmla="*/ 1998 w 15591"/>
                  <a:gd name="connsiteY30" fmla="*/ 993071 h 1574687"/>
                  <a:gd name="connsiteX31" fmla="*/ 9793 w 15591"/>
                  <a:gd name="connsiteY31" fmla="*/ 1000867 h 1574687"/>
                  <a:gd name="connsiteX32" fmla="*/ 9793 w 15591"/>
                  <a:gd name="connsiteY32" fmla="*/ 1063234 h 1574687"/>
                  <a:gd name="connsiteX33" fmla="*/ 1998 w 15591"/>
                  <a:gd name="connsiteY33" fmla="*/ 1071030 h 1574687"/>
                  <a:gd name="connsiteX34" fmla="*/ -5798 w 15591"/>
                  <a:gd name="connsiteY34" fmla="*/ 1063234 h 1574687"/>
                  <a:gd name="connsiteX35" fmla="*/ -5798 w 15591"/>
                  <a:gd name="connsiteY35" fmla="*/ 938505 h 1574687"/>
                  <a:gd name="connsiteX36" fmla="*/ -5798 w 15591"/>
                  <a:gd name="connsiteY36" fmla="*/ 876138 h 1574687"/>
                  <a:gd name="connsiteX37" fmla="*/ 1998 w 15591"/>
                  <a:gd name="connsiteY37" fmla="*/ 868343 h 1574687"/>
                  <a:gd name="connsiteX38" fmla="*/ 9793 w 15591"/>
                  <a:gd name="connsiteY38" fmla="*/ 876138 h 1574687"/>
                  <a:gd name="connsiteX39" fmla="*/ 9793 w 15591"/>
                  <a:gd name="connsiteY39" fmla="*/ 938505 h 1574687"/>
                  <a:gd name="connsiteX40" fmla="*/ 1998 w 15591"/>
                  <a:gd name="connsiteY40" fmla="*/ 946301 h 1574687"/>
                  <a:gd name="connsiteX41" fmla="*/ -5798 w 15591"/>
                  <a:gd name="connsiteY41" fmla="*/ 938505 h 1574687"/>
                  <a:gd name="connsiteX42" fmla="*/ -5798 w 15591"/>
                  <a:gd name="connsiteY42" fmla="*/ 813777 h 1574687"/>
                  <a:gd name="connsiteX43" fmla="*/ -5798 w 15591"/>
                  <a:gd name="connsiteY43" fmla="*/ 751415 h 1574687"/>
                  <a:gd name="connsiteX44" fmla="*/ 1998 w 15591"/>
                  <a:gd name="connsiteY44" fmla="*/ 743619 h 1574687"/>
                  <a:gd name="connsiteX45" fmla="*/ 9793 w 15591"/>
                  <a:gd name="connsiteY45" fmla="*/ 751415 h 1574687"/>
                  <a:gd name="connsiteX46" fmla="*/ 9793 w 15591"/>
                  <a:gd name="connsiteY46" fmla="*/ 813777 h 1574687"/>
                  <a:gd name="connsiteX47" fmla="*/ 1998 w 15591"/>
                  <a:gd name="connsiteY47" fmla="*/ 821572 h 1574687"/>
                  <a:gd name="connsiteX48" fmla="*/ -5798 w 15591"/>
                  <a:gd name="connsiteY48" fmla="*/ 813777 h 1574687"/>
                  <a:gd name="connsiteX49" fmla="*/ -5798 w 15591"/>
                  <a:gd name="connsiteY49" fmla="*/ 689048 h 1574687"/>
                  <a:gd name="connsiteX50" fmla="*/ -5798 w 15591"/>
                  <a:gd name="connsiteY50" fmla="*/ 626686 h 1574687"/>
                  <a:gd name="connsiteX51" fmla="*/ 1998 w 15591"/>
                  <a:gd name="connsiteY51" fmla="*/ 618890 h 1574687"/>
                  <a:gd name="connsiteX52" fmla="*/ 9793 w 15591"/>
                  <a:gd name="connsiteY52" fmla="*/ 626686 h 1574687"/>
                  <a:gd name="connsiteX53" fmla="*/ 9793 w 15591"/>
                  <a:gd name="connsiteY53" fmla="*/ 689048 h 1574687"/>
                  <a:gd name="connsiteX54" fmla="*/ 1998 w 15591"/>
                  <a:gd name="connsiteY54" fmla="*/ 696844 h 1574687"/>
                  <a:gd name="connsiteX55" fmla="*/ -5798 w 15591"/>
                  <a:gd name="connsiteY55" fmla="*/ 689048 h 1574687"/>
                  <a:gd name="connsiteX56" fmla="*/ -5798 w 15591"/>
                  <a:gd name="connsiteY56" fmla="*/ 564319 h 1574687"/>
                  <a:gd name="connsiteX57" fmla="*/ -5798 w 15591"/>
                  <a:gd name="connsiteY57" fmla="*/ 501958 h 1574687"/>
                  <a:gd name="connsiteX58" fmla="*/ 1998 w 15591"/>
                  <a:gd name="connsiteY58" fmla="*/ 494162 h 1574687"/>
                  <a:gd name="connsiteX59" fmla="*/ 9793 w 15591"/>
                  <a:gd name="connsiteY59" fmla="*/ 501958 h 1574687"/>
                  <a:gd name="connsiteX60" fmla="*/ 9793 w 15591"/>
                  <a:gd name="connsiteY60" fmla="*/ 564319 h 1574687"/>
                  <a:gd name="connsiteX61" fmla="*/ 1998 w 15591"/>
                  <a:gd name="connsiteY61" fmla="*/ 572115 h 1574687"/>
                  <a:gd name="connsiteX62" fmla="*/ -5798 w 15591"/>
                  <a:gd name="connsiteY62" fmla="*/ 564319 h 1574687"/>
                  <a:gd name="connsiteX63" fmla="*/ -5798 w 15591"/>
                  <a:gd name="connsiteY63" fmla="*/ 439596 h 1574687"/>
                  <a:gd name="connsiteX64" fmla="*/ -5798 w 15591"/>
                  <a:gd name="connsiteY64" fmla="*/ 377229 h 1574687"/>
                  <a:gd name="connsiteX65" fmla="*/ 1998 w 15591"/>
                  <a:gd name="connsiteY65" fmla="*/ 369433 h 1574687"/>
                  <a:gd name="connsiteX66" fmla="*/ 9793 w 15591"/>
                  <a:gd name="connsiteY66" fmla="*/ 377229 h 1574687"/>
                  <a:gd name="connsiteX67" fmla="*/ 9793 w 15591"/>
                  <a:gd name="connsiteY67" fmla="*/ 439596 h 1574687"/>
                  <a:gd name="connsiteX68" fmla="*/ 1998 w 15591"/>
                  <a:gd name="connsiteY68" fmla="*/ 447392 h 1574687"/>
                  <a:gd name="connsiteX69" fmla="*/ -5798 w 15591"/>
                  <a:gd name="connsiteY69" fmla="*/ 439596 h 1574687"/>
                  <a:gd name="connsiteX70" fmla="*/ -5798 w 15591"/>
                  <a:gd name="connsiteY70" fmla="*/ 314867 h 1574687"/>
                  <a:gd name="connsiteX71" fmla="*/ -5798 w 15591"/>
                  <a:gd name="connsiteY71" fmla="*/ 252500 h 1574687"/>
                  <a:gd name="connsiteX72" fmla="*/ 1998 w 15591"/>
                  <a:gd name="connsiteY72" fmla="*/ 244704 h 1574687"/>
                  <a:gd name="connsiteX73" fmla="*/ 9793 w 15591"/>
                  <a:gd name="connsiteY73" fmla="*/ 252500 h 1574687"/>
                  <a:gd name="connsiteX74" fmla="*/ 9793 w 15591"/>
                  <a:gd name="connsiteY74" fmla="*/ 314867 h 1574687"/>
                  <a:gd name="connsiteX75" fmla="*/ 1998 w 15591"/>
                  <a:gd name="connsiteY75" fmla="*/ 322663 h 1574687"/>
                  <a:gd name="connsiteX76" fmla="*/ -5798 w 15591"/>
                  <a:gd name="connsiteY76" fmla="*/ 314867 h 1574687"/>
                  <a:gd name="connsiteX77" fmla="*/ -5798 w 15591"/>
                  <a:gd name="connsiteY77" fmla="*/ 190138 h 1574687"/>
                  <a:gd name="connsiteX78" fmla="*/ -5798 w 15591"/>
                  <a:gd name="connsiteY78" fmla="*/ 127777 h 1574687"/>
                  <a:gd name="connsiteX79" fmla="*/ 1998 w 15591"/>
                  <a:gd name="connsiteY79" fmla="*/ 119981 h 1574687"/>
                  <a:gd name="connsiteX80" fmla="*/ 9793 w 15591"/>
                  <a:gd name="connsiteY80" fmla="*/ 127777 h 1574687"/>
                  <a:gd name="connsiteX81" fmla="*/ 9793 w 15591"/>
                  <a:gd name="connsiteY81" fmla="*/ 190138 h 1574687"/>
                  <a:gd name="connsiteX82" fmla="*/ 1998 w 15591"/>
                  <a:gd name="connsiteY82" fmla="*/ 197934 h 1574687"/>
                  <a:gd name="connsiteX83" fmla="*/ -5798 w 15591"/>
                  <a:gd name="connsiteY83" fmla="*/ 190138 h 1574687"/>
                  <a:gd name="connsiteX84" fmla="*/ -5798 w 15591"/>
                  <a:gd name="connsiteY84" fmla="*/ 65410 h 1574687"/>
                  <a:gd name="connsiteX85" fmla="*/ -5798 w 15591"/>
                  <a:gd name="connsiteY85" fmla="*/ 3048 h 1574687"/>
                  <a:gd name="connsiteX86" fmla="*/ 1998 w 15591"/>
                  <a:gd name="connsiteY86" fmla="*/ -4748 h 1574687"/>
                  <a:gd name="connsiteX87" fmla="*/ 9793 w 15591"/>
                  <a:gd name="connsiteY87" fmla="*/ 3048 h 1574687"/>
                  <a:gd name="connsiteX88" fmla="*/ 9793 w 15591"/>
                  <a:gd name="connsiteY88" fmla="*/ 65410 h 1574687"/>
                  <a:gd name="connsiteX89" fmla="*/ 1998 w 15591"/>
                  <a:gd name="connsiteY89" fmla="*/ 73206 h 1574687"/>
                  <a:gd name="connsiteX90" fmla="*/ -5798 w 15591"/>
                  <a:gd name="connsiteY90" fmla="*/ 65410 h 1574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5591" h="1574687">
                    <a:moveTo>
                      <a:pt x="-5798" y="1562144"/>
                    </a:moveTo>
                    <a:lnTo>
                      <a:pt x="-5798" y="1499777"/>
                    </a:lnTo>
                    <a:cubicBezTo>
                      <a:pt x="-5798" y="1495474"/>
                      <a:pt x="-2306" y="1491981"/>
                      <a:pt x="1998" y="1491981"/>
                    </a:cubicBezTo>
                    <a:cubicBezTo>
                      <a:pt x="6301" y="1491981"/>
                      <a:pt x="9793" y="1495474"/>
                      <a:pt x="9793" y="1499777"/>
                    </a:cubicBezTo>
                    <a:lnTo>
                      <a:pt x="9793" y="1562144"/>
                    </a:lnTo>
                    <a:cubicBezTo>
                      <a:pt x="9793" y="1566447"/>
                      <a:pt x="6301" y="1569940"/>
                      <a:pt x="1998" y="1569940"/>
                    </a:cubicBezTo>
                    <a:cubicBezTo>
                      <a:pt x="-2306" y="1569940"/>
                      <a:pt x="-5798" y="1566447"/>
                      <a:pt x="-5798" y="1562144"/>
                    </a:cubicBezTo>
                    <a:close/>
                    <a:moveTo>
                      <a:pt x="-5798" y="1437415"/>
                    </a:moveTo>
                    <a:lnTo>
                      <a:pt x="-5798" y="1375048"/>
                    </a:lnTo>
                    <a:cubicBezTo>
                      <a:pt x="-5798" y="1370745"/>
                      <a:pt x="-2306" y="1367252"/>
                      <a:pt x="1998" y="1367252"/>
                    </a:cubicBezTo>
                    <a:cubicBezTo>
                      <a:pt x="6301" y="1367252"/>
                      <a:pt x="9793" y="1370745"/>
                      <a:pt x="9793" y="1375048"/>
                    </a:cubicBezTo>
                    <a:lnTo>
                      <a:pt x="9793" y="1437415"/>
                    </a:lnTo>
                    <a:cubicBezTo>
                      <a:pt x="9793" y="1441718"/>
                      <a:pt x="6301" y="1445211"/>
                      <a:pt x="1998" y="1445211"/>
                    </a:cubicBezTo>
                    <a:cubicBezTo>
                      <a:pt x="-2306" y="1445211"/>
                      <a:pt x="-5798" y="1441718"/>
                      <a:pt x="-5798" y="1437415"/>
                    </a:cubicBezTo>
                    <a:close/>
                    <a:moveTo>
                      <a:pt x="-5798" y="1312686"/>
                    </a:moveTo>
                    <a:lnTo>
                      <a:pt x="-5798" y="1250324"/>
                    </a:lnTo>
                    <a:cubicBezTo>
                      <a:pt x="-5798" y="1246016"/>
                      <a:pt x="-2306" y="1242529"/>
                      <a:pt x="1998" y="1242529"/>
                    </a:cubicBezTo>
                    <a:cubicBezTo>
                      <a:pt x="6301" y="1242529"/>
                      <a:pt x="9793" y="1246016"/>
                      <a:pt x="9793" y="1250324"/>
                    </a:cubicBezTo>
                    <a:lnTo>
                      <a:pt x="9793" y="1312686"/>
                    </a:lnTo>
                    <a:cubicBezTo>
                      <a:pt x="9793" y="1316989"/>
                      <a:pt x="6301" y="1320482"/>
                      <a:pt x="1998" y="1320482"/>
                    </a:cubicBezTo>
                    <a:cubicBezTo>
                      <a:pt x="-2306" y="1320482"/>
                      <a:pt x="-5798" y="1316989"/>
                      <a:pt x="-5798" y="1312686"/>
                    </a:cubicBezTo>
                    <a:close/>
                    <a:moveTo>
                      <a:pt x="-5798" y="1187957"/>
                    </a:moveTo>
                    <a:lnTo>
                      <a:pt x="-5798" y="1125596"/>
                    </a:lnTo>
                    <a:cubicBezTo>
                      <a:pt x="-5798" y="1121287"/>
                      <a:pt x="-2306" y="1117800"/>
                      <a:pt x="1998" y="1117800"/>
                    </a:cubicBezTo>
                    <a:cubicBezTo>
                      <a:pt x="6301" y="1117800"/>
                      <a:pt x="9793" y="1121287"/>
                      <a:pt x="9793" y="1125596"/>
                    </a:cubicBezTo>
                    <a:lnTo>
                      <a:pt x="9793" y="1187957"/>
                    </a:lnTo>
                    <a:cubicBezTo>
                      <a:pt x="9793" y="1192266"/>
                      <a:pt x="6301" y="1195753"/>
                      <a:pt x="1998" y="1195753"/>
                    </a:cubicBezTo>
                    <a:cubicBezTo>
                      <a:pt x="-2306" y="1195753"/>
                      <a:pt x="-5798" y="1192266"/>
                      <a:pt x="-5798" y="1187957"/>
                    </a:cubicBezTo>
                    <a:close/>
                    <a:moveTo>
                      <a:pt x="-5798" y="1063234"/>
                    </a:moveTo>
                    <a:lnTo>
                      <a:pt x="-5798" y="1000867"/>
                    </a:lnTo>
                    <a:cubicBezTo>
                      <a:pt x="-5798" y="996564"/>
                      <a:pt x="-2306" y="993071"/>
                      <a:pt x="1998" y="993071"/>
                    </a:cubicBezTo>
                    <a:cubicBezTo>
                      <a:pt x="6301" y="993071"/>
                      <a:pt x="9793" y="996564"/>
                      <a:pt x="9793" y="1000867"/>
                    </a:cubicBezTo>
                    <a:lnTo>
                      <a:pt x="9793" y="1063234"/>
                    </a:lnTo>
                    <a:cubicBezTo>
                      <a:pt x="9793" y="1067537"/>
                      <a:pt x="6301" y="1071030"/>
                      <a:pt x="1998" y="1071030"/>
                    </a:cubicBezTo>
                    <a:cubicBezTo>
                      <a:pt x="-2306" y="1071030"/>
                      <a:pt x="-5798" y="1067537"/>
                      <a:pt x="-5798" y="1063234"/>
                    </a:cubicBezTo>
                    <a:close/>
                    <a:moveTo>
                      <a:pt x="-5798" y="938505"/>
                    </a:moveTo>
                    <a:lnTo>
                      <a:pt x="-5798" y="876138"/>
                    </a:lnTo>
                    <a:cubicBezTo>
                      <a:pt x="-5798" y="871835"/>
                      <a:pt x="-2306" y="868343"/>
                      <a:pt x="1998" y="868343"/>
                    </a:cubicBezTo>
                    <a:cubicBezTo>
                      <a:pt x="6301" y="868343"/>
                      <a:pt x="9793" y="871835"/>
                      <a:pt x="9793" y="876138"/>
                    </a:cubicBezTo>
                    <a:lnTo>
                      <a:pt x="9793" y="938505"/>
                    </a:lnTo>
                    <a:cubicBezTo>
                      <a:pt x="9793" y="942809"/>
                      <a:pt x="6301" y="946301"/>
                      <a:pt x="1998" y="946301"/>
                    </a:cubicBezTo>
                    <a:cubicBezTo>
                      <a:pt x="-2306" y="946301"/>
                      <a:pt x="-5798" y="942809"/>
                      <a:pt x="-5798" y="938505"/>
                    </a:cubicBezTo>
                    <a:close/>
                    <a:moveTo>
                      <a:pt x="-5798" y="813777"/>
                    </a:moveTo>
                    <a:lnTo>
                      <a:pt x="-5798" y="751415"/>
                    </a:lnTo>
                    <a:cubicBezTo>
                      <a:pt x="-5798" y="747106"/>
                      <a:pt x="-2306" y="743619"/>
                      <a:pt x="1998" y="743619"/>
                    </a:cubicBezTo>
                    <a:cubicBezTo>
                      <a:pt x="6301" y="743619"/>
                      <a:pt x="9793" y="747106"/>
                      <a:pt x="9793" y="751415"/>
                    </a:cubicBezTo>
                    <a:lnTo>
                      <a:pt x="9793" y="813777"/>
                    </a:lnTo>
                    <a:cubicBezTo>
                      <a:pt x="9793" y="818080"/>
                      <a:pt x="6301" y="821572"/>
                      <a:pt x="1998" y="821572"/>
                    </a:cubicBezTo>
                    <a:cubicBezTo>
                      <a:pt x="-2306" y="821572"/>
                      <a:pt x="-5798" y="818080"/>
                      <a:pt x="-5798" y="813777"/>
                    </a:cubicBezTo>
                    <a:close/>
                    <a:moveTo>
                      <a:pt x="-5798" y="689048"/>
                    </a:moveTo>
                    <a:lnTo>
                      <a:pt x="-5798" y="626686"/>
                    </a:lnTo>
                    <a:cubicBezTo>
                      <a:pt x="-5798" y="622378"/>
                      <a:pt x="-2306" y="618890"/>
                      <a:pt x="1998" y="618890"/>
                    </a:cubicBezTo>
                    <a:cubicBezTo>
                      <a:pt x="6301" y="618890"/>
                      <a:pt x="9793" y="622378"/>
                      <a:pt x="9793" y="626686"/>
                    </a:cubicBezTo>
                    <a:lnTo>
                      <a:pt x="9793" y="689048"/>
                    </a:lnTo>
                    <a:cubicBezTo>
                      <a:pt x="9793" y="693357"/>
                      <a:pt x="6301" y="696844"/>
                      <a:pt x="1998" y="696844"/>
                    </a:cubicBezTo>
                    <a:cubicBezTo>
                      <a:pt x="-2306" y="696844"/>
                      <a:pt x="-5798" y="693357"/>
                      <a:pt x="-5798" y="689048"/>
                    </a:cubicBezTo>
                    <a:close/>
                    <a:moveTo>
                      <a:pt x="-5798" y="564319"/>
                    </a:moveTo>
                    <a:lnTo>
                      <a:pt x="-5798" y="501958"/>
                    </a:lnTo>
                    <a:cubicBezTo>
                      <a:pt x="-5798" y="497654"/>
                      <a:pt x="-2306" y="494162"/>
                      <a:pt x="1998" y="494162"/>
                    </a:cubicBezTo>
                    <a:cubicBezTo>
                      <a:pt x="6301" y="494162"/>
                      <a:pt x="9793" y="497654"/>
                      <a:pt x="9793" y="501958"/>
                    </a:cubicBezTo>
                    <a:lnTo>
                      <a:pt x="9793" y="564319"/>
                    </a:lnTo>
                    <a:cubicBezTo>
                      <a:pt x="9793" y="568628"/>
                      <a:pt x="6301" y="572115"/>
                      <a:pt x="1998" y="572115"/>
                    </a:cubicBezTo>
                    <a:cubicBezTo>
                      <a:pt x="-2306" y="572115"/>
                      <a:pt x="-5798" y="568628"/>
                      <a:pt x="-5798" y="564319"/>
                    </a:cubicBezTo>
                    <a:close/>
                    <a:moveTo>
                      <a:pt x="-5798" y="439596"/>
                    </a:moveTo>
                    <a:lnTo>
                      <a:pt x="-5798" y="377229"/>
                    </a:lnTo>
                    <a:cubicBezTo>
                      <a:pt x="-5798" y="372925"/>
                      <a:pt x="-2306" y="369433"/>
                      <a:pt x="1998" y="369433"/>
                    </a:cubicBezTo>
                    <a:cubicBezTo>
                      <a:pt x="6301" y="369433"/>
                      <a:pt x="9793" y="372925"/>
                      <a:pt x="9793" y="377229"/>
                    </a:cubicBezTo>
                    <a:lnTo>
                      <a:pt x="9793" y="439596"/>
                    </a:lnTo>
                    <a:cubicBezTo>
                      <a:pt x="9793" y="443899"/>
                      <a:pt x="6301" y="447392"/>
                      <a:pt x="1998" y="447392"/>
                    </a:cubicBezTo>
                    <a:cubicBezTo>
                      <a:pt x="-2306" y="447392"/>
                      <a:pt x="-5798" y="443899"/>
                      <a:pt x="-5798" y="439596"/>
                    </a:cubicBezTo>
                    <a:close/>
                    <a:moveTo>
                      <a:pt x="-5798" y="314867"/>
                    </a:moveTo>
                    <a:lnTo>
                      <a:pt x="-5798" y="252500"/>
                    </a:lnTo>
                    <a:cubicBezTo>
                      <a:pt x="-5798" y="248197"/>
                      <a:pt x="-2306" y="244704"/>
                      <a:pt x="1998" y="244704"/>
                    </a:cubicBezTo>
                    <a:cubicBezTo>
                      <a:pt x="6301" y="244704"/>
                      <a:pt x="9793" y="248197"/>
                      <a:pt x="9793" y="252500"/>
                    </a:cubicBezTo>
                    <a:lnTo>
                      <a:pt x="9793" y="314867"/>
                    </a:lnTo>
                    <a:cubicBezTo>
                      <a:pt x="9793" y="319170"/>
                      <a:pt x="6301" y="322663"/>
                      <a:pt x="1998" y="322663"/>
                    </a:cubicBezTo>
                    <a:cubicBezTo>
                      <a:pt x="-2306" y="322663"/>
                      <a:pt x="-5798" y="319170"/>
                      <a:pt x="-5798" y="314867"/>
                    </a:cubicBezTo>
                    <a:close/>
                    <a:moveTo>
                      <a:pt x="-5798" y="190138"/>
                    </a:moveTo>
                    <a:lnTo>
                      <a:pt x="-5798" y="127777"/>
                    </a:lnTo>
                    <a:cubicBezTo>
                      <a:pt x="-5798" y="123468"/>
                      <a:pt x="-2306" y="119981"/>
                      <a:pt x="1998" y="119981"/>
                    </a:cubicBezTo>
                    <a:cubicBezTo>
                      <a:pt x="6301" y="119981"/>
                      <a:pt x="9793" y="123468"/>
                      <a:pt x="9793" y="127777"/>
                    </a:cubicBezTo>
                    <a:lnTo>
                      <a:pt x="9793" y="190138"/>
                    </a:lnTo>
                    <a:cubicBezTo>
                      <a:pt x="9793" y="194447"/>
                      <a:pt x="6301" y="197934"/>
                      <a:pt x="1998" y="197934"/>
                    </a:cubicBezTo>
                    <a:cubicBezTo>
                      <a:pt x="-2306" y="197934"/>
                      <a:pt x="-5798" y="194447"/>
                      <a:pt x="-5798" y="190138"/>
                    </a:cubicBezTo>
                    <a:close/>
                    <a:moveTo>
                      <a:pt x="-5798" y="65410"/>
                    </a:moveTo>
                    <a:lnTo>
                      <a:pt x="-5798" y="3048"/>
                    </a:lnTo>
                    <a:cubicBezTo>
                      <a:pt x="-5798" y="-1255"/>
                      <a:pt x="-2306" y="-4748"/>
                      <a:pt x="1998" y="-4748"/>
                    </a:cubicBezTo>
                    <a:cubicBezTo>
                      <a:pt x="6301" y="-4748"/>
                      <a:pt x="9793" y="-1255"/>
                      <a:pt x="9793" y="3048"/>
                    </a:cubicBezTo>
                    <a:lnTo>
                      <a:pt x="9793" y="65410"/>
                    </a:lnTo>
                    <a:cubicBezTo>
                      <a:pt x="9793" y="69718"/>
                      <a:pt x="6301" y="73206"/>
                      <a:pt x="1998" y="73206"/>
                    </a:cubicBezTo>
                    <a:cubicBezTo>
                      <a:pt x="-2306" y="73206"/>
                      <a:pt x="-5798" y="69718"/>
                      <a:pt x="-5798" y="65410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6" name="Figura a mano libera: forma 1395">
                <a:extLst>
                  <a:ext uri="{FF2B5EF4-FFF2-40B4-BE49-F238E27FC236}">
                    <a16:creationId xmlns:a16="http://schemas.microsoft.com/office/drawing/2014/main" id="{72DAE5FF-501B-492C-AA99-29072292D914}"/>
                  </a:ext>
                </a:extLst>
              </p:cNvPr>
              <p:cNvSpPr/>
              <p:nvPr/>
            </p:nvSpPr>
            <p:spPr>
              <a:xfrm flipV="1">
                <a:off x="8887119" y="3843055"/>
                <a:ext cx="15591" cy="46775"/>
              </a:xfrm>
              <a:custGeom>
                <a:avLst/>
                <a:gdLst>
                  <a:gd name="connsiteX0" fmla="*/ -5798 w 15591"/>
                  <a:gd name="connsiteY0" fmla="*/ 36101 h 46775"/>
                  <a:gd name="connsiteX1" fmla="*/ -5798 w 15591"/>
                  <a:gd name="connsiteY1" fmla="*/ 4918 h 46775"/>
                  <a:gd name="connsiteX2" fmla="*/ 1998 w 15591"/>
                  <a:gd name="connsiteY2" fmla="*/ -2878 h 46775"/>
                  <a:gd name="connsiteX3" fmla="*/ 9793 w 15591"/>
                  <a:gd name="connsiteY3" fmla="*/ 4918 h 46775"/>
                  <a:gd name="connsiteX4" fmla="*/ 9793 w 15591"/>
                  <a:gd name="connsiteY4" fmla="*/ 36101 h 46775"/>
                  <a:gd name="connsiteX5" fmla="*/ 1998 w 15591"/>
                  <a:gd name="connsiteY5" fmla="*/ 43897 h 46775"/>
                  <a:gd name="connsiteX6" fmla="*/ -5798 w 15591"/>
                  <a:gd name="connsiteY6" fmla="*/ 36101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5798" y="36101"/>
                    </a:moveTo>
                    <a:lnTo>
                      <a:pt x="-5798" y="4918"/>
                    </a:lnTo>
                    <a:cubicBezTo>
                      <a:pt x="-5798" y="609"/>
                      <a:pt x="-2306" y="-2878"/>
                      <a:pt x="1998" y="-2878"/>
                    </a:cubicBezTo>
                    <a:cubicBezTo>
                      <a:pt x="6301" y="-2878"/>
                      <a:pt x="9793" y="609"/>
                      <a:pt x="9793" y="4918"/>
                    </a:cubicBezTo>
                    <a:lnTo>
                      <a:pt x="9793" y="36101"/>
                    </a:lnTo>
                    <a:cubicBezTo>
                      <a:pt x="9793" y="40404"/>
                      <a:pt x="6301" y="43897"/>
                      <a:pt x="1998" y="43897"/>
                    </a:cubicBezTo>
                    <a:cubicBezTo>
                      <a:pt x="-2306" y="43897"/>
                      <a:pt x="-5798" y="40404"/>
                      <a:pt x="-5798" y="36101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7" name="Figura a mano libera: forma 1396">
                <a:extLst>
                  <a:ext uri="{FF2B5EF4-FFF2-40B4-BE49-F238E27FC236}">
                    <a16:creationId xmlns:a16="http://schemas.microsoft.com/office/drawing/2014/main" id="{3BF9F308-E29C-4A32-9177-81A5AFCE68B0}"/>
                  </a:ext>
                </a:extLst>
              </p:cNvPr>
              <p:cNvSpPr/>
              <p:nvPr/>
            </p:nvSpPr>
            <p:spPr>
              <a:xfrm flipV="1">
                <a:off x="9339259" y="2510029"/>
                <a:ext cx="15591" cy="46775"/>
              </a:xfrm>
              <a:custGeom>
                <a:avLst/>
                <a:gdLst>
                  <a:gd name="connsiteX0" fmla="*/ -6552 w 15591"/>
                  <a:gd name="connsiteY0" fmla="*/ 33194 h 46775"/>
                  <a:gd name="connsiteX1" fmla="*/ -6552 w 15591"/>
                  <a:gd name="connsiteY1" fmla="*/ 2011 h 46775"/>
                  <a:gd name="connsiteX2" fmla="*/ 1244 w 15591"/>
                  <a:gd name="connsiteY2" fmla="*/ -5785 h 46775"/>
                  <a:gd name="connsiteX3" fmla="*/ 9039 w 15591"/>
                  <a:gd name="connsiteY3" fmla="*/ 2011 h 46775"/>
                  <a:gd name="connsiteX4" fmla="*/ 9039 w 15591"/>
                  <a:gd name="connsiteY4" fmla="*/ 33194 h 46775"/>
                  <a:gd name="connsiteX5" fmla="*/ 1244 w 15591"/>
                  <a:gd name="connsiteY5" fmla="*/ 40990 h 46775"/>
                  <a:gd name="connsiteX6" fmla="*/ -6552 w 15591"/>
                  <a:gd name="connsiteY6" fmla="*/ 33194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6552" y="33194"/>
                    </a:moveTo>
                    <a:lnTo>
                      <a:pt x="-6552" y="2011"/>
                    </a:lnTo>
                    <a:cubicBezTo>
                      <a:pt x="-6552" y="-2297"/>
                      <a:pt x="-3060" y="-5785"/>
                      <a:pt x="1244" y="-5785"/>
                    </a:cubicBezTo>
                    <a:cubicBezTo>
                      <a:pt x="5552" y="-5785"/>
                      <a:pt x="9039" y="-2297"/>
                      <a:pt x="9039" y="2011"/>
                    </a:cubicBezTo>
                    <a:lnTo>
                      <a:pt x="9039" y="33194"/>
                    </a:lnTo>
                    <a:cubicBezTo>
                      <a:pt x="9039" y="37498"/>
                      <a:pt x="5552" y="40990"/>
                      <a:pt x="1244" y="40990"/>
                    </a:cubicBezTo>
                    <a:cubicBezTo>
                      <a:pt x="-3060" y="40990"/>
                      <a:pt x="-6552" y="37498"/>
                      <a:pt x="-6552" y="3319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8" name="Figura a mano libera: forma 1397">
                <a:extLst>
                  <a:ext uri="{FF2B5EF4-FFF2-40B4-BE49-F238E27FC236}">
                    <a16:creationId xmlns:a16="http://schemas.microsoft.com/office/drawing/2014/main" id="{3E15BF83-BBB8-4AA2-8F27-1CCA499FC342}"/>
                  </a:ext>
                </a:extLst>
              </p:cNvPr>
              <p:cNvSpPr/>
              <p:nvPr/>
            </p:nvSpPr>
            <p:spPr>
              <a:xfrm flipV="1">
                <a:off x="9339259" y="2604037"/>
                <a:ext cx="15591" cy="957919"/>
              </a:xfrm>
              <a:custGeom>
                <a:avLst/>
                <a:gdLst>
                  <a:gd name="connsiteX0" fmla="*/ -6552 w 15591"/>
                  <a:gd name="connsiteY0" fmla="*/ 945537 h 957919"/>
                  <a:gd name="connsiteX1" fmla="*/ -6552 w 15591"/>
                  <a:gd name="connsiteY1" fmla="*/ 882718 h 957919"/>
                  <a:gd name="connsiteX2" fmla="*/ 1244 w 15591"/>
                  <a:gd name="connsiteY2" fmla="*/ 874922 h 957919"/>
                  <a:gd name="connsiteX3" fmla="*/ 9039 w 15591"/>
                  <a:gd name="connsiteY3" fmla="*/ 882718 h 957919"/>
                  <a:gd name="connsiteX4" fmla="*/ 9039 w 15591"/>
                  <a:gd name="connsiteY4" fmla="*/ 945537 h 957919"/>
                  <a:gd name="connsiteX5" fmla="*/ 1244 w 15591"/>
                  <a:gd name="connsiteY5" fmla="*/ 953333 h 957919"/>
                  <a:gd name="connsiteX6" fmla="*/ -6552 w 15591"/>
                  <a:gd name="connsiteY6" fmla="*/ 945537 h 957919"/>
                  <a:gd name="connsiteX7" fmla="*/ -6552 w 15591"/>
                  <a:gd name="connsiteY7" fmla="*/ 819894 h 957919"/>
                  <a:gd name="connsiteX8" fmla="*/ -6552 w 15591"/>
                  <a:gd name="connsiteY8" fmla="*/ 757070 h 957919"/>
                  <a:gd name="connsiteX9" fmla="*/ 1244 w 15591"/>
                  <a:gd name="connsiteY9" fmla="*/ 749274 h 957919"/>
                  <a:gd name="connsiteX10" fmla="*/ 9039 w 15591"/>
                  <a:gd name="connsiteY10" fmla="*/ 757070 h 957919"/>
                  <a:gd name="connsiteX11" fmla="*/ 9039 w 15591"/>
                  <a:gd name="connsiteY11" fmla="*/ 819894 h 957919"/>
                  <a:gd name="connsiteX12" fmla="*/ 1244 w 15591"/>
                  <a:gd name="connsiteY12" fmla="*/ 827690 h 957919"/>
                  <a:gd name="connsiteX13" fmla="*/ -6552 w 15591"/>
                  <a:gd name="connsiteY13" fmla="*/ 819894 h 957919"/>
                  <a:gd name="connsiteX14" fmla="*/ -6552 w 15591"/>
                  <a:gd name="connsiteY14" fmla="*/ 694251 h 957919"/>
                  <a:gd name="connsiteX15" fmla="*/ -6552 w 15591"/>
                  <a:gd name="connsiteY15" fmla="*/ 631426 h 957919"/>
                  <a:gd name="connsiteX16" fmla="*/ 1244 w 15591"/>
                  <a:gd name="connsiteY16" fmla="*/ 623631 h 957919"/>
                  <a:gd name="connsiteX17" fmla="*/ 9039 w 15591"/>
                  <a:gd name="connsiteY17" fmla="*/ 631426 h 957919"/>
                  <a:gd name="connsiteX18" fmla="*/ 9039 w 15591"/>
                  <a:gd name="connsiteY18" fmla="*/ 694251 h 957919"/>
                  <a:gd name="connsiteX19" fmla="*/ 1244 w 15591"/>
                  <a:gd name="connsiteY19" fmla="*/ 702047 h 957919"/>
                  <a:gd name="connsiteX20" fmla="*/ -6552 w 15591"/>
                  <a:gd name="connsiteY20" fmla="*/ 694251 h 957919"/>
                  <a:gd name="connsiteX21" fmla="*/ -6552 w 15591"/>
                  <a:gd name="connsiteY21" fmla="*/ 568607 h 957919"/>
                  <a:gd name="connsiteX22" fmla="*/ -6552 w 15591"/>
                  <a:gd name="connsiteY22" fmla="*/ 505783 h 957919"/>
                  <a:gd name="connsiteX23" fmla="*/ 1244 w 15591"/>
                  <a:gd name="connsiteY23" fmla="*/ 497987 h 957919"/>
                  <a:gd name="connsiteX24" fmla="*/ 9039 w 15591"/>
                  <a:gd name="connsiteY24" fmla="*/ 505783 h 957919"/>
                  <a:gd name="connsiteX25" fmla="*/ 9039 w 15591"/>
                  <a:gd name="connsiteY25" fmla="*/ 568607 h 957919"/>
                  <a:gd name="connsiteX26" fmla="*/ 1244 w 15591"/>
                  <a:gd name="connsiteY26" fmla="*/ 576403 h 957919"/>
                  <a:gd name="connsiteX27" fmla="*/ -6552 w 15591"/>
                  <a:gd name="connsiteY27" fmla="*/ 568607 h 957919"/>
                  <a:gd name="connsiteX28" fmla="*/ -6552 w 15591"/>
                  <a:gd name="connsiteY28" fmla="*/ 442964 h 957919"/>
                  <a:gd name="connsiteX29" fmla="*/ -6552 w 15591"/>
                  <a:gd name="connsiteY29" fmla="*/ 380140 h 957919"/>
                  <a:gd name="connsiteX30" fmla="*/ 1244 w 15591"/>
                  <a:gd name="connsiteY30" fmla="*/ 372344 h 957919"/>
                  <a:gd name="connsiteX31" fmla="*/ 9039 w 15591"/>
                  <a:gd name="connsiteY31" fmla="*/ 380140 h 957919"/>
                  <a:gd name="connsiteX32" fmla="*/ 9039 w 15591"/>
                  <a:gd name="connsiteY32" fmla="*/ 442964 h 957919"/>
                  <a:gd name="connsiteX33" fmla="*/ 1244 w 15591"/>
                  <a:gd name="connsiteY33" fmla="*/ 450760 h 957919"/>
                  <a:gd name="connsiteX34" fmla="*/ -6552 w 15591"/>
                  <a:gd name="connsiteY34" fmla="*/ 442964 h 957919"/>
                  <a:gd name="connsiteX35" fmla="*/ -6552 w 15591"/>
                  <a:gd name="connsiteY35" fmla="*/ 317315 h 957919"/>
                  <a:gd name="connsiteX36" fmla="*/ -6552 w 15591"/>
                  <a:gd name="connsiteY36" fmla="*/ 254496 h 957919"/>
                  <a:gd name="connsiteX37" fmla="*/ 1244 w 15591"/>
                  <a:gd name="connsiteY37" fmla="*/ 246700 h 957919"/>
                  <a:gd name="connsiteX38" fmla="*/ 9039 w 15591"/>
                  <a:gd name="connsiteY38" fmla="*/ 254496 h 957919"/>
                  <a:gd name="connsiteX39" fmla="*/ 9039 w 15591"/>
                  <a:gd name="connsiteY39" fmla="*/ 317315 h 957919"/>
                  <a:gd name="connsiteX40" fmla="*/ 1244 w 15591"/>
                  <a:gd name="connsiteY40" fmla="*/ 325111 h 957919"/>
                  <a:gd name="connsiteX41" fmla="*/ -6552 w 15591"/>
                  <a:gd name="connsiteY41" fmla="*/ 317315 h 957919"/>
                  <a:gd name="connsiteX42" fmla="*/ -6552 w 15591"/>
                  <a:gd name="connsiteY42" fmla="*/ 191672 h 957919"/>
                  <a:gd name="connsiteX43" fmla="*/ -6552 w 15591"/>
                  <a:gd name="connsiteY43" fmla="*/ 128853 h 957919"/>
                  <a:gd name="connsiteX44" fmla="*/ 1244 w 15591"/>
                  <a:gd name="connsiteY44" fmla="*/ 121057 h 957919"/>
                  <a:gd name="connsiteX45" fmla="*/ 9039 w 15591"/>
                  <a:gd name="connsiteY45" fmla="*/ 128853 h 957919"/>
                  <a:gd name="connsiteX46" fmla="*/ 9039 w 15591"/>
                  <a:gd name="connsiteY46" fmla="*/ 191672 h 957919"/>
                  <a:gd name="connsiteX47" fmla="*/ 1244 w 15591"/>
                  <a:gd name="connsiteY47" fmla="*/ 199468 h 957919"/>
                  <a:gd name="connsiteX48" fmla="*/ -6552 w 15591"/>
                  <a:gd name="connsiteY48" fmla="*/ 191672 h 957919"/>
                  <a:gd name="connsiteX49" fmla="*/ -6552 w 15591"/>
                  <a:gd name="connsiteY49" fmla="*/ 66028 h 957919"/>
                  <a:gd name="connsiteX50" fmla="*/ -6552 w 15591"/>
                  <a:gd name="connsiteY50" fmla="*/ 3209 h 957919"/>
                  <a:gd name="connsiteX51" fmla="*/ 1244 w 15591"/>
                  <a:gd name="connsiteY51" fmla="*/ -4587 h 957919"/>
                  <a:gd name="connsiteX52" fmla="*/ 9039 w 15591"/>
                  <a:gd name="connsiteY52" fmla="*/ 3209 h 957919"/>
                  <a:gd name="connsiteX53" fmla="*/ 9039 w 15591"/>
                  <a:gd name="connsiteY53" fmla="*/ 66028 h 957919"/>
                  <a:gd name="connsiteX54" fmla="*/ 1244 w 15591"/>
                  <a:gd name="connsiteY54" fmla="*/ 73824 h 957919"/>
                  <a:gd name="connsiteX55" fmla="*/ -6552 w 15591"/>
                  <a:gd name="connsiteY55" fmla="*/ 66028 h 95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5591" h="957919">
                    <a:moveTo>
                      <a:pt x="-6552" y="945537"/>
                    </a:moveTo>
                    <a:lnTo>
                      <a:pt x="-6552" y="882718"/>
                    </a:lnTo>
                    <a:cubicBezTo>
                      <a:pt x="-6552" y="878410"/>
                      <a:pt x="-3060" y="874922"/>
                      <a:pt x="1244" y="874922"/>
                    </a:cubicBezTo>
                    <a:cubicBezTo>
                      <a:pt x="5552" y="874922"/>
                      <a:pt x="9039" y="878410"/>
                      <a:pt x="9039" y="882718"/>
                    </a:cubicBezTo>
                    <a:lnTo>
                      <a:pt x="9039" y="945537"/>
                    </a:lnTo>
                    <a:cubicBezTo>
                      <a:pt x="9039" y="949846"/>
                      <a:pt x="5552" y="953333"/>
                      <a:pt x="1244" y="953333"/>
                    </a:cubicBezTo>
                    <a:cubicBezTo>
                      <a:pt x="-3060" y="953333"/>
                      <a:pt x="-6552" y="949846"/>
                      <a:pt x="-6552" y="945537"/>
                    </a:cubicBezTo>
                    <a:close/>
                    <a:moveTo>
                      <a:pt x="-6552" y="819894"/>
                    </a:moveTo>
                    <a:lnTo>
                      <a:pt x="-6552" y="757070"/>
                    </a:lnTo>
                    <a:cubicBezTo>
                      <a:pt x="-6552" y="752767"/>
                      <a:pt x="-3060" y="749274"/>
                      <a:pt x="1244" y="749274"/>
                    </a:cubicBezTo>
                    <a:cubicBezTo>
                      <a:pt x="5552" y="749274"/>
                      <a:pt x="9039" y="752767"/>
                      <a:pt x="9039" y="757070"/>
                    </a:cubicBezTo>
                    <a:lnTo>
                      <a:pt x="9039" y="819894"/>
                    </a:lnTo>
                    <a:cubicBezTo>
                      <a:pt x="9039" y="824198"/>
                      <a:pt x="5552" y="827690"/>
                      <a:pt x="1244" y="827690"/>
                    </a:cubicBezTo>
                    <a:cubicBezTo>
                      <a:pt x="-3060" y="827690"/>
                      <a:pt x="-6552" y="824198"/>
                      <a:pt x="-6552" y="819894"/>
                    </a:cubicBezTo>
                    <a:close/>
                    <a:moveTo>
                      <a:pt x="-6552" y="694251"/>
                    </a:moveTo>
                    <a:lnTo>
                      <a:pt x="-6552" y="631426"/>
                    </a:lnTo>
                    <a:cubicBezTo>
                      <a:pt x="-6552" y="627123"/>
                      <a:pt x="-3060" y="623631"/>
                      <a:pt x="1244" y="623631"/>
                    </a:cubicBezTo>
                    <a:cubicBezTo>
                      <a:pt x="5552" y="623631"/>
                      <a:pt x="9039" y="627123"/>
                      <a:pt x="9039" y="631426"/>
                    </a:cubicBezTo>
                    <a:lnTo>
                      <a:pt x="9039" y="694251"/>
                    </a:lnTo>
                    <a:cubicBezTo>
                      <a:pt x="9039" y="698554"/>
                      <a:pt x="5552" y="702047"/>
                      <a:pt x="1244" y="702047"/>
                    </a:cubicBezTo>
                    <a:cubicBezTo>
                      <a:pt x="-3060" y="702047"/>
                      <a:pt x="-6552" y="698554"/>
                      <a:pt x="-6552" y="694251"/>
                    </a:cubicBezTo>
                    <a:close/>
                    <a:moveTo>
                      <a:pt x="-6552" y="568607"/>
                    </a:moveTo>
                    <a:lnTo>
                      <a:pt x="-6552" y="505783"/>
                    </a:lnTo>
                    <a:cubicBezTo>
                      <a:pt x="-6552" y="501480"/>
                      <a:pt x="-3060" y="497987"/>
                      <a:pt x="1244" y="497987"/>
                    </a:cubicBezTo>
                    <a:cubicBezTo>
                      <a:pt x="5552" y="497987"/>
                      <a:pt x="9039" y="501480"/>
                      <a:pt x="9039" y="505783"/>
                    </a:cubicBezTo>
                    <a:lnTo>
                      <a:pt x="9039" y="568607"/>
                    </a:lnTo>
                    <a:cubicBezTo>
                      <a:pt x="9039" y="572911"/>
                      <a:pt x="5552" y="576403"/>
                      <a:pt x="1244" y="576403"/>
                    </a:cubicBezTo>
                    <a:cubicBezTo>
                      <a:pt x="-3060" y="576403"/>
                      <a:pt x="-6552" y="572911"/>
                      <a:pt x="-6552" y="568607"/>
                    </a:cubicBezTo>
                    <a:close/>
                    <a:moveTo>
                      <a:pt x="-6552" y="442964"/>
                    </a:moveTo>
                    <a:lnTo>
                      <a:pt x="-6552" y="380140"/>
                    </a:lnTo>
                    <a:cubicBezTo>
                      <a:pt x="-6552" y="375836"/>
                      <a:pt x="-3060" y="372344"/>
                      <a:pt x="1244" y="372344"/>
                    </a:cubicBezTo>
                    <a:cubicBezTo>
                      <a:pt x="5552" y="372344"/>
                      <a:pt x="9039" y="375836"/>
                      <a:pt x="9039" y="380140"/>
                    </a:cubicBezTo>
                    <a:lnTo>
                      <a:pt x="9039" y="442964"/>
                    </a:lnTo>
                    <a:cubicBezTo>
                      <a:pt x="9039" y="447267"/>
                      <a:pt x="5552" y="450760"/>
                      <a:pt x="1244" y="450760"/>
                    </a:cubicBezTo>
                    <a:cubicBezTo>
                      <a:pt x="-3060" y="450760"/>
                      <a:pt x="-6552" y="447267"/>
                      <a:pt x="-6552" y="442964"/>
                    </a:cubicBezTo>
                    <a:close/>
                    <a:moveTo>
                      <a:pt x="-6552" y="317315"/>
                    </a:moveTo>
                    <a:lnTo>
                      <a:pt x="-6552" y="254496"/>
                    </a:lnTo>
                    <a:cubicBezTo>
                      <a:pt x="-6552" y="250188"/>
                      <a:pt x="-3060" y="246700"/>
                      <a:pt x="1244" y="246700"/>
                    </a:cubicBezTo>
                    <a:cubicBezTo>
                      <a:pt x="5552" y="246700"/>
                      <a:pt x="9039" y="250188"/>
                      <a:pt x="9039" y="254496"/>
                    </a:cubicBezTo>
                    <a:lnTo>
                      <a:pt x="9039" y="317315"/>
                    </a:lnTo>
                    <a:cubicBezTo>
                      <a:pt x="9039" y="321624"/>
                      <a:pt x="5552" y="325111"/>
                      <a:pt x="1244" y="325111"/>
                    </a:cubicBezTo>
                    <a:cubicBezTo>
                      <a:pt x="-3060" y="325111"/>
                      <a:pt x="-6552" y="321624"/>
                      <a:pt x="-6552" y="317315"/>
                    </a:cubicBezTo>
                    <a:close/>
                    <a:moveTo>
                      <a:pt x="-6552" y="191672"/>
                    </a:moveTo>
                    <a:lnTo>
                      <a:pt x="-6552" y="128853"/>
                    </a:lnTo>
                    <a:cubicBezTo>
                      <a:pt x="-6552" y="124544"/>
                      <a:pt x="-3060" y="121057"/>
                      <a:pt x="1244" y="121057"/>
                    </a:cubicBezTo>
                    <a:cubicBezTo>
                      <a:pt x="5552" y="121057"/>
                      <a:pt x="9039" y="124544"/>
                      <a:pt x="9039" y="128853"/>
                    </a:cubicBezTo>
                    <a:lnTo>
                      <a:pt x="9039" y="191672"/>
                    </a:lnTo>
                    <a:cubicBezTo>
                      <a:pt x="9039" y="195980"/>
                      <a:pt x="5552" y="199468"/>
                      <a:pt x="1244" y="199468"/>
                    </a:cubicBezTo>
                    <a:cubicBezTo>
                      <a:pt x="-3060" y="199468"/>
                      <a:pt x="-6552" y="195980"/>
                      <a:pt x="-6552" y="191672"/>
                    </a:cubicBezTo>
                    <a:close/>
                    <a:moveTo>
                      <a:pt x="-6552" y="66028"/>
                    </a:moveTo>
                    <a:lnTo>
                      <a:pt x="-6552" y="3209"/>
                    </a:lnTo>
                    <a:cubicBezTo>
                      <a:pt x="-6552" y="-1099"/>
                      <a:pt x="-3060" y="-4587"/>
                      <a:pt x="1244" y="-4587"/>
                    </a:cubicBezTo>
                    <a:cubicBezTo>
                      <a:pt x="5552" y="-4587"/>
                      <a:pt x="9039" y="-1099"/>
                      <a:pt x="9039" y="3209"/>
                    </a:cubicBezTo>
                    <a:lnTo>
                      <a:pt x="9039" y="66028"/>
                    </a:lnTo>
                    <a:cubicBezTo>
                      <a:pt x="9039" y="70332"/>
                      <a:pt x="5552" y="73824"/>
                      <a:pt x="1244" y="73824"/>
                    </a:cubicBezTo>
                    <a:cubicBezTo>
                      <a:pt x="-3060" y="73824"/>
                      <a:pt x="-6552" y="70332"/>
                      <a:pt x="-6552" y="66028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9" name="Figura a mano libera: forma 1398">
                <a:extLst>
                  <a:ext uri="{FF2B5EF4-FFF2-40B4-BE49-F238E27FC236}">
                    <a16:creationId xmlns:a16="http://schemas.microsoft.com/office/drawing/2014/main" id="{C0B8DFA8-EADA-4CC2-9267-7E0B55E3F712}"/>
                  </a:ext>
                </a:extLst>
              </p:cNvPr>
              <p:cNvSpPr/>
              <p:nvPr/>
            </p:nvSpPr>
            <p:spPr>
              <a:xfrm flipV="1">
                <a:off x="9339259" y="3609189"/>
                <a:ext cx="15591" cy="46775"/>
              </a:xfrm>
              <a:custGeom>
                <a:avLst/>
                <a:gdLst>
                  <a:gd name="connsiteX0" fmla="*/ -6552 w 15591"/>
                  <a:gd name="connsiteY0" fmla="*/ 35591 h 46775"/>
                  <a:gd name="connsiteX1" fmla="*/ -6552 w 15591"/>
                  <a:gd name="connsiteY1" fmla="*/ 4408 h 46775"/>
                  <a:gd name="connsiteX2" fmla="*/ 1244 w 15591"/>
                  <a:gd name="connsiteY2" fmla="*/ -3388 h 46775"/>
                  <a:gd name="connsiteX3" fmla="*/ 9039 w 15591"/>
                  <a:gd name="connsiteY3" fmla="*/ 4408 h 46775"/>
                  <a:gd name="connsiteX4" fmla="*/ 9039 w 15591"/>
                  <a:gd name="connsiteY4" fmla="*/ 35591 h 46775"/>
                  <a:gd name="connsiteX5" fmla="*/ 1244 w 15591"/>
                  <a:gd name="connsiteY5" fmla="*/ 43387 h 46775"/>
                  <a:gd name="connsiteX6" fmla="*/ -6552 w 15591"/>
                  <a:gd name="connsiteY6" fmla="*/ 35591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6552" y="35591"/>
                    </a:moveTo>
                    <a:lnTo>
                      <a:pt x="-6552" y="4408"/>
                    </a:lnTo>
                    <a:cubicBezTo>
                      <a:pt x="-6552" y="99"/>
                      <a:pt x="-3060" y="-3388"/>
                      <a:pt x="1244" y="-3388"/>
                    </a:cubicBezTo>
                    <a:cubicBezTo>
                      <a:pt x="5552" y="-3388"/>
                      <a:pt x="9039" y="99"/>
                      <a:pt x="9039" y="4408"/>
                    </a:cubicBezTo>
                    <a:lnTo>
                      <a:pt x="9039" y="35591"/>
                    </a:lnTo>
                    <a:cubicBezTo>
                      <a:pt x="9039" y="39894"/>
                      <a:pt x="5552" y="43387"/>
                      <a:pt x="1244" y="43387"/>
                    </a:cubicBezTo>
                    <a:cubicBezTo>
                      <a:pt x="-3060" y="43387"/>
                      <a:pt x="-6552" y="39894"/>
                      <a:pt x="-6552" y="35591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0" name="Figura a mano libera: forma 1399">
                <a:extLst>
                  <a:ext uri="{FF2B5EF4-FFF2-40B4-BE49-F238E27FC236}">
                    <a16:creationId xmlns:a16="http://schemas.microsoft.com/office/drawing/2014/main" id="{5D7BE1D4-C795-4AB1-9C51-F1E4FAED1CC3}"/>
                  </a:ext>
                </a:extLst>
              </p:cNvPr>
              <p:cNvSpPr/>
              <p:nvPr/>
            </p:nvSpPr>
            <p:spPr>
              <a:xfrm flipV="1">
                <a:off x="9962897" y="2447667"/>
                <a:ext cx="15591" cy="46775"/>
              </a:xfrm>
              <a:custGeom>
                <a:avLst/>
                <a:gdLst>
                  <a:gd name="connsiteX0" fmla="*/ -7592 w 15591"/>
                  <a:gd name="connsiteY0" fmla="*/ 33058 h 46775"/>
                  <a:gd name="connsiteX1" fmla="*/ -7592 w 15591"/>
                  <a:gd name="connsiteY1" fmla="*/ 1875 h 46775"/>
                  <a:gd name="connsiteX2" fmla="*/ 204 w 15591"/>
                  <a:gd name="connsiteY2" fmla="*/ -5921 h 46775"/>
                  <a:gd name="connsiteX3" fmla="*/ 7999 w 15591"/>
                  <a:gd name="connsiteY3" fmla="*/ 1875 h 46775"/>
                  <a:gd name="connsiteX4" fmla="*/ 7999 w 15591"/>
                  <a:gd name="connsiteY4" fmla="*/ 33058 h 46775"/>
                  <a:gd name="connsiteX5" fmla="*/ 204 w 15591"/>
                  <a:gd name="connsiteY5" fmla="*/ 40854 h 46775"/>
                  <a:gd name="connsiteX6" fmla="*/ -7592 w 15591"/>
                  <a:gd name="connsiteY6" fmla="*/ 33058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7592" y="33058"/>
                    </a:moveTo>
                    <a:lnTo>
                      <a:pt x="-7592" y="1875"/>
                    </a:lnTo>
                    <a:cubicBezTo>
                      <a:pt x="-7592" y="-2428"/>
                      <a:pt x="-4099" y="-5921"/>
                      <a:pt x="204" y="-5921"/>
                    </a:cubicBezTo>
                    <a:cubicBezTo>
                      <a:pt x="4512" y="-5921"/>
                      <a:pt x="7999" y="-2428"/>
                      <a:pt x="7999" y="1875"/>
                    </a:cubicBezTo>
                    <a:lnTo>
                      <a:pt x="7999" y="33058"/>
                    </a:lnTo>
                    <a:cubicBezTo>
                      <a:pt x="7999" y="37362"/>
                      <a:pt x="4512" y="40854"/>
                      <a:pt x="204" y="40854"/>
                    </a:cubicBezTo>
                    <a:cubicBezTo>
                      <a:pt x="-4099" y="40854"/>
                      <a:pt x="-7592" y="37362"/>
                      <a:pt x="-7592" y="33058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1" name="Figura a mano libera: forma 1400">
                <a:extLst>
                  <a:ext uri="{FF2B5EF4-FFF2-40B4-BE49-F238E27FC236}">
                    <a16:creationId xmlns:a16="http://schemas.microsoft.com/office/drawing/2014/main" id="{FF6111AE-5617-4EFA-8BCE-E7043E8B6CE2}"/>
                  </a:ext>
                </a:extLst>
              </p:cNvPr>
              <p:cNvSpPr/>
              <p:nvPr/>
            </p:nvSpPr>
            <p:spPr>
              <a:xfrm flipV="1">
                <a:off x="9962897" y="2545666"/>
                <a:ext cx="15591" cy="349686"/>
              </a:xfrm>
              <a:custGeom>
                <a:avLst/>
                <a:gdLst>
                  <a:gd name="connsiteX0" fmla="*/ -7592 w 15591"/>
                  <a:gd name="connsiteY0" fmla="*/ 336513 h 349686"/>
                  <a:gd name="connsiteX1" fmla="*/ -7592 w 15591"/>
                  <a:gd name="connsiteY1" fmla="*/ 269693 h 349686"/>
                  <a:gd name="connsiteX2" fmla="*/ 204 w 15591"/>
                  <a:gd name="connsiteY2" fmla="*/ 261897 h 349686"/>
                  <a:gd name="connsiteX3" fmla="*/ 7999 w 15591"/>
                  <a:gd name="connsiteY3" fmla="*/ 269693 h 349686"/>
                  <a:gd name="connsiteX4" fmla="*/ 7999 w 15591"/>
                  <a:gd name="connsiteY4" fmla="*/ 336513 h 349686"/>
                  <a:gd name="connsiteX5" fmla="*/ 204 w 15591"/>
                  <a:gd name="connsiteY5" fmla="*/ 344309 h 349686"/>
                  <a:gd name="connsiteX6" fmla="*/ -7592 w 15591"/>
                  <a:gd name="connsiteY6" fmla="*/ 336513 h 349686"/>
                  <a:gd name="connsiteX7" fmla="*/ -7592 w 15591"/>
                  <a:gd name="connsiteY7" fmla="*/ 202877 h 349686"/>
                  <a:gd name="connsiteX8" fmla="*/ -7592 w 15591"/>
                  <a:gd name="connsiteY8" fmla="*/ 136056 h 349686"/>
                  <a:gd name="connsiteX9" fmla="*/ 204 w 15591"/>
                  <a:gd name="connsiteY9" fmla="*/ 128260 h 349686"/>
                  <a:gd name="connsiteX10" fmla="*/ 7999 w 15591"/>
                  <a:gd name="connsiteY10" fmla="*/ 136056 h 349686"/>
                  <a:gd name="connsiteX11" fmla="*/ 7999 w 15591"/>
                  <a:gd name="connsiteY11" fmla="*/ 202877 h 349686"/>
                  <a:gd name="connsiteX12" fmla="*/ 204 w 15591"/>
                  <a:gd name="connsiteY12" fmla="*/ 210673 h 349686"/>
                  <a:gd name="connsiteX13" fmla="*/ -7592 w 15591"/>
                  <a:gd name="connsiteY13" fmla="*/ 202877 h 349686"/>
                  <a:gd name="connsiteX14" fmla="*/ -7592 w 15591"/>
                  <a:gd name="connsiteY14" fmla="*/ 69240 h 349686"/>
                  <a:gd name="connsiteX15" fmla="*/ -7592 w 15591"/>
                  <a:gd name="connsiteY15" fmla="*/ 2419 h 349686"/>
                  <a:gd name="connsiteX16" fmla="*/ 204 w 15591"/>
                  <a:gd name="connsiteY16" fmla="*/ -5377 h 349686"/>
                  <a:gd name="connsiteX17" fmla="*/ 7999 w 15591"/>
                  <a:gd name="connsiteY17" fmla="*/ 2419 h 349686"/>
                  <a:gd name="connsiteX18" fmla="*/ 7999 w 15591"/>
                  <a:gd name="connsiteY18" fmla="*/ 69240 h 349686"/>
                  <a:gd name="connsiteX19" fmla="*/ 204 w 15591"/>
                  <a:gd name="connsiteY19" fmla="*/ 77036 h 349686"/>
                  <a:gd name="connsiteX20" fmla="*/ -7592 w 15591"/>
                  <a:gd name="connsiteY20" fmla="*/ 69240 h 349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591" h="349686">
                    <a:moveTo>
                      <a:pt x="-7592" y="336513"/>
                    </a:moveTo>
                    <a:lnTo>
                      <a:pt x="-7592" y="269693"/>
                    </a:lnTo>
                    <a:cubicBezTo>
                      <a:pt x="-7592" y="265389"/>
                      <a:pt x="-4099" y="261897"/>
                      <a:pt x="204" y="261897"/>
                    </a:cubicBezTo>
                    <a:cubicBezTo>
                      <a:pt x="4512" y="261897"/>
                      <a:pt x="7999" y="265389"/>
                      <a:pt x="7999" y="269693"/>
                    </a:cubicBezTo>
                    <a:lnTo>
                      <a:pt x="7999" y="336513"/>
                    </a:lnTo>
                    <a:cubicBezTo>
                      <a:pt x="7999" y="340817"/>
                      <a:pt x="4512" y="344309"/>
                      <a:pt x="204" y="344309"/>
                    </a:cubicBezTo>
                    <a:cubicBezTo>
                      <a:pt x="-4099" y="344309"/>
                      <a:pt x="-7592" y="340817"/>
                      <a:pt x="-7592" y="336513"/>
                    </a:cubicBezTo>
                    <a:close/>
                    <a:moveTo>
                      <a:pt x="-7592" y="202877"/>
                    </a:moveTo>
                    <a:lnTo>
                      <a:pt x="-7592" y="136056"/>
                    </a:lnTo>
                    <a:cubicBezTo>
                      <a:pt x="-7592" y="131752"/>
                      <a:pt x="-4099" y="128260"/>
                      <a:pt x="204" y="128260"/>
                    </a:cubicBezTo>
                    <a:cubicBezTo>
                      <a:pt x="4512" y="128260"/>
                      <a:pt x="7999" y="131752"/>
                      <a:pt x="7999" y="136056"/>
                    </a:cubicBezTo>
                    <a:lnTo>
                      <a:pt x="7999" y="202877"/>
                    </a:lnTo>
                    <a:cubicBezTo>
                      <a:pt x="7999" y="207180"/>
                      <a:pt x="4512" y="210673"/>
                      <a:pt x="204" y="210673"/>
                    </a:cubicBezTo>
                    <a:cubicBezTo>
                      <a:pt x="-4099" y="210673"/>
                      <a:pt x="-7592" y="207180"/>
                      <a:pt x="-7592" y="202877"/>
                    </a:cubicBezTo>
                    <a:close/>
                    <a:moveTo>
                      <a:pt x="-7592" y="69240"/>
                    </a:moveTo>
                    <a:lnTo>
                      <a:pt x="-7592" y="2419"/>
                    </a:lnTo>
                    <a:cubicBezTo>
                      <a:pt x="-7592" y="-1884"/>
                      <a:pt x="-4099" y="-5377"/>
                      <a:pt x="204" y="-5377"/>
                    </a:cubicBezTo>
                    <a:cubicBezTo>
                      <a:pt x="4512" y="-5377"/>
                      <a:pt x="7999" y="-1884"/>
                      <a:pt x="7999" y="2419"/>
                    </a:cubicBezTo>
                    <a:lnTo>
                      <a:pt x="7999" y="69240"/>
                    </a:lnTo>
                    <a:cubicBezTo>
                      <a:pt x="7999" y="73543"/>
                      <a:pt x="4512" y="77036"/>
                      <a:pt x="204" y="77036"/>
                    </a:cubicBezTo>
                    <a:cubicBezTo>
                      <a:pt x="-4099" y="77036"/>
                      <a:pt x="-7592" y="73543"/>
                      <a:pt x="-7592" y="69240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2" name="Figura a mano libera: forma 1401">
                <a:extLst>
                  <a:ext uri="{FF2B5EF4-FFF2-40B4-BE49-F238E27FC236}">
                    <a16:creationId xmlns:a16="http://schemas.microsoft.com/office/drawing/2014/main" id="{4EB6BF9E-B65B-4614-84A9-0945432F23AB}"/>
                  </a:ext>
                </a:extLst>
              </p:cNvPr>
              <p:cNvSpPr/>
              <p:nvPr/>
            </p:nvSpPr>
            <p:spPr>
              <a:xfrm flipV="1">
                <a:off x="9962897" y="2946577"/>
                <a:ext cx="15591" cy="46775"/>
              </a:xfrm>
              <a:custGeom>
                <a:avLst/>
                <a:gdLst>
                  <a:gd name="connsiteX0" fmla="*/ -7592 w 15591"/>
                  <a:gd name="connsiteY0" fmla="*/ 34146 h 46775"/>
                  <a:gd name="connsiteX1" fmla="*/ -7592 w 15591"/>
                  <a:gd name="connsiteY1" fmla="*/ 2963 h 46775"/>
                  <a:gd name="connsiteX2" fmla="*/ 204 w 15591"/>
                  <a:gd name="connsiteY2" fmla="*/ -4833 h 46775"/>
                  <a:gd name="connsiteX3" fmla="*/ 7999 w 15591"/>
                  <a:gd name="connsiteY3" fmla="*/ 2963 h 46775"/>
                  <a:gd name="connsiteX4" fmla="*/ 7999 w 15591"/>
                  <a:gd name="connsiteY4" fmla="*/ 34146 h 46775"/>
                  <a:gd name="connsiteX5" fmla="*/ 204 w 15591"/>
                  <a:gd name="connsiteY5" fmla="*/ 41942 h 46775"/>
                  <a:gd name="connsiteX6" fmla="*/ -7592 w 15591"/>
                  <a:gd name="connsiteY6" fmla="*/ 34146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7592" y="34146"/>
                    </a:moveTo>
                    <a:lnTo>
                      <a:pt x="-7592" y="2963"/>
                    </a:lnTo>
                    <a:cubicBezTo>
                      <a:pt x="-7592" y="-1340"/>
                      <a:pt x="-4099" y="-4833"/>
                      <a:pt x="204" y="-4833"/>
                    </a:cubicBezTo>
                    <a:cubicBezTo>
                      <a:pt x="4512" y="-4833"/>
                      <a:pt x="7999" y="-1340"/>
                      <a:pt x="7999" y="2963"/>
                    </a:cubicBezTo>
                    <a:lnTo>
                      <a:pt x="7999" y="34146"/>
                    </a:lnTo>
                    <a:cubicBezTo>
                      <a:pt x="7999" y="38450"/>
                      <a:pt x="4512" y="41942"/>
                      <a:pt x="204" y="41942"/>
                    </a:cubicBezTo>
                    <a:cubicBezTo>
                      <a:pt x="-4099" y="41942"/>
                      <a:pt x="-7592" y="38450"/>
                      <a:pt x="-7592" y="34146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3" name="Figura a mano libera: forma 1402">
                <a:extLst>
                  <a:ext uri="{FF2B5EF4-FFF2-40B4-BE49-F238E27FC236}">
                    <a16:creationId xmlns:a16="http://schemas.microsoft.com/office/drawing/2014/main" id="{D3BD6517-4CEB-45BC-A0E9-EAE83F0D772D}"/>
                  </a:ext>
                </a:extLst>
              </p:cNvPr>
              <p:cNvSpPr/>
              <p:nvPr/>
            </p:nvSpPr>
            <p:spPr>
              <a:xfrm flipV="1">
                <a:off x="10321487" y="2930985"/>
                <a:ext cx="15591" cy="46775"/>
              </a:xfrm>
              <a:custGeom>
                <a:avLst/>
                <a:gdLst>
                  <a:gd name="connsiteX0" fmla="*/ -8190 w 15591"/>
                  <a:gd name="connsiteY0" fmla="*/ 34112 h 46775"/>
                  <a:gd name="connsiteX1" fmla="*/ -8190 w 15591"/>
                  <a:gd name="connsiteY1" fmla="*/ 2929 h 46775"/>
                  <a:gd name="connsiteX2" fmla="*/ -394 w 15591"/>
                  <a:gd name="connsiteY2" fmla="*/ -4867 h 46775"/>
                  <a:gd name="connsiteX3" fmla="*/ 7402 w 15591"/>
                  <a:gd name="connsiteY3" fmla="*/ 2929 h 46775"/>
                  <a:gd name="connsiteX4" fmla="*/ 7402 w 15591"/>
                  <a:gd name="connsiteY4" fmla="*/ 34112 h 46775"/>
                  <a:gd name="connsiteX5" fmla="*/ -394 w 15591"/>
                  <a:gd name="connsiteY5" fmla="*/ 41908 h 46775"/>
                  <a:gd name="connsiteX6" fmla="*/ -8190 w 15591"/>
                  <a:gd name="connsiteY6" fmla="*/ 34112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8190" y="34112"/>
                    </a:moveTo>
                    <a:lnTo>
                      <a:pt x="-8190" y="2929"/>
                    </a:lnTo>
                    <a:cubicBezTo>
                      <a:pt x="-8190" y="-1374"/>
                      <a:pt x="-4697" y="-4867"/>
                      <a:pt x="-394" y="-4867"/>
                    </a:cubicBezTo>
                    <a:cubicBezTo>
                      <a:pt x="3914" y="-4867"/>
                      <a:pt x="7402" y="-1374"/>
                      <a:pt x="7402" y="2929"/>
                    </a:cubicBezTo>
                    <a:lnTo>
                      <a:pt x="7402" y="34112"/>
                    </a:lnTo>
                    <a:cubicBezTo>
                      <a:pt x="7402" y="38416"/>
                      <a:pt x="3914" y="41908"/>
                      <a:pt x="-394" y="41908"/>
                    </a:cubicBezTo>
                    <a:cubicBezTo>
                      <a:pt x="-4697" y="41908"/>
                      <a:pt x="-8190" y="38416"/>
                      <a:pt x="-8190" y="34112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4" name="Figura a mano libera: forma 1403">
                <a:extLst>
                  <a:ext uri="{FF2B5EF4-FFF2-40B4-BE49-F238E27FC236}">
                    <a16:creationId xmlns:a16="http://schemas.microsoft.com/office/drawing/2014/main" id="{56A64ACC-5AFF-4D01-83AC-A1FA8C321452}"/>
                  </a:ext>
                </a:extLst>
              </p:cNvPr>
              <p:cNvSpPr/>
              <p:nvPr/>
            </p:nvSpPr>
            <p:spPr>
              <a:xfrm flipV="1">
                <a:off x="10321487" y="3019333"/>
                <a:ext cx="15591" cy="72756"/>
              </a:xfrm>
              <a:custGeom>
                <a:avLst/>
                <a:gdLst>
                  <a:gd name="connsiteX0" fmla="*/ -8190 w 15591"/>
                  <a:gd name="connsiteY0" fmla="*/ 60314 h 72756"/>
                  <a:gd name="connsiteX1" fmla="*/ -8190 w 15591"/>
                  <a:gd name="connsiteY1" fmla="*/ 3150 h 72756"/>
                  <a:gd name="connsiteX2" fmla="*/ -394 w 15591"/>
                  <a:gd name="connsiteY2" fmla="*/ -4646 h 72756"/>
                  <a:gd name="connsiteX3" fmla="*/ 7402 w 15591"/>
                  <a:gd name="connsiteY3" fmla="*/ 3150 h 72756"/>
                  <a:gd name="connsiteX4" fmla="*/ 7402 w 15591"/>
                  <a:gd name="connsiteY4" fmla="*/ 60314 h 72756"/>
                  <a:gd name="connsiteX5" fmla="*/ -394 w 15591"/>
                  <a:gd name="connsiteY5" fmla="*/ 68110 h 72756"/>
                  <a:gd name="connsiteX6" fmla="*/ -8190 w 15591"/>
                  <a:gd name="connsiteY6" fmla="*/ 60314 h 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72756">
                    <a:moveTo>
                      <a:pt x="-8190" y="60314"/>
                    </a:moveTo>
                    <a:lnTo>
                      <a:pt x="-8190" y="3150"/>
                    </a:lnTo>
                    <a:cubicBezTo>
                      <a:pt x="-8190" y="-1159"/>
                      <a:pt x="-4697" y="-4646"/>
                      <a:pt x="-394" y="-4646"/>
                    </a:cubicBezTo>
                    <a:cubicBezTo>
                      <a:pt x="3914" y="-4646"/>
                      <a:pt x="7402" y="-1159"/>
                      <a:pt x="7402" y="3150"/>
                    </a:cubicBezTo>
                    <a:lnTo>
                      <a:pt x="7402" y="60314"/>
                    </a:lnTo>
                    <a:cubicBezTo>
                      <a:pt x="7402" y="64618"/>
                      <a:pt x="3914" y="68110"/>
                      <a:pt x="-394" y="68110"/>
                    </a:cubicBezTo>
                    <a:cubicBezTo>
                      <a:pt x="-4697" y="68110"/>
                      <a:pt x="-8190" y="64618"/>
                      <a:pt x="-8190" y="6031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5" name="Figura a mano libera: forma 1404">
                <a:extLst>
                  <a:ext uri="{FF2B5EF4-FFF2-40B4-BE49-F238E27FC236}">
                    <a16:creationId xmlns:a16="http://schemas.microsoft.com/office/drawing/2014/main" id="{25919D9D-4EC8-4849-84D3-78B419F5D1A1}"/>
                  </a:ext>
                </a:extLst>
              </p:cNvPr>
              <p:cNvSpPr/>
              <p:nvPr/>
            </p:nvSpPr>
            <p:spPr>
              <a:xfrm flipV="1">
                <a:off x="10321487" y="3133667"/>
                <a:ext cx="15591" cy="46775"/>
              </a:xfrm>
              <a:custGeom>
                <a:avLst/>
                <a:gdLst>
                  <a:gd name="connsiteX0" fmla="*/ -8190 w 15591"/>
                  <a:gd name="connsiteY0" fmla="*/ 34554 h 46775"/>
                  <a:gd name="connsiteX1" fmla="*/ -8190 w 15591"/>
                  <a:gd name="connsiteY1" fmla="*/ 3371 h 46775"/>
                  <a:gd name="connsiteX2" fmla="*/ -394 w 15591"/>
                  <a:gd name="connsiteY2" fmla="*/ -4425 h 46775"/>
                  <a:gd name="connsiteX3" fmla="*/ 7402 w 15591"/>
                  <a:gd name="connsiteY3" fmla="*/ 3371 h 46775"/>
                  <a:gd name="connsiteX4" fmla="*/ 7402 w 15591"/>
                  <a:gd name="connsiteY4" fmla="*/ 34554 h 46775"/>
                  <a:gd name="connsiteX5" fmla="*/ -394 w 15591"/>
                  <a:gd name="connsiteY5" fmla="*/ 42350 h 46775"/>
                  <a:gd name="connsiteX6" fmla="*/ -8190 w 15591"/>
                  <a:gd name="connsiteY6" fmla="*/ 34554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8190" y="34554"/>
                    </a:moveTo>
                    <a:lnTo>
                      <a:pt x="-8190" y="3371"/>
                    </a:lnTo>
                    <a:cubicBezTo>
                      <a:pt x="-8190" y="-938"/>
                      <a:pt x="-4697" y="-4425"/>
                      <a:pt x="-394" y="-4425"/>
                    </a:cubicBezTo>
                    <a:cubicBezTo>
                      <a:pt x="3914" y="-4425"/>
                      <a:pt x="7402" y="-938"/>
                      <a:pt x="7402" y="3371"/>
                    </a:cubicBezTo>
                    <a:lnTo>
                      <a:pt x="7402" y="34554"/>
                    </a:lnTo>
                    <a:cubicBezTo>
                      <a:pt x="7402" y="38858"/>
                      <a:pt x="3914" y="42350"/>
                      <a:pt x="-394" y="42350"/>
                    </a:cubicBezTo>
                    <a:cubicBezTo>
                      <a:pt x="-4697" y="42350"/>
                      <a:pt x="-8190" y="38858"/>
                      <a:pt x="-8190" y="3455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6" name="Figura a mano libera: forma 1405">
                <a:extLst>
                  <a:ext uri="{FF2B5EF4-FFF2-40B4-BE49-F238E27FC236}">
                    <a16:creationId xmlns:a16="http://schemas.microsoft.com/office/drawing/2014/main" id="{68EF1E7C-B68F-42B7-B03F-06963E5FB7F4}"/>
                  </a:ext>
                </a:extLst>
              </p:cNvPr>
              <p:cNvSpPr/>
              <p:nvPr/>
            </p:nvSpPr>
            <p:spPr>
              <a:xfrm flipV="1">
                <a:off x="10945135" y="2728303"/>
                <a:ext cx="15591" cy="46775"/>
              </a:xfrm>
              <a:custGeom>
                <a:avLst/>
                <a:gdLst>
                  <a:gd name="connsiteX0" fmla="*/ -9230 w 15591"/>
                  <a:gd name="connsiteY0" fmla="*/ 33670 h 46775"/>
                  <a:gd name="connsiteX1" fmla="*/ -9230 w 15591"/>
                  <a:gd name="connsiteY1" fmla="*/ 2487 h 46775"/>
                  <a:gd name="connsiteX2" fmla="*/ -1434 w 15591"/>
                  <a:gd name="connsiteY2" fmla="*/ -5309 h 46775"/>
                  <a:gd name="connsiteX3" fmla="*/ 6362 w 15591"/>
                  <a:gd name="connsiteY3" fmla="*/ 2487 h 46775"/>
                  <a:gd name="connsiteX4" fmla="*/ 6362 w 15591"/>
                  <a:gd name="connsiteY4" fmla="*/ 33670 h 46775"/>
                  <a:gd name="connsiteX5" fmla="*/ -1434 w 15591"/>
                  <a:gd name="connsiteY5" fmla="*/ 41466 h 46775"/>
                  <a:gd name="connsiteX6" fmla="*/ -9230 w 15591"/>
                  <a:gd name="connsiteY6" fmla="*/ 33670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9230" y="33670"/>
                    </a:moveTo>
                    <a:lnTo>
                      <a:pt x="-9230" y="2487"/>
                    </a:lnTo>
                    <a:cubicBezTo>
                      <a:pt x="-9230" y="-1816"/>
                      <a:pt x="-5748" y="-5309"/>
                      <a:pt x="-1434" y="-5309"/>
                    </a:cubicBezTo>
                    <a:cubicBezTo>
                      <a:pt x="2880" y="-5309"/>
                      <a:pt x="6362" y="-1816"/>
                      <a:pt x="6362" y="2487"/>
                    </a:cubicBezTo>
                    <a:lnTo>
                      <a:pt x="6362" y="33670"/>
                    </a:lnTo>
                    <a:cubicBezTo>
                      <a:pt x="6362" y="37974"/>
                      <a:pt x="2880" y="41466"/>
                      <a:pt x="-1434" y="41466"/>
                    </a:cubicBezTo>
                    <a:cubicBezTo>
                      <a:pt x="-5748" y="41466"/>
                      <a:pt x="-9230" y="37974"/>
                      <a:pt x="-9230" y="33670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7" name="Figura a mano libera: forma 1406">
                <a:extLst>
                  <a:ext uri="{FF2B5EF4-FFF2-40B4-BE49-F238E27FC236}">
                    <a16:creationId xmlns:a16="http://schemas.microsoft.com/office/drawing/2014/main" id="{C5E929B3-6AB8-4175-A651-6C2264567D41}"/>
                  </a:ext>
                </a:extLst>
              </p:cNvPr>
              <p:cNvSpPr/>
              <p:nvPr/>
            </p:nvSpPr>
            <p:spPr>
              <a:xfrm flipV="1">
                <a:off x="10945135" y="2819255"/>
                <a:ext cx="15591" cy="792538"/>
              </a:xfrm>
              <a:custGeom>
                <a:avLst/>
                <a:gdLst>
                  <a:gd name="connsiteX0" fmla="*/ -9230 w 15591"/>
                  <a:gd name="connsiteY0" fmla="*/ 780445 h 792538"/>
                  <a:gd name="connsiteX1" fmla="*/ -9230 w 15591"/>
                  <a:gd name="connsiteY1" fmla="*/ 720682 h 792538"/>
                  <a:gd name="connsiteX2" fmla="*/ -1434 w 15591"/>
                  <a:gd name="connsiteY2" fmla="*/ 712886 h 792538"/>
                  <a:gd name="connsiteX3" fmla="*/ 6362 w 15591"/>
                  <a:gd name="connsiteY3" fmla="*/ 720682 h 792538"/>
                  <a:gd name="connsiteX4" fmla="*/ 6362 w 15591"/>
                  <a:gd name="connsiteY4" fmla="*/ 780445 h 792538"/>
                  <a:gd name="connsiteX5" fmla="*/ -1434 w 15591"/>
                  <a:gd name="connsiteY5" fmla="*/ 788241 h 792538"/>
                  <a:gd name="connsiteX6" fmla="*/ -9230 w 15591"/>
                  <a:gd name="connsiteY6" fmla="*/ 780445 h 792538"/>
                  <a:gd name="connsiteX7" fmla="*/ -9230 w 15591"/>
                  <a:gd name="connsiteY7" fmla="*/ 660919 h 792538"/>
                  <a:gd name="connsiteX8" fmla="*/ -9230 w 15591"/>
                  <a:gd name="connsiteY8" fmla="*/ 601150 h 792538"/>
                  <a:gd name="connsiteX9" fmla="*/ -1434 w 15591"/>
                  <a:gd name="connsiteY9" fmla="*/ 593354 h 792538"/>
                  <a:gd name="connsiteX10" fmla="*/ 6362 w 15591"/>
                  <a:gd name="connsiteY10" fmla="*/ 601150 h 792538"/>
                  <a:gd name="connsiteX11" fmla="*/ 6362 w 15591"/>
                  <a:gd name="connsiteY11" fmla="*/ 660919 h 792538"/>
                  <a:gd name="connsiteX12" fmla="*/ -1434 w 15591"/>
                  <a:gd name="connsiteY12" fmla="*/ 668714 h 792538"/>
                  <a:gd name="connsiteX13" fmla="*/ -9230 w 15591"/>
                  <a:gd name="connsiteY13" fmla="*/ 660919 h 792538"/>
                  <a:gd name="connsiteX14" fmla="*/ -9230 w 15591"/>
                  <a:gd name="connsiteY14" fmla="*/ 541387 h 792538"/>
                  <a:gd name="connsiteX15" fmla="*/ -9230 w 15591"/>
                  <a:gd name="connsiteY15" fmla="*/ 481619 h 792538"/>
                  <a:gd name="connsiteX16" fmla="*/ -1434 w 15591"/>
                  <a:gd name="connsiteY16" fmla="*/ 473823 h 792538"/>
                  <a:gd name="connsiteX17" fmla="*/ 6362 w 15591"/>
                  <a:gd name="connsiteY17" fmla="*/ 481619 h 792538"/>
                  <a:gd name="connsiteX18" fmla="*/ 6362 w 15591"/>
                  <a:gd name="connsiteY18" fmla="*/ 541387 h 792538"/>
                  <a:gd name="connsiteX19" fmla="*/ -1434 w 15591"/>
                  <a:gd name="connsiteY19" fmla="*/ 549183 h 792538"/>
                  <a:gd name="connsiteX20" fmla="*/ -9230 w 15591"/>
                  <a:gd name="connsiteY20" fmla="*/ 541387 h 792538"/>
                  <a:gd name="connsiteX21" fmla="*/ -9230 w 15591"/>
                  <a:gd name="connsiteY21" fmla="*/ 421856 h 792538"/>
                  <a:gd name="connsiteX22" fmla="*/ -9230 w 15591"/>
                  <a:gd name="connsiteY22" fmla="*/ 362093 h 792538"/>
                  <a:gd name="connsiteX23" fmla="*/ -1434 w 15591"/>
                  <a:gd name="connsiteY23" fmla="*/ 354297 h 792538"/>
                  <a:gd name="connsiteX24" fmla="*/ 6362 w 15591"/>
                  <a:gd name="connsiteY24" fmla="*/ 362093 h 792538"/>
                  <a:gd name="connsiteX25" fmla="*/ 6362 w 15591"/>
                  <a:gd name="connsiteY25" fmla="*/ 421856 h 792538"/>
                  <a:gd name="connsiteX26" fmla="*/ -1434 w 15591"/>
                  <a:gd name="connsiteY26" fmla="*/ 429652 h 792538"/>
                  <a:gd name="connsiteX27" fmla="*/ -9230 w 15591"/>
                  <a:gd name="connsiteY27" fmla="*/ 421856 h 792538"/>
                  <a:gd name="connsiteX28" fmla="*/ -9230 w 15591"/>
                  <a:gd name="connsiteY28" fmla="*/ 302324 h 792538"/>
                  <a:gd name="connsiteX29" fmla="*/ -9230 w 15591"/>
                  <a:gd name="connsiteY29" fmla="*/ 242561 h 792538"/>
                  <a:gd name="connsiteX30" fmla="*/ -1434 w 15591"/>
                  <a:gd name="connsiteY30" fmla="*/ 234765 h 792538"/>
                  <a:gd name="connsiteX31" fmla="*/ 6362 w 15591"/>
                  <a:gd name="connsiteY31" fmla="*/ 242561 h 792538"/>
                  <a:gd name="connsiteX32" fmla="*/ 6362 w 15591"/>
                  <a:gd name="connsiteY32" fmla="*/ 302324 h 792538"/>
                  <a:gd name="connsiteX33" fmla="*/ -1434 w 15591"/>
                  <a:gd name="connsiteY33" fmla="*/ 310120 h 792538"/>
                  <a:gd name="connsiteX34" fmla="*/ -9230 w 15591"/>
                  <a:gd name="connsiteY34" fmla="*/ 302324 h 792538"/>
                  <a:gd name="connsiteX35" fmla="*/ -9230 w 15591"/>
                  <a:gd name="connsiteY35" fmla="*/ 182793 h 792538"/>
                  <a:gd name="connsiteX36" fmla="*/ -9230 w 15591"/>
                  <a:gd name="connsiteY36" fmla="*/ 123030 h 792538"/>
                  <a:gd name="connsiteX37" fmla="*/ -1434 w 15591"/>
                  <a:gd name="connsiteY37" fmla="*/ 115234 h 792538"/>
                  <a:gd name="connsiteX38" fmla="*/ 6362 w 15591"/>
                  <a:gd name="connsiteY38" fmla="*/ 123030 h 792538"/>
                  <a:gd name="connsiteX39" fmla="*/ 6362 w 15591"/>
                  <a:gd name="connsiteY39" fmla="*/ 182793 h 792538"/>
                  <a:gd name="connsiteX40" fmla="*/ -1434 w 15591"/>
                  <a:gd name="connsiteY40" fmla="*/ 190589 h 792538"/>
                  <a:gd name="connsiteX41" fmla="*/ -9230 w 15591"/>
                  <a:gd name="connsiteY41" fmla="*/ 182793 h 792538"/>
                  <a:gd name="connsiteX42" fmla="*/ -9230 w 15591"/>
                  <a:gd name="connsiteY42" fmla="*/ 63261 h 792538"/>
                  <a:gd name="connsiteX43" fmla="*/ -9230 w 15591"/>
                  <a:gd name="connsiteY43" fmla="*/ 3498 h 792538"/>
                  <a:gd name="connsiteX44" fmla="*/ -1434 w 15591"/>
                  <a:gd name="connsiteY44" fmla="*/ -4298 h 792538"/>
                  <a:gd name="connsiteX45" fmla="*/ 6362 w 15591"/>
                  <a:gd name="connsiteY45" fmla="*/ 3498 h 792538"/>
                  <a:gd name="connsiteX46" fmla="*/ 6362 w 15591"/>
                  <a:gd name="connsiteY46" fmla="*/ 63261 h 792538"/>
                  <a:gd name="connsiteX47" fmla="*/ -1434 w 15591"/>
                  <a:gd name="connsiteY47" fmla="*/ 71057 h 792538"/>
                  <a:gd name="connsiteX48" fmla="*/ -9230 w 15591"/>
                  <a:gd name="connsiteY48" fmla="*/ 63261 h 792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5591" h="792538">
                    <a:moveTo>
                      <a:pt x="-9230" y="780445"/>
                    </a:moveTo>
                    <a:lnTo>
                      <a:pt x="-9230" y="720682"/>
                    </a:lnTo>
                    <a:cubicBezTo>
                      <a:pt x="-9230" y="716378"/>
                      <a:pt x="-5748" y="712886"/>
                      <a:pt x="-1434" y="712886"/>
                    </a:cubicBezTo>
                    <a:cubicBezTo>
                      <a:pt x="2880" y="712886"/>
                      <a:pt x="6362" y="716378"/>
                      <a:pt x="6362" y="720682"/>
                    </a:cubicBezTo>
                    <a:lnTo>
                      <a:pt x="6362" y="780445"/>
                    </a:lnTo>
                    <a:cubicBezTo>
                      <a:pt x="6362" y="784753"/>
                      <a:pt x="2880" y="788241"/>
                      <a:pt x="-1434" y="788241"/>
                    </a:cubicBezTo>
                    <a:cubicBezTo>
                      <a:pt x="-5748" y="788241"/>
                      <a:pt x="-9230" y="784753"/>
                      <a:pt x="-9230" y="780445"/>
                    </a:cubicBezTo>
                    <a:close/>
                    <a:moveTo>
                      <a:pt x="-9230" y="660919"/>
                    </a:moveTo>
                    <a:lnTo>
                      <a:pt x="-9230" y="601150"/>
                    </a:lnTo>
                    <a:cubicBezTo>
                      <a:pt x="-9230" y="596847"/>
                      <a:pt x="-5748" y="593354"/>
                      <a:pt x="-1434" y="593354"/>
                    </a:cubicBezTo>
                    <a:cubicBezTo>
                      <a:pt x="2880" y="593354"/>
                      <a:pt x="6362" y="596847"/>
                      <a:pt x="6362" y="601150"/>
                    </a:cubicBezTo>
                    <a:lnTo>
                      <a:pt x="6362" y="660919"/>
                    </a:lnTo>
                    <a:cubicBezTo>
                      <a:pt x="6362" y="665222"/>
                      <a:pt x="2880" y="668714"/>
                      <a:pt x="-1434" y="668714"/>
                    </a:cubicBezTo>
                    <a:cubicBezTo>
                      <a:pt x="-5748" y="668714"/>
                      <a:pt x="-9230" y="665222"/>
                      <a:pt x="-9230" y="660919"/>
                    </a:cubicBezTo>
                    <a:close/>
                    <a:moveTo>
                      <a:pt x="-9230" y="541387"/>
                    </a:moveTo>
                    <a:lnTo>
                      <a:pt x="-9230" y="481619"/>
                    </a:lnTo>
                    <a:cubicBezTo>
                      <a:pt x="-9230" y="477315"/>
                      <a:pt x="-5748" y="473823"/>
                      <a:pt x="-1434" y="473823"/>
                    </a:cubicBezTo>
                    <a:cubicBezTo>
                      <a:pt x="2880" y="473823"/>
                      <a:pt x="6362" y="477315"/>
                      <a:pt x="6362" y="481619"/>
                    </a:cubicBezTo>
                    <a:lnTo>
                      <a:pt x="6362" y="541387"/>
                    </a:lnTo>
                    <a:cubicBezTo>
                      <a:pt x="6362" y="545690"/>
                      <a:pt x="2880" y="549183"/>
                      <a:pt x="-1434" y="549183"/>
                    </a:cubicBezTo>
                    <a:cubicBezTo>
                      <a:pt x="-5748" y="549183"/>
                      <a:pt x="-9230" y="545690"/>
                      <a:pt x="-9230" y="541387"/>
                    </a:cubicBezTo>
                    <a:close/>
                    <a:moveTo>
                      <a:pt x="-9230" y="421856"/>
                    </a:moveTo>
                    <a:lnTo>
                      <a:pt x="-9230" y="362093"/>
                    </a:lnTo>
                    <a:cubicBezTo>
                      <a:pt x="-9230" y="357784"/>
                      <a:pt x="-5748" y="354297"/>
                      <a:pt x="-1434" y="354297"/>
                    </a:cubicBezTo>
                    <a:cubicBezTo>
                      <a:pt x="2880" y="354297"/>
                      <a:pt x="6362" y="357784"/>
                      <a:pt x="6362" y="362093"/>
                    </a:cubicBezTo>
                    <a:lnTo>
                      <a:pt x="6362" y="421856"/>
                    </a:lnTo>
                    <a:cubicBezTo>
                      <a:pt x="6362" y="426159"/>
                      <a:pt x="2880" y="429652"/>
                      <a:pt x="-1434" y="429652"/>
                    </a:cubicBezTo>
                    <a:cubicBezTo>
                      <a:pt x="-5748" y="429652"/>
                      <a:pt x="-9230" y="426159"/>
                      <a:pt x="-9230" y="421856"/>
                    </a:cubicBezTo>
                    <a:close/>
                    <a:moveTo>
                      <a:pt x="-9230" y="302324"/>
                    </a:moveTo>
                    <a:lnTo>
                      <a:pt x="-9230" y="242561"/>
                    </a:lnTo>
                    <a:cubicBezTo>
                      <a:pt x="-9230" y="238253"/>
                      <a:pt x="-5748" y="234765"/>
                      <a:pt x="-1434" y="234765"/>
                    </a:cubicBezTo>
                    <a:cubicBezTo>
                      <a:pt x="2880" y="234765"/>
                      <a:pt x="6362" y="238253"/>
                      <a:pt x="6362" y="242561"/>
                    </a:cubicBezTo>
                    <a:lnTo>
                      <a:pt x="6362" y="302324"/>
                    </a:lnTo>
                    <a:cubicBezTo>
                      <a:pt x="6362" y="306633"/>
                      <a:pt x="2880" y="310120"/>
                      <a:pt x="-1434" y="310120"/>
                    </a:cubicBezTo>
                    <a:cubicBezTo>
                      <a:pt x="-5748" y="310120"/>
                      <a:pt x="-9230" y="306633"/>
                      <a:pt x="-9230" y="302324"/>
                    </a:cubicBezTo>
                    <a:close/>
                    <a:moveTo>
                      <a:pt x="-9230" y="182793"/>
                    </a:moveTo>
                    <a:lnTo>
                      <a:pt x="-9230" y="123030"/>
                    </a:lnTo>
                    <a:cubicBezTo>
                      <a:pt x="-9230" y="118721"/>
                      <a:pt x="-5748" y="115234"/>
                      <a:pt x="-1434" y="115234"/>
                    </a:cubicBezTo>
                    <a:cubicBezTo>
                      <a:pt x="2880" y="115234"/>
                      <a:pt x="6362" y="118721"/>
                      <a:pt x="6362" y="123030"/>
                    </a:cubicBezTo>
                    <a:lnTo>
                      <a:pt x="6362" y="182793"/>
                    </a:lnTo>
                    <a:cubicBezTo>
                      <a:pt x="6362" y="187101"/>
                      <a:pt x="2880" y="190589"/>
                      <a:pt x="-1434" y="190589"/>
                    </a:cubicBezTo>
                    <a:cubicBezTo>
                      <a:pt x="-5748" y="190589"/>
                      <a:pt x="-9230" y="187101"/>
                      <a:pt x="-9230" y="182793"/>
                    </a:cubicBezTo>
                    <a:close/>
                    <a:moveTo>
                      <a:pt x="-9230" y="63261"/>
                    </a:moveTo>
                    <a:lnTo>
                      <a:pt x="-9230" y="3498"/>
                    </a:lnTo>
                    <a:cubicBezTo>
                      <a:pt x="-9230" y="-805"/>
                      <a:pt x="-5748" y="-4298"/>
                      <a:pt x="-1434" y="-4298"/>
                    </a:cubicBezTo>
                    <a:cubicBezTo>
                      <a:pt x="2880" y="-4298"/>
                      <a:pt x="6362" y="-805"/>
                      <a:pt x="6362" y="3498"/>
                    </a:cubicBezTo>
                    <a:lnTo>
                      <a:pt x="6362" y="63261"/>
                    </a:lnTo>
                    <a:cubicBezTo>
                      <a:pt x="6362" y="67570"/>
                      <a:pt x="2880" y="71057"/>
                      <a:pt x="-1434" y="71057"/>
                    </a:cubicBezTo>
                    <a:cubicBezTo>
                      <a:pt x="-5748" y="71057"/>
                      <a:pt x="-9230" y="67570"/>
                      <a:pt x="-9230" y="63261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8" name="Figura a mano libera: forma 1407">
                <a:extLst>
                  <a:ext uri="{FF2B5EF4-FFF2-40B4-BE49-F238E27FC236}">
                    <a16:creationId xmlns:a16="http://schemas.microsoft.com/office/drawing/2014/main" id="{7B9961A6-D5ED-4BC7-8980-E1D3374D51E9}"/>
                  </a:ext>
                </a:extLst>
              </p:cNvPr>
              <p:cNvSpPr/>
              <p:nvPr/>
            </p:nvSpPr>
            <p:spPr>
              <a:xfrm flipV="1">
                <a:off x="10945135" y="3655964"/>
                <a:ext cx="15591" cy="46775"/>
              </a:xfrm>
              <a:custGeom>
                <a:avLst/>
                <a:gdLst>
                  <a:gd name="connsiteX0" fmla="*/ -9230 w 15591"/>
                  <a:gd name="connsiteY0" fmla="*/ 35693 h 46775"/>
                  <a:gd name="connsiteX1" fmla="*/ -9230 w 15591"/>
                  <a:gd name="connsiteY1" fmla="*/ 4510 h 46775"/>
                  <a:gd name="connsiteX2" fmla="*/ -1434 w 15591"/>
                  <a:gd name="connsiteY2" fmla="*/ -3286 h 46775"/>
                  <a:gd name="connsiteX3" fmla="*/ 6362 w 15591"/>
                  <a:gd name="connsiteY3" fmla="*/ 4510 h 46775"/>
                  <a:gd name="connsiteX4" fmla="*/ 6362 w 15591"/>
                  <a:gd name="connsiteY4" fmla="*/ 35693 h 46775"/>
                  <a:gd name="connsiteX5" fmla="*/ -1434 w 15591"/>
                  <a:gd name="connsiteY5" fmla="*/ 43489 h 46775"/>
                  <a:gd name="connsiteX6" fmla="*/ -9230 w 15591"/>
                  <a:gd name="connsiteY6" fmla="*/ 35693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9230" y="35693"/>
                    </a:moveTo>
                    <a:lnTo>
                      <a:pt x="-9230" y="4510"/>
                    </a:lnTo>
                    <a:cubicBezTo>
                      <a:pt x="-9230" y="201"/>
                      <a:pt x="-5748" y="-3286"/>
                      <a:pt x="-1434" y="-3286"/>
                    </a:cubicBezTo>
                    <a:cubicBezTo>
                      <a:pt x="2880" y="-3286"/>
                      <a:pt x="6362" y="201"/>
                      <a:pt x="6362" y="4510"/>
                    </a:cubicBezTo>
                    <a:lnTo>
                      <a:pt x="6362" y="35693"/>
                    </a:lnTo>
                    <a:cubicBezTo>
                      <a:pt x="6362" y="39996"/>
                      <a:pt x="2880" y="43489"/>
                      <a:pt x="-1434" y="43489"/>
                    </a:cubicBezTo>
                    <a:cubicBezTo>
                      <a:pt x="-5748" y="43489"/>
                      <a:pt x="-9230" y="39996"/>
                      <a:pt x="-9230" y="35693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9" name="Figura a mano libera: forma 1408">
                <a:extLst>
                  <a:ext uri="{FF2B5EF4-FFF2-40B4-BE49-F238E27FC236}">
                    <a16:creationId xmlns:a16="http://schemas.microsoft.com/office/drawing/2014/main" id="{DFE7CB1C-F693-4E5C-9C0B-765B4AEBA5FF}"/>
                  </a:ext>
                </a:extLst>
              </p:cNvPr>
              <p:cNvSpPr/>
              <p:nvPr/>
            </p:nvSpPr>
            <p:spPr>
              <a:xfrm flipV="1">
                <a:off x="8882348" y="2108101"/>
                <a:ext cx="123508" cy="130109"/>
              </a:xfrm>
              <a:custGeom>
                <a:avLst/>
                <a:gdLst>
                  <a:gd name="connsiteX0" fmla="*/ 100066 w 123507"/>
                  <a:gd name="connsiteY0" fmla="*/ 123107 h 130108"/>
                  <a:gd name="connsiteX1" fmla="*/ 36103 w 123507"/>
                  <a:gd name="connsiteY1" fmla="*/ 123107 h 130108"/>
                  <a:gd name="connsiteX2" fmla="*/ 36103 w 123507"/>
                  <a:gd name="connsiteY2" fmla="*/ 113549 h 130108"/>
                  <a:gd name="connsiteX3" fmla="*/ 100066 w 123507"/>
                  <a:gd name="connsiteY3" fmla="*/ 113549 h 130108"/>
                  <a:gd name="connsiteX4" fmla="*/ 108074 w 123507"/>
                  <a:gd name="connsiteY4" fmla="*/ 105540 h 130108"/>
                  <a:gd name="connsiteX5" fmla="*/ 108074 w 123507"/>
                  <a:gd name="connsiteY5" fmla="*/ 38356 h 130108"/>
                  <a:gd name="connsiteX6" fmla="*/ 100066 w 123507"/>
                  <a:gd name="connsiteY6" fmla="*/ 30347 h 130108"/>
                  <a:gd name="connsiteX7" fmla="*/ 73492 w 123507"/>
                  <a:gd name="connsiteY7" fmla="*/ 30347 h 130108"/>
                  <a:gd name="connsiteX8" fmla="*/ 73492 w 123507"/>
                  <a:gd name="connsiteY8" fmla="*/ 15347 h 130108"/>
                  <a:gd name="connsiteX9" fmla="*/ 57791 w 123507"/>
                  <a:gd name="connsiteY9" fmla="*/ 30347 h 130108"/>
                  <a:gd name="connsiteX10" fmla="*/ 11681 w 123507"/>
                  <a:gd name="connsiteY10" fmla="*/ 30347 h 130108"/>
                  <a:gd name="connsiteX11" fmla="*/ 3677 w 123507"/>
                  <a:gd name="connsiteY11" fmla="*/ 38356 h 130108"/>
                  <a:gd name="connsiteX12" fmla="*/ 3677 w 123507"/>
                  <a:gd name="connsiteY12" fmla="*/ 46115 h 130108"/>
                  <a:gd name="connsiteX13" fmla="*/ -5880 w 123507"/>
                  <a:gd name="connsiteY13" fmla="*/ 46115 h 130108"/>
                  <a:gd name="connsiteX14" fmla="*/ -5880 w 123507"/>
                  <a:gd name="connsiteY14" fmla="*/ 38356 h 130108"/>
                  <a:gd name="connsiteX15" fmla="*/ 11681 w 123507"/>
                  <a:gd name="connsiteY15" fmla="*/ 20789 h 130108"/>
                  <a:gd name="connsiteX16" fmla="*/ 53961 w 123507"/>
                  <a:gd name="connsiteY16" fmla="*/ 20789 h 130108"/>
                  <a:gd name="connsiteX17" fmla="*/ 83045 w 123507"/>
                  <a:gd name="connsiteY17" fmla="*/ -7001 h 130108"/>
                  <a:gd name="connsiteX18" fmla="*/ 83045 w 123507"/>
                  <a:gd name="connsiteY18" fmla="*/ 20789 h 130108"/>
                  <a:gd name="connsiteX19" fmla="*/ 100066 w 123507"/>
                  <a:gd name="connsiteY19" fmla="*/ 20789 h 130108"/>
                  <a:gd name="connsiteX20" fmla="*/ 117627 w 123507"/>
                  <a:gd name="connsiteY20" fmla="*/ 38356 h 130108"/>
                  <a:gd name="connsiteX21" fmla="*/ 117627 w 123507"/>
                  <a:gd name="connsiteY21" fmla="*/ 105540 h 130108"/>
                  <a:gd name="connsiteX22" fmla="*/ 100066 w 123507"/>
                  <a:gd name="connsiteY22" fmla="*/ 123107 h 13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3507" h="130108">
                    <a:moveTo>
                      <a:pt x="100066" y="123107"/>
                    </a:moveTo>
                    <a:lnTo>
                      <a:pt x="36103" y="123107"/>
                    </a:lnTo>
                    <a:lnTo>
                      <a:pt x="36103" y="113549"/>
                    </a:lnTo>
                    <a:lnTo>
                      <a:pt x="100066" y="113549"/>
                    </a:lnTo>
                    <a:cubicBezTo>
                      <a:pt x="104483" y="113549"/>
                      <a:pt x="108074" y="109958"/>
                      <a:pt x="108074" y="105540"/>
                    </a:cubicBezTo>
                    <a:lnTo>
                      <a:pt x="108074" y="38356"/>
                    </a:lnTo>
                    <a:cubicBezTo>
                      <a:pt x="108074" y="33938"/>
                      <a:pt x="104483" y="30347"/>
                      <a:pt x="100066" y="30347"/>
                    </a:cubicBezTo>
                    <a:lnTo>
                      <a:pt x="73492" y="30347"/>
                    </a:lnTo>
                    <a:lnTo>
                      <a:pt x="73492" y="15347"/>
                    </a:lnTo>
                    <a:lnTo>
                      <a:pt x="57791" y="30347"/>
                    </a:lnTo>
                    <a:lnTo>
                      <a:pt x="11681" y="30347"/>
                    </a:lnTo>
                    <a:cubicBezTo>
                      <a:pt x="7269" y="30347"/>
                      <a:pt x="3677" y="33938"/>
                      <a:pt x="3677" y="38356"/>
                    </a:cubicBezTo>
                    <a:lnTo>
                      <a:pt x="3677" y="46115"/>
                    </a:lnTo>
                    <a:lnTo>
                      <a:pt x="-5880" y="46115"/>
                    </a:lnTo>
                    <a:lnTo>
                      <a:pt x="-5880" y="38356"/>
                    </a:lnTo>
                    <a:cubicBezTo>
                      <a:pt x="-5880" y="28673"/>
                      <a:pt x="2004" y="20789"/>
                      <a:pt x="11681" y="20789"/>
                    </a:cubicBezTo>
                    <a:lnTo>
                      <a:pt x="53961" y="20789"/>
                    </a:lnTo>
                    <a:lnTo>
                      <a:pt x="83045" y="-7001"/>
                    </a:lnTo>
                    <a:lnTo>
                      <a:pt x="83045" y="20789"/>
                    </a:lnTo>
                    <a:lnTo>
                      <a:pt x="100066" y="20789"/>
                    </a:lnTo>
                    <a:cubicBezTo>
                      <a:pt x="109748" y="20789"/>
                      <a:pt x="117627" y="28673"/>
                      <a:pt x="117627" y="38356"/>
                    </a:cubicBezTo>
                    <a:lnTo>
                      <a:pt x="117627" y="105540"/>
                    </a:lnTo>
                    <a:cubicBezTo>
                      <a:pt x="117627" y="115223"/>
                      <a:pt x="109748" y="123107"/>
                      <a:pt x="100066" y="123107"/>
                    </a:cubicBez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0" name="Figura a mano libera: forma 1409">
                <a:extLst>
                  <a:ext uri="{FF2B5EF4-FFF2-40B4-BE49-F238E27FC236}">
                    <a16:creationId xmlns:a16="http://schemas.microsoft.com/office/drawing/2014/main" id="{EF54FFF1-D093-4A6A-99F3-F070C9A2D261}"/>
                  </a:ext>
                </a:extLst>
              </p:cNvPr>
              <p:cNvSpPr/>
              <p:nvPr/>
            </p:nvSpPr>
            <p:spPr>
              <a:xfrm flipV="1">
                <a:off x="7114121" y="2024736"/>
                <a:ext cx="431371" cy="431371"/>
              </a:xfrm>
              <a:custGeom>
                <a:avLst/>
                <a:gdLst>
                  <a:gd name="connsiteX0" fmla="*/ 420387 w 431371"/>
                  <a:gd name="connsiteY0" fmla="*/ 209262 h 431371"/>
                  <a:gd name="connsiteX1" fmla="*/ 412591 w 431371"/>
                  <a:gd name="connsiteY1" fmla="*/ 209262 h 431371"/>
                  <a:gd name="connsiteX2" fmla="*/ 353987 w 431371"/>
                  <a:gd name="connsiteY2" fmla="*/ 67772 h 431371"/>
                  <a:gd name="connsiteX3" fmla="*/ 212497 w 431371"/>
                  <a:gd name="connsiteY3" fmla="*/ 9168 h 431371"/>
                  <a:gd name="connsiteX4" fmla="*/ 71007 w 431371"/>
                  <a:gd name="connsiteY4" fmla="*/ 67772 h 431371"/>
                  <a:gd name="connsiteX5" fmla="*/ 12403 w 431371"/>
                  <a:gd name="connsiteY5" fmla="*/ 209262 h 431371"/>
                  <a:gd name="connsiteX6" fmla="*/ 71007 w 431371"/>
                  <a:gd name="connsiteY6" fmla="*/ 350752 h 431371"/>
                  <a:gd name="connsiteX7" fmla="*/ 212497 w 431371"/>
                  <a:gd name="connsiteY7" fmla="*/ 409356 h 431371"/>
                  <a:gd name="connsiteX8" fmla="*/ 353987 w 431371"/>
                  <a:gd name="connsiteY8" fmla="*/ 350752 h 431371"/>
                  <a:gd name="connsiteX9" fmla="*/ 412591 w 431371"/>
                  <a:gd name="connsiteY9" fmla="*/ 209262 h 431371"/>
                  <a:gd name="connsiteX10" fmla="*/ 420387 w 431371"/>
                  <a:gd name="connsiteY10" fmla="*/ 209262 h 431371"/>
                  <a:gd name="connsiteX11" fmla="*/ 428183 w 431371"/>
                  <a:gd name="connsiteY11" fmla="*/ 209262 h 431371"/>
                  <a:gd name="connsiteX12" fmla="*/ 212497 w 431371"/>
                  <a:gd name="connsiteY12" fmla="*/ 424947 h 431371"/>
                  <a:gd name="connsiteX13" fmla="*/ -3188 w 431371"/>
                  <a:gd name="connsiteY13" fmla="*/ 209262 h 431371"/>
                  <a:gd name="connsiteX14" fmla="*/ 212497 w 431371"/>
                  <a:gd name="connsiteY14" fmla="*/ -6424 h 431371"/>
                  <a:gd name="connsiteX15" fmla="*/ 428183 w 431371"/>
                  <a:gd name="connsiteY15" fmla="*/ 209262 h 431371"/>
                  <a:gd name="connsiteX16" fmla="*/ 420387 w 431371"/>
                  <a:gd name="connsiteY16" fmla="*/ 209262 h 431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31371" h="431371">
                    <a:moveTo>
                      <a:pt x="420387" y="209262"/>
                    </a:moveTo>
                    <a:lnTo>
                      <a:pt x="412591" y="209262"/>
                    </a:lnTo>
                    <a:cubicBezTo>
                      <a:pt x="412586" y="153984"/>
                      <a:pt x="390207" y="104007"/>
                      <a:pt x="353987" y="67772"/>
                    </a:cubicBezTo>
                    <a:cubicBezTo>
                      <a:pt x="317752" y="31552"/>
                      <a:pt x="267775" y="9173"/>
                      <a:pt x="212497" y="9168"/>
                    </a:cubicBezTo>
                    <a:cubicBezTo>
                      <a:pt x="157219" y="9173"/>
                      <a:pt x="107243" y="31552"/>
                      <a:pt x="71007" y="67772"/>
                    </a:cubicBezTo>
                    <a:cubicBezTo>
                      <a:pt x="34788" y="104007"/>
                      <a:pt x="12408" y="153984"/>
                      <a:pt x="12403" y="209262"/>
                    </a:cubicBezTo>
                    <a:cubicBezTo>
                      <a:pt x="12408" y="264540"/>
                      <a:pt x="34788" y="314516"/>
                      <a:pt x="71007" y="350752"/>
                    </a:cubicBezTo>
                    <a:cubicBezTo>
                      <a:pt x="107243" y="386971"/>
                      <a:pt x="157219" y="409351"/>
                      <a:pt x="212497" y="409356"/>
                    </a:cubicBezTo>
                    <a:cubicBezTo>
                      <a:pt x="267775" y="409351"/>
                      <a:pt x="317752" y="386971"/>
                      <a:pt x="353987" y="350752"/>
                    </a:cubicBezTo>
                    <a:cubicBezTo>
                      <a:pt x="390207" y="314516"/>
                      <a:pt x="412586" y="264540"/>
                      <a:pt x="412591" y="209262"/>
                    </a:cubicBezTo>
                    <a:lnTo>
                      <a:pt x="420387" y="209262"/>
                    </a:lnTo>
                    <a:lnTo>
                      <a:pt x="428183" y="209262"/>
                    </a:lnTo>
                    <a:cubicBezTo>
                      <a:pt x="428178" y="328383"/>
                      <a:pt x="331618" y="424942"/>
                      <a:pt x="212497" y="424947"/>
                    </a:cubicBezTo>
                    <a:cubicBezTo>
                      <a:pt x="93376" y="424942"/>
                      <a:pt x="-3183" y="328383"/>
                      <a:pt x="-3188" y="209262"/>
                    </a:cubicBezTo>
                    <a:cubicBezTo>
                      <a:pt x="-3183" y="90141"/>
                      <a:pt x="93376" y="-6419"/>
                      <a:pt x="212497" y="-6424"/>
                    </a:cubicBezTo>
                    <a:cubicBezTo>
                      <a:pt x="331618" y="-6419"/>
                      <a:pt x="428178" y="90141"/>
                      <a:pt x="428183" y="209262"/>
                    </a:cubicBezTo>
                    <a:lnTo>
                      <a:pt x="420387" y="209262"/>
                    </a:lnTo>
                  </a:path>
                </a:pathLst>
              </a:custGeom>
              <a:solidFill>
                <a:srgbClr val="5CAE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1" name="Figura a mano libera: forma 1410">
                <a:extLst>
                  <a:ext uri="{FF2B5EF4-FFF2-40B4-BE49-F238E27FC236}">
                    <a16:creationId xmlns:a16="http://schemas.microsoft.com/office/drawing/2014/main" id="{512289AD-C565-4BB8-A43B-4AD931027F27}"/>
                  </a:ext>
                </a:extLst>
              </p:cNvPr>
              <p:cNvSpPr/>
              <p:nvPr/>
            </p:nvSpPr>
            <p:spPr>
              <a:xfrm flipV="1">
                <a:off x="7205244" y="2109924"/>
                <a:ext cx="241225" cy="241230"/>
              </a:xfrm>
              <a:custGeom>
                <a:avLst/>
                <a:gdLst>
                  <a:gd name="connsiteX0" fmla="*/ 182563 w 241225"/>
                  <a:gd name="connsiteY0" fmla="*/ 61098 h 241230"/>
                  <a:gd name="connsiteX1" fmla="*/ 170500 w 241225"/>
                  <a:gd name="connsiteY1" fmla="*/ 49040 h 241230"/>
                  <a:gd name="connsiteX2" fmla="*/ 182563 w 241225"/>
                  <a:gd name="connsiteY2" fmla="*/ 36977 h 241230"/>
                  <a:gd name="connsiteX3" fmla="*/ 194625 w 241225"/>
                  <a:gd name="connsiteY3" fmla="*/ 49040 h 241230"/>
                  <a:gd name="connsiteX4" fmla="*/ 182563 w 241225"/>
                  <a:gd name="connsiteY4" fmla="*/ 61098 h 241230"/>
                  <a:gd name="connsiteX5" fmla="*/ 182563 w 241225"/>
                  <a:gd name="connsiteY5" fmla="*/ 22498 h 241230"/>
                  <a:gd name="connsiteX6" fmla="*/ 156025 w 241225"/>
                  <a:gd name="connsiteY6" fmla="*/ 49040 h 241230"/>
                  <a:gd name="connsiteX7" fmla="*/ 182563 w 241225"/>
                  <a:gd name="connsiteY7" fmla="*/ 75572 h 241230"/>
                  <a:gd name="connsiteX8" fmla="*/ 209094 w 241225"/>
                  <a:gd name="connsiteY8" fmla="*/ 49040 h 241230"/>
                  <a:gd name="connsiteX9" fmla="*/ 182563 w 241225"/>
                  <a:gd name="connsiteY9" fmla="*/ 22498 h 241230"/>
                  <a:gd name="connsiteX10" fmla="*/ 233220 w 241225"/>
                  <a:gd name="connsiteY10" fmla="*/ 56270 h 241230"/>
                  <a:gd name="connsiteX11" fmla="*/ 222898 w 241225"/>
                  <a:gd name="connsiteY11" fmla="*/ 56270 h 241230"/>
                  <a:gd name="connsiteX12" fmla="*/ 216210 w 241225"/>
                  <a:gd name="connsiteY12" fmla="*/ 72449 h 241230"/>
                  <a:gd name="connsiteX13" fmla="*/ 223496 w 241225"/>
                  <a:gd name="connsiteY13" fmla="*/ 79740 h 241230"/>
                  <a:gd name="connsiteX14" fmla="*/ 223496 w 241225"/>
                  <a:gd name="connsiteY14" fmla="*/ 86559 h 241230"/>
                  <a:gd name="connsiteX15" fmla="*/ 220087 w 241225"/>
                  <a:gd name="connsiteY15" fmla="*/ 89974 h 241230"/>
                  <a:gd name="connsiteX16" fmla="*/ 213263 w 241225"/>
                  <a:gd name="connsiteY16" fmla="*/ 89984 h 241230"/>
                  <a:gd name="connsiteX17" fmla="*/ 205971 w 241225"/>
                  <a:gd name="connsiteY17" fmla="*/ 82682 h 241230"/>
                  <a:gd name="connsiteX18" fmla="*/ 189802 w 241225"/>
                  <a:gd name="connsiteY18" fmla="*/ 89371 h 241230"/>
                  <a:gd name="connsiteX19" fmla="*/ 189802 w 241225"/>
                  <a:gd name="connsiteY19" fmla="*/ 99698 h 241230"/>
                  <a:gd name="connsiteX20" fmla="*/ 184974 w 241225"/>
                  <a:gd name="connsiteY20" fmla="*/ 104516 h 241230"/>
                  <a:gd name="connsiteX21" fmla="*/ 180146 w 241225"/>
                  <a:gd name="connsiteY21" fmla="*/ 104516 h 241230"/>
                  <a:gd name="connsiteX22" fmla="*/ 175323 w 241225"/>
                  <a:gd name="connsiteY22" fmla="*/ 99698 h 241230"/>
                  <a:gd name="connsiteX23" fmla="*/ 175323 w 241225"/>
                  <a:gd name="connsiteY23" fmla="*/ 89371 h 241230"/>
                  <a:gd name="connsiteX24" fmla="*/ 159159 w 241225"/>
                  <a:gd name="connsiteY24" fmla="*/ 82682 h 241230"/>
                  <a:gd name="connsiteX25" fmla="*/ 151868 w 241225"/>
                  <a:gd name="connsiteY25" fmla="*/ 89984 h 241230"/>
                  <a:gd name="connsiteX26" fmla="*/ 145038 w 241225"/>
                  <a:gd name="connsiteY26" fmla="*/ 89984 h 241230"/>
                  <a:gd name="connsiteX27" fmla="*/ 141629 w 241225"/>
                  <a:gd name="connsiteY27" fmla="*/ 86569 h 241230"/>
                  <a:gd name="connsiteX28" fmla="*/ 141619 w 241225"/>
                  <a:gd name="connsiteY28" fmla="*/ 79740 h 241230"/>
                  <a:gd name="connsiteX29" fmla="*/ 148916 w 241225"/>
                  <a:gd name="connsiteY29" fmla="*/ 72449 h 241230"/>
                  <a:gd name="connsiteX30" fmla="*/ 142232 w 241225"/>
                  <a:gd name="connsiteY30" fmla="*/ 56270 h 241230"/>
                  <a:gd name="connsiteX31" fmla="*/ 131905 w 241225"/>
                  <a:gd name="connsiteY31" fmla="*/ 56270 h 241230"/>
                  <a:gd name="connsiteX32" fmla="*/ 127072 w 241225"/>
                  <a:gd name="connsiteY32" fmla="*/ 51446 h 241230"/>
                  <a:gd name="connsiteX33" fmla="*/ 127072 w 241225"/>
                  <a:gd name="connsiteY33" fmla="*/ 46629 h 241230"/>
                  <a:gd name="connsiteX34" fmla="*/ 131905 w 241225"/>
                  <a:gd name="connsiteY34" fmla="*/ 41806 h 241230"/>
                  <a:gd name="connsiteX35" fmla="*/ 142232 w 241225"/>
                  <a:gd name="connsiteY35" fmla="*/ 41806 h 241230"/>
                  <a:gd name="connsiteX36" fmla="*/ 148916 w 241225"/>
                  <a:gd name="connsiteY36" fmla="*/ 25627 h 241230"/>
                  <a:gd name="connsiteX37" fmla="*/ 141619 w 241225"/>
                  <a:gd name="connsiteY37" fmla="*/ 18330 h 241230"/>
                  <a:gd name="connsiteX38" fmla="*/ 141629 w 241225"/>
                  <a:gd name="connsiteY38" fmla="*/ 11516 h 241230"/>
                  <a:gd name="connsiteX39" fmla="*/ 145038 w 241225"/>
                  <a:gd name="connsiteY39" fmla="*/ 8107 h 241230"/>
                  <a:gd name="connsiteX40" fmla="*/ 151868 w 241225"/>
                  <a:gd name="connsiteY40" fmla="*/ 8107 h 241230"/>
                  <a:gd name="connsiteX41" fmla="*/ 159149 w 241225"/>
                  <a:gd name="connsiteY41" fmla="*/ 15393 h 241230"/>
                  <a:gd name="connsiteX42" fmla="*/ 175323 w 241225"/>
                  <a:gd name="connsiteY42" fmla="*/ 8699 h 241230"/>
                  <a:gd name="connsiteX43" fmla="*/ 175323 w 241225"/>
                  <a:gd name="connsiteY43" fmla="*/ -1623 h 241230"/>
                  <a:gd name="connsiteX44" fmla="*/ 180146 w 241225"/>
                  <a:gd name="connsiteY44" fmla="*/ -6446 h 241230"/>
                  <a:gd name="connsiteX45" fmla="*/ 184974 w 241225"/>
                  <a:gd name="connsiteY45" fmla="*/ -6446 h 241230"/>
                  <a:gd name="connsiteX46" fmla="*/ 189802 w 241225"/>
                  <a:gd name="connsiteY46" fmla="*/ -1623 h 241230"/>
                  <a:gd name="connsiteX47" fmla="*/ 189802 w 241225"/>
                  <a:gd name="connsiteY47" fmla="*/ 8699 h 241230"/>
                  <a:gd name="connsiteX48" fmla="*/ 205976 w 241225"/>
                  <a:gd name="connsiteY48" fmla="*/ 15393 h 241230"/>
                  <a:gd name="connsiteX49" fmla="*/ 213263 w 241225"/>
                  <a:gd name="connsiteY49" fmla="*/ 8107 h 241230"/>
                  <a:gd name="connsiteX50" fmla="*/ 220087 w 241225"/>
                  <a:gd name="connsiteY50" fmla="*/ 8107 h 241230"/>
                  <a:gd name="connsiteX51" fmla="*/ 223496 w 241225"/>
                  <a:gd name="connsiteY51" fmla="*/ 11516 h 241230"/>
                  <a:gd name="connsiteX52" fmla="*/ 223496 w 241225"/>
                  <a:gd name="connsiteY52" fmla="*/ 18330 h 241230"/>
                  <a:gd name="connsiteX53" fmla="*/ 216210 w 241225"/>
                  <a:gd name="connsiteY53" fmla="*/ 25627 h 241230"/>
                  <a:gd name="connsiteX54" fmla="*/ 222898 w 241225"/>
                  <a:gd name="connsiteY54" fmla="*/ 41806 h 241230"/>
                  <a:gd name="connsiteX55" fmla="*/ 233220 w 241225"/>
                  <a:gd name="connsiteY55" fmla="*/ 41806 h 241230"/>
                  <a:gd name="connsiteX56" fmla="*/ 238043 w 241225"/>
                  <a:gd name="connsiteY56" fmla="*/ 46629 h 241230"/>
                  <a:gd name="connsiteX57" fmla="*/ 238043 w 241225"/>
                  <a:gd name="connsiteY57" fmla="*/ 51446 h 241230"/>
                  <a:gd name="connsiteX58" fmla="*/ 233220 w 241225"/>
                  <a:gd name="connsiteY58" fmla="*/ 56270 h 241230"/>
                  <a:gd name="connsiteX59" fmla="*/ 83659 w 241225"/>
                  <a:gd name="connsiteY59" fmla="*/ 172064 h 241230"/>
                  <a:gd name="connsiteX60" fmla="*/ 59539 w 241225"/>
                  <a:gd name="connsiteY60" fmla="*/ 147944 h 241230"/>
                  <a:gd name="connsiteX61" fmla="*/ 83659 w 241225"/>
                  <a:gd name="connsiteY61" fmla="*/ 123818 h 241230"/>
                  <a:gd name="connsiteX62" fmla="*/ 107779 w 241225"/>
                  <a:gd name="connsiteY62" fmla="*/ 147944 h 241230"/>
                  <a:gd name="connsiteX63" fmla="*/ 83659 w 241225"/>
                  <a:gd name="connsiteY63" fmla="*/ 172064 h 241230"/>
                  <a:gd name="connsiteX64" fmla="*/ 83659 w 241225"/>
                  <a:gd name="connsiteY64" fmla="*/ 104516 h 241230"/>
                  <a:gd name="connsiteX65" fmla="*/ 40241 w 241225"/>
                  <a:gd name="connsiteY65" fmla="*/ 147944 h 241230"/>
                  <a:gd name="connsiteX66" fmla="*/ 83659 w 241225"/>
                  <a:gd name="connsiteY66" fmla="*/ 191356 h 241230"/>
                  <a:gd name="connsiteX67" fmla="*/ 127072 w 241225"/>
                  <a:gd name="connsiteY67" fmla="*/ 147944 h 241230"/>
                  <a:gd name="connsiteX68" fmla="*/ 83659 w 241225"/>
                  <a:gd name="connsiteY68" fmla="*/ 104516 h 241230"/>
                  <a:gd name="connsiteX69" fmla="*/ 133022 w 241225"/>
                  <a:gd name="connsiteY69" fmla="*/ 81736 h 241230"/>
                  <a:gd name="connsiteX70" fmla="*/ 125419 w 241225"/>
                  <a:gd name="connsiteY70" fmla="*/ 94916 h 241230"/>
                  <a:gd name="connsiteX71" fmla="*/ 136681 w 241225"/>
                  <a:gd name="connsiteY71" fmla="*/ 106184 h 241230"/>
                  <a:gd name="connsiteX72" fmla="*/ 149861 w 241225"/>
                  <a:gd name="connsiteY72" fmla="*/ 98575 h 241230"/>
                  <a:gd name="connsiteX73" fmla="*/ 156462 w 241225"/>
                  <a:gd name="connsiteY73" fmla="*/ 100342 h 241230"/>
                  <a:gd name="connsiteX74" fmla="*/ 161269 w 241225"/>
                  <a:gd name="connsiteY74" fmla="*/ 108699 h 241230"/>
                  <a:gd name="connsiteX75" fmla="*/ 159513 w 241225"/>
                  <a:gd name="connsiteY75" fmla="*/ 115290 h 241230"/>
                  <a:gd name="connsiteX76" fmla="*/ 146348 w 241225"/>
                  <a:gd name="connsiteY76" fmla="*/ 122893 h 241230"/>
                  <a:gd name="connsiteX77" fmla="*/ 150428 w 241225"/>
                  <a:gd name="connsiteY77" fmla="*/ 138287 h 241230"/>
                  <a:gd name="connsiteX78" fmla="*/ 165677 w 241225"/>
                  <a:gd name="connsiteY78" fmla="*/ 138287 h 241230"/>
                  <a:gd name="connsiteX79" fmla="*/ 170500 w 241225"/>
                  <a:gd name="connsiteY79" fmla="*/ 143110 h 241230"/>
                  <a:gd name="connsiteX80" fmla="*/ 170500 w 241225"/>
                  <a:gd name="connsiteY80" fmla="*/ 152767 h 241230"/>
                  <a:gd name="connsiteX81" fmla="*/ 165677 w 241225"/>
                  <a:gd name="connsiteY81" fmla="*/ 157590 h 241230"/>
                  <a:gd name="connsiteX82" fmla="*/ 150428 w 241225"/>
                  <a:gd name="connsiteY82" fmla="*/ 157590 h 241230"/>
                  <a:gd name="connsiteX83" fmla="*/ 146348 w 241225"/>
                  <a:gd name="connsiteY83" fmla="*/ 172994 h 241230"/>
                  <a:gd name="connsiteX84" fmla="*/ 159513 w 241225"/>
                  <a:gd name="connsiteY84" fmla="*/ 180588 h 241230"/>
                  <a:gd name="connsiteX85" fmla="*/ 161280 w 241225"/>
                  <a:gd name="connsiteY85" fmla="*/ 187183 h 241230"/>
                  <a:gd name="connsiteX86" fmla="*/ 156462 w 241225"/>
                  <a:gd name="connsiteY86" fmla="*/ 195540 h 241230"/>
                  <a:gd name="connsiteX87" fmla="*/ 149861 w 241225"/>
                  <a:gd name="connsiteY87" fmla="*/ 197307 h 241230"/>
                  <a:gd name="connsiteX88" fmla="*/ 136681 w 241225"/>
                  <a:gd name="connsiteY88" fmla="*/ 189693 h 241230"/>
                  <a:gd name="connsiteX89" fmla="*/ 125419 w 241225"/>
                  <a:gd name="connsiteY89" fmla="*/ 200966 h 241230"/>
                  <a:gd name="connsiteX90" fmla="*/ 133022 w 241225"/>
                  <a:gd name="connsiteY90" fmla="*/ 214146 h 241230"/>
                  <a:gd name="connsiteX91" fmla="*/ 131266 w 241225"/>
                  <a:gd name="connsiteY91" fmla="*/ 220747 h 241230"/>
                  <a:gd name="connsiteX92" fmla="*/ 122903 w 241225"/>
                  <a:gd name="connsiteY92" fmla="*/ 225565 h 241230"/>
                  <a:gd name="connsiteX93" fmla="*/ 116308 w 241225"/>
                  <a:gd name="connsiteY93" fmla="*/ 223792 h 241230"/>
                  <a:gd name="connsiteX94" fmla="*/ 108710 w 241225"/>
                  <a:gd name="connsiteY94" fmla="*/ 210628 h 241230"/>
                  <a:gd name="connsiteX95" fmla="*/ 93305 w 241225"/>
                  <a:gd name="connsiteY95" fmla="*/ 214713 h 241230"/>
                  <a:gd name="connsiteX96" fmla="*/ 93305 w 241225"/>
                  <a:gd name="connsiteY96" fmla="*/ 229956 h 241230"/>
                  <a:gd name="connsiteX97" fmla="*/ 88482 w 241225"/>
                  <a:gd name="connsiteY97" fmla="*/ 234785 h 241230"/>
                  <a:gd name="connsiteX98" fmla="*/ 78836 w 241225"/>
                  <a:gd name="connsiteY98" fmla="*/ 234785 h 241230"/>
                  <a:gd name="connsiteX99" fmla="*/ 74013 w 241225"/>
                  <a:gd name="connsiteY99" fmla="*/ 229956 h 241230"/>
                  <a:gd name="connsiteX100" fmla="*/ 74013 w 241225"/>
                  <a:gd name="connsiteY100" fmla="*/ 214713 h 241230"/>
                  <a:gd name="connsiteX101" fmla="*/ 58608 w 241225"/>
                  <a:gd name="connsiteY101" fmla="*/ 210628 h 241230"/>
                  <a:gd name="connsiteX102" fmla="*/ 51010 w 241225"/>
                  <a:gd name="connsiteY102" fmla="*/ 223792 h 241230"/>
                  <a:gd name="connsiteX103" fmla="*/ 44420 w 241225"/>
                  <a:gd name="connsiteY103" fmla="*/ 225554 h 241230"/>
                  <a:gd name="connsiteX104" fmla="*/ 36063 w 241225"/>
                  <a:gd name="connsiteY104" fmla="*/ 220736 h 241230"/>
                  <a:gd name="connsiteX105" fmla="*/ 34290 w 241225"/>
                  <a:gd name="connsiteY105" fmla="*/ 214146 h 241230"/>
                  <a:gd name="connsiteX106" fmla="*/ 41909 w 241225"/>
                  <a:gd name="connsiteY106" fmla="*/ 200966 h 241230"/>
                  <a:gd name="connsiteX107" fmla="*/ 30637 w 241225"/>
                  <a:gd name="connsiteY107" fmla="*/ 189693 h 241230"/>
                  <a:gd name="connsiteX108" fmla="*/ 17451 w 241225"/>
                  <a:gd name="connsiteY108" fmla="*/ 197307 h 241230"/>
                  <a:gd name="connsiteX109" fmla="*/ 10866 w 241225"/>
                  <a:gd name="connsiteY109" fmla="*/ 195535 h 241230"/>
                  <a:gd name="connsiteX110" fmla="*/ 6043 w 241225"/>
                  <a:gd name="connsiteY110" fmla="*/ 187183 h 241230"/>
                  <a:gd name="connsiteX111" fmla="*/ 7805 w 241225"/>
                  <a:gd name="connsiteY111" fmla="*/ 180588 h 241230"/>
                  <a:gd name="connsiteX112" fmla="*/ 20965 w 241225"/>
                  <a:gd name="connsiteY112" fmla="*/ 172994 h 241230"/>
                  <a:gd name="connsiteX113" fmla="*/ 16885 w 241225"/>
                  <a:gd name="connsiteY113" fmla="*/ 157590 h 241230"/>
                  <a:gd name="connsiteX114" fmla="*/ 1636 w 241225"/>
                  <a:gd name="connsiteY114" fmla="*/ 157590 h 241230"/>
                  <a:gd name="connsiteX115" fmla="*/ -3182 w 241225"/>
                  <a:gd name="connsiteY115" fmla="*/ 152767 h 241230"/>
                  <a:gd name="connsiteX116" fmla="*/ -3182 w 241225"/>
                  <a:gd name="connsiteY116" fmla="*/ 143110 h 241230"/>
                  <a:gd name="connsiteX117" fmla="*/ 1636 w 241225"/>
                  <a:gd name="connsiteY117" fmla="*/ 138287 h 241230"/>
                  <a:gd name="connsiteX118" fmla="*/ 16885 w 241225"/>
                  <a:gd name="connsiteY118" fmla="*/ 138287 h 241230"/>
                  <a:gd name="connsiteX119" fmla="*/ 20965 w 241225"/>
                  <a:gd name="connsiteY119" fmla="*/ 122893 h 241230"/>
                  <a:gd name="connsiteX120" fmla="*/ 7805 w 241225"/>
                  <a:gd name="connsiteY120" fmla="*/ 115290 h 241230"/>
                  <a:gd name="connsiteX121" fmla="*/ 6043 w 241225"/>
                  <a:gd name="connsiteY121" fmla="*/ 108699 h 241230"/>
                  <a:gd name="connsiteX122" fmla="*/ 10866 w 241225"/>
                  <a:gd name="connsiteY122" fmla="*/ 100342 h 241230"/>
                  <a:gd name="connsiteX123" fmla="*/ 17451 w 241225"/>
                  <a:gd name="connsiteY123" fmla="*/ 98575 h 241230"/>
                  <a:gd name="connsiteX124" fmla="*/ 30637 w 241225"/>
                  <a:gd name="connsiteY124" fmla="*/ 106184 h 241230"/>
                  <a:gd name="connsiteX125" fmla="*/ 41909 w 241225"/>
                  <a:gd name="connsiteY125" fmla="*/ 94916 h 241230"/>
                  <a:gd name="connsiteX126" fmla="*/ 34290 w 241225"/>
                  <a:gd name="connsiteY126" fmla="*/ 81736 h 241230"/>
                  <a:gd name="connsiteX127" fmla="*/ 36063 w 241225"/>
                  <a:gd name="connsiteY127" fmla="*/ 75151 h 241230"/>
                  <a:gd name="connsiteX128" fmla="*/ 44420 w 241225"/>
                  <a:gd name="connsiteY128" fmla="*/ 70323 h 241230"/>
                  <a:gd name="connsiteX129" fmla="*/ 51010 w 241225"/>
                  <a:gd name="connsiteY129" fmla="*/ 72080 h 241230"/>
                  <a:gd name="connsiteX130" fmla="*/ 58608 w 241225"/>
                  <a:gd name="connsiteY130" fmla="*/ 85249 h 241230"/>
                  <a:gd name="connsiteX131" fmla="*/ 74013 w 241225"/>
                  <a:gd name="connsiteY131" fmla="*/ 81164 h 241230"/>
                  <a:gd name="connsiteX132" fmla="*/ 74013 w 241225"/>
                  <a:gd name="connsiteY132" fmla="*/ 65926 h 241230"/>
                  <a:gd name="connsiteX133" fmla="*/ 78836 w 241225"/>
                  <a:gd name="connsiteY133" fmla="*/ 61098 h 241230"/>
                  <a:gd name="connsiteX134" fmla="*/ 88482 w 241225"/>
                  <a:gd name="connsiteY134" fmla="*/ 61098 h 241230"/>
                  <a:gd name="connsiteX135" fmla="*/ 93305 w 241225"/>
                  <a:gd name="connsiteY135" fmla="*/ 65926 h 241230"/>
                  <a:gd name="connsiteX136" fmla="*/ 93305 w 241225"/>
                  <a:gd name="connsiteY136" fmla="*/ 81164 h 241230"/>
                  <a:gd name="connsiteX137" fmla="*/ 108710 w 241225"/>
                  <a:gd name="connsiteY137" fmla="*/ 85249 h 241230"/>
                  <a:gd name="connsiteX138" fmla="*/ 116308 w 241225"/>
                  <a:gd name="connsiteY138" fmla="*/ 72080 h 241230"/>
                  <a:gd name="connsiteX139" fmla="*/ 122903 w 241225"/>
                  <a:gd name="connsiteY139" fmla="*/ 70323 h 241230"/>
                  <a:gd name="connsiteX140" fmla="*/ 131266 w 241225"/>
                  <a:gd name="connsiteY140" fmla="*/ 75151 h 241230"/>
                  <a:gd name="connsiteX141" fmla="*/ 133022 w 241225"/>
                  <a:gd name="connsiteY141" fmla="*/ 81736 h 241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</a:cxnLst>
                <a:rect l="l" t="t" r="r" b="b"/>
                <a:pathLst>
                  <a:path w="241225" h="241230">
                    <a:moveTo>
                      <a:pt x="182563" y="61098"/>
                    </a:moveTo>
                    <a:cubicBezTo>
                      <a:pt x="175900" y="61098"/>
                      <a:pt x="170500" y="55698"/>
                      <a:pt x="170500" y="49040"/>
                    </a:cubicBezTo>
                    <a:cubicBezTo>
                      <a:pt x="170500" y="42372"/>
                      <a:pt x="175900" y="36977"/>
                      <a:pt x="182563" y="36977"/>
                    </a:cubicBezTo>
                    <a:cubicBezTo>
                      <a:pt x="189220" y="36977"/>
                      <a:pt x="194625" y="42372"/>
                      <a:pt x="194625" y="49040"/>
                    </a:cubicBezTo>
                    <a:cubicBezTo>
                      <a:pt x="194625" y="55698"/>
                      <a:pt x="189220" y="61098"/>
                      <a:pt x="182563" y="61098"/>
                    </a:cubicBezTo>
                    <a:close/>
                    <a:moveTo>
                      <a:pt x="182563" y="22498"/>
                    </a:moveTo>
                    <a:cubicBezTo>
                      <a:pt x="167901" y="22498"/>
                      <a:pt x="156025" y="34379"/>
                      <a:pt x="156025" y="49040"/>
                    </a:cubicBezTo>
                    <a:cubicBezTo>
                      <a:pt x="156025" y="63691"/>
                      <a:pt x="167901" y="75572"/>
                      <a:pt x="182563" y="75572"/>
                    </a:cubicBezTo>
                    <a:cubicBezTo>
                      <a:pt x="197214" y="75572"/>
                      <a:pt x="209094" y="63691"/>
                      <a:pt x="209094" y="49040"/>
                    </a:cubicBezTo>
                    <a:cubicBezTo>
                      <a:pt x="209094" y="34379"/>
                      <a:pt x="197214" y="22498"/>
                      <a:pt x="182563" y="22498"/>
                    </a:cubicBezTo>
                    <a:close/>
                    <a:moveTo>
                      <a:pt x="233220" y="56270"/>
                    </a:moveTo>
                    <a:lnTo>
                      <a:pt x="222898" y="56270"/>
                    </a:lnTo>
                    <a:cubicBezTo>
                      <a:pt x="221838" y="62210"/>
                      <a:pt x="219515" y="67693"/>
                      <a:pt x="216210" y="72449"/>
                    </a:cubicBezTo>
                    <a:lnTo>
                      <a:pt x="223496" y="79740"/>
                    </a:lnTo>
                    <a:cubicBezTo>
                      <a:pt x="225388" y="81632"/>
                      <a:pt x="225383" y="84678"/>
                      <a:pt x="223496" y="86559"/>
                    </a:cubicBezTo>
                    <a:lnTo>
                      <a:pt x="220087" y="89974"/>
                    </a:lnTo>
                    <a:cubicBezTo>
                      <a:pt x="218195" y="91865"/>
                      <a:pt x="215155" y="91865"/>
                      <a:pt x="213263" y="89984"/>
                    </a:cubicBezTo>
                    <a:lnTo>
                      <a:pt x="205971" y="82682"/>
                    </a:lnTo>
                    <a:cubicBezTo>
                      <a:pt x="201215" y="86003"/>
                      <a:pt x="195722" y="88311"/>
                      <a:pt x="189802" y="89371"/>
                    </a:cubicBezTo>
                    <a:lnTo>
                      <a:pt x="189802" y="99698"/>
                    </a:lnTo>
                    <a:cubicBezTo>
                      <a:pt x="189802" y="102364"/>
                      <a:pt x="187646" y="104516"/>
                      <a:pt x="184974" y="104516"/>
                    </a:cubicBezTo>
                    <a:lnTo>
                      <a:pt x="180146" y="104516"/>
                    </a:lnTo>
                    <a:cubicBezTo>
                      <a:pt x="177480" y="104516"/>
                      <a:pt x="175323" y="102364"/>
                      <a:pt x="175323" y="99698"/>
                    </a:cubicBezTo>
                    <a:lnTo>
                      <a:pt x="175323" y="89371"/>
                    </a:lnTo>
                    <a:cubicBezTo>
                      <a:pt x="169403" y="88311"/>
                      <a:pt x="163910" y="86003"/>
                      <a:pt x="159159" y="82682"/>
                    </a:cubicBezTo>
                    <a:lnTo>
                      <a:pt x="151868" y="89984"/>
                    </a:lnTo>
                    <a:cubicBezTo>
                      <a:pt x="149976" y="91865"/>
                      <a:pt x="146930" y="91865"/>
                      <a:pt x="145038" y="89984"/>
                    </a:cubicBezTo>
                    <a:lnTo>
                      <a:pt x="141629" y="86569"/>
                    </a:lnTo>
                    <a:cubicBezTo>
                      <a:pt x="139737" y="84678"/>
                      <a:pt x="139737" y="81632"/>
                      <a:pt x="141619" y="79740"/>
                    </a:cubicBezTo>
                    <a:lnTo>
                      <a:pt x="148916" y="72449"/>
                    </a:lnTo>
                    <a:cubicBezTo>
                      <a:pt x="145605" y="67693"/>
                      <a:pt x="143282" y="62210"/>
                      <a:pt x="142232" y="56270"/>
                    </a:cubicBezTo>
                    <a:lnTo>
                      <a:pt x="131905" y="56270"/>
                    </a:lnTo>
                    <a:cubicBezTo>
                      <a:pt x="129234" y="56270"/>
                      <a:pt x="127072" y="54113"/>
                      <a:pt x="127072" y="51446"/>
                    </a:cubicBezTo>
                    <a:lnTo>
                      <a:pt x="127072" y="46629"/>
                    </a:lnTo>
                    <a:cubicBezTo>
                      <a:pt x="127072" y="43957"/>
                      <a:pt x="129234" y="41806"/>
                      <a:pt x="131905" y="41806"/>
                    </a:cubicBezTo>
                    <a:lnTo>
                      <a:pt x="142232" y="41806"/>
                    </a:lnTo>
                    <a:cubicBezTo>
                      <a:pt x="143282" y="35860"/>
                      <a:pt x="145600" y="30382"/>
                      <a:pt x="148916" y="25627"/>
                    </a:cubicBezTo>
                    <a:lnTo>
                      <a:pt x="141619" y="18330"/>
                    </a:lnTo>
                    <a:cubicBezTo>
                      <a:pt x="139737" y="16459"/>
                      <a:pt x="139737" y="13403"/>
                      <a:pt x="141629" y="11516"/>
                    </a:cubicBezTo>
                    <a:lnTo>
                      <a:pt x="145038" y="8107"/>
                    </a:lnTo>
                    <a:cubicBezTo>
                      <a:pt x="146930" y="6215"/>
                      <a:pt x="149976" y="6215"/>
                      <a:pt x="151868" y="8107"/>
                    </a:cubicBezTo>
                    <a:lnTo>
                      <a:pt x="159149" y="15393"/>
                    </a:lnTo>
                    <a:cubicBezTo>
                      <a:pt x="163899" y="12083"/>
                      <a:pt x="169393" y="9759"/>
                      <a:pt x="175323" y="8699"/>
                    </a:cubicBezTo>
                    <a:lnTo>
                      <a:pt x="175323" y="-1623"/>
                    </a:lnTo>
                    <a:cubicBezTo>
                      <a:pt x="175323" y="-4294"/>
                      <a:pt x="177480" y="-6446"/>
                      <a:pt x="180146" y="-6446"/>
                    </a:cubicBezTo>
                    <a:lnTo>
                      <a:pt x="184974" y="-6446"/>
                    </a:lnTo>
                    <a:cubicBezTo>
                      <a:pt x="187646" y="-6446"/>
                      <a:pt x="189802" y="-4294"/>
                      <a:pt x="189802" y="-1623"/>
                    </a:cubicBezTo>
                    <a:lnTo>
                      <a:pt x="189802" y="8699"/>
                    </a:lnTo>
                    <a:cubicBezTo>
                      <a:pt x="195732" y="9759"/>
                      <a:pt x="201215" y="12083"/>
                      <a:pt x="205976" y="15393"/>
                    </a:cubicBezTo>
                    <a:lnTo>
                      <a:pt x="213263" y="8107"/>
                    </a:lnTo>
                    <a:cubicBezTo>
                      <a:pt x="215155" y="6210"/>
                      <a:pt x="218195" y="6215"/>
                      <a:pt x="220087" y="8107"/>
                    </a:cubicBezTo>
                    <a:lnTo>
                      <a:pt x="223496" y="11516"/>
                    </a:lnTo>
                    <a:cubicBezTo>
                      <a:pt x="225383" y="13403"/>
                      <a:pt x="225388" y="16459"/>
                      <a:pt x="223496" y="18330"/>
                    </a:cubicBezTo>
                    <a:lnTo>
                      <a:pt x="216210" y="25627"/>
                    </a:lnTo>
                    <a:cubicBezTo>
                      <a:pt x="219525" y="30382"/>
                      <a:pt x="221838" y="35860"/>
                      <a:pt x="222898" y="41806"/>
                    </a:cubicBezTo>
                    <a:lnTo>
                      <a:pt x="233220" y="41806"/>
                    </a:lnTo>
                    <a:cubicBezTo>
                      <a:pt x="235891" y="41806"/>
                      <a:pt x="238043" y="43957"/>
                      <a:pt x="238043" y="46629"/>
                    </a:cubicBezTo>
                    <a:lnTo>
                      <a:pt x="238043" y="51446"/>
                    </a:lnTo>
                    <a:cubicBezTo>
                      <a:pt x="238043" y="54113"/>
                      <a:pt x="235891" y="56270"/>
                      <a:pt x="233220" y="56270"/>
                    </a:cubicBezTo>
                    <a:close/>
                    <a:moveTo>
                      <a:pt x="83659" y="172064"/>
                    </a:moveTo>
                    <a:cubicBezTo>
                      <a:pt x="70328" y="172064"/>
                      <a:pt x="59539" y="161259"/>
                      <a:pt x="59539" y="147944"/>
                    </a:cubicBezTo>
                    <a:cubicBezTo>
                      <a:pt x="59539" y="134613"/>
                      <a:pt x="70328" y="123818"/>
                      <a:pt x="83659" y="123818"/>
                    </a:cubicBezTo>
                    <a:cubicBezTo>
                      <a:pt x="96979" y="123818"/>
                      <a:pt x="107779" y="134613"/>
                      <a:pt x="107779" y="147944"/>
                    </a:cubicBezTo>
                    <a:cubicBezTo>
                      <a:pt x="107779" y="161259"/>
                      <a:pt x="96979" y="172064"/>
                      <a:pt x="83659" y="172064"/>
                    </a:cubicBezTo>
                    <a:close/>
                    <a:moveTo>
                      <a:pt x="83659" y="104516"/>
                    </a:moveTo>
                    <a:cubicBezTo>
                      <a:pt x="59674" y="104516"/>
                      <a:pt x="40241" y="123953"/>
                      <a:pt x="40241" y="147944"/>
                    </a:cubicBezTo>
                    <a:cubicBezTo>
                      <a:pt x="40241" y="171919"/>
                      <a:pt x="59674" y="191356"/>
                      <a:pt x="83659" y="191356"/>
                    </a:cubicBezTo>
                    <a:cubicBezTo>
                      <a:pt x="107644" y="191356"/>
                      <a:pt x="127072" y="171919"/>
                      <a:pt x="127072" y="147944"/>
                    </a:cubicBezTo>
                    <a:cubicBezTo>
                      <a:pt x="127072" y="123953"/>
                      <a:pt x="107644" y="104516"/>
                      <a:pt x="83659" y="104516"/>
                    </a:cubicBezTo>
                    <a:close/>
                    <a:moveTo>
                      <a:pt x="133022" y="81736"/>
                    </a:moveTo>
                    <a:lnTo>
                      <a:pt x="125419" y="94916"/>
                    </a:lnTo>
                    <a:cubicBezTo>
                      <a:pt x="129603" y="98222"/>
                      <a:pt x="133376" y="102000"/>
                      <a:pt x="136681" y="106184"/>
                    </a:cubicBezTo>
                    <a:lnTo>
                      <a:pt x="149861" y="98575"/>
                    </a:lnTo>
                    <a:cubicBezTo>
                      <a:pt x="152180" y="97240"/>
                      <a:pt x="155121" y="98035"/>
                      <a:pt x="156462" y="100342"/>
                    </a:cubicBezTo>
                    <a:lnTo>
                      <a:pt x="161269" y="108699"/>
                    </a:lnTo>
                    <a:cubicBezTo>
                      <a:pt x="162610" y="111007"/>
                      <a:pt x="161831" y="113959"/>
                      <a:pt x="159513" y="115290"/>
                    </a:cubicBezTo>
                    <a:lnTo>
                      <a:pt x="146348" y="122893"/>
                    </a:lnTo>
                    <a:cubicBezTo>
                      <a:pt x="148297" y="127768"/>
                      <a:pt x="149669" y="132924"/>
                      <a:pt x="150428" y="138287"/>
                    </a:cubicBezTo>
                    <a:lnTo>
                      <a:pt x="165677" y="138287"/>
                    </a:lnTo>
                    <a:cubicBezTo>
                      <a:pt x="168343" y="138287"/>
                      <a:pt x="170500" y="140444"/>
                      <a:pt x="170500" y="143110"/>
                    </a:cubicBezTo>
                    <a:lnTo>
                      <a:pt x="170500" y="152767"/>
                    </a:lnTo>
                    <a:cubicBezTo>
                      <a:pt x="170500" y="155428"/>
                      <a:pt x="168343" y="157590"/>
                      <a:pt x="165677" y="157590"/>
                    </a:cubicBezTo>
                    <a:lnTo>
                      <a:pt x="150428" y="157590"/>
                    </a:lnTo>
                    <a:cubicBezTo>
                      <a:pt x="149669" y="162954"/>
                      <a:pt x="148297" y="168120"/>
                      <a:pt x="146348" y="172994"/>
                    </a:cubicBezTo>
                    <a:lnTo>
                      <a:pt x="159513" y="180588"/>
                    </a:lnTo>
                    <a:cubicBezTo>
                      <a:pt x="161831" y="181929"/>
                      <a:pt x="162610" y="184870"/>
                      <a:pt x="161280" y="187183"/>
                    </a:cubicBezTo>
                    <a:lnTo>
                      <a:pt x="156462" y="195540"/>
                    </a:lnTo>
                    <a:cubicBezTo>
                      <a:pt x="155121" y="197848"/>
                      <a:pt x="152174" y="198643"/>
                      <a:pt x="149861" y="197307"/>
                    </a:cubicBezTo>
                    <a:lnTo>
                      <a:pt x="136681" y="189693"/>
                    </a:lnTo>
                    <a:cubicBezTo>
                      <a:pt x="133376" y="193888"/>
                      <a:pt x="129603" y="197656"/>
                      <a:pt x="125419" y="200966"/>
                    </a:cubicBezTo>
                    <a:lnTo>
                      <a:pt x="133022" y="214146"/>
                    </a:lnTo>
                    <a:cubicBezTo>
                      <a:pt x="134358" y="216454"/>
                      <a:pt x="133573" y="219401"/>
                      <a:pt x="131266" y="220747"/>
                    </a:cubicBezTo>
                    <a:lnTo>
                      <a:pt x="122903" y="225565"/>
                    </a:lnTo>
                    <a:cubicBezTo>
                      <a:pt x="120596" y="226890"/>
                      <a:pt x="117649" y="226105"/>
                      <a:pt x="116308" y="223792"/>
                    </a:cubicBezTo>
                    <a:lnTo>
                      <a:pt x="108710" y="210628"/>
                    </a:lnTo>
                    <a:cubicBezTo>
                      <a:pt x="103835" y="212582"/>
                      <a:pt x="98669" y="213949"/>
                      <a:pt x="93305" y="214713"/>
                    </a:cubicBezTo>
                    <a:lnTo>
                      <a:pt x="93305" y="229956"/>
                    </a:lnTo>
                    <a:cubicBezTo>
                      <a:pt x="93305" y="232622"/>
                      <a:pt x="91148" y="234785"/>
                      <a:pt x="88482" y="234785"/>
                    </a:cubicBezTo>
                    <a:lnTo>
                      <a:pt x="78836" y="234785"/>
                    </a:lnTo>
                    <a:cubicBezTo>
                      <a:pt x="76165" y="234785"/>
                      <a:pt x="74013" y="232622"/>
                      <a:pt x="74013" y="229956"/>
                    </a:cubicBezTo>
                    <a:lnTo>
                      <a:pt x="74013" y="214713"/>
                    </a:lnTo>
                    <a:cubicBezTo>
                      <a:pt x="68649" y="213949"/>
                      <a:pt x="63488" y="212582"/>
                      <a:pt x="58608" y="210628"/>
                    </a:cubicBezTo>
                    <a:lnTo>
                      <a:pt x="51010" y="223792"/>
                    </a:lnTo>
                    <a:cubicBezTo>
                      <a:pt x="49679" y="226105"/>
                      <a:pt x="46727" y="226890"/>
                      <a:pt x="44420" y="225554"/>
                    </a:cubicBezTo>
                    <a:lnTo>
                      <a:pt x="36063" y="220736"/>
                    </a:lnTo>
                    <a:cubicBezTo>
                      <a:pt x="33755" y="219401"/>
                      <a:pt x="32965" y="216454"/>
                      <a:pt x="34290" y="214146"/>
                    </a:cubicBezTo>
                    <a:lnTo>
                      <a:pt x="41909" y="200966"/>
                    </a:lnTo>
                    <a:cubicBezTo>
                      <a:pt x="37715" y="197656"/>
                      <a:pt x="33937" y="193888"/>
                      <a:pt x="30637" y="189693"/>
                    </a:cubicBezTo>
                    <a:lnTo>
                      <a:pt x="17451" y="197307"/>
                    </a:lnTo>
                    <a:cubicBezTo>
                      <a:pt x="15144" y="198643"/>
                      <a:pt x="12197" y="197848"/>
                      <a:pt x="10866" y="195535"/>
                    </a:cubicBezTo>
                    <a:lnTo>
                      <a:pt x="6043" y="187183"/>
                    </a:lnTo>
                    <a:cubicBezTo>
                      <a:pt x="4708" y="184881"/>
                      <a:pt x="5498" y="181929"/>
                      <a:pt x="7805" y="180588"/>
                    </a:cubicBezTo>
                    <a:lnTo>
                      <a:pt x="20965" y="172994"/>
                    </a:lnTo>
                    <a:cubicBezTo>
                      <a:pt x="19016" y="168120"/>
                      <a:pt x="17659" y="162954"/>
                      <a:pt x="16885" y="157590"/>
                    </a:cubicBezTo>
                    <a:lnTo>
                      <a:pt x="1636" y="157590"/>
                    </a:lnTo>
                    <a:cubicBezTo>
                      <a:pt x="-1025" y="157590"/>
                      <a:pt x="-3182" y="155428"/>
                      <a:pt x="-3182" y="152767"/>
                    </a:cubicBezTo>
                    <a:lnTo>
                      <a:pt x="-3182" y="143110"/>
                    </a:lnTo>
                    <a:cubicBezTo>
                      <a:pt x="-3182" y="140444"/>
                      <a:pt x="-1025" y="138287"/>
                      <a:pt x="1636" y="138287"/>
                    </a:cubicBezTo>
                    <a:lnTo>
                      <a:pt x="16885" y="138287"/>
                    </a:lnTo>
                    <a:cubicBezTo>
                      <a:pt x="17659" y="132924"/>
                      <a:pt x="19016" y="127768"/>
                      <a:pt x="20965" y="122893"/>
                    </a:cubicBezTo>
                    <a:lnTo>
                      <a:pt x="7805" y="115290"/>
                    </a:lnTo>
                    <a:cubicBezTo>
                      <a:pt x="5492" y="113959"/>
                      <a:pt x="4702" y="111007"/>
                      <a:pt x="6043" y="108699"/>
                    </a:cubicBezTo>
                    <a:lnTo>
                      <a:pt x="10866" y="100342"/>
                    </a:lnTo>
                    <a:cubicBezTo>
                      <a:pt x="12197" y="98030"/>
                      <a:pt x="15144" y="97240"/>
                      <a:pt x="17451" y="98575"/>
                    </a:cubicBezTo>
                    <a:lnTo>
                      <a:pt x="30637" y="106184"/>
                    </a:lnTo>
                    <a:cubicBezTo>
                      <a:pt x="33937" y="102000"/>
                      <a:pt x="37715" y="98222"/>
                      <a:pt x="41909" y="94916"/>
                    </a:cubicBezTo>
                    <a:lnTo>
                      <a:pt x="34290" y="81736"/>
                    </a:lnTo>
                    <a:cubicBezTo>
                      <a:pt x="32965" y="79423"/>
                      <a:pt x="33745" y="76476"/>
                      <a:pt x="36063" y="75151"/>
                    </a:cubicBezTo>
                    <a:lnTo>
                      <a:pt x="44420" y="70323"/>
                    </a:lnTo>
                    <a:cubicBezTo>
                      <a:pt x="46727" y="68987"/>
                      <a:pt x="49669" y="69782"/>
                      <a:pt x="51010" y="72080"/>
                    </a:cubicBezTo>
                    <a:lnTo>
                      <a:pt x="58608" y="85249"/>
                    </a:lnTo>
                    <a:cubicBezTo>
                      <a:pt x="63488" y="83300"/>
                      <a:pt x="68649" y="81934"/>
                      <a:pt x="74013" y="81164"/>
                    </a:cubicBezTo>
                    <a:lnTo>
                      <a:pt x="74013" y="65926"/>
                    </a:lnTo>
                    <a:cubicBezTo>
                      <a:pt x="74013" y="63260"/>
                      <a:pt x="76165" y="61098"/>
                      <a:pt x="78836" y="61098"/>
                    </a:cubicBezTo>
                    <a:lnTo>
                      <a:pt x="88482" y="61098"/>
                    </a:lnTo>
                    <a:cubicBezTo>
                      <a:pt x="91148" y="61098"/>
                      <a:pt x="93305" y="63260"/>
                      <a:pt x="93305" y="65926"/>
                    </a:cubicBezTo>
                    <a:lnTo>
                      <a:pt x="93305" y="81164"/>
                    </a:lnTo>
                    <a:cubicBezTo>
                      <a:pt x="98669" y="81934"/>
                      <a:pt x="103835" y="83300"/>
                      <a:pt x="108710" y="85249"/>
                    </a:cubicBezTo>
                    <a:lnTo>
                      <a:pt x="116308" y="72080"/>
                    </a:lnTo>
                    <a:cubicBezTo>
                      <a:pt x="117649" y="69782"/>
                      <a:pt x="120596" y="68987"/>
                      <a:pt x="122903" y="70323"/>
                    </a:cubicBezTo>
                    <a:lnTo>
                      <a:pt x="131266" y="75151"/>
                    </a:lnTo>
                    <a:cubicBezTo>
                      <a:pt x="133568" y="76476"/>
                      <a:pt x="134358" y="79423"/>
                      <a:pt x="133022" y="81736"/>
                    </a:cubicBezTo>
                  </a:path>
                </a:pathLst>
              </a:custGeom>
              <a:solidFill>
                <a:srgbClr val="3FBC8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2" name="Figura a mano libera: forma 1411">
                <a:extLst>
                  <a:ext uri="{FF2B5EF4-FFF2-40B4-BE49-F238E27FC236}">
                    <a16:creationId xmlns:a16="http://schemas.microsoft.com/office/drawing/2014/main" id="{012A925C-0072-4012-90E5-E63433B60C04}"/>
                  </a:ext>
                </a:extLst>
              </p:cNvPr>
              <p:cNvSpPr/>
              <p:nvPr/>
            </p:nvSpPr>
            <p:spPr>
              <a:xfrm flipV="1">
                <a:off x="9804012" y="2184790"/>
                <a:ext cx="285848" cy="285848"/>
              </a:xfrm>
              <a:custGeom>
                <a:avLst/>
                <a:gdLst>
                  <a:gd name="connsiteX0" fmla="*/ 270500 w 285848"/>
                  <a:gd name="connsiteY0" fmla="*/ 136691 h 285848"/>
                  <a:gd name="connsiteX1" fmla="*/ 262704 w 285848"/>
                  <a:gd name="connsiteY1" fmla="*/ 136691 h 285848"/>
                  <a:gd name="connsiteX2" fmla="*/ 225409 w 285848"/>
                  <a:gd name="connsiteY2" fmla="*/ 46654 h 285848"/>
                  <a:gd name="connsiteX3" fmla="*/ 135372 w 285848"/>
                  <a:gd name="connsiteY3" fmla="*/ 9358 h 285848"/>
                  <a:gd name="connsiteX4" fmla="*/ 45335 w 285848"/>
                  <a:gd name="connsiteY4" fmla="*/ 46654 h 285848"/>
                  <a:gd name="connsiteX5" fmla="*/ 8039 w 285848"/>
                  <a:gd name="connsiteY5" fmla="*/ 136691 h 285848"/>
                  <a:gd name="connsiteX6" fmla="*/ 45335 w 285848"/>
                  <a:gd name="connsiteY6" fmla="*/ 226728 h 285848"/>
                  <a:gd name="connsiteX7" fmla="*/ 135372 w 285848"/>
                  <a:gd name="connsiteY7" fmla="*/ 264023 h 285848"/>
                  <a:gd name="connsiteX8" fmla="*/ 225409 w 285848"/>
                  <a:gd name="connsiteY8" fmla="*/ 226728 h 285848"/>
                  <a:gd name="connsiteX9" fmla="*/ 262704 w 285848"/>
                  <a:gd name="connsiteY9" fmla="*/ 136691 h 285848"/>
                  <a:gd name="connsiteX10" fmla="*/ 270500 w 285848"/>
                  <a:gd name="connsiteY10" fmla="*/ 136691 h 285848"/>
                  <a:gd name="connsiteX11" fmla="*/ 278296 w 285848"/>
                  <a:gd name="connsiteY11" fmla="*/ 136691 h 285848"/>
                  <a:gd name="connsiteX12" fmla="*/ 135372 w 285848"/>
                  <a:gd name="connsiteY12" fmla="*/ 279615 h 285848"/>
                  <a:gd name="connsiteX13" fmla="*/ -7553 w 285848"/>
                  <a:gd name="connsiteY13" fmla="*/ 136691 h 285848"/>
                  <a:gd name="connsiteX14" fmla="*/ 135372 w 285848"/>
                  <a:gd name="connsiteY14" fmla="*/ -6234 h 285848"/>
                  <a:gd name="connsiteX15" fmla="*/ 278296 w 285848"/>
                  <a:gd name="connsiteY15" fmla="*/ 136691 h 285848"/>
                  <a:gd name="connsiteX16" fmla="*/ 270500 w 285848"/>
                  <a:gd name="connsiteY16" fmla="*/ 136691 h 285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5848" h="285848">
                    <a:moveTo>
                      <a:pt x="270500" y="136691"/>
                    </a:moveTo>
                    <a:lnTo>
                      <a:pt x="262704" y="136691"/>
                    </a:lnTo>
                    <a:cubicBezTo>
                      <a:pt x="262699" y="101505"/>
                      <a:pt x="248464" y="69719"/>
                      <a:pt x="225409" y="46654"/>
                    </a:cubicBezTo>
                    <a:cubicBezTo>
                      <a:pt x="202344" y="23599"/>
                      <a:pt x="170557" y="9363"/>
                      <a:pt x="135372" y="9358"/>
                    </a:cubicBezTo>
                    <a:cubicBezTo>
                      <a:pt x="100186" y="9363"/>
                      <a:pt x="68400" y="23599"/>
                      <a:pt x="45335" y="46654"/>
                    </a:cubicBezTo>
                    <a:cubicBezTo>
                      <a:pt x="22280" y="69719"/>
                      <a:pt x="8045" y="101505"/>
                      <a:pt x="8039" y="136691"/>
                    </a:cubicBezTo>
                    <a:cubicBezTo>
                      <a:pt x="8045" y="171876"/>
                      <a:pt x="22280" y="203663"/>
                      <a:pt x="45335" y="226728"/>
                    </a:cubicBezTo>
                    <a:cubicBezTo>
                      <a:pt x="68400" y="249783"/>
                      <a:pt x="100186" y="264018"/>
                      <a:pt x="135372" y="264023"/>
                    </a:cubicBezTo>
                    <a:cubicBezTo>
                      <a:pt x="170557" y="264018"/>
                      <a:pt x="202344" y="249783"/>
                      <a:pt x="225409" y="226728"/>
                    </a:cubicBezTo>
                    <a:cubicBezTo>
                      <a:pt x="248464" y="203663"/>
                      <a:pt x="262699" y="171876"/>
                      <a:pt x="262704" y="136691"/>
                    </a:cubicBezTo>
                    <a:lnTo>
                      <a:pt x="270500" y="136691"/>
                    </a:lnTo>
                    <a:lnTo>
                      <a:pt x="278296" y="136691"/>
                    </a:lnTo>
                    <a:cubicBezTo>
                      <a:pt x="278291" y="215632"/>
                      <a:pt x="214307" y="279610"/>
                      <a:pt x="135372" y="279615"/>
                    </a:cubicBezTo>
                    <a:cubicBezTo>
                      <a:pt x="56436" y="279610"/>
                      <a:pt x="-7547" y="215632"/>
                      <a:pt x="-7553" y="136691"/>
                    </a:cubicBezTo>
                    <a:cubicBezTo>
                      <a:pt x="-7547" y="57755"/>
                      <a:pt x="56436" y="-6228"/>
                      <a:pt x="135372" y="-6234"/>
                    </a:cubicBezTo>
                    <a:cubicBezTo>
                      <a:pt x="214307" y="-6228"/>
                      <a:pt x="278291" y="57755"/>
                      <a:pt x="278296" y="136691"/>
                    </a:cubicBezTo>
                    <a:lnTo>
                      <a:pt x="270500" y="136691"/>
                    </a:lnTo>
                  </a:path>
                </a:pathLst>
              </a:custGeom>
              <a:solidFill>
                <a:srgbClr val="5CAE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3" name="Figura a mano libera: forma 1412">
                <a:extLst>
                  <a:ext uri="{FF2B5EF4-FFF2-40B4-BE49-F238E27FC236}">
                    <a16:creationId xmlns:a16="http://schemas.microsoft.com/office/drawing/2014/main" id="{E7B28301-3DDF-4292-81E2-4DFF91A384B8}"/>
                  </a:ext>
                </a:extLst>
              </p:cNvPr>
              <p:cNvSpPr/>
              <p:nvPr/>
            </p:nvSpPr>
            <p:spPr>
              <a:xfrm flipV="1">
                <a:off x="9880922" y="2242409"/>
                <a:ext cx="150078" cy="151581"/>
              </a:xfrm>
              <a:custGeom>
                <a:avLst/>
                <a:gdLst>
                  <a:gd name="connsiteX0" fmla="*/ 123387 w 150078"/>
                  <a:gd name="connsiteY0" fmla="*/ 114530 h 151581"/>
                  <a:gd name="connsiteX1" fmla="*/ 110763 w 150078"/>
                  <a:gd name="connsiteY1" fmla="*/ 101079 h 151581"/>
                  <a:gd name="connsiteX2" fmla="*/ 97318 w 150078"/>
                  <a:gd name="connsiteY2" fmla="*/ 113698 h 151581"/>
                  <a:gd name="connsiteX3" fmla="*/ 109932 w 150078"/>
                  <a:gd name="connsiteY3" fmla="*/ 127149 h 151581"/>
                  <a:gd name="connsiteX4" fmla="*/ 123387 w 150078"/>
                  <a:gd name="connsiteY4" fmla="*/ 114530 h 151581"/>
                  <a:gd name="connsiteX5" fmla="*/ 68115 w 150078"/>
                  <a:gd name="connsiteY5" fmla="*/ 61398 h 151581"/>
                  <a:gd name="connsiteX6" fmla="*/ 11412 w 150078"/>
                  <a:gd name="connsiteY6" fmla="*/ 954 h 151581"/>
                  <a:gd name="connsiteX7" fmla="*/ 7567 w 150078"/>
                  <a:gd name="connsiteY7" fmla="*/ 4566 h 151581"/>
                  <a:gd name="connsiteX8" fmla="*/ 64050 w 150078"/>
                  <a:gd name="connsiteY8" fmla="*/ 64766 h 151581"/>
                  <a:gd name="connsiteX9" fmla="*/ 68115 w 150078"/>
                  <a:gd name="connsiteY9" fmla="*/ 61398 h 151581"/>
                  <a:gd name="connsiteX10" fmla="*/ 49363 w 150078"/>
                  <a:gd name="connsiteY10" fmla="*/ 97254 h 151581"/>
                  <a:gd name="connsiteX11" fmla="*/ 54440 w 150078"/>
                  <a:gd name="connsiteY11" fmla="*/ 77634 h 151581"/>
                  <a:gd name="connsiteX12" fmla="*/ -7568 w 150078"/>
                  <a:gd name="connsiteY12" fmla="*/ 11536 h 151581"/>
                  <a:gd name="connsiteX13" fmla="*/ -7095 w 150078"/>
                  <a:gd name="connsiteY13" fmla="*/ -3365 h 151581"/>
                  <a:gd name="connsiteX14" fmla="*/ 19099 w 150078"/>
                  <a:gd name="connsiteY14" fmla="*/ -6254 h 151581"/>
                  <a:gd name="connsiteX15" fmla="*/ 22701 w 150078"/>
                  <a:gd name="connsiteY15" fmla="*/ -2414 h 151581"/>
                  <a:gd name="connsiteX16" fmla="*/ 22467 w 150078"/>
                  <a:gd name="connsiteY16" fmla="*/ 5039 h 151581"/>
                  <a:gd name="connsiteX17" fmla="*/ 29920 w 150078"/>
                  <a:gd name="connsiteY17" fmla="*/ 5273 h 151581"/>
                  <a:gd name="connsiteX18" fmla="*/ 29494 w 150078"/>
                  <a:gd name="connsiteY18" fmla="*/ 16395 h 151581"/>
                  <a:gd name="connsiteX19" fmla="*/ 39161 w 150078"/>
                  <a:gd name="connsiteY19" fmla="*/ 16702 h 151581"/>
                  <a:gd name="connsiteX20" fmla="*/ 42315 w 150078"/>
                  <a:gd name="connsiteY20" fmla="*/ 20049 h 151581"/>
                  <a:gd name="connsiteX21" fmla="*/ 42055 w 150078"/>
                  <a:gd name="connsiteY21" fmla="*/ 28432 h 151581"/>
                  <a:gd name="connsiteX22" fmla="*/ 51540 w 150078"/>
                  <a:gd name="connsiteY22" fmla="*/ 28760 h 151581"/>
                  <a:gd name="connsiteX23" fmla="*/ 51203 w 150078"/>
                  <a:gd name="connsiteY23" fmla="*/ 39518 h 151581"/>
                  <a:gd name="connsiteX24" fmla="*/ 54924 w 150078"/>
                  <a:gd name="connsiteY24" fmla="*/ 39637 h 151581"/>
                  <a:gd name="connsiteX25" fmla="*/ 62138 w 150078"/>
                  <a:gd name="connsiteY25" fmla="*/ 47319 h 151581"/>
                  <a:gd name="connsiteX26" fmla="*/ 65983 w 150078"/>
                  <a:gd name="connsiteY26" fmla="*/ 43712 h 151581"/>
                  <a:gd name="connsiteX27" fmla="*/ 69684 w 150078"/>
                  <a:gd name="connsiteY27" fmla="*/ 43884 h 151581"/>
                  <a:gd name="connsiteX28" fmla="*/ 80110 w 150078"/>
                  <a:gd name="connsiteY28" fmla="*/ 54949 h 151581"/>
                  <a:gd name="connsiteX29" fmla="*/ 97406 w 150078"/>
                  <a:gd name="connsiteY29" fmla="*/ 52173 h 151581"/>
                  <a:gd name="connsiteX30" fmla="*/ 142487 w 150078"/>
                  <a:gd name="connsiteY30" fmla="*/ 100222 h 151581"/>
                  <a:gd name="connsiteX31" fmla="*/ 94438 w 150078"/>
                  <a:gd name="connsiteY31" fmla="*/ 145303 h 151581"/>
                  <a:gd name="connsiteX32" fmla="*/ 49363 w 150078"/>
                  <a:gd name="connsiteY32" fmla="*/ 97254 h 151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0078" h="151581">
                    <a:moveTo>
                      <a:pt x="123387" y="114530"/>
                    </a:moveTo>
                    <a:cubicBezTo>
                      <a:pt x="123621" y="107332"/>
                      <a:pt x="117967" y="101303"/>
                      <a:pt x="110763" y="101079"/>
                    </a:cubicBezTo>
                    <a:cubicBezTo>
                      <a:pt x="103570" y="100845"/>
                      <a:pt x="97547" y="106500"/>
                      <a:pt x="97318" y="113698"/>
                    </a:cubicBezTo>
                    <a:cubicBezTo>
                      <a:pt x="97084" y="120896"/>
                      <a:pt x="102739" y="126920"/>
                      <a:pt x="109932" y="127149"/>
                    </a:cubicBezTo>
                    <a:cubicBezTo>
                      <a:pt x="117135" y="127377"/>
                      <a:pt x="123159" y="121728"/>
                      <a:pt x="123387" y="114530"/>
                    </a:cubicBezTo>
                    <a:close/>
                    <a:moveTo>
                      <a:pt x="68115" y="61398"/>
                    </a:moveTo>
                    <a:lnTo>
                      <a:pt x="11412" y="954"/>
                    </a:lnTo>
                    <a:lnTo>
                      <a:pt x="7567" y="4566"/>
                    </a:lnTo>
                    <a:lnTo>
                      <a:pt x="64050" y="64766"/>
                    </a:lnTo>
                    <a:cubicBezTo>
                      <a:pt x="65329" y="63560"/>
                      <a:pt x="66706" y="62448"/>
                      <a:pt x="68115" y="61398"/>
                    </a:cubicBezTo>
                    <a:close/>
                    <a:moveTo>
                      <a:pt x="49363" y="97254"/>
                    </a:moveTo>
                    <a:cubicBezTo>
                      <a:pt x="49586" y="90181"/>
                      <a:pt x="51421" y="83549"/>
                      <a:pt x="54440" y="77634"/>
                    </a:cubicBezTo>
                    <a:lnTo>
                      <a:pt x="-7568" y="11536"/>
                    </a:lnTo>
                    <a:lnTo>
                      <a:pt x="-7095" y="-3365"/>
                    </a:lnTo>
                    <a:lnTo>
                      <a:pt x="19099" y="-6254"/>
                    </a:lnTo>
                    <a:lnTo>
                      <a:pt x="22701" y="-2414"/>
                    </a:lnTo>
                    <a:lnTo>
                      <a:pt x="22467" y="5039"/>
                    </a:lnTo>
                    <a:lnTo>
                      <a:pt x="29920" y="5273"/>
                    </a:lnTo>
                    <a:lnTo>
                      <a:pt x="29494" y="16395"/>
                    </a:lnTo>
                    <a:lnTo>
                      <a:pt x="39161" y="16702"/>
                    </a:lnTo>
                    <a:lnTo>
                      <a:pt x="42315" y="20049"/>
                    </a:lnTo>
                    <a:lnTo>
                      <a:pt x="42055" y="28432"/>
                    </a:lnTo>
                    <a:lnTo>
                      <a:pt x="51540" y="28760"/>
                    </a:lnTo>
                    <a:lnTo>
                      <a:pt x="51203" y="39518"/>
                    </a:lnTo>
                    <a:lnTo>
                      <a:pt x="54924" y="39637"/>
                    </a:lnTo>
                    <a:lnTo>
                      <a:pt x="62138" y="47319"/>
                    </a:lnTo>
                    <a:lnTo>
                      <a:pt x="65983" y="43712"/>
                    </a:lnTo>
                    <a:lnTo>
                      <a:pt x="69684" y="43884"/>
                    </a:lnTo>
                    <a:lnTo>
                      <a:pt x="80110" y="54949"/>
                    </a:lnTo>
                    <a:cubicBezTo>
                      <a:pt x="85505" y="52994"/>
                      <a:pt x="91331" y="51981"/>
                      <a:pt x="97406" y="52173"/>
                    </a:cubicBezTo>
                    <a:cubicBezTo>
                      <a:pt x="123122" y="52994"/>
                      <a:pt x="143303" y="74506"/>
                      <a:pt x="142487" y="100222"/>
                    </a:cubicBezTo>
                    <a:cubicBezTo>
                      <a:pt x="141666" y="125938"/>
                      <a:pt x="120155" y="146124"/>
                      <a:pt x="94438" y="145303"/>
                    </a:cubicBezTo>
                    <a:cubicBezTo>
                      <a:pt x="68728" y="144487"/>
                      <a:pt x="48542" y="122970"/>
                      <a:pt x="49363" y="97254"/>
                    </a:cubicBez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4" name="Figura a mano libera: forma 1413">
                <a:extLst>
                  <a:ext uri="{FF2B5EF4-FFF2-40B4-BE49-F238E27FC236}">
                    <a16:creationId xmlns:a16="http://schemas.microsoft.com/office/drawing/2014/main" id="{A85212A7-20E2-494C-89C2-915BFE61F6A9}"/>
                  </a:ext>
                </a:extLst>
              </p:cNvPr>
              <p:cNvSpPr/>
              <p:nvPr/>
            </p:nvSpPr>
            <p:spPr>
              <a:xfrm flipV="1">
                <a:off x="7719454" y="2687255"/>
                <a:ext cx="274736" cy="274731"/>
              </a:xfrm>
              <a:custGeom>
                <a:avLst/>
                <a:gdLst>
                  <a:gd name="connsiteX0" fmla="*/ 262874 w 274736"/>
                  <a:gd name="connsiteY0" fmla="*/ 132213 h 274731"/>
                  <a:gd name="connsiteX1" fmla="*/ 255078 w 274736"/>
                  <a:gd name="connsiteY1" fmla="*/ 132213 h 274731"/>
                  <a:gd name="connsiteX2" fmla="*/ 219409 w 274736"/>
                  <a:gd name="connsiteY2" fmla="*/ 46105 h 274731"/>
                  <a:gd name="connsiteX3" fmla="*/ 133306 w 274736"/>
                  <a:gd name="connsiteY3" fmla="*/ 10442 h 274731"/>
                  <a:gd name="connsiteX4" fmla="*/ 47193 w 274736"/>
                  <a:gd name="connsiteY4" fmla="*/ 46105 h 274731"/>
                  <a:gd name="connsiteX5" fmla="*/ 11524 w 274736"/>
                  <a:gd name="connsiteY5" fmla="*/ 132213 h 274731"/>
                  <a:gd name="connsiteX6" fmla="*/ 47193 w 274736"/>
                  <a:gd name="connsiteY6" fmla="*/ 218321 h 274731"/>
                  <a:gd name="connsiteX7" fmla="*/ 133306 w 274736"/>
                  <a:gd name="connsiteY7" fmla="*/ 253990 h 274731"/>
                  <a:gd name="connsiteX8" fmla="*/ 219409 w 274736"/>
                  <a:gd name="connsiteY8" fmla="*/ 218321 h 274731"/>
                  <a:gd name="connsiteX9" fmla="*/ 255078 w 274736"/>
                  <a:gd name="connsiteY9" fmla="*/ 132213 h 274731"/>
                  <a:gd name="connsiteX10" fmla="*/ 262874 w 274736"/>
                  <a:gd name="connsiteY10" fmla="*/ 132213 h 274731"/>
                  <a:gd name="connsiteX11" fmla="*/ 270670 w 274736"/>
                  <a:gd name="connsiteY11" fmla="*/ 132213 h 274731"/>
                  <a:gd name="connsiteX12" fmla="*/ 133306 w 274736"/>
                  <a:gd name="connsiteY12" fmla="*/ 269582 h 274731"/>
                  <a:gd name="connsiteX13" fmla="*/ -4067 w 274736"/>
                  <a:gd name="connsiteY13" fmla="*/ 132213 h 274731"/>
                  <a:gd name="connsiteX14" fmla="*/ 133306 w 274736"/>
                  <a:gd name="connsiteY14" fmla="*/ -5150 h 274731"/>
                  <a:gd name="connsiteX15" fmla="*/ 270670 w 274736"/>
                  <a:gd name="connsiteY15" fmla="*/ 132213 h 274731"/>
                  <a:gd name="connsiteX16" fmla="*/ 262874 w 274736"/>
                  <a:gd name="connsiteY16" fmla="*/ 132213 h 274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74736" h="274731">
                    <a:moveTo>
                      <a:pt x="262874" y="132213"/>
                    </a:moveTo>
                    <a:lnTo>
                      <a:pt x="255078" y="132213"/>
                    </a:lnTo>
                    <a:cubicBezTo>
                      <a:pt x="255073" y="98561"/>
                      <a:pt x="241456" y="68168"/>
                      <a:pt x="219409" y="46105"/>
                    </a:cubicBezTo>
                    <a:cubicBezTo>
                      <a:pt x="197347" y="24059"/>
                      <a:pt x="166953" y="10442"/>
                      <a:pt x="133306" y="10442"/>
                    </a:cubicBezTo>
                    <a:cubicBezTo>
                      <a:pt x="99654" y="10442"/>
                      <a:pt x="69256" y="24059"/>
                      <a:pt x="47193" y="46105"/>
                    </a:cubicBezTo>
                    <a:cubicBezTo>
                      <a:pt x="25141" y="68168"/>
                      <a:pt x="11530" y="98561"/>
                      <a:pt x="11524" y="132213"/>
                    </a:cubicBezTo>
                    <a:cubicBezTo>
                      <a:pt x="11530" y="165866"/>
                      <a:pt x="25141" y="196259"/>
                      <a:pt x="47193" y="218321"/>
                    </a:cubicBezTo>
                    <a:cubicBezTo>
                      <a:pt x="69256" y="240373"/>
                      <a:pt x="99649" y="253985"/>
                      <a:pt x="133306" y="253990"/>
                    </a:cubicBezTo>
                    <a:cubicBezTo>
                      <a:pt x="166953" y="253985"/>
                      <a:pt x="197347" y="240373"/>
                      <a:pt x="219409" y="218321"/>
                    </a:cubicBezTo>
                    <a:cubicBezTo>
                      <a:pt x="241456" y="196259"/>
                      <a:pt x="255073" y="165866"/>
                      <a:pt x="255078" y="132213"/>
                    </a:cubicBezTo>
                    <a:lnTo>
                      <a:pt x="262874" y="132213"/>
                    </a:lnTo>
                    <a:lnTo>
                      <a:pt x="270670" y="132213"/>
                    </a:lnTo>
                    <a:cubicBezTo>
                      <a:pt x="270664" y="208083"/>
                      <a:pt x="209165" y="269576"/>
                      <a:pt x="133306" y="269582"/>
                    </a:cubicBezTo>
                    <a:cubicBezTo>
                      <a:pt x="57432" y="269576"/>
                      <a:pt x="-4062" y="208083"/>
                      <a:pt x="-4067" y="132213"/>
                    </a:cubicBezTo>
                    <a:cubicBezTo>
                      <a:pt x="-4062" y="56344"/>
                      <a:pt x="57432" y="-5145"/>
                      <a:pt x="133306" y="-5150"/>
                    </a:cubicBezTo>
                    <a:cubicBezTo>
                      <a:pt x="209165" y="-5145"/>
                      <a:pt x="270664" y="56344"/>
                      <a:pt x="270670" y="132213"/>
                    </a:cubicBezTo>
                    <a:lnTo>
                      <a:pt x="262874" y="132213"/>
                    </a:lnTo>
                  </a:path>
                </a:pathLst>
              </a:custGeom>
              <a:solidFill>
                <a:srgbClr val="2D69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5" name="Figura a mano libera: forma 1414">
                <a:extLst>
                  <a:ext uri="{FF2B5EF4-FFF2-40B4-BE49-F238E27FC236}">
                    <a16:creationId xmlns:a16="http://schemas.microsoft.com/office/drawing/2014/main" id="{63C1DE72-5962-48D7-A93B-EAB0880B595E}"/>
                  </a:ext>
                </a:extLst>
              </p:cNvPr>
              <p:cNvSpPr/>
              <p:nvPr/>
            </p:nvSpPr>
            <p:spPr>
              <a:xfrm flipV="1">
                <a:off x="7789742" y="2747673"/>
                <a:ext cx="134172" cy="163993"/>
              </a:xfrm>
              <a:custGeom>
                <a:avLst/>
                <a:gdLst>
                  <a:gd name="connsiteX0" fmla="*/ 118920 w 134172"/>
                  <a:gd name="connsiteY0" fmla="*/ 76858 h 163993"/>
                  <a:gd name="connsiteX1" fmla="*/ 63029 w 134172"/>
                  <a:gd name="connsiteY1" fmla="*/ 6627 h 163993"/>
                  <a:gd name="connsiteX2" fmla="*/ 35640 w 134172"/>
                  <a:gd name="connsiteY2" fmla="*/ 21450 h 163993"/>
                  <a:gd name="connsiteX3" fmla="*/ 7107 w 134172"/>
                  <a:gd name="connsiteY3" fmla="*/ 76858 h 163993"/>
                  <a:gd name="connsiteX4" fmla="*/ 7107 w 134172"/>
                  <a:gd name="connsiteY4" fmla="*/ 129636 h 163993"/>
                  <a:gd name="connsiteX5" fmla="*/ 63019 w 134172"/>
                  <a:gd name="connsiteY5" fmla="*/ 145581 h 163993"/>
                  <a:gd name="connsiteX6" fmla="*/ 118920 w 134172"/>
                  <a:gd name="connsiteY6" fmla="*/ 129937 h 163993"/>
                  <a:gd name="connsiteX7" fmla="*/ 63019 w 134172"/>
                  <a:gd name="connsiteY7" fmla="*/ 158855 h 163993"/>
                  <a:gd name="connsiteX8" fmla="*/ -4067 w 134172"/>
                  <a:gd name="connsiteY8" fmla="*/ 140217 h 163993"/>
                  <a:gd name="connsiteX9" fmla="*/ -4067 w 134172"/>
                  <a:gd name="connsiteY9" fmla="*/ 76858 h 163993"/>
                  <a:gd name="connsiteX10" fmla="*/ 63019 w 134172"/>
                  <a:gd name="connsiteY10" fmla="*/ -5139 h 163993"/>
                  <a:gd name="connsiteX11" fmla="*/ 130105 w 134172"/>
                  <a:gd name="connsiteY11" fmla="*/ 76858 h 163993"/>
                  <a:gd name="connsiteX12" fmla="*/ 130105 w 134172"/>
                  <a:gd name="connsiteY12" fmla="*/ 140607 h 163993"/>
                  <a:gd name="connsiteX13" fmla="*/ 63019 w 134172"/>
                  <a:gd name="connsiteY13" fmla="*/ 158855 h 163993"/>
                  <a:gd name="connsiteX14" fmla="*/ 18639 w 134172"/>
                  <a:gd name="connsiteY14" fmla="*/ 54842 h 163993"/>
                  <a:gd name="connsiteX15" fmla="*/ 90741 w 134172"/>
                  <a:gd name="connsiteY15" fmla="*/ 126944 h 163993"/>
                  <a:gd name="connsiteX16" fmla="*/ 73725 w 134172"/>
                  <a:gd name="connsiteY16" fmla="*/ 132292 h 163993"/>
                  <a:gd name="connsiteX17" fmla="*/ 14762 w 134172"/>
                  <a:gd name="connsiteY17" fmla="*/ 73329 h 163993"/>
                  <a:gd name="connsiteX18" fmla="*/ 18639 w 134172"/>
                  <a:gd name="connsiteY18" fmla="*/ 54842 h 163993"/>
                  <a:gd name="connsiteX19" fmla="*/ 39876 w 134172"/>
                  <a:gd name="connsiteY19" fmla="*/ 27630 h 163993"/>
                  <a:gd name="connsiteX20" fmla="*/ 111468 w 134172"/>
                  <a:gd name="connsiteY20" fmla="*/ 99216 h 163993"/>
                  <a:gd name="connsiteX21" fmla="*/ 111468 w 134172"/>
                  <a:gd name="connsiteY21" fmla="*/ 121580 h 163993"/>
                  <a:gd name="connsiteX22" fmla="*/ 28416 w 134172"/>
                  <a:gd name="connsiteY22" fmla="*/ 38533 h 163993"/>
                  <a:gd name="connsiteX23" fmla="*/ 39876 w 134172"/>
                  <a:gd name="connsiteY23" fmla="*/ 27630 h 163993"/>
                  <a:gd name="connsiteX24" fmla="*/ 14560 w 134172"/>
                  <a:gd name="connsiteY24" fmla="*/ 122937 h 163993"/>
                  <a:gd name="connsiteX25" fmla="*/ 14560 w 134172"/>
                  <a:gd name="connsiteY25" fmla="*/ 99216 h 163993"/>
                  <a:gd name="connsiteX26" fmla="*/ 44901 w 134172"/>
                  <a:gd name="connsiteY26" fmla="*/ 129558 h 163993"/>
                  <a:gd name="connsiteX27" fmla="*/ 14560 w 134172"/>
                  <a:gd name="connsiteY27" fmla="*/ 122937 h 163993"/>
                  <a:gd name="connsiteX28" fmla="*/ 63029 w 134172"/>
                  <a:gd name="connsiteY28" fmla="*/ 14590 h 163993"/>
                  <a:gd name="connsiteX29" fmla="*/ 111254 w 134172"/>
                  <a:gd name="connsiteY29" fmla="*/ 72913 h 163993"/>
                  <a:gd name="connsiteX30" fmla="*/ 56023 w 134172"/>
                  <a:gd name="connsiteY30" fmla="*/ 17692 h 163993"/>
                  <a:gd name="connsiteX31" fmla="*/ 63029 w 134172"/>
                  <a:gd name="connsiteY31" fmla="*/ 14590 h 163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34172" h="163993">
                    <a:moveTo>
                      <a:pt x="118920" y="76858"/>
                    </a:moveTo>
                    <a:cubicBezTo>
                      <a:pt x="118920" y="29812"/>
                      <a:pt x="75035" y="10910"/>
                      <a:pt x="63029" y="6627"/>
                    </a:cubicBezTo>
                    <a:cubicBezTo>
                      <a:pt x="57811" y="8493"/>
                      <a:pt x="46606" y="13103"/>
                      <a:pt x="35640" y="21450"/>
                    </a:cubicBezTo>
                    <a:cubicBezTo>
                      <a:pt x="16711" y="35872"/>
                      <a:pt x="7107" y="54510"/>
                      <a:pt x="7107" y="76858"/>
                    </a:cubicBezTo>
                    <a:lnTo>
                      <a:pt x="7107" y="129636"/>
                    </a:lnTo>
                    <a:cubicBezTo>
                      <a:pt x="20620" y="130842"/>
                      <a:pt x="43862" y="134500"/>
                      <a:pt x="63019" y="145581"/>
                    </a:cubicBezTo>
                    <a:cubicBezTo>
                      <a:pt x="82145" y="134558"/>
                      <a:pt x="105356" y="131049"/>
                      <a:pt x="118920" y="129937"/>
                    </a:cubicBezTo>
                    <a:close/>
                    <a:moveTo>
                      <a:pt x="63019" y="158855"/>
                    </a:moveTo>
                    <a:cubicBezTo>
                      <a:pt x="36918" y="140217"/>
                      <a:pt x="-4067" y="140217"/>
                      <a:pt x="-4067" y="140217"/>
                    </a:cubicBezTo>
                    <a:lnTo>
                      <a:pt x="-4067" y="76858"/>
                    </a:lnTo>
                    <a:cubicBezTo>
                      <a:pt x="-4067" y="13498"/>
                      <a:pt x="63019" y="-5139"/>
                      <a:pt x="63019" y="-5139"/>
                    </a:cubicBezTo>
                    <a:cubicBezTo>
                      <a:pt x="63019" y="-5139"/>
                      <a:pt x="130105" y="13498"/>
                      <a:pt x="130105" y="76858"/>
                    </a:cubicBezTo>
                    <a:lnTo>
                      <a:pt x="130105" y="140607"/>
                    </a:lnTo>
                    <a:cubicBezTo>
                      <a:pt x="130105" y="140607"/>
                      <a:pt x="89104" y="140217"/>
                      <a:pt x="63019" y="158855"/>
                    </a:cubicBezTo>
                    <a:close/>
                    <a:moveTo>
                      <a:pt x="18639" y="54842"/>
                    </a:moveTo>
                    <a:lnTo>
                      <a:pt x="90741" y="126944"/>
                    </a:lnTo>
                    <a:cubicBezTo>
                      <a:pt x="85128" y="128321"/>
                      <a:pt x="79401" y="130078"/>
                      <a:pt x="73725" y="132292"/>
                    </a:cubicBezTo>
                    <a:lnTo>
                      <a:pt x="14762" y="73329"/>
                    </a:lnTo>
                    <a:cubicBezTo>
                      <a:pt x="15105" y="66796"/>
                      <a:pt x="16374" y="60622"/>
                      <a:pt x="18639" y="54842"/>
                    </a:cubicBezTo>
                    <a:close/>
                    <a:moveTo>
                      <a:pt x="39876" y="27630"/>
                    </a:moveTo>
                    <a:lnTo>
                      <a:pt x="111468" y="99216"/>
                    </a:lnTo>
                    <a:lnTo>
                      <a:pt x="111468" y="121580"/>
                    </a:lnTo>
                    <a:lnTo>
                      <a:pt x="28416" y="38533"/>
                    </a:lnTo>
                    <a:cubicBezTo>
                      <a:pt x="31674" y="34651"/>
                      <a:pt x="35468" y="31002"/>
                      <a:pt x="39876" y="27630"/>
                    </a:cubicBezTo>
                    <a:close/>
                    <a:moveTo>
                      <a:pt x="14560" y="122937"/>
                    </a:moveTo>
                    <a:lnTo>
                      <a:pt x="14560" y="99216"/>
                    </a:lnTo>
                    <a:lnTo>
                      <a:pt x="44901" y="129558"/>
                    </a:lnTo>
                    <a:cubicBezTo>
                      <a:pt x="34242" y="126086"/>
                      <a:pt x="23645" y="124075"/>
                      <a:pt x="14560" y="122937"/>
                    </a:cubicBezTo>
                    <a:close/>
                    <a:moveTo>
                      <a:pt x="63029" y="14590"/>
                    </a:moveTo>
                    <a:cubicBezTo>
                      <a:pt x="76662" y="19938"/>
                      <a:pt x="109009" y="36532"/>
                      <a:pt x="111254" y="72913"/>
                    </a:cubicBezTo>
                    <a:lnTo>
                      <a:pt x="56023" y="17692"/>
                    </a:lnTo>
                    <a:cubicBezTo>
                      <a:pt x="58747" y="16367"/>
                      <a:pt x="61148" y="15338"/>
                      <a:pt x="63029" y="14590"/>
                    </a:cubicBezTo>
                  </a:path>
                </a:pathLst>
              </a:custGeom>
              <a:solidFill>
                <a:srgbClr val="F6821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6" name="Figura a mano libera: forma 1415">
                <a:extLst>
                  <a:ext uri="{FF2B5EF4-FFF2-40B4-BE49-F238E27FC236}">
                    <a16:creationId xmlns:a16="http://schemas.microsoft.com/office/drawing/2014/main" id="{2BA77310-03C4-4613-AA71-ACA56E771019}"/>
                  </a:ext>
                </a:extLst>
              </p:cNvPr>
              <p:cNvSpPr/>
              <p:nvPr/>
            </p:nvSpPr>
            <p:spPr>
              <a:xfrm flipV="1">
                <a:off x="10812294" y="2478352"/>
                <a:ext cx="265059" cy="265059"/>
              </a:xfrm>
              <a:custGeom>
                <a:avLst/>
                <a:gdLst>
                  <a:gd name="connsiteX0" fmla="*/ 248047 w 265059"/>
                  <a:gd name="connsiteY0" fmla="*/ 126914 h 265059"/>
                  <a:gd name="connsiteX1" fmla="*/ 240251 w 265059"/>
                  <a:gd name="connsiteY1" fmla="*/ 126914 h 265059"/>
                  <a:gd name="connsiteX2" fmla="*/ 206001 w 265059"/>
                  <a:gd name="connsiteY2" fmla="*/ 44225 h 265059"/>
                  <a:gd name="connsiteX3" fmla="*/ 123313 w 265059"/>
                  <a:gd name="connsiteY3" fmla="*/ 9976 h 265059"/>
                  <a:gd name="connsiteX4" fmla="*/ 40625 w 265059"/>
                  <a:gd name="connsiteY4" fmla="*/ 44225 h 265059"/>
                  <a:gd name="connsiteX5" fmla="*/ 6375 w 265059"/>
                  <a:gd name="connsiteY5" fmla="*/ 126914 h 265059"/>
                  <a:gd name="connsiteX6" fmla="*/ 40625 w 265059"/>
                  <a:gd name="connsiteY6" fmla="*/ 209602 h 265059"/>
                  <a:gd name="connsiteX7" fmla="*/ 123313 w 265059"/>
                  <a:gd name="connsiteY7" fmla="*/ 243852 h 265059"/>
                  <a:gd name="connsiteX8" fmla="*/ 206001 w 265059"/>
                  <a:gd name="connsiteY8" fmla="*/ 209602 h 265059"/>
                  <a:gd name="connsiteX9" fmla="*/ 240251 w 265059"/>
                  <a:gd name="connsiteY9" fmla="*/ 126914 h 265059"/>
                  <a:gd name="connsiteX10" fmla="*/ 248047 w 265059"/>
                  <a:gd name="connsiteY10" fmla="*/ 126914 h 265059"/>
                  <a:gd name="connsiteX11" fmla="*/ 255843 w 265059"/>
                  <a:gd name="connsiteY11" fmla="*/ 126914 h 265059"/>
                  <a:gd name="connsiteX12" fmla="*/ 123313 w 265059"/>
                  <a:gd name="connsiteY12" fmla="*/ 259443 h 265059"/>
                  <a:gd name="connsiteX13" fmla="*/ -9217 w 265059"/>
                  <a:gd name="connsiteY13" fmla="*/ 126914 h 265059"/>
                  <a:gd name="connsiteX14" fmla="*/ 123313 w 265059"/>
                  <a:gd name="connsiteY14" fmla="*/ -5616 h 265059"/>
                  <a:gd name="connsiteX15" fmla="*/ 255843 w 265059"/>
                  <a:gd name="connsiteY15" fmla="*/ 126914 h 265059"/>
                  <a:gd name="connsiteX16" fmla="*/ 248047 w 265059"/>
                  <a:gd name="connsiteY16" fmla="*/ 126914 h 26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65059" h="265059">
                    <a:moveTo>
                      <a:pt x="248047" y="126914"/>
                    </a:moveTo>
                    <a:lnTo>
                      <a:pt x="240251" y="126914"/>
                    </a:lnTo>
                    <a:cubicBezTo>
                      <a:pt x="240251" y="94597"/>
                      <a:pt x="227154" y="65410"/>
                      <a:pt x="206001" y="44225"/>
                    </a:cubicBezTo>
                    <a:cubicBezTo>
                      <a:pt x="184796" y="23052"/>
                      <a:pt x="155640" y="9976"/>
                      <a:pt x="123313" y="9976"/>
                    </a:cubicBezTo>
                    <a:cubicBezTo>
                      <a:pt x="90986" y="9976"/>
                      <a:pt x="61830" y="23052"/>
                      <a:pt x="40625" y="44225"/>
                    </a:cubicBezTo>
                    <a:cubicBezTo>
                      <a:pt x="19472" y="65410"/>
                      <a:pt x="6375" y="94597"/>
                      <a:pt x="6375" y="126914"/>
                    </a:cubicBezTo>
                    <a:cubicBezTo>
                      <a:pt x="6375" y="159230"/>
                      <a:pt x="19472" y="188413"/>
                      <a:pt x="40625" y="209602"/>
                    </a:cubicBezTo>
                    <a:cubicBezTo>
                      <a:pt x="61830" y="230775"/>
                      <a:pt x="90986" y="243847"/>
                      <a:pt x="123313" y="243852"/>
                    </a:cubicBezTo>
                    <a:cubicBezTo>
                      <a:pt x="155640" y="243847"/>
                      <a:pt x="184796" y="230775"/>
                      <a:pt x="206001" y="209602"/>
                    </a:cubicBezTo>
                    <a:cubicBezTo>
                      <a:pt x="227154" y="188413"/>
                      <a:pt x="240251" y="159230"/>
                      <a:pt x="240251" y="126914"/>
                    </a:cubicBezTo>
                    <a:lnTo>
                      <a:pt x="248047" y="126914"/>
                    </a:lnTo>
                    <a:lnTo>
                      <a:pt x="255843" y="126914"/>
                    </a:lnTo>
                    <a:cubicBezTo>
                      <a:pt x="255843" y="200112"/>
                      <a:pt x="196490" y="259438"/>
                      <a:pt x="123313" y="259443"/>
                    </a:cubicBezTo>
                    <a:cubicBezTo>
                      <a:pt x="50136" y="259438"/>
                      <a:pt x="-9217" y="200112"/>
                      <a:pt x="-9217" y="126914"/>
                    </a:cubicBezTo>
                    <a:cubicBezTo>
                      <a:pt x="-9217" y="53716"/>
                      <a:pt x="50136" y="-5611"/>
                      <a:pt x="123313" y="-5616"/>
                    </a:cubicBezTo>
                    <a:cubicBezTo>
                      <a:pt x="196490" y="-5611"/>
                      <a:pt x="255843" y="53716"/>
                      <a:pt x="255843" y="126914"/>
                    </a:cubicBezTo>
                    <a:lnTo>
                      <a:pt x="248047" y="126914"/>
                    </a:lnTo>
                  </a:path>
                </a:pathLst>
              </a:custGeom>
              <a:solidFill>
                <a:srgbClr val="2D69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7" name="Figura a mano libera: forma 1416">
                <a:extLst>
                  <a:ext uri="{FF2B5EF4-FFF2-40B4-BE49-F238E27FC236}">
                    <a16:creationId xmlns:a16="http://schemas.microsoft.com/office/drawing/2014/main" id="{63BE811E-6124-4E7D-8BD1-BC176BEF716D}"/>
                  </a:ext>
                </a:extLst>
              </p:cNvPr>
              <p:cNvSpPr/>
              <p:nvPr/>
            </p:nvSpPr>
            <p:spPr>
              <a:xfrm flipV="1">
                <a:off x="10881157" y="2533474"/>
                <a:ext cx="134192" cy="152814"/>
              </a:xfrm>
              <a:custGeom>
                <a:avLst/>
                <a:gdLst>
                  <a:gd name="connsiteX0" fmla="*/ 57874 w 134192"/>
                  <a:gd name="connsiteY0" fmla="*/ 128559 h 152814"/>
                  <a:gd name="connsiteX1" fmla="*/ 57874 w 134192"/>
                  <a:gd name="connsiteY1" fmla="*/ 147196 h 152814"/>
                  <a:gd name="connsiteX2" fmla="*/ 20610 w 134192"/>
                  <a:gd name="connsiteY2" fmla="*/ 117380 h 152814"/>
                  <a:gd name="connsiteX3" fmla="*/ 57874 w 134192"/>
                  <a:gd name="connsiteY3" fmla="*/ 87563 h 152814"/>
                  <a:gd name="connsiteX4" fmla="*/ 57874 w 134192"/>
                  <a:gd name="connsiteY4" fmla="*/ 109922 h 152814"/>
                  <a:gd name="connsiteX5" fmla="*/ 106312 w 134192"/>
                  <a:gd name="connsiteY5" fmla="*/ 61473 h 152814"/>
                  <a:gd name="connsiteX6" fmla="*/ 57874 w 134192"/>
                  <a:gd name="connsiteY6" fmla="*/ 13019 h 152814"/>
                  <a:gd name="connsiteX7" fmla="*/ 9436 w 134192"/>
                  <a:gd name="connsiteY7" fmla="*/ 61473 h 152814"/>
                  <a:gd name="connsiteX8" fmla="*/ -9222 w 134192"/>
                  <a:gd name="connsiteY8" fmla="*/ 61473 h 152814"/>
                  <a:gd name="connsiteX9" fmla="*/ 57874 w 134192"/>
                  <a:gd name="connsiteY9" fmla="*/ -5618 h 152814"/>
                  <a:gd name="connsiteX10" fmla="*/ 124971 w 134192"/>
                  <a:gd name="connsiteY10" fmla="*/ 61473 h 152814"/>
                  <a:gd name="connsiteX11" fmla="*/ 57874 w 134192"/>
                  <a:gd name="connsiteY11" fmla="*/ 128559 h 152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4192" h="152814">
                    <a:moveTo>
                      <a:pt x="57874" y="128559"/>
                    </a:moveTo>
                    <a:lnTo>
                      <a:pt x="57874" y="147196"/>
                    </a:lnTo>
                    <a:lnTo>
                      <a:pt x="20610" y="117380"/>
                    </a:lnTo>
                    <a:lnTo>
                      <a:pt x="57874" y="87563"/>
                    </a:lnTo>
                    <a:lnTo>
                      <a:pt x="57874" y="109922"/>
                    </a:lnTo>
                    <a:cubicBezTo>
                      <a:pt x="84640" y="109922"/>
                      <a:pt x="106312" y="88234"/>
                      <a:pt x="106312" y="61473"/>
                    </a:cubicBezTo>
                    <a:cubicBezTo>
                      <a:pt x="106312" y="34712"/>
                      <a:pt x="84640" y="13019"/>
                      <a:pt x="57874" y="13019"/>
                    </a:cubicBezTo>
                    <a:cubicBezTo>
                      <a:pt x="31108" y="13019"/>
                      <a:pt x="9436" y="34712"/>
                      <a:pt x="9436" y="61473"/>
                    </a:cubicBezTo>
                    <a:lnTo>
                      <a:pt x="-9222" y="61473"/>
                    </a:lnTo>
                    <a:cubicBezTo>
                      <a:pt x="-9222" y="24427"/>
                      <a:pt x="20818" y="-5618"/>
                      <a:pt x="57874" y="-5618"/>
                    </a:cubicBezTo>
                    <a:cubicBezTo>
                      <a:pt x="94931" y="-5618"/>
                      <a:pt x="124971" y="24427"/>
                      <a:pt x="124971" y="61473"/>
                    </a:cubicBezTo>
                    <a:cubicBezTo>
                      <a:pt x="124971" y="98524"/>
                      <a:pt x="94931" y="128559"/>
                      <a:pt x="57874" y="128559"/>
                    </a:cubicBezTo>
                  </a:path>
                </a:pathLst>
              </a:custGeom>
              <a:solidFill>
                <a:srgbClr val="8DDAF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8" name="Figura a mano libera: forma 1417">
                <a:extLst>
                  <a:ext uri="{FF2B5EF4-FFF2-40B4-BE49-F238E27FC236}">
                    <a16:creationId xmlns:a16="http://schemas.microsoft.com/office/drawing/2014/main" id="{5DA71887-F975-49E8-B042-F11074931CF7}"/>
                  </a:ext>
                </a:extLst>
              </p:cNvPr>
              <p:cNvSpPr/>
              <p:nvPr/>
            </p:nvSpPr>
            <p:spPr>
              <a:xfrm flipV="1">
                <a:off x="9181575" y="2201255"/>
                <a:ext cx="317032" cy="317031"/>
              </a:xfrm>
              <a:custGeom>
                <a:avLst/>
                <a:gdLst>
                  <a:gd name="connsiteX0" fmla="*/ 302695 w 317032"/>
                  <a:gd name="connsiteY0" fmla="*/ 152352 h 317031"/>
                  <a:gd name="connsiteX1" fmla="*/ 294900 w 317032"/>
                  <a:gd name="connsiteY1" fmla="*/ 152352 h 317031"/>
                  <a:gd name="connsiteX2" fmla="*/ 253041 w 317032"/>
                  <a:gd name="connsiteY2" fmla="*/ 51287 h 317031"/>
                  <a:gd name="connsiteX3" fmla="*/ 151975 w 317032"/>
                  <a:gd name="connsiteY3" fmla="*/ 9428 h 317031"/>
                  <a:gd name="connsiteX4" fmla="*/ 50915 w 317032"/>
                  <a:gd name="connsiteY4" fmla="*/ 51287 h 317031"/>
                  <a:gd name="connsiteX5" fmla="*/ 9051 w 317032"/>
                  <a:gd name="connsiteY5" fmla="*/ 152352 h 317031"/>
                  <a:gd name="connsiteX6" fmla="*/ 50915 w 317032"/>
                  <a:gd name="connsiteY6" fmla="*/ 253413 h 317031"/>
                  <a:gd name="connsiteX7" fmla="*/ 151975 w 317032"/>
                  <a:gd name="connsiteY7" fmla="*/ 295277 h 317031"/>
                  <a:gd name="connsiteX8" fmla="*/ 253041 w 317032"/>
                  <a:gd name="connsiteY8" fmla="*/ 253413 h 317031"/>
                  <a:gd name="connsiteX9" fmla="*/ 294900 w 317032"/>
                  <a:gd name="connsiteY9" fmla="*/ 152352 h 317031"/>
                  <a:gd name="connsiteX10" fmla="*/ 302695 w 317032"/>
                  <a:gd name="connsiteY10" fmla="*/ 152352 h 317031"/>
                  <a:gd name="connsiteX11" fmla="*/ 310491 w 317032"/>
                  <a:gd name="connsiteY11" fmla="*/ 152352 h 317031"/>
                  <a:gd name="connsiteX12" fmla="*/ 151975 w 317032"/>
                  <a:gd name="connsiteY12" fmla="*/ 310868 h 317031"/>
                  <a:gd name="connsiteX13" fmla="*/ -6541 w 317032"/>
                  <a:gd name="connsiteY13" fmla="*/ 152352 h 317031"/>
                  <a:gd name="connsiteX14" fmla="*/ 151975 w 317032"/>
                  <a:gd name="connsiteY14" fmla="*/ -6164 h 317031"/>
                  <a:gd name="connsiteX15" fmla="*/ 310491 w 317032"/>
                  <a:gd name="connsiteY15" fmla="*/ 152352 h 317031"/>
                  <a:gd name="connsiteX16" fmla="*/ 302695 w 317032"/>
                  <a:gd name="connsiteY16" fmla="*/ 152352 h 317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7032" h="317031">
                    <a:moveTo>
                      <a:pt x="302695" y="152352"/>
                    </a:moveTo>
                    <a:lnTo>
                      <a:pt x="294900" y="152352"/>
                    </a:lnTo>
                    <a:cubicBezTo>
                      <a:pt x="294900" y="112858"/>
                      <a:pt x="278918" y="77179"/>
                      <a:pt x="253041" y="51287"/>
                    </a:cubicBezTo>
                    <a:cubicBezTo>
                      <a:pt x="227154" y="25410"/>
                      <a:pt x="191469" y="9428"/>
                      <a:pt x="151975" y="9428"/>
                    </a:cubicBezTo>
                    <a:cubicBezTo>
                      <a:pt x="112482" y="9428"/>
                      <a:pt x="76803" y="25410"/>
                      <a:pt x="50915" y="51287"/>
                    </a:cubicBezTo>
                    <a:cubicBezTo>
                      <a:pt x="25038" y="77179"/>
                      <a:pt x="9056" y="112858"/>
                      <a:pt x="9051" y="152352"/>
                    </a:cubicBezTo>
                    <a:cubicBezTo>
                      <a:pt x="9056" y="191841"/>
                      <a:pt x="25038" y="227525"/>
                      <a:pt x="50915" y="253413"/>
                    </a:cubicBezTo>
                    <a:cubicBezTo>
                      <a:pt x="76803" y="279290"/>
                      <a:pt x="112482" y="295271"/>
                      <a:pt x="151975" y="295277"/>
                    </a:cubicBezTo>
                    <a:cubicBezTo>
                      <a:pt x="191469" y="295271"/>
                      <a:pt x="227154" y="279290"/>
                      <a:pt x="253041" y="253413"/>
                    </a:cubicBezTo>
                    <a:cubicBezTo>
                      <a:pt x="278918" y="227525"/>
                      <a:pt x="294900" y="191841"/>
                      <a:pt x="294900" y="152352"/>
                    </a:cubicBezTo>
                    <a:lnTo>
                      <a:pt x="302695" y="152352"/>
                    </a:lnTo>
                    <a:lnTo>
                      <a:pt x="310491" y="152352"/>
                    </a:lnTo>
                    <a:cubicBezTo>
                      <a:pt x="310486" y="239900"/>
                      <a:pt x="239528" y="310863"/>
                      <a:pt x="151975" y="310868"/>
                    </a:cubicBezTo>
                    <a:cubicBezTo>
                      <a:pt x="64428" y="310863"/>
                      <a:pt x="-6535" y="239900"/>
                      <a:pt x="-6541" y="152352"/>
                    </a:cubicBezTo>
                    <a:cubicBezTo>
                      <a:pt x="-6535" y="64805"/>
                      <a:pt x="64428" y="-6159"/>
                      <a:pt x="151975" y="-6164"/>
                    </a:cubicBezTo>
                    <a:cubicBezTo>
                      <a:pt x="239528" y="-6159"/>
                      <a:pt x="310486" y="64805"/>
                      <a:pt x="310491" y="152352"/>
                    </a:cubicBezTo>
                    <a:lnTo>
                      <a:pt x="302695" y="152352"/>
                    </a:lnTo>
                  </a:path>
                </a:pathLst>
              </a:custGeom>
              <a:solidFill>
                <a:srgbClr val="2D69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9" name="Figura a mano libera: forma 1418">
                <a:extLst>
                  <a:ext uri="{FF2B5EF4-FFF2-40B4-BE49-F238E27FC236}">
                    <a16:creationId xmlns:a16="http://schemas.microsoft.com/office/drawing/2014/main" id="{16C2DEAF-8CA2-4832-B913-457465BABA9F}"/>
                  </a:ext>
                </a:extLst>
              </p:cNvPr>
              <p:cNvSpPr/>
              <p:nvPr/>
            </p:nvSpPr>
            <p:spPr>
              <a:xfrm flipV="1">
                <a:off x="9265495" y="2269708"/>
                <a:ext cx="156535" cy="163988"/>
              </a:xfrm>
              <a:custGeom>
                <a:avLst/>
                <a:gdLst>
                  <a:gd name="connsiteX0" fmla="*/ 86629 w 156535"/>
                  <a:gd name="connsiteY0" fmla="*/ 142897 h 163988"/>
                  <a:gd name="connsiteX1" fmla="*/ 101530 w 156535"/>
                  <a:gd name="connsiteY1" fmla="*/ 127991 h 163988"/>
                  <a:gd name="connsiteX2" fmla="*/ 86629 w 156535"/>
                  <a:gd name="connsiteY2" fmla="*/ 113080 h 163988"/>
                  <a:gd name="connsiteX3" fmla="*/ 71713 w 156535"/>
                  <a:gd name="connsiteY3" fmla="*/ 127991 h 163988"/>
                  <a:gd name="connsiteX4" fmla="*/ 86629 w 156535"/>
                  <a:gd name="connsiteY4" fmla="*/ 142897 h 163988"/>
                  <a:gd name="connsiteX5" fmla="*/ 86629 w 156535"/>
                  <a:gd name="connsiteY5" fmla="*/ 64631 h 163988"/>
                  <a:gd name="connsiteX6" fmla="*/ 113499 w 156535"/>
                  <a:gd name="connsiteY6" fmla="*/ 116328 h 163988"/>
                  <a:gd name="connsiteX7" fmla="*/ 116441 w 156535"/>
                  <a:gd name="connsiteY7" fmla="*/ 127991 h 163988"/>
                  <a:gd name="connsiteX8" fmla="*/ 86629 w 156535"/>
                  <a:gd name="connsiteY8" fmla="*/ 157808 h 163988"/>
                  <a:gd name="connsiteX9" fmla="*/ 56813 w 156535"/>
                  <a:gd name="connsiteY9" fmla="*/ 127991 h 163988"/>
                  <a:gd name="connsiteX10" fmla="*/ 59770 w 156535"/>
                  <a:gd name="connsiteY10" fmla="*/ 116349 h 163988"/>
                  <a:gd name="connsiteX11" fmla="*/ 23265 w 156535"/>
                  <a:gd name="connsiteY11" fmla="*/ 90186 h 163988"/>
                  <a:gd name="connsiteX12" fmla="*/ 45628 w 156535"/>
                  <a:gd name="connsiteY12" fmla="*/ 98174 h 163988"/>
                  <a:gd name="connsiteX13" fmla="*/ 64266 w 156535"/>
                  <a:gd name="connsiteY13" fmla="*/ 91517 h 163988"/>
                  <a:gd name="connsiteX14" fmla="*/ 53149 w 156535"/>
                  <a:gd name="connsiteY14" fmla="*/ 112919 h 163988"/>
                  <a:gd name="connsiteX15" fmla="*/ 52847 w 156535"/>
                  <a:gd name="connsiteY15" fmla="*/ 113569 h 163988"/>
                  <a:gd name="connsiteX16" fmla="*/ 51101 w 156535"/>
                  <a:gd name="connsiteY16" fmla="*/ 118579 h 163988"/>
                  <a:gd name="connsiteX17" fmla="*/ 45628 w 156535"/>
                  <a:gd name="connsiteY17" fmla="*/ 120533 h 163988"/>
                  <a:gd name="connsiteX18" fmla="*/ 23265 w 156535"/>
                  <a:gd name="connsiteY18" fmla="*/ 112545 h 163988"/>
                  <a:gd name="connsiteX19" fmla="*/ 15817 w 156535"/>
                  <a:gd name="connsiteY19" fmla="*/ 35350 h 163988"/>
                  <a:gd name="connsiteX20" fmla="*/ -6547 w 156535"/>
                  <a:gd name="connsiteY20" fmla="*/ 27362 h 163988"/>
                  <a:gd name="connsiteX21" fmla="*/ -6547 w 156535"/>
                  <a:gd name="connsiteY21" fmla="*/ -6181 h 163988"/>
                  <a:gd name="connsiteX22" fmla="*/ 15817 w 156535"/>
                  <a:gd name="connsiteY22" fmla="*/ 1807 h 163988"/>
                  <a:gd name="connsiteX23" fmla="*/ 137989 w 156535"/>
                  <a:gd name="connsiteY23" fmla="*/ 116250 h 163988"/>
                  <a:gd name="connsiteX24" fmla="*/ 130182 w 156535"/>
                  <a:gd name="connsiteY24" fmla="*/ 91101 h 163988"/>
                  <a:gd name="connsiteX25" fmla="*/ 149989 w 156535"/>
                  <a:gd name="connsiteY25" fmla="*/ 98174 h 163988"/>
                  <a:gd name="connsiteX26" fmla="*/ 149989 w 156535"/>
                  <a:gd name="connsiteY26" fmla="*/ 120533 h 163988"/>
                  <a:gd name="connsiteX27" fmla="*/ 117184 w 156535"/>
                  <a:gd name="connsiteY27" fmla="*/ 49185 h 163988"/>
                  <a:gd name="connsiteX28" fmla="*/ 149989 w 156535"/>
                  <a:gd name="connsiteY28" fmla="*/ 60905 h 163988"/>
                  <a:gd name="connsiteX29" fmla="*/ 149989 w 156535"/>
                  <a:gd name="connsiteY29" fmla="*/ 90721 h 163988"/>
                  <a:gd name="connsiteX30" fmla="*/ 127578 w 156535"/>
                  <a:gd name="connsiteY30" fmla="*/ 82718 h 163988"/>
                  <a:gd name="connsiteX31" fmla="*/ 69536 w 156535"/>
                  <a:gd name="connsiteY31" fmla="*/ 3917 h 163988"/>
                  <a:gd name="connsiteX32" fmla="*/ 59188 w 156535"/>
                  <a:gd name="connsiteY32" fmla="*/ 41150 h 163988"/>
                  <a:gd name="connsiteX33" fmla="*/ 45628 w 156535"/>
                  <a:gd name="connsiteY33" fmla="*/ 45994 h 163988"/>
                  <a:gd name="connsiteX34" fmla="*/ 23265 w 156535"/>
                  <a:gd name="connsiteY34" fmla="*/ 38006 h 163988"/>
                  <a:gd name="connsiteX35" fmla="*/ 23265 w 156535"/>
                  <a:gd name="connsiteY35" fmla="*/ 4463 h 163988"/>
                  <a:gd name="connsiteX36" fmla="*/ 45628 w 156535"/>
                  <a:gd name="connsiteY36" fmla="*/ 12451 h 163988"/>
                  <a:gd name="connsiteX37" fmla="*/ 97803 w 156535"/>
                  <a:gd name="connsiteY37" fmla="*/ -6181 h 163988"/>
                  <a:gd name="connsiteX38" fmla="*/ 149989 w 156535"/>
                  <a:gd name="connsiteY38" fmla="*/ 12451 h 163988"/>
                  <a:gd name="connsiteX39" fmla="*/ 149989 w 156535"/>
                  <a:gd name="connsiteY39" fmla="*/ 45994 h 163988"/>
                  <a:gd name="connsiteX40" fmla="*/ 97803 w 156535"/>
                  <a:gd name="connsiteY40" fmla="*/ 27362 h 163988"/>
                  <a:gd name="connsiteX41" fmla="*/ 67462 w 156535"/>
                  <a:gd name="connsiteY41" fmla="*/ 38193 h 163988"/>
                  <a:gd name="connsiteX42" fmla="*/ 77804 w 156535"/>
                  <a:gd name="connsiteY42" fmla="*/ 960 h 163988"/>
                  <a:gd name="connsiteX43" fmla="*/ 121799 w 156535"/>
                  <a:gd name="connsiteY43" fmla="*/ 88107 h 163988"/>
                  <a:gd name="connsiteX44" fmla="*/ 129605 w 156535"/>
                  <a:gd name="connsiteY44" fmla="*/ 113257 h 163988"/>
                  <a:gd name="connsiteX45" fmla="*/ 118187 w 156535"/>
                  <a:gd name="connsiteY45" fmla="*/ 109177 h 163988"/>
                  <a:gd name="connsiteX46" fmla="*/ 103905 w 156535"/>
                  <a:gd name="connsiteY46" fmla="*/ 81720 h 163988"/>
                  <a:gd name="connsiteX47" fmla="*/ 93245 w 156535"/>
                  <a:gd name="connsiteY47" fmla="*/ 61191 h 163988"/>
                  <a:gd name="connsiteX48" fmla="*/ 86629 w 156535"/>
                  <a:gd name="connsiteY48" fmla="*/ 57173 h 163988"/>
                  <a:gd name="connsiteX49" fmla="*/ 80008 w 156535"/>
                  <a:gd name="connsiteY49" fmla="*/ 61191 h 163988"/>
                  <a:gd name="connsiteX50" fmla="*/ 69016 w 156535"/>
                  <a:gd name="connsiteY50" fmla="*/ 82369 h 163988"/>
                  <a:gd name="connsiteX51" fmla="*/ 45628 w 156535"/>
                  <a:gd name="connsiteY51" fmla="*/ 90721 h 163988"/>
                  <a:gd name="connsiteX52" fmla="*/ 23265 w 156535"/>
                  <a:gd name="connsiteY52" fmla="*/ 82728 h 163988"/>
                  <a:gd name="connsiteX53" fmla="*/ 23265 w 156535"/>
                  <a:gd name="connsiteY53" fmla="*/ 52911 h 163988"/>
                  <a:gd name="connsiteX54" fmla="*/ 45628 w 156535"/>
                  <a:gd name="connsiteY54" fmla="*/ 60905 h 163988"/>
                  <a:gd name="connsiteX55" fmla="*/ 97803 w 156535"/>
                  <a:gd name="connsiteY55" fmla="*/ 42268 h 163988"/>
                  <a:gd name="connsiteX56" fmla="*/ 108785 w 156535"/>
                  <a:gd name="connsiteY56" fmla="*/ 46191 h 163988"/>
                  <a:gd name="connsiteX57" fmla="*/ 119200 w 156535"/>
                  <a:gd name="connsiteY57" fmla="*/ 79724 h 163988"/>
                  <a:gd name="connsiteX58" fmla="*/ 99155 w 156535"/>
                  <a:gd name="connsiteY58" fmla="*/ 72562 h 163988"/>
                  <a:gd name="connsiteX59" fmla="*/ 15817 w 156535"/>
                  <a:gd name="connsiteY59" fmla="*/ 80072 h 163988"/>
                  <a:gd name="connsiteX60" fmla="*/ -6547 w 156535"/>
                  <a:gd name="connsiteY60" fmla="*/ 72084 h 163988"/>
                  <a:gd name="connsiteX61" fmla="*/ -6547 w 156535"/>
                  <a:gd name="connsiteY61" fmla="*/ 42268 h 163988"/>
                  <a:gd name="connsiteX62" fmla="*/ 15817 w 156535"/>
                  <a:gd name="connsiteY62" fmla="*/ 50256 h 163988"/>
                  <a:gd name="connsiteX63" fmla="*/ 15817 w 156535"/>
                  <a:gd name="connsiteY63" fmla="*/ 109889 h 163988"/>
                  <a:gd name="connsiteX64" fmla="*/ -6547 w 156535"/>
                  <a:gd name="connsiteY64" fmla="*/ 101901 h 163988"/>
                  <a:gd name="connsiteX65" fmla="*/ -6547 w 156535"/>
                  <a:gd name="connsiteY65" fmla="*/ 79537 h 163988"/>
                  <a:gd name="connsiteX66" fmla="*/ 15817 w 156535"/>
                  <a:gd name="connsiteY66" fmla="*/ 87525 h 163988"/>
                  <a:gd name="connsiteX67" fmla="*/ 15817 w 156535"/>
                  <a:gd name="connsiteY67" fmla="*/ 109889 h 16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156535" h="163988">
                    <a:moveTo>
                      <a:pt x="86629" y="142897"/>
                    </a:moveTo>
                    <a:cubicBezTo>
                      <a:pt x="94862" y="142897"/>
                      <a:pt x="101530" y="136223"/>
                      <a:pt x="101530" y="127991"/>
                    </a:cubicBezTo>
                    <a:cubicBezTo>
                      <a:pt x="101530" y="119753"/>
                      <a:pt x="94862" y="113080"/>
                      <a:pt x="86629" y="113080"/>
                    </a:cubicBezTo>
                    <a:cubicBezTo>
                      <a:pt x="78397" y="113080"/>
                      <a:pt x="71713" y="119753"/>
                      <a:pt x="71713" y="127991"/>
                    </a:cubicBezTo>
                    <a:cubicBezTo>
                      <a:pt x="71713" y="136223"/>
                      <a:pt x="78397" y="142897"/>
                      <a:pt x="86629" y="142897"/>
                    </a:cubicBezTo>
                    <a:close/>
                    <a:moveTo>
                      <a:pt x="86629" y="64631"/>
                    </a:moveTo>
                    <a:lnTo>
                      <a:pt x="113499" y="116328"/>
                    </a:lnTo>
                    <a:cubicBezTo>
                      <a:pt x="113499" y="116328"/>
                      <a:pt x="116441" y="123527"/>
                      <a:pt x="116441" y="127991"/>
                    </a:cubicBezTo>
                    <a:cubicBezTo>
                      <a:pt x="116441" y="144237"/>
                      <a:pt x="102871" y="157808"/>
                      <a:pt x="86629" y="157808"/>
                    </a:cubicBezTo>
                    <a:cubicBezTo>
                      <a:pt x="70378" y="157808"/>
                      <a:pt x="56813" y="144237"/>
                      <a:pt x="56813" y="127991"/>
                    </a:cubicBezTo>
                    <a:cubicBezTo>
                      <a:pt x="56813" y="123703"/>
                      <a:pt x="59770" y="116349"/>
                      <a:pt x="59770" y="116349"/>
                    </a:cubicBezTo>
                    <a:close/>
                    <a:moveTo>
                      <a:pt x="23265" y="90186"/>
                    </a:moveTo>
                    <a:lnTo>
                      <a:pt x="45628" y="98174"/>
                    </a:lnTo>
                    <a:lnTo>
                      <a:pt x="64266" y="91517"/>
                    </a:lnTo>
                    <a:lnTo>
                      <a:pt x="53149" y="112919"/>
                    </a:lnTo>
                    <a:lnTo>
                      <a:pt x="52847" y="113569"/>
                    </a:lnTo>
                    <a:cubicBezTo>
                      <a:pt x="52593" y="114229"/>
                      <a:pt x="51839" y="116172"/>
                      <a:pt x="51101" y="118579"/>
                    </a:cubicBezTo>
                    <a:lnTo>
                      <a:pt x="45628" y="120533"/>
                    </a:lnTo>
                    <a:lnTo>
                      <a:pt x="23265" y="112545"/>
                    </a:lnTo>
                    <a:close/>
                    <a:moveTo>
                      <a:pt x="15817" y="35350"/>
                    </a:moveTo>
                    <a:lnTo>
                      <a:pt x="-6547" y="27362"/>
                    </a:lnTo>
                    <a:lnTo>
                      <a:pt x="-6547" y="-6181"/>
                    </a:lnTo>
                    <a:lnTo>
                      <a:pt x="15817" y="1807"/>
                    </a:lnTo>
                    <a:close/>
                    <a:moveTo>
                      <a:pt x="137989" y="116250"/>
                    </a:moveTo>
                    <a:lnTo>
                      <a:pt x="130182" y="91101"/>
                    </a:lnTo>
                    <a:lnTo>
                      <a:pt x="149989" y="98174"/>
                    </a:lnTo>
                    <a:lnTo>
                      <a:pt x="149989" y="120533"/>
                    </a:lnTo>
                    <a:close/>
                    <a:moveTo>
                      <a:pt x="117184" y="49185"/>
                    </a:moveTo>
                    <a:lnTo>
                      <a:pt x="149989" y="60905"/>
                    </a:lnTo>
                    <a:lnTo>
                      <a:pt x="149989" y="90721"/>
                    </a:lnTo>
                    <a:lnTo>
                      <a:pt x="127578" y="82718"/>
                    </a:lnTo>
                    <a:close/>
                    <a:moveTo>
                      <a:pt x="69536" y="3917"/>
                    </a:moveTo>
                    <a:lnTo>
                      <a:pt x="59188" y="41150"/>
                    </a:lnTo>
                    <a:lnTo>
                      <a:pt x="45628" y="45994"/>
                    </a:lnTo>
                    <a:lnTo>
                      <a:pt x="23265" y="38006"/>
                    </a:lnTo>
                    <a:lnTo>
                      <a:pt x="23265" y="4463"/>
                    </a:lnTo>
                    <a:lnTo>
                      <a:pt x="45628" y="12451"/>
                    </a:lnTo>
                    <a:close/>
                    <a:moveTo>
                      <a:pt x="97803" y="-6181"/>
                    </a:moveTo>
                    <a:lnTo>
                      <a:pt x="149989" y="12451"/>
                    </a:lnTo>
                    <a:lnTo>
                      <a:pt x="149989" y="45994"/>
                    </a:lnTo>
                    <a:lnTo>
                      <a:pt x="97803" y="27362"/>
                    </a:lnTo>
                    <a:lnTo>
                      <a:pt x="67462" y="38193"/>
                    </a:lnTo>
                    <a:lnTo>
                      <a:pt x="77804" y="960"/>
                    </a:lnTo>
                    <a:close/>
                    <a:moveTo>
                      <a:pt x="121799" y="88107"/>
                    </a:moveTo>
                    <a:lnTo>
                      <a:pt x="129605" y="113257"/>
                    </a:lnTo>
                    <a:lnTo>
                      <a:pt x="118187" y="109177"/>
                    </a:lnTo>
                    <a:lnTo>
                      <a:pt x="103905" y="81720"/>
                    </a:lnTo>
                    <a:close/>
                    <a:moveTo>
                      <a:pt x="93245" y="61191"/>
                    </a:moveTo>
                    <a:cubicBezTo>
                      <a:pt x="91956" y="58722"/>
                      <a:pt x="89410" y="57173"/>
                      <a:pt x="86629" y="57173"/>
                    </a:cubicBezTo>
                    <a:cubicBezTo>
                      <a:pt x="83844" y="57173"/>
                      <a:pt x="81287" y="58727"/>
                      <a:pt x="80008" y="61191"/>
                    </a:cubicBezTo>
                    <a:lnTo>
                      <a:pt x="69016" y="82369"/>
                    </a:lnTo>
                    <a:lnTo>
                      <a:pt x="45628" y="90721"/>
                    </a:lnTo>
                    <a:lnTo>
                      <a:pt x="23265" y="82728"/>
                    </a:lnTo>
                    <a:lnTo>
                      <a:pt x="23265" y="52911"/>
                    </a:lnTo>
                    <a:lnTo>
                      <a:pt x="45628" y="60905"/>
                    </a:lnTo>
                    <a:lnTo>
                      <a:pt x="97803" y="42268"/>
                    </a:lnTo>
                    <a:lnTo>
                      <a:pt x="108785" y="46191"/>
                    </a:lnTo>
                    <a:lnTo>
                      <a:pt x="119200" y="79724"/>
                    </a:lnTo>
                    <a:lnTo>
                      <a:pt x="99155" y="72562"/>
                    </a:lnTo>
                    <a:close/>
                    <a:moveTo>
                      <a:pt x="15817" y="80072"/>
                    </a:moveTo>
                    <a:lnTo>
                      <a:pt x="-6547" y="72084"/>
                    </a:lnTo>
                    <a:lnTo>
                      <a:pt x="-6547" y="42268"/>
                    </a:lnTo>
                    <a:lnTo>
                      <a:pt x="15817" y="50256"/>
                    </a:lnTo>
                    <a:close/>
                    <a:moveTo>
                      <a:pt x="15817" y="109889"/>
                    </a:moveTo>
                    <a:lnTo>
                      <a:pt x="-6547" y="101901"/>
                    </a:lnTo>
                    <a:lnTo>
                      <a:pt x="-6547" y="79537"/>
                    </a:lnTo>
                    <a:lnTo>
                      <a:pt x="15817" y="87525"/>
                    </a:lnTo>
                    <a:lnTo>
                      <a:pt x="15817" y="109889"/>
                    </a:lnTo>
                  </a:path>
                </a:pathLst>
              </a:custGeom>
              <a:solidFill>
                <a:srgbClr val="4AC08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0" name="Figura a mano libera: forma 1419">
                <a:extLst>
                  <a:ext uri="{FF2B5EF4-FFF2-40B4-BE49-F238E27FC236}">
                    <a16:creationId xmlns:a16="http://schemas.microsoft.com/office/drawing/2014/main" id="{6316544D-93BC-4CE3-82A2-9D2617114F99}"/>
                  </a:ext>
                </a:extLst>
              </p:cNvPr>
              <p:cNvSpPr/>
              <p:nvPr/>
            </p:nvSpPr>
            <p:spPr>
              <a:xfrm flipV="1">
                <a:off x="6421178" y="2887058"/>
                <a:ext cx="369003" cy="369003"/>
              </a:xfrm>
              <a:custGeom>
                <a:avLst/>
                <a:gdLst>
                  <a:gd name="connsiteX0" fmla="*/ 359228 w 369004"/>
                  <a:gd name="connsiteY0" fmla="*/ 178989 h 369004"/>
                  <a:gd name="connsiteX1" fmla="*/ 351432 w 369004"/>
                  <a:gd name="connsiteY1" fmla="*/ 178989 h 369004"/>
                  <a:gd name="connsiteX2" fmla="*/ 301959 w 369004"/>
                  <a:gd name="connsiteY2" fmla="*/ 59551 h 369004"/>
                  <a:gd name="connsiteX3" fmla="*/ 182521 w 369004"/>
                  <a:gd name="connsiteY3" fmla="*/ 10079 h 369004"/>
                  <a:gd name="connsiteX4" fmla="*/ 63083 w 369004"/>
                  <a:gd name="connsiteY4" fmla="*/ 59551 h 369004"/>
                  <a:gd name="connsiteX5" fmla="*/ 13611 w 369004"/>
                  <a:gd name="connsiteY5" fmla="*/ 178989 h 369004"/>
                  <a:gd name="connsiteX6" fmla="*/ 63083 w 369004"/>
                  <a:gd name="connsiteY6" fmla="*/ 298427 h 369004"/>
                  <a:gd name="connsiteX7" fmla="*/ 182521 w 369004"/>
                  <a:gd name="connsiteY7" fmla="*/ 347900 h 369004"/>
                  <a:gd name="connsiteX8" fmla="*/ 301959 w 369004"/>
                  <a:gd name="connsiteY8" fmla="*/ 298427 h 369004"/>
                  <a:gd name="connsiteX9" fmla="*/ 351432 w 369004"/>
                  <a:gd name="connsiteY9" fmla="*/ 178989 h 369004"/>
                  <a:gd name="connsiteX10" fmla="*/ 359228 w 369004"/>
                  <a:gd name="connsiteY10" fmla="*/ 178989 h 369004"/>
                  <a:gd name="connsiteX11" fmla="*/ 367024 w 369004"/>
                  <a:gd name="connsiteY11" fmla="*/ 178989 h 369004"/>
                  <a:gd name="connsiteX12" fmla="*/ 182521 w 369004"/>
                  <a:gd name="connsiteY12" fmla="*/ 363491 h 369004"/>
                  <a:gd name="connsiteX13" fmla="*/ -1981 w 369004"/>
                  <a:gd name="connsiteY13" fmla="*/ 178989 h 369004"/>
                  <a:gd name="connsiteX14" fmla="*/ 182521 w 369004"/>
                  <a:gd name="connsiteY14" fmla="*/ -5513 h 369004"/>
                  <a:gd name="connsiteX15" fmla="*/ 367024 w 369004"/>
                  <a:gd name="connsiteY15" fmla="*/ 178989 h 369004"/>
                  <a:gd name="connsiteX16" fmla="*/ 359228 w 369004"/>
                  <a:gd name="connsiteY16" fmla="*/ 178989 h 369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9004" h="369004">
                    <a:moveTo>
                      <a:pt x="359228" y="178989"/>
                    </a:moveTo>
                    <a:lnTo>
                      <a:pt x="351432" y="178989"/>
                    </a:lnTo>
                    <a:cubicBezTo>
                      <a:pt x="351427" y="132318"/>
                      <a:pt x="332540" y="90142"/>
                      <a:pt x="301959" y="59551"/>
                    </a:cubicBezTo>
                    <a:cubicBezTo>
                      <a:pt x="271368" y="28971"/>
                      <a:pt x="229187" y="10079"/>
                      <a:pt x="182521" y="10079"/>
                    </a:cubicBezTo>
                    <a:cubicBezTo>
                      <a:pt x="135850" y="10079"/>
                      <a:pt x="93674" y="28971"/>
                      <a:pt x="63083" y="59551"/>
                    </a:cubicBezTo>
                    <a:cubicBezTo>
                      <a:pt x="32503" y="90142"/>
                      <a:pt x="13616" y="132318"/>
                      <a:pt x="13611" y="178989"/>
                    </a:cubicBezTo>
                    <a:cubicBezTo>
                      <a:pt x="13616" y="225655"/>
                      <a:pt x="32503" y="267836"/>
                      <a:pt x="63083" y="298427"/>
                    </a:cubicBezTo>
                    <a:cubicBezTo>
                      <a:pt x="93674" y="329002"/>
                      <a:pt x="135850" y="347894"/>
                      <a:pt x="182521" y="347900"/>
                    </a:cubicBezTo>
                    <a:cubicBezTo>
                      <a:pt x="229187" y="347894"/>
                      <a:pt x="271368" y="329002"/>
                      <a:pt x="301959" y="298427"/>
                    </a:cubicBezTo>
                    <a:cubicBezTo>
                      <a:pt x="332540" y="267836"/>
                      <a:pt x="351427" y="225655"/>
                      <a:pt x="351432" y="178989"/>
                    </a:cubicBezTo>
                    <a:lnTo>
                      <a:pt x="359228" y="178989"/>
                    </a:lnTo>
                    <a:lnTo>
                      <a:pt x="367024" y="178989"/>
                    </a:lnTo>
                    <a:cubicBezTo>
                      <a:pt x="367018" y="280886"/>
                      <a:pt x="284424" y="363486"/>
                      <a:pt x="182521" y="363491"/>
                    </a:cubicBezTo>
                    <a:cubicBezTo>
                      <a:pt x="80619" y="363486"/>
                      <a:pt x="-1976" y="280886"/>
                      <a:pt x="-1981" y="178989"/>
                    </a:cubicBezTo>
                    <a:cubicBezTo>
                      <a:pt x="-1976" y="77087"/>
                      <a:pt x="80619" y="-5508"/>
                      <a:pt x="182521" y="-5513"/>
                    </a:cubicBezTo>
                    <a:cubicBezTo>
                      <a:pt x="284424" y="-5508"/>
                      <a:pt x="367018" y="77087"/>
                      <a:pt x="367024" y="178989"/>
                    </a:cubicBezTo>
                    <a:lnTo>
                      <a:pt x="359228" y="178989"/>
                    </a:ln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1" name="Figura a mano libera: forma 1420">
                <a:extLst>
                  <a:ext uri="{FF2B5EF4-FFF2-40B4-BE49-F238E27FC236}">
                    <a16:creationId xmlns:a16="http://schemas.microsoft.com/office/drawing/2014/main" id="{643E9421-681E-438D-A1D0-842D61404C18}"/>
                  </a:ext>
                </a:extLst>
              </p:cNvPr>
              <p:cNvSpPr/>
              <p:nvPr/>
            </p:nvSpPr>
            <p:spPr>
              <a:xfrm flipV="1">
                <a:off x="6530151" y="2995405"/>
                <a:ext cx="163684" cy="167999"/>
              </a:xfrm>
              <a:custGeom>
                <a:avLst/>
                <a:gdLst>
                  <a:gd name="connsiteX0" fmla="*/ 92199 w 163685"/>
                  <a:gd name="connsiteY0" fmla="*/ 59537 h 168000"/>
                  <a:gd name="connsiteX1" fmla="*/ 94085 w 163685"/>
                  <a:gd name="connsiteY1" fmla="*/ 63913 h 168000"/>
                  <a:gd name="connsiteX2" fmla="*/ 97115 w 163685"/>
                  <a:gd name="connsiteY2" fmla="*/ 70852 h 168000"/>
                  <a:gd name="connsiteX3" fmla="*/ 118959 w 163685"/>
                  <a:gd name="connsiteY3" fmla="*/ 86916 h 168000"/>
                  <a:gd name="connsiteX4" fmla="*/ 140913 w 163685"/>
                  <a:gd name="connsiteY4" fmla="*/ 103428 h 168000"/>
                  <a:gd name="connsiteX5" fmla="*/ 153033 w 163685"/>
                  <a:gd name="connsiteY5" fmla="*/ 120018 h 168000"/>
                  <a:gd name="connsiteX6" fmla="*/ 155777 w 163685"/>
                  <a:gd name="connsiteY6" fmla="*/ 138426 h 168000"/>
                  <a:gd name="connsiteX7" fmla="*/ 142279 w 163685"/>
                  <a:gd name="connsiteY7" fmla="*/ 152313 h 168000"/>
                  <a:gd name="connsiteX8" fmla="*/ 124422 w 163685"/>
                  <a:gd name="connsiteY8" fmla="*/ 149517 h 168000"/>
                  <a:gd name="connsiteX9" fmla="*/ 108284 w 163685"/>
                  <a:gd name="connsiteY9" fmla="*/ 137023 h 168000"/>
                  <a:gd name="connsiteX10" fmla="*/ 92251 w 163685"/>
                  <a:gd name="connsiteY10" fmla="*/ 114436 h 168000"/>
                  <a:gd name="connsiteX11" fmla="*/ 76633 w 163685"/>
                  <a:gd name="connsiteY11" fmla="*/ 91958 h 168000"/>
                  <a:gd name="connsiteX12" fmla="*/ 69903 w 163685"/>
                  <a:gd name="connsiteY12" fmla="*/ 88819 h 168000"/>
                  <a:gd name="connsiteX13" fmla="*/ 65667 w 163685"/>
                  <a:gd name="connsiteY13" fmla="*/ 86854 h 168000"/>
                  <a:gd name="connsiteX14" fmla="*/ 64861 w 163685"/>
                  <a:gd name="connsiteY14" fmla="*/ 77946 h 168000"/>
                  <a:gd name="connsiteX15" fmla="*/ 65085 w 163685"/>
                  <a:gd name="connsiteY15" fmla="*/ 77463 h 168000"/>
                  <a:gd name="connsiteX16" fmla="*/ 70391 w 163685"/>
                  <a:gd name="connsiteY16" fmla="*/ 71990 h 168000"/>
                  <a:gd name="connsiteX17" fmla="*/ 18949 w 163685"/>
                  <a:gd name="connsiteY17" fmla="*/ 19087 h 168000"/>
                  <a:gd name="connsiteX18" fmla="*/ 9708 w 163685"/>
                  <a:gd name="connsiteY18" fmla="*/ 13141 h 168000"/>
                  <a:gd name="connsiteX19" fmla="*/ 2718 w 163685"/>
                  <a:gd name="connsiteY19" fmla="*/ 2420 h 168000"/>
                  <a:gd name="connsiteX20" fmla="*/ 10389 w 163685"/>
                  <a:gd name="connsiteY20" fmla="*/ -5496 h 168000"/>
                  <a:gd name="connsiteX21" fmla="*/ 20835 w 163685"/>
                  <a:gd name="connsiteY21" fmla="*/ 1697 h 168000"/>
                  <a:gd name="connsiteX22" fmla="*/ 26620 w 163685"/>
                  <a:gd name="connsiteY22" fmla="*/ 11177 h 168000"/>
                  <a:gd name="connsiteX23" fmla="*/ 78031 w 163685"/>
                  <a:gd name="connsiteY23" fmla="*/ 64121 h 168000"/>
                  <a:gd name="connsiteX24" fmla="*/ 83062 w 163685"/>
                  <a:gd name="connsiteY24" fmla="*/ 58940 h 168000"/>
                  <a:gd name="connsiteX25" fmla="*/ 83530 w 163685"/>
                  <a:gd name="connsiteY25" fmla="*/ 58721 h 168000"/>
                  <a:gd name="connsiteX26" fmla="*/ 92199 w 163685"/>
                  <a:gd name="connsiteY26" fmla="*/ 59537 h 168000"/>
                  <a:gd name="connsiteX27" fmla="*/ 149608 w 163685"/>
                  <a:gd name="connsiteY27" fmla="*/ 44060 h 168000"/>
                  <a:gd name="connsiteX28" fmla="*/ 135461 w 163685"/>
                  <a:gd name="connsiteY28" fmla="*/ 48571 h 168000"/>
                  <a:gd name="connsiteX29" fmla="*/ 131459 w 163685"/>
                  <a:gd name="connsiteY29" fmla="*/ 48212 h 168000"/>
                  <a:gd name="connsiteX30" fmla="*/ 130606 w 163685"/>
                  <a:gd name="connsiteY30" fmla="*/ 48041 h 168000"/>
                  <a:gd name="connsiteX31" fmla="*/ 130565 w 163685"/>
                  <a:gd name="connsiteY31" fmla="*/ 48031 h 168000"/>
                  <a:gd name="connsiteX32" fmla="*/ 129666 w 163685"/>
                  <a:gd name="connsiteY32" fmla="*/ 48005 h 168000"/>
                  <a:gd name="connsiteX33" fmla="*/ 118206 w 163685"/>
                  <a:gd name="connsiteY33" fmla="*/ 52994 h 168000"/>
                  <a:gd name="connsiteX34" fmla="*/ 106096 w 163685"/>
                  <a:gd name="connsiteY34" fmla="*/ 67557 h 168000"/>
                  <a:gd name="connsiteX35" fmla="*/ 103305 w 163685"/>
                  <a:gd name="connsiteY35" fmla="*/ 64854 h 168000"/>
                  <a:gd name="connsiteX36" fmla="*/ 102645 w 163685"/>
                  <a:gd name="connsiteY36" fmla="*/ 62552 h 168000"/>
                  <a:gd name="connsiteX37" fmla="*/ 102349 w 163685"/>
                  <a:gd name="connsiteY37" fmla="*/ 61497 h 168000"/>
                  <a:gd name="connsiteX38" fmla="*/ 98363 w 163685"/>
                  <a:gd name="connsiteY38" fmla="*/ 53529 h 168000"/>
                  <a:gd name="connsiteX39" fmla="*/ 87256 w 163685"/>
                  <a:gd name="connsiteY39" fmla="*/ 49948 h 168000"/>
                  <a:gd name="connsiteX40" fmla="*/ 106382 w 163685"/>
                  <a:gd name="connsiteY40" fmla="*/ 26888 h 168000"/>
                  <a:gd name="connsiteX41" fmla="*/ 109636 w 163685"/>
                  <a:gd name="connsiteY41" fmla="*/ 19025 h 168000"/>
                  <a:gd name="connsiteX42" fmla="*/ 109739 w 163685"/>
                  <a:gd name="connsiteY42" fmla="*/ 17990 h 168000"/>
                  <a:gd name="connsiteX43" fmla="*/ 121470 w 163685"/>
                  <a:gd name="connsiteY43" fmla="*/ -1135 h 168000"/>
                  <a:gd name="connsiteX44" fmla="*/ 135222 w 163685"/>
                  <a:gd name="connsiteY44" fmla="*/ -5496 h 168000"/>
                  <a:gd name="connsiteX45" fmla="*/ 147851 w 163685"/>
                  <a:gd name="connsiteY45" fmla="*/ -2154 h 168000"/>
                  <a:gd name="connsiteX46" fmla="*/ 148901 w 163685"/>
                  <a:gd name="connsiteY46" fmla="*/ -294 h 168000"/>
                  <a:gd name="connsiteX47" fmla="*/ 148350 w 163685"/>
                  <a:gd name="connsiteY47" fmla="*/ 1131 h 168000"/>
                  <a:gd name="connsiteX48" fmla="*/ 147918 w 163685"/>
                  <a:gd name="connsiteY48" fmla="*/ 1484 h 168000"/>
                  <a:gd name="connsiteX49" fmla="*/ 128632 w 163685"/>
                  <a:gd name="connsiteY49" fmla="*/ 14430 h 168000"/>
                  <a:gd name="connsiteX50" fmla="*/ 131329 w 163685"/>
                  <a:gd name="connsiteY50" fmla="*/ 24633 h 168000"/>
                  <a:gd name="connsiteX51" fmla="*/ 138730 w 163685"/>
                  <a:gd name="connsiteY51" fmla="*/ 30630 h 168000"/>
                  <a:gd name="connsiteX52" fmla="*/ 138777 w 163685"/>
                  <a:gd name="connsiteY52" fmla="*/ 30630 h 168000"/>
                  <a:gd name="connsiteX53" fmla="*/ 157216 w 163685"/>
                  <a:gd name="connsiteY53" fmla="*/ 18334 h 168000"/>
                  <a:gd name="connsiteX54" fmla="*/ 158256 w 163685"/>
                  <a:gd name="connsiteY54" fmla="*/ 17642 h 168000"/>
                  <a:gd name="connsiteX55" fmla="*/ 159420 w 163685"/>
                  <a:gd name="connsiteY55" fmla="*/ 17284 h 168000"/>
                  <a:gd name="connsiteX56" fmla="*/ 160231 w 163685"/>
                  <a:gd name="connsiteY56" fmla="*/ 17455 h 168000"/>
                  <a:gd name="connsiteX57" fmla="*/ 161629 w 163685"/>
                  <a:gd name="connsiteY57" fmla="*/ 19602 h 168000"/>
                  <a:gd name="connsiteX58" fmla="*/ 149608 w 163685"/>
                  <a:gd name="connsiteY58" fmla="*/ 44060 h 168000"/>
                  <a:gd name="connsiteX59" fmla="*/ 10015 w 163685"/>
                  <a:gd name="connsiteY59" fmla="*/ 104821 h 168000"/>
                  <a:gd name="connsiteX60" fmla="*/ 24655 w 163685"/>
                  <a:gd name="connsiteY60" fmla="*/ 100268 h 168000"/>
                  <a:gd name="connsiteX61" fmla="*/ 29733 w 163685"/>
                  <a:gd name="connsiteY61" fmla="*/ 100699 h 168000"/>
                  <a:gd name="connsiteX62" fmla="*/ 33454 w 163685"/>
                  <a:gd name="connsiteY62" fmla="*/ 100949 h 168000"/>
                  <a:gd name="connsiteX63" fmla="*/ 50600 w 163685"/>
                  <a:gd name="connsiteY63" fmla="*/ 94135 h 168000"/>
                  <a:gd name="connsiteX64" fmla="*/ 56546 w 163685"/>
                  <a:gd name="connsiteY64" fmla="*/ 86968 h 168000"/>
                  <a:gd name="connsiteX65" fmla="*/ 59602 w 163685"/>
                  <a:gd name="connsiteY65" fmla="*/ 92976 h 168000"/>
                  <a:gd name="connsiteX66" fmla="*/ 67169 w 163685"/>
                  <a:gd name="connsiteY66" fmla="*/ 96984 h 168000"/>
                  <a:gd name="connsiteX67" fmla="*/ 68369 w 163685"/>
                  <a:gd name="connsiteY67" fmla="*/ 97347 h 168000"/>
                  <a:gd name="connsiteX68" fmla="*/ 70682 w 163685"/>
                  <a:gd name="connsiteY68" fmla="*/ 98163 h 168000"/>
                  <a:gd name="connsiteX69" fmla="*/ 75744 w 163685"/>
                  <a:gd name="connsiteY69" fmla="*/ 104099 h 168000"/>
                  <a:gd name="connsiteX70" fmla="*/ 61145 w 163685"/>
                  <a:gd name="connsiteY70" fmla="*/ 121665 h 168000"/>
                  <a:gd name="connsiteX71" fmla="*/ 56088 w 163685"/>
                  <a:gd name="connsiteY71" fmla="*/ 133905 h 168000"/>
                  <a:gd name="connsiteX72" fmla="*/ 56088 w 163685"/>
                  <a:gd name="connsiteY72" fmla="*/ 134040 h 168000"/>
                  <a:gd name="connsiteX73" fmla="*/ 56088 w 163685"/>
                  <a:gd name="connsiteY73" fmla="*/ 134845 h 168000"/>
                  <a:gd name="connsiteX74" fmla="*/ 43625 w 163685"/>
                  <a:gd name="connsiteY74" fmla="*/ 158035 h 168000"/>
                  <a:gd name="connsiteX75" fmla="*/ 29016 w 163685"/>
                  <a:gd name="connsiteY75" fmla="*/ 162505 h 168000"/>
                  <a:gd name="connsiteX76" fmla="*/ 14516 w 163685"/>
                  <a:gd name="connsiteY76" fmla="*/ 158290 h 168000"/>
                  <a:gd name="connsiteX77" fmla="*/ 13440 w 163685"/>
                  <a:gd name="connsiteY77" fmla="*/ 156393 h 168000"/>
                  <a:gd name="connsiteX78" fmla="*/ 13918 w 163685"/>
                  <a:gd name="connsiteY78" fmla="*/ 154418 h 168000"/>
                  <a:gd name="connsiteX79" fmla="*/ 14339 w 163685"/>
                  <a:gd name="connsiteY79" fmla="*/ 154039 h 168000"/>
                  <a:gd name="connsiteX80" fmla="*/ 34634 w 163685"/>
                  <a:gd name="connsiteY80" fmla="*/ 140401 h 168000"/>
                  <a:gd name="connsiteX81" fmla="*/ 31199 w 163685"/>
                  <a:gd name="connsiteY81" fmla="*/ 128505 h 168000"/>
                  <a:gd name="connsiteX82" fmla="*/ 22135 w 163685"/>
                  <a:gd name="connsiteY82" fmla="*/ 120579 h 168000"/>
                  <a:gd name="connsiteX83" fmla="*/ 22104 w 163685"/>
                  <a:gd name="connsiteY83" fmla="*/ 120579 h 168000"/>
                  <a:gd name="connsiteX84" fmla="*/ 1611 w 163685"/>
                  <a:gd name="connsiteY84" fmla="*/ 134232 h 168000"/>
                  <a:gd name="connsiteX85" fmla="*/ 426 w 163685"/>
                  <a:gd name="connsiteY85" fmla="*/ 134606 h 168000"/>
                  <a:gd name="connsiteX86" fmla="*/ -494 w 163685"/>
                  <a:gd name="connsiteY86" fmla="*/ 134383 h 168000"/>
                  <a:gd name="connsiteX87" fmla="*/ -1752 w 163685"/>
                  <a:gd name="connsiteY87" fmla="*/ 132605 h 168000"/>
                  <a:gd name="connsiteX88" fmla="*/ 10015 w 163685"/>
                  <a:gd name="connsiteY88" fmla="*/ 104821 h 16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163685" h="168000">
                    <a:moveTo>
                      <a:pt x="92199" y="59537"/>
                    </a:moveTo>
                    <a:cubicBezTo>
                      <a:pt x="93098" y="60468"/>
                      <a:pt x="93550" y="62079"/>
                      <a:pt x="94085" y="63913"/>
                    </a:cubicBezTo>
                    <a:cubicBezTo>
                      <a:pt x="94740" y="66211"/>
                      <a:pt x="95307" y="68965"/>
                      <a:pt x="97115" y="70852"/>
                    </a:cubicBezTo>
                    <a:cubicBezTo>
                      <a:pt x="104906" y="78887"/>
                      <a:pt x="112146" y="82873"/>
                      <a:pt x="118959" y="86916"/>
                    </a:cubicBezTo>
                    <a:cubicBezTo>
                      <a:pt x="120389" y="87763"/>
                      <a:pt x="136698" y="99073"/>
                      <a:pt x="140913" y="103428"/>
                    </a:cubicBezTo>
                    <a:cubicBezTo>
                      <a:pt x="144847" y="107482"/>
                      <a:pt x="148610" y="111530"/>
                      <a:pt x="153033" y="120018"/>
                    </a:cubicBezTo>
                    <a:cubicBezTo>
                      <a:pt x="157450" y="128515"/>
                      <a:pt x="157845" y="136269"/>
                      <a:pt x="155777" y="138426"/>
                    </a:cubicBezTo>
                    <a:lnTo>
                      <a:pt x="142279" y="152313"/>
                    </a:lnTo>
                    <a:cubicBezTo>
                      <a:pt x="140216" y="154460"/>
                      <a:pt x="131719" y="153789"/>
                      <a:pt x="124422" y="149517"/>
                    </a:cubicBezTo>
                    <a:cubicBezTo>
                      <a:pt x="117114" y="145245"/>
                      <a:pt x="112219" y="141092"/>
                      <a:pt x="108284" y="137023"/>
                    </a:cubicBezTo>
                    <a:cubicBezTo>
                      <a:pt x="104075" y="132715"/>
                      <a:pt x="93077" y="115896"/>
                      <a:pt x="92251" y="114436"/>
                    </a:cubicBezTo>
                    <a:cubicBezTo>
                      <a:pt x="88337" y="107399"/>
                      <a:pt x="84424" y="99972"/>
                      <a:pt x="76633" y="91958"/>
                    </a:cubicBezTo>
                    <a:cubicBezTo>
                      <a:pt x="74814" y="90108"/>
                      <a:pt x="72122" y="89510"/>
                      <a:pt x="69903" y="88819"/>
                    </a:cubicBezTo>
                    <a:cubicBezTo>
                      <a:pt x="68104" y="88252"/>
                      <a:pt x="66571" y="87784"/>
                      <a:pt x="65667" y="86854"/>
                    </a:cubicBezTo>
                    <a:cubicBezTo>
                      <a:pt x="64222" y="85420"/>
                      <a:pt x="64841" y="78720"/>
                      <a:pt x="64861" y="77946"/>
                    </a:cubicBezTo>
                    <a:lnTo>
                      <a:pt x="65085" y="77463"/>
                    </a:lnTo>
                    <a:lnTo>
                      <a:pt x="70391" y="71990"/>
                    </a:lnTo>
                    <a:cubicBezTo>
                      <a:pt x="70391" y="71990"/>
                      <a:pt x="22005" y="22268"/>
                      <a:pt x="18949" y="19087"/>
                    </a:cubicBezTo>
                    <a:cubicBezTo>
                      <a:pt x="14765" y="14747"/>
                      <a:pt x="9708" y="13141"/>
                      <a:pt x="9708" y="13141"/>
                    </a:cubicBezTo>
                    <a:lnTo>
                      <a:pt x="2718" y="2420"/>
                    </a:lnTo>
                    <a:lnTo>
                      <a:pt x="10389" y="-5496"/>
                    </a:lnTo>
                    <a:lnTo>
                      <a:pt x="20835" y="1697"/>
                    </a:lnTo>
                    <a:cubicBezTo>
                      <a:pt x="20835" y="1697"/>
                      <a:pt x="22405" y="6894"/>
                      <a:pt x="26620" y="11177"/>
                    </a:cubicBezTo>
                    <a:cubicBezTo>
                      <a:pt x="29671" y="14326"/>
                      <a:pt x="77828" y="63913"/>
                      <a:pt x="78031" y="64121"/>
                    </a:cubicBezTo>
                    <a:lnTo>
                      <a:pt x="83062" y="58940"/>
                    </a:lnTo>
                    <a:lnTo>
                      <a:pt x="83530" y="58721"/>
                    </a:lnTo>
                    <a:cubicBezTo>
                      <a:pt x="84289" y="58701"/>
                      <a:pt x="90770" y="58051"/>
                      <a:pt x="92199" y="59537"/>
                    </a:cubicBezTo>
                    <a:close/>
                    <a:moveTo>
                      <a:pt x="149608" y="44060"/>
                    </a:moveTo>
                    <a:cubicBezTo>
                      <a:pt x="145081" y="47053"/>
                      <a:pt x="140305" y="48571"/>
                      <a:pt x="135461" y="48571"/>
                    </a:cubicBezTo>
                    <a:cubicBezTo>
                      <a:pt x="134125" y="48571"/>
                      <a:pt x="132774" y="48451"/>
                      <a:pt x="131459" y="48212"/>
                    </a:cubicBezTo>
                    <a:lnTo>
                      <a:pt x="130606" y="48041"/>
                    </a:lnTo>
                    <a:lnTo>
                      <a:pt x="130565" y="48031"/>
                    </a:lnTo>
                    <a:cubicBezTo>
                      <a:pt x="130565" y="48031"/>
                      <a:pt x="130222" y="48005"/>
                      <a:pt x="129666" y="48005"/>
                    </a:cubicBezTo>
                    <a:cubicBezTo>
                      <a:pt x="127540" y="48005"/>
                      <a:pt x="122161" y="48478"/>
                      <a:pt x="118206" y="52994"/>
                    </a:cubicBezTo>
                    <a:lnTo>
                      <a:pt x="106096" y="67557"/>
                    </a:lnTo>
                    <a:cubicBezTo>
                      <a:pt x="105166" y="66710"/>
                      <a:pt x="104246" y="65831"/>
                      <a:pt x="103305" y="64854"/>
                    </a:cubicBezTo>
                    <a:cubicBezTo>
                      <a:pt x="103238" y="64672"/>
                      <a:pt x="102874" y="63399"/>
                      <a:pt x="102645" y="62552"/>
                    </a:cubicBezTo>
                    <a:lnTo>
                      <a:pt x="102349" y="61497"/>
                    </a:lnTo>
                    <a:cubicBezTo>
                      <a:pt x="101668" y="59090"/>
                      <a:pt x="100790" y="56019"/>
                      <a:pt x="98363" y="53529"/>
                    </a:cubicBezTo>
                    <a:cubicBezTo>
                      <a:pt x="95307" y="50359"/>
                      <a:pt x="90816" y="49948"/>
                      <a:pt x="87256" y="49948"/>
                    </a:cubicBezTo>
                    <a:lnTo>
                      <a:pt x="106382" y="26888"/>
                    </a:lnTo>
                    <a:cubicBezTo>
                      <a:pt x="108419" y="24581"/>
                      <a:pt x="109298" y="20948"/>
                      <a:pt x="109636" y="19025"/>
                    </a:cubicBezTo>
                    <a:lnTo>
                      <a:pt x="109739" y="17990"/>
                    </a:lnTo>
                    <a:cubicBezTo>
                      <a:pt x="110394" y="12601"/>
                      <a:pt x="112962" y="4904"/>
                      <a:pt x="121470" y="-1135"/>
                    </a:cubicBezTo>
                    <a:cubicBezTo>
                      <a:pt x="125487" y="-3978"/>
                      <a:pt x="130243" y="-5496"/>
                      <a:pt x="135222" y="-5496"/>
                    </a:cubicBezTo>
                    <a:cubicBezTo>
                      <a:pt x="139556" y="-5496"/>
                      <a:pt x="143917" y="-4342"/>
                      <a:pt x="147851" y="-2154"/>
                    </a:cubicBezTo>
                    <a:cubicBezTo>
                      <a:pt x="148511" y="-1780"/>
                      <a:pt x="148911" y="-1089"/>
                      <a:pt x="148901" y="-294"/>
                    </a:cubicBezTo>
                    <a:cubicBezTo>
                      <a:pt x="148890" y="221"/>
                      <a:pt x="148693" y="730"/>
                      <a:pt x="148350" y="1131"/>
                    </a:cubicBezTo>
                    <a:lnTo>
                      <a:pt x="147918" y="1484"/>
                    </a:lnTo>
                    <a:cubicBezTo>
                      <a:pt x="147918" y="1484"/>
                      <a:pt x="130638" y="13089"/>
                      <a:pt x="128632" y="14430"/>
                    </a:cubicBezTo>
                    <a:cubicBezTo>
                      <a:pt x="128148" y="15194"/>
                      <a:pt x="129084" y="21057"/>
                      <a:pt x="131329" y="24633"/>
                    </a:cubicBezTo>
                    <a:cubicBezTo>
                      <a:pt x="133475" y="28037"/>
                      <a:pt x="137690" y="30630"/>
                      <a:pt x="138730" y="30630"/>
                    </a:cubicBezTo>
                    <a:lnTo>
                      <a:pt x="138777" y="30630"/>
                    </a:lnTo>
                    <a:cubicBezTo>
                      <a:pt x="139847" y="29918"/>
                      <a:pt x="146032" y="25776"/>
                      <a:pt x="157216" y="18334"/>
                    </a:cubicBezTo>
                    <a:lnTo>
                      <a:pt x="158256" y="17642"/>
                    </a:lnTo>
                    <a:lnTo>
                      <a:pt x="159420" y="17284"/>
                    </a:lnTo>
                    <a:lnTo>
                      <a:pt x="160231" y="17455"/>
                    </a:lnTo>
                    <a:cubicBezTo>
                      <a:pt x="160948" y="17772"/>
                      <a:pt x="161566" y="18869"/>
                      <a:pt x="161629" y="19602"/>
                    </a:cubicBezTo>
                    <a:cubicBezTo>
                      <a:pt x="162226" y="27169"/>
                      <a:pt x="158724" y="38062"/>
                      <a:pt x="149608" y="44060"/>
                    </a:cubicBezTo>
                    <a:close/>
                    <a:moveTo>
                      <a:pt x="10015" y="104821"/>
                    </a:moveTo>
                    <a:cubicBezTo>
                      <a:pt x="14001" y="101890"/>
                      <a:pt x="19193" y="100268"/>
                      <a:pt x="24655" y="100268"/>
                    </a:cubicBezTo>
                    <a:cubicBezTo>
                      <a:pt x="26339" y="100268"/>
                      <a:pt x="28054" y="100413"/>
                      <a:pt x="29733" y="100699"/>
                    </a:cubicBezTo>
                    <a:cubicBezTo>
                      <a:pt x="29733" y="100699"/>
                      <a:pt x="31230" y="100949"/>
                      <a:pt x="33454" y="100949"/>
                    </a:cubicBezTo>
                    <a:cubicBezTo>
                      <a:pt x="37617" y="100949"/>
                      <a:pt x="45377" y="100071"/>
                      <a:pt x="50600" y="94135"/>
                    </a:cubicBezTo>
                    <a:lnTo>
                      <a:pt x="56546" y="86968"/>
                    </a:lnTo>
                    <a:cubicBezTo>
                      <a:pt x="57034" y="89354"/>
                      <a:pt x="57965" y="91350"/>
                      <a:pt x="59602" y="92976"/>
                    </a:cubicBezTo>
                    <a:cubicBezTo>
                      <a:pt x="61878" y="95320"/>
                      <a:pt x="64809" y="96251"/>
                      <a:pt x="67169" y="96984"/>
                    </a:cubicBezTo>
                    <a:lnTo>
                      <a:pt x="68369" y="97347"/>
                    </a:lnTo>
                    <a:cubicBezTo>
                      <a:pt x="69144" y="97586"/>
                      <a:pt x="70329" y="97924"/>
                      <a:pt x="70682" y="98163"/>
                    </a:cubicBezTo>
                    <a:cubicBezTo>
                      <a:pt x="72621" y="100174"/>
                      <a:pt x="74258" y="102139"/>
                      <a:pt x="75744" y="104099"/>
                    </a:cubicBezTo>
                    <a:lnTo>
                      <a:pt x="61145" y="121665"/>
                    </a:lnTo>
                    <a:cubicBezTo>
                      <a:pt x="57216" y="126129"/>
                      <a:pt x="56291" y="132127"/>
                      <a:pt x="56088" y="133905"/>
                    </a:cubicBezTo>
                    <a:lnTo>
                      <a:pt x="56088" y="134040"/>
                    </a:lnTo>
                    <a:lnTo>
                      <a:pt x="56088" y="134845"/>
                    </a:lnTo>
                    <a:cubicBezTo>
                      <a:pt x="55808" y="144663"/>
                      <a:pt x="51374" y="152901"/>
                      <a:pt x="43625" y="158035"/>
                    </a:cubicBezTo>
                    <a:cubicBezTo>
                      <a:pt x="39197" y="160946"/>
                      <a:pt x="34146" y="162505"/>
                      <a:pt x="29016" y="162505"/>
                    </a:cubicBezTo>
                    <a:cubicBezTo>
                      <a:pt x="24084" y="162505"/>
                      <a:pt x="19058" y="161050"/>
                      <a:pt x="14516" y="158290"/>
                    </a:cubicBezTo>
                    <a:cubicBezTo>
                      <a:pt x="13861" y="157890"/>
                      <a:pt x="13450" y="157193"/>
                      <a:pt x="13440" y="156393"/>
                    </a:cubicBezTo>
                    <a:cubicBezTo>
                      <a:pt x="13440" y="156164"/>
                      <a:pt x="13440" y="154969"/>
                      <a:pt x="13918" y="154418"/>
                    </a:cubicBezTo>
                    <a:lnTo>
                      <a:pt x="14339" y="154039"/>
                    </a:lnTo>
                    <a:lnTo>
                      <a:pt x="34634" y="140401"/>
                    </a:lnTo>
                    <a:cubicBezTo>
                      <a:pt x="35180" y="139575"/>
                      <a:pt x="33958" y="132865"/>
                      <a:pt x="31199" y="128505"/>
                    </a:cubicBezTo>
                    <a:cubicBezTo>
                      <a:pt x="28475" y="124180"/>
                      <a:pt x="23242" y="120579"/>
                      <a:pt x="22135" y="120579"/>
                    </a:cubicBezTo>
                    <a:lnTo>
                      <a:pt x="22104" y="120579"/>
                    </a:lnTo>
                    <a:cubicBezTo>
                      <a:pt x="20040" y="121961"/>
                      <a:pt x="1751" y="134144"/>
                      <a:pt x="1611" y="134232"/>
                    </a:cubicBezTo>
                    <a:lnTo>
                      <a:pt x="426" y="134606"/>
                    </a:lnTo>
                    <a:lnTo>
                      <a:pt x="-494" y="134383"/>
                    </a:lnTo>
                    <a:cubicBezTo>
                      <a:pt x="-1191" y="134050"/>
                      <a:pt x="-1663" y="133385"/>
                      <a:pt x="-1752" y="132605"/>
                    </a:cubicBezTo>
                    <a:cubicBezTo>
                      <a:pt x="-2672" y="124581"/>
                      <a:pt x="-1383" y="113246"/>
                      <a:pt x="10015" y="104821"/>
                    </a:cubicBez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2" name="Figura a mano libera: forma 1421">
                <a:extLst>
                  <a:ext uri="{FF2B5EF4-FFF2-40B4-BE49-F238E27FC236}">
                    <a16:creationId xmlns:a16="http://schemas.microsoft.com/office/drawing/2014/main" id="{CC128907-EDD9-4080-A7D3-09EA3C0E71AA}"/>
                  </a:ext>
                </a:extLst>
              </p:cNvPr>
              <p:cNvSpPr/>
              <p:nvPr/>
            </p:nvSpPr>
            <p:spPr>
              <a:xfrm flipV="1">
                <a:off x="8108130" y="2086318"/>
                <a:ext cx="345637" cy="345637"/>
              </a:xfrm>
              <a:custGeom>
                <a:avLst/>
                <a:gdLst>
                  <a:gd name="connsiteX0" fmla="*/ 333067 w 345637"/>
                  <a:gd name="connsiteY0" fmla="*/ 166436 h 345637"/>
                  <a:gd name="connsiteX1" fmla="*/ 325271 w 345637"/>
                  <a:gd name="connsiteY1" fmla="*/ 166436 h 345637"/>
                  <a:gd name="connsiteX2" fmla="*/ 279218 w 345637"/>
                  <a:gd name="connsiteY2" fmla="*/ 55261 h 345637"/>
                  <a:gd name="connsiteX3" fmla="*/ 168044 w 345637"/>
                  <a:gd name="connsiteY3" fmla="*/ 9209 h 345637"/>
                  <a:gd name="connsiteX4" fmla="*/ 56870 w 345637"/>
                  <a:gd name="connsiteY4" fmla="*/ 55261 h 345637"/>
                  <a:gd name="connsiteX5" fmla="*/ 10817 w 345637"/>
                  <a:gd name="connsiteY5" fmla="*/ 166436 h 345637"/>
                  <a:gd name="connsiteX6" fmla="*/ 56870 w 345637"/>
                  <a:gd name="connsiteY6" fmla="*/ 277615 h 345637"/>
                  <a:gd name="connsiteX7" fmla="*/ 168044 w 345637"/>
                  <a:gd name="connsiteY7" fmla="*/ 323663 h 345637"/>
                  <a:gd name="connsiteX8" fmla="*/ 279218 w 345637"/>
                  <a:gd name="connsiteY8" fmla="*/ 277615 h 345637"/>
                  <a:gd name="connsiteX9" fmla="*/ 325271 w 345637"/>
                  <a:gd name="connsiteY9" fmla="*/ 166436 h 345637"/>
                  <a:gd name="connsiteX10" fmla="*/ 333067 w 345637"/>
                  <a:gd name="connsiteY10" fmla="*/ 166436 h 345637"/>
                  <a:gd name="connsiteX11" fmla="*/ 340863 w 345637"/>
                  <a:gd name="connsiteY11" fmla="*/ 166436 h 345637"/>
                  <a:gd name="connsiteX12" fmla="*/ 168044 w 345637"/>
                  <a:gd name="connsiteY12" fmla="*/ 339255 h 345637"/>
                  <a:gd name="connsiteX13" fmla="*/ -4775 w 345637"/>
                  <a:gd name="connsiteY13" fmla="*/ 166436 h 345637"/>
                  <a:gd name="connsiteX14" fmla="*/ 168044 w 345637"/>
                  <a:gd name="connsiteY14" fmla="*/ -6383 h 345637"/>
                  <a:gd name="connsiteX15" fmla="*/ 340863 w 345637"/>
                  <a:gd name="connsiteY15" fmla="*/ 166436 h 345637"/>
                  <a:gd name="connsiteX16" fmla="*/ 333067 w 345637"/>
                  <a:gd name="connsiteY16" fmla="*/ 166436 h 34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5637" h="345637">
                    <a:moveTo>
                      <a:pt x="333067" y="166436"/>
                    </a:moveTo>
                    <a:lnTo>
                      <a:pt x="325271" y="166436"/>
                    </a:lnTo>
                    <a:cubicBezTo>
                      <a:pt x="325266" y="122997"/>
                      <a:pt x="307684" y="83737"/>
                      <a:pt x="279218" y="55261"/>
                    </a:cubicBezTo>
                    <a:cubicBezTo>
                      <a:pt x="250743" y="26796"/>
                      <a:pt x="211483" y="9214"/>
                      <a:pt x="168044" y="9209"/>
                    </a:cubicBezTo>
                    <a:cubicBezTo>
                      <a:pt x="124606" y="9214"/>
                      <a:pt x="85351" y="26796"/>
                      <a:pt x="56870" y="55261"/>
                    </a:cubicBezTo>
                    <a:cubicBezTo>
                      <a:pt x="28405" y="83737"/>
                      <a:pt x="10822" y="122997"/>
                      <a:pt x="10817" y="166436"/>
                    </a:cubicBezTo>
                    <a:cubicBezTo>
                      <a:pt x="10822" y="209879"/>
                      <a:pt x="28405" y="249134"/>
                      <a:pt x="56870" y="277615"/>
                    </a:cubicBezTo>
                    <a:cubicBezTo>
                      <a:pt x="85351" y="306080"/>
                      <a:pt x="124606" y="323663"/>
                      <a:pt x="168044" y="323663"/>
                    </a:cubicBezTo>
                    <a:cubicBezTo>
                      <a:pt x="211483" y="323663"/>
                      <a:pt x="250743" y="306080"/>
                      <a:pt x="279218" y="277615"/>
                    </a:cubicBezTo>
                    <a:cubicBezTo>
                      <a:pt x="307684" y="249134"/>
                      <a:pt x="325266" y="209879"/>
                      <a:pt x="325271" y="166436"/>
                    </a:cubicBezTo>
                    <a:lnTo>
                      <a:pt x="333067" y="166436"/>
                    </a:lnTo>
                    <a:lnTo>
                      <a:pt x="340863" y="166436"/>
                    </a:lnTo>
                    <a:cubicBezTo>
                      <a:pt x="340858" y="261888"/>
                      <a:pt x="263486" y="339249"/>
                      <a:pt x="168044" y="339255"/>
                    </a:cubicBezTo>
                    <a:cubicBezTo>
                      <a:pt x="72602" y="339249"/>
                      <a:pt x="-4769" y="261888"/>
                      <a:pt x="-4775" y="166436"/>
                    </a:cubicBezTo>
                    <a:cubicBezTo>
                      <a:pt x="-4769" y="70988"/>
                      <a:pt x="72602" y="-6378"/>
                      <a:pt x="168044" y="-6383"/>
                    </a:cubicBezTo>
                    <a:cubicBezTo>
                      <a:pt x="263486" y="-6378"/>
                      <a:pt x="340858" y="70988"/>
                      <a:pt x="340863" y="166436"/>
                    </a:cubicBezTo>
                    <a:lnTo>
                      <a:pt x="333067" y="166436"/>
                    </a:ln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3" name="Figura a mano libera: forma 1422">
                <a:extLst>
                  <a:ext uri="{FF2B5EF4-FFF2-40B4-BE49-F238E27FC236}">
                    <a16:creationId xmlns:a16="http://schemas.microsoft.com/office/drawing/2014/main" id="{FEC12D58-3A3A-480E-B416-E067EB179C92}"/>
                  </a:ext>
                </a:extLst>
              </p:cNvPr>
              <p:cNvSpPr/>
              <p:nvPr/>
            </p:nvSpPr>
            <p:spPr>
              <a:xfrm flipV="1">
                <a:off x="8190528" y="2175103"/>
                <a:ext cx="189855" cy="154540"/>
              </a:xfrm>
              <a:custGeom>
                <a:avLst/>
                <a:gdLst>
                  <a:gd name="connsiteX0" fmla="*/ 79107 w 189855"/>
                  <a:gd name="connsiteY0" fmla="*/ 99574 h 154540"/>
                  <a:gd name="connsiteX1" fmla="*/ 70271 w 189855"/>
                  <a:gd name="connsiteY1" fmla="*/ 90744 h 154540"/>
                  <a:gd name="connsiteX2" fmla="*/ 79107 w 189855"/>
                  <a:gd name="connsiteY2" fmla="*/ 81909 h 154540"/>
                  <a:gd name="connsiteX3" fmla="*/ 87947 w 189855"/>
                  <a:gd name="connsiteY3" fmla="*/ 90744 h 154540"/>
                  <a:gd name="connsiteX4" fmla="*/ 79107 w 189855"/>
                  <a:gd name="connsiteY4" fmla="*/ 99574 h 154540"/>
                  <a:gd name="connsiteX5" fmla="*/ 154165 w 189855"/>
                  <a:gd name="connsiteY5" fmla="*/ 42170 h 154540"/>
                  <a:gd name="connsiteX6" fmla="*/ 127670 w 189855"/>
                  <a:gd name="connsiteY6" fmla="*/ 42170 h 154540"/>
                  <a:gd name="connsiteX7" fmla="*/ 140923 w 189855"/>
                  <a:gd name="connsiteY7" fmla="*/ 64243 h 154540"/>
                  <a:gd name="connsiteX8" fmla="*/ 110373 w 189855"/>
                  <a:gd name="connsiteY8" fmla="*/ 42170 h 154540"/>
                  <a:gd name="connsiteX9" fmla="*/ 83524 w 189855"/>
                  <a:gd name="connsiteY9" fmla="*/ 42170 h 154540"/>
                  <a:gd name="connsiteX10" fmla="*/ 83524 w 189855"/>
                  <a:gd name="connsiteY10" fmla="*/ 53287 h 154540"/>
                  <a:gd name="connsiteX11" fmla="*/ 89402 w 189855"/>
                  <a:gd name="connsiteY11" fmla="*/ 65839 h 154540"/>
                  <a:gd name="connsiteX12" fmla="*/ 107192 w 189855"/>
                  <a:gd name="connsiteY12" fmla="*/ 62642 h 154540"/>
                  <a:gd name="connsiteX13" fmla="*/ 104001 w 189855"/>
                  <a:gd name="connsiteY13" fmla="*/ 80427 h 154540"/>
                  <a:gd name="connsiteX14" fmla="*/ 118829 w 189855"/>
                  <a:gd name="connsiteY14" fmla="*/ 90744 h 154540"/>
                  <a:gd name="connsiteX15" fmla="*/ 104001 w 189855"/>
                  <a:gd name="connsiteY15" fmla="*/ 101055 h 154540"/>
                  <a:gd name="connsiteX16" fmla="*/ 107192 w 189855"/>
                  <a:gd name="connsiteY16" fmla="*/ 118840 h 154540"/>
                  <a:gd name="connsiteX17" fmla="*/ 89402 w 189855"/>
                  <a:gd name="connsiteY17" fmla="*/ 115639 h 154540"/>
                  <a:gd name="connsiteX18" fmla="*/ 79091 w 189855"/>
                  <a:gd name="connsiteY18" fmla="*/ 130477 h 154540"/>
                  <a:gd name="connsiteX19" fmla="*/ 68780 w 189855"/>
                  <a:gd name="connsiteY19" fmla="*/ 115639 h 154540"/>
                  <a:gd name="connsiteX20" fmla="*/ 51000 w 189855"/>
                  <a:gd name="connsiteY20" fmla="*/ 118840 h 154540"/>
                  <a:gd name="connsiteX21" fmla="*/ 54201 w 189855"/>
                  <a:gd name="connsiteY21" fmla="*/ 101055 h 154540"/>
                  <a:gd name="connsiteX22" fmla="*/ 39368 w 189855"/>
                  <a:gd name="connsiteY22" fmla="*/ 90744 h 154540"/>
                  <a:gd name="connsiteX23" fmla="*/ 54201 w 189855"/>
                  <a:gd name="connsiteY23" fmla="*/ 80433 h 154540"/>
                  <a:gd name="connsiteX24" fmla="*/ 51000 w 189855"/>
                  <a:gd name="connsiteY24" fmla="*/ 62642 h 154540"/>
                  <a:gd name="connsiteX25" fmla="*/ 68780 w 189855"/>
                  <a:gd name="connsiteY25" fmla="*/ 65839 h 154540"/>
                  <a:gd name="connsiteX26" fmla="*/ 74689 w 189855"/>
                  <a:gd name="connsiteY26" fmla="*/ 53272 h 154540"/>
                  <a:gd name="connsiteX27" fmla="*/ 74689 w 189855"/>
                  <a:gd name="connsiteY27" fmla="*/ 42170 h 154540"/>
                  <a:gd name="connsiteX28" fmla="*/ 52065 w 189855"/>
                  <a:gd name="connsiteY28" fmla="*/ 42170 h 154540"/>
                  <a:gd name="connsiteX29" fmla="*/ 17291 w 189855"/>
                  <a:gd name="connsiteY29" fmla="*/ 68666 h 154540"/>
                  <a:gd name="connsiteX30" fmla="*/ 34946 w 189855"/>
                  <a:gd name="connsiteY30" fmla="*/ 42170 h 154540"/>
                  <a:gd name="connsiteX31" fmla="*/ 4032 w 189855"/>
                  <a:gd name="connsiteY31" fmla="*/ 42170 h 154540"/>
                  <a:gd name="connsiteX32" fmla="*/ 4032 w 189855"/>
                  <a:gd name="connsiteY32" fmla="*/ 139307 h 154540"/>
                  <a:gd name="connsiteX33" fmla="*/ 154165 w 189855"/>
                  <a:gd name="connsiteY33" fmla="*/ 139307 h 154540"/>
                  <a:gd name="connsiteX34" fmla="*/ 79107 w 189855"/>
                  <a:gd name="connsiteY34" fmla="*/ 68666 h 154540"/>
                  <a:gd name="connsiteX35" fmla="*/ 72766 w 189855"/>
                  <a:gd name="connsiteY35" fmla="*/ 75428 h 154540"/>
                  <a:gd name="connsiteX36" fmla="*/ 63494 w 189855"/>
                  <a:gd name="connsiteY36" fmla="*/ 75137 h 154540"/>
                  <a:gd name="connsiteX37" fmla="*/ 63801 w 189855"/>
                  <a:gd name="connsiteY37" fmla="*/ 84403 h 154540"/>
                  <a:gd name="connsiteX38" fmla="*/ 57029 w 189855"/>
                  <a:gd name="connsiteY38" fmla="*/ 90744 h 154540"/>
                  <a:gd name="connsiteX39" fmla="*/ 63801 w 189855"/>
                  <a:gd name="connsiteY39" fmla="*/ 97085 h 154540"/>
                  <a:gd name="connsiteX40" fmla="*/ 63494 w 189855"/>
                  <a:gd name="connsiteY40" fmla="*/ 106362 h 154540"/>
                  <a:gd name="connsiteX41" fmla="*/ 72771 w 189855"/>
                  <a:gd name="connsiteY41" fmla="*/ 106055 h 154540"/>
                  <a:gd name="connsiteX42" fmla="*/ 79107 w 189855"/>
                  <a:gd name="connsiteY42" fmla="*/ 112817 h 154540"/>
                  <a:gd name="connsiteX43" fmla="*/ 85442 w 189855"/>
                  <a:gd name="connsiteY43" fmla="*/ 106055 h 154540"/>
                  <a:gd name="connsiteX44" fmla="*/ 94719 w 189855"/>
                  <a:gd name="connsiteY44" fmla="*/ 106351 h 154540"/>
                  <a:gd name="connsiteX45" fmla="*/ 94423 w 189855"/>
                  <a:gd name="connsiteY45" fmla="*/ 97085 h 154540"/>
                  <a:gd name="connsiteX46" fmla="*/ 101190 w 189855"/>
                  <a:gd name="connsiteY46" fmla="*/ 90744 h 154540"/>
                  <a:gd name="connsiteX47" fmla="*/ 94423 w 189855"/>
                  <a:gd name="connsiteY47" fmla="*/ 84403 h 154540"/>
                  <a:gd name="connsiteX48" fmla="*/ 94719 w 189855"/>
                  <a:gd name="connsiteY48" fmla="*/ 75137 h 154540"/>
                  <a:gd name="connsiteX49" fmla="*/ 85458 w 189855"/>
                  <a:gd name="connsiteY49" fmla="*/ 75428 h 154540"/>
                  <a:gd name="connsiteX50" fmla="*/ 79107 w 189855"/>
                  <a:gd name="connsiteY50" fmla="*/ 68666 h 154540"/>
                  <a:gd name="connsiteX51" fmla="*/ 163000 w 189855"/>
                  <a:gd name="connsiteY51" fmla="*/ 148137 h 154540"/>
                  <a:gd name="connsiteX52" fmla="*/ -4782 w 189855"/>
                  <a:gd name="connsiteY52" fmla="*/ 148142 h 154540"/>
                  <a:gd name="connsiteX53" fmla="*/ -4782 w 189855"/>
                  <a:gd name="connsiteY53" fmla="*/ 24510 h 154540"/>
                  <a:gd name="connsiteX54" fmla="*/ 163000 w 189855"/>
                  <a:gd name="connsiteY54" fmla="*/ 24510 h 154540"/>
                  <a:gd name="connsiteX55" fmla="*/ 167418 w 189855"/>
                  <a:gd name="connsiteY55" fmla="*/ 117234 h 154540"/>
                  <a:gd name="connsiteX56" fmla="*/ 167418 w 189855"/>
                  <a:gd name="connsiteY56" fmla="*/ 108399 h 154540"/>
                  <a:gd name="connsiteX57" fmla="*/ 176243 w 189855"/>
                  <a:gd name="connsiteY57" fmla="*/ 108399 h 154540"/>
                  <a:gd name="connsiteX58" fmla="*/ 176243 w 189855"/>
                  <a:gd name="connsiteY58" fmla="*/ 11268 h 154540"/>
                  <a:gd name="connsiteX59" fmla="*/ 26126 w 189855"/>
                  <a:gd name="connsiteY59" fmla="*/ 11268 h 154540"/>
                  <a:gd name="connsiteX60" fmla="*/ 26126 w 189855"/>
                  <a:gd name="connsiteY60" fmla="*/ 20098 h 154540"/>
                  <a:gd name="connsiteX61" fmla="*/ 17291 w 189855"/>
                  <a:gd name="connsiteY61" fmla="*/ 20098 h 154540"/>
                  <a:gd name="connsiteX62" fmla="*/ 17291 w 189855"/>
                  <a:gd name="connsiteY62" fmla="*/ -6398 h 154540"/>
                  <a:gd name="connsiteX63" fmla="*/ 185073 w 189855"/>
                  <a:gd name="connsiteY63" fmla="*/ -6398 h 154540"/>
                  <a:gd name="connsiteX64" fmla="*/ 185073 w 189855"/>
                  <a:gd name="connsiteY64" fmla="*/ 117234 h 154540"/>
                  <a:gd name="connsiteX65" fmla="*/ 167418 w 189855"/>
                  <a:gd name="connsiteY65" fmla="*/ 117234 h 15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89855" h="154540">
                    <a:moveTo>
                      <a:pt x="79107" y="99574"/>
                    </a:moveTo>
                    <a:cubicBezTo>
                      <a:pt x="74232" y="99574"/>
                      <a:pt x="70271" y="95614"/>
                      <a:pt x="70271" y="90744"/>
                    </a:cubicBezTo>
                    <a:cubicBezTo>
                      <a:pt x="70271" y="85864"/>
                      <a:pt x="74232" y="81909"/>
                      <a:pt x="79107" y="81909"/>
                    </a:cubicBezTo>
                    <a:cubicBezTo>
                      <a:pt x="83981" y="81909"/>
                      <a:pt x="87947" y="85864"/>
                      <a:pt x="87947" y="90744"/>
                    </a:cubicBezTo>
                    <a:cubicBezTo>
                      <a:pt x="87947" y="95614"/>
                      <a:pt x="83981" y="99574"/>
                      <a:pt x="79107" y="99574"/>
                    </a:cubicBezTo>
                    <a:close/>
                    <a:moveTo>
                      <a:pt x="154165" y="42170"/>
                    </a:moveTo>
                    <a:lnTo>
                      <a:pt x="127670" y="42170"/>
                    </a:lnTo>
                    <a:cubicBezTo>
                      <a:pt x="138438" y="47134"/>
                      <a:pt x="140923" y="64243"/>
                      <a:pt x="140923" y="64243"/>
                    </a:cubicBezTo>
                    <a:cubicBezTo>
                      <a:pt x="120908" y="61764"/>
                      <a:pt x="115383" y="52934"/>
                      <a:pt x="110373" y="42170"/>
                    </a:cubicBezTo>
                    <a:lnTo>
                      <a:pt x="83524" y="42170"/>
                    </a:lnTo>
                    <a:lnTo>
                      <a:pt x="83524" y="53287"/>
                    </a:lnTo>
                    <a:cubicBezTo>
                      <a:pt x="85853" y="55777"/>
                      <a:pt x="87885" y="60168"/>
                      <a:pt x="89402" y="65839"/>
                    </a:cubicBezTo>
                    <a:cubicBezTo>
                      <a:pt x="97520" y="61166"/>
                      <a:pt x="104235" y="59695"/>
                      <a:pt x="107192" y="62642"/>
                    </a:cubicBezTo>
                    <a:cubicBezTo>
                      <a:pt x="110145" y="65594"/>
                      <a:pt x="108674" y="72320"/>
                      <a:pt x="104001" y="80427"/>
                    </a:cubicBezTo>
                    <a:cubicBezTo>
                      <a:pt x="113039" y="82854"/>
                      <a:pt x="118829" y="86576"/>
                      <a:pt x="118829" y="90744"/>
                    </a:cubicBezTo>
                    <a:cubicBezTo>
                      <a:pt x="118829" y="94912"/>
                      <a:pt x="113039" y="98633"/>
                      <a:pt x="104001" y="101055"/>
                    </a:cubicBezTo>
                    <a:cubicBezTo>
                      <a:pt x="108689" y="109163"/>
                      <a:pt x="110145" y="115888"/>
                      <a:pt x="107192" y="118840"/>
                    </a:cubicBezTo>
                    <a:cubicBezTo>
                      <a:pt x="104241" y="121787"/>
                      <a:pt x="97520" y="120311"/>
                      <a:pt x="89402" y="115639"/>
                    </a:cubicBezTo>
                    <a:cubicBezTo>
                      <a:pt x="86986" y="124677"/>
                      <a:pt x="83270" y="130477"/>
                      <a:pt x="79091" y="130477"/>
                    </a:cubicBezTo>
                    <a:cubicBezTo>
                      <a:pt x="74928" y="130477"/>
                      <a:pt x="71222" y="124687"/>
                      <a:pt x="68780" y="115639"/>
                    </a:cubicBezTo>
                    <a:cubicBezTo>
                      <a:pt x="60682" y="120316"/>
                      <a:pt x="53947" y="121787"/>
                      <a:pt x="51000" y="118840"/>
                    </a:cubicBezTo>
                    <a:cubicBezTo>
                      <a:pt x="48048" y="115888"/>
                      <a:pt x="49529" y="109163"/>
                      <a:pt x="54201" y="101055"/>
                    </a:cubicBezTo>
                    <a:cubicBezTo>
                      <a:pt x="45158" y="98628"/>
                      <a:pt x="39368" y="94912"/>
                      <a:pt x="39368" y="90744"/>
                    </a:cubicBezTo>
                    <a:cubicBezTo>
                      <a:pt x="39368" y="86576"/>
                      <a:pt x="45158" y="82854"/>
                      <a:pt x="54201" y="80433"/>
                    </a:cubicBezTo>
                    <a:cubicBezTo>
                      <a:pt x="49529" y="72320"/>
                      <a:pt x="48048" y="65594"/>
                      <a:pt x="51000" y="62642"/>
                    </a:cubicBezTo>
                    <a:cubicBezTo>
                      <a:pt x="53947" y="59695"/>
                      <a:pt x="60682" y="61166"/>
                      <a:pt x="68780" y="65839"/>
                    </a:cubicBezTo>
                    <a:cubicBezTo>
                      <a:pt x="70308" y="60153"/>
                      <a:pt x="72350" y="55756"/>
                      <a:pt x="74689" y="53272"/>
                    </a:cubicBezTo>
                    <a:lnTo>
                      <a:pt x="74689" y="42170"/>
                    </a:lnTo>
                    <a:lnTo>
                      <a:pt x="52065" y="42170"/>
                    </a:lnTo>
                    <a:cubicBezTo>
                      <a:pt x="48199" y="55418"/>
                      <a:pt x="39368" y="65766"/>
                      <a:pt x="17291" y="68666"/>
                    </a:cubicBezTo>
                    <a:cubicBezTo>
                      <a:pt x="17291" y="68666"/>
                      <a:pt x="20871" y="47414"/>
                      <a:pt x="34946" y="42170"/>
                    </a:cubicBezTo>
                    <a:lnTo>
                      <a:pt x="4032" y="42170"/>
                    </a:lnTo>
                    <a:lnTo>
                      <a:pt x="4032" y="139307"/>
                    </a:lnTo>
                    <a:lnTo>
                      <a:pt x="154165" y="139307"/>
                    </a:lnTo>
                    <a:close/>
                    <a:moveTo>
                      <a:pt x="79107" y="68666"/>
                    </a:moveTo>
                    <a:cubicBezTo>
                      <a:pt x="76617" y="68666"/>
                      <a:pt x="74367" y="71275"/>
                      <a:pt x="72766" y="75428"/>
                    </a:cubicBezTo>
                    <a:cubicBezTo>
                      <a:pt x="68691" y="73624"/>
                      <a:pt x="65251" y="73375"/>
                      <a:pt x="63494" y="75137"/>
                    </a:cubicBezTo>
                    <a:cubicBezTo>
                      <a:pt x="61732" y="76898"/>
                      <a:pt x="61982" y="80329"/>
                      <a:pt x="63801" y="84403"/>
                    </a:cubicBezTo>
                    <a:cubicBezTo>
                      <a:pt x="59638" y="86009"/>
                      <a:pt x="57029" y="88254"/>
                      <a:pt x="57029" y="90744"/>
                    </a:cubicBezTo>
                    <a:cubicBezTo>
                      <a:pt x="57029" y="93238"/>
                      <a:pt x="59638" y="95479"/>
                      <a:pt x="63801" y="97085"/>
                    </a:cubicBezTo>
                    <a:cubicBezTo>
                      <a:pt x="61982" y="101164"/>
                      <a:pt x="61732" y="104595"/>
                      <a:pt x="63494" y="106362"/>
                    </a:cubicBezTo>
                    <a:cubicBezTo>
                      <a:pt x="65251" y="108123"/>
                      <a:pt x="68691" y="107864"/>
                      <a:pt x="72771" y="106055"/>
                    </a:cubicBezTo>
                    <a:cubicBezTo>
                      <a:pt x="74372" y="110218"/>
                      <a:pt x="76617" y="112817"/>
                      <a:pt x="79107" y="112817"/>
                    </a:cubicBezTo>
                    <a:cubicBezTo>
                      <a:pt x="81596" y="112817"/>
                      <a:pt x="83846" y="110218"/>
                      <a:pt x="85442" y="106055"/>
                    </a:cubicBezTo>
                    <a:cubicBezTo>
                      <a:pt x="89522" y="107853"/>
                      <a:pt x="92957" y="108118"/>
                      <a:pt x="94719" y="106351"/>
                    </a:cubicBezTo>
                    <a:cubicBezTo>
                      <a:pt x="96481" y="104584"/>
                      <a:pt x="96216" y="101154"/>
                      <a:pt x="94423" y="97085"/>
                    </a:cubicBezTo>
                    <a:cubicBezTo>
                      <a:pt x="98581" y="95479"/>
                      <a:pt x="101190" y="93238"/>
                      <a:pt x="101190" y="90744"/>
                    </a:cubicBezTo>
                    <a:cubicBezTo>
                      <a:pt x="101190" y="88254"/>
                      <a:pt x="98581" y="86009"/>
                      <a:pt x="94423" y="84403"/>
                    </a:cubicBezTo>
                    <a:cubicBezTo>
                      <a:pt x="96216" y="80329"/>
                      <a:pt x="96481" y="76898"/>
                      <a:pt x="94719" y="75137"/>
                    </a:cubicBezTo>
                    <a:cubicBezTo>
                      <a:pt x="92957" y="73375"/>
                      <a:pt x="89522" y="73624"/>
                      <a:pt x="85458" y="75428"/>
                    </a:cubicBezTo>
                    <a:cubicBezTo>
                      <a:pt x="83846" y="71275"/>
                      <a:pt x="81596" y="68666"/>
                      <a:pt x="79107" y="68666"/>
                    </a:cubicBezTo>
                    <a:close/>
                    <a:moveTo>
                      <a:pt x="163000" y="148137"/>
                    </a:moveTo>
                    <a:lnTo>
                      <a:pt x="-4782" y="148142"/>
                    </a:lnTo>
                    <a:lnTo>
                      <a:pt x="-4782" y="24510"/>
                    </a:lnTo>
                    <a:lnTo>
                      <a:pt x="163000" y="24510"/>
                    </a:lnTo>
                    <a:close/>
                    <a:moveTo>
                      <a:pt x="167418" y="117234"/>
                    </a:moveTo>
                    <a:lnTo>
                      <a:pt x="167418" y="108399"/>
                    </a:lnTo>
                    <a:lnTo>
                      <a:pt x="176243" y="108399"/>
                    </a:lnTo>
                    <a:lnTo>
                      <a:pt x="176243" y="11268"/>
                    </a:lnTo>
                    <a:lnTo>
                      <a:pt x="26126" y="11268"/>
                    </a:lnTo>
                    <a:lnTo>
                      <a:pt x="26126" y="20098"/>
                    </a:lnTo>
                    <a:lnTo>
                      <a:pt x="17291" y="20098"/>
                    </a:lnTo>
                    <a:lnTo>
                      <a:pt x="17291" y="-6398"/>
                    </a:lnTo>
                    <a:lnTo>
                      <a:pt x="185073" y="-6398"/>
                    </a:lnTo>
                    <a:lnTo>
                      <a:pt x="185073" y="117234"/>
                    </a:lnTo>
                    <a:lnTo>
                      <a:pt x="167418" y="117234"/>
                    </a:ln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4" name="Figura a mano libera: forma 1423">
                <a:extLst>
                  <a:ext uri="{FF2B5EF4-FFF2-40B4-BE49-F238E27FC236}">
                    <a16:creationId xmlns:a16="http://schemas.microsoft.com/office/drawing/2014/main" id="{C4AAB376-5F9C-4686-8F8F-8484C6176394}"/>
                  </a:ext>
                </a:extLst>
              </p:cNvPr>
              <p:cNvSpPr/>
              <p:nvPr/>
            </p:nvSpPr>
            <p:spPr>
              <a:xfrm flipV="1">
                <a:off x="7847269" y="3307667"/>
                <a:ext cx="339981" cy="86745"/>
              </a:xfrm>
              <a:custGeom>
                <a:avLst/>
                <a:gdLst>
                  <a:gd name="connsiteX0" fmla="*/ 334558 w 339981"/>
                  <a:gd name="connsiteY0" fmla="*/ 4827 h 86745"/>
                  <a:gd name="connsiteX1" fmla="*/ 333098 w 339981"/>
                  <a:gd name="connsiteY1" fmla="*/ 2821 h 86745"/>
                  <a:gd name="connsiteX2" fmla="*/ 320391 w 339981"/>
                  <a:gd name="connsiteY2" fmla="*/ 2654 h 86745"/>
                  <a:gd name="connsiteX3" fmla="*/ 164920 w 339981"/>
                  <a:gd name="connsiteY3" fmla="*/ 64741 h 86745"/>
                  <a:gd name="connsiteX4" fmla="*/ 11087 w 339981"/>
                  <a:gd name="connsiteY4" fmla="*/ -1285 h 86745"/>
                  <a:gd name="connsiteX5" fmla="*/ -1620 w 339981"/>
                  <a:gd name="connsiteY5" fmla="*/ -1452 h 86745"/>
                  <a:gd name="connsiteX6" fmla="*/ -1782 w 339981"/>
                  <a:gd name="connsiteY6" fmla="*/ 11256 h 86745"/>
                  <a:gd name="connsiteX7" fmla="*/ 164686 w 339981"/>
                  <a:gd name="connsiteY7" fmla="*/ 82723 h 86745"/>
                  <a:gd name="connsiteX8" fmla="*/ 332937 w 339981"/>
                  <a:gd name="connsiteY8" fmla="*/ 15533 h 86745"/>
                  <a:gd name="connsiteX9" fmla="*/ 334558 w 339981"/>
                  <a:gd name="connsiteY9" fmla="*/ 4827 h 86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9981" h="86745">
                    <a:moveTo>
                      <a:pt x="334558" y="4827"/>
                    </a:moveTo>
                    <a:cubicBezTo>
                      <a:pt x="334184" y="4104"/>
                      <a:pt x="333696" y="3424"/>
                      <a:pt x="333098" y="2821"/>
                    </a:cubicBezTo>
                    <a:cubicBezTo>
                      <a:pt x="329626" y="-724"/>
                      <a:pt x="323945" y="-802"/>
                      <a:pt x="320391" y="2654"/>
                    </a:cubicBezTo>
                    <a:cubicBezTo>
                      <a:pt x="278558" y="43437"/>
                      <a:pt x="223337" y="65499"/>
                      <a:pt x="164920" y="64741"/>
                    </a:cubicBezTo>
                    <a:cubicBezTo>
                      <a:pt x="106498" y="64008"/>
                      <a:pt x="51859" y="40553"/>
                      <a:pt x="11087" y="-1285"/>
                    </a:cubicBezTo>
                    <a:cubicBezTo>
                      <a:pt x="7636" y="-4845"/>
                      <a:pt x="1929" y="-4913"/>
                      <a:pt x="-1620" y="-1452"/>
                    </a:cubicBezTo>
                    <a:cubicBezTo>
                      <a:pt x="-5175" y="2015"/>
                      <a:pt x="-5248" y="7716"/>
                      <a:pt x="-1782" y="11256"/>
                    </a:cubicBezTo>
                    <a:cubicBezTo>
                      <a:pt x="42353" y="56529"/>
                      <a:pt x="101467" y="81912"/>
                      <a:pt x="164686" y="82723"/>
                    </a:cubicBezTo>
                    <a:cubicBezTo>
                      <a:pt x="227916" y="83529"/>
                      <a:pt x="287663" y="59663"/>
                      <a:pt x="332937" y="15533"/>
                    </a:cubicBezTo>
                    <a:cubicBezTo>
                      <a:pt x="335878" y="12654"/>
                      <a:pt x="336435" y="8267"/>
                      <a:pt x="334558" y="482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5" name="Figura a mano libera: forma 1424">
                <a:extLst>
                  <a:ext uri="{FF2B5EF4-FFF2-40B4-BE49-F238E27FC236}">
                    <a16:creationId xmlns:a16="http://schemas.microsoft.com/office/drawing/2014/main" id="{37E16B21-D6AD-4EDC-9B6B-18A599A55228}"/>
                  </a:ext>
                </a:extLst>
              </p:cNvPr>
              <p:cNvSpPr/>
              <p:nvPr/>
            </p:nvSpPr>
            <p:spPr>
              <a:xfrm flipV="1">
                <a:off x="7905168" y="3388527"/>
                <a:ext cx="225639" cy="62318"/>
              </a:xfrm>
              <a:custGeom>
                <a:avLst/>
                <a:gdLst>
                  <a:gd name="connsiteX0" fmla="*/ 220231 w 225639"/>
                  <a:gd name="connsiteY0" fmla="*/ 3518 h 62318"/>
                  <a:gd name="connsiteX1" fmla="*/ 218766 w 225639"/>
                  <a:gd name="connsiteY1" fmla="*/ 1511 h 62318"/>
                  <a:gd name="connsiteX2" fmla="*/ 206053 w 225639"/>
                  <a:gd name="connsiteY2" fmla="*/ 1345 h 62318"/>
                  <a:gd name="connsiteX3" fmla="*/ 108054 w 225639"/>
                  <a:gd name="connsiteY3" fmla="*/ 40486 h 62318"/>
                  <a:gd name="connsiteX4" fmla="*/ 11084 w 225639"/>
                  <a:gd name="connsiteY4" fmla="*/ -1129 h 62318"/>
                  <a:gd name="connsiteX5" fmla="*/ -1624 w 225639"/>
                  <a:gd name="connsiteY5" fmla="*/ -1300 h 62318"/>
                  <a:gd name="connsiteX6" fmla="*/ -1785 w 225639"/>
                  <a:gd name="connsiteY6" fmla="*/ 11412 h 62318"/>
                  <a:gd name="connsiteX7" fmla="*/ 107825 w 225639"/>
                  <a:gd name="connsiteY7" fmla="*/ 58452 h 62318"/>
                  <a:gd name="connsiteX8" fmla="*/ 218599 w 225639"/>
                  <a:gd name="connsiteY8" fmla="*/ 14224 h 62318"/>
                  <a:gd name="connsiteX9" fmla="*/ 220231 w 225639"/>
                  <a:gd name="connsiteY9" fmla="*/ 3518 h 62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5639" h="62318">
                    <a:moveTo>
                      <a:pt x="220231" y="3518"/>
                    </a:moveTo>
                    <a:cubicBezTo>
                      <a:pt x="219846" y="2800"/>
                      <a:pt x="219358" y="2114"/>
                      <a:pt x="218766" y="1511"/>
                    </a:cubicBezTo>
                    <a:cubicBezTo>
                      <a:pt x="215289" y="-2049"/>
                      <a:pt x="209603" y="-2116"/>
                      <a:pt x="206053" y="1345"/>
                    </a:cubicBezTo>
                    <a:cubicBezTo>
                      <a:pt x="179688" y="27056"/>
                      <a:pt x="144887" y="40948"/>
                      <a:pt x="108054" y="40486"/>
                    </a:cubicBezTo>
                    <a:cubicBezTo>
                      <a:pt x="71221" y="40018"/>
                      <a:pt x="36784" y="25227"/>
                      <a:pt x="11084" y="-1129"/>
                    </a:cubicBezTo>
                    <a:cubicBezTo>
                      <a:pt x="7617" y="-4694"/>
                      <a:pt x="1926" y="-4767"/>
                      <a:pt x="-1624" y="-1300"/>
                    </a:cubicBezTo>
                    <a:cubicBezTo>
                      <a:pt x="-5179" y="2166"/>
                      <a:pt x="-5246" y="7873"/>
                      <a:pt x="-1785" y="11412"/>
                    </a:cubicBezTo>
                    <a:cubicBezTo>
                      <a:pt x="27268" y="41218"/>
                      <a:pt x="66200" y="57917"/>
                      <a:pt x="107825" y="58452"/>
                    </a:cubicBezTo>
                    <a:cubicBezTo>
                      <a:pt x="149440" y="58993"/>
                      <a:pt x="188788" y="43271"/>
                      <a:pt x="218599" y="14224"/>
                    </a:cubicBezTo>
                    <a:cubicBezTo>
                      <a:pt x="221530" y="11344"/>
                      <a:pt x="222087" y="6958"/>
                      <a:pt x="220231" y="3518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6" name="Figura a mano libera: forma 1425">
                <a:extLst>
                  <a:ext uri="{FF2B5EF4-FFF2-40B4-BE49-F238E27FC236}">
                    <a16:creationId xmlns:a16="http://schemas.microsoft.com/office/drawing/2014/main" id="{862449CB-BDC4-4B1F-B446-B8129E9947DA}"/>
                  </a:ext>
                </a:extLst>
              </p:cNvPr>
              <p:cNvSpPr/>
              <p:nvPr/>
            </p:nvSpPr>
            <p:spPr>
              <a:xfrm flipV="1">
                <a:off x="7964075" y="3470770"/>
                <a:ext cx="109320" cy="37486"/>
              </a:xfrm>
              <a:custGeom>
                <a:avLst/>
                <a:gdLst>
                  <a:gd name="connsiteX0" fmla="*/ 103904 w 109320"/>
                  <a:gd name="connsiteY0" fmla="*/ 2172 h 37486"/>
                  <a:gd name="connsiteX1" fmla="*/ 102443 w 109320"/>
                  <a:gd name="connsiteY1" fmla="*/ 165 h 37486"/>
                  <a:gd name="connsiteX2" fmla="*/ 89731 w 109320"/>
                  <a:gd name="connsiteY2" fmla="*/ 15 h 37486"/>
                  <a:gd name="connsiteX3" fmla="*/ 50196 w 109320"/>
                  <a:gd name="connsiteY3" fmla="*/ 15804 h 37486"/>
                  <a:gd name="connsiteX4" fmla="*/ 11076 w 109320"/>
                  <a:gd name="connsiteY4" fmla="*/ -988 h 37486"/>
                  <a:gd name="connsiteX5" fmla="*/ -1631 w 109320"/>
                  <a:gd name="connsiteY5" fmla="*/ -1144 h 37486"/>
                  <a:gd name="connsiteX6" fmla="*/ -1787 w 109320"/>
                  <a:gd name="connsiteY6" fmla="*/ 11547 h 37486"/>
                  <a:gd name="connsiteX7" fmla="*/ 49967 w 109320"/>
                  <a:gd name="connsiteY7" fmla="*/ 33781 h 37486"/>
                  <a:gd name="connsiteX8" fmla="*/ 102277 w 109320"/>
                  <a:gd name="connsiteY8" fmla="*/ 12883 h 37486"/>
                  <a:gd name="connsiteX9" fmla="*/ 103904 w 109320"/>
                  <a:gd name="connsiteY9" fmla="*/ 2172 h 37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9320" h="37486">
                    <a:moveTo>
                      <a:pt x="103904" y="2172"/>
                    </a:moveTo>
                    <a:cubicBezTo>
                      <a:pt x="103530" y="1465"/>
                      <a:pt x="103031" y="784"/>
                      <a:pt x="102443" y="165"/>
                    </a:cubicBezTo>
                    <a:cubicBezTo>
                      <a:pt x="98977" y="-3379"/>
                      <a:pt x="93286" y="-3452"/>
                      <a:pt x="89731" y="15"/>
                    </a:cubicBezTo>
                    <a:cubicBezTo>
                      <a:pt x="79082" y="10388"/>
                      <a:pt x="65049" y="15991"/>
                      <a:pt x="50196" y="15804"/>
                    </a:cubicBezTo>
                    <a:cubicBezTo>
                      <a:pt x="35342" y="15612"/>
                      <a:pt x="21450" y="9645"/>
                      <a:pt x="11076" y="-988"/>
                    </a:cubicBezTo>
                    <a:cubicBezTo>
                      <a:pt x="7614" y="-4543"/>
                      <a:pt x="1929" y="-4611"/>
                      <a:pt x="-1631" y="-1144"/>
                    </a:cubicBezTo>
                    <a:cubicBezTo>
                      <a:pt x="-5181" y="2301"/>
                      <a:pt x="-5244" y="8013"/>
                      <a:pt x="-1787" y="11547"/>
                    </a:cubicBezTo>
                    <a:cubicBezTo>
                      <a:pt x="11923" y="25642"/>
                      <a:pt x="30316" y="33521"/>
                      <a:pt x="49967" y="33781"/>
                    </a:cubicBezTo>
                    <a:cubicBezTo>
                      <a:pt x="69612" y="34020"/>
                      <a:pt x="88187" y="26609"/>
                      <a:pt x="102277" y="12883"/>
                    </a:cubicBezTo>
                    <a:cubicBezTo>
                      <a:pt x="105219" y="10014"/>
                      <a:pt x="105765" y="5622"/>
                      <a:pt x="103904" y="2172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7" name="Figura a mano libera: forma 1426">
                <a:extLst>
                  <a:ext uri="{FF2B5EF4-FFF2-40B4-BE49-F238E27FC236}">
                    <a16:creationId xmlns:a16="http://schemas.microsoft.com/office/drawing/2014/main" id="{87273C4E-1877-4BE1-B3EA-BB3D19DD8CFF}"/>
                  </a:ext>
                </a:extLst>
              </p:cNvPr>
              <p:cNvSpPr/>
              <p:nvPr/>
            </p:nvSpPr>
            <p:spPr>
              <a:xfrm flipV="1">
                <a:off x="8009787" y="3538787"/>
                <a:ext cx="23712" cy="23727"/>
              </a:xfrm>
              <a:custGeom>
                <a:avLst/>
                <a:gdLst>
                  <a:gd name="connsiteX0" fmla="*/ -4341 w 23712"/>
                  <a:gd name="connsiteY0" fmla="*/ 8133 h 23727"/>
                  <a:gd name="connsiteX1" fmla="*/ 7363 w 23712"/>
                  <a:gd name="connsiteY1" fmla="*/ 20160 h 23727"/>
                  <a:gd name="connsiteX2" fmla="*/ 19369 w 23712"/>
                  <a:gd name="connsiteY2" fmla="*/ 8440 h 23727"/>
                  <a:gd name="connsiteX3" fmla="*/ 7654 w 23712"/>
                  <a:gd name="connsiteY3" fmla="*/ -3566 h 23727"/>
                  <a:gd name="connsiteX4" fmla="*/ -4341 w 23712"/>
                  <a:gd name="connsiteY4" fmla="*/ 8133 h 23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2" h="23727">
                    <a:moveTo>
                      <a:pt x="-4341" y="8133"/>
                    </a:moveTo>
                    <a:cubicBezTo>
                      <a:pt x="-4435" y="14687"/>
                      <a:pt x="815" y="20061"/>
                      <a:pt x="7363" y="20160"/>
                    </a:cubicBezTo>
                    <a:cubicBezTo>
                      <a:pt x="13907" y="20227"/>
                      <a:pt x="19281" y="14988"/>
                      <a:pt x="19369" y="8440"/>
                    </a:cubicBezTo>
                    <a:cubicBezTo>
                      <a:pt x="19452" y="1896"/>
                      <a:pt x="14213" y="-3483"/>
                      <a:pt x="7654" y="-3566"/>
                    </a:cubicBezTo>
                    <a:cubicBezTo>
                      <a:pt x="1101" y="-3644"/>
                      <a:pt x="-4273" y="1590"/>
                      <a:pt x="-4341" y="8133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8" name="Figura a mano libera: forma 1427">
                <a:extLst>
                  <a:ext uri="{FF2B5EF4-FFF2-40B4-BE49-F238E27FC236}">
                    <a16:creationId xmlns:a16="http://schemas.microsoft.com/office/drawing/2014/main" id="{6FA604FA-7B6C-418F-B35C-008A0AFD6D1E}"/>
                  </a:ext>
                </a:extLst>
              </p:cNvPr>
              <p:cNvSpPr/>
              <p:nvPr/>
            </p:nvSpPr>
            <p:spPr>
              <a:xfrm flipV="1">
                <a:off x="9365748" y="2997487"/>
                <a:ext cx="221194" cy="268890"/>
              </a:xfrm>
              <a:custGeom>
                <a:avLst/>
                <a:gdLst>
                  <a:gd name="connsiteX0" fmla="*/ 205594 w 221194"/>
                  <a:gd name="connsiteY0" fmla="*/ -4341 h 268890"/>
                  <a:gd name="connsiteX1" fmla="*/ 203115 w 221194"/>
                  <a:gd name="connsiteY1" fmla="*/ -4424 h 268890"/>
                  <a:gd name="connsiteX2" fmla="*/ 195147 w 221194"/>
                  <a:gd name="connsiteY2" fmla="*/ 5471 h 268890"/>
                  <a:gd name="connsiteX3" fmla="*/ 148117 w 221194"/>
                  <a:gd name="connsiteY3" fmla="*/ 166139 h 268890"/>
                  <a:gd name="connsiteX4" fmla="*/ 1254 w 221194"/>
                  <a:gd name="connsiteY4" fmla="*/ 246493 h 268890"/>
                  <a:gd name="connsiteX5" fmla="*/ -6714 w 221194"/>
                  <a:gd name="connsiteY5" fmla="*/ 256384 h 268890"/>
                  <a:gd name="connsiteX6" fmla="*/ 3187 w 221194"/>
                  <a:gd name="connsiteY6" fmla="*/ 264356 h 268890"/>
                  <a:gd name="connsiteX7" fmla="*/ 162124 w 221194"/>
                  <a:gd name="connsiteY7" fmla="*/ 177417 h 268890"/>
                  <a:gd name="connsiteX8" fmla="*/ 213021 w 221194"/>
                  <a:gd name="connsiteY8" fmla="*/ 3548 h 268890"/>
                  <a:gd name="connsiteX9" fmla="*/ 205594 w 221194"/>
                  <a:gd name="connsiteY9" fmla="*/ -4341 h 268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1194" h="268890">
                    <a:moveTo>
                      <a:pt x="205594" y="-4341"/>
                    </a:moveTo>
                    <a:cubicBezTo>
                      <a:pt x="204793" y="-4487"/>
                      <a:pt x="203957" y="-4523"/>
                      <a:pt x="203115" y="-4424"/>
                    </a:cubicBezTo>
                    <a:cubicBezTo>
                      <a:pt x="198177" y="-3879"/>
                      <a:pt x="194617" y="544"/>
                      <a:pt x="195147" y="5471"/>
                    </a:cubicBezTo>
                    <a:cubicBezTo>
                      <a:pt x="201436" y="63561"/>
                      <a:pt x="184742" y="120632"/>
                      <a:pt x="148117" y="166139"/>
                    </a:cubicBezTo>
                    <a:cubicBezTo>
                      <a:pt x="111497" y="211677"/>
                      <a:pt x="59338" y="240205"/>
                      <a:pt x="1254" y="246493"/>
                    </a:cubicBezTo>
                    <a:cubicBezTo>
                      <a:pt x="-3679" y="247013"/>
                      <a:pt x="-7254" y="251462"/>
                      <a:pt x="-6714" y="256384"/>
                    </a:cubicBezTo>
                    <a:cubicBezTo>
                      <a:pt x="-6184" y="261326"/>
                      <a:pt x="-1740" y="264897"/>
                      <a:pt x="3187" y="264356"/>
                    </a:cubicBezTo>
                    <a:cubicBezTo>
                      <a:pt x="66042" y="257548"/>
                      <a:pt x="122484" y="226671"/>
                      <a:pt x="162124" y="177417"/>
                    </a:cubicBezTo>
                    <a:cubicBezTo>
                      <a:pt x="201763" y="128142"/>
                      <a:pt x="219829" y="66398"/>
                      <a:pt x="213021" y="3548"/>
                    </a:cubicBezTo>
                    <a:cubicBezTo>
                      <a:pt x="212568" y="-542"/>
                      <a:pt x="209460" y="-3692"/>
                      <a:pt x="205594" y="-4341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9" name="Figura a mano libera: forma 1428">
                <a:extLst>
                  <a:ext uri="{FF2B5EF4-FFF2-40B4-BE49-F238E27FC236}">
                    <a16:creationId xmlns:a16="http://schemas.microsoft.com/office/drawing/2014/main" id="{5A70E153-3E10-4BFC-957D-CCA636DA0666}"/>
                  </a:ext>
                </a:extLst>
              </p:cNvPr>
              <p:cNvSpPr/>
              <p:nvPr/>
            </p:nvSpPr>
            <p:spPr>
              <a:xfrm flipV="1">
                <a:off x="9357041" y="3077862"/>
                <a:ext cx="149040" cy="179804"/>
              </a:xfrm>
              <a:custGeom>
                <a:avLst/>
                <a:gdLst>
                  <a:gd name="connsiteX0" fmla="*/ 133999 w 149040"/>
                  <a:gd name="connsiteY0" fmla="*/ -4268 h 179804"/>
                  <a:gd name="connsiteX1" fmla="*/ 131520 w 149040"/>
                  <a:gd name="connsiteY1" fmla="*/ -4356 h 179804"/>
                  <a:gd name="connsiteX2" fmla="*/ 123548 w 149040"/>
                  <a:gd name="connsiteY2" fmla="*/ 5550 h 179804"/>
                  <a:gd name="connsiteX3" fmla="*/ 93902 w 149040"/>
                  <a:gd name="connsiteY3" fmla="*/ 106828 h 179804"/>
                  <a:gd name="connsiteX4" fmla="*/ 1334 w 149040"/>
                  <a:gd name="connsiteY4" fmla="*/ 157481 h 179804"/>
                  <a:gd name="connsiteX5" fmla="*/ -6638 w 149040"/>
                  <a:gd name="connsiteY5" fmla="*/ 167376 h 179804"/>
                  <a:gd name="connsiteX6" fmla="*/ 3268 w 149040"/>
                  <a:gd name="connsiteY6" fmla="*/ 175349 h 179804"/>
                  <a:gd name="connsiteX7" fmla="*/ 107904 w 149040"/>
                  <a:gd name="connsiteY7" fmla="*/ 118091 h 179804"/>
                  <a:gd name="connsiteX8" fmla="*/ 141426 w 149040"/>
                  <a:gd name="connsiteY8" fmla="*/ 3616 h 179804"/>
                  <a:gd name="connsiteX9" fmla="*/ 133999 w 149040"/>
                  <a:gd name="connsiteY9" fmla="*/ -4268 h 179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9040" h="179804">
                    <a:moveTo>
                      <a:pt x="133999" y="-4268"/>
                    </a:moveTo>
                    <a:cubicBezTo>
                      <a:pt x="133199" y="-4408"/>
                      <a:pt x="132362" y="-4439"/>
                      <a:pt x="131520" y="-4356"/>
                    </a:cubicBezTo>
                    <a:cubicBezTo>
                      <a:pt x="126578" y="-3810"/>
                      <a:pt x="123012" y="623"/>
                      <a:pt x="123548" y="5550"/>
                    </a:cubicBezTo>
                    <a:cubicBezTo>
                      <a:pt x="127513" y="42159"/>
                      <a:pt x="116983" y="78124"/>
                      <a:pt x="93902" y="106828"/>
                    </a:cubicBezTo>
                    <a:cubicBezTo>
                      <a:pt x="70811" y="135528"/>
                      <a:pt x="37933" y="153515"/>
                      <a:pt x="1334" y="157481"/>
                    </a:cubicBezTo>
                    <a:cubicBezTo>
                      <a:pt x="-3608" y="158011"/>
                      <a:pt x="-7184" y="162444"/>
                      <a:pt x="-6638" y="167376"/>
                    </a:cubicBezTo>
                    <a:cubicBezTo>
                      <a:pt x="-6108" y="172314"/>
                      <a:pt x="-1654" y="175889"/>
                      <a:pt x="3268" y="175349"/>
                    </a:cubicBezTo>
                    <a:cubicBezTo>
                      <a:pt x="44648" y="170869"/>
                      <a:pt x="81809" y="150522"/>
                      <a:pt x="107904" y="118091"/>
                    </a:cubicBezTo>
                    <a:cubicBezTo>
                      <a:pt x="133999" y="85671"/>
                      <a:pt x="145896" y="45002"/>
                      <a:pt x="141426" y="3616"/>
                    </a:cubicBezTo>
                    <a:cubicBezTo>
                      <a:pt x="140969" y="-463"/>
                      <a:pt x="137856" y="-3608"/>
                      <a:pt x="133999" y="-4268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0" name="Figura a mano libera: forma 1429">
                <a:extLst>
                  <a:ext uri="{FF2B5EF4-FFF2-40B4-BE49-F238E27FC236}">
                    <a16:creationId xmlns:a16="http://schemas.microsoft.com/office/drawing/2014/main" id="{469C1E60-17D6-4281-B7ED-1F6303FB64E1}"/>
                  </a:ext>
                </a:extLst>
              </p:cNvPr>
              <p:cNvSpPr/>
              <p:nvPr/>
            </p:nvSpPr>
            <p:spPr>
              <a:xfrm flipV="1">
                <a:off x="9348192" y="3159651"/>
                <a:ext cx="75624" cy="89159"/>
              </a:xfrm>
              <a:custGeom>
                <a:avLst/>
                <a:gdLst>
                  <a:gd name="connsiteX0" fmla="*/ 61141 w 75624"/>
                  <a:gd name="connsiteY0" fmla="*/ -4193 h 89159"/>
                  <a:gd name="connsiteX1" fmla="*/ 58661 w 75624"/>
                  <a:gd name="connsiteY1" fmla="*/ -4276 h 89159"/>
                  <a:gd name="connsiteX2" fmla="*/ 50699 w 75624"/>
                  <a:gd name="connsiteY2" fmla="*/ 5635 h 89159"/>
                  <a:gd name="connsiteX3" fmla="*/ 38741 w 75624"/>
                  <a:gd name="connsiteY3" fmla="*/ 46490 h 89159"/>
                  <a:gd name="connsiteX4" fmla="*/ 1398 w 75624"/>
                  <a:gd name="connsiteY4" fmla="*/ 66921 h 89159"/>
                  <a:gd name="connsiteX5" fmla="*/ -6564 w 75624"/>
                  <a:gd name="connsiteY5" fmla="*/ 76832 h 89159"/>
                  <a:gd name="connsiteX6" fmla="*/ 3326 w 75624"/>
                  <a:gd name="connsiteY6" fmla="*/ 84784 h 89159"/>
                  <a:gd name="connsiteX7" fmla="*/ 52747 w 75624"/>
                  <a:gd name="connsiteY7" fmla="*/ 57758 h 89159"/>
                  <a:gd name="connsiteX8" fmla="*/ 68573 w 75624"/>
                  <a:gd name="connsiteY8" fmla="*/ 3696 h 89159"/>
                  <a:gd name="connsiteX9" fmla="*/ 61141 w 75624"/>
                  <a:gd name="connsiteY9" fmla="*/ -4193 h 89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624" h="89159">
                    <a:moveTo>
                      <a:pt x="61141" y="-4193"/>
                    </a:moveTo>
                    <a:cubicBezTo>
                      <a:pt x="60356" y="-4328"/>
                      <a:pt x="59514" y="-4359"/>
                      <a:pt x="58661" y="-4276"/>
                    </a:cubicBezTo>
                    <a:cubicBezTo>
                      <a:pt x="53734" y="-3736"/>
                      <a:pt x="50175" y="697"/>
                      <a:pt x="50699" y="5635"/>
                    </a:cubicBezTo>
                    <a:cubicBezTo>
                      <a:pt x="52300" y="20410"/>
                      <a:pt x="48054" y="34916"/>
                      <a:pt x="38741" y="46490"/>
                    </a:cubicBezTo>
                    <a:cubicBezTo>
                      <a:pt x="29432" y="58065"/>
                      <a:pt x="16164" y="65320"/>
                      <a:pt x="1398" y="66921"/>
                    </a:cubicBezTo>
                    <a:cubicBezTo>
                      <a:pt x="-3539" y="67451"/>
                      <a:pt x="-7099" y="71889"/>
                      <a:pt x="-6564" y="76832"/>
                    </a:cubicBezTo>
                    <a:cubicBezTo>
                      <a:pt x="-6044" y="81748"/>
                      <a:pt x="-1590" y="85324"/>
                      <a:pt x="3326" y="84784"/>
                    </a:cubicBezTo>
                    <a:cubicBezTo>
                      <a:pt x="22879" y="82679"/>
                      <a:pt x="40424" y="73069"/>
                      <a:pt x="52747" y="57758"/>
                    </a:cubicBezTo>
                    <a:cubicBezTo>
                      <a:pt x="65059" y="42447"/>
                      <a:pt x="70683" y="23253"/>
                      <a:pt x="68573" y="3696"/>
                    </a:cubicBezTo>
                    <a:cubicBezTo>
                      <a:pt x="68126" y="-389"/>
                      <a:pt x="65007" y="-3528"/>
                      <a:pt x="61141" y="-4193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1" name="Figura a mano libera: forma 1430">
                <a:extLst>
                  <a:ext uri="{FF2B5EF4-FFF2-40B4-BE49-F238E27FC236}">
                    <a16:creationId xmlns:a16="http://schemas.microsoft.com/office/drawing/2014/main" id="{5D935FC3-4914-4CAD-AD3F-6B91C919B9B9}"/>
                  </a:ext>
                </a:extLst>
              </p:cNvPr>
              <p:cNvSpPr/>
              <p:nvPr/>
            </p:nvSpPr>
            <p:spPr>
              <a:xfrm flipV="1">
                <a:off x="9334840" y="3226709"/>
                <a:ext cx="23718" cy="23717"/>
              </a:xfrm>
              <a:custGeom>
                <a:avLst/>
                <a:gdLst>
                  <a:gd name="connsiteX0" fmla="*/ -2127 w 23718"/>
                  <a:gd name="connsiteY0" fmla="*/ 16846 h 23717"/>
                  <a:gd name="connsiteX1" fmla="*/ 14556 w 23718"/>
                  <a:gd name="connsiteY1" fmla="*/ 15048 h 23717"/>
                  <a:gd name="connsiteX2" fmla="*/ 12742 w 23718"/>
                  <a:gd name="connsiteY2" fmla="*/ -1630 h 23717"/>
                  <a:gd name="connsiteX3" fmla="*/ -3931 w 23718"/>
                  <a:gd name="connsiteY3" fmla="*/ 189 h 23717"/>
                  <a:gd name="connsiteX4" fmla="*/ -2127 w 23718"/>
                  <a:gd name="connsiteY4" fmla="*/ 16846 h 23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8" h="23717">
                    <a:moveTo>
                      <a:pt x="-2127" y="16846"/>
                    </a:moveTo>
                    <a:cubicBezTo>
                      <a:pt x="2976" y="20962"/>
                      <a:pt x="10440" y="20141"/>
                      <a:pt x="14556" y="15048"/>
                    </a:cubicBezTo>
                    <a:cubicBezTo>
                      <a:pt x="18651" y="9944"/>
                      <a:pt x="17840" y="2481"/>
                      <a:pt x="12742" y="-1630"/>
                    </a:cubicBezTo>
                    <a:cubicBezTo>
                      <a:pt x="7638" y="-5730"/>
                      <a:pt x="180" y="-4930"/>
                      <a:pt x="-3931" y="189"/>
                    </a:cubicBezTo>
                    <a:cubicBezTo>
                      <a:pt x="-8037" y="5293"/>
                      <a:pt x="-7231" y="12756"/>
                      <a:pt x="-2127" y="16846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2" name="Figura a mano libera: forma 1431">
                <a:extLst>
                  <a:ext uri="{FF2B5EF4-FFF2-40B4-BE49-F238E27FC236}">
                    <a16:creationId xmlns:a16="http://schemas.microsoft.com/office/drawing/2014/main" id="{BEDD59AD-956D-4E41-89A6-B5E6B4722ADD}"/>
                  </a:ext>
                </a:extLst>
              </p:cNvPr>
              <p:cNvSpPr/>
              <p:nvPr/>
            </p:nvSpPr>
            <p:spPr>
              <a:xfrm flipV="1">
                <a:off x="11080837" y="3168996"/>
                <a:ext cx="221195" cy="268890"/>
              </a:xfrm>
              <a:custGeom>
                <a:avLst/>
                <a:gdLst>
                  <a:gd name="connsiteX0" fmla="*/ 202730 w 221195"/>
                  <a:gd name="connsiteY0" fmla="*/ -3967 h 268890"/>
                  <a:gd name="connsiteX1" fmla="*/ 200236 w 221195"/>
                  <a:gd name="connsiteY1" fmla="*/ -4050 h 268890"/>
                  <a:gd name="connsiteX2" fmla="*/ 192284 w 221195"/>
                  <a:gd name="connsiteY2" fmla="*/ 5845 h 268890"/>
                  <a:gd name="connsiteX3" fmla="*/ 145249 w 221195"/>
                  <a:gd name="connsiteY3" fmla="*/ 166513 h 268890"/>
                  <a:gd name="connsiteX4" fmla="*/ -1626 w 221195"/>
                  <a:gd name="connsiteY4" fmla="*/ 246867 h 268890"/>
                  <a:gd name="connsiteX5" fmla="*/ -9577 w 221195"/>
                  <a:gd name="connsiteY5" fmla="*/ 256758 h 268890"/>
                  <a:gd name="connsiteX6" fmla="*/ 350 w 221195"/>
                  <a:gd name="connsiteY6" fmla="*/ 264730 h 268890"/>
                  <a:gd name="connsiteX7" fmla="*/ 159282 w 221195"/>
                  <a:gd name="connsiteY7" fmla="*/ 177791 h 268890"/>
                  <a:gd name="connsiteX8" fmla="*/ 210162 w 221195"/>
                  <a:gd name="connsiteY8" fmla="*/ 3922 h 268890"/>
                  <a:gd name="connsiteX9" fmla="*/ 202730 w 221195"/>
                  <a:gd name="connsiteY9" fmla="*/ -3967 h 268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1195" h="268890">
                    <a:moveTo>
                      <a:pt x="202730" y="-3967"/>
                    </a:moveTo>
                    <a:cubicBezTo>
                      <a:pt x="201951" y="-4113"/>
                      <a:pt x="201119" y="-4149"/>
                      <a:pt x="200236" y="-4050"/>
                    </a:cubicBezTo>
                    <a:cubicBezTo>
                      <a:pt x="195298" y="-3505"/>
                      <a:pt x="191764" y="918"/>
                      <a:pt x="192284" y="5845"/>
                    </a:cubicBezTo>
                    <a:cubicBezTo>
                      <a:pt x="198573" y="63935"/>
                      <a:pt x="181890" y="121006"/>
                      <a:pt x="145249" y="166513"/>
                    </a:cubicBezTo>
                    <a:cubicBezTo>
                      <a:pt x="108660" y="212051"/>
                      <a:pt x="56480" y="240579"/>
                      <a:pt x="-1626" y="246867"/>
                    </a:cubicBezTo>
                    <a:cubicBezTo>
                      <a:pt x="-6563" y="247387"/>
                      <a:pt x="-10097" y="251836"/>
                      <a:pt x="-9577" y="256758"/>
                    </a:cubicBezTo>
                    <a:cubicBezTo>
                      <a:pt x="-9057" y="261700"/>
                      <a:pt x="-4588" y="265271"/>
                      <a:pt x="350" y="264730"/>
                    </a:cubicBezTo>
                    <a:cubicBezTo>
                      <a:pt x="63184" y="257922"/>
                      <a:pt x="119627" y="227045"/>
                      <a:pt x="159282" y="177791"/>
                    </a:cubicBezTo>
                    <a:cubicBezTo>
                      <a:pt x="198885" y="128516"/>
                      <a:pt x="216971" y="66772"/>
                      <a:pt x="210162" y="3922"/>
                    </a:cubicBezTo>
                    <a:cubicBezTo>
                      <a:pt x="209695" y="-168"/>
                      <a:pt x="206628" y="-3318"/>
                      <a:pt x="202730" y="-396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3" name="Figura a mano libera: forma 1432">
                <a:extLst>
                  <a:ext uri="{FF2B5EF4-FFF2-40B4-BE49-F238E27FC236}">
                    <a16:creationId xmlns:a16="http://schemas.microsoft.com/office/drawing/2014/main" id="{C6F20B63-14FA-4202-B009-F94F594F879E}"/>
                  </a:ext>
                </a:extLst>
              </p:cNvPr>
              <p:cNvSpPr/>
              <p:nvPr/>
            </p:nvSpPr>
            <p:spPr>
              <a:xfrm flipV="1">
                <a:off x="11072148" y="3249371"/>
                <a:ext cx="149050" cy="179804"/>
              </a:xfrm>
              <a:custGeom>
                <a:avLst/>
                <a:gdLst>
                  <a:gd name="connsiteX0" fmla="*/ 131144 w 149050"/>
                  <a:gd name="connsiteY0" fmla="*/ -3894 h 179804"/>
                  <a:gd name="connsiteX1" fmla="*/ 128650 w 149050"/>
                  <a:gd name="connsiteY1" fmla="*/ -3982 h 179804"/>
                  <a:gd name="connsiteX2" fmla="*/ 120646 w 149050"/>
                  <a:gd name="connsiteY2" fmla="*/ 5924 h 179804"/>
                  <a:gd name="connsiteX3" fmla="*/ 91022 w 149050"/>
                  <a:gd name="connsiteY3" fmla="*/ 107202 h 179804"/>
                  <a:gd name="connsiteX4" fmla="*/ -1541 w 149050"/>
                  <a:gd name="connsiteY4" fmla="*/ 157855 h 179804"/>
                  <a:gd name="connsiteX5" fmla="*/ -9493 w 149050"/>
                  <a:gd name="connsiteY5" fmla="*/ 167750 h 179804"/>
                  <a:gd name="connsiteX6" fmla="*/ 381 w 149050"/>
                  <a:gd name="connsiteY6" fmla="*/ 175723 h 179804"/>
                  <a:gd name="connsiteX7" fmla="*/ 105002 w 149050"/>
                  <a:gd name="connsiteY7" fmla="*/ 118465 h 179804"/>
                  <a:gd name="connsiteX8" fmla="*/ 138576 w 149050"/>
                  <a:gd name="connsiteY8" fmla="*/ 3990 h 179804"/>
                  <a:gd name="connsiteX9" fmla="*/ 131144 w 149050"/>
                  <a:gd name="connsiteY9" fmla="*/ -3894 h 179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9050" h="179804">
                    <a:moveTo>
                      <a:pt x="131144" y="-3894"/>
                    </a:moveTo>
                    <a:cubicBezTo>
                      <a:pt x="130313" y="-4034"/>
                      <a:pt x="129481" y="-4065"/>
                      <a:pt x="128650" y="-3982"/>
                    </a:cubicBezTo>
                    <a:cubicBezTo>
                      <a:pt x="123712" y="-3436"/>
                      <a:pt x="120126" y="997"/>
                      <a:pt x="120646" y="5924"/>
                    </a:cubicBezTo>
                    <a:cubicBezTo>
                      <a:pt x="124648" y="42533"/>
                      <a:pt x="114098" y="78498"/>
                      <a:pt x="91022" y="107202"/>
                    </a:cubicBezTo>
                    <a:cubicBezTo>
                      <a:pt x="67946" y="135902"/>
                      <a:pt x="35047" y="153889"/>
                      <a:pt x="-1541" y="157855"/>
                    </a:cubicBezTo>
                    <a:cubicBezTo>
                      <a:pt x="-6479" y="158385"/>
                      <a:pt x="-10065" y="162818"/>
                      <a:pt x="-9493" y="167750"/>
                    </a:cubicBezTo>
                    <a:cubicBezTo>
                      <a:pt x="-8974" y="172688"/>
                      <a:pt x="-4556" y="176263"/>
                      <a:pt x="381" y="175723"/>
                    </a:cubicBezTo>
                    <a:cubicBezTo>
                      <a:pt x="41752" y="171243"/>
                      <a:pt x="78912" y="150896"/>
                      <a:pt x="105002" y="118465"/>
                    </a:cubicBezTo>
                    <a:cubicBezTo>
                      <a:pt x="131144" y="86045"/>
                      <a:pt x="143046" y="45376"/>
                      <a:pt x="138576" y="3990"/>
                    </a:cubicBezTo>
                    <a:cubicBezTo>
                      <a:pt x="138108" y="-89"/>
                      <a:pt x="134990" y="-3234"/>
                      <a:pt x="131144" y="-3894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4" name="Figura a mano libera: forma 1433">
                <a:extLst>
                  <a:ext uri="{FF2B5EF4-FFF2-40B4-BE49-F238E27FC236}">
                    <a16:creationId xmlns:a16="http://schemas.microsoft.com/office/drawing/2014/main" id="{C9F96164-16B3-4391-89FF-7C78166B0936}"/>
                  </a:ext>
                </a:extLst>
              </p:cNvPr>
              <p:cNvSpPr/>
              <p:nvPr/>
            </p:nvSpPr>
            <p:spPr>
              <a:xfrm flipV="1">
                <a:off x="11063270" y="3331160"/>
                <a:ext cx="75642" cy="89159"/>
              </a:xfrm>
              <a:custGeom>
                <a:avLst/>
                <a:gdLst>
                  <a:gd name="connsiteX0" fmla="*/ 58293 w 75642"/>
                  <a:gd name="connsiteY0" fmla="*/ -3819 h 89159"/>
                  <a:gd name="connsiteX1" fmla="*/ 55799 w 75642"/>
                  <a:gd name="connsiteY1" fmla="*/ -3902 h 89159"/>
                  <a:gd name="connsiteX2" fmla="*/ 47847 w 75642"/>
                  <a:gd name="connsiteY2" fmla="*/ 6009 h 89159"/>
                  <a:gd name="connsiteX3" fmla="*/ 35894 w 75642"/>
                  <a:gd name="connsiteY3" fmla="*/ 46864 h 89159"/>
                  <a:gd name="connsiteX4" fmla="*/ -1475 w 75642"/>
                  <a:gd name="connsiteY4" fmla="*/ 67295 h 89159"/>
                  <a:gd name="connsiteX5" fmla="*/ -9427 w 75642"/>
                  <a:gd name="connsiteY5" fmla="*/ 77206 h 89159"/>
                  <a:gd name="connsiteX6" fmla="*/ 500 w 75642"/>
                  <a:gd name="connsiteY6" fmla="*/ 85158 h 89159"/>
                  <a:gd name="connsiteX7" fmla="*/ 49874 w 75642"/>
                  <a:gd name="connsiteY7" fmla="*/ 58132 h 89159"/>
                  <a:gd name="connsiteX8" fmla="*/ 65725 w 75642"/>
                  <a:gd name="connsiteY8" fmla="*/ 4070 h 89159"/>
                  <a:gd name="connsiteX9" fmla="*/ 58293 w 75642"/>
                  <a:gd name="connsiteY9" fmla="*/ -3819 h 89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642" h="89159">
                    <a:moveTo>
                      <a:pt x="58293" y="-3819"/>
                    </a:moveTo>
                    <a:cubicBezTo>
                      <a:pt x="57514" y="-3954"/>
                      <a:pt x="56683" y="-3985"/>
                      <a:pt x="55799" y="-3902"/>
                    </a:cubicBezTo>
                    <a:cubicBezTo>
                      <a:pt x="50913" y="-3362"/>
                      <a:pt x="47327" y="1071"/>
                      <a:pt x="47847" y="6009"/>
                    </a:cubicBezTo>
                    <a:cubicBezTo>
                      <a:pt x="49458" y="20784"/>
                      <a:pt x="45196" y="35290"/>
                      <a:pt x="35894" y="46864"/>
                    </a:cubicBezTo>
                    <a:cubicBezTo>
                      <a:pt x="26590" y="58439"/>
                      <a:pt x="13337" y="65694"/>
                      <a:pt x="-1475" y="67295"/>
                    </a:cubicBezTo>
                    <a:cubicBezTo>
                      <a:pt x="-6412" y="67825"/>
                      <a:pt x="-9946" y="72263"/>
                      <a:pt x="-9427" y="77206"/>
                    </a:cubicBezTo>
                    <a:cubicBezTo>
                      <a:pt x="-8907" y="82122"/>
                      <a:pt x="-4437" y="85698"/>
                      <a:pt x="500" y="85158"/>
                    </a:cubicBezTo>
                    <a:cubicBezTo>
                      <a:pt x="20042" y="83053"/>
                      <a:pt x="37557" y="73443"/>
                      <a:pt x="49874" y="58132"/>
                    </a:cubicBezTo>
                    <a:cubicBezTo>
                      <a:pt x="62191" y="42821"/>
                      <a:pt x="67857" y="23627"/>
                      <a:pt x="65725" y="4070"/>
                    </a:cubicBezTo>
                    <a:cubicBezTo>
                      <a:pt x="65258" y="-15"/>
                      <a:pt x="62140" y="-3154"/>
                      <a:pt x="58293" y="-3819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5" name="Figura a mano libera: forma 1434">
                <a:extLst>
                  <a:ext uri="{FF2B5EF4-FFF2-40B4-BE49-F238E27FC236}">
                    <a16:creationId xmlns:a16="http://schemas.microsoft.com/office/drawing/2014/main" id="{630EE268-C9E4-4E41-8F5B-FFDEFB4A601F}"/>
                  </a:ext>
                </a:extLst>
              </p:cNvPr>
              <p:cNvSpPr/>
              <p:nvPr/>
            </p:nvSpPr>
            <p:spPr>
              <a:xfrm flipV="1">
                <a:off x="11049935" y="3398218"/>
                <a:ext cx="23719" cy="23717"/>
              </a:xfrm>
              <a:custGeom>
                <a:avLst/>
                <a:gdLst>
                  <a:gd name="connsiteX0" fmla="*/ -4965 w 23719"/>
                  <a:gd name="connsiteY0" fmla="*/ 17220 h 23717"/>
                  <a:gd name="connsiteX1" fmla="*/ 11718 w 23719"/>
                  <a:gd name="connsiteY1" fmla="*/ 15422 h 23717"/>
                  <a:gd name="connsiteX2" fmla="*/ 9899 w 23719"/>
                  <a:gd name="connsiteY2" fmla="*/ -1256 h 23717"/>
                  <a:gd name="connsiteX3" fmla="*/ -6784 w 23719"/>
                  <a:gd name="connsiteY3" fmla="*/ 563 h 23717"/>
                  <a:gd name="connsiteX4" fmla="*/ -4965 w 23719"/>
                  <a:gd name="connsiteY4" fmla="*/ 17220 h 23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9" h="23717">
                    <a:moveTo>
                      <a:pt x="-4965" y="17220"/>
                    </a:moveTo>
                    <a:cubicBezTo>
                      <a:pt x="128" y="21336"/>
                      <a:pt x="7561" y="20515"/>
                      <a:pt x="11718" y="15422"/>
                    </a:cubicBezTo>
                    <a:cubicBezTo>
                      <a:pt x="15772" y="10318"/>
                      <a:pt x="14993" y="2855"/>
                      <a:pt x="9899" y="-1256"/>
                    </a:cubicBezTo>
                    <a:cubicBezTo>
                      <a:pt x="4754" y="-5356"/>
                      <a:pt x="-2678" y="-4556"/>
                      <a:pt x="-6784" y="563"/>
                    </a:cubicBezTo>
                    <a:cubicBezTo>
                      <a:pt x="-10890" y="5667"/>
                      <a:pt x="-10110" y="13130"/>
                      <a:pt x="-4965" y="17220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6" name="Figura a mano libera: forma 1435">
                <a:extLst>
                  <a:ext uri="{FF2B5EF4-FFF2-40B4-BE49-F238E27FC236}">
                    <a16:creationId xmlns:a16="http://schemas.microsoft.com/office/drawing/2014/main" id="{0738F7B7-2801-4D57-82C0-A83D5EB8AC72}"/>
                  </a:ext>
                </a:extLst>
              </p:cNvPr>
              <p:cNvSpPr/>
              <p:nvPr/>
            </p:nvSpPr>
            <p:spPr>
              <a:xfrm flipV="1">
                <a:off x="6209270" y="3233197"/>
                <a:ext cx="266148" cy="224237"/>
              </a:xfrm>
              <a:custGeom>
                <a:avLst/>
                <a:gdLst>
                  <a:gd name="connsiteX0" fmla="*/ 264448 w 266148"/>
                  <a:gd name="connsiteY0" fmla="*/ 211827 h 224237"/>
                  <a:gd name="connsiteX1" fmla="*/ 264562 w 266148"/>
                  <a:gd name="connsiteY1" fmla="*/ 209348 h 224237"/>
                  <a:gd name="connsiteX2" fmla="*/ 254776 w 266148"/>
                  <a:gd name="connsiteY2" fmla="*/ 201251 h 224237"/>
                  <a:gd name="connsiteX3" fmla="*/ 94758 w 266148"/>
                  <a:gd name="connsiteY3" fmla="*/ 152059 h 224237"/>
                  <a:gd name="connsiteX4" fmla="*/ 16389 w 266148"/>
                  <a:gd name="connsiteY4" fmla="*/ 4124 h 224237"/>
                  <a:gd name="connsiteX5" fmla="*/ 6602 w 266148"/>
                  <a:gd name="connsiteY5" fmla="*/ -3973 h 224237"/>
                  <a:gd name="connsiteX6" fmla="*/ -1500 w 266148"/>
                  <a:gd name="connsiteY6" fmla="*/ 5824 h 224237"/>
                  <a:gd name="connsiteX7" fmla="*/ 83293 w 266148"/>
                  <a:gd name="connsiteY7" fmla="*/ 165914 h 224237"/>
                  <a:gd name="connsiteX8" fmla="*/ 256460 w 266148"/>
                  <a:gd name="connsiteY8" fmla="*/ 219145 h 224237"/>
                  <a:gd name="connsiteX9" fmla="*/ 264448 w 266148"/>
                  <a:gd name="connsiteY9" fmla="*/ 211827 h 22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6148" h="224237">
                    <a:moveTo>
                      <a:pt x="264448" y="211827"/>
                    </a:moveTo>
                    <a:cubicBezTo>
                      <a:pt x="264604" y="211032"/>
                      <a:pt x="264651" y="210195"/>
                      <a:pt x="264562" y="209348"/>
                    </a:cubicBezTo>
                    <a:cubicBezTo>
                      <a:pt x="264084" y="204405"/>
                      <a:pt x="259708" y="200783"/>
                      <a:pt x="254776" y="201251"/>
                    </a:cubicBezTo>
                    <a:cubicBezTo>
                      <a:pt x="196603" y="206760"/>
                      <a:pt x="139766" y="189292"/>
                      <a:pt x="94758" y="152059"/>
                    </a:cubicBezTo>
                    <a:cubicBezTo>
                      <a:pt x="49718" y="114831"/>
                      <a:pt x="21892" y="62292"/>
                      <a:pt x="16389" y="4124"/>
                    </a:cubicBezTo>
                    <a:cubicBezTo>
                      <a:pt x="15931" y="-813"/>
                      <a:pt x="11534" y="-4446"/>
                      <a:pt x="6602" y="-3973"/>
                    </a:cubicBezTo>
                    <a:cubicBezTo>
                      <a:pt x="1654" y="-3505"/>
                      <a:pt x="-1973" y="881"/>
                      <a:pt x="-1500" y="5824"/>
                    </a:cubicBezTo>
                    <a:cubicBezTo>
                      <a:pt x="4461" y="68762"/>
                      <a:pt x="34574" y="125615"/>
                      <a:pt x="83293" y="165914"/>
                    </a:cubicBezTo>
                    <a:cubicBezTo>
                      <a:pt x="132027" y="206214"/>
                      <a:pt x="193521" y="225106"/>
                      <a:pt x="256460" y="219145"/>
                    </a:cubicBezTo>
                    <a:cubicBezTo>
                      <a:pt x="260555" y="218750"/>
                      <a:pt x="263741" y="215683"/>
                      <a:pt x="264448" y="21182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7" name="Figura a mano libera: forma 1436">
                <a:extLst>
                  <a:ext uri="{FF2B5EF4-FFF2-40B4-BE49-F238E27FC236}">
                    <a16:creationId xmlns:a16="http://schemas.microsoft.com/office/drawing/2014/main" id="{0DE8344F-DA82-4278-9B09-C294A64937E9}"/>
                  </a:ext>
                </a:extLst>
              </p:cNvPr>
              <p:cNvSpPr/>
              <p:nvPr/>
            </p:nvSpPr>
            <p:spPr>
              <a:xfrm flipV="1">
                <a:off x="6289754" y="3314049"/>
                <a:ext cx="178038" cy="151006"/>
              </a:xfrm>
              <a:custGeom>
                <a:avLst/>
                <a:gdLst>
                  <a:gd name="connsiteX0" fmla="*/ 176278 w 178038"/>
                  <a:gd name="connsiteY0" fmla="*/ 139064 h 151006"/>
                  <a:gd name="connsiteX1" fmla="*/ 176398 w 178038"/>
                  <a:gd name="connsiteY1" fmla="*/ 136580 h 151006"/>
                  <a:gd name="connsiteX2" fmla="*/ 166601 w 178038"/>
                  <a:gd name="connsiteY2" fmla="*/ 128477 h 151006"/>
                  <a:gd name="connsiteX3" fmla="*/ 65733 w 178038"/>
                  <a:gd name="connsiteY3" fmla="*/ 97465 h 151006"/>
                  <a:gd name="connsiteX4" fmla="*/ 16333 w 178038"/>
                  <a:gd name="connsiteY4" fmla="*/ 4232 h 151006"/>
                  <a:gd name="connsiteX5" fmla="*/ 6547 w 178038"/>
                  <a:gd name="connsiteY5" fmla="*/ -3876 h 151006"/>
                  <a:gd name="connsiteX6" fmla="*/ -1561 w 178038"/>
                  <a:gd name="connsiteY6" fmla="*/ 5921 h 151006"/>
                  <a:gd name="connsiteX7" fmla="*/ 54283 w 178038"/>
                  <a:gd name="connsiteY7" fmla="*/ 111316 h 151006"/>
                  <a:gd name="connsiteX8" fmla="*/ 168295 w 178038"/>
                  <a:gd name="connsiteY8" fmla="*/ 146382 h 151006"/>
                  <a:gd name="connsiteX9" fmla="*/ 176278 w 178038"/>
                  <a:gd name="connsiteY9" fmla="*/ 139064 h 151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8038" h="151006">
                    <a:moveTo>
                      <a:pt x="176278" y="139064"/>
                    </a:moveTo>
                    <a:cubicBezTo>
                      <a:pt x="176434" y="138264"/>
                      <a:pt x="176476" y="137422"/>
                      <a:pt x="176398" y="136580"/>
                    </a:cubicBezTo>
                    <a:cubicBezTo>
                      <a:pt x="175925" y="131627"/>
                      <a:pt x="171533" y="128010"/>
                      <a:pt x="166601" y="128477"/>
                    </a:cubicBezTo>
                    <a:cubicBezTo>
                      <a:pt x="129940" y="131949"/>
                      <a:pt x="94120" y="120936"/>
                      <a:pt x="65733" y="97465"/>
                    </a:cubicBezTo>
                    <a:cubicBezTo>
                      <a:pt x="37345" y="73995"/>
                      <a:pt x="19800" y="40878"/>
                      <a:pt x="16333" y="4232"/>
                    </a:cubicBezTo>
                    <a:cubicBezTo>
                      <a:pt x="15865" y="-726"/>
                      <a:pt x="11484" y="-4354"/>
                      <a:pt x="6547" y="-3876"/>
                    </a:cubicBezTo>
                    <a:cubicBezTo>
                      <a:pt x="1599" y="-3413"/>
                      <a:pt x="-2034" y="989"/>
                      <a:pt x="-1561" y="5921"/>
                    </a:cubicBezTo>
                    <a:cubicBezTo>
                      <a:pt x="2363" y="47354"/>
                      <a:pt x="22206" y="84789"/>
                      <a:pt x="54283" y="111316"/>
                    </a:cubicBezTo>
                    <a:cubicBezTo>
                      <a:pt x="86350" y="137848"/>
                      <a:pt x="126852" y="150295"/>
                      <a:pt x="168295" y="146382"/>
                    </a:cubicBezTo>
                    <a:cubicBezTo>
                      <a:pt x="172380" y="145976"/>
                      <a:pt x="175566" y="142905"/>
                      <a:pt x="176278" y="139064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8" name="Figura a mano libera: forma 1437">
                <a:extLst>
                  <a:ext uri="{FF2B5EF4-FFF2-40B4-BE49-F238E27FC236}">
                    <a16:creationId xmlns:a16="http://schemas.microsoft.com/office/drawing/2014/main" id="{B5D96057-6535-4C64-BDAA-02A8E72378C6}"/>
                  </a:ext>
                </a:extLst>
              </p:cNvPr>
              <p:cNvSpPr/>
              <p:nvPr/>
            </p:nvSpPr>
            <p:spPr>
              <a:xfrm flipV="1">
                <a:off x="6371653" y="3396317"/>
                <a:ext cx="88384" cy="76484"/>
              </a:xfrm>
              <a:custGeom>
                <a:avLst/>
                <a:gdLst>
                  <a:gd name="connsiteX0" fmla="*/ 86568 w 88384"/>
                  <a:gd name="connsiteY0" fmla="*/ 65011 h 76484"/>
                  <a:gd name="connsiteX1" fmla="*/ 86683 w 88384"/>
                  <a:gd name="connsiteY1" fmla="*/ 62532 h 76484"/>
                  <a:gd name="connsiteX2" fmla="*/ 76886 w 88384"/>
                  <a:gd name="connsiteY2" fmla="*/ 54440 h 76484"/>
                  <a:gd name="connsiteX3" fmla="*/ 36191 w 88384"/>
                  <a:gd name="connsiteY3" fmla="*/ 41925 h 76484"/>
                  <a:gd name="connsiteX4" fmla="*/ 16270 w 88384"/>
                  <a:gd name="connsiteY4" fmla="*/ 4313 h 76484"/>
                  <a:gd name="connsiteX5" fmla="*/ 6468 w 88384"/>
                  <a:gd name="connsiteY5" fmla="*/ -3779 h 76484"/>
                  <a:gd name="connsiteX6" fmla="*/ -1624 w 88384"/>
                  <a:gd name="connsiteY6" fmla="*/ 6002 h 76484"/>
                  <a:gd name="connsiteX7" fmla="*/ 24737 w 88384"/>
                  <a:gd name="connsiteY7" fmla="*/ 55781 h 76484"/>
                  <a:gd name="connsiteX8" fmla="*/ 78585 w 88384"/>
                  <a:gd name="connsiteY8" fmla="*/ 72329 h 76484"/>
                  <a:gd name="connsiteX9" fmla="*/ 86568 w 88384"/>
                  <a:gd name="connsiteY9" fmla="*/ 65011 h 76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8384" h="76484">
                    <a:moveTo>
                      <a:pt x="86568" y="65011"/>
                    </a:moveTo>
                    <a:cubicBezTo>
                      <a:pt x="86714" y="64227"/>
                      <a:pt x="86761" y="63385"/>
                      <a:pt x="86683" y="62532"/>
                    </a:cubicBezTo>
                    <a:cubicBezTo>
                      <a:pt x="86215" y="57595"/>
                      <a:pt x="81828" y="53978"/>
                      <a:pt x="76886" y="54440"/>
                    </a:cubicBezTo>
                    <a:cubicBezTo>
                      <a:pt x="62084" y="55833"/>
                      <a:pt x="47636" y="51395"/>
                      <a:pt x="36191" y="41925"/>
                    </a:cubicBezTo>
                    <a:cubicBezTo>
                      <a:pt x="24742" y="32461"/>
                      <a:pt x="17668" y="19099"/>
                      <a:pt x="16270" y="4313"/>
                    </a:cubicBezTo>
                    <a:cubicBezTo>
                      <a:pt x="15803" y="-630"/>
                      <a:pt x="11416" y="-4247"/>
                      <a:pt x="6468" y="-3779"/>
                    </a:cubicBezTo>
                    <a:cubicBezTo>
                      <a:pt x="1541" y="-3322"/>
                      <a:pt x="-2092" y="1075"/>
                      <a:pt x="-1624" y="6002"/>
                    </a:cubicBezTo>
                    <a:cubicBezTo>
                      <a:pt x="221" y="25580"/>
                      <a:pt x="9592" y="43256"/>
                      <a:pt x="24737" y="55781"/>
                    </a:cubicBezTo>
                    <a:cubicBezTo>
                      <a:pt x="39881" y="68301"/>
                      <a:pt x="58997" y="74184"/>
                      <a:pt x="78585" y="72329"/>
                    </a:cubicBezTo>
                    <a:cubicBezTo>
                      <a:pt x="82670" y="71939"/>
                      <a:pt x="85851" y="68868"/>
                      <a:pt x="86568" y="65011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9" name="Figura a mano libera: forma 1438">
                <a:extLst>
                  <a:ext uri="{FF2B5EF4-FFF2-40B4-BE49-F238E27FC236}">
                    <a16:creationId xmlns:a16="http://schemas.microsoft.com/office/drawing/2014/main" id="{99166170-80BE-4CB6-B6BB-5A6A4D33238A}"/>
                  </a:ext>
                </a:extLst>
              </p:cNvPr>
              <p:cNvSpPr/>
              <p:nvPr/>
            </p:nvSpPr>
            <p:spPr>
              <a:xfrm flipV="1">
                <a:off x="6438849" y="3461496"/>
                <a:ext cx="23717" cy="23716"/>
              </a:xfrm>
              <a:custGeom>
                <a:avLst/>
                <a:gdLst>
                  <a:gd name="connsiteX0" fmla="*/ 1005 w 23717"/>
                  <a:gd name="connsiteY0" fmla="*/ 567 h 23716"/>
                  <a:gd name="connsiteX1" fmla="*/ 2574 w 23717"/>
                  <a:gd name="connsiteY1" fmla="*/ 17271 h 23716"/>
                  <a:gd name="connsiteX2" fmla="*/ 19273 w 23717"/>
                  <a:gd name="connsiteY2" fmla="*/ 15681 h 23716"/>
                  <a:gd name="connsiteX3" fmla="*/ 17683 w 23717"/>
                  <a:gd name="connsiteY3" fmla="*/ -1013 h 23716"/>
                  <a:gd name="connsiteX4" fmla="*/ 1005 w 23717"/>
                  <a:gd name="connsiteY4" fmla="*/ 567 h 23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7" h="23716">
                    <a:moveTo>
                      <a:pt x="1005" y="567"/>
                    </a:moveTo>
                    <a:cubicBezTo>
                      <a:pt x="-3179" y="5614"/>
                      <a:pt x="-2467" y="13093"/>
                      <a:pt x="2574" y="17271"/>
                    </a:cubicBezTo>
                    <a:cubicBezTo>
                      <a:pt x="7626" y="21434"/>
                      <a:pt x="15095" y="20722"/>
                      <a:pt x="19273" y="15681"/>
                    </a:cubicBezTo>
                    <a:cubicBezTo>
                      <a:pt x="23447" y="10634"/>
                      <a:pt x="22745" y="3161"/>
                      <a:pt x="17683" y="-1013"/>
                    </a:cubicBezTo>
                    <a:cubicBezTo>
                      <a:pt x="12636" y="-5191"/>
                      <a:pt x="5163" y="-4479"/>
                      <a:pt x="1005" y="56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0" name="Figura a mano libera: forma 1439">
                <a:extLst>
                  <a:ext uri="{FF2B5EF4-FFF2-40B4-BE49-F238E27FC236}">
                    <a16:creationId xmlns:a16="http://schemas.microsoft.com/office/drawing/2014/main" id="{48F5C50F-D56D-465D-A214-E3B26A798437}"/>
                  </a:ext>
                </a:extLst>
              </p:cNvPr>
              <p:cNvSpPr/>
              <p:nvPr/>
            </p:nvSpPr>
            <p:spPr>
              <a:xfrm flipV="1">
                <a:off x="8505283" y="2595861"/>
                <a:ext cx="389632" cy="389632"/>
              </a:xfrm>
              <a:custGeom>
                <a:avLst/>
                <a:gdLst>
                  <a:gd name="connsiteX0" fmla="*/ 376363 w 389632"/>
                  <a:gd name="connsiteY0" fmla="*/ 189589 h 389632"/>
                  <a:gd name="connsiteX1" fmla="*/ 368567 w 389632"/>
                  <a:gd name="connsiteY1" fmla="*/ 189589 h 389632"/>
                  <a:gd name="connsiteX2" fmla="*/ 316075 w 389632"/>
                  <a:gd name="connsiteY2" fmla="*/ 62860 h 389632"/>
                  <a:gd name="connsiteX3" fmla="*/ 189345 w 389632"/>
                  <a:gd name="connsiteY3" fmla="*/ 10368 h 389632"/>
                  <a:gd name="connsiteX4" fmla="*/ 62610 w 389632"/>
                  <a:gd name="connsiteY4" fmla="*/ 62860 h 389632"/>
                  <a:gd name="connsiteX5" fmla="*/ 10118 w 389632"/>
                  <a:gd name="connsiteY5" fmla="*/ 189589 h 389632"/>
                  <a:gd name="connsiteX6" fmla="*/ 62610 w 389632"/>
                  <a:gd name="connsiteY6" fmla="*/ 316324 h 389632"/>
                  <a:gd name="connsiteX7" fmla="*/ 189345 w 389632"/>
                  <a:gd name="connsiteY7" fmla="*/ 368817 h 389632"/>
                  <a:gd name="connsiteX8" fmla="*/ 316075 w 389632"/>
                  <a:gd name="connsiteY8" fmla="*/ 316324 h 389632"/>
                  <a:gd name="connsiteX9" fmla="*/ 368567 w 389632"/>
                  <a:gd name="connsiteY9" fmla="*/ 189589 h 389632"/>
                  <a:gd name="connsiteX10" fmla="*/ 376363 w 389632"/>
                  <a:gd name="connsiteY10" fmla="*/ 189589 h 389632"/>
                  <a:gd name="connsiteX11" fmla="*/ 384159 w 389632"/>
                  <a:gd name="connsiteY11" fmla="*/ 189589 h 389632"/>
                  <a:gd name="connsiteX12" fmla="*/ 189345 w 389632"/>
                  <a:gd name="connsiteY12" fmla="*/ 384408 h 389632"/>
                  <a:gd name="connsiteX13" fmla="*/ -5473 w 389632"/>
                  <a:gd name="connsiteY13" fmla="*/ 189589 h 389632"/>
                  <a:gd name="connsiteX14" fmla="*/ 189345 w 389632"/>
                  <a:gd name="connsiteY14" fmla="*/ -5224 h 389632"/>
                  <a:gd name="connsiteX15" fmla="*/ 384159 w 389632"/>
                  <a:gd name="connsiteY15" fmla="*/ 189589 h 389632"/>
                  <a:gd name="connsiteX16" fmla="*/ 376363 w 389632"/>
                  <a:gd name="connsiteY16" fmla="*/ 189589 h 389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89632" h="389632">
                    <a:moveTo>
                      <a:pt x="376363" y="189589"/>
                    </a:moveTo>
                    <a:lnTo>
                      <a:pt x="368567" y="189589"/>
                    </a:lnTo>
                    <a:cubicBezTo>
                      <a:pt x="368562" y="140076"/>
                      <a:pt x="348521" y="95317"/>
                      <a:pt x="316075" y="62860"/>
                    </a:cubicBezTo>
                    <a:cubicBezTo>
                      <a:pt x="283618" y="30414"/>
                      <a:pt x="238860" y="10368"/>
                      <a:pt x="189345" y="10368"/>
                    </a:cubicBezTo>
                    <a:cubicBezTo>
                      <a:pt x="139826" y="10368"/>
                      <a:pt x="95072" y="30414"/>
                      <a:pt x="62610" y="62860"/>
                    </a:cubicBezTo>
                    <a:cubicBezTo>
                      <a:pt x="30169" y="95317"/>
                      <a:pt x="10124" y="140076"/>
                      <a:pt x="10118" y="189589"/>
                    </a:cubicBezTo>
                    <a:cubicBezTo>
                      <a:pt x="10124" y="239109"/>
                      <a:pt x="30169" y="283868"/>
                      <a:pt x="62610" y="316324"/>
                    </a:cubicBezTo>
                    <a:cubicBezTo>
                      <a:pt x="95072" y="348771"/>
                      <a:pt x="139826" y="368817"/>
                      <a:pt x="189345" y="368817"/>
                    </a:cubicBezTo>
                    <a:cubicBezTo>
                      <a:pt x="238860" y="368817"/>
                      <a:pt x="283618" y="348771"/>
                      <a:pt x="316075" y="316324"/>
                    </a:cubicBezTo>
                    <a:cubicBezTo>
                      <a:pt x="348521" y="283868"/>
                      <a:pt x="368562" y="239109"/>
                      <a:pt x="368567" y="189589"/>
                    </a:cubicBezTo>
                    <a:lnTo>
                      <a:pt x="376363" y="189589"/>
                    </a:lnTo>
                    <a:lnTo>
                      <a:pt x="384159" y="189589"/>
                    </a:lnTo>
                    <a:cubicBezTo>
                      <a:pt x="384154" y="297188"/>
                      <a:pt x="296944" y="384403"/>
                      <a:pt x="189345" y="384408"/>
                    </a:cubicBezTo>
                    <a:cubicBezTo>
                      <a:pt x="81747" y="384403"/>
                      <a:pt x="-5468" y="297188"/>
                      <a:pt x="-5473" y="189589"/>
                    </a:cubicBezTo>
                    <a:cubicBezTo>
                      <a:pt x="-5468" y="81996"/>
                      <a:pt x="81747" y="-5219"/>
                      <a:pt x="189345" y="-5224"/>
                    </a:cubicBezTo>
                    <a:cubicBezTo>
                      <a:pt x="296944" y="-5219"/>
                      <a:pt x="384154" y="81996"/>
                      <a:pt x="384159" y="189589"/>
                    </a:cubicBezTo>
                    <a:lnTo>
                      <a:pt x="376363" y="189589"/>
                    </a:lnTo>
                  </a:path>
                </a:pathLst>
              </a:custGeom>
              <a:solidFill>
                <a:srgbClr val="22763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1" name="Figura a mano libera: forma 1440">
                <a:extLst>
                  <a:ext uri="{FF2B5EF4-FFF2-40B4-BE49-F238E27FC236}">
                    <a16:creationId xmlns:a16="http://schemas.microsoft.com/office/drawing/2014/main" id="{4D0C0DDD-A6BF-453D-BC61-DEDAC9677D39}"/>
                  </a:ext>
                </a:extLst>
              </p:cNvPr>
              <p:cNvSpPr/>
              <p:nvPr/>
            </p:nvSpPr>
            <p:spPr>
              <a:xfrm flipV="1">
                <a:off x="8623650" y="2678768"/>
                <a:ext cx="164976" cy="226844"/>
              </a:xfrm>
              <a:custGeom>
                <a:avLst/>
                <a:gdLst>
                  <a:gd name="connsiteX0" fmla="*/ 138865 w 164976"/>
                  <a:gd name="connsiteY0" fmla="*/ 133863 h 226844"/>
                  <a:gd name="connsiteX1" fmla="*/ 15134 w 164976"/>
                  <a:gd name="connsiteY1" fmla="*/ 133863 h 226844"/>
                  <a:gd name="connsiteX2" fmla="*/ 15134 w 164976"/>
                  <a:gd name="connsiteY2" fmla="*/ 156242 h 226844"/>
                  <a:gd name="connsiteX3" fmla="*/ 77002 w 164976"/>
                  <a:gd name="connsiteY3" fmla="*/ 201006 h 226844"/>
                  <a:gd name="connsiteX4" fmla="*/ 138865 w 164976"/>
                  <a:gd name="connsiteY4" fmla="*/ 156242 h 226844"/>
                  <a:gd name="connsiteX5" fmla="*/ 138865 w 164976"/>
                  <a:gd name="connsiteY5" fmla="*/ 133863 h 226844"/>
                  <a:gd name="connsiteX6" fmla="*/ 95099 w 164976"/>
                  <a:gd name="connsiteY6" fmla="*/ 15402 h 226844"/>
                  <a:gd name="connsiteX7" fmla="*/ 58905 w 164976"/>
                  <a:gd name="connsiteY7" fmla="*/ 15402 h 226844"/>
                  <a:gd name="connsiteX8" fmla="*/ 69944 w 164976"/>
                  <a:gd name="connsiteY8" fmla="*/ 65077 h 226844"/>
                  <a:gd name="connsiteX9" fmla="*/ 58905 w 164976"/>
                  <a:gd name="connsiteY9" fmla="*/ 81745 h 226844"/>
                  <a:gd name="connsiteX10" fmla="*/ 77002 w 164976"/>
                  <a:gd name="connsiteY10" fmla="*/ 99836 h 226844"/>
                  <a:gd name="connsiteX11" fmla="*/ 95099 w 164976"/>
                  <a:gd name="connsiteY11" fmla="*/ 81745 h 226844"/>
                  <a:gd name="connsiteX12" fmla="*/ 84060 w 164976"/>
                  <a:gd name="connsiteY12" fmla="*/ 65077 h 226844"/>
                  <a:gd name="connsiteX13" fmla="*/ 77002 w 164976"/>
                  <a:gd name="connsiteY13" fmla="*/ 221623 h 226844"/>
                  <a:gd name="connsiteX14" fmla="*/ -5484 w 164976"/>
                  <a:gd name="connsiteY14" fmla="*/ 139138 h 226844"/>
                  <a:gd name="connsiteX15" fmla="*/ -5484 w 164976"/>
                  <a:gd name="connsiteY15" fmla="*/ 5096 h 226844"/>
                  <a:gd name="connsiteX16" fmla="*/ 4828 w 164976"/>
                  <a:gd name="connsiteY16" fmla="*/ -5221 h 226844"/>
                  <a:gd name="connsiteX17" fmla="*/ 149181 w 164976"/>
                  <a:gd name="connsiteY17" fmla="*/ -5221 h 226844"/>
                  <a:gd name="connsiteX18" fmla="*/ 159493 w 164976"/>
                  <a:gd name="connsiteY18" fmla="*/ 5096 h 226844"/>
                  <a:gd name="connsiteX19" fmla="*/ 159493 w 164976"/>
                  <a:gd name="connsiteY19" fmla="*/ 139138 h 226844"/>
                  <a:gd name="connsiteX20" fmla="*/ 77002 w 164976"/>
                  <a:gd name="connsiteY20" fmla="*/ 221623 h 22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4976" h="226844">
                    <a:moveTo>
                      <a:pt x="138865" y="133863"/>
                    </a:moveTo>
                    <a:lnTo>
                      <a:pt x="15134" y="133863"/>
                    </a:lnTo>
                    <a:cubicBezTo>
                      <a:pt x="15134" y="133863"/>
                      <a:pt x="15134" y="154984"/>
                      <a:pt x="15134" y="156242"/>
                    </a:cubicBezTo>
                    <a:cubicBezTo>
                      <a:pt x="15134" y="180965"/>
                      <a:pt x="42840" y="201006"/>
                      <a:pt x="77002" y="201006"/>
                    </a:cubicBezTo>
                    <a:cubicBezTo>
                      <a:pt x="111169" y="201006"/>
                      <a:pt x="138865" y="180965"/>
                      <a:pt x="138865" y="156242"/>
                    </a:cubicBezTo>
                    <a:cubicBezTo>
                      <a:pt x="138865" y="154984"/>
                      <a:pt x="138865" y="133863"/>
                      <a:pt x="138865" y="133863"/>
                    </a:cubicBezTo>
                    <a:close/>
                    <a:moveTo>
                      <a:pt x="95099" y="15402"/>
                    </a:moveTo>
                    <a:lnTo>
                      <a:pt x="58905" y="15402"/>
                    </a:lnTo>
                    <a:lnTo>
                      <a:pt x="69944" y="65077"/>
                    </a:lnTo>
                    <a:cubicBezTo>
                      <a:pt x="63468" y="67821"/>
                      <a:pt x="58905" y="74250"/>
                      <a:pt x="58905" y="81745"/>
                    </a:cubicBezTo>
                    <a:cubicBezTo>
                      <a:pt x="58905" y="91739"/>
                      <a:pt x="67018" y="99836"/>
                      <a:pt x="77002" y="99836"/>
                    </a:cubicBezTo>
                    <a:cubicBezTo>
                      <a:pt x="86991" y="99836"/>
                      <a:pt x="95099" y="91739"/>
                      <a:pt x="95099" y="81745"/>
                    </a:cubicBezTo>
                    <a:cubicBezTo>
                      <a:pt x="95099" y="74250"/>
                      <a:pt x="90541" y="67821"/>
                      <a:pt x="84060" y="65077"/>
                    </a:cubicBezTo>
                    <a:close/>
                    <a:moveTo>
                      <a:pt x="77002" y="221623"/>
                    </a:moveTo>
                    <a:cubicBezTo>
                      <a:pt x="31448" y="221623"/>
                      <a:pt x="-5484" y="184697"/>
                      <a:pt x="-5484" y="139138"/>
                    </a:cubicBezTo>
                    <a:cubicBezTo>
                      <a:pt x="-5484" y="137397"/>
                      <a:pt x="-5484" y="5096"/>
                      <a:pt x="-5484" y="5096"/>
                    </a:cubicBezTo>
                    <a:cubicBezTo>
                      <a:pt x="-5484" y="-606"/>
                      <a:pt x="-868" y="-5221"/>
                      <a:pt x="4828" y="-5221"/>
                    </a:cubicBezTo>
                    <a:lnTo>
                      <a:pt x="149181" y="-5221"/>
                    </a:lnTo>
                    <a:cubicBezTo>
                      <a:pt x="154883" y="-5221"/>
                      <a:pt x="159493" y="-606"/>
                      <a:pt x="159493" y="5096"/>
                    </a:cubicBezTo>
                    <a:cubicBezTo>
                      <a:pt x="159493" y="5096"/>
                      <a:pt x="159493" y="137397"/>
                      <a:pt x="159493" y="139138"/>
                    </a:cubicBezTo>
                    <a:cubicBezTo>
                      <a:pt x="159493" y="184697"/>
                      <a:pt x="122561" y="221623"/>
                      <a:pt x="77002" y="221623"/>
                    </a:cubicBezTo>
                  </a:path>
                </a:pathLst>
              </a:custGeom>
              <a:solidFill>
                <a:srgbClr val="819BD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2" name="Figura a mano libera: forma 1441">
                <a:extLst>
                  <a:ext uri="{FF2B5EF4-FFF2-40B4-BE49-F238E27FC236}">
                    <a16:creationId xmlns:a16="http://schemas.microsoft.com/office/drawing/2014/main" id="{BA1D8C21-C4A2-4C5F-A811-1BFC0FAC135E}"/>
                  </a:ext>
                </a:extLst>
              </p:cNvPr>
              <p:cNvSpPr/>
              <p:nvPr/>
            </p:nvSpPr>
            <p:spPr>
              <a:xfrm flipV="1">
                <a:off x="6986954" y="2743941"/>
                <a:ext cx="342924" cy="342924"/>
              </a:xfrm>
              <a:custGeom>
                <a:avLst/>
                <a:gdLst>
                  <a:gd name="connsiteX0" fmla="*/ 332226 w 342924"/>
                  <a:gd name="connsiteY0" fmla="*/ 166510 h 342924"/>
                  <a:gd name="connsiteX1" fmla="*/ 324430 w 342924"/>
                  <a:gd name="connsiteY1" fmla="*/ 166510 h 342924"/>
                  <a:gd name="connsiteX2" fmla="*/ 278778 w 342924"/>
                  <a:gd name="connsiteY2" fmla="*/ 56292 h 342924"/>
                  <a:gd name="connsiteX3" fmla="*/ 168560 w 342924"/>
                  <a:gd name="connsiteY3" fmla="*/ 10640 h 342924"/>
                  <a:gd name="connsiteX4" fmla="*/ 58342 w 342924"/>
                  <a:gd name="connsiteY4" fmla="*/ 56292 h 342924"/>
                  <a:gd name="connsiteX5" fmla="*/ 12689 w 342924"/>
                  <a:gd name="connsiteY5" fmla="*/ 166510 h 342924"/>
                  <a:gd name="connsiteX6" fmla="*/ 58342 w 342924"/>
                  <a:gd name="connsiteY6" fmla="*/ 276728 h 342924"/>
                  <a:gd name="connsiteX7" fmla="*/ 168560 w 342924"/>
                  <a:gd name="connsiteY7" fmla="*/ 322381 h 342924"/>
                  <a:gd name="connsiteX8" fmla="*/ 278778 w 342924"/>
                  <a:gd name="connsiteY8" fmla="*/ 276728 h 342924"/>
                  <a:gd name="connsiteX9" fmla="*/ 324430 w 342924"/>
                  <a:gd name="connsiteY9" fmla="*/ 166510 h 342924"/>
                  <a:gd name="connsiteX10" fmla="*/ 332226 w 342924"/>
                  <a:gd name="connsiteY10" fmla="*/ 166510 h 342924"/>
                  <a:gd name="connsiteX11" fmla="*/ 340022 w 342924"/>
                  <a:gd name="connsiteY11" fmla="*/ 166510 h 342924"/>
                  <a:gd name="connsiteX12" fmla="*/ 168560 w 342924"/>
                  <a:gd name="connsiteY12" fmla="*/ 337973 h 342924"/>
                  <a:gd name="connsiteX13" fmla="*/ -2903 w 342924"/>
                  <a:gd name="connsiteY13" fmla="*/ 166510 h 342924"/>
                  <a:gd name="connsiteX14" fmla="*/ 168560 w 342924"/>
                  <a:gd name="connsiteY14" fmla="*/ -4952 h 342924"/>
                  <a:gd name="connsiteX15" fmla="*/ 340022 w 342924"/>
                  <a:gd name="connsiteY15" fmla="*/ 166510 h 342924"/>
                  <a:gd name="connsiteX16" fmla="*/ 332226 w 342924"/>
                  <a:gd name="connsiteY16" fmla="*/ 166510 h 342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2924" h="342924">
                    <a:moveTo>
                      <a:pt x="332226" y="166510"/>
                    </a:moveTo>
                    <a:lnTo>
                      <a:pt x="324430" y="166510"/>
                    </a:lnTo>
                    <a:cubicBezTo>
                      <a:pt x="324425" y="123446"/>
                      <a:pt x="306994" y="84524"/>
                      <a:pt x="278778" y="56292"/>
                    </a:cubicBezTo>
                    <a:cubicBezTo>
                      <a:pt x="250546" y="28071"/>
                      <a:pt x="211629" y="10645"/>
                      <a:pt x="168560" y="10640"/>
                    </a:cubicBezTo>
                    <a:cubicBezTo>
                      <a:pt x="125490" y="10645"/>
                      <a:pt x="86573" y="28071"/>
                      <a:pt x="58342" y="56292"/>
                    </a:cubicBezTo>
                    <a:cubicBezTo>
                      <a:pt x="30126" y="84524"/>
                      <a:pt x="12694" y="123446"/>
                      <a:pt x="12689" y="166510"/>
                    </a:cubicBezTo>
                    <a:cubicBezTo>
                      <a:pt x="12694" y="209575"/>
                      <a:pt x="30126" y="248497"/>
                      <a:pt x="58342" y="276728"/>
                    </a:cubicBezTo>
                    <a:cubicBezTo>
                      <a:pt x="86573" y="304949"/>
                      <a:pt x="125490" y="322376"/>
                      <a:pt x="168560" y="322381"/>
                    </a:cubicBezTo>
                    <a:cubicBezTo>
                      <a:pt x="211629" y="322376"/>
                      <a:pt x="250546" y="304949"/>
                      <a:pt x="278778" y="276728"/>
                    </a:cubicBezTo>
                    <a:cubicBezTo>
                      <a:pt x="306994" y="248497"/>
                      <a:pt x="324425" y="209575"/>
                      <a:pt x="324430" y="166510"/>
                    </a:cubicBezTo>
                    <a:lnTo>
                      <a:pt x="332226" y="166510"/>
                    </a:lnTo>
                    <a:lnTo>
                      <a:pt x="340022" y="166510"/>
                    </a:lnTo>
                    <a:cubicBezTo>
                      <a:pt x="340017" y="261209"/>
                      <a:pt x="263259" y="337967"/>
                      <a:pt x="168560" y="337973"/>
                    </a:cubicBezTo>
                    <a:cubicBezTo>
                      <a:pt x="73861" y="337967"/>
                      <a:pt x="-2897" y="261209"/>
                      <a:pt x="-2903" y="166510"/>
                    </a:cubicBezTo>
                    <a:cubicBezTo>
                      <a:pt x="-2897" y="71811"/>
                      <a:pt x="73861" y="-4947"/>
                      <a:pt x="168560" y="-4952"/>
                    </a:cubicBezTo>
                    <a:cubicBezTo>
                      <a:pt x="263259" y="-4947"/>
                      <a:pt x="340017" y="71811"/>
                      <a:pt x="340022" y="166510"/>
                    </a:cubicBezTo>
                    <a:lnTo>
                      <a:pt x="332226" y="166510"/>
                    </a:lnTo>
                  </a:path>
                </a:pathLst>
              </a:custGeom>
              <a:solidFill>
                <a:srgbClr val="22763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3" name="Figura a mano libera: forma 1442">
                <a:extLst>
                  <a:ext uri="{FF2B5EF4-FFF2-40B4-BE49-F238E27FC236}">
                    <a16:creationId xmlns:a16="http://schemas.microsoft.com/office/drawing/2014/main" id="{3B531746-ED6A-443A-811D-C116B806E864}"/>
                  </a:ext>
                </a:extLst>
              </p:cNvPr>
              <p:cNvSpPr/>
              <p:nvPr/>
            </p:nvSpPr>
            <p:spPr>
              <a:xfrm flipV="1">
                <a:off x="7058544" y="2818771"/>
                <a:ext cx="67626" cy="73785"/>
              </a:xfrm>
              <a:custGeom>
                <a:avLst/>
                <a:gdLst>
                  <a:gd name="connsiteX0" fmla="*/ 58777 w 67626"/>
                  <a:gd name="connsiteY0" fmla="*/ 20867 h 73785"/>
                  <a:gd name="connsiteX1" fmla="*/ 43320 w 67626"/>
                  <a:gd name="connsiteY1" fmla="*/ 27203 h 73785"/>
                  <a:gd name="connsiteX2" fmla="*/ 40244 w 67626"/>
                  <a:gd name="connsiteY2" fmla="*/ 33346 h 73785"/>
                  <a:gd name="connsiteX3" fmla="*/ 43320 w 67626"/>
                  <a:gd name="connsiteY3" fmla="*/ 41033 h 73785"/>
                  <a:gd name="connsiteX4" fmla="*/ 45607 w 67626"/>
                  <a:gd name="connsiteY4" fmla="*/ 42166 h 73785"/>
                  <a:gd name="connsiteX5" fmla="*/ 46839 w 67626"/>
                  <a:gd name="connsiteY5" fmla="*/ 50362 h 73785"/>
                  <a:gd name="connsiteX6" fmla="*/ 46891 w 67626"/>
                  <a:gd name="connsiteY6" fmla="*/ 50310 h 73785"/>
                  <a:gd name="connsiteX7" fmla="*/ 47244 w 67626"/>
                  <a:gd name="connsiteY7" fmla="*/ 52295 h 73785"/>
                  <a:gd name="connsiteX8" fmla="*/ 45077 w 67626"/>
                  <a:gd name="connsiteY8" fmla="*/ 63890 h 73785"/>
                  <a:gd name="connsiteX9" fmla="*/ 40696 w 67626"/>
                  <a:gd name="connsiteY9" fmla="*/ 65891 h 73785"/>
                  <a:gd name="connsiteX10" fmla="*/ 39843 w 67626"/>
                  <a:gd name="connsiteY10" fmla="*/ 65834 h 73785"/>
                  <a:gd name="connsiteX11" fmla="*/ 32406 w 67626"/>
                  <a:gd name="connsiteY11" fmla="*/ 68703 h 73785"/>
                  <a:gd name="connsiteX12" fmla="*/ 26622 w 67626"/>
                  <a:gd name="connsiteY12" fmla="*/ 67882 h 73785"/>
                  <a:gd name="connsiteX13" fmla="*/ 19642 w 67626"/>
                  <a:gd name="connsiteY13" fmla="*/ 64930 h 73785"/>
                  <a:gd name="connsiteX14" fmla="*/ 14751 w 67626"/>
                  <a:gd name="connsiteY14" fmla="*/ 62840 h 73785"/>
                  <a:gd name="connsiteX15" fmla="*/ 14470 w 67626"/>
                  <a:gd name="connsiteY15" fmla="*/ 62773 h 73785"/>
                  <a:gd name="connsiteX16" fmla="*/ 14543 w 67626"/>
                  <a:gd name="connsiteY16" fmla="*/ 62502 h 73785"/>
                  <a:gd name="connsiteX17" fmla="*/ 15333 w 67626"/>
                  <a:gd name="connsiteY17" fmla="*/ 59025 h 73785"/>
                  <a:gd name="connsiteX18" fmla="*/ 15364 w 67626"/>
                  <a:gd name="connsiteY18" fmla="*/ 57794 h 73785"/>
                  <a:gd name="connsiteX19" fmla="*/ 15759 w 67626"/>
                  <a:gd name="connsiteY19" fmla="*/ 50840 h 73785"/>
                  <a:gd name="connsiteX20" fmla="*/ 15276 w 67626"/>
                  <a:gd name="connsiteY20" fmla="*/ 50362 h 73785"/>
                  <a:gd name="connsiteX21" fmla="*/ 16523 w 67626"/>
                  <a:gd name="connsiteY21" fmla="*/ 42166 h 73785"/>
                  <a:gd name="connsiteX22" fmla="*/ 18722 w 67626"/>
                  <a:gd name="connsiteY22" fmla="*/ 41033 h 73785"/>
                  <a:gd name="connsiteX23" fmla="*/ 21793 w 67626"/>
                  <a:gd name="connsiteY23" fmla="*/ 33346 h 73785"/>
                  <a:gd name="connsiteX24" fmla="*/ 18722 w 67626"/>
                  <a:gd name="connsiteY24" fmla="*/ 27203 h 73785"/>
                  <a:gd name="connsiteX25" fmla="*/ 3270 w 67626"/>
                  <a:gd name="connsiteY25" fmla="*/ 20867 h 73785"/>
                  <a:gd name="connsiteX26" fmla="*/ -2784 w 67626"/>
                  <a:gd name="connsiteY26" fmla="*/ -104 h 73785"/>
                  <a:gd name="connsiteX27" fmla="*/ -1475 w 67626"/>
                  <a:gd name="connsiteY27" fmla="*/ -1777 h 73785"/>
                  <a:gd name="connsiteX28" fmla="*/ 31024 w 67626"/>
                  <a:gd name="connsiteY28" fmla="*/ -5082 h 73785"/>
                  <a:gd name="connsiteX29" fmla="*/ 63517 w 67626"/>
                  <a:gd name="connsiteY29" fmla="*/ -1777 h 73785"/>
                  <a:gd name="connsiteX30" fmla="*/ 64827 w 67626"/>
                  <a:gd name="connsiteY30" fmla="*/ -104 h 73785"/>
                  <a:gd name="connsiteX31" fmla="*/ 58777 w 67626"/>
                  <a:gd name="connsiteY31" fmla="*/ 20867 h 7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7626" h="73785">
                    <a:moveTo>
                      <a:pt x="58777" y="20867"/>
                    </a:moveTo>
                    <a:cubicBezTo>
                      <a:pt x="56942" y="22276"/>
                      <a:pt x="50144" y="24521"/>
                      <a:pt x="43320" y="27203"/>
                    </a:cubicBezTo>
                    <a:lnTo>
                      <a:pt x="40244" y="33346"/>
                    </a:lnTo>
                    <a:cubicBezTo>
                      <a:pt x="40244" y="33346"/>
                      <a:pt x="41782" y="36423"/>
                      <a:pt x="43320" y="41033"/>
                    </a:cubicBezTo>
                    <a:cubicBezTo>
                      <a:pt x="44058" y="40612"/>
                      <a:pt x="45103" y="41542"/>
                      <a:pt x="45607" y="42166"/>
                    </a:cubicBezTo>
                    <a:cubicBezTo>
                      <a:pt x="46922" y="43839"/>
                      <a:pt x="48523" y="48740"/>
                      <a:pt x="46839" y="50362"/>
                    </a:cubicBezTo>
                    <a:lnTo>
                      <a:pt x="46891" y="50310"/>
                    </a:lnTo>
                    <a:cubicBezTo>
                      <a:pt x="47036" y="51068"/>
                      <a:pt x="47161" y="51765"/>
                      <a:pt x="47244" y="52295"/>
                    </a:cubicBezTo>
                    <a:cubicBezTo>
                      <a:pt x="48034" y="57139"/>
                      <a:pt x="47229" y="61473"/>
                      <a:pt x="45077" y="63890"/>
                    </a:cubicBezTo>
                    <a:cubicBezTo>
                      <a:pt x="43918" y="65200"/>
                      <a:pt x="42406" y="65891"/>
                      <a:pt x="40696" y="65891"/>
                    </a:cubicBezTo>
                    <a:lnTo>
                      <a:pt x="39843" y="65834"/>
                    </a:lnTo>
                    <a:cubicBezTo>
                      <a:pt x="38648" y="67669"/>
                      <a:pt x="35951" y="68703"/>
                      <a:pt x="32406" y="68703"/>
                    </a:cubicBezTo>
                    <a:cubicBezTo>
                      <a:pt x="30546" y="68703"/>
                      <a:pt x="28550" y="68422"/>
                      <a:pt x="26622" y="67882"/>
                    </a:cubicBezTo>
                    <a:cubicBezTo>
                      <a:pt x="23950" y="67128"/>
                      <a:pt x="21669" y="65964"/>
                      <a:pt x="19642" y="64930"/>
                    </a:cubicBezTo>
                    <a:cubicBezTo>
                      <a:pt x="17838" y="64004"/>
                      <a:pt x="16279" y="63209"/>
                      <a:pt x="14751" y="62840"/>
                    </a:cubicBezTo>
                    <a:lnTo>
                      <a:pt x="14470" y="62773"/>
                    </a:lnTo>
                    <a:lnTo>
                      <a:pt x="14543" y="62502"/>
                    </a:lnTo>
                    <a:cubicBezTo>
                      <a:pt x="14762" y="61603"/>
                      <a:pt x="15276" y="59301"/>
                      <a:pt x="15333" y="59025"/>
                    </a:cubicBezTo>
                    <a:lnTo>
                      <a:pt x="15364" y="57794"/>
                    </a:lnTo>
                    <a:cubicBezTo>
                      <a:pt x="15422" y="55294"/>
                      <a:pt x="15463" y="53111"/>
                      <a:pt x="15759" y="50840"/>
                    </a:cubicBezTo>
                    <a:lnTo>
                      <a:pt x="15276" y="50362"/>
                    </a:lnTo>
                    <a:cubicBezTo>
                      <a:pt x="13608" y="48740"/>
                      <a:pt x="15198" y="43839"/>
                      <a:pt x="16523" y="42166"/>
                    </a:cubicBezTo>
                    <a:cubicBezTo>
                      <a:pt x="17017" y="41542"/>
                      <a:pt x="17973" y="40612"/>
                      <a:pt x="18722" y="41033"/>
                    </a:cubicBezTo>
                    <a:cubicBezTo>
                      <a:pt x="20255" y="36423"/>
                      <a:pt x="21793" y="33346"/>
                      <a:pt x="21793" y="33346"/>
                    </a:cubicBezTo>
                    <a:lnTo>
                      <a:pt x="18722" y="27203"/>
                    </a:lnTo>
                    <a:cubicBezTo>
                      <a:pt x="11893" y="24521"/>
                      <a:pt x="5100" y="22276"/>
                      <a:pt x="3270" y="20867"/>
                    </a:cubicBezTo>
                    <a:cubicBezTo>
                      <a:pt x="713" y="18908"/>
                      <a:pt x="-2431" y="4205"/>
                      <a:pt x="-2784" y="-104"/>
                    </a:cubicBezTo>
                    <a:cubicBezTo>
                      <a:pt x="-2857" y="-852"/>
                      <a:pt x="-2441" y="-1475"/>
                      <a:pt x="-1475" y="-1777"/>
                    </a:cubicBezTo>
                    <a:cubicBezTo>
                      <a:pt x="1805" y="-2811"/>
                      <a:pt x="12839" y="-5082"/>
                      <a:pt x="31024" y="-5082"/>
                    </a:cubicBezTo>
                    <a:cubicBezTo>
                      <a:pt x="49209" y="-5082"/>
                      <a:pt x="60243" y="-2811"/>
                      <a:pt x="63517" y="-1777"/>
                    </a:cubicBezTo>
                    <a:cubicBezTo>
                      <a:pt x="64478" y="-1475"/>
                      <a:pt x="64894" y="-852"/>
                      <a:pt x="64827" y="-104"/>
                    </a:cubicBezTo>
                    <a:cubicBezTo>
                      <a:pt x="64473" y="4205"/>
                      <a:pt x="61329" y="18908"/>
                      <a:pt x="58777" y="20867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4" name="Figura a mano libera: forma 1443">
                <a:extLst>
                  <a:ext uri="{FF2B5EF4-FFF2-40B4-BE49-F238E27FC236}">
                    <a16:creationId xmlns:a16="http://schemas.microsoft.com/office/drawing/2014/main" id="{3F752046-2DF1-48F7-BE42-A1B561AD59CD}"/>
                  </a:ext>
                </a:extLst>
              </p:cNvPr>
              <p:cNvSpPr/>
              <p:nvPr/>
            </p:nvSpPr>
            <p:spPr>
              <a:xfrm flipV="1">
                <a:off x="7195379" y="2910477"/>
                <a:ext cx="62910" cy="71898"/>
              </a:xfrm>
              <a:custGeom>
                <a:avLst/>
                <a:gdLst>
                  <a:gd name="connsiteX0" fmla="*/ 54097 w 62910"/>
                  <a:gd name="connsiteY0" fmla="*/ 20005 h 71898"/>
                  <a:gd name="connsiteX1" fmla="*/ 38921 w 62910"/>
                  <a:gd name="connsiteY1" fmla="*/ 25078 h 71898"/>
                  <a:gd name="connsiteX2" fmla="*/ 36463 w 62910"/>
                  <a:gd name="connsiteY2" fmla="*/ 27635 h 71898"/>
                  <a:gd name="connsiteX3" fmla="*/ 40345 w 62910"/>
                  <a:gd name="connsiteY3" fmla="*/ 29885 h 71898"/>
                  <a:gd name="connsiteX4" fmla="*/ 42102 w 62910"/>
                  <a:gd name="connsiteY4" fmla="*/ 30888 h 71898"/>
                  <a:gd name="connsiteX5" fmla="*/ 46421 w 62910"/>
                  <a:gd name="connsiteY5" fmla="*/ 35561 h 71898"/>
                  <a:gd name="connsiteX6" fmla="*/ 50911 w 62910"/>
                  <a:gd name="connsiteY6" fmla="*/ 40051 h 71898"/>
                  <a:gd name="connsiteX7" fmla="*/ 46421 w 62910"/>
                  <a:gd name="connsiteY7" fmla="*/ 50539 h 71898"/>
                  <a:gd name="connsiteX8" fmla="*/ 38921 w 62910"/>
                  <a:gd name="connsiteY8" fmla="*/ 64021 h 71898"/>
                  <a:gd name="connsiteX9" fmla="*/ 31437 w 62910"/>
                  <a:gd name="connsiteY9" fmla="*/ 65523 h 71898"/>
                  <a:gd name="connsiteX10" fmla="*/ 25444 w 62910"/>
                  <a:gd name="connsiteY10" fmla="*/ 67014 h 71898"/>
                  <a:gd name="connsiteX11" fmla="*/ 14385 w 62910"/>
                  <a:gd name="connsiteY11" fmla="*/ 59099 h 71898"/>
                  <a:gd name="connsiteX12" fmla="*/ 8964 w 62910"/>
                  <a:gd name="connsiteY12" fmla="*/ 47545 h 71898"/>
                  <a:gd name="connsiteX13" fmla="*/ 9208 w 62910"/>
                  <a:gd name="connsiteY13" fmla="*/ 38393 h 71898"/>
                  <a:gd name="connsiteX14" fmla="*/ 8855 w 62910"/>
                  <a:gd name="connsiteY14" fmla="*/ 34620 h 71898"/>
                  <a:gd name="connsiteX15" fmla="*/ 13049 w 62910"/>
                  <a:gd name="connsiteY15" fmla="*/ 30836 h 71898"/>
                  <a:gd name="connsiteX16" fmla="*/ 16438 w 62910"/>
                  <a:gd name="connsiteY16" fmla="*/ 31044 h 71898"/>
                  <a:gd name="connsiteX17" fmla="*/ 16521 w 62910"/>
                  <a:gd name="connsiteY17" fmla="*/ 29875 h 71898"/>
                  <a:gd name="connsiteX18" fmla="*/ 20445 w 62910"/>
                  <a:gd name="connsiteY18" fmla="*/ 27074 h 71898"/>
                  <a:gd name="connsiteX19" fmla="*/ 17955 w 62910"/>
                  <a:gd name="connsiteY19" fmla="*/ 25078 h 71898"/>
                  <a:gd name="connsiteX20" fmla="*/ 2784 w 62910"/>
                  <a:gd name="connsiteY20" fmla="*/ 20005 h 71898"/>
                  <a:gd name="connsiteX21" fmla="*/ -3011 w 62910"/>
                  <a:gd name="connsiteY21" fmla="*/ -103 h 71898"/>
                  <a:gd name="connsiteX22" fmla="*/ -1727 w 62910"/>
                  <a:gd name="connsiteY22" fmla="*/ -1714 h 71898"/>
                  <a:gd name="connsiteX23" fmla="*/ 28443 w 62910"/>
                  <a:gd name="connsiteY23" fmla="*/ -4884 h 71898"/>
                  <a:gd name="connsiteX24" fmla="*/ 58603 w 62910"/>
                  <a:gd name="connsiteY24" fmla="*/ -1714 h 71898"/>
                  <a:gd name="connsiteX25" fmla="*/ 59887 w 62910"/>
                  <a:gd name="connsiteY25" fmla="*/ -103 h 71898"/>
                  <a:gd name="connsiteX26" fmla="*/ 54097 w 62910"/>
                  <a:gd name="connsiteY26" fmla="*/ 20005 h 71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2910" h="71898">
                    <a:moveTo>
                      <a:pt x="54097" y="20005"/>
                    </a:moveTo>
                    <a:cubicBezTo>
                      <a:pt x="52299" y="21367"/>
                      <a:pt x="47995" y="22505"/>
                      <a:pt x="38921" y="25078"/>
                    </a:cubicBezTo>
                    <a:lnTo>
                      <a:pt x="36463" y="27635"/>
                    </a:lnTo>
                    <a:cubicBezTo>
                      <a:pt x="39706" y="27884"/>
                      <a:pt x="40345" y="29885"/>
                      <a:pt x="40345" y="29885"/>
                    </a:cubicBezTo>
                    <a:cubicBezTo>
                      <a:pt x="40584" y="30675"/>
                      <a:pt x="41088" y="30862"/>
                      <a:pt x="42102" y="30888"/>
                    </a:cubicBezTo>
                    <a:cubicBezTo>
                      <a:pt x="46919" y="31018"/>
                      <a:pt x="46421" y="35561"/>
                      <a:pt x="46421" y="35561"/>
                    </a:cubicBezTo>
                    <a:cubicBezTo>
                      <a:pt x="46421" y="35561"/>
                      <a:pt x="50911" y="36621"/>
                      <a:pt x="50911" y="40051"/>
                    </a:cubicBezTo>
                    <a:cubicBezTo>
                      <a:pt x="50911" y="43050"/>
                      <a:pt x="49357" y="46672"/>
                      <a:pt x="46421" y="50539"/>
                    </a:cubicBezTo>
                    <a:cubicBezTo>
                      <a:pt x="43552" y="54297"/>
                      <a:pt x="41764" y="61739"/>
                      <a:pt x="38921" y="64021"/>
                    </a:cubicBezTo>
                    <a:cubicBezTo>
                      <a:pt x="36088" y="66297"/>
                      <a:pt x="31437" y="65523"/>
                      <a:pt x="31437" y="65523"/>
                    </a:cubicBezTo>
                    <a:cubicBezTo>
                      <a:pt x="31437" y="65523"/>
                      <a:pt x="29550" y="67014"/>
                      <a:pt x="25444" y="67014"/>
                    </a:cubicBezTo>
                    <a:cubicBezTo>
                      <a:pt x="20949" y="67014"/>
                      <a:pt x="16547" y="63049"/>
                      <a:pt x="14385" y="59099"/>
                    </a:cubicBezTo>
                    <a:cubicBezTo>
                      <a:pt x="12358" y="55388"/>
                      <a:pt x="12275" y="51786"/>
                      <a:pt x="8964" y="47545"/>
                    </a:cubicBezTo>
                    <a:cubicBezTo>
                      <a:pt x="6578" y="44484"/>
                      <a:pt x="6360" y="40197"/>
                      <a:pt x="9208" y="38393"/>
                    </a:cubicBezTo>
                    <a:cubicBezTo>
                      <a:pt x="11136" y="37187"/>
                      <a:pt x="10684" y="35706"/>
                      <a:pt x="8855" y="34620"/>
                    </a:cubicBezTo>
                    <a:cubicBezTo>
                      <a:pt x="7452" y="33793"/>
                      <a:pt x="9962" y="30784"/>
                      <a:pt x="13049" y="30836"/>
                    </a:cubicBezTo>
                    <a:cubicBezTo>
                      <a:pt x="14806" y="30862"/>
                      <a:pt x="15798" y="31288"/>
                      <a:pt x="16438" y="31044"/>
                    </a:cubicBezTo>
                    <a:cubicBezTo>
                      <a:pt x="16703" y="30945"/>
                      <a:pt x="16635" y="30691"/>
                      <a:pt x="16521" y="29875"/>
                    </a:cubicBezTo>
                    <a:cubicBezTo>
                      <a:pt x="16521" y="29875"/>
                      <a:pt x="16172" y="28009"/>
                      <a:pt x="20445" y="27074"/>
                    </a:cubicBezTo>
                    <a:lnTo>
                      <a:pt x="17955" y="25078"/>
                    </a:lnTo>
                    <a:cubicBezTo>
                      <a:pt x="8876" y="22505"/>
                      <a:pt x="4583" y="21367"/>
                      <a:pt x="2784" y="20005"/>
                    </a:cubicBezTo>
                    <a:cubicBezTo>
                      <a:pt x="295" y="18129"/>
                      <a:pt x="-2657" y="4024"/>
                      <a:pt x="-3011" y="-103"/>
                    </a:cubicBezTo>
                    <a:cubicBezTo>
                      <a:pt x="-3073" y="-825"/>
                      <a:pt x="-2668" y="-1423"/>
                      <a:pt x="-1727" y="-1714"/>
                    </a:cubicBezTo>
                    <a:cubicBezTo>
                      <a:pt x="1485" y="-2707"/>
                      <a:pt x="10653" y="-4884"/>
                      <a:pt x="28443" y="-4884"/>
                    </a:cubicBezTo>
                    <a:cubicBezTo>
                      <a:pt x="46218" y="-4884"/>
                      <a:pt x="55386" y="-2707"/>
                      <a:pt x="58603" y="-1714"/>
                    </a:cubicBezTo>
                    <a:cubicBezTo>
                      <a:pt x="59549" y="-1423"/>
                      <a:pt x="59954" y="-825"/>
                      <a:pt x="59887" y="-103"/>
                    </a:cubicBezTo>
                    <a:cubicBezTo>
                      <a:pt x="59538" y="4024"/>
                      <a:pt x="56586" y="18129"/>
                      <a:pt x="54097" y="2000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5" name="Figura a mano libera: forma 1444">
                <a:extLst>
                  <a:ext uri="{FF2B5EF4-FFF2-40B4-BE49-F238E27FC236}">
                    <a16:creationId xmlns:a16="http://schemas.microsoft.com/office/drawing/2014/main" id="{B02F62A1-54A8-4E92-A8F1-4C0D22DD45C5}"/>
                  </a:ext>
                </a:extLst>
              </p:cNvPr>
              <p:cNvSpPr/>
              <p:nvPr/>
            </p:nvSpPr>
            <p:spPr>
              <a:xfrm flipV="1">
                <a:off x="7082521" y="2905802"/>
                <a:ext cx="3650" cy="7013"/>
              </a:xfrm>
              <a:custGeom>
                <a:avLst/>
                <a:gdLst>
                  <a:gd name="connsiteX0" fmla="*/ -1578 w 3650"/>
                  <a:gd name="connsiteY0" fmla="*/ -4965 h 7013"/>
                  <a:gd name="connsiteX1" fmla="*/ -1849 w 3650"/>
                  <a:gd name="connsiteY1" fmla="*/ -4929 h 7013"/>
                  <a:gd name="connsiteX2" fmla="*/ -2748 w 3650"/>
                  <a:gd name="connsiteY2" fmla="*/ -3494 h 7013"/>
                  <a:gd name="connsiteX3" fmla="*/ -1454 w 3650"/>
                  <a:gd name="connsiteY3" fmla="*/ 1240 h 7013"/>
                  <a:gd name="connsiteX4" fmla="*/ 59 w 3650"/>
                  <a:gd name="connsiteY4" fmla="*/ 1983 h 7013"/>
                  <a:gd name="connsiteX5" fmla="*/ 807 w 3650"/>
                  <a:gd name="connsiteY5" fmla="*/ 466 h 7013"/>
                  <a:gd name="connsiteX6" fmla="*/ -414 w 3650"/>
                  <a:gd name="connsiteY6" fmla="*/ -4035 h 7013"/>
                  <a:gd name="connsiteX7" fmla="*/ -1578 w 3650"/>
                  <a:gd name="connsiteY7" fmla="*/ -4965 h 7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50" h="7013">
                    <a:moveTo>
                      <a:pt x="-1578" y="-4965"/>
                    </a:moveTo>
                    <a:lnTo>
                      <a:pt x="-1849" y="-4929"/>
                    </a:lnTo>
                    <a:cubicBezTo>
                      <a:pt x="-2493" y="-4783"/>
                      <a:pt x="-2898" y="-4139"/>
                      <a:pt x="-2748" y="-3494"/>
                    </a:cubicBezTo>
                    <a:cubicBezTo>
                      <a:pt x="-2062" y="-563"/>
                      <a:pt x="-1480" y="1168"/>
                      <a:pt x="-1454" y="1240"/>
                    </a:cubicBezTo>
                    <a:cubicBezTo>
                      <a:pt x="-1240" y="1864"/>
                      <a:pt x="-560" y="2197"/>
                      <a:pt x="59" y="1983"/>
                    </a:cubicBezTo>
                    <a:cubicBezTo>
                      <a:pt x="688" y="1765"/>
                      <a:pt x="1020" y="1090"/>
                      <a:pt x="807" y="466"/>
                    </a:cubicBezTo>
                    <a:cubicBezTo>
                      <a:pt x="802" y="450"/>
                      <a:pt x="236" y="-1239"/>
                      <a:pt x="-414" y="-4035"/>
                    </a:cubicBezTo>
                    <a:cubicBezTo>
                      <a:pt x="-539" y="-4591"/>
                      <a:pt x="-1038" y="-4965"/>
                      <a:pt x="-1578" y="-496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6" name="Figura a mano libera: forma 1445">
                <a:extLst>
                  <a:ext uri="{FF2B5EF4-FFF2-40B4-BE49-F238E27FC236}">
                    <a16:creationId xmlns:a16="http://schemas.microsoft.com/office/drawing/2014/main" id="{BE7A89D2-E0A6-42E6-8728-BE6FC117BA9E}"/>
                  </a:ext>
                </a:extLst>
              </p:cNvPr>
              <p:cNvSpPr/>
              <p:nvPr/>
            </p:nvSpPr>
            <p:spPr>
              <a:xfrm flipV="1">
                <a:off x="7080526" y="2919251"/>
                <a:ext cx="62940" cy="63348"/>
              </a:xfrm>
              <a:custGeom>
                <a:avLst/>
                <a:gdLst>
                  <a:gd name="connsiteX0" fmla="*/ -1614 w 62940"/>
                  <a:gd name="connsiteY0" fmla="*/ 47129 h 63348"/>
                  <a:gd name="connsiteX1" fmla="*/ -2815 w 62940"/>
                  <a:gd name="connsiteY1" fmla="*/ 48314 h 63348"/>
                  <a:gd name="connsiteX2" fmla="*/ -2825 w 62940"/>
                  <a:gd name="connsiteY2" fmla="*/ 48964 h 63348"/>
                  <a:gd name="connsiteX3" fmla="*/ -2332 w 62940"/>
                  <a:gd name="connsiteY3" fmla="*/ 57414 h 63348"/>
                  <a:gd name="connsiteX4" fmla="*/ -1006 w 62940"/>
                  <a:gd name="connsiteY4" fmla="*/ 58464 h 63348"/>
                  <a:gd name="connsiteX5" fmla="*/ 49 w 62940"/>
                  <a:gd name="connsiteY5" fmla="*/ 57139 h 63348"/>
                  <a:gd name="connsiteX6" fmla="*/ -424 w 62940"/>
                  <a:gd name="connsiteY6" fmla="*/ 48964 h 63348"/>
                  <a:gd name="connsiteX7" fmla="*/ -419 w 62940"/>
                  <a:gd name="connsiteY7" fmla="*/ 48340 h 63348"/>
                  <a:gd name="connsiteX8" fmla="*/ -1604 w 62940"/>
                  <a:gd name="connsiteY8" fmla="*/ 47129 h 63348"/>
                  <a:gd name="connsiteX9" fmla="*/ 1182 w 62940"/>
                  <a:gd name="connsiteY9" fmla="*/ 29484 h 63348"/>
                  <a:gd name="connsiteX10" fmla="*/ 49 w 62940"/>
                  <a:gd name="connsiteY10" fmla="*/ 30300 h 63348"/>
                  <a:gd name="connsiteX11" fmla="*/ -2092 w 62940"/>
                  <a:gd name="connsiteY11" fmla="*/ 39208 h 63348"/>
                  <a:gd name="connsiteX12" fmla="*/ -1100 w 62940"/>
                  <a:gd name="connsiteY12" fmla="*/ 40570 h 63348"/>
                  <a:gd name="connsiteX13" fmla="*/ 267 w 62940"/>
                  <a:gd name="connsiteY13" fmla="*/ 39572 h 63348"/>
                  <a:gd name="connsiteX14" fmla="*/ 2310 w 62940"/>
                  <a:gd name="connsiteY14" fmla="*/ 31064 h 63348"/>
                  <a:gd name="connsiteX15" fmla="*/ 1561 w 62940"/>
                  <a:gd name="connsiteY15" fmla="*/ 29541 h 63348"/>
                  <a:gd name="connsiteX16" fmla="*/ 10074 w 62940"/>
                  <a:gd name="connsiteY16" fmla="*/ 14075 h 63348"/>
                  <a:gd name="connsiteX17" fmla="*/ 9186 w 62940"/>
                  <a:gd name="connsiteY17" fmla="*/ 14464 h 63348"/>
                  <a:gd name="connsiteX18" fmla="*/ 3796 w 62940"/>
                  <a:gd name="connsiteY18" fmla="*/ 21917 h 63348"/>
                  <a:gd name="connsiteX19" fmla="*/ 4243 w 62940"/>
                  <a:gd name="connsiteY19" fmla="*/ 23549 h 63348"/>
                  <a:gd name="connsiteX20" fmla="*/ 5875 w 62940"/>
                  <a:gd name="connsiteY20" fmla="*/ 23112 h 63348"/>
                  <a:gd name="connsiteX21" fmla="*/ 10963 w 62940"/>
                  <a:gd name="connsiteY21" fmla="*/ 16065 h 63348"/>
                  <a:gd name="connsiteX22" fmla="*/ 10875 w 62940"/>
                  <a:gd name="connsiteY22" fmla="*/ 14371 h 63348"/>
                  <a:gd name="connsiteX23" fmla="*/ 24299 w 62940"/>
                  <a:gd name="connsiteY23" fmla="*/ 3358 h 63348"/>
                  <a:gd name="connsiteX24" fmla="*/ 23754 w 62940"/>
                  <a:gd name="connsiteY24" fmla="*/ 3488 h 63348"/>
                  <a:gd name="connsiteX25" fmla="*/ 15963 w 62940"/>
                  <a:gd name="connsiteY25" fmla="*/ 8285 h 63348"/>
                  <a:gd name="connsiteX26" fmla="*/ 15724 w 62940"/>
                  <a:gd name="connsiteY26" fmla="*/ 9963 h 63348"/>
                  <a:gd name="connsiteX27" fmla="*/ 17397 w 62940"/>
                  <a:gd name="connsiteY27" fmla="*/ 10208 h 63348"/>
                  <a:gd name="connsiteX28" fmla="*/ 24834 w 62940"/>
                  <a:gd name="connsiteY28" fmla="*/ 5624 h 63348"/>
                  <a:gd name="connsiteX29" fmla="*/ 25365 w 62940"/>
                  <a:gd name="connsiteY29" fmla="*/ 4012 h 63348"/>
                  <a:gd name="connsiteX30" fmla="*/ 41180 w 62940"/>
                  <a:gd name="connsiteY30" fmla="*/ -2510 h 63348"/>
                  <a:gd name="connsiteX31" fmla="*/ 40915 w 62940"/>
                  <a:gd name="connsiteY31" fmla="*/ -2479 h 63348"/>
                  <a:gd name="connsiteX32" fmla="*/ 32168 w 62940"/>
                  <a:gd name="connsiteY32" fmla="*/ -41 h 63348"/>
                  <a:gd name="connsiteX33" fmla="*/ 31419 w 62940"/>
                  <a:gd name="connsiteY33" fmla="*/ 1482 h 63348"/>
                  <a:gd name="connsiteX34" fmla="*/ 32937 w 62940"/>
                  <a:gd name="connsiteY34" fmla="*/ 2225 h 63348"/>
                  <a:gd name="connsiteX35" fmla="*/ 41434 w 62940"/>
                  <a:gd name="connsiteY35" fmla="*/ -140 h 63348"/>
                  <a:gd name="connsiteX36" fmla="*/ 42349 w 62940"/>
                  <a:gd name="connsiteY36" fmla="*/ -1569 h 63348"/>
                  <a:gd name="connsiteX37" fmla="*/ 41180 w 62940"/>
                  <a:gd name="connsiteY37" fmla="*/ -2510 h 63348"/>
                  <a:gd name="connsiteX38" fmla="*/ 58918 w 62940"/>
                  <a:gd name="connsiteY38" fmla="*/ -4875 h 63348"/>
                  <a:gd name="connsiteX39" fmla="*/ 58850 w 62940"/>
                  <a:gd name="connsiteY39" fmla="*/ -4875 h 63348"/>
                  <a:gd name="connsiteX40" fmla="*/ 49849 w 62940"/>
                  <a:gd name="connsiteY40" fmla="*/ -4033 h 63348"/>
                  <a:gd name="connsiteX41" fmla="*/ 48815 w 62940"/>
                  <a:gd name="connsiteY41" fmla="*/ -2692 h 63348"/>
                  <a:gd name="connsiteX42" fmla="*/ 50155 w 62940"/>
                  <a:gd name="connsiteY42" fmla="*/ -1658 h 63348"/>
                  <a:gd name="connsiteX43" fmla="*/ 58986 w 62940"/>
                  <a:gd name="connsiteY43" fmla="*/ -2484 h 63348"/>
                  <a:gd name="connsiteX44" fmla="*/ 60113 w 62940"/>
                  <a:gd name="connsiteY44" fmla="*/ -3747 h 63348"/>
                  <a:gd name="connsiteX45" fmla="*/ 58918 w 62940"/>
                  <a:gd name="connsiteY45" fmla="*/ -4875 h 6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62940" h="63348">
                    <a:moveTo>
                      <a:pt x="-1614" y="47129"/>
                    </a:moveTo>
                    <a:cubicBezTo>
                      <a:pt x="-2274" y="47129"/>
                      <a:pt x="-2815" y="47659"/>
                      <a:pt x="-2815" y="48314"/>
                    </a:cubicBezTo>
                    <a:lnTo>
                      <a:pt x="-2825" y="48964"/>
                    </a:lnTo>
                    <a:cubicBezTo>
                      <a:pt x="-2825" y="51713"/>
                      <a:pt x="-2659" y="54556"/>
                      <a:pt x="-2332" y="57414"/>
                    </a:cubicBezTo>
                    <a:cubicBezTo>
                      <a:pt x="-2253" y="58069"/>
                      <a:pt x="-1666" y="58547"/>
                      <a:pt x="-1006" y="58464"/>
                    </a:cubicBezTo>
                    <a:cubicBezTo>
                      <a:pt x="-351" y="58391"/>
                      <a:pt x="122" y="57799"/>
                      <a:pt x="49" y="57139"/>
                    </a:cubicBezTo>
                    <a:cubicBezTo>
                      <a:pt x="-268" y="54374"/>
                      <a:pt x="-424" y="51619"/>
                      <a:pt x="-424" y="48964"/>
                    </a:cubicBezTo>
                    <a:lnTo>
                      <a:pt x="-419" y="48340"/>
                    </a:lnTo>
                    <a:cubicBezTo>
                      <a:pt x="-419" y="47680"/>
                      <a:pt x="-949" y="47139"/>
                      <a:pt x="-1604" y="47129"/>
                    </a:cubicBezTo>
                    <a:close/>
                    <a:moveTo>
                      <a:pt x="1182" y="29484"/>
                    </a:moveTo>
                    <a:cubicBezTo>
                      <a:pt x="678" y="29484"/>
                      <a:pt x="215" y="29796"/>
                      <a:pt x="49" y="30300"/>
                    </a:cubicBezTo>
                    <a:cubicBezTo>
                      <a:pt x="-902" y="33112"/>
                      <a:pt x="-1614" y="36111"/>
                      <a:pt x="-2092" y="39208"/>
                    </a:cubicBezTo>
                    <a:cubicBezTo>
                      <a:pt x="-2196" y="39863"/>
                      <a:pt x="-1749" y="40471"/>
                      <a:pt x="-1100" y="40570"/>
                    </a:cubicBezTo>
                    <a:cubicBezTo>
                      <a:pt x="-450" y="40674"/>
                      <a:pt x="168" y="40222"/>
                      <a:pt x="267" y="39572"/>
                    </a:cubicBezTo>
                    <a:cubicBezTo>
                      <a:pt x="725" y="36610"/>
                      <a:pt x="1416" y="33746"/>
                      <a:pt x="2310" y="31064"/>
                    </a:cubicBezTo>
                    <a:cubicBezTo>
                      <a:pt x="2523" y="30430"/>
                      <a:pt x="2190" y="29755"/>
                      <a:pt x="1561" y="29541"/>
                    </a:cubicBezTo>
                    <a:close/>
                    <a:moveTo>
                      <a:pt x="10074" y="14075"/>
                    </a:moveTo>
                    <a:lnTo>
                      <a:pt x="9186" y="14464"/>
                    </a:lnTo>
                    <a:cubicBezTo>
                      <a:pt x="7138" y="16746"/>
                      <a:pt x="5329" y="19256"/>
                      <a:pt x="3796" y="21917"/>
                    </a:cubicBezTo>
                    <a:cubicBezTo>
                      <a:pt x="3469" y="22489"/>
                      <a:pt x="3666" y="23221"/>
                      <a:pt x="4243" y="23549"/>
                    </a:cubicBezTo>
                    <a:cubicBezTo>
                      <a:pt x="4809" y="23876"/>
                      <a:pt x="5548" y="23684"/>
                      <a:pt x="5875" y="23112"/>
                    </a:cubicBezTo>
                    <a:cubicBezTo>
                      <a:pt x="7320" y="20592"/>
                      <a:pt x="9030" y="18222"/>
                      <a:pt x="10963" y="16065"/>
                    </a:cubicBezTo>
                    <a:cubicBezTo>
                      <a:pt x="11405" y="15576"/>
                      <a:pt x="11368" y="14818"/>
                      <a:pt x="10875" y="14371"/>
                    </a:cubicBezTo>
                    <a:close/>
                    <a:moveTo>
                      <a:pt x="24299" y="3358"/>
                    </a:moveTo>
                    <a:lnTo>
                      <a:pt x="23754" y="3488"/>
                    </a:lnTo>
                    <a:cubicBezTo>
                      <a:pt x="20957" y="4907"/>
                      <a:pt x="18333" y="6518"/>
                      <a:pt x="15963" y="8285"/>
                    </a:cubicBezTo>
                    <a:cubicBezTo>
                      <a:pt x="15438" y="8685"/>
                      <a:pt x="15329" y="9433"/>
                      <a:pt x="15724" y="9963"/>
                    </a:cubicBezTo>
                    <a:cubicBezTo>
                      <a:pt x="16119" y="10494"/>
                      <a:pt x="16867" y="10597"/>
                      <a:pt x="17397" y="10208"/>
                    </a:cubicBezTo>
                    <a:cubicBezTo>
                      <a:pt x="19653" y="8518"/>
                      <a:pt x="22158" y="6980"/>
                      <a:pt x="24834" y="5624"/>
                    </a:cubicBezTo>
                    <a:cubicBezTo>
                      <a:pt x="25427" y="5322"/>
                      <a:pt x="25666" y="4600"/>
                      <a:pt x="25365" y="4012"/>
                    </a:cubicBezTo>
                    <a:close/>
                    <a:moveTo>
                      <a:pt x="41180" y="-2510"/>
                    </a:moveTo>
                    <a:lnTo>
                      <a:pt x="40915" y="-2479"/>
                    </a:lnTo>
                    <a:cubicBezTo>
                      <a:pt x="37859" y="-1793"/>
                      <a:pt x="34912" y="-982"/>
                      <a:pt x="32168" y="-41"/>
                    </a:cubicBezTo>
                    <a:cubicBezTo>
                      <a:pt x="31534" y="177"/>
                      <a:pt x="31201" y="853"/>
                      <a:pt x="31419" y="1482"/>
                    </a:cubicBezTo>
                    <a:cubicBezTo>
                      <a:pt x="31633" y="2105"/>
                      <a:pt x="32319" y="2443"/>
                      <a:pt x="32937" y="2225"/>
                    </a:cubicBezTo>
                    <a:cubicBezTo>
                      <a:pt x="35608" y="1315"/>
                      <a:pt x="38467" y="520"/>
                      <a:pt x="41434" y="-140"/>
                    </a:cubicBezTo>
                    <a:cubicBezTo>
                      <a:pt x="42084" y="-280"/>
                      <a:pt x="42490" y="-925"/>
                      <a:pt x="42349" y="-1569"/>
                    </a:cubicBezTo>
                    <a:cubicBezTo>
                      <a:pt x="42224" y="-2125"/>
                      <a:pt x="41726" y="-2510"/>
                      <a:pt x="41180" y="-2510"/>
                    </a:cubicBezTo>
                    <a:close/>
                    <a:moveTo>
                      <a:pt x="58918" y="-4875"/>
                    </a:moveTo>
                    <a:lnTo>
                      <a:pt x="58850" y="-4875"/>
                    </a:lnTo>
                    <a:cubicBezTo>
                      <a:pt x="55748" y="-4693"/>
                      <a:pt x="52713" y="-4407"/>
                      <a:pt x="49849" y="-4033"/>
                    </a:cubicBezTo>
                    <a:cubicBezTo>
                      <a:pt x="49189" y="-3950"/>
                      <a:pt x="48726" y="-3352"/>
                      <a:pt x="48815" y="-2692"/>
                    </a:cubicBezTo>
                    <a:cubicBezTo>
                      <a:pt x="48898" y="-2037"/>
                      <a:pt x="49495" y="-1575"/>
                      <a:pt x="50155" y="-1658"/>
                    </a:cubicBezTo>
                    <a:cubicBezTo>
                      <a:pt x="52967" y="-2027"/>
                      <a:pt x="55940" y="-2302"/>
                      <a:pt x="58986" y="-2484"/>
                    </a:cubicBezTo>
                    <a:cubicBezTo>
                      <a:pt x="59651" y="-2526"/>
                      <a:pt x="60150" y="-3087"/>
                      <a:pt x="60113" y="-3747"/>
                    </a:cubicBezTo>
                    <a:cubicBezTo>
                      <a:pt x="60077" y="-4386"/>
                      <a:pt x="59547" y="-4875"/>
                      <a:pt x="58918" y="-487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7" name="Figura a mano libera: forma 1446">
                <a:extLst>
                  <a:ext uri="{FF2B5EF4-FFF2-40B4-BE49-F238E27FC236}">
                    <a16:creationId xmlns:a16="http://schemas.microsoft.com/office/drawing/2014/main" id="{8C11BE0F-EC5A-493E-AA66-365F36030828}"/>
                  </a:ext>
                </a:extLst>
              </p:cNvPr>
              <p:cNvSpPr/>
              <p:nvPr/>
            </p:nvSpPr>
            <p:spPr>
              <a:xfrm flipV="1">
                <a:off x="7150132" y="2980390"/>
                <a:ext cx="7187" cy="2463"/>
              </a:xfrm>
              <a:custGeom>
                <a:avLst/>
                <a:gdLst>
                  <a:gd name="connsiteX0" fmla="*/ -1699 w 7187"/>
                  <a:gd name="connsiteY0" fmla="*/ -4808 h 2463"/>
                  <a:gd name="connsiteX1" fmla="*/ -2895 w 7187"/>
                  <a:gd name="connsiteY1" fmla="*/ -3612 h 2463"/>
                  <a:gd name="connsiteX2" fmla="*/ -1699 w 7187"/>
                  <a:gd name="connsiteY2" fmla="*/ -2412 h 2463"/>
                  <a:gd name="connsiteX3" fmla="*/ 3056 w 7187"/>
                  <a:gd name="connsiteY3" fmla="*/ -2344 h 2463"/>
                  <a:gd name="connsiteX4" fmla="*/ 3087 w 7187"/>
                  <a:gd name="connsiteY4" fmla="*/ -2344 h 2463"/>
                  <a:gd name="connsiteX5" fmla="*/ 4293 w 7187"/>
                  <a:gd name="connsiteY5" fmla="*/ -3508 h 2463"/>
                  <a:gd name="connsiteX6" fmla="*/ 3124 w 7187"/>
                  <a:gd name="connsiteY6" fmla="*/ -4735 h 2463"/>
                  <a:gd name="connsiteX7" fmla="*/ -1699 w 7187"/>
                  <a:gd name="connsiteY7" fmla="*/ -4808 h 2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87" h="2463">
                    <a:moveTo>
                      <a:pt x="-1699" y="-4808"/>
                    </a:moveTo>
                    <a:cubicBezTo>
                      <a:pt x="-2359" y="-4808"/>
                      <a:pt x="-2895" y="-4272"/>
                      <a:pt x="-2895" y="-3612"/>
                    </a:cubicBezTo>
                    <a:cubicBezTo>
                      <a:pt x="-2895" y="-2947"/>
                      <a:pt x="-2359" y="-2412"/>
                      <a:pt x="-1699" y="-2412"/>
                    </a:cubicBezTo>
                    <a:cubicBezTo>
                      <a:pt x="-145" y="-2412"/>
                      <a:pt x="1455" y="-2386"/>
                      <a:pt x="3056" y="-2344"/>
                    </a:cubicBezTo>
                    <a:lnTo>
                      <a:pt x="3087" y="-2344"/>
                    </a:lnTo>
                    <a:cubicBezTo>
                      <a:pt x="3737" y="-2344"/>
                      <a:pt x="4272" y="-2859"/>
                      <a:pt x="4293" y="-3508"/>
                    </a:cubicBezTo>
                    <a:cubicBezTo>
                      <a:pt x="4303" y="-4168"/>
                      <a:pt x="3784" y="-4719"/>
                      <a:pt x="3124" y="-4735"/>
                    </a:cubicBezTo>
                    <a:cubicBezTo>
                      <a:pt x="1497" y="-4782"/>
                      <a:pt x="-125" y="-4808"/>
                      <a:pt x="-1699" y="-4808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8" name="Figura a mano libera: forma 1447">
                <a:extLst>
                  <a:ext uri="{FF2B5EF4-FFF2-40B4-BE49-F238E27FC236}">
                    <a16:creationId xmlns:a16="http://schemas.microsoft.com/office/drawing/2014/main" id="{C408F2A0-0A15-4C28-AA19-03198ACECC08}"/>
                  </a:ext>
                </a:extLst>
              </p:cNvPr>
              <p:cNvSpPr/>
              <p:nvPr/>
            </p:nvSpPr>
            <p:spPr>
              <a:xfrm flipV="1">
                <a:off x="7162860" y="2965874"/>
                <a:ext cx="26370" cy="31890"/>
              </a:xfrm>
              <a:custGeom>
                <a:avLst/>
                <a:gdLst>
                  <a:gd name="connsiteX0" fmla="*/ -2932 w 26370"/>
                  <a:gd name="connsiteY0" fmla="*/ 27083 h 31890"/>
                  <a:gd name="connsiteX1" fmla="*/ -2932 w 26370"/>
                  <a:gd name="connsiteY1" fmla="*/ -4807 h 31890"/>
                  <a:gd name="connsiteX2" fmla="*/ 23439 w 26370"/>
                  <a:gd name="connsiteY2" fmla="*/ 14204 h 3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370" h="31890">
                    <a:moveTo>
                      <a:pt x="-2932" y="27083"/>
                    </a:moveTo>
                    <a:lnTo>
                      <a:pt x="-2932" y="-4807"/>
                    </a:lnTo>
                    <a:lnTo>
                      <a:pt x="23439" y="14204"/>
                    </a:lnTo>
                    <a:close/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9" name="Figura a mano libera: forma 1448">
                <a:extLst>
                  <a:ext uri="{FF2B5EF4-FFF2-40B4-BE49-F238E27FC236}">
                    <a16:creationId xmlns:a16="http://schemas.microsoft.com/office/drawing/2014/main" id="{AC1D34A7-240E-4054-8FDD-907D4407AB7D}"/>
                  </a:ext>
                </a:extLst>
              </p:cNvPr>
              <p:cNvSpPr/>
              <p:nvPr/>
            </p:nvSpPr>
            <p:spPr>
              <a:xfrm flipV="1">
                <a:off x="7229339" y="2903294"/>
                <a:ext cx="3752" cy="6985"/>
              </a:xfrm>
              <a:custGeom>
                <a:avLst/>
                <a:gdLst>
                  <a:gd name="connsiteX0" fmla="*/ -447 w 3752"/>
                  <a:gd name="connsiteY0" fmla="*/ 2015 h 6985"/>
                  <a:gd name="connsiteX1" fmla="*/ -171 w 3752"/>
                  <a:gd name="connsiteY1" fmla="*/ 1978 h 6985"/>
                  <a:gd name="connsiteX2" fmla="*/ 691 w 3752"/>
                  <a:gd name="connsiteY2" fmla="*/ 518 h 6985"/>
                  <a:gd name="connsiteX3" fmla="*/ -707 w 3752"/>
                  <a:gd name="connsiteY3" fmla="*/ -4180 h 6985"/>
                  <a:gd name="connsiteX4" fmla="*/ -2240 w 3752"/>
                  <a:gd name="connsiteY4" fmla="*/ -4898 h 6985"/>
                  <a:gd name="connsiteX5" fmla="*/ -2952 w 3752"/>
                  <a:gd name="connsiteY5" fmla="*/ -3359 h 6985"/>
                  <a:gd name="connsiteX6" fmla="*/ -1632 w 3752"/>
                  <a:gd name="connsiteY6" fmla="*/ 1116 h 6985"/>
                  <a:gd name="connsiteX7" fmla="*/ -447 w 3752"/>
                  <a:gd name="connsiteY7" fmla="*/ 2015 h 6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52" h="6985">
                    <a:moveTo>
                      <a:pt x="-447" y="2015"/>
                    </a:moveTo>
                    <a:lnTo>
                      <a:pt x="-171" y="1978"/>
                    </a:lnTo>
                    <a:cubicBezTo>
                      <a:pt x="468" y="1807"/>
                      <a:pt x="853" y="1157"/>
                      <a:pt x="691" y="518"/>
                    </a:cubicBezTo>
                    <a:cubicBezTo>
                      <a:pt x="-57" y="-2393"/>
                      <a:pt x="-681" y="-4108"/>
                      <a:pt x="-707" y="-4180"/>
                    </a:cubicBezTo>
                    <a:cubicBezTo>
                      <a:pt x="-935" y="-4799"/>
                      <a:pt x="-1621" y="-5127"/>
                      <a:pt x="-2240" y="-4898"/>
                    </a:cubicBezTo>
                    <a:cubicBezTo>
                      <a:pt x="-2863" y="-4669"/>
                      <a:pt x="-3175" y="-3978"/>
                      <a:pt x="-2952" y="-3359"/>
                    </a:cubicBezTo>
                    <a:cubicBezTo>
                      <a:pt x="-2947" y="-3344"/>
                      <a:pt x="-2344" y="-1670"/>
                      <a:pt x="-1632" y="1116"/>
                    </a:cubicBezTo>
                    <a:cubicBezTo>
                      <a:pt x="-1491" y="1661"/>
                      <a:pt x="-987" y="2025"/>
                      <a:pt x="-447" y="201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0" name="Figura a mano libera: forma 1449">
                <a:extLst>
                  <a:ext uri="{FF2B5EF4-FFF2-40B4-BE49-F238E27FC236}">
                    <a16:creationId xmlns:a16="http://schemas.microsoft.com/office/drawing/2014/main" id="{8C076E8A-A887-4839-A4AB-BDAF39BF61EC}"/>
                  </a:ext>
                </a:extLst>
              </p:cNvPr>
              <p:cNvSpPr/>
              <p:nvPr/>
            </p:nvSpPr>
            <p:spPr>
              <a:xfrm flipV="1">
                <a:off x="7173692" y="2832242"/>
                <a:ext cx="61779" cy="64655"/>
              </a:xfrm>
              <a:custGeom>
                <a:avLst/>
                <a:gdLst>
                  <a:gd name="connsiteX0" fmla="*/ 57625 w 61779"/>
                  <a:gd name="connsiteY0" fmla="*/ 6274 h 64655"/>
                  <a:gd name="connsiteX1" fmla="*/ 58799 w 61779"/>
                  <a:gd name="connsiteY1" fmla="*/ 5063 h 64655"/>
                  <a:gd name="connsiteX2" fmla="*/ 58789 w 61779"/>
                  <a:gd name="connsiteY2" fmla="*/ 4418 h 64655"/>
                  <a:gd name="connsiteX3" fmla="*/ 58113 w 61779"/>
                  <a:gd name="connsiteY3" fmla="*/ -4022 h 64655"/>
                  <a:gd name="connsiteX4" fmla="*/ 56767 w 61779"/>
                  <a:gd name="connsiteY4" fmla="*/ -5051 h 64655"/>
                  <a:gd name="connsiteX5" fmla="*/ 55743 w 61779"/>
                  <a:gd name="connsiteY5" fmla="*/ -3700 h 64655"/>
                  <a:gd name="connsiteX6" fmla="*/ 56393 w 61779"/>
                  <a:gd name="connsiteY6" fmla="*/ 4465 h 64655"/>
                  <a:gd name="connsiteX7" fmla="*/ 56403 w 61779"/>
                  <a:gd name="connsiteY7" fmla="*/ 5089 h 64655"/>
                  <a:gd name="connsiteX8" fmla="*/ 57609 w 61779"/>
                  <a:gd name="connsiteY8" fmla="*/ 6274 h 64655"/>
                  <a:gd name="connsiteX9" fmla="*/ 55213 w 61779"/>
                  <a:gd name="connsiteY9" fmla="*/ 23975 h 64655"/>
                  <a:gd name="connsiteX10" fmla="*/ 56331 w 61779"/>
                  <a:gd name="connsiteY10" fmla="*/ 23139 h 64655"/>
                  <a:gd name="connsiteX11" fmla="*/ 58274 w 61779"/>
                  <a:gd name="connsiteY11" fmla="*/ 14184 h 64655"/>
                  <a:gd name="connsiteX12" fmla="*/ 57245 w 61779"/>
                  <a:gd name="connsiteY12" fmla="*/ 12843 h 64655"/>
                  <a:gd name="connsiteX13" fmla="*/ 55905 w 61779"/>
                  <a:gd name="connsiteY13" fmla="*/ 13872 h 64655"/>
                  <a:gd name="connsiteX14" fmla="*/ 54049 w 61779"/>
                  <a:gd name="connsiteY14" fmla="*/ 22427 h 64655"/>
                  <a:gd name="connsiteX15" fmla="*/ 54829 w 61779"/>
                  <a:gd name="connsiteY15" fmla="*/ 23924 h 64655"/>
                  <a:gd name="connsiteX16" fmla="*/ 46659 w 61779"/>
                  <a:gd name="connsiteY16" fmla="*/ 39583 h 64655"/>
                  <a:gd name="connsiteX17" fmla="*/ 47542 w 61779"/>
                  <a:gd name="connsiteY17" fmla="*/ 39162 h 64655"/>
                  <a:gd name="connsiteX18" fmla="*/ 52760 w 61779"/>
                  <a:gd name="connsiteY18" fmla="*/ 31600 h 64655"/>
                  <a:gd name="connsiteX19" fmla="*/ 52282 w 61779"/>
                  <a:gd name="connsiteY19" fmla="*/ 29978 h 64655"/>
                  <a:gd name="connsiteX20" fmla="*/ 50660 w 61779"/>
                  <a:gd name="connsiteY20" fmla="*/ 30451 h 64655"/>
                  <a:gd name="connsiteX21" fmla="*/ 45723 w 61779"/>
                  <a:gd name="connsiteY21" fmla="*/ 37603 h 64655"/>
                  <a:gd name="connsiteX22" fmla="*/ 45853 w 61779"/>
                  <a:gd name="connsiteY22" fmla="*/ 39292 h 64655"/>
                  <a:gd name="connsiteX23" fmla="*/ 32678 w 61779"/>
                  <a:gd name="connsiteY23" fmla="*/ 50606 h 64655"/>
                  <a:gd name="connsiteX24" fmla="*/ 33213 w 61779"/>
                  <a:gd name="connsiteY24" fmla="*/ 50466 h 64655"/>
                  <a:gd name="connsiteX25" fmla="*/ 40890 w 61779"/>
                  <a:gd name="connsiteY25" fmla="*/ 45492 h 64655"/>
                  <a:gd name="connsiteX26" fmla="*/ 41098 w 61779"/>
                  <a:gd name="connsiteY26" fmla="*/ 43813 h 64655"/>
                  <a:gd name="connsiteX27" fmla="*/ 39419 w 61779"/>
                  <a:gd name="connsiteY27" fmla="*/ 43605 h 64655"/>
                  <a:gd name="connsiteX28" fmla="*/ 32080 w 61779"/>
                  <a:gd name="connsiteY28" fmla="*/ 48356 h 64655"/>
                  <a:gd name="connsiteX29" fmla="*/ 31592 w 61779"/>
                  <a:gd name="connsiteY29" fmla="*/ 49972 h 64655"/>
                  <a:gd name="connsiteX30" fmla="*/ 15927 w 61779"/>
                  <a:gd name="connsiteY30" fmla="*/ 56838 h 64655"/>
                  <a:gd name="connsiteX31" fmla="*/ 16182 w 61779"/>
                  <a:gd name="connsiteY31" fmla="*/ 56801 h 64655"/>
                  <a:gd name="connsiteX32" fmla="*/ 24882 w 61779"/>
                  <a:gd name="connsiteY32" fmla="*/ 54171 h 64655"/>
                  <a:gd name="connsiteX33" fmla="*/ 25594 w 61779"/>
                  <a:gd name="connsiteY33" fmla="*/ 52633 h 64655"/>
                  <a:gd name="connsiteX34" fmla="*/ 24061 w 61779"/>
                  <a:gd name="connsiteY34" fmla="*/ 51926 h 64655"/>
                  <a:gd name="connsiteX35" fmla="*/ 15615 w 61779"/>
                  <a:gd name="connsiteY35" fmla="*/ 54478 h 64655"/>
                  <a:gd name="connsiteX36" fmla="*/ 14737 w 61779"/>
                  <a:gd name="connsiteY36" fmla="*/ 55923 h 64655"/>
                  <a:gd name="connsiteX37" fmla="*/ 15927 w 61779"/>
                  <a:gd name="connsiteY37" fmla="*/ 56838 h 64655"/>
                  <a:gd name="connsiteX38" fmla="*/ -1759 w 61779"/>
                  <a:gd name="connsiteY38" fmla="*/ 59592 h 64655"/>
                  <a:gd name="connsiteX39" fmla="*/ -1686 w 61779"/>
                  <a:gd name="connsiteY39" fmla="*/ 59587 h 64655"/>
                  <a:gd name="connsiteX40" fmla="*/ 7295 w 61779"/>
                  <a:gd name="connsiteY40" fmla="*/ 58553 h 64655"/>
                  <a:gd name="connsiteX41" fmla="*/ 8298 w 61779"/>
                  <a:gd name="connsiteY41" fmla="*/ 57191 h 64655"/>
                  <a:gd name="connsiteX42" fmla="*/ 6936 w 61779"/>
                  <a:gd name="connsiteY42" fmla="*/ 56188 h 64655"/>
                  <a:gd name="connsiteX43" fmla="*/ -1884 w 61779"/>
                  <a:gd name="connsiteY43" fmla="*/ 57201 h 64655"/>
                  <a:gd name="connsiteX44" fmla="*/ -2975 w 61779"/>
                  <a:gd name="connsiteY44" fmla="*/ 58490 h 64655"/>
                  <a:gd name="connsiteX45" fmla="*/ -1759 w 61779"/>
                  <a:gd name="connsiteY45" fmla="*/ 59592 h 64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61779" h="64655">
                    <a:moveTo>
                      <a:pt x="57625" y="6274"/>
                    </a:moveTo>
                    <a:cubicBezTo>
                      <a:pt x="58280" y="6258"/>
                      <a:pt x="58805" y="5717"/>
                      <a:pt x="58799" y="5063"/>
                    </a:cubicBezTo>
                    <a:lnTo>
                      <a:pt x="58789" y="4418"/>
                    </a:lnTo>
                    <a:cubicBezTo>
                      <a:pt x="58727" y="1664"/>
                      <a:pt x="58493" y="-1174"/>
                      <a:pt x="58113" y="-4022"/>
                    </a:cubicBezTo>
                    <a:cubicBezTo>
                      <a:pt x="58025" y="-4672"/>
                      <a:pt x="57427" y="-5145"/>
                      <a:pt x="56767" y="-5051"/>
                    </a:cubicBezTo>
                    <a:cubicBezTo>
                      <a:pt x="56107" y="-4958"/>
                      <a:pt x="55650" y="-4355"/>
                      <a:pt x="55743" y="-3700"/>
                    </a:cubicBezTo>
                    <a:cubicBezTo>
                      <a:pt x="56112" y="-940"/>
                      <a:pt x="56331" y="1809"/>
                      <a:pt x="56393" y="4465"/>
                    </a:cubicBezTo>
                    <a:lnTo>
                      <a:pt x="56403" y="5089"/>
                    </a:lnTo>
                    <a:cubicBezTo>
                      <a:pt x="56414" y="5754"/>
                      <a:pt x="56949" y="6284"/>
                      <a:pt x="57609" y="6274"/>
                    </a:cubicBezTo>
                    <a:close/>
                    <a:moveTo>
                      <a:pt x="55213" y="23975"/>
                    </a:moveTo>
                    <a:cubicBezTo>
                      <a:pt x="55712" y="23965"/>
                      <a:pt x="56170" y="23638"/>
                      <a:pt x="56331" y="23139"/>
                    </a:cubicBezTo>
                    <a:cubicBezTo>
                      <a:pt x="57214" y="20301"/>
                      <a:pt x="57864" y="17292"/>
                      <a:pt x="58274" y="14184"/>
                    </a:cubicBezTo>
                    <a:cubicBezTo>
                      <a:pt x="58363" y="13524"/>
                      <a:pt x="57900" y="12926"/>
                      <a:pt x="57245" y="12843"/>
                    </a:cubicBezTo>
                    <a:cubicBezTo>
                      <a:pt x="56596" y="12755"/>
                      <a:pt x="55988" y="13217"/>
                      <a:pt x="55905" y="13872"/>
                    </a:cubicBezTo>
                    <a:cubicBezTo>
                      <a:pt x="55510" y="16840"/>
                      <a:pt x="54886" y="19719"/>
                      <a:pt x="54049" y="22427"/>
                    </a:cubicBezTo>
                    <a:cubicBezTo>
                      <a:pt x="53846" y="23056"/>
                      <a:pt x="54200" y="23731"/>
                      <a:pt x="54829" y="23924"/>
                    </a:cubicBezTo>
                    <a:close/>
                    <a:moveTo>
                      <a:pt x="46659" y="39583"/>
                    </a:moveTo>
                    <a:lnTo>
                      <a:pt x="47542" y="39162"/>
                    </a:lnTo>
                    <a:cubicBezTo>
                      <a:pt x="49527" y="36839"/>
                      <a:pt x="51284" y="34292"/>
                      <a:pt x="52760" y="31600"/>
                    </a:cubicBezTo>
                    <a:cubicBezTo>
                      <a:pt x="53077" y="31018"/>
                      <a:pt x="52864" y="30290"/>
                      <a:pt x="52282" y="29978"/>
                    </a:cubicBezTo>
                    <a:cubicBezTo>
                      <a:pt x="51700" y="29661"/>
                      <a:pt x="50978" y="29869"/>
                      <a:pt x="50660" y="30451"/>
                    </a:cubicBezTo>
                    <a:cubicBezTo>
                      <a:pt x="49268" y="32998"/>
                      <a:pt x="47610" y="35409"/>
                      <a:pt x="45723" y="37603"/>
                    </a:cubicBezTo>
                    <a:cubicBezTo>
                      <a:pt x="45297" y="38107"/>
                      <a:pt x="45354" y="38860"/>
                      <a:pt x="45853" y="39292"/>
                    </a:cubicBezTo>
                    <a:close/>
                    <a:moveTo>
                      <a:pt x="32678" y="50606"/>
                    </a:moveTo>
                    <a:lnTo>
                      <a:pt x="33213" y="50466"/>
                    </a:lnTo>
                    <a:cubicBezTo>
                      <a:pt x="35978" y="48985"/>
                      <a:pt x="38561" y="47311"/>
                      <a:pt x="40890" y="45492"/>
                    </a:cubicBezTo>
                    <a:cubicBezTo>
                      <a:pt x="41409" y="45087"/>
                      <a:pt x="41508" y="44333"/>
                      <a:pt x="41098" y="43813"/>
                    </a:cubicBezTo>
                    <a:cubicBezTo>
                      <a:pt x="40692" y="43288"/>
                      <a:pt x="39939" y="43200"/>
                      <a:pt x="39419" y="43605"/>
                    </a:cubicBezTo>
                    <a:cubicBezTo>
                      <a:pt x="37194" y="45341"/>
                      <a:pt x="34731" y="46937"/>
                      <a:pt x="32080" y="48356"/>
                    </a:cubicBezTo>
                    <a:cubicBezTo>
                      <a:pt x="31503" y="48668"/>
                      <a:pt x="31280" y="49390"/>
                      <a:pt x="31592" y="49972"/>
                    </a:cubicBezTo>
                    <a:close/>
                    <a:moveTo>
                      <a:pt x="15927" y="56838"/>
                    </a:moveTo>
                    <a:lnTo>
                      <a:pt x="16182" y="56801"/>
                    </a:lnTo>
                    <a:cubicBezTo>
                      <a:pt x="19228" y="56058"/>
                      <a:pt x="22154" y="55169"/>
                      <a:pt x="24882" y="54171"/>
                    </a:cubicBezTo>
                    <a:cubicBezTo>
                      <a:pt x="25501" y="53943"/>
                      <a:pt x="25818" y="53251"/>
                      <a:pt x="25594" y="52633"/>
                    </a:cubicBezTo>
                    <a:cubicBezTo>
                      <a:pt x="25365" y="52010"/>
                      <a:pt x="24679" y="51692"/>
                      <a:pt x="24061" y="51926"/>
                    </a:cubicBezTo>
                    <a:cubicBezTo>
                      <a:pt x="21410" y="52893"/>
                      <a:pt x="18573" y="53750"/>
                      <a:pt x="15615" y="54478"/>
                    </a:cubicBezTo>
                    <a:cubicBezTo>
                      <a:pt x="14976" y="54634"/>
                      <a:pt x="14581" y="55284"/>
                      <a:pt x="14737" y="55923"/>
                    </a:cubicBezTo>
                    <a:cubicBezTo>
                      <a:pt x="14872" y="56479"/>
                      <a:pt x="15371" y="56848"/>
                      <a:pt x="15927" y="56838"/>
                    </a:cubicBezTo>
                    <a:close/>
                    <a:moveTo>
                      <a:pt x="-1759" y="59592"/>
                    </a:moveTo>
                    <a:lnTo>
                      <a:pt x="-1686" y="59587"/>
                    </a:lnTo>
                    <a:cubicBezTo>
                      <a:pt x="1411" y="59337"/>
                      <a:pt x="4431" y="58989"/>
                      <a:pt x="7295" y="58553"/>
                    </a:cubicBezTo>
                    <a:cubicBezTo>
                      <a:pt x="7944" y="58454"/>
                      <a:pt x="8397" y="57846"/>
                      <a:pt x="8298" y="57191"/>
                    </a:cubicBezTo>
                    <a:cubicBezTo>
                      <a:pt x="8194" y="56536"/>
                      <a:pt x="7586" y="56084"/>
                      <a:pt x="6936" y="56188"/>
                    </a:cubicBezTo>
                    <a:cubicBezTo>
                      <a:pt x="4124" y="56619"/>
                      <a:pt x="1162" y="56957"/>
                      <a:pt x="-1884" y="57201"/>
                    </a:cubicBezTo>
                    <a:cubicBezTo>
                      <a:pt x="-2539" y="57253"/>
                      <a:pt x="-3032" y="57830"/>
                      <a:pt x="-2975" y="58490"/>
                    </a:cubicBezTo>
                    <a:cubicBezTo>
                      <a:pt x="-2928" y="59125"/>
                      <a:pt x="-2393" y="59603"/>
                      <a:pt x="-1759" y="59592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1" name="Figura a mano libera: forma 1450">
                <a:extLst>
                  <a:ext uri="{FF2B5EF4-FFF2-40B4-BE49-F238E27FC236}">
                    <a16:creationId xmlns:a16="http://schemas.microsoft.com/office/drawing/2014/main" id="{9E4BFDB3-462C-4D45-84F5-DCEB8163F927}"/>
                  </a:ext>
                </a:extLst>
              </p:cNvPr>
              <p:cNvSpPr/>
              <p:nvPr/>
            </p:nvSpPr>
            <p:spPr>
              <a:xfrm flipV="1">
                <a:off x="7159851" y="2831751"/>
                <a:ext cx="7182" cy="2435"/>
              </a:xfrm>
              <a:custGeom>
                <a:avLst/>
                <a:gdLst>
                  <a:gd name="connsiteX0" fmla="*/ 3102 w 7182"/>
                  <a:gd name="connsiteY0" fmla="*/ -2741 h 2435"/>
                  <a:gd name="connsiteX1" fmla="*/ 4272 w 7182"/>
                  <a:gd name="connsiteY1" fmla="*/ -3962 h 2435"/>
                  <a:gd name="connsiteX2" fmla="*/ 3050 w 7182"/>
                  <a:gd name="connsiteY2" fmla="*/ -5131 h 2435"/>
                  <a:gd name="connsiteX3" fmla="*/ -1711 w 7182"/>
                  <a:gd name="connsiteY3" fmla="*/ -5095 h 2435"/>
                  <a:gd name="connsiteX4" fmla="*/ -1747 w 7182"/>
                  <a:gd name="connsiteY4" fmla="*/ -5095 h 2435"/>
                  <a:gd name="connsiteX5" fmla="*/ -2911 w 7182"/>
                  <a:gd name="connsiteY5" fmla="*/ -3905 h 2435"/>
                  <a:gd name="connsiteX6" fmla="*/ -1721 w 7182"/>
                  <a:gd name="connsiteY6" fmla="*/ -2699 h 2435"/>
                  <a:gd name="connsiteX7" fmla="*/ 3102 w 7182"/>
                  <a:gd name="connsiteY7" fmla="*/ -2741 h 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82" h="2435">
                    <a:moveTo>
                      <a:pt x="3102" y="-2741"/>
                    </a:moveTo>
                    <a:cubicBezTo>
                      <a:pt x="3762" y="-2751"/>
                      <a:pt x="4287" y="-3297"/>
                      <a:pt x="4272" y="-3962"/>
                    </a:cubicBezTo>
                    <a:cubicBezTo>
                      <a:pt x="4256" y="-4617"/>
                      <a:pt x="3710" y="-5147"/>
                      <a:pt x="3050" y="-5131"/>
                    </a:cubicBezTo>
                    <a:cubicBezTo>
                      <a:pt x="1496" y="-5095"/>
                      <a:pt x="-105" y="-5085"/>
                      <a:pt x="-1711" y="-5095"/>
                    </a:cubicBezTo>
                    <a:lnTo>
                      <a:pt x="-1747" y="-5095"/>
                    </a:lnTo>
                    <a:cubicBezTo>
                      <a:pt x="-2391" y="-5079"/>
                      <a:pt x="-2911" y="-4549"/>
                      <a:pt x="-2911" y="-3905"/>
                    </a:cubicBezTo>
                    <a:cubicBezTo>
                      <a:pt x="-2916" y="-3245"/>
                      <a:pt x="-2386" y="-2704"/>
                      <a:pt x="-1721" y="-2699"/>
                    </a:cubicBezTo>
                    <a:cubicBezTo>
                      <a:pt x="-94" y="-2689"/>
                      <a:pt x="1522" y="-2704"/>
                      <a:pt x="3102" y="-2741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2" name="Figura a mano libera: forma 1451">
                <a:extLst>
                  <a:ext uri="{FF2B5EF4-FFF2-40B4-BE49-F238E27FC236}">
                    <a16:creationId xmlns:a16="http://schemas.microsoft.com/office/drawing/2014/main" id="{2572083D-AD3D-4BA9-B62F-69B12EBCF0E8}"/>
                  </a:ext>
                </a:extLst>
              </p:cNvPr>
              <p:cNvSpPr/>
              <p:nvPr/>
            </p:nvSpPr>
            <p:spPr>
              <a:xfrm flipV="1">
                <a:off x="7127878" y="2816630"/>
                <a:ext cx="26781" cy="31879"/>
              </a:xfrm>
              <a:custGeom>
                <a:avLst/>
                <a:gdLst>
                  <a:gd name="connsiteX0" fmla="*/ 23206 w 26781"/>
                  <a:gd name="connsiteY0" fmla="*/ -5133 h 31879"/>
                  <a:gd name="connsiteX1" fmla="*/ 23907 w 26781"/>
                  <a:gd name="connsiteY1" fmla="*/ 26747 h 31879"/>
                  <a:gd name="connsiteX2" fmla="*/ -2874 w 26781"/>
                  <a:gd name="connsiteY2" fmla="*/ 8318 h 31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781" h="31879">
                    <a:moveTo>
                      <a:pt x="23206" y="-5133"/>
                    </a:moveTo>
                    <a:lnTo>
                      <a:pt x="23907" y="26747"/>
                    </a:lnTo>
                    <a:lnTo>
                      <a:pt x="-2874" y="8318"/>
                    </a:lnTo>
                    <a:close/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3" name="Figura a mano libera: forma 1452">
                <a:extLst>
                  <a:ext uri="{FF2B5EF4-FFF2-40B4-BE49-F238E27FC236}">
                    <a16:creationId xmlns:a16="http://schemas.microsoft.com/office/drawing/2014/main" id="{B0E3825E-C08D-4A6C-AA2E-D044A5C9DE90}"/>
                  </a:ext>
                </a:extLst>
              </p:cNvPr>
              <p:cNvSpPr/>
              <p:nvPr/>
            </p:nvSpPr>
            <p:spPr>
              <a:xfrm flipV="1">
                <a:off x="10157898" y="2650396"/>
                <a:ext cx="296144" cy="296149"/>
              </a:xfrm>
              <a:custGeom>
                <a:avLst/>
                <a:gdLst>
                  <a:gd name="connsiteX0" fmla="*/ 280197 w 296144"/>
                  <a:gd name="connsiteY0" fmla="*/ 142868 h 296149"/>
                  <a:gd name="connsiteX1" fmla="*/ 272401 w 296144"/>
                  <a:gd name="connsiteY1" fmla="*/ 142868 h 296149"/>
                  <a:gd name="connsiteX2" fmla="*/ 233599 w 296144"/>
                  <a:gd name="connsiteY2" fmla="*/ 49187 h 296149"/>
                  <a:gd name="connsiteX3" fmla="*/ 139918 w 296144"/>
                  <a:gd name="connsiteY3" fmla="*/ 10385 h 296149"/>
                  <a:gd name="connsiteX4" fmla="*/ 46243 w 296144"/>
                  <a:gd name="connsiteY4" fmla="*/ 49187 h 296149"/>
                  <a:gd name="connsiteX5" fmla="*/ 7440 w 296144"/>
                  <a:gd name="connsiteY5" fmla="*/ 142868 h 296149"/>
                  <a:gd name="connsiteX6" fmla="*/ 46243 w 296144"/>
                  <a:gd name="connsiteY6" fmla="*/ 236548 h 296149"/>
                  <a:gd name="connsiteX7" fmla="*/ 139918 w 296144"/>
                  <a:gd name="connsiteY7" fmla="*/ 275351 h 296149"/>
                  <a:gd name="connsiteX8" fmla="*/ 233599 w 296144"/>
                  <a:gd name="connsiteY8" fmla="*/ 236548 h 296149"/>
                  <a:gd name="connsiteX9" fmla="*/ 272401 w 296144"/>
                  <a:gd name="connsiteY9" fmla="*/ 142868 h 296149"/>
                  <a:gd name="connsiteX10" fmla="*/ 280197 w 296144"/>
                  <a:gd name="connsiteY10" fmla="*/ 142868 h 296149"/>
                  <a:gd name="connsiteX11" fmla="*/ 287993 w 296144"/>
                  <a:gd name="connsiteY11" fmla="*/ 142868 h 296149"/>
                  <a:gd name="connsiteX12" fmla="*/ 139918 w 296144"/>
                  <a:gd name="connsiteY12" fmla="*/ 290943 h 296149"/>
                  <a:gd name="connsiteX13" fmla="*/ -8151 w 296144"/>
                  <a:gd name="connsiteY13" fmla="*/ 142868 h 296149"/>
                  <a:gd name="connsiteX14" fmla="*/ 139918 w 296144"/>
                  <a:gd name="connsiteY14" fmla="*/ -5207 h 296149"/>
                  <a:gd name="connsiteX15" fmla="*/ 287993 w 296144"/>
                  <a:gd name="connsiteY15" fmla="*/ 142868 h 296149"/>
                  <a:gd name="connsiteX16" fmla="*/ 280197 w 296144"/>
                  <a:gd name="connsiteY16" fmla="*/ 142868 h 296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96144" h="296149">
                    <a:moveTo>
                      <a:pt x="280197" y="142868"/>
                    </a:moveTo>
                    <a:lnTo>
                      <a:pt x="272401" y="142868"/>
                    </a:lnTo>
                    <a:cubicBezTo>
                      <a:pt x="272401" y="106258"/>
                      <a:pt x="257589" y="73188"/>
                      <a:pt x="233599" y="49187"/>
                    </a:cubicBezTo>
                    <a:cubicBezTo>
                      <a:pt x="209603" y="25202"/>
                      <a:pt x="176528" y="10390"/>
                      <a:pt x="139918" y="10385"/>
                    </a:cubicBezTo>
                    <a:cubicBezTo>
                      <a:pt x="103309" y="10390"/>
                      <a:pt x="70239" y="25202"/>
                      <a:pt x="46243" y="49187"/>
                    </a:cubicBezTo>
                    <a:cubicBezTo>
                      <a:pt x="22258" y="73188"/>
                      <a:pt x="7445" y="106258"/>
                      <a:pt x="7440" y="142868"/>
                    </a:cubicBezTo>
                    <a:cubicBezTo>
                      <a:pt x="7445" y="179477"/>
                      <a:pt x="22258" y="212547"/>
                      <a:pt x="46243" y="236548"/>
                    </a:cubicBezTo>
                    <a:cubicBezTo>
                      <a:pt x="70239" y="260533"/>
                      <a:pt x="103309" y="275346"/>
                      <a:pt x="139918" y="275351"/>
                    </a:cubicBezTo>
                    <a:cubicBezTo>
                      <a:pt x="176528" y="275346"/>
                      <a:pt x="209603" y="260533"/>
                      <a:pt x="233599" y="236548"/>
                    </a:cubicBezTo>
                    <a:cubicBezTo>
                      <a:pt x="257589" y="212547"/>
                      <a:pt x="272401" y="179477"/>
                      <a:pt x="272401" y="142868"/>
                    </a:cubicBezTo>
                    <a:lnTo>
                      <a:pt x="280197" y="142868"/>
                    </a:lnTo>
                    <a:lnTo>
                      <a:pt x="287993" y="142868"/>
                    </a:lnTo>
                    <a:cubicBezTo>
                      <a:pt x="287988" y="224646"/>
                      <a:pt x="221702" y="290937"/>
                      <a:pt x="139918" y="290943"/>
                    </a:cubicBezTo>
                    <a:cubicBezTo>
                      <a:pt x="58139" y="290937"/>
                      <a:pt x="-8146" y="224646"/>
                      <a:pt x="-8151" y="142868"/>
                    </a:cubicBezTo>
                    <a:cubicBezTo>
                      <a:pt x="-8146" y="61089"/>
                      <a:pt x="58139" y="-5202"/>
                      <a:pt x="139918" y="-5207"/>
                    </a:cubicBezTo>
                    <a:cubicBezTo>
                      <a:pt x="221702" y="-5202"/>
                      <a:pt x="287988" y="61089"/>
                      <a:pt x="287993" y="142868"/>
                    </a:cubicBezTo>
                    <a:lnTo>
                      <a:pt x="280197" y="142868"/>
                    </a:lnTo>
                  </a:path>
                </a:pathLst>
              </a:custGeom>
              <a:solidFill>
                <a:srgbClr val="22763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4" name="Figura a mano libera: forma 1453">
                <a:extLst>
                  <a:ext uri="{FF2B5EF4-FFF2-40B4-BE49-F238E27FC236}">
                    <a16:creationId xmlns:a16="http://schemas.microsoft.com/office/drawing/2014/main" id="{3867CA32-BCAD-442A-891E-C01F391D721A}"/>
                  </a:ext>
                </a:extLst>
              </p:cNvPr>
              <p:cNvSpPr/>
              <p:nvPr/>
            </p:nvSpPr>
            <p:spPr>
              <a:xfrm flipV="1">
                <a:off x="10216362" y="2730875"/>
                <a:ext cx="178426" cy="147004"/>
              </a:xfrm>
              <a:custGeom>
                <a:avLst/>
                <a:gdLst>
                  <a:gd name="connsiteX0" fmla="*/ 104177 w 178426"/>
                  <a:gd name="connsiteY0" fmla="*/ 64568 h 147004"/>
                  <a:gd name="connsiteX1" fmla="*/ 94916 w 178426"/>
                  <a:gd name="connsiteY1" fmla="*/ 73825 h 147004"/>
                  <a:gd name="connsiteX2" fmla="*/ 104177 w 178426"/>
                  <a:gd name="connsiteY2" fmla="*/ 83092 h 147004"/>
                  <a:gd name="connsiteX3" fmla="*/ 113444 w 178426"/>
                  <a:gd name="connsiteY3" fmla="*/ 73825 h 147004"/>
                  <a:gd name="connsiteX4" fmla="*/ 104177 w 178426"/>
                  <a:gd name="connsiteY4" fmla="*/ 64568 h 147004"/>
                  <a:gd name="connsiteX5" fmla="*/ 78254 w 178426"/>
                  <a:gd name="connsiteY5" fmla="*/ 64568 h 147004"/>
                  <a:gd name="connsiteX6" fmla="*/ 68997 w 178426"/>
                  <a:gd name="connsiteY6" fmla="*/ 73825 h 147004"/>
                  <a:gd name="connsiteX7" fmla="*/ 78254 w 178426"/>
                  <a:gd name="connsiteY7" fmla="*/ 83092 h 147004"/>
                  <a:gd name="connsiteX8" fmla="*/ 87510 w 178426"/>
                  <a:gd name="connsiteY8" fmla="*/ 73825 h 147004"/>
                  <a:gd name="connsiteX9" fmla="*/ 78254 w 178426"/>
                  <a:gd name="connsiteY9" fmla="*/ 64568 h 147004"/>
                  <a:gd name="connsiteX10" fmla="*/ 52325 w 178426"/>
                  <a:gd name="connsiteY10" fmla="*/ 64568 h 147004"/>
                  <a:gd name="connsiteX11" fmla="*/ 43058 w 178426"/>
                  <a:gd name="connsiteY11" fmla="*/ 73825 h 147004"/>
                  <a:gd name="connsiteX12" fmla="*/ 52325 w 178426"/>
                  <a:gd name="connsiteY12" fmla="*/ 83092 h 147004"/>
                  <a:gd name="connsiteX13" fmla="*/ 61586 w 178426"/>
                  <a:gd name="connsiteY13" fmla="*/ 73825 h 147004"/>
                  <a:gd name="connsiteX14" fmla="*/ 52325 w 178426"/>
                  <a:gd name="connsiteY14" fmla="*/ 64568 h 147004"/>
                  <a:gd name="connsiteX15" fmla="*/ 170276 w 178426"/>
                  <a:gd name="connsiteY15" fmla="*/ 78528 h 147004"/>
                  <a:gd name="connsiteX16" fmla="*/ 81070 w 178426"/>
                  <a:gd name="connsiteY16" fmla="*/ 141810 h 147004"/>
                  <a:gd name="connsiteX17" fmla="*/ -8151 w 178426"/>
                  <a:gd name="connsiteY17" fmla="*/ 78528 h 147004"/>
                  <a:gd name="connsiteX18" fmla="*/ 81070 w 178426"/>
                  <a:gd name="connsiteY18" fmla="*/ 15236 h 147004"/>
                  <a:gd name="connsiteX19" fmla="*/ 114224 w 178426"/>
                  <a:gd name="connsiteY19" fmla="*/ 19778 h 147004"/>
                  <a:gd name="connsiteX20" fmla="*/ 160713 w 178426"/>
                  <a:gd name="connsiteY20" fmla="*/ -5194 h 147004"/>
                  <a:gd name="connsiteX21" fmla="*/ 143526 w 178426"/>
                  <a:gd name="connsiteY21" fmla="*/ 33354 h 147004"/>
                  <a:gd name="connsiteX22" fmla="*/ 170276 w 178426"/>
                  <a:gd name="connsiteY22" fmla="*/ 78528 h 14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8426" h="147004">
                    <a:moveTo>
                      <a:pt x="104177" y="64568"/>
                    </a:moveTo>
                    <a:cubicBezTo>
                      <a:pt x="99063" y="64568"/>
                      <a:pt x="94916" y="68716"/>
                      <a:pt x="94916" y="73825"/>
                    </a:cubicBezTo>
                    <a:cubicBezTo>
                      <a:pt x="94916" y="78944"/>
                      <a:pt x="99063" y="83092"/>
                      <a:pt x="104177" y="83092"/>
                    </a:cubicBezTo>
                    <a:cubicBezTo>
                      <a:pt x="109296" y="83092"/>
                      <a:pt x="113444" y="78944"/>
                      <a:pt x="113444" y="73825"/>
                    </a:cubicBezTo>
                    <a:cubicBezTo>
                      <a:pt x="113444" y="68716"/>
                      <a:pt x="109296" y="64568"/>
                      <a:pt x="104177" y="64568"/>
                    </a:cubicBezTo>
                    <a:close/>
                    <a:moveTo>
                      <a:pt x="78254" y="64568"/>
                    </a:moveTo>
                    <a:cubicBezTo>
                      <a:pt x="73145" y="64568"/>
                      <a:pt x="68997" y="68716"/>
                      <a:pt x="68997" y="73825"/>
                    </a:cubicBezTo>
                    <a:cubicBezTo>
                      <a:pt x="68997" y="78944"/>
                      <a:pt x="73145" y="83092"/>
                      <a:pt x="78254" y="83092"/>
                    </a:cubicBezTo>
                    <a:cubicBezTo>
                      <a:pt x="83362" y="83092"/>
                      <a:pt x="87510" y="78944"/>
                      <a:pt x="87510" y="73825"/>
                    </a:cubicBezTo>
                    <a:cubicBezTo>
                      <a:pt x="87510" y="68716"/>
                      <a:pt x="83362" y="64568"/>
                      <a:pt x="78254" y="64568"/>
                    </a:cubicBezTo>
                    <a:close/>
                    <a:moveTo>
                      <a:pt x="52325" y="64568"/>
                    </a:moveTo>
                    <a:cubicBezTo>
                      <a:pt x="47205" y="64568"/>
                      <a:pt x="43058" y="68716"/>
                      <a:pt x="43058" y="73825"/>
                    </a:cubicBezTo>
                    <a:cubicBezTo>
                      <a:pt x="43058" y="78944"/>
                      <a:pt x="47205" y="83092"/>
                      <a:pt x="52325" y="83092"/>
                    </a:cubicBezTo>
                    <a:cubicBezTo>
                      <a:pt x="57439" y="83092"/>
                      <a:pt x="61586" y="78944"/>
                      <a:pt x="61586" y="73825"/>
                    </a:cubicBezTo>
                    <a:cubicBezTo>
                      <a:pt x="61586" y="68716"/>
                      <a:pt x="57439" y="64568"/>
                      <a:pt x="52325" y="64568"/>
                    </a:cubicBezTo>
                    <a:close/>
                    <a:moveTo>
                      <a:pt x="170276" y="78528"/>
                    </a:moveTo>
                    <a:cubicBezTo>
                      <a:pt x="170276" y="113475"/>
                      <a:pt x="130335" y="141810"/>
                      <a:pt x="81070" y="141810"/>
                    </a:cubicBezTo>
                    <a:cubicBezTo>
                      <a:pt x="31790" y="141810"/>
                      <a:pt x="-8151" y="113475"/>
                      <a:pt x="-8151" y="78528"/>
                    </a:cubicBezTo>
                    <a:cubicBezTo>
                      <a:pt x="-8151" y="43577"/>
                      <a:pt x="31790" y="15236"/>
                      <a:pt x="81070" y="15236"/>
                    </a:cubicBezTo>
                    <a:cubicBezTo>
                      <a:pt x="92790" y="15236"/>
                      <a:pt x="103975" y="16863"/>
                      <a:pt x="114224" y="19778"/>
                    </a:cubicBezTo>
                    <a:cubicBezTo>
                      <a:pt x="119961" y="12300"/>
                      <a:pt x="133921" y="-1478"/>
                      <a:pt x="160713" y="-5194"/>
                    </a:cubicBezTo>
                    <a:cubicBezTo>
                      <a:pt x="160713" y="-5194"/>
                      <a:pt x="146265" y="13552"/>
                      <a:pt x="143526" y="33354"/>
                    </a:cubicBezTo>
                    <a:cubicBezTo>
                      <a:pt x="160027" y="44840"/>
                      <a:pt x="170276" y="60826"/>
                      <a:pt x="170276" y="78528"/>
                    </a:cubicBezTo>
                  </a:path>
                </a:pathLst>
              </a:custGeom>
              <a:solidFill>
                <a:srgbClr val="3492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459" name="CasellaDiTesto 1458">
            <a:extLst>
              <a:ext uri="{FF2B5EF4-FFF2-40B4-BE49-F238E27FC236}">
                <a16:creationId xmlns:a16="http://schemas.microsoft.com/office/drawing/2014/main" id="{55190375-7411-460E-92AC-E6553F8217BB}"/>
              </a:ext>
            </a:extLst>
          </p:cNvPr>
          <p:cNvSpPr txBox="1"/>
          <p:nvPr/>
        </p:nvSpPr>
        <p:spPr>
          <a:xfrm>
            <a:off x="5810489" y="4678394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Unconventional</a:t>
            </a:r>
            <a:r>
              <a:rPr lang="it-IT" sz="14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</a:t>
            </a:r>
            <a:endParaRPr lang="en-US" sz="14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6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533CD-9FC2-4D51-8597-ECEB476F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Challenges: advanced analytics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A8C71-6D90-489D-90E9-6AE40C34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24161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High availability and accessibility attract new data scientists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High</a:t>
            </a:r>
            <a:r>
              <a:rPr lang="en-US" dirty="0"/>
              <a:t> competence in business domain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Low</a:t>
            </a:r>
            <a:r>
              <a:rPr lang="en-US" dirty="0"/>
              <a:t> competence in computer science</a:t>
            </a:r>
            <a:endParaRPr lang="en-US" sz="2000" dirty="0"/>
          </a:p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Since the ’70s, relational queries to retrieve data</a:t>
            </a:r>
          </a:p>
          <a:p>
            <a:pPr lvl="1"/>
            <a:r>
              <a:rPr lang="en-US" dirty="0">
                <a:effectLst/>
                <a:latin typeface="Arial" panose="020B0604020202020204" pitchFamily="34" charset="0"/>
              </a:rPr>
              <a:t>Comprehension of formal languages and DBMS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Advanced analytics (semi-automatic transformation)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D929F5-784B-4410-BE24-9D34B6E3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E5AA35-53A6-4FC9-BA98-306AE7DC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7</a:t>
            </a:fld>
            <a:endParaRPr lang="en-US"/>
          </a:p>
        </p:txBody>
      </p:sp>
      <p:sp>
        <p:nvSpPr>
          <p:cNvPr id="22" name="Operazione manuale 21">
            <a:extLst>
              <a:ext uri="{FF2B5EF4-FFF2-40B4-BE49-F238E27FC236}">
                <a16:creationId xmlns:a16="http://schemas.microsoft.com/office/drawing/2014/main" id="{5C7FD106-AE42-42E9-82A0-84EEB1EC377E}"/>
              </a:ext>
            </a:extLst>
          </p:cNvPr>
          <p:cNvSpPr/>
          <p:nvPr/>
        </p:nvSpPr>
        <p:spPr>
          <a:xfrm rot="10800000">
            <a:off x="7547815" y="3369086"/>
            <a:ext cx="4481001" cy="1536963"/>
          </a:xfrm>
          <a:prstGeom prst="flowChartManualOperat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AB6A1C45-77CE-4056-B4DA-033C7F9FC514}"/>
              </a:ext>
            </a:extLst>
          </p:cNvPr>
          <p:cNvGrpSpPr/>
          <p:nvPr/>
        </p:nvGrpSpPr>
        <p:grpSpPr>
          <a:xfrm>
            <a:off x="9666178" y="3612828"/>
            <a:ext cx="548640" cy="411480"/>
            <a:chOff x="10487407" y="4195747"/>
            <a:chExt cx="1095727" cy="706981"/>
          </a:xfrm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278B2179-E05E-4314-9F14-7F4E27A6D4CC}"/>
                </a:ext>
              </a:extLst>
            </p:cNvPr>
            <p:cNvSpPr/>
            <p:nvPr/>
          </p:nvSpPr>
          <p:spPr>
            <a:xfrm flipV="1">
              <a:off x="10548697" y="4510173"/>
              <a:ext cx="481163" cy="392555"/>
            </a:xfrm>
            <a:custGeom>
              <a:avLst/>
              <a:gdLst>
                <a:gd name="connsiteX0" fmla="*/ -3163 w 481163"/>
                <a:gd name="connsiteY0" fmla="*/ 391453 h 392555"/>
                <a:gd name="connsiteX1" fmla="*/ -3163 w 481163"/>
                <a:gd name="connsiteY1" fmla="*/ 189460 h 392555"/>
                <a:gd name="connsiteX2" fmla="*/ 187400 w 481163"/>
                <a:gd name="connsiteY2" fmla="*/ -1103 h 392555"/>
                <a:gd name="connsiteX3" fmla="*/ 187400 w 481163"/>
                <a:gd name="connsiteY3" fmla="*/ -1103 h 392555"/>
                <a:gd name="connsiteX4" fmla="*/ 404519 w 481163"/>
                <a:gd name="connsiteY4" fmla="*/ 178614 h 392555"/>
                <a:gd name="connsiteX5" fmla="*/ 429373 w 481163"/>
                <a:gd name="connsiteY5" fmla="*/ 309284 h 392555"/>
                <a:gd name="connsiteX6" fmla="*/ 478001 w 481163"/>
                <a:gd name="connsiteY6" fmla="*/ 349530 h 392555"/>
                <a:gd name="connsiteX7" fmla="*/ 478001 w 481163"/>
                <a:gd name="connsiteY7" fmla="*/ 391453 h 392555"/>
                <a:gd name="connsiteX8" fmla="*/ -3163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-3163" y="391453"/>
                  </a:moveTo>
                  <a:lnTo>
                    <a:pt x="-3163" y="189460"/>
                  </a:lnTo>
                  <a:cubicBezTo>
                    <a:pt x="-3163" y="84215"/>
                    <a:pt x="82156" y="-1103"/>
                    <a:pt x="187400" y="-1103"/>
                  </a:cubicBezTo>
                  <a:lnTo>
                    <a:pt x="187400" y="-1103"/>
                  </a:lnTo>
                  <a:cubicBezTo>
                    <a:pt x="293534" y="-1103"/>
                    <a:pt x="384695" y="74348"/>
                    <a:pt x="404519" y="178614"/>
                  </a:cubicBezTo>
                  <a:lnTo>
                    <a:pt x="429373" y="309284"/>
                  </a:lnTo>
                  <a:cubicBezTo>
                    <a:pt x="433818" y="332639"/>
                    <a:pt x="454240" y="349530"/>
                    <a:pt x="478001" y="349530"/>
                  </a:cubicBezTo>
                  <a:lnTo>
                    <a:pt x="478001" y="391453"/>
                  </a:lnTo>
                  <a:lnTo>
                    <a:pt x="-3163" y="391453"/>
                  </a:lnTo>
                </a:path>
              </a:pathLst>
            </a:custGeom>
            <a:solidFill>
              <a:srgbClr val="006F8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882293D8-3BD0-483A-8CFB-33E59B3F089B}"/>
                </a:ext>
              </a:extLst>
            </p:cNvPr>
            <p:cNvSpPr/>
            <p:nvPr/>
          </p:nvSpPr>
          <p:spPr>
            <a:xfrm flipV="1">
              <a:off x="11029861" y="4510173"/>
              <a:ext cx="481163" cy="392555"/>
            </a:xfrm>
            <a:custGeom>
              <a:avLst/>
              <a:gdLst>
                <a:gd name="connsiteX0" fmla="*/ 477673 w 481163"/>
                <a:gd name="connsiteY0" fmla="*/ 391453 h 392555"/>
                <a:gd name="connsiteX1" fmla="*/ 477673 w 481163"/>
                <a:gd name="connsiteY1" fmla="*/ 189460 h 392555"/>
                <a:gd name="connsiteX2" fmla="*/ 287122 w 481163"/>
                <a:gd name="connsiteY2" fmla="*/ -1103 h 392555"/>
                <a:gd name="connsiteX3" fmla="*/ 287122 w 481163"/>
                <a:gd name="connsiteY3" fmla="*/ -1103 h 392555"/>
                <a:gd name="connsiteX4" fmla="*/ 69991 w 481163"/>
                <a:gd name="connsiteY4" fmla="*/ 178614 h 392555"/>
                <a:gd name="connsiteX5" fmla="*/ 45137 w 481163"/>
                <a:gd name="connsiteY5" fmla="*/ 309284 h 392555"/>
                <a:gd name="connsiteX6" fmla="*/ -3491 w 481163"/>
                <a:gd name="connsiteY6" fmla="*/ 349530 h 392555"/>
                <a:gd name="connsiteX7" fmla="*/ -3491 w 481163"/>
                <a:gd name="connsiteY7" fmla="*/ 391453 h 392555"/>
                <a:gd name="connsiteX8" fmla="*/ 477673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477673" y="391453"/>
                  </a:moveTo>
                  <a:lnTo>
                    <a:pt x="477673" y="189460"/>
                  </a:lnTo>
                  <a:cubicBezTo>
                    <a:pt x="477673" y="84215"/>
                    <a:pt x="392367" y="-1103"/>
                    <a:pt x="287122" y="-1103"/>
                  </a:cubicBezTo>
                  <a:lnTo>
                    <a:pt x="287122" y="-1103"/>
                  </a:lnTo>
                  <a:cubicBezTo>
                    <a:pt x="180976" y="-1103"/>
                    <a:pt x="89828" y="74348"/>
                    <a:pt x="69991" y="178614"/>
                  </a:cubicBezTo>
                  <a:lnTo>
                    <a:pt x="45137" y="309284"/>
                  </a:lnTo>
                  <a:cubicBezTo>
                    <a:pt x="40692" y="332639"/>
                    <a:pt x="20283" y="349530"/>
                    <a:pt x="-3491" y="349530"/>
                  </a:cubicBezTo>
                  <a:lnTo>
                    <a:pt x="-3491" y="391453"/>
                  </a:lnTo>
                  <a:lnTo>
                    <a:pt x="477673" y="391453"/>
                  </a:lnTo>
                </a:path>
              </a:pathLst>
            </a:custGeom>
            <a:solidFill>
              <a:srgbClr val="006F8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437BBD14-A3CE-439A-A0FE-B5B1AA483C22}"/>
                </a:ext>
              </a:extLst>
            </p:cNvPr>
            <p:cNvSpPr/>
            <p:nvPr/>
          </p:nvSpPr>
          <p:spPr>
            <a:xfrm flipV="1">
              <a:off x="10487407" y="4445378"/>
              <a:ext cx="1095727" cy="64795"/>
            </a:xfrm>
            <a:custGeom>
              <a:avLst/>
              <a:gdLst>
                <a:gd name="connsiteX0" fmla="*/ 1060000 w 1095727"/>
                <a:gd name="connsiteY0" fmla="*/ -1307 h 64795"/>
                <a:gd name="connsiteX1" fmla="*/ 29067 w 1095727"/>
                <a:gd name="connsiteY1" fmla="*/ -1307 h 64795"/>
                <a:gd name="connsiteX2" fmla="*/ -3331 w 1095727"/>
                <a:gd name="connsiteY2" fmla="*/ 31091 h 64795"/>
                <a:gd name="connsiteX3" fmla="*/ 29067 w 1095727"/>
                <a:gd name="connsiteY3" fmla="*/ 63488 h 64795"/>
                <a:gd name="connsiteX4" fmla="*/ 1060000 w 1095727"/>
                <a:gd name="connsiteY4" fmla="*/ 63488 h 64795"/>
                <a:gd name="connsiteX5" fmla="*/ 1092397 w 1095727"/>
                <a:gd name="connsiteY5" fmla="*/ 31091 h 64795"/>
                <a:gd name="connsiteX6" fmla="*/ 1060000 w 1095727"/>
                <a:gd name="connsiteY6" fmla="*/ -1307 h 6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5727" h="64795">
                  <a:moveTo>
                    <a:pt x="1060000" y="-1307"/>
                  </a:moveTo>
                  <a:lnTo>
                    <a:pt x="29067" y="-1307"/>
                  </a:lnTo>
                  <a:cubicBezTo>
                    <a:pt x="11249" y="-1307"/>
                    <a:pt x="-3331" y="13272"/>
                    <a:pt x="-3331" y="31091"/>
                  </a:cubicBezTo>
                  <a:cubicBezTo>
                    <a:pt x="-3331" y="48909"/>
                    <a:pt x="11249" y="63488"/>
                    <a:pt x="29067" y="63488"/>
                  </a:cubicBezTo>
                  <a:lnTo>
                    <a:pt x="1060000" y="63488"/>
                  </a:lnTo>
                  <a:cubicBezTo>
                    <a:pt x="1077818" y="63488"/>
                    <a:pt x="1092397" y="48909"/>
                    <a:pt x="1092397" y="31091"/>
                  </a:cubicBezTo>
                  <a:cubicBezTo>
                    <a:pt x="1092397" y="13272"/>
                    <a:pt x="1077818" y="-1307"/>
                    <a:pt x="1060000" y="-1307"/>
                  </a:cubicBezTo>
                </a:path>
              </a:pathLst>
            </a:custGeom>
            <a:solidFill>
              <a:srgbClr val="00536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igura a mano libera: forma 44">
              <a:extLst>
                <a:ext uri="{FF2B5EF4-FFF2-40B4-BE49-F238E27FC236}">
                  <a16:creationId xmlns:a16="http://schemas.microsoft.com/office/drawing/2014/main" id="{30CBC1AC-6AFB-45FE-9066-FF4C63A4B2EA}"/>
                </a:ext>
              </a:extLst>
            </p:cNvPr>
            <p:cNvSpPr/>
            <p:nvPr/>
          </p:nvSpPr>
          <p:spPr>
            <a:xfrm flipV="1">
              <a:off x="10566807" y="4510173"/>
              <a:ext cx="481163" cy="392555"/>
            </a:xfrm>
            <a:custGeom>
              <a:avLst/>
              <a:gdLst>
                <a:gd name="connsiteX0" fmla="*/ -3175 w 481163"/>
                <a:gd name="connsiteY0" fmla="*/ 391453 h 392555"/>
                <a:gd name="connsiteX1" fmla="*/ -3175 w 481163"/>
                <a:gd name="connsiteY1" fmla="*/ 189460 h 392555"/>
                <a:gd name="connsiteX2" fmla="*/ 187375 w 481163"/>
                <a:gd name="connsiteY2" fmla="*/ -1103 h 392555"/>
                <a:gd name="connsiteX3" fmla="*/ 187375 w 481163"/>
                <a:gd name="connsiteY3" fmla="*/ -1103 h 392555"/>
                <a:gd name="connsiteX4" fmla="*/ 404507 w 481163"/>
                <a:gd name="connsiteY4" fmla="*/ 178614 h 392555"/>
                <a:gd name="connsiteX5" fmla="*/ 429361 w 481163"/>
                <a:gd name="connsiteY5" fmla="*/ 309284 h 392555"/>
                <a:gd name="connsiteX6" fmla="*/ 477989 w 481163"/>
                <a:gd name="connsiteY6" fmla="*/ 349530 h 392555"/>
                <a:gd name="connsiteX7" fmla="*/ 477989 w 481163"/>
                <a:gd name="connsiteY7" fmla="*/ 391453 h 392555"/>
                <a:gd name="connsiteX8" fmla="*/ -3175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-3175" y="391453"/>
                  </a:moveTo>
                  <a:lnTo>
                    <a:pt x="-3175" y="189460"/>
                  </a:lnTo>
                  <a:cubicBezTo>
                    <a:pt x="-3175" y="84215"/>
                    <a:pt x="82131" y="-1103"/>
                    <a:pt x="187375" y="-1103"/>
                  </a:cubicBezTo>
                  <a:lnTo>
                    <a:pt x="187375" y="-1103"/>
                  </a:lnTo>
                  <a:cubicBezTo>
                    <a:pt x="293522" y="-1103"/>
                    <a:pt x="384669" y="74348"/>
                    <a:pt x="404507" y="178614"/>
                  </a:cubicBezTo>
                  <a:lnTo>
                    <a:pt x="429361" y="309284"/>
                  </a:lnTo>
                  <a:cubicBezTo>
                    <a:pt x="433806" y="332639"/>
                    <a:pt x="454214" y="349530"/>
                    <a:pt x="477989" y="349530"/>
                  </a:cubicBezTo>
                  <a:lnTo>
                    <a:pt x="477989" y="391453"/>
                  </a:lnTo>
                  <a:lnTo>
                    <a:pt x="-3175" y="391453"/>
                  </a:lnTo>
                </a:path>
              </a:pathLst>
            </a:custGeom>
            <a:solidFill>
              <a:srgbClr val="99C5D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igura a mano libera: forma 46">
              <a:extLst>
                <a:ext uri="{FF2B5EF4-FFF2-40B4-BE49-F238E27FC236}">
                  <a16:creationId xmlns:a16="http://schemas.microsoft.com/office/drawing/2014/main" id="{14225F8E-57CD-4BEF-8C7D-A29C430DF20C}"/>
                </a:ext>
              </a:extLst>
            </p:cNvPr>
            <p:cNvSpPr/>
            <p:nvPr/>
          </p:nvSpPr>
          <p:spPr>
            <a:xfrm flipV="1">
              <a:off x="11047971" y="4510173"/>
              <a:ext cx="481163" cy="392555"/>
            </a:xfrm>
            <a:custGeom>
              <a:avLst/>
              <a:gdLst>
                <a:gd name="connsiteX0" fmla="*/ 477660 w 481163"/>
                <a:gd name="connsiteY0" fmla="*/ 391453 h 392555"/>
                <a:gd name="connsiteX1" fmla="*/ 477660 w 481163"/>
                <a:gd name="connsiteY1" fmla="*/ 189460 h 392555"/>
                <a:gd name="connsiteX2" fmla="*/ 287097 w 481163"/>
                <a:gd name="connsiteY2" fmla="*/ -1103 h 392555"/>
                <a:gd name="connsiteX3" fmla="*/ 287097 w 481163"/>
                <a:gd name="connsiteY3" fmla="*/ -1103 h 392555"/>
                <a:gd name="connsiteX4" fmla="*/ 69979 w 481163"/>
                <a:gd name="connsiteY4" fmla="*/ 178614 h 392555"/>
                <a:gd name="connsiteX5" fmla="*/ 45125 w 481163"/>
                <a:gd name="connsiteY5" fmla="*/ 309284 h 392555"/>
                <a:gd name="connsiteX6" fmla="*/ -3503 w 481163"/>
                <a:gd name="connsiteY6" fmla="*/ 349530 h 392555"/>
                <a:gd name="connsiteX7" fmla="*/ -3503 w 481163"/>
                <a:gd name="connsiteY7" fmla="*/ 391453 h 392555"/>
                <a:gd name="connsiteX8" fmla="*/ 477660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477660" y="391453"/>
                  </a:moveTo>
                  <a:lnTo>
                    <a:pt x="477660" y="189460"/>
                  </a:lnTo>
                  <a:cubicBezTo>
                    <a:pt x="477660" y="84215"/>
                    <a:pt x="392342" y="-1103"/>
                    <a:pt x="287097" y="-1103"/>
                  </a:cubicBezTo>
                  <a:lnTo>
                    <a:pt x="287097" y="-1103"/>
                  </a:lnTo>
                  <a:cubicBezTo>
                    <a:pt x="180964" y="-1103"/>
                    <a:pt x="89803" y="74348"/>
                    <a:pt x="69979" y="178614"/>
                  </a:cubicBezTo>
                  <a:lnTo>
                    <a:pt x="45125" y="309284"/>
                  </a:lnTo>
                  <a:cubicBezTo>
                    <a:pt x="40680" y="332639"/>
                    <a:pt x="20258" y="349530"/>
                    <a:pt x="-3503" y="349530"/>
                  </a:cubicBezTo>
                  <a:lnTo>
                    <a:pt x="-3503" y="391453"/>
                  </a:lnTo>
                  <a:lnTo>
                    <a:pt x="477660" y="391453"/>
                  </a:lnTo>
                </a:path>
              </a:pathLst>
            </a:custGeom>
            <a:solidFill>
              <a:srgbClr val="99C5D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igura a mano libera: forma 47">
              <a:extLst>
                <a:ext uri="{FF2B5EF4-FFF2-40B4-BE49-F238E27FC236}">
                  <a16:creationId xmlns:a16="http://schemas.microsoft.com/office/drawing/2014/main" id="{06796117-A7E0-4D45-9CE3-1508D4BDC041}"/>
                </a:ext>
              </a:extLst>
            </p:cNvPr>
            <p:cNvSpPr/>
            <p:nvPr/>
          </p:nvSpPr>
          <p:spPr>
            <a:xfrm flipV="1">
              <a:off x="10535997" y="4195747"/>
              <a:ext cx="450201" cy="249630"/>
            </a:xfrm>
            <a:custGeom>
              <a:avLst/>
              <a:gdLst>
                <a:gd name="connsiteX0" fmla="*/ -3143 w 450201"/>
                <a:gd name="connsiteY0" fmla="*/ -1447 h 249630"/>
                <a:gd name="connsiteX1" fmla="*/ 291559 w 450201"/>
                <a:gd name="connsiteY1" fmla="*/ 230416 h 249630"/>
                <a:gd name="connsiteX2" fmla="*/ 342880 w 450201"/>
                <a:gd name="connsiteY2" fmla="*/ 248183 h 249630"/>
                <a:gd name="connsiteX3" fmla="*/ 425620 w 450201"/>
                <a:gd name="connsiteY3" fmla="*/ 248183 h 249630"/>
                <a:gd name="connsiteX4" fmla="*/ 447058 w 450201"/>
                <a:gd name="connsiteY4" fmla="*/ 226746 h 249630"/>
                <a:gd name="connsiteX5" fmla="*/ 425620 w 450201"/>
                <a:gd name="connsiteY5" fmla="*/ 205308 h 249630"/>
                <a:gd name="connsiteX6" fmla="*/ 363861 w 450201"/>
                <a:gd name="connsiteY6" fmla="*/ 205308 h 249630"/>
                <a:gd name="connsiteX7" fmla="*/ 307409 w 450201"/>
                <a:gd name="connsiteY7" fmla="*/ 183159 h 249630"/>
                <a:gd name="connsiteX8" fmla="*/ 108337 w 450201"/>
                <a:gd name="connsiteY8" fmla="*/ -1447 h 249630"/>
                <a:gd name="connsiteX9" fmla="*/ -3143 w 450201"/>
                <a:gd name="connsiteY9" fmla="*/ -1447 h 24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0201" h="249630">
                  <a:moveTo>
                    <a:pt x="-3143" y="-1447"/>
                  </a:moveTo>
                  <a:lnTo>
                    <a:pt x="291559" y="230416"/>
                  </a:lnTo>
                  <a:cubicBezTo>
                    <a:pt x="306190" y="241922"/>
                    <a:pt x="324262" y="248183"/>
                    <a:pt x="342880" y="248183"/>
                  </a:cubicBezTo>
                  <a:lnTo>
                    <a:pt x="425620" y="248183"/>
                  </a:lnTo>
                  <a:cubicBezTo>
                    <a:pt x="437457" y="248183"/>
                    <a:pt x="447058" y="238582"/>
                    <a:pt x="447058" y="226746"/>
                  </a:cubicBezTo>
                  <a:cubicBezTo>
                    <a:pt x="447058" y="214909"/>
                    <a:pt x="437457" y="205308"/>
                    <a:pt x="425620" y="205308"/>
                  </a:cubicBezTo>
                  <a:lnTo>
                    <a:pt x="363861" y="205308"/>
                  </a:lnTo>
                  <a:cubicBezTo>
                    <a:pt x="342931" y="205308"/>
                    <a:pt x="322763" y="197396"/>
                    <a:pt x="307409" y="183159"/>
                  </a:cubicBezTo>
                  <a:lnTo>
                    <a:pt x="108337" y="-1447"/>
                  </a:lnTo>
                  <a:lnTo>
                    <a:pt x="-3143" y="-1447"/>
                  </a:ln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igura a mano libera: forma 48">
              <a:extLst>
                <a:ext uri="{FF2B5EF4-FFF2-40B4-BE49-F238E27FC236}">
                  <a16:creationId xmlns:a16="http://schemas.microsoft.com/office/drawing/2014/main" id="{0E1DBE73-A539-428B-AF1B-FC4298D88BCB}"/>
                </a:ext>
              </a:extLst>
            </p:cNvPr>
            <p:cNvSpPr/>
            <p:nvPr/>
          </p:nvSpPr>
          <p:spPr>
            <a:xfrm flipV="1">
              <a:off x="11087163" y="4195747"/>
              <a:ext cx="450200" cy="249630"/>
            </a:xfrm>
            <a:custGeom>
              <a:avLst/>
              <a:gdLst>
                <a:gd name="connsiteX0" fmla="*/ 446681 w 450200"/>
                <a:gd name="connsiteY0" fmla="*/ -1447 h 249630"/>
                <a:gd name="connsiteX1" fmla="*/ 151991 w 450200"/>
                <a:gd name="connsiteY1" fmla="*/ 230416 h 249630"/>
                <a:gd name="connsiteX2" fmla="*/ 100658 w 450200"/>
                <a:gd name="connsiteY2" fmla="*/ 248183 h 249630"/>
                <a:gd name="connsiteX3" fmla="*/ 17918 w 450200"/>
                <a:gd name="connsiteY3" fmla="*/ 248183 h 249630"/>
                <a:gd name="connsiteX4" fmla="*/ -3520 w 450200"/>
                <a:gd name="connsiteY4" fmla="*/ 226746 h 249630"/>
                <a:gd name="connsiteX5" fmla="*/ 17918 w 450200"/>
                <a:gd name="connsiteY5" fmla="*/ 205308 h 249630"/>
                <a:gd name="connsiteX6" fmla="*/ 79678 w 450200"/>
                <a:gd name="connsiteY6" fmla="*/ 205308 h 249630"/>
                <a:gd name="connsiteX7" fmla="*/ 136129 w 450200"/>
                <a:gd name="connsiteY7" fmla="*/ 183159 h 249630"/>
                <a:gd name="connsiteX8" fmla="*/ 335201 w 450200"/>
                <a:gd name="connsiteY8" fmla="*/ -1447 h 249630"/>
                <a:gd name="connsiteX9" fmla="*/ 446681 w 450200"/>
                <a:gd name="connsiteY9" fmla="*/ -1447 h 24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0200" h="249630">
                  <a:moveTo>
                    <a:pt x="446681" y="-1447"/>
                  </a:moveTo>
                  <a:lnTo>
                    <a:pt x="151991" y="230416"/>
                  </a:lnTo>
                  <a:cubicBezTo>
                    <a:pt x="137348" y="241922"/>
                    <a:pt x="119276" y="248183"/>
                    <a:pt x="100658" y="248183"/>
                  </a:cubicBezTo>
                  <a:lnTo>
                    <a:pt x="17918" y="248183"/>
                  </a:lnTo>
                  <a:cubicBezTo>
                    <a:pt x="6081" y="248183"/>
                    <a:pt x="-3520" y="238582"/>
                    <a:pt x="-3520" y="226746"/>
                  </a:cubicBezTo>
                  <a:cubicBezTo>
                    <a:pt x="-3520" y="214909"/>
                    <a:pt x="6081" y="205308"/>
                    <a:pt x="17918" y="205308"/>
                  </a:cubicBezTo>
                  <a:lnTo>
                    <a:pt x="79678" y="205308"/>
                  </a:lnTo>
                  <a:cubicBezTo>
                    <a:pt x="100607" y="205308"/>
                    <a:pt x="120775" y="197396"/>
                    <a:pt x="136129" y="183159"/>
                  </a:cubicBezTo>
                  <a:lnTo>
                    <a:pt x="335201" y="-1447"/>
                  </a:lnTo>
                  <a:lnTo>
                    <a:pt x="446681" y="-1447"/>
                  </a:ln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igura a mano libera: forma 50">
              <a:extLst>
                <a:ext uri="{FF2B5EF4-FFF2-40B4-BE49-F238E27FC236}">
                  <a16:creationId xmlns:a16="http://schemas.microsoft.com/office/drawing/2014/main" id="{B0624D81-B1FD-4A53-A443-CE71DDF80401}"/>
                </a:ext>
              </a:extLst>
            </p:cNvPr>
            <p:cNvSpPr/>
            <p:nvPr/>
          </p:nvSpPr>
          <p:spPr>
            <a:xfrm flipV="1">
              <a:off x="10652595" y="4510173"/>
              <a:ext cx="395375" cy="392555"/>
            </a:xfrm>
            <a:custGeom>
              <a:avLst/>
              <a:gdLst>
                <a:gd name="connsiteX0" fmla="*/ -3204 w 395375"/>
                <a:gd name="connsiteY0" fmla="*/ 30368 h 392555"/>
                <a:gd name="connsiteX1" fmla="*/ 101558 w 395375"/>
                <a:gd name="connsiteY1" fmla="*/ -1103 h 392555"/>
                <a:gd name="connsiteX2" fmla="*/ 101558 w 395375"/>
                <a:gd name="connsiteY2" fmla="*/ -1103 h 392555"/>
                <a:gd name="connsiteX3" fmla="*/ 318689 w 395375"/>
                <a:gd name="connsiteY3" fmla="*/ 178614 h 392555"/>
                <a:gd name="connsiteX4" fmla="*/ 343543 w 395375"/>
                <a:gd name="connsiteY4" fmla="*/ 309284 h 392555"/>
                <a:gd name="connsiteX5" fmla="*/ 392171 w 395375"/>
                <a:gd name="connsiteY5" fmla="*/ 349530 h 392555"/>
                <a:gd name="connsiteX6" fmla="*/ 392171 w 395375"/>
                <a:gd name="connsiteY6" fmla="*/ 391453 h 392555"/>
                <a:gd name="connsiteX7" fmla="*/ 292794 w 395375"/>
                <a:gd name="connsiteY7" fmla="*/ 391453 h 392555"/>
                <a:gd name="connsiteX8" fmla="*/ -3204 w 395375"/>
                <a:gd name="connsiteY8" fmla="*/ 30368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375" h="392555">
                  <a:moveTo>
                    <a:pt x="-3204" y="30368"/>
                  </a:moveTo>
                  <a:cubicBezTo>
                    <a:pt x="26869" y="10517"/>
                    <a:pt x="62836" y="-1103"/>
                    <a:pt x="101558" y="-1103"/>
                  </a:cubicBezTo>
                  <a:lnTo>
                    <a:pt x="101558" y="-1103"/>
                  </a:lnTo>
                  <a:cubicBezTo>
                    <a:pt x="207704" y="-1103"/>
                    <a:pt x="298852" y="74348"/>
                    <a:pt x="318689" y="178614"/>
                  </a:cubicBezTo>
                  <a:lnTo>
                    <a:pt x="343543" y="309284"/>
                  </a:lnTo>
                  <a:cubicBezTo>
                    <a:pt x="347988" y="332639"/>
                    <a:pt x="368397" y="349530"/>
                    <a:pt x="392171" y="349530"/>
                  </a:cubicBezTo>
                  <a:lnTo>
                    <a:pt x="392171" y="391453"/>
                  </a:lnTo>
                  <a:lnTo>
                    <a:pt x="292794" y="391453"/>
                  </a:lnTo>
                  <a:lnTo>
                    <a:pt x="-3204" y="30368"/>
                  </a:lnTo>
                </a:path>
              </a:pathLst>
            </a:custGeom>
            <a:solidFill>
              <a:srgbClr val="CCE2E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igura a mano libera: forma 51">
              <a:extLst>
                <a:ext uri="{FF2B5EF4-FFF2-40B4-BE49-F238E27FC236}">
                  <a16:creationId xmlns:a16="http://schemas.microsoft.com/office/drawing/2014/main" id="{5DA88F07-74CE-48A4-99F2-8A3B72302814}"/>
                </a:ext>
              </a:extLst>
            </p:cNvPr>
            <p:cNvSpPr/>
            <p:nvPr/>
          </p:nvSpPr>
          <p:spPr>
            <a:xfrm flipV="1">
              <a:off x="11195011" y="4510173"/>
              <a:ext cx="334123" cy="392555"/>
            </a:xfrm>
            <a:custGeom>
              <a:avLst/>
              <a:gdLst>
                <a:gd name="connsiteX0" fmla="*/ 330570 w 334123"/>
                <a:gd name="connsiteY0" fmla="*/ 189460 h 392555"/>
                <a:gd name="connsiteX1" fmla="*/ 330570 w 334123"/>
                <a:gd name="connsiteY1" fmla="*/ 391453 h 392555"/>
                <a:gd name="connsiteX2" fmla="*/ 283580 w 334123"/>
                <a:gd name="connsiteY2" fmla="*/ 391453 h 392555"/>
                <a:gd name="connsiteX3" fmla="*/ -3554 w 334123"/>
                <a:gd name="connsiteY3" fmla="*/ 52034 h 392555"/>
                <a:gd name="connsiteX4" fmla="*/ 140007 w 334123"/>
                <a:gd name="connsiteY4" fmla="*/ -1103 h 392555"/>
                <a:gd name="connsiteX5" fmla="*/ 140007 w 334123"/>
                <a:gd name="connsiteY5" fmla="*/ -1103 h 392555"/>
                <a:gd name="connsiteX6" fmla="*/ 330570 w 334123"/>
                <a:gd name="connsiteY6" fmla="*/ 189460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123" h="392555">
                  <a:moveTo>
                    <a:pt x="330570" y="189460"/>
                  </a:moveTo>
                  <a:lnTo>
                    <a:pt x="330570" y="391453"/>
                  </a:lnTo>
                  <a:lnTo>
                    <a:pt x="283580" y="391453"/>
                  </a:lnTo>
                  <a:lnTo>
                    <a:pt x="-3554" y="52034"/>
                  </a:lnTo>
                  <a:cubicBezTo>
                    <a:pt x="35372" y="18760"/>
                    <a:pt x="85689" y="-1103"/>
                    <a:pt x="140007" y="-1103"/>
                  </a:cubicBezTo>
                  <a:lnTo>
                    <a:pt x="140007" y="-1103"/>
                  </a:lnTo>
                  <a:cubicBezTo>
                    <a:pt x="245252" y="-1103"/>
                    <a:pt x="330570" y="84215"/>
                    <a:pt x="330570" y="189460"/>
                  </a:cubicBezTo>
                </a:path>
              </a:pathLst>
            </a:custGeom>
            <a:solidFill>
              <a:srgbClr val="CCE2E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igura a mano libera: forma 52">
              <a:extLst>
                <a:ext uri="{FF2B5EF4-FFF2-40B4-BE49-F238E27FC236}">
                  <a16:creationId xmlns:a16="http://schemas.microsoft.com/office/drawing/2014/main" id="{C3BA5874-F3DA-4C64-89EB-40E547B64930}"/>
                </a:ext>
              </a:extLst>
            </p:cNvPr>
            <p:cNvSpPr/>
            <p:nvPr/>
          </p:nvSpPr>
          <p:spPr>
            <a:xfrm flipV="1">
              <a:off x="10512502" y="4458078"/>
              <a:ext cx="1047747" cy="19697"/>
            </a:xfrm>
            <a:custGeom>
              <a:avLst/>
              <a:gdLst>
                <a:gd name="connsiteX0" fmla="*/ 1034574 w 1047747"/>
                <a:gd name="connsiteY0" fmla="*/ -1316 h 19697"/>
                <a:gd name="connsiteX1" fmla="*/ 6524 w 1047747"/>
                <a:gd name="connsiteY1" fmla="*/ -1316 h 19697"/>
                <a:gd name="connsiteX2" fmla="*/ -3331 w 1047747"/>
                <a:gd name="connsiteY2" fmla="*/ 8527 h 19697"/>
                <a:gd name="connsiteX3" fmla="*/ 6524 w 1047747"/>
                <a:gd name="connsiteY3" fmla="*/ 18382 h 19697"/>
                <a:gd name="connsiteX4" fmla="*/ 1034574 w 1047747"/>
                <a:gd name="connsiteY4" fmla="*/ 18382 h 19697"/>
                <a:gd name="connsiteX5" fmla="*/ 1044416 w 1047747"/>
                <a:gd name="connsiteY5" fmla="*/ 8527 h 19697"/>
                <a:gd name="connsiteX6" fmla="*/ 1034574 w 1047747"/>
                <a:gd name="connsiteY6" fmla="*/ -1316 h 1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47" h="19697">
                  <a:moveTo>
                    <a:pt x="1034574" y="-1316"/>
                  </a:moveTo>
                  <a:lnTo>
                    <a:pt x="6524" y="-1316"/>
                  </a:lnTo>
                  <a:cubicBezTo>
                    <a:pt x="1101" y="-1316"/>
                    <a:pt x="-3331" y="3116"/>
                    <a:pt x="-3331" y="8527"/>
                  </a:cubicBezTo>
                  <a:cubicBezTo>
                    <a:pt x="-3331" y="13949"/>
                    <a:pt x="1101" y="18382"/>
                    <a:pt x="6524" y="18382"/>
                  </a:cubicBezTo>
                  <a:lnTo>
                    <a:pt x="1034574" y="18382"/>
                  </a:lnTo>
                  <a:cubicBezTo>
                    <a:pt x="1039997" y="18382"/>
                    <a:pt x="1044416" y="13949"/>
                    <a:pt x="1044416" y="8527"/>
                  </a:cubicBezTo>
                  <a:cubicBezTo>
                    <a:pt x="1044416" y="3116"/>
                    <a:pt x="1039997" y="-1316"/>
                    <a:pt x="1034574" y="-1316"/>
                  </a:cubicBezTo>
                </a:path>
              </a:pathLst>
            </a:custGeom>
            <a:solidFill>
              <a:srgbClr val="006F8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igura a mano libera: forma 56">
              <a:extLst>
                <a:ext uri="{FF2B5EF4-FFF2-40B4-BE49-F238E27FC236}">
                  <a16:creationId xmlns:a16="http://schemas.microsoft.com/office/drawing/2014/main" id="{25CEDC5C-09CB-4EC0-B3BB-0FB9A71E6173}"/>
                </a:ext>
              </a:extLst>
            </p:cNvPr>
            <p:cNvSpPr/>
            <p:nvPr/>
          </p:nvSpPr>
          <p:spPr>
            <a:xfrm flipV="1">
              <a:off x="10515347" y="4578778"/>
              <a:ext cx="367790" cy="137197"/>
            </a:xfrm>
            <a:custGeom>
              <a:avLst/>
              <a:gdLst>
                <a:gd name="connsiteX0" fmla="*/ 296084 w 367790"/>
                <a:gd name="connsiteY0" fmla="*/ -1156 h 137197"/>
                <a:gd name="connsiteX1" fmla="*/ -3101 w 367790"/>
                <a:gd name="connsiteY1" fmla="*/ -1156 h 137197"/>
                <a:gd name="connsiteX2" fmla="*/ -3101 w 367790"/>
                <a:gd name="connsiteY2" fmla="*/ 136042 h 137197"/>
                <a:gd name="connsiteX3" fmla="*/ 296084 w 367790"/>
                <a:gd name="connsiteY3" fmla="*/ 136042 h 137197"/>
                <a:gd name="connsiteX4" fmla="*/ 364690 w 367790"/>
                <a:gd name="connsiteY4" fmla="*/ 67449 h 137197"/>
                <a:gd name="connsiteX5" fmla="*/ 364690 w 367790"/>
                <a:gd name="connsiteY5" fmla="*/ 67449 h 137197"/>
                <a:gd name="connsiteX6" fmla="*/ 296084 w 367790"/>
                <a:gd name="connsiteY6" fmla="*/ -1156 h 137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7790" h="137197">
                  <a:moveTo>
                    <a:pt x="296084" y="-1156"/>
                  </a:moveTo>
                  <a:lnTo>
                    <a:pt x="-3101" y="-1156"/>
                  </a:lnTo>
                  <a:lnTo>
                    <a:pt x="-3101" y="136042"/>
                  </a:lnTo>
                  <a:lnTo>
                    <a:pt x="296084" y="136042"/>
                  </a:lnTo>
                  <a:cubicBezTo>
                    <a:pt x="333816" y="136042"/>
                    <a:pt x="364690" y="105181"/>
                    <a:pt x="364690" y="67449"/>
                  </a:cubicBezTo>
                  <a:lnTo>
                    <a:pt x="364690" y="67449"/>
                  </a:lnTo>
                  <a:cubicBezTo>
                    <a:pt x="364690" y="29718"/>
                    <a:pt x="333816" y="-1156"/>
                    <a:pt x="296084" y="-1156"/>
                  </a:cubicBezTo>
                </a:path>
              </a:pathLst>
            </a:custGeom>
            <a:solidFill>
              <a:srgbClr val="003845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igura a mano libera: forma 59">
              <a:extLst>
                <a:ext uri="{FF2B5EF4-FFF2-40B4-BE49-F238E27FC236}">
                  <a16:creationId xmlns:a16="http://schemas.microsoft.com/office/drawing/2014/main" id="{51F90B16-3B1A-4D4D-BFC8-C06393E8B805}"/>
                </a:ext>
              </a:extLst>
            </p:cNvPr>
            <p:cNvSpPr/>
            <p:nvPr/>
          </p:nvSpPr>
          <p:spPr>
            <a:xfrm flipV="1">
              <a:off x="10515347" y="4628626"/>
              <a:ext cx="201992" cy="37502"/>
            </a:xfrm>
            <a:custGeom>
              <a:avLst/>
              <a:gdLst>
                <a:gd name="connsiteX0" fmla="*/ 180203 w 201992"/>
                <a:gd name="connsiteY0" fmla="*/ -1156 h 37502"/>
                <a:gd name="connsiteX1" fmla="*/ -3045 w 201992"/>
                <a:gd name="connsiteY1" fmla="*/ -1156 h 37502"/>
                <a:gd name="connsiteX2" fmla="*/ -3045 w 201992"/>
                <a:gd name="connsiteY2" fmla="*/ 36347 h 37502"/>
                <a:gd name="connsiteX3" fmla="*/ 180203 w 201992"/>
                <a:gd name="connsiteY3" fmla="*/ 36347 h 37502"/>
                <a:gd name="connsiteX4" fmla="*/ 198948 w 201992"/>
                <a:gd name="connsiteY4" fmla="*/ 17602 h 37502"/>
                <a:gd name="connsiteX5" fmla="*/ 180203 w 201992"/>
                <a:gd name="connsiteY5" fmla="*/ -1156 h 3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92" h="37502">
                  <a:moveTo>
                    <a:pt x="180203" y="-1156"/>
                  </a:moveTo>
                  <a:lnTo>
                    <a:pt x="-3045" y="-1156"/>
                  </a:lnTo>
                  <a:lnTo>
                    <a:pt x="-3045" y="36347"/>
                  </a:lnTo>
                  <a:lnTo>
                    <a:pt x="180203" y="36347"/>
                  </a:lnTo>
                  <a:cubicBezTo>
                    <a:pt x="190515" y="36347"/>
                    <a:pt x="198948" y="27914"/>
                    <a:pt x="198948" y="17602"/>
                  </a:cubicBezTo>
                  <a:cubicBezTo>
                    <a:pt x="198948" y="7290"/>
                    <a:pt x="190515" y="-1156"/>
                    <a:pt x="180203" y="-1156"/>
                  </a:cubicBezTo>
                </a:path>
              </a:pathLst>
            </a:custGeom>
            <a:solidFill>
              <a:srgbClr val="518BF3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igura a mano libera: forma 60">
              <a:extLst>
                <a:ext uri="{FF2B5EF4-FFF2-40B4-BE49-F238E27FC236}">
                  <a16:creationId xmlns:a16="http://schemas.microsoft.com/office/drawing/2014/main" id="{7E44BA94-C73D-415E-9E49-C346C44DAD5B}"/>
                </a:ext>
              </a:extLst>
            </p:cNvPr>
            <p:cNvSpPr/>
            <p:nvPr/>
          </p:nvSpPr>
          <p:spPr>
            <a:xfrm flipV="1">
              <a:off x="10771658" y="4628626"/>
              <a:ext cx="41440" cy="41452"/>
            </a:xfrm>
            <a:custGeom>
              <a:avLst/>
              <a:gdLst>
                <a:gd name="connsiteX0" fmla="*/ 38275 w 41440"/>
                <a:gd name="connsiteY0" fmla="*/ 19572 h 41452"/>
                <a:gd name="connsiteX1" fmla="*/ 17562 w 41440"/>
                <a:gd name="connsiteY1" fmla="*/ -1154 h 41452"/>
                <a:gd name="connsiteX2" fmla="*/ -3165 w 41440"/>
                <a:gd name="connsiteY2" fmla="*/ 19572 h 41452"/>
                <a:gd name="connsiteX3" fmla="*/ 17562 w 41440"/>
                <a:gd name="connsiteY3" fmla="*/ 40299 h 41452"/>
                <a:gd name="connsiteX4" fmla="*/ 38275 w 41440"/>
                <a:gd name="connsiteY4" fmla="*/ 19572 h 41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40" h="41452">
                  <a:moveTo>
                    <a:pt x="38275" y="19572"/>
                  </a:moveTo>
                  <a:cubicBezTo>
                    <a:pt x="38275" y="8130"/>
                    <a:pt x="29004" y="-1154"/>
                    <a:pt x="17562" y="-1154"/>
                  </a:cubicBezTo>
                  <a:cubicBezTo>
                    <a:pt x="6106" y="-1154"/>
                    <a:pt x="-3165" y="8130"/>
                    <a:pt x="-3165" y="19572"/>
                  </a:cubicBezTo>
                  <a:cubicBezTo>
                    <a:pt x="-3165" y="31015"/>
                    <a:pt x="6106" y="40299"/>
                    <a:pt x="17562" y="40299"/>
                  </a:cubicBezTo>
                  <a:cubicBezTo>
                    <a:pt x="29004" y="40299"/>
                    <a:pt x="38275" y="31015"/>
                    <a:pt x="38275" y="19572"/>
                  </a:cubicBezTo>
                </a:path>
              </a:pathLst>
            </a:custGeom>
            <a:solidFill>
              <a:srgbClr val="FF3F4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igura a mano libera: forma 61">
              <a:extLst>
                <a:ext uri="{FF2B5EF4-FFF2-40B4-BE49-F238E27FC236}">
                  <a16:creationId xmlns:a16="http://schemas.microsoft.com/office/drawing/2014/main" id="{0993CA53-95D9-4678-97D1-5B68C821F6D5}"/>
                </a:ext>
              </a:extLst>
            </p:cNvPr>
            <p:cNvSpPr/>
            <p:nvPr/>
          </p:nvSpPr>
          <p:spPr>
            <a:xfrm flipV="1">
              <a:off x="10515347" y="4595631"/>
              <a:ext cx="367790" cy="120344"/>
            </a:xfrm>
            <a:custGeom>
              <a:avLst/>
              <a:gdLst>
                <a:gd name="connsiteX0" fmla="*/ 340903 w 367790"/>
                <a:gd name="connsiteY0" fmla="*/ 119197 h 120344"/>
                <a:gd name="connsiteX1" fmla="*/ 349437 w 367790"/>
                <a:gd name="connsiteY1" fmla="*/ 86202 h 120344"/>
                <a:gd name="connsiteX2" fmla="*/ 280832 w 367790"/>
                <a:gd name="connsiteY2" fmla="*/ 17597 h 120344"/>
                <a:gd name="connsiteX3" fmla="*/ -3101 w 367790"/>
                <a:gd name="connsiteY3" fmla="*/ 17597 h 120344"/>
                <a:gd name="connsiteX4" fmla="*/ -3101 w 367790"/>
                <a:gd name="connsiteY4" fmla="*/ -1148 h 120344"/>
                <a:gd name="connsiteX5" fmla="*/ 296084 w 367790"/>
                <a:gd name="connsiteY5" fmla="*/ -1148 h 120344"/>
                <a:gd name="connsiteX6" fmla="*/ 364690 w 367790"/>
                <a:gd name="connsiteY6" fmla="*/ 67457 h 120344"/>
                <a:gd name="connsiteX7" fmla="*/ 340903 w 367790"/>
                <a:gd name="connsiteY7" fmla="*/ 119197 h 12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7790" h="120344">
                  <a:moveTo>
                    <a:pt x="340903" y="119197"/>
                  </a:moveTo>
                  <a:cubicBezTo>
                    <a:pt x="346326" y="109392"/>
                    <a:pt x="349437" y="98153"/>
                    <a:pt x="349437" y="86202"/>
                  </a:cubicBezTo>
                  <a:cubicBezTo>
                    <a:pt x="349437" y="48470"/>
                    <a:pt x="318563" y="17597"/>
                    <a:pt x="280832" y="17597"/>
                  </a:cubicBezTo>
                  <a:lnTo>
                    <a:pt x="-3101" y="17597"/>
                  </a:lnTo>
                  <a:lnTo>
                    <a:pt x="-3101" y="-1148"/>
                  </a:lnTo>
                  <a:lnTo>
                    <a:pt x="296084" y="-1148"/>
                  </a:lnTo>
                  <a:cubicBezTo>
                    <a:pt x="333816" y="-1148"/>
                    <a:pt x="364690" y="29725"/>
                    <a:pt x="364690" y="67457"/>
                  </a:cubicBezTo>
                  <a:cubicBezTo>
                    <a:pt x="364690" y="88069"/>
                    <a:pt x="355419" y="106598"/>
                    <a:pt x="340903" y="119197"/>
                  </a:cubicBez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igura a mano libera: forma 62">
              <a:extLst>
                <a:ext uri="{FF2B5EF4-FFF2-40B4-BE49-F238E27FC236}">
                  <a16:creationId xmlns:a16="http://schemas.microsoft.com/office/drawing/2014/main" id="{21866895-4FAC-4BA4-9582-939BE90A8F86}"/>
                </a:ext>
              </a:extLst>
            </p:cNvPr>
            <p:cNvSpPr/>
            <p:nvPr/>
          </p:nvSpPr>
          <p:spPr>
            <a:xfrm flipV="1">
              <a:off x="10501060" y="4559373"/>
              <a:ext cx="28574" cy="176008"/>
            </a:xfrm>
            <a:custGeom>
              <a:avLst/>
              <a:gdLst>
                <a:gd name="connsiteX0" fmla="*/ 11312 w 28574"/>
                <a:gd name="connsiteY0" fmla="*/ -1156 h 176008"/>
                <a:gd name="connsiteX1" fmla="*/ 11312 w 28574"/>
                <a:gd name="connsiteY1" fmla="*/ -1156 h 176008"/>
                <a:gd name="connsiteX2" fmla="*/ -2976 w 28574"/>
                <a:gd name="connsiteY2" fmla="*/ 13132 h 176008"/>
                <a:gd name="connsiteX3" fmla="*/ -2976 w 28574"/>
                <a:gd name="connsiteY3" fmla="*/ 160566 h 176008"/>
                <a:gd name="connsiteX4" fmla="*/ 11312 w 28574"/>
                <a:gd name="connsiteY4" fmla="*/ 174853 h 176008"/>
                <a:gd name="connsiteX5" fmla="*/ 25599 w 28574"/>
                <a:gd name="connsiteY5" fmla="*/ 160566 h 176008"/>
                <a:gd name="connsiteX6" fmla="*/ 25599 w 28574"/>
                <a:gd name="connsiteY6" fmla="*/ 13132 h 176008"/>
                <a:gd name="connsiteX7" fmla="*/ 11312 w 28574"/>
                <a:gd name="connsiteY7" fmla="*/ -1156 h 176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4" h="176008">
                  <a:moveTo>
                    <a:pt x="11312" y="-1156"/>
                  </a:moveTo>
                  <a:lnTo>
                    <a:pt x="11312" y="-1156"/>
                  </a:lnTo>
                  <a:cubicBezTo>
                    <a:pt x="3463" y="-1156"/>
                    <a:pt x="-2976" y="5270"/>
                    <a:pt x="-2976" y="13132"/>
                  </a:cubicBezTo>
                  <a:lnTo>
                    <a:pt x="-2976" y="160566"/>
                  </a:lnTo>
                  <a:cubicBezTo>
                    <a:pt x="-2976" y="168427"/>
                    <a:pt x="3463" y="174853"/>
                    <a:pt x="11312" y="174853"/>
                  </a:cubicBezTo>
                  <a:cubicBezTo>
                    <a:pt x="19173" y="174853"/>
                    <a:pt x="25599" y="168427"/>
                    <a:pt x="25599" y="160566"/>
                  </a:cubicBezTo>
                  <a:lnTo>
                    <a:pt x="25599" y="13132"/>
                  </a:lnTo>
                  <a:cubicBezTo>
                    <a:pt x="25599" y="5270"/>
                    <a:pt x="19173" y="-1156"/>
                    <a:pt x="11312" y="-1156"/>
                  </a:cubicBez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472A935F-617F-48F9-8515-0F9AE2981E6E}"/>
              </a:ext>
            </a:extLst>
          </p:cNvPr>
          <p:cNvGrpSpPr/>
          <p:nvPr/>
        </p:nvGrpSpPr>
        <p:grpSpPr>
          <a:xfrm>
            <a:off x="10562229" y="3612828"/>
            <a:ext cx="548640" cy="411480"/>
            <a:chOff x="7495847" y="3754803"/>
            <a:chExt cx="1180272" cy="707788"/>
          </a:xfrm>
        </p:grpSpPr>
        <p:sp>
          <p:nvSpPr>
            <p:cNvPr id="65" name="Figura a mano libera: forma 64">
              <a:extLst>
                <a:ext uri="{FF2B5EF4-FFF2-40B4-BE49-F238E27FC236}">
                  <a16:creationId xmlns:a16="http://schemas.microsoft.com/office/drawing/2014/main" id="{9DD87E58-F651-4C00-AD4F-8128F861B9BF}"/>
                </a:ext>
              </a:extLst>
            </p:cNvPr>
            <p:cNvSpPr/>
            <p:nvPr/>
          </p:nvSpPr>
          <p:spPr>
            <a:xfrm flipV="1">
              <a:off x="8055942" y="4050083"/>
              <a:ext cx="620177" cy="192240"/>
            </a:xfrm>
            <a:custGeom>
              <a:avLst/>
              <a:gdLst>
                <a:gd name="connsiteX0" fmla="*/ 141756 w 620177"/>
                <a:gd name="connsiteY0" fmla="*/ 52 h 192240"/>
                <a:gd name="connsiteX1" fmla="*/ 141070 w 620177"/>
                <a:gd name="connsiteY1" fmla="*/ 68 h 192240"/>
                <a:gd name="connsiteX2" fmla="*/ 127341 w 620177"/>
                <a:gd name="connsiteY2" fmla="*/ 6948 h 192240"/>
                <a:gd name="connsiteX3" fmla="*/ 119480 w 620177"/>
                <a:gd name="connsiteY3" fmla="*/ 17426 h 192240"/>
                <a:gd name="connsiteX4" fmla="*/ 111631 w 620177"/>
                <a:gd name="connsiteY4" fmla="*/ 32958 h 192240"/>
                <a:gd name="connsiteX5" fmla="*/ 111530 w 620177"/>
                <a:gd name="connsiteY5" fmla="*/ 33176 h 192240"/>
                <a:gd name="connsiteX6" fmla="*/ 113841 w 620177"/>
                <a:gd name="connsiteY6" fmla="*/ 37632 h 192240"/>
                <a:gd name="connsiteX7" fmla="*/ 108241 w 620177"/>
                <a:gd name="connsiteY7" fmla="*/ 43232 h 192240"/>
                <a:gd name="connsiteX8" fmla="*/ 107364 w 620177"/>
                <a:gd name="connsiteY8" fmla="*/ 43157 h 192240"/>
                <a:gd name="connsiteX9" fmla="*/ 101281 w 620177"/>
                <a:gd name="connsiteY9" fmla="*/ 58967 h 192240"/>
                <a:gd name="connsiteX10" fmla="*/ 105269 w 620177"/>
                <a:gd name="connsiteY10" fmla="*/ 57291 h 192240"/>
                <a:gd name="connsiteX11" fmla="*/ 110514 w 620177"/>
                <a:gd name="connsiteY11" fmla="*/ 61241 h 192240"/>
                <a:gd name="connsiteX12" fmla="*/ 127659 w 620177"/>
                <a:gd name="connsiteY12" fmla="*/ 22351 h 192240"/>
                <a:gd name="connsiteX13" fmla="*/ 137768 w 620177"/>
                <a:gd name="connsiteY13" fmla="*/ 10847 h 192240"/>
                <a:gd name="connsiteX14" fmla="*/ 137730 w 620177"/>
                <a:gd name="connsiteY14" fmla="*/ 10197 h 192240"/>
                <a:gd name="connsiteX15" fmla="*/ 143216 w 620177"/>
                <a:gd name="connsiteY15" fmla="*/ 4716 h 192240"/>
                <a:gd name="connsiteX16" fmla="*/ 148817 w 620177"/>
                <a:gd name="connsiteY16" fmla="*/ 10197 h 192240"/>
                <a:gd name="connsiteX17" fmla="*/ 147801 w 620177"/>
                <a:gd name="connsiteY17" fmla="*/ 13411 h 192240"/>
                <a:gd name="connsiteX18" fmla="*/ 148156 w 620177"/>
                <a:gd name="connsiteY18" fmla="*/ 13819 h 192240"/>
                <a:gd name="connsiteX19" fmla="*/ 154367 w 620177"/>
                <a:gd name="connsiteY19" fmla="*/ 23537 h 192240"/>
                <a:gd name="connsiteX20" fmla="*/ 172337 w 620177"/>
                <a:gd name="connsiteY20" fmla="*/ 72140 h 192240"/>
                <a:gd name="connsiteX21" fmla="*/ 180694 w 620177"/>
                <a:gd name="connsiteY21" fmla="*/ 98819 h 192240"/>
                <a:gd name="connsiteX22" fmla="*/ 185507 w 620177"/>
                <a:gd name="connsiteY22" fmla="*/ 104380 h 192240"/>
                <a:gd name="connsiteX23" fmla="*/ 183920 w 620177"/>
                <a:gd name="connsiteY23" fmla="*/ 108280 h 192240"/>
                <a:gd name="connsiteX24" fmla="*/ 190752 w 620177"/>
                <a:gd name="connsiteY24" fmla="*/ 125400 h 192240"/>
                <a:gd name="connsiteX25" fmla="*/ 200099 w 620177"/>
                <a:gd name="connsiteY25" fmla="*/ 138977 h 192240"/>
                <a:gd name="connsiteX26" fmla="*/ 205929 w 620177"/>
                <a:gd name="connsiteY26" fmla="*/ 141592 h 192240"/>
                <a:gd name="connsiteX27" fmla="*/ 207148 w 620177"/>
                <a:gd name="connsiteY27" fmla="*/ 141696 h 192240"/>
                <a:gd name="connsiteX28" fmla="*/ 212380 w 620177"/>
                <a:gd name="connsiteY28" fmla="*/ 140298 h 192240"/>
                <a:gd name="connsiteX29" fmla="*/ 218921 w 620177"/>
                <a:gd name="connsiteY29" fmla="*/ 132613 h 192240"/>
                <a:gd name="connsiteX30" fmla="*/ 226439 w 620177"/>
                <a:gd name="connsiteY30" fmla="*/ 102733 h 192240"/>
                <a:gd name="connsiteX31" fmla="*/ 234783 w 620177"/>
                <a:gd name="connsiteY31" fmla="*/ 43435 h 192240"/>
                <a:gd name="connsiteX32" fmla="*/ 238555 w 620177"/>
                <a:gd name="connsiteY32" fmla="*/ 29540 h 192240"/>
                <a:gd name="connsiteX33" fmla="*/ 241374 w 620177"/>
                <a:gd name="connsiteY33" fmla="*/ 24157 h 192240"/>
                <a:gd name="connsiteX34" fmla="*/ 242619 w 620177"/>
                <a:gd name="connsiteY34" fmla="*/ 22986 h 192240"/>
                <a:gd name="connsiteX35" fmla="*/ 242441 w 620177"/>
                <a:gd name="connsiteY35" fmla="*/ 22952 h 192240"/>
                <a:gd name="connsiteX36" fmla="*/ 243025 w 620177"/>
                <a:gd name="connsiteY36" fmla="*/ 22897 h 192240"/>
                <a:gd name="connsiteX37" fmla="*/ 245680 w 620177"/>
                <a:gd name="connsiteY37" fmla="*/ 25492 h 192240"/>
                <a:gd name="connsiteX38" fmla="*/ 249071 w 620177"/>
                <a:gd name="connsiteY38" fmla="*/ 31345 h 192240"/>
                <a:gd name="connsiteX39" fmla="*/ 254506 w 620177"/>
                <a:gd name="connsiteY39" fmla="*/ 45177 h 192240"/>
                <a:gd name="connsiteX40" fmla="*/ 265720 w 620177"/>
                <a:gd name="connsiteY40" fmla="*/ 84685 h 192240"/>
                <a:gd name="connsiteX41" fmla="*/ 267117 w 620177"/>
                <a:gd name="connsiteY41" fmla="*/ 84492 h 192240"/>
                <a:gd name="connsiteX42" fmla="*/ 272718 w 620177"/>
                <a:gd name="connsiteY42" fmla="*/ 90093 h 192240"/>
                <a:gd name="connsiteX43" fmla="*/ 268501 w 620177"/>
                <a:gd name="connsiteY43" fmla="*/ 95406 h 192240"/>
                <a:gd name="connsiteX44" fmla="*/ 271105 w 620177"/>
                <a:gd name="connsiteY44" fmla="*/ 105194 h 192240"/>
                <a:gd name="connsiteX45" fmla="*/ 280262 w 620177"/>
                <a:gd name="connsiteY45" fmla="*/ 135763 h 192240"/>
                <a:gd name="connsiteX46" fmla="*/ 286624 w 620177"/>
                <a:gd name="connsiteY46" fmla="*/ 151018 h 192240"/>
                <a:gd name="connsiteX47" fmla="*/ 291450 w 620177"/>
                <a:gd name="connsiteY47" fmla="*/ 158613 h 192240"/>
                <a:gd name="connsiteX48" fmla="*/ 301496 w 620177"/>
                <a:gd name="connsiteY48" fmla="*/ 164899 h 192240"/>
                <a:gd name="connsiteX49" fmla="*/ 302906 w 620177"/>
                <a:gd name="connsiteY49" fmla="*/ 164963 h 192240"/>
                <a:gd name="connsiteX50" fmla="*/ 312456 w 620177"/>
                <a:gd name="connsiteY50" fmla="*/ 161724 h 192240"/>
                <a:gd name="connsiteX51" fmla="*/ 319276 w 620177"/>
                <a:gd name="connsiteY51" fmla="*/ 155210 h 192240"/>
                <a:gd name="connsiteX52" fmla="*/ 328229 w 620177"/>
                <a:gd name="connsiteY52" fmla="*/ 140923 h 192240"/>
                <a:gd name="connsiteX53" fmla="*/ 332624 w 620177"/>
                <a:gd name="connsiteY53" fmla="*/ 131765 h 192240"/>
                <a:gd name="connsiteX54" fmla="*/ 332268 w 620177"/>
                <a:gd name="connsiteY54" fmla="*/ 129870 h 192240"/>
                <a:gd name="connsiteX55" fmla="*/ 335684 w 620177"/>
                <a:gd name="connsiteY55" fmla="*/ 124715 h 192240"/>
                <a:gd name="connsiteX56" fmla="*/ 341006 w 620177"/>
                <a:gd name="connsiteY56" fmla="*/ 111510 h 192240"/>
                <a:gd name="connsiteX57" fmla="*/ 358151 w 620177"/>
                <a:gd name="connsiteY57" fmla="*/ 68071 h 192240"/>
                <a:gd name="connsiteX58" fmla="*/ 358100 w 620177"/>
                <a:gd name="connsiteY58" fmla="*/ 67347 h 192240"/>
                <a:gd name="connsiteX59" fmla="*/ 360640 w 620177"/>
                <a:gd name="connsiteY59" fmla="*/ 62664 h 192240"/>
                <a:gd name="connsiteX60" fmla="*/ 364805 w 620177"/>
                <a:gd name="connsiteY60" fmla="*/ 54459 h 192240"/>
                <a:gd name="connsiteX61" fmla="*/ 372895 w 620177"/>
                <a:gd name="connsiteY61" fmla="*/ 43461 h 192240"/>
                <a:gd name="connsiteX62" fmla="*/ 376680 w 620177"/>
                <a:gd name="connsiteY62" fmla="*/ 41416 h 192240"/>
                <a:gd name="connsiteX63" fmla="*/ 376781 w 620177"/>
                <a:gd name="connsiteY63" fmla="*/ 41401 h 192240"/>
                <a:gd name="connsiteX64" fmla="*/ 376908 w 620177"/>
                <a:gd name="connsiteY64" fmla="*/ 41491 h 192240"/>
                <a:gd name="connsiteX65" fmla="*/ 378610 w 620177"/>
                <a:gd name="connsiteY65" fmla="*/ 43183 h 192240"/>
                <a:gd name="connsiteX66" fmla="*/ 391361 w 620177"/>
                <a:gd name="connsiteY66" fmla="*/ 69153 h 192240"/>
                <a:gd name="connsiteX67" fmla="*/ 411757 w 620177"/>
                <a:gd name="connsiteY67" fmla="*/ 125603 h 192240"/>
                <a:gd name="connsiteX68" fmla="*/ 436255 w 620177"/>
                <a:gd name="connsiteY68" fmla="*/ 179627 h 192240"/>
                <a:gd name="connsiteX69" fmla="*/ 448460 w 620177"/>
                <a:gd name="connsiteY69" fmla="*/ 191112 h 192240"/>
                <a:gd name="connsiteX70" fmla="*/ 453337 w 620177"/>
                <a:gd name="connsiteY70" fmla="*/ 192293 h 192240"/>
                <a:gd name="connsiteX71" fmla="*/ 453426 w 620177"/>
                <a:gd name="connsiteY71" fmla="*/ 192293 h 192240"/>
                <a:gd name="connsiteX72" fmla="*/ 453603 w 620177"/>
                <a:gd name="connsiteY72" fmla="*/ 192293 h 192240"/>
                <a:gd name="connsiteX73" fmla="*/ 458938 w 620177"/>
                <a:gd name="connsiteY73" fmla="*/ 191405 h 192240"/>
                <a:gd name="connsiteX74" fmla="*/ 466481 w 620177"/>
                <a:gd name="connsiteY74" fmla="*/ 186553 h 192240"/>
                <a:gd name="connsiteX75" fmla="*/ 482343 w 620177"/>
                <a:gd name="connsiteY75" fmla="*/ 162026 h 192240"/>
                <a:gd name="connsiteX76" fmla="*/ 521243 w 620177"/>
                <a:gd name="connsiteY76" fmla="*/ 67987 h 192240"/>
                <a:gd name="connsiteX77" fmla="*/ 533563 w 620177"/>
                <a:gd name="connsiteY77" fmla="*/ 51274 h 192240"/>
                <a:gd name="connsiteX78" fmla="*/ 536356 w 620177"/>
                <a:gd name="connsiteY78" fmla="*/ 49884 h 192240"/>
                <a:gd name="connsiteX79" fmla="*/ 537385 w 620177"/>
                <a:gd name="connsiteY79" fmla="*/ 49811 h 192240"/>
                <a:gd name="connsiteX80" fmla="*/ 540128 w 620177"/>
                <a:gd name="connsiteY80" fmla="*/ 50241 h 192240"/>
                <a:gd name="connsiteX81" fmla="*/ 547431 w 620177"/>
                <a:gd name="connsiteY81" fmla="*/ 54905 h 192240"/>
                <a:gd name="connsiteX82" fmla="*/ 566278 w 620177"/>
                <a:gd name="connsiteY82" fmla="*/ 88307 h 192240"/>
                <a:gd name="connsiteX83" fmla="*/ 574850 w 620177"/>
                <a:gd name="connsiteY83" fmla="*/ 122305 h 192240"/>
                <a:gd name="connsiteX84" fmla="*/ 578089 w 620177"/>
                <a:gd name="connsiteY84" fmla="*/ 152566 h 192240"/>
                <a:gd name="connsiteX85" fmla="*/ 587728 w 620177"/>
                <a:gd name="connsiteY85" fmla="*/ 176874 h 192240"/>
                <a:gd name="connsiteX86" fmla="*/ 602714 w 620177"/>
                <a:gd name="connsiteY86" fmla="*/ 189207 h 192240"/>
                <a:gd name="connsiteX87" fmla="*/ 614144 w 620177"/>
                <a:gd name="connsiteY87" fmla="*/ 192139 h 192240"/>
                <a:gd name="connsiteX88" fmla="*/ 616290 w 620177"/>
                <a:gd name="connsiteY88" fmla="*/ 192213 h 192240"/>
                <a:gd name="connsiteX89" fmla="*/ 618157 w 620177"/>
                <a:gd name="connsiteY89" fmla="*/ 192139 h 192240"/>
                <a:gd name="connsiteX90" fmla="*/ 618652 w 620177"/>
                <a:gd name="connsiteY90" fmla="*/ 191554 h 192240"/>
                <a:gd name="connsiteX91" fmla="*/ 618195 w 620177"/>
                <a:gd name="connsiteY91" fmla="*/ 191057 h 192240"/>
                <a:gd name="connsiteX92" fmla="*/ 614550 w 620177"/>
                <a:gd name="connsiteY92" fmla="*/ 190031 h 192240"/>
                <a:gd name="connsiteX93" fmla="*/ 604898 w 620177"/>
                <a:gd name="connsiteY93" fmla="*/ 185243 h 192240"/>
                <a:gd name="connsiteX94" fmla="*/ 593824 w 620177"/>
                <a:gd name="connsiteY94" fmla="*/ 173253 h 192240"/>
                <a:gd name="connsiteX95" fmla="*/ 589709 w 620177"/>
                <a:gd name="connsiteY95" fmla="*/ 164160 h 192240"/>
                <a:gd name="connsiteX96" fmla="*/ 586953 w 620177"/>
                <a:gd name="connsiteY96" fmla="*/ 152046 h 192240"/>
                <a:gd name="connsiteX97" fmla="*/ 586852 w 620177"/>
                <a:gd name="connsiteY97" fmla="*/ 151310 h 192240"/>
                <a:gd name="connsiteX98" fmla="*/ 586433 w 620177"/>
                <a:gd name="connsiteY98" fmla="*/ 145834 h 192240"/>
                <a:gd name="connsiteX99" fmla="*/ 583943 w 620177"/>
                <a:gd name="connsiteY99" fmla="*/ 120866 h 192240"/>
                <a:gd name="connsiteX100" fmla="*/ 581111 w 620177"/>
                <a:gd name="connsiteY100" fmla="*/ 106251 h 192240"/>
                <a:gd name="connsiteX101" fmla="*/ 579270 w 620177"/>
                <a:gd name="connsiteY101" fmla="*/ 98868 h 192240"/>
                <a:gd name="connsiteX102" fmla="*/ 575053 w 620177"/>
                <a:gd name="connsiteY102" fmla="*/ 85207 h 192240"/>
                <a:gd name="connsiteX103" fmla="*/ 565554 w 620177"/>
                <a:gd name="connsiteY103" fmla="*/ 63680 h 192240"/>
                <a:gd name="connsiteX104" fmla="*/ 563166 w 620177"/>
                <a:gd name="connsiteY104" fmla="*/ 59703 h 192240"/>
                <a:gd name="connsiteX105" fmla="*/ 553920 w 620177"/>
                <a:gd name="connsiteY105" fmla="*/ 48059 h 192240"/>
                <a:gd name="connsiteX106" fmla="*/ 548548 w 620177"/>
                <a:gd name="connsiteY106" fmla="*/ 43842 h 192240"/>
                <a:gd name="connsiteX107" fmla="*/ 542872 w 620177"/>
                <a:gd name="connsiteY107" fmla="*/ 41188 h 192240"/>
                <a:gd name="connsiteX108" fmla="*/ 541487 w 620177"/>
                <a:gd name="connsiteY108" fmla="*/ 40831 h 192240"/>
                <a:gd name="connsiteX109" fmla="*/ 537284 w 620177"/>
                <a:gd name="connsiteY109" fmla="*/ 40335 h 192240"/>
                <a:gd name="connsiteX110" fmla="*/ 535645 w 620177"/>
                <a:gd name="connsiteY110" fmla="*/ 40439 h 192240"/>
                <a:gd name="connsiteX111" fmla="*/ 528152 w 620177"/>
                <a:gd name="connsiteY111" fmla="*/ 43475 h 192240"/>
                <a:gd name="connsiteX112" fmla="*/ 512798 w 620177"/>
                <a:gd name="connsiteY112" fmla="*/ 63487 h 192240"/>
                <a:gd name="connsiteX113" fmla="*/ 498117 w 620177"/>
                <a:gd name="connsiteY113" fmla="*/ 96637 h 192240"/>
                <a:gd name="connsiteX114" fmla="*/ 494675 w 620177"/>
                <a:gd name="connsiteY114" fmla="*/ 105501 h 192240"/>
                <a:gd name="connsiteX115" fmla="*/ 473441 w 620177"/>
                <a:gd name="connsiteY115" fmla="*/ 157775 h 192240"/>
                <a:gd name="connsiteX116" fmla="*/ 459687 w 620177"/>
                <a:gd name="connsiteY116" fmla="*/ 179286 h 192240"/>
                <a:gd name="connsiteX117" fmla="*/ 455597 w 620177"/>
                <a:gd name="connsiteY117" fmla="*/ 182004 h 192240"/>
                <a:gd name="connsiteX118" fmla="*/ 454251 w 620177"/>
                <a:gd name="connsiteY118" fmla="*/ 182346 h 192240"/>
                <a:gd name="connsiteX119" fmla="*/ 452422 w 620177"/>
                <a:gd name="connsiteY119" fmla="*/ 181940 h 192240"/>
                <a:gd name="connsiteX120" fmla="*/ 444510 w 620177"/>
                <a:gd name="connsiteY120" fmla="*/ 173943 h 192240"/>
                <a:gd name="connsiteX121" fmla="*/ 433030 w 620177"/>
                <a:gd name="connsiteY121" fmla="*/ 152046 h 192240"/>
                <a:gd name="connsiteX122" fmla="*/ 430401 w 620177"/>
                <a:gd name="connsiteY122" fmla="*/ 145834 h 192240"/>
                <a:gd name="connsiteX123" fmla="*/ 423225 w 620177"/>
                <a:gd name="connsiteY123" fmla="*/ 127156 h 192240"/>
                <a:gd name="connsiteX124" fmla="*/ 421346 w 620177"/>
                <a:gd name="connsiteY124" fmla="*/ 122110 h 192240"/>
                <a:gd name="connsiteX125" fmla="*/ 420749 w 620177"/>
                <a:gd name="connsiteY125" fmla="*/ 120434 h 192240"/>
                <a:gd name="connsiteX126" fmla="*/ 414932 w 620177"/>
                <a:gd name="connsiteY126" fmla="*/ 104013 h 192240"/>
                <a:gd name="connsiteX127" fmla="*/ 414449 w 620177"/>
                <a:gd name="connsiteY127" fmla="*/ 104038 h 192240"/>
                <a:gd name="connsiteX128" fmla="*/ 408849 w 620177"/>
                <a:gd name="connsiteY128" fmla="*/ 98438 h 192240"/>
                <a:gd name="connsiteX129" fmla="*/ 411376 w 620177"/>
                <a:gd name="connsiteY129" fmla="*/ 93843 h 192240"/>
                <a:gd name="connsiteX130" fmla="*/ 401038 w 620177"/>
                <a:gd name="connsiteY130" fmla="*/ 65392 h 192240"/>
                <a:gd name="connsiteX131" fmla="*/ 386726 w 620177"/>
                <a:gd name="connsiteY131" fmla="*/ 36550 h 192240"/>
                <a:gd name="connsiteX132" fmla="*/ 384452 w 620177"/>
                <a:gd name="connsiteY132" fmla="*/ 34129 h 192240"/>
                <a:gd name="connsiteX133" fmla="*/ 382916 w 620177"/>
                <a:gd name="connsiteY133" fmla="*/ 32893 h 192240"/>
                <a:gd name="connsiteX134" fmla="*/ 379715 w 620177"/>
                <a:gd name="connsiteY134" fmla="*/ 31306 h 192240"/>
                <a:gd name="connsiteX135" fmla="*/ 377556 w 620177"/>
                <a:gd name="connsiteY135" fmla="*/ 30915 h 192240"/>
                <a:gd name="connsiteX136" fmla="*/ 377277 w 620177"/>
                <a:gd name="connsiteY136" fmla="*/ 30915 h 192240"/>
                <a:gd name="connsiteX137" fmla="*/ 376400 w 620177"/>
                <a:gd name="connsiteY137" fmla="*/ 30915 h 192240"/>
                <a:gd name="connsiteX138" fmla="*/ 375918 w 620177"/>
                <a:gd name="connsiteY138" fmla="*/ 30939 h 192240"/>
                <a:gd name="connsiteX139" fmla="*/ 366012 w 620177"/>
                <a:gd name="connsiteY139" fmla="*/ 35513 h 192240"/>
                <a:gd name="connsiteX140" fmla="*/ 355611 w 620177"/>
                <a:gd name="connsiteY140" fmla="*/ 49265 h 192240"/>
                <a:gd name="connsiteX141" fmla="*/ 352943 w 620177"/>
                <a:gd name="connsiteY141" fmla="*/ 54360 h 192240"/>
                <a:gd name="connsiteX142" fmla="*/ 349210 w 620177"/>
                <a:gd name="connsiteY142" fmla="*/ 62093 h 192240"/>
                <a:gd name="connsiteX143" fmla="*/ 345971 w 620177"/>
                <a:gd name="connsiteY143" fmla="*/ 69421 h 192240"/>
                <a:gd name="connsiteX144" fmla="*/ 342466 w 620177"/>
                <a:gd name="connsiteY144" fmla="*/ 77968 h 192240"/>
                <a:gd name="connsiteX145" fmla="*/ 330998 w 620177"/>
                <a:gd name="connsiteY145" fmla="*/ 107585 h 192240"/>
                <a:gd name="connsiteX146" fmla="*/ 318603 w 620177"/>
                <a:gd name="connsiteY146" fmla="*/ 135942 h 192240"/>
                <a:gd name="connsiteX147" fmla="*/ 310830 w 620177"/>
                <a:gd name="connsiteY147" fmla="*/ 148374 h 192240"/>
                <a:gd name="connsiteX148" fmla="*/ 302931 w 620177"/>
                <a:gd name="connsiteY148" fmla="*/ 154168 h 192240"/>
                <a:gd name="connsiteX149" fmla="*/ 302499 w 620177"/>
                <a:gd name="connsiteY149" fmla="*/ 154128 h 192240"/>
                <a:gd name="connsiteX150" fmla="*/ 302512 w 620177"/>
                <a:gd name="connsiteY150" fmla="*/ 154144 h 192240"/>
                <a:gd name="connsiteX151" fmla="*/ 302512 w 620177"/>
                <a:gd name="connsiteY151" fmla="*/ 154144 h 192240"/>
                <a:gd name="connsiteX152" fmla="*/ 299794 w 620177"/>
                <a:gd name="connsiteY152" fmla="*/ 151778 h 192240"/>
                <a:gd name="connsiteX153" fmla="*/ 297178 w 620177"/>
                <a:gd name="connsiteY153" fmla="*/ 147893 h 192240"/>
                <a:gd name="connsiteX154" fmla="*/ 294321 w 620177"/>
                <a:gd name="connsiteY154" fmla="*/ 143016 h 192240"/>
                <a:gd name="connsiteX155" fmla="*/ 294371 w 620177"/>
                <a:gd name="connsiteY155" fmla="*/ 142292 h 192240"/>
                <a:gd name="connsiteX156" fmla="*/ 290371 w 620177"/>
                <a:gd name="connsiteY156" fmla="*/ 132197 h 192240"/>
                <a:gd name="connsiteX157" fmla="*/ 286408 w 620177"/>
                <a:gd name="connsiteY157" fmla="*/ 120067 h 192240"/>
                <a:gd name="connsiteX158" fmla="*/ 283576 w 620177"/>
                <a:gd name="connsiteY158" fmla="*/ 120840 h 192240"/>
                <a:gd name="connsiteX159" fmla="*/ 278090 w 620177"/>
                <a:gd name="connsiteY159" fmla="*/ 115240 h 192240"/>
                <a:gd name="connsiteX160" fmla="*/ 283398 w 620177"/>
                <a:gd name="connsiteY160" fmla="*/ 109753 h 192240"/>
                <a:gd name="connsiteX161" fmla="*/ 281379 w 620177"/>
                <a:gd name="connsiteY161" fmla="*/ 102415 h 192240"/>
                <a:gd name="connsiteX162" fmla="*/ 272718 w 620177"/>
                <a:gd name="connsiteY162" fmla="*/ 69827 h 192240"/>
                <a:gd name="connsiteX163" fmla="*/ 268603 w 620177"/>
                <a:gd name="connsiteY163" fmla="*/ 71579 h 192240"/>
                <a:gd name="connsiteX164" fmla="*/ 263117 w 620177"/>
                <a:gd name="connsiteY164" fmla="*/ 66092 h 192240"/>
                <a:gd name="connsiteX165" fmla="*/ 268603 w 620177"/>
                <a:gd name="connsiteY165" fmla="*/ 60491 h 192240"/>
                <a:gd name="connsiteX166" fmla="*/ 270203 w 620177"/>
                <a:gd name="connsiteY166" fmla="*/ 60719 h 192240"/>
                <a:gd name="connsiteX167" fmla="*/ 268032 w 620177"/>
                <a:gd name="connsiteY167" fmla="*/ 53278 h 192240"/>
                <a:gd name="connsiteX168" fmla="*/ 265517 w 620177"/>
                <a:gd name="connsiteY168" fmla="*/ 45177 h 192240"/>
                <a:gd name="connsiteX169" fmla="*/ 264412 w 620177"/>
                <a:gd name="connsiteY169" fmla="*/ 41809 h 192240"/>
                <a:gd name="connsiteX170" fmla="*/ 259472 w 620177"/>
                <a:gd name="connsiteY170" fmla="*/ 28994 h 192240"/>
                <a:gd name="connsiteX171" fmla="*/ 258443 w 620177"/>
                <a:gd name="connsiteY171" fmla="*/ 26796 h 192240"/>
                <a:gd name="connsiteX172" fmla="*/ 257846 w 620177"/>
                <a:gd name="connsiteY172" fmla="*/ 25606 h 192240"/>
                <a:gd name="connsiteX173" fmla="*/ 254062 w 620177"/>
                <a:gd name="connsiteY173" fmla="*/ 19305 h 192240"/>
                <a:gd name="connsiteX174" fmla="*/ 244854 w 620177"/>
                <a:gd name="connsiteY174" fmla="*/ 12677 h 192240"/>
                <a:gd name="connsiteX175" fmla="*/ 242848 w 620177"/>
                <a:gd name="connsiteY175" fmla="*/ 12524 h 192240"/>
                <a:gd name="connsiteX176" fmla="*/ 242492 w 620177"/>
                <a:gd name="connsiteY176" fmla="*/ 12524 h 192240"/>
                <a:gd name="connsiteX177" fmla="*/ 241539 w 620177"/>
                <a:gd name="connsiteY177" fmla="*/ 12613 h 192240"/>
                <a:gd name="connsiteX178" fmla="*/ 237742 w 620177"/>
                <a:gd name="connsiteY178" fmla="*/ 13833 h 192240"/>
                <a:gd name="connsiteX179" fmla="*/ 233259 w 620177"/>
                <a:gd name="connsiteY179" fmla="*/ 17718 h 192240"/>
                <a:gd name="connsiteX180" fmla="*/ 228903 w 620177"/>
                <a:gd name="connsiteY180" fmla="*/ 25819 h 192240"/>
                <a:gd name="connsiteX181" fmla="*/ 224686 w 620177"/>
                <a:gd name="connsiteY181" fmla="*/ 41416 h 192240"/>
                <a:gd name="connsiteX182" fmla="*/ 218235 w 620177"/>
                <a:gd name="connsiteY182" fmla="*/ 87870 h 192240"/>
                <a:gd name="connsiteX183" fmla="*/ 222883 w 620177"/>
                <a:gd name="connsiteY183" fmla="*/ 93298 h 192240"/>
                <a:gd name="connsiteX184" fmla="*/ 217397 w 620177"/>
                <a:gd name="connsiteY184" fmla="*/ 98899 h 192240"/>
                <a:gd name="connsiteX185" fmla="*/ 216774 w 620177"/>
                <a:gd name="connsiteY185" fmla="*/ 98859 h 192240"/>
                <a:gd name="connsiteX186" fmla="*/ 216419 w 620177"/>
                <a:gd name="connsiteY186" fmla="*/ 101220 h 192240"/>
                <a:gd name="connsiteX187" fmla="*/ 209904 w 620177"/>
                <a:gd name="connsiteY187" fmla="*/ 128158 h 192240"/>
                <a:gd name="connsiteX188" fmla="*/ 207415 w 620177"/>
                <a:gd name="connsiteY188" fmla="*/ 131586 h 192240"/>
                <a:gd name="connsiteX189" fmla="*/ 206907 w 620177"/>
                <a:gd name="connsiteY189" fmla="*/ 131611 h 192240"/>
                <a:gd name="connsiteX190" fmla="*/ 206310 w 620177"/>
                <a:gd name="connsiteY190" fmla="*/ 131115 h 192240"/>
                <a:gd name="connsiteX191" fmla="*/ 199769 w 620177"/>
                <a:gd name="connsiteY191" fmla="*/ 121124 h 192240"/>
                <a:gd name="connsiteX192" fmla="*/ 187488 w 620177"/>
                <a:gd name="connsiteY192" fmla="*/ 87568 h 192240"/>
                <a:gd name="connsiteX193" fmla="*/ 185164 w 620177"/>
                <a:gd name="connsiteY193" fmla="*/ 80112 h 192240"/>
                <a:gd name="connsiteX194" fmla="*/ 181710 w 620177"/>
                <a:gd name="connsiteY194" fmla="*/ 69202 h 192240"/>
                <a:gd name="connsiteX195" fmla="*/ 179818 w 620177"/>
                <a:gd name="connsiteY195" fmla="*/ 63299 h 192240"/>
                <a:gd name="connsiteX196" fmla="*/ 179106 w 620177"/>
                <a:gd name="connsiteY196" fmla="*/ 63349 h 192240"/>
                <a:gd name="connsiteX197" fmla="*/ 173620 w 620177"/>
                <a:gd name="connsiteY197" fmla="*/ 57748 h 192240"/>
                <a:gd name="connsiteX198" fmla="*/ 176465 w 620177"/>
                <a:gd name="connsiteY198" fmla="*/ 52945 h 192240"/>
                <a:gd name="connsiteX199" fmla="*/ 165835 w 620177"/>
                <a:gd name="connsiteY199" fmla="*/ 25046 h 192240"/>
                <a:gd name="connsiteX200" fmla="*/ 162761 w 620177"/>
                <a:gd name="connsiteY200" fmla="*/ 20144 h 192240"/>
                <a:gd name="connsiteX201" fmla="*/ 162889 w 620177"/>
                <a:gd name="connsiteY201" fmla="*/ 18938 h 192240"/>
                <a:gd name="connsiteX202" fmla="*/ 155561 w 620177"/>
                <a:gd name="connsiteY202" fmla="*/ 7623 h 192240"/>
                <a:gd name="connsiteX203" fmla="*/ 155484 w 620177"/>
                <a:gd name="connsiteY203" fmla="*/ 7533 h 192240"/>
                <a:gd name="connsiteX204" fmla="*/ 147864 w 620177"/>
                <a:gd name="connsiteY204" fmla="*/ 1411 h 192240"/>
                <a:gd name="connsiteX205" fmla="*/ 141756 w 620177"/>
                <a:gd name="connsiteY205" fmla="*/ 52 h 192240"/>
                <a:gd name="connsiteX206" fmla="*/ 242962 w 620177"/>
                <a:gd name="connsiteY206" fmla="*/ 22887 h 192240"/>
                <a:gd name="connsiteX207" fmla="*/ 242974 w 620177"/>
                <a:gd name="connsiteY207" fmla="*/ 22887 h 192240"/>
                <a:gd name="connsiteX208" fmla="*/ 243000 w 620177"/>
                <a:gd name="connsiteY208" fmla="*/ 22887 h 192240"/>
                <a:gd name="connsiteX209" fmla="*/ 243000 w 620177"/>
                <a:gd name="connsiteY209" fmla="*/ 22887 h 192240"/>
                <a:gd name="connsiteX210" fmla="*/ 243000 w 620177"/>
                <a:gd name="connsiteY210" fmla="*/ 22887 h 192240"/>
                <a:gd name="connsiteX211" fmla="*/ 242962 w 620177"/>
                <a:gd name="connsiteY211" fmla="*/ 22887 h 192240"/>
                <a:gd name="connsiteX212" fmla="*/ 242962 w 620177"/>
                <a:gd name="connsiteY212" fmla="*/ 22887 h 192240"/>
                <a:gd name="connsiteX213" fmla="*/ 15709 w 620177"/>
                <a:gd name="connsiteY213" fmla="*/ 28424 h 192240"/>
                <a:gd name="connsiteX214" fmla="*/ 13219 w 620177"/>
                <a:gd name="connsiteY214" fmla="*/ 28552 h 192240"/>
                <a:gd name="connsiteX215" fmla="*/ 1967 w 620177"/>
                <a:gd name="connsiteY215" fmla="*/ 31355 h 192240"/>
                <a:gd name="connsiteX216" fmla="*/ -1525 w 620177"/>
                <a:gd name="connsiteY216" fmla="*/ 33146 h 192240"/>
                <a:gd name="connsiteX217" fmla="*/ 2259 w 620177"/>
                <a:gd name="connsiteY217" fmla="*/ 32308 h 192240"/>
                <a:gd name="connsiteX218" fmla="*/ 9955 w 620177"/>
                <a:gd name="connsiteY218" fmla="*/ 31613 h 192240"/>
                <a:gd name="connsiteX219" fmla="*/ 13207 w 620177"/>
                <a:gd name="connsiteY219" fmla="*/ 31753 h 192240"/>
                <a:gd name="connsiteX220" fmla="*/ 28447 w 620177"/>
                <a:gd name="connsiteY220" fmla="*/ 37973 h 192240"/>
                <a:gd name="connsiteX221" fmla="*/ 41312 w 620177"/>
                <a:gd name="connsiteY221" fmla="*/ 57390 h 192240"/>
                <a:gd name="connsiteX222" fmla="*/ 56133 w 620177"/>
                <a:gd name="connsiteY222" fmla="*/ 84393 h 192240"/>
                <a:gd name="connsiteX223" fmla="*/ 67689 w 620177"/>
                <a:gd name="connsiteY223" fmla="*/ 98795 h 192240"/>
                <a:gd name="connsiteX224" fmla="*/ 77494 w 620177"/>
                <a:gd name="connsiteY224" fmla="*/ 104435 h 192240"/>
                <a:gd name="connsiteX225" fmla="*/ 79272 w 620177"/>
                <a:gd name="connsiteY225" fmla="*/ 104812 h 192240"/>
                <a:gd name="connsiteX226" fmla="*/ 80453 w 620177"/>
                <a:gd name="connsiteY226" fmla="*/ 104941 h 192240"/>
                <a:gd name="connsiteX227" fmla="*/ 81050 w 620177"/>
                <a:gd name="connsiteY227" fmla="*/ 104991 h 192240"/>
                <a:gd name="connsiteX228" fmla="*/ 82371 w 620177"/>
                <a:gd name="connsiteY228" fmla="*/ 104966 h 192240"/>
                <a:gd name="connsiteX229" fmla="*/ 84377 w 620177"/>
                <a:gd name="connsiteY229" fmla="*/ 104624 h 192240"/>
                <a:gd name="connsiteX230" fmla="*/ 90372 w 620177"/>
                <a:gd name="connsiteY230" fmla="*/ 101121 h 192240"/>
                <a:gd name="connsiteX231" fmla="*/ 101789 w 620177"/>
                <a:gd name="connsiteY231" fmla="*/ 82766 h 192240"/>
                <a:gd name="connsiteX232" fmla="*/ 108025 w 620177"/>
                <a:gd name="connsiteY232" fmla="*/ 67630 h 192240"/>
                <a:gd name="connsiteX233" fmla="*/ 105269 w 620177"/>
                <a:gd name="connsiteY233" fmla="*/ 68379 h 192240"/>
                <a:gd name="connsiteX234" fmla="*/ 99668 w 620177"/>
                <a:gd name="connsiteY234" fmla="*/ 63146 h 192240"/>
                <a:gd name="connsiteX235" fmla="*/ 94969 w 620177"/>
                <a:gd name="connsiteY235" fmla="*/ 74933 h 192240"/>
                <a:gd name="connsiteX236" fmla="*/ 93242 w 620177"/>
                <a:gd name="connsiteY236" fmla="*/ 78931 h 192240"/>
                <a:gd name="connsiteX237" fmla="*/ 92429 w 620177"/>
                <a:gd name="connsiteY237" fmla="*/ 80712 h 192240"/>
                <a:gd name="connsiteX238" fmla="*/ 84060 w 620177"/>
                <a:gd name="connsiteY238" fmla="*/ 94275 h 192240"/>
                <a:gd name="connsiteX239" fmla="*/ 81952 w 620177"/>
                <a:gd name="connsiteY239" fmla="*/ 95644 h 192240"/>
                <a:gd name="connsiteX240" fmla="*/ 81634 w 620177"/>
                <a:gd name="connsiteY240" fmla="*/ 95693 h 192240"/>
                <a:gd name="connsiteX241" fmla="*/ 81786 w 620177"/>
                <a:gd name="connsiteY241" fmla="*/ 95724 h 192240"/>
                <a:gd name="connsiteX242" fmla="*/ 81202 w 620177"/>
                <a:gd name="connsiteY242" fmla="*/ 95684 h 192240"/>
                <a:gd name="connsiteX243" fmla="*/ 80059 w 620177"/>
                <a:gd name="connsiteY243" fmla="*/ 95594 h 192240"/>
                <a:gd name="connsiteX244" fmla="*/ 79564 w 620177"/>
                <a:gd name="connsiteY244" fmla="*/ 95441 h 192240"/>
                <a:gd name="connsiteX245" fmla="*/ 73659 w 620177"/>
                <a:gd name="connsiteY245" fmla="*/ 92013 h 192240"/>
                <a:gd name="connsiteX246" fmla="*/ 63384 w 620177"/>
                <a:gd name="connsiteY246" fmla="*/ 79630 h 192240"/>
                <a:gd name="connsiteX247" fmla="*/ 56018 w 620177"/>
                <a:gd name="connsiteY247" fmla="*/ 67868 h 192240"/>
                <a:gd name="connsiteX248" fmla="*/ 48843 w 620177"/>
                <a:gd name="connsiteY248" fmla="*/ 55956 h 192240"/>
                <a:gd name="connsiteX249" fmla="*/ 47560 w 620177"/>
                <a:gd name="connsiteY249" fmla="*/ 53848 h 192240"/>
                <a:gd name="connsiteX250" fmla="*/ 31787 w 620177"/>
                <a:gd name="connsiteY250" fmla="*/ 33632 h 192240"/>
                <a:gd name="connsiteX251" fmla="*/ 15709 w 620177"/>
                <a:gd name="connsiteY251" fmla="*/ 28424 h 19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</a:cxnLst>
              <a:rect l="l" t="t" r="r" b="b"/>
              <a:pathLst>
                <a:path w="620177" h="192240">
                  <a:moveTo>
                    <a:pt x="141756" y="52"/>
                  </a:moveTo>
                  <a:cubicBezTo>
                    <a:pt x="141527" y="52"/>
                    <a:pt x="141299" y="52"/>
                    <a:pt x="141070" y="68"/>
                  </a:cubicBezTo>
                  <a:cubicBezTo>
                    <a:pt x="135164" y="344"/>
                    <a:pt x="130529" y="3733"/>
                    <a:pt x="127341" y="6948"/>
                  </a:cubicBezTo>
                  <a:cubicBezTo>
                    <a:pt x="124052" y="10262"/>
                    <a:pt x="121652" y="13843"/>
                    <a:pt x="119480" y="17426"/>
                  </a:cubicBezTo>
                  <a:cubicBezTo>
                    <a:pt x="116470" y="22610"/>
                    <a:pt x="113917" y="27803"/>
                    <a:pt x="111631" y="32958"/>
                  </a:cubicBezTo>
                  <a:cubicBezTo>
                    <a:pt x="111593" y="33033"/>
                    <a:pt x="111568" y="33096"/>
                    <a:pt x="111530" y="33176"/>
                  </a:cubicBezTo>
                  <a:cubicBezTo>
                    <a:pt x="112927" y="34163"/>
                    <a:pt x="113841" y="35776"/>
                    <a:pt x="113841" y="37632"/>
                  </a:cubicBezTo>
                  <a:cubicBezTo>
                    <a:pt x="113841" y="40716"/>
                    <a:pt x="111327" y="43232"/>
                    <a:pt x="108241" y="43232"/>
                  </a:cubicBezTo>
                  <a:cubicBezTo>
                    <a:pt x="107948" y="43232"/>
                    <a:pt x="107656" y="43207"/>
                    <a:pt x="107364" y="43157"/>
                  </a:cubicBezTo>
                  <a:cubicBezTo>
                    <a:pt x="105243" y="48541"/>
                    <a:pt x="103288" y="53824"/>
                    <a:pt x="101281" y="58967"/>
                  </a:cubicBezTo>
                  <a:cubicBezTo>
                    <a:pt x="102297" y="57941"/>
                    <a:pt x="103707" y="57291"/>
                    <a:pt x="105269" y="57291"/>
                  </a:cubicBezTo>
                  <a:cubicBezTo>
                    <a:pt x="107694" y="57291"/>
                    <a:pt x="109803" y="58954"/>
                    <a:pt x="110514" y="61241"/>
                  </a:cubicBezTo>
                  <a:cubicBezTo>
                    <a:pt x="115505" y="48401"/>
                    <a:pt x="120420" y="34725"/>
                    <a:pt x="127659" y="22351"/>
                  </a:cubicBezTo>
                  <a:cubicBezTo>
                    <a:pt x="130402" y="17733"/>
                    <a:pt x="134034" y="12995"/>
                    <a:pt x="137768" y="10847"/>
                  </a:cubicBezTo>
                  <a:cubicBezTo>
                    <a:pt x="137743" y="10634"/>
                    <a:pt x="137730" y="10416"/>
                    <a:pt x="137730" y="10197"/>
                  </a:cubicBezTo>
                  <a:cubicBezTo>
                    <a:pt x="137730" y="7225"/>
                    <a:pt x="140130" y="4716"/>
                    <a:pt x="143216" y="4716"/>
                  </a:cubicBezTo>
                  <a:cubicBezTo>
                    <a:pt x="146302" y="4716"/>
                    <a:pt x="148817" y="7225"/>
                    <a:pt x="148817" y="10197"/>
                  </a:cubicBezTo>
                  <a:cubicBezTo>
                    <a:pt x="148817" y="11393"/>
                    <a:pt x="148436" y="12500"/>
                    <a:pt x="147801" y="13411"/>
                  </a:cubicBezTo>
                  <a:cubicBezTo>
                    <a:pt x="147915" y="13541"/>
                    <a:pt x="148042" y="13679"/>
                    <a:pt x="148156" y="13819"/>
                  </a:cubicBezTo>
                  <a:cubicBezTo>
                    <a:pt x="150455" y="16537"/>
                    <a:pt x="152513" y="19956"/>
                    <a:pt x="154367" y="23537"/>
                  </a:cubicBezTo>
                  <a:cubicBezTo>
                    <a:pt x="161707" y="38103"/>
                    <a:pt x="166889" y="54995"/>
                    <a:pt x="172337" y="72140"/>
                  </a:cubicBezTo>
                  <a:cubicBezTo>
                    <a:pt x="175144" y="80885"/>
                    <a:pt x="177760" y="89806"/>
                    <a:pt x="180694" y="98819"/>
                  </a:cubicBezTo>
                  <a:cubicBezTo>
                    <a:pt x="183450" y="99162"/>
                    <a:pt x="185507" y="101523"/>
                    <a:pt x="185507" y="104380"/>
                  </a:cubicBezTo>
                  <a:cubicBezTo>
                    <a:pt x="185507" y="105933"/>
                    <a:pt x="184910" y="107302"/>
                    <a:pt x="183920" y="108280"/>
                  </a:cubicBezTo>
                  <a:cubicBezTo>
                    <a:pt x="185952" y="113960"/>
                    <a:pt x="188174" y="119675"/>
                    <a:pt x="190752" y="125400"/>
                  </a:cubicBezTo>
                  <a:cubicBezTo>
                    <a:pt x="193051" y="129910"/>
                    <a:pt x="195007" y="134518"/>
                    <a:pt x="200099" y="138977"/>
                  </a:cubicBezTo>
                  <a:cubicBezTo>
                    <a:pt x="201458" y="140005"/>
                    <a:pt x="203198" y="141186"/>
                    <a:pt x="205929" y="141592"/>
                  </a:cubicBezTo>
                  <a:cubicBezTo>
                    <a:pt x="206297" y="141657"/>
                    <a:pt x="206703" y="141696"/>
                    <a:pt x="207148" y="141696"/>
                  </a:cubicBezTo>
                  <a:cubicBezTo>
                    <a:pt x="208850" y="141696"/>
                    <a:pt x="210996" y="141200"/>
                    <a:pt x="212380" y="140298"/>
                  </a:cubicBezTo>
                  <a:cubicBezTo>
                    <a:pt x="216101" y="138001"/>
                    <a:pt x="217562" y="135128"/>
                    <a:pt x="218921" y="132613"/>
                  </a:cubicBezTo>
                  <a:cubicBezTo>
                    <a:pt x="223531" y="122418"/>
                    <a:pt x="224763" y="112665"/>
                    <a:pt x="226439" y="102733"/>
                  </a:cubicBezTo>
                  <a:cubicBezTo>
                    <a:pt x="229462" y="83009"/>
                    <a:pt x="231011" y="62907"/>
                    <a:pt x="234783" y="43435"/>
                  </a:cubicBezTo>
                  <a:cubicBezTo>
                    <a:pt x="235761" y="38623"/>
                    <a:pt x="236917" y="33822"/>
                    <a:pt x="238555" y="29540"/>
                  </a:cubicBezTo>
                  <a:cubicBezTo>
                    <a:pt x="239355" y="27431"/>
                    <a:pt x="240346" y="25437"/>
                    <a:pt x="241374" y="24157"/>
                  </a:cubicBezTo>
                  <a:lnTo>
                    <a:pt x="242619" y="22986"/>
                  </a:lnTo>
                  <a:lnTo>
                    <a:pt x="242441" y="22952"/>
                  </a:lnTo>
                  <a:lnTo>
                    <a:pt x="243025" y="22897"/>
                  </a:lnTo>
                  <a:cubicBezTo>
                    <a:pt x="243343" y="23027"/>
                    <a:pt x="244664" y="24018"/>
                    <a:pt x="245680" y="25492"/>
                  </a:cubicBezTo>
                  <a:cubicBezTo>
                    <a:pt x="246899" y="27154"/>
                    <a:pt x="248029" y="29213"/>
                    <a:pt x="249071" y="31345"/>
                  </a:cubicBezTo>
                  <a:cubicBezTo>
                    <a:pt x="251141" y="35662"/>
                    <a:pt x="252893" y="40390"/>
                    <a:pt x="254506" y="45177"/>
                  </a:cubicBezTo>
                  <a:cubicBezTo>
                    <a:pt x="258735" y="57976"/>
                    <a:pt x="262228" y="71261"/>
                    <a:pt x="265720" y="84685"/>
                  </a:cubicBezTo>
                  <a:cubicBezTo>
                    <a:pt x="266165" y="84557"/>
                    <a:pt x="266635" y="84492"/>
                    <a:pt x="267117" y="84492"/>
                  </a:cubicBezTo>
                  <a:cubicBezTo>
                    <a:pt x="270203" y="84492"/>
                    <a:pt x="272718" y="87008"/>
                    <a:pt x="272718" y="90093"/>
                  </a:cubicBezTo>
                  <a:cubicBezTo>
                    <a:pt x="272718" y="92608"/>
                    <a:pt x="270927" y="94795"/>
                    <a:pt x="268501" y="95406"/>
                  </a:cubicBezTo>
                  <a:cubicBezTo>
                    <a:pt x="269352" y="98665"/>
                    <a:pt x="270216" y="101930"/>
                    <a:pt x="271105" y="105194"/>
                  </a:cubicBezTo>
                  <a:cubicBezTo>
                    <a:pt x="273861" y="115369"/>
                    <a:pt x="276693" y="125579"/>
                    <a:pt x="280262" y="135763"/>
                  </a:cubicBezTo>
                  <a:cubicBezTo>
                    <a:pt x="282052" y="140858"/>
                    <a:pt x="284033" y="145948"/>
                    <a:pt x="286624" y="151018"/>
                  </a:cubicBezTo>
                  <a:cubicBezTo>
                    <a:pt x="287932" y="153558"/>
                    <a:pt x="289406" y="156083"/>
                    <a:pt x="291450" y="158613"/>
                  </a:cubicBezTo>
                  <a:cubicBezTo>
                    <a:pt x="293546" y="160985"/>
                    <a:pt x="295984" y="164020"/>
                    <a:pt x="301496" y="164899"/>
                  </a:cubicBezTo>
                  <a:cubicBezTo>
                    <a:pt x="301978" y="164939"/>
                    <a:pt x="302436" y="164963"/>
                    <a:pt x="302906" y="164963"/>
                  </a:cubicBezTo>
                  <a:cubicBezTo>
                    <a:pt x="306678" y="164963"/>
                    <a:pt x="309980" y="163425"/>
                    <a:pt x="312456" y="161724"/>
                  </a:cubicBezTo>
                  <a:cubicBezTo>
                    <a:pt x="315263" y="159754"/>
                    <a:pt x="317396" y="157493"/>
                    <a:pt x="319276" y="155210"/>
                  </a:cubicBezTo>
                  <a:cubicBezTo>
                    <a:pt x="322972" y="150596"/>
                    <a:pt x="325702" y="145774"/>
                    <a:pt x="328229" y="140923"/>
                  </a:cubicBezTo>
                  <a:cubicBezTo>
                    <a:pt x="329779" y="137886"/>
                    <a:pt x="331239" y="134826"/>
                    <a:pt x="332624" y="131765"/>
                  </a:cubicBezTo>
                  <a:cubicBezTo>
                    <a:pt x="332395" y="131169"/>
                    <a:pt x="332268" y="130529"/>
                    <a:pt x="332268" y="129870"/>
                  </a:cubicBezTo>
                  <a:cubicBezTo>
                    <a:pt x="332268" y="127557"/>
                    <a:pt x="333678" y="125569"/>
                    <a:pt x="335684" y="124715"/>
                  </a:cubicBezTo>
                  <a:cubicBezTo>
                    <a:pt x="337538" y="120320"/>
                    <a:pt x="339278" y="115900"/>
                    <a:pt x="341006" y="111510"/>
                  </a:cubicBezTo>
                  <a:cubicBezTo>
                    <a:pt x="346797" y="96874"/>
                    <a:pt x="351953" y="81967"/>
                    <a:pt x="358151" y="68071"/>
                  </a:cubicBezTo>
                  <a:cubicBezTo>
                    <a:pt x="358112" y="67833"/>
                    <a:pt x="358100" y="67591"/>
                    <a:pt x="358100" y="67347"/>
                  </a:cubicBezTo>
                  <a:cubicBezTo>
                    <a:pt x="358100" y="65392"/>
                    <a:pt x="359116" y="63666"/>
                    <a:pt x="360640" y="62664"/>
                  </a:cubicBezTo>
                  <a:cubicBezTo>
                    <a:pt x="361973" y="59881"/>
                    <a:pt x="363358" y="57137"/>
                    <a:pt x="364805" y="54459"/>
                  </a:cubicBezTo>
                  <a:cubicBezTo>
                    <a:pt x="367193" y="50232"/>
                    <a:pt x="369923" y="46090"/>
                    <a:pt x="372895" y="43461"/>
                  </a:cubicBezTo>
                  <a:cubicBezTo>
                    <a:pt x="374343" y="42140"/>
                    <a:pt x="375892" y="41456"/>
                    <a:pt x="376680" y="41416"/>
                  </a:cubicBezTo>
                  <a:lnTo>
                    <a:pt x="376781" y="41401"/>
                  </a:lnTo>
                  <a:lnTo>
                    <a:pt x="376908" y="41491"/>
                  </a:lnTo>
                  <a:lnTo>
                    <a:pt x="378610" y="43183"/>
                  </a:lnTo>
                  <a:cubicBezTo>
                    <a:pt x="383804" y="50064"/>
                    <a:pt x="387691" y="60034"/>
                    <a:pt x="391361" y="69153"/>
                  </a:cubicBezTo>
                  <a:cubicBezTo>
                    <a:pt x="398625" y="87901"/>
                    <a:pt x="404937" y="107000"/>
                    <a:pt x="411757" y="125603"/>
                  </a:cubicBezTo>
                  <a:cubicBezTo>
                    <a:pt x="418806" y="144187"/>
                    <a:pt x="425194" y="162636"/>
                    <a:pt x="436255" y="179627"/>
                  </a:cubicBezTo>
                  <a:cubicBezTo>
                    <a:pt x="439291" y="183745"/>
                    <a:pt x="442275" y="188176"/>
                    <a:pt x="448460" y="191112"/>
                  </a:cubicBezTo>
                  <a:cubicBezTo>
                    <a:pt x="449654" y="191783"/>
                    <a:pt x="452549" y="192293"/>
                    <a:pt x="453337" y="192293"/>
                  </a:cubicBezTo>
                  <a:cubicBezTo>
                    <a:pt x="453362" y="192293"/>
                    <a:pt x="453400" y="192293"/>
                    <a:pt x="453426" y="192293"/>
                  </a:cubicBezTo>
                  <a:cubicBezTo>
                    <a:pt x="453489" y="192293"/>
                    <a:pt x="453553" y="192293"/>
                    <a:pt x="453603" y="192293"/>
                  </a:cubicBezTo>
                  <a:cubicBezTo>
                    <a:pt x="456004" y="192293"/>
                    <a:pt x="457274" y="191976"/>
                    <a:pt x="458938" y="191405"/>
                  </a:cubicBezTo>
                  <a:cubicBezTo>
                    <a:pt x="462100" y="190250"/>
                    <a:pt x="464487" y="188418"/>
                    <a:pt x="466481" y="186553"/>
                  </a:cubicBezTo>
                  <a:cubicBezTo>
                    <a:pt x="474165" y="178893"/>
                    <a:pt x="478178" y="170336"/>
                    <a:pt x="482343" y="162026"/>
                  </a:cubicBezTo>
                  <a:cubicBezTo>
                    <a:pt x="497825" y="128640"/>
                    <a:pt x="507096" y="95416"/>
                    <a:pt x="521243" y="67987"/>
                  </a:cubicBezTo>
                  <a:cubicBezTo>
                    <a:pt x="524774" y="61394"/>
                    <a:pt x="528863" y="54662"/>
                    <a:pt x="533563" y="51274"/>
                  </a:cubicBezTo>
                  <a:lnTo>
                    <a:pt x="536356" y="49884"/>
                  </a:lnTo>
                  <a:cubicBezTo>
                    <a:pt x="536725" y="49835"/>
                    <a:pt x="537055" y="49811"/>
                    <a:pt x="537385" y="49811"/>
                  </a:cubicBezTo>
                  <a:cubicBezTo>
                    <a:pt x="538338" y="49811"/>
                    <a:pt x="539150" y="50028"/>
                    <a:pt x="540128" y="50241"/>
                  </a:cubicBezTo>
                  <a:cubicBezTo>
                    <a:pt x="542618" y="51030"/>
                    <a:pt x="545158" y="52742"/>
                    <a:pt x="547431" y="54905"/>
                  </a:cubicBezTo>
                  <a:cubicBezTo>
                    <a:pt x="556537" y="63998"/>
                    <a:pt x="562048" y="76758"/>
                    <a:pt x="566278" y="88307"/>
                  </a:cubicBezTo>
                  <a:cubicBezTo>
                    <a:pt x="570456" y="100080"/>
                    <a:pt x="573110" y="111599"/>
                    <a:pt x="574850" y="122305"/>
                  </a:cubicBezTo>
                  <a:cubicBezTo>
                    <a:pt x="576755" y="133149"/>
                    <a:pt x="576793" y="142599"/>
                    <a:pt x="578089" y="152566"/>
                  </a:cubicBezTo>
                  <a:cubicBezTo>
                    <a:pt x="579638" y="162165"/>
                    <a:pt x="582978" y="170703"/>
                    <a:pt x="587728" y="176874"/>
                  </a:cubicBezTo>
                  <a:cubicBezTo>
                    <a:pt x="592414" y="183096"/>
                    <a:pt x="597888" y="187124"/>
                    <a:pt x="602714" y="189207"/>
                  </a:cubicBezTo>
                  <a:cubicBezTo>
                    <a:pt x="607565" y="191276"/>
                    <a:pt x="611515" y="191911"/>
                    <a:pt x="614144" y="192139"/>
                  </a:cubicBezTo>
                  <a:cubicBezTo>
                    <a:pt x="614995" y="192189"/>
                    <a:pt x="615706" y="192213"/>
                    <a:pt x="616290" y="192213"/>
                  </a:cubicBezTo>
                  <a:cubicBezTo>
                    <a:pt x="617522" y="192213"/>
                    <a:pt x="618157" y="192139"/>
                    <a:pt x="618157" y="192139"/>
                  </a:cubicBezTo>
                  <a:lnTo>
                    <a:pt x="618652" y="191554"/>
                  </a:lnTo>
                  <a:lnTo>
                    <a:pt x="618195" y="191057"/>
                  </a:lnTo>
                  <a:cubicBezTo>
                    <a:pt x="618195" y="191057"/>
                    <a:pt x="616925" y="190854"/>
                    <a:pt x="614550" y="190031"/>
                  </a:cubicBezTo>
                  <a:cubicBezTo>
                    <a:pt x="612213" y="189256"/>
                    <a:pt x="608721" y="187947"/>
                    <a:pt x="604898" y="185243"/>
                  </a:cubicBezTo>
                  <a:cubicBezTo>
                    <a:pt x="600987" y="182818"/>
                    <a:pt x="597050" y="178794"/>
                    <a:pt x="593824" y="173253"/>
                  </a:cubicBezTo>
                  <a:cubicBezTo>
                    <a:pt x="592249" y="170574"/>
                    <a:pt x="590852" y="167538"/>
                    <a:pt x="589709" y="164160"/>
                  </a:cubicBezTo>
                  <a:cubicBezTo>
                    <a:pt x="588464" y="160518"/>
                    <a:pt x="587512" y="156480"/>
                    <a:pt x="586953" y="152046"/>
                  </a:cubicBezTo>
                  <a:cubicBezTo>
                    <a:pt x="586915" y="151807"/>
                    <a:pt x="586890" y="151564"/>
                    <a:pt x="586852" y="151310"/>
                  </a:cubicBezTo>
                  <a:cubicBezTo>
                    <a:pt x="586699" y="149594"/>
                    <a:pt x="586559" y="147763"/>
                    <a:pt x="586433" y="145834"/>
                  </a:cubicBezTo>
                  <a:cubicBezTo>
                    <a:pt x="585924" y="138432"/>
                    <a:pt x="585455" y="129657"/>
                    <a:pt x="583943" y="120866"/>
                  </a:cubicBezTo>
                  <a:cubicBezTo>
                    <a:pt x="583181" y="116117"/>
                    <a:pt x="582254" y="111242"/>
                    <a:pt x="581111" y="106251"/>
                  </a:cubicBezTo>
                  <a:cubicBezTo>
                    <a:pt x="580552" y="103810"/>
                    <a:pt x="579943" y="101359"/>
                    <a:pt x="579270" y="98868"/>
                  </a:cubicBezTo>
                  <a:cubicBezTo>
                    <a:pt x="578063" y="94389"/>
                    <a:pt x="576679" y="89830"/>
                    <a:pt x="575053" y="85207"/>
                  </a:cubicBezTo>
                  <a:cubicBezTo>
                    <a:pt x="572424" y="78181"/>
                    <a:pt x="569592" y="70844"/>
                    <a:pt x="565554" y="63680"/>
                  </a:cubicBezTo>
                  <a:cubicBezTo>
                    <a:pt x="564804" y="62347"/>
                    <a:pt x="564004" y="61027"/>
                    <a:pt x="563166" y="59703"/>
                  </a:cubicBezTo>
                  <a:cubicBezTo>
                    <a:pt x="560588" y="55704"/>
                    <a:pt x="557565" y="51779"/>
                    <a:pt x="553920" y="48059"/>
                  </a:cubicBezTo>
                  <a:cubicBezTo>
                    <a:pt x="552333" y="46561"/>
                    <a:pt x="550555" y="45098"/>
                    <a:pt x="548548" y="43842"/>
                  </a:cubicBezTo>
                  <a:cubicBezTo>
                    <a:pt x="546847" y="42775"/>
                    <a:pt x="544967" y="41863"/>
                    <a:pt x="542872" y="41188"/>
                  </a:cubicBezTo>
                  <a:cubicBezTo>
                    <a:pt x="542427" y="41059"/>
                    <a:pt x="541957" y="40945"/>
                    <a:pt x="541487" y="40831"/>
                  </a:cubicBezTo>
                  <a:cubicBezTo>
                    <a:pt x="540128" y="40539"/>
                    <a:pt x="538668" y="40335"/>
                    <a:pt x="537284" y="40335"/>
                  </a:cubicBezTo>
                  <a:cubicBezTo>
                    <a:pt x="536725" y="40335"/>
                    <a:pt x="536166" y="40359"/>
                    <a:pt x="535645" y="40439"/>
                  </a:cubicBezTo>
                  <a:cubicBezTo>
                    <a:pt x="532127" y="40945"/>
                    <a:pt x="530248" y="42101"/>
                    <a:pt x="528152" y="43475"/>
                  </a:cubicBezTo>
                  <a:cubicBezTo>
                    <a:pt x="520583" y="49166"/>
                    <a:pt x="516811" y="56378"/>
                    <a:pt x="512798" y="63487"/>
                  </a:cubicBezTo>
                  <a:cubicBezTo>
                    <a:pt x="507337" y="74045"/>
                    <a:pt x="502638" y="85166"/>
                    <a:pt x="498117" y="96637"/>
                  </a:cubicBezTo>
                  <a:cubicBezTo>
                    <a:pt x="496961" y="99568"/>
                    <a:pt x="495805" y="102530"/>
                    <a:pt x="494675" y="105501"/>
                  </a:cubicBezTo>
                  <a:cubicBezTo>
                    <a:pt x="488084" y="122646"/>
                    <a:pt x="481620" y="140348"/>
                    <a:pt x="473441" y="157775"/>
                  </a:cubicBezTo>
                  <a:cubicBezTo>
                    <a:pt x="469593" y="165584"/>
                    <a:pt x="465300" y="173839"/>
                    <a:pt x="459687" y="179286"/>
                  </a:cubicBezTo>
                  <a:cubicBezTo>
                    <a:pt x="458303" y="180580"/>
                    <a:pt x="456842" y="181573"/>
                    <a:pt x="455597" y="182004"/>
                  </a:cubicBezTo>
                  <a:lnTo>
                    <a:pt x="454251" y="182346"/>
                  </a:lnTo>
                  <a:cubicBezTo>
                    <a:pt x="452524" y="182167"/>
                    <a:pt x="453286" y="182247"/>
                    <a:pt x="452422" y="181940"/>
                  </a:cubicBezTo>
                  <a:cubicBezTo>
                    <a:pt x="449933" y="180928"/>
                    <a:pt x="446911" y="177459"/>
                    <a:pt x="444510" y="173943"/>
                  </a:cubicBezTo>
                  <a:cubicBezTo>
                    <a:pt x="440154" y="167245"/>
                    <a:pt x="436433" y="159828"/>
                    <a:pt x="433030" y="152046"/>
                  </a:cubicBezTo>
                  <a:cubicBezTo>
                    <a:pt x="432128" y="150001"/>
                    <a:pt x="431264" y="147932"/>
                    <a:pt x="430401" y="145834"/>
                  </a:cubicBezTo>
                  <a:cubicBezTo>
                    <a:pt x="427911" y="139727"/>
                    <a:pt x="425562" y="133452"/>
                    <a:pt x="423225" y="127156"/>
                  </a:cubicBezTo>
                  <a:cubicBezTo>
                    <a:pt x="422603" y="125480"/>
                    <a:pt x="421981" y="123802"/>
                    <a:pt x="421346" y="122110"/>
                  </a:cubicBezTo>
                  <a:cubicBezTo>
                    <a:pt x="421142" y="121555"/>
                    <a:pt x="420952" y="120994"/>
                    <a:pt x="420749" y="120434"/>
                  </a:cubicBezTo>
                  <a:cubicBezTo>
                    <a:pt x="418780" y="115011"/>
                    <a:pt x="416863" y="109540"/>
                    <a:pt x="414932" y="104013"/>
                  </a:cubicBezTo>
                  <a:cubicBezTo>
                    <a:pt x="414767" y="104028"/>
                    <a:pt x="414615" y="104038"/>
                    <a:pt x="414449" y="104038"/>
                  </a:cubicBezTo>
                  <a:cubicBezTo>
                    <a:pt x="411363" y="104038"/>
                    <a:pt x="408849" y="101523"/>
                    <a:pt x="408849" y="98438"/>
                  </a:cubicBezTo>
                  <a:cubicBezTo>
                    <a:pt x="408849" y="96483"/>
                    <a:pt x="409852" y="94806"/>
                    <a:pt x="411376" y="93843"/>
                  </a:cubicBezTo>
                  <a:cubicBezTo>
                    <a:pt x="408074" y="84418"/>
                    <a:pt x="404696" y="74917"/>
                    <a:pt x="401038" y="65392"/>
                  </a:cubicBezTo>
                  <a:cubicBezTo>
                    <a:pt x="397076" y="55779"/>
                    <a:pt x="393837" y="46228"/>
                    <a:pt x="386726" y="36550"/>
                  </a:cubicBezTo>
                  <a:cubicBezTo>
                    <a:pt x="386027" y="35751"/>
                    <a:pt x="385328" y="34938"/>
                    <a:pt x="384452" y="34129"/>
                  </a:cubicBezTo>
                  <a:cubicBezTo>
                    <a:pt x="383995" y="33707"/>
                    <a:pt x="383500" y="33301"/>
                    <a:pt x="382916" y="32893"/>
                  </a:cubicBezTo>
                  <a:cubicBezTo>
                    <a:pt x="382026" y="32298"/>
                    <a:pt x="381061" y="31713"/>
                    <a:pt x="379715" y="31306"/>
                  </a:cubicBezTo>
                  <a:lnTo>
                    <a:pt x="377556" y="30915"/>
                  </a:lnTo>
                  <a:lnTo>
                    <a:pt x="377277" y="30915"/>
                  </a:lnTo>
                  <a:lnTo>
                    <a:pt x="376400" y="30915"/>
                  </a:lnTo>
                  <a:lnTo>
                    <a:pt x="375918" y="30939"/>
                  </a:lnTo>
                  <a:cubicBezTo>
                    <a:pt x="371536" y="31345"/>
                    <a:pt x="368399" y="33463"/>
                    <a:pt x="366012" y="35513"/>
                  </a:cubicBezTo>
                  <a:cubicBezTo>
                    <a:pt x="361249" y="39779"/>
                    <a:pt x="358366" y="44542"/>
                    <a:pt x="355611" y="49265"/>
                  </a:cubicBezTo>
                  <a:cubicBezTo>
                    <a:pt x="354683" y="50956"/>
                    <a:pt x="353794" y="52643"/>
                    <a:pt x="352943" y="54360"/>
                  </a:cubicBezTo>
                  <a:cubicBezTo>
                    <a:pt x="351635" y="56924"/>
                    <a:pt x="350403" y="59498"/>
                    <a:pt x="349210" y="62093"/>
                  </a:cubicBezTo>
                  <a:cubicBezTo>
                    <a:pt x="348092" y="64529"/>
                    <a:pt x="347013" y="66980"/>
                    <a:pt x="345971" y="69421"/>
                  </a:cubicBezTo>
                  <a:cubicBezTo>
                    <a:pt x="344765" y="72263"/>
                    <a:pt x="343596" y="75121"/>
                    <a:pt x="342466" y="77968"/>
                  </a:cubicBezTo>
                  <a:cubicBezTo>
                    <a:pt x="338529" y="87846"/>
                    <a:pt x="334935" y="97777"/>
                    <a:pt x="330998" y="107585"/>
                  </a:cubicBezTo>
                  <a:cubicBezTo>
                    <a:pt x="327163" y="117274"/>
                    <a:pt x="323251" y="126922"/>
                    <a:pt x="318603" y="135942"/>
                  </a:cubicBezTo>
                  <a:cubicBezTo>
                    <a:pt x="316266" y="140411"/>
                    <a:pt x="313726" y="144757"/>
                    <a:pt x="310830" y="148374"/>
                  </a:cubicBezTo>
                  <a:cubicBezTo>
                    <a:pt x="308227" y="151778"/>
                    <a:pt x="304900" y="154168"/>
                    <a:pt x="302931" y="154168"/>
                  </a:cubicBezTo>
                  <a:cubicBezTo>
                    <a:pt x="302779" y="154168"/>
                    <a:pt x="302639" y="154154"/>
                    <a:pt x="302499" y="154128"/>
                  </a:cubicBezTo>
                  <a:cubicBezTo>
                    <a:pt x="302512" y="154128"/>
                    <a:pt x="302512" y="154144"/>
                    <a:pt x="302512" y="154144"/>
                  </a:cubicBezTo>
                  <a:lnTo>
                    <a:pt x="302512" y="154144"/>
                  </a:lnTo>
                  <a:cubicBezTo>
                    <a:pt x="302436" y="154144"/>
                    <a:pt x="300886" y="153275"/>
                    <a:pt x="299794" y="151778"/>
                  </a:cubicBezTo>
                  <a:cubicBezTo>
                    <a:pt x="298880" y="150675"/>
                    <a:pt x="298003" y="149342"/>
                    <a:pt x="297178" y="147893"/>
                  </a:cubicBezTo>
                  <a:cubicBezTo>
                    <a:pt x="295476" y="146940"/>
                    <a:pt x="294321" y="145110"/>
                    <a:pt x="294321" y="143016"/>
                  </a:cubicBezTo>
                  <a:cubicBezTo>
                    <a:pt x="294321" y="142773"/>
                    <a:pt x="294333" y="142535"/>
                    <a:pt x="294371" y="142292"/>
                  </a:cubicBezTo>
                  <a:cubicBezTo>
                    <a:pt x="292911" y="139052"/>
                    <a:pt x="291590" y="135649"/>
                    <a:pt x="290371" y="132197"/>
                  </a:cubicBezTo>
                  <a:cubicBezTo>
                    <a:pt x="288961" y="128208"/>
                    <a:pt x="287653" y="124155"/>
                    <a:pt x="286408" y="120067"/>
                  </a:cubicBezTo>
                  <a:cubicBezTo>
                    <a:pt x="285583" y="120562"/>
                    <a:pt x="284605" y="120840"/>
                    <a:pt x="283576" y="120840"/>
                  </a:cubicBezTo>
                  <a:cubicBezTo>
                    <a:pt x="280490" y="120840"/>
                    <a:pt x="278090" y="118326"/>
                    <a:pt x="278090" y="115240"/>
                  </a:cubicBezTo>
                  <a:cubicBezTo>
                    <a:pt x="278090" y="112318"/>
                    <a:pt x="280401" y="109842"/>
                    <a:pt x="283398" y="109753"/>
                  </a:cubicBezTo>
                  <a:cubicBezTo>
                    <a:pt x="282713" y="107318"/>
                    <a:pt x="282040" y="104866"/>
                    <a:pt x="281379" y="102415"/>
                  </a:cubicBezTo>
                  <a:cubicBezTo>
                    <a:pt x="278407" y="91581"/>
                    <a:pt x="275664" y="80697"/>
                    <a:pt x="272718" y="69827"/>
                  </a:cubicBezTo>
                  <a:cubicBezTo>
                    <a:pt x="271702" y="70919"/>
                    <a:pt x="270229" y="71579"/>
                    <a:pt x="268603" y="71579"/>
                  </a:cubicBezTo>
                  <a:cubicBezTo>
                    <a:pt x="265517" y="71579"/>
                    <a:pt x="263117" y="69178"/>
                    <a:pt x="263117" y="66092"/>
                  </a:cubicBezTo>
                  <a:cubicBezTo>
                    <a:pt x="263117" y="63006"/>
                    <a:pt x="265517" y="60491"/>
                    <a:pt x="268603" y="60491"/>
                  </a:cubicBezTo>
                  <a:cubicBezTo>
                    <a:pt x="269162" y="60491"/>
                    <a:pt x="269695" y="60565"/>
                    <a:pt x="270203" y="60719"/>
                  </a:cubicBezTo>
                  <a:cubicBezTo>
                    <a:pt x="269505" y="58244"/>
                    <a:pt x="268781" y="55753"/>
                    <a:pt x="268032" y="53278"/>
                  </a:cubicBezTo>
                  <a:cubicBezTo>
                    <a:pt x="267219" y="50574"/>
                    <a:pt x="266393" y="47880"/>
                    <a:pt x="265517" y="45177"/>
                  </a:cubicBezTo>
                  <a:cubicBezTo>
                    <a:pt x="265161" y="44055"/>
                    <a:pt x="264793" y="42939"/>
                    <a:pt x="264412" y="41809"/>
                  </a:cubicBezTo>
                  <a:cubicBezTo>
                    <a:pt x="262952" y="37532"/>
                    <a:pt x="261389" y="33260"/>
                    <a:pt x="259472" y="28994"/>
                  </a:cubicBezTo>
                  <a:cubicBezTo>
                    <a:pt x="259142" y="28270"/>
                    <a:pt x="258799" y="27535"/>
                    <a:pt x="258443" y="26796"/>
                  </a:cubicBezTo>
                  <a:cubicBezTo>
                    <a:pt x="258253" y="26405"/>
                    <a:pt x="258049" y="25998"/>
                    <a:pt x="257846" y="25606"/>
                  </a:cubicBezTo>
                  <a:cubicBezTo>
                    <a:pt x="256779" y="23508"/>
                    <a:pt x="255586" y="21414"/>
                    <a:pt x="254062" y="19305"/>
                  </a:cubicBezTo>
                  <a:cubicBezTo>
                    <a:pt x="252131" y="16969"/>
                    <a:pt x="249947" y="13893"/>
                    <a:pt x="244854" y="12677"/>
                  </a:cubicBezTo>
                  <a:cubicBezTo>
                    <a:pt x="244092" y="12613"/>
                    <a:pt x="244003" y="12524"/>
                    <a:pt x="242848" y="12524"/>
                  </a:cubicBezTo>
                  <a:cubicBezTo>
                    <a:pt x="242746" y="12524"/>
                    <a:pt x="242619" y="12524"/>
                    <a:pt x="242492" y="12524"/>
                  </a:cubicBezTo>
                  <a:lnTo>
                    <a:pt x="241539" y="12613"/>
                  </a:lnTo>
                  <a:cubicBezTo>
                    <a:pt x="240003" y="12826"/>
                    <a:pt x="238656" y="13338"/>
                    <a:pt x="237742" y="13833"/>
                  </a:cubicBezTo>
                  <a:cubicBezTo>
                    <a:pt x="235723" y="14925"/>
                    <a:pt x="234364" y="16349"/>
                    <a:pt x="233259" y="17718"/>
                  </a:cubicBezTo>
                  <a:cubicBezTo>
                    <a:pt x="231113" y="20476"/>
                    <a:pt x="229932" y="23180"/>
                    <a:pt x="228903" y="25819"/>
                  </a:cubicBezTo>
                  <a:cubicBezTo>
                    <a:pt x="226909" y="31118"/>
                    <a:pt x="225728" y="36287"/>
                    <a:pt x="224686" y="41416"/>
                  </a:cubicBezTo>
                  <a:cubicBezTo>
                    <a:pt x="221677" y="57202"/>
                    <a:pt x="220127" y="72734"/>
                    <a:pt x="218235" y="87870"/>
                  </a:cubicBezTo>
                  <a:cubicBezTo>
                    <a:pt x="220826" y="88278"/>
                    <a:pt x="222883" y="90500"/>
                    <a:pt x="222883" y="93298"/>
                  </a:cubicBezTo>
                  <a:cubicBezTo>
                    <a:pt x="222883" y="96383"/>
                    <a:pt x="220369" y="98899"/>
                    <a:pt x="217397" y="98899"/>
                  </a:cubicBezTo>
                  <a:cubicBezTo>
                    <a:pt x="217181" y="98899"/>
                    <a:pt x="216978" y="98883"/>
                    <a:pt x="216774" y="98859"/>
                  </a:cubicBezTo>
                  <a:cubicBezTo>
                    <a:pt x="216660" y="99648"/>
                    <a:pt x="216546" y="100432"/>
                    <a:pt x="216419" y="101220"/>
                  </a:cubicBezTo>
                  <a:cubicBezTo>
                    <a:pt x="214933" y="110696"/>
                    <a:pt x="213358" y="120627"/>
                    <a:pt x="209904" y="128158"/>
                  </a:cubicBezTo>
                  <a:cubicBezTo>
                    <a:pt x="209078" y="129910"/>
                    <a:pt x="207884" y="131357"/>
                    <a:pt x="207415" y="131586"/>
                  </a:cubicBezTo>
                  <a:lnTo>
                    <a:pt x="206907" y="131611"/>
                  </a:lnTo>
                  <a:lnTo>
                    <a:pt x="206310" y="131115"/>
                  </a:lnTo>
                  <a:cubicBezTo>
                    <a:pt x="204049" y="129290"/>
                    <a:pt x="201623" y="125058"/>
                    <a:pt x="199769" y="121124"/>
                  </a:cubicBezTo>
                  <a:cubicBezTo>
                    <a:pt x="194880" y="110363"/>
                    <a:pt x="191082" y="98948"/>
                    <a:pt x="187488" y="87568"/>
                  </a:cubicBezTo>
                  <a:cubicBezTo>
                    <a:pt x="186701" y="85077"/>
                    <a:pt x="185926" y="82587"/>
                    <a:pt x="185164" y="80112"/>
                  </a:cubicBezTo>
                  <a:cubicBezTo>
                    <a:pt x="184021" y="76440"/>
                    <a:pt x="182878" y="72799"/>
                    <a:pt x="181710" y="69202"/>
                  </a:cubicBezTo>
                  <a:cubicBezTo>
                    <a:pt x="181075" y="67233"/>
                    <a:pt x="180453" y="65268"/>
                    <a:pt x="179818" y="63299"/>
                  </a:cubicBezTo>
                  <a:cubicBezTo>
                    <a:pt x="179589" y="63339"/>
                    <a:pt x="179348" y="63349"/>
                    <a:pt x="179106" y="63349"/>
                  </a:cubicBezTo>
                  <a:cubicBezTo>
                    <a:pt x="176135" y="63349"/>
                    <a:pt x="173620" y="60833"/>
                    <a:pt x="173620" y="57748"/>
                  </a:cubicBezTo>
                  <a:cubicBezTo>
                    <a:pt x="173620" y="55654"/>
                    <a:pt x="174788" y="53863"/>
                    <a:pt x="176465" y="52945"/>
                  </a:cubicBezTo>
                  <a:cubicBezTo>
                    <a:pt x="173315" y="43420"/>
                    <a:pt x="169962" y="34090"/>
                    <a:pt x="165835" y="25046"/>
                  </a:cubicBezTo>
                  <a:cubicBezTo>
                    <a:pt x="164019" y="24157"/>
                    <a:pt x="162761" y="22327"/>
                    <a:pt x="162761" y="20144"/>
                  </a:cubicBezTo>
                  <a:cubicBezTo>
                    <a:pt x="162761" y="19722"/>
                    <a:pt x="162812" y="19321"/>
                    <a:pt x="162889" y="18938"/>
                  </a:cubicBezTo>
                  <a:cubicBezTo>
                    <a:pt x="160844" y="15048"/>
                    <a:pt x="158596" y="11230"/>
                    <a:pt x="155561" y="7623"/>
                  </a:cubicBezTo>
                  <a:cubicBezTo>
                    <a:pt x="155535" y="7597"/>
                    <a:pt x="155510" y="7558"/>
                    <a:pt x="155484" y="7533"/>
                  </a:cubicBezTo>
                  <a:cubicBezTo>
                    <a:pt x="153618" y="5410"/>
                    <a:pt x="151116" y="2925"/>
                    <a:pt x="147864" y="1411"/>
                  </a:cubicBezTo>
                  <a:cubicBezTo>
                    <a:pt x="146061" y="588"/>
                    <a:pt x="144042" y="52"/>
                    <a:pt x="141756" y="52"/>
                  </a:cubicBezTo>
                  <a:moveTo>
                    <a:pt x="242962" y="22887"/>
                  </a:moveTo>
                  <a:cubicBezTo>
                    <a:pt x="242962" y="22887"/>
                    <a:pt x="242962" y="22887"/>
                    <a:pt x="242974" y="22887"/>
                  </a:cubicBezTo>
                  <a:cubicBezTo>
                    <a:pt x="242974" y="22887"/>
                    <a:pt x="242987" y="22887"/>
                    <a:pt x="243000" y="22887"/>
                  </a:cubicBezTo>
                  <a:lnTo>
                    <a:pt x="243000" y="22887"/>
                  </a:lnTo>
                  <a:lnTo>
                    <a:pt x="243000" y="22887"/>
                  </a:lnTo>
                  <a:lnTo>
                    <a:pt x="242962" y="22887"/>
                  </a:lnTo>
                  <a:lnTo>
                    <a:pt x="242962" y="22887"/>
                  </a:lnTo>
                  <a:moveTo>
                    <a:pt x="15709" y="28424"/>
                  </a:moveTo>
                  <a:cubicBezTo>
                    <a:pt x="14832" y="28424"/>
                    <a:pt x="14007" y="28474"/>
                    <a:pt x="13219" y="28552"/>
                  </a:cubicBezTo>
                  <a:cubicBezTo>
                    <a:pt x="8025" y="28905"/>
                    <a:pt x="4355" y="30353"/>
                    <a:pt x="1967" y="31355"/>
                  </a:cubicBezTo>
                  <a:cubicBezTo>
                    <a:pt x="-420" y="32362"/>
                    <a:pt x="-1525" y="33146"/>
                    <a:pt x="-1525" y="33146"/>
                  </a:cubicBezTo>
                  <a:cubicBezTo>
                    <a:pt x="-1525" y="33146"/>
                    <a:pt x="-230" y="32779"/>
                    <a:pt x="2259" y="32308"/>
                  </a:cubicBezTo>
                  <a:cubicBezTo>
                    <a:pt x="4152" y="32021"/>
                    <a:pt x="6755" y="31613"/>
                    <a:pt x="9955" y="31613"/>
                  </a:cubicBezTo>
                  <a:cubicBezTo>
                    <a:pt x="10984" y="31613"/>
                    <a:pt x="12064" y="31649"/>
                    <a:pt x="13207" y="31753"/>
                  </a:cubicBezTo>
                  <a:cubicBezTo>
                    <a:pt x="17842" y="32273"/>
                    <a:pt x="23633" y="33504"/>
                    <a:pt x="28447" y="37973"/>
                  </a:cubicBezTo>
                  <a:cubicBezTo>
                    <a:pt x="33133" y="41986"/>
                    <a:pt x="37057" y="49418"/>
                    <a:pt x="41312" y="57390"/>
                  </a:cubicBezTo>
                  <a:cubicBezTo>
                    <a:pt x="45592" y="65481"/>
                    <a:pt x="49910" y="74779"/>
                    <a:pt x="56133" y="84393"/>
                  </a:cubicBezTo>
                  <a:cubicBezTo>
                    <a:pt x="59269" y="89195"/>
                    <a:pt x="62686" y="94196"/>
                    <a:pt x="67689" y="98795"/>
                  </a:cubicBezTo>
                  <a:cubicBezTo>
                    <a:pt x="70280" y="101056"/>
                    <a:pt x="73138" y="103264"/>
                    <a:pt x="77494" y="104435"/>
                  </a:cubicBezTo>
                  <a:lnTo>
                    <a:pt x="79272" y="104812"/>
                  </a:lnTo>
                  <a:lnTo>
                    <a:pt x="80453" y="104941"/>
                  </a:lnTo>
                  <a:lnTo>
                    <a:pt x="81050" y="104991"/>
                  </a:lnTo>
                  <a:lnTo>
                    <a:pt x="82371" y="104966"/>
                  </a:lnTo>
                  <a:lnTo>
                    <a:pt x="84377" y="104624"/>
                  </a:lnTo>
                  <a:cubicBezTo>
                    <a:pt x="86994" y="103914"/>
                    <a:pt x="88848" y="102490"/>
                    <a:pt x="90372" y="101121"/>
                  </a:cubicBezTo>
                  <a:cubicBezTo>
                    <a:pt x="96099" y="95406"/>
                    <a:pt x="98741" y="89130"/>
                    <a:pt x="101789" y="82766"/>
                  </a:cubicBezTo>
                  <a:cubicBezTo>
                    <a:pt x="103999" y="77840"/>
                    <a:pt x="106031" y="72775"/>
                    <a:pt x="108025" y="67630"/>
                  </a:cubicBezTo>
                  <a:cubicBezTo>
                    <a:pt x="107212" y="68111"/>
                    <a:pt x="106272" y="68379"/>
                    <a:pt x="105269" y="68379"/>
                  </a:cubicBezTo>
                  <a:cubicBezTo>
                    <a:pt x="102271" y="68379"/>
                    <a:pt x="99808" y="66107"/>
                    <a:pt x="99668" y="63146"/>
                  </a:cubicBezTo>
                  <a:cubicBezTo>
                    <a:pt x="98119" y="67183"/>
                    <a:pt x="96569" y="71133"/>
                    <a:pt x="94969" y="74933"/>
                  </a:cubicBezTo>
                  <a:cubicBezTo>
                    <a:pt x="94398" y="76292"/>
                    <a:pt x="93826" y="77626"/>
                    <a:pt x="93242" y="78931"/>
                  </a:cubicBezTo>
                  <a:cubicBezTo>
                    <a:pt x="92975" y="79531"/>
                    <a:pt x="92696" y="80112"/>
                    <a:pt x="92429" y="80712"/>
                  </a:cubicBezTo>
                  <a:cubicBezTo>
                    <a:pt x="89953" y="86030"/>
                    <a:pt x="87197" y="91248"/>
                    <a:pt x="84060" y="94275"/>
                  </a:cubicBezTo>
                  <a:lnTo>
                    <a:pt x="81952" y="95644"/>
                  </a:lnTo>
                  <a:lnTo>
                    <a:pt x="81634" y="95693"/>
                  </a:lnTo>
                  <a:lnTo>
                    <a:pt x="81786" y="95724"/>
                  </a:lnTo>
                  <a:lnTo>
                    <a:pt x="81202" y="95684"/>
                  </a:lnTo>
                  <a:lnTo>
                    <a:pt x="80059" y="95594"/>
                  </a:lnTo>
                  <a:lnTo>
                    <a:pt x="79564" y="95441"/>
                  </a:lnTo>
                  <a:cubicBezTo>
                    <a:pt x="77875" y="95074"/>
                    <a:pt x="75564" y="93689"/>
                    <a:pt x="73659" y="92013"/>
                  </a:cubicBezTo>
                  <a:cubicBezTo>
                    <a:pt x="69721" y="88570"/>
                    <a:pt x="66382" y="84050"/>
                    <a:pt x="63384" y="79630"/>
                  </a:cubicBezTo>
                  <a:cubicBezTo>
                    <a:pt x="60781" y="75657"/>
                    <a:pt x="58342" y="71718"/>
                    <a:pt x="56018" y="67868"/>
                  </a:cubicBezTo>
                  <a:cubicBezTo>
                    <a:pt x="53529" y="63755"/>
                    <a:pt x="51167" y="59757"/>
                    <a:pt x="48843" y="55956"/>
                  </a:cubicBezTo>
                  <a:cubicBezTo>
                    <a:pt x="48411" y="55248"/>
                    <a:pt x="47992" y="54548"/>
                    <a:pt x="47560" y="53848"/>
                  </a:cubicBezTo>
                  <a:cubicBezTo>
                    <a:pt x="42556" y="46025"/>
                    <a:pt x="38416" y="38584"/>
                    <a:pt x="31787" y="33632"/>
                  </a:cubicBezTo>
                  <a:cubicBezTo>
                    <a:pt x="26351" y="29694"/>
                    <a:pt x="20458" y="28424"/>
                    <a:pt x="15709" y="28424"/>
                  </a:cubicBezTo>
                </a:path>
              </a:pathLst>
            </a:custGeom>
            <a:solidFill>
              <a:srgbClr val="3862B7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6" name="Immagine 65">
              <a:extLst>
                <a:ext uri="{FF2B5EF4-FFF2-40B4-BE49-F238E27FC236}">
                  <a16:creationId xmlns:a16="http://schemas.microsoft.com/office/drawing/2014/main" id="{A46060FE-A848-41B4-831C-A085C8E65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50939" y="3786699"/>
              <a:ext cx="454912" cy="675892"/>
            </a:xfrm>
            <a:custGeom>
              <a:avLst/>
              <a:gdLst>
                <a:gd name="connsiteX0" fmla="*/ 225 w 454912"/>
                <a:gd name="connsiteY0" fmla="*/ 498 h 675892"/>
                <a:gd name="connsiteX1" fmla="*/ 455138 w 454912"/>
                <a:gd name="connsiteY1" fmla="*/ 498 h 675892"/>
                <a:gd name="connsiteX2" fmla="*/ 455138 w 454912"/>
                <a:gd name="connsiteY2" fmla="*/ 676390 h 675892"/>
                <a:gd name="connsiteX3" fmla="*/ 225 w 454912"/>
                <a:gd name="connsiteY3" fmla="*/ 676390 h 675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912" h="675892">
                  <a:moveTo>
                    <a:pt x="225" y="498"/>
                  </a:moveTo>
                  <a:lnTo>
                    <a:pt x="455138" y="498"/>
                  </a:lnTo>
                  <a:lnTo>
                    <a:pt x="455138" y="676390"/>
                  </a:lnTo>
                  <a:lnTo>
                    <a:pt x="225" y="676390"/>
                  </a:lnTo>
                  <a:close/>
                </a:path>
              </a:pathLst>
            </a:custGeom>
          </p:spPr>
        </p:pic>
        <p:sp>
          <p:nvSpPr>
            <p:cNvPr id="67" name="Figura a mano libera: forma 66">
              <a:extLst>
                <a:ext uri="{FF2B5EF4-FFF2-40B4-BE49-F238E27FC236}">
                  <a16:creationId xmlns:a16="http://schemas.microsoft.com/office/drawing/2014/main" id="{04B5B73C-BD48-4973-9169-21C01076B470}"/>
                </a:ext>
              </a:extLst>
            </p:cNvPr>
            <p:cNvSpPr/>
            <p:nvPr/>
          </p:nvSpPr>
          <p:spPr>
            <a:xfrm flipV="1">
              <a:off x="7495847" y="3754803"/>
              <a:ext cx="593869" cy="700929"/>
            </a:xfrm>
            <a:custGeom>
              <a:avLst/>
              <a:gdLst>
                <a:gd name="connsiteX0" fmla="*/ 93076 w 593869"/>
                <a:gd name="connsiteY0" fmla="*/ 163438 h 700929"/>
                <a:gd name="connsiteX1" fmla="*/ 127201 w 593869"/>
                <a:gd name="connsiteY1" fmla="*/ 181431 h 700929"/>
                <a:gd name="connsiteX2" fmla="*/ 84402 w 593869"/>
                <a:gd name="connsiteY2" fmla="*/ 16 h 700929"/>
                <a:gd name="connsiteX3" fmla="*/ 355749 w 593869"/>
                <a:gd name="connsiteY3" fmla="*/ 16 h 700929"/>
                <a:gd name="connsiteX4" fmla="*/ 374990 w 593869"/>
                <a:gd name="connsiteY4" fmla="*/ 80050 h 700929"/>
                <a:gd name="connsiteX5" fmla="*/ 478863 w 593869"/>
                <a:gd name="connsiteY5" fmla="*/ 119698 h 700929"/>
                <a:gd name="connsiteX6" fmla="*/ 552091 w 593869"/>
                <a:gd name="connsiteY6" fmla="*/ 184899 h 700929"/>
                <a:gd name="connsiteX7" fmla="*/ 548001 w 593869"/>
                <a:gd name="connsiteY7" fmla="*/ 221451 h 700929"/>
                <a:gd name="connsiteX8" fmla="*/ 536165 w 593869"/>
                <a:gd name="connsiteY8" fmla="*/ 250328 h 700929"/>
                <a:gd name="connsiteX9" fmla="*/ 554059 w 593869"/>
                <a:gd name="connsiteY9" fmla="*/ 273268 h 700929"/>
                <a:gd name="connsiteX10" fmla="*/ 553285 w 593869"/>
                <a:gd name="connsiteY10" fmla="*/ 295731 h 700929"/>
                <a:gd name="connsiteX11" fmla="*/ 591651 w 593869"/>
                <a:gd name="connsiteY11" fmla="*/ 319876 h 700929"/>
                <a:gd name="connsiteX12" fmla="*/ 534197 w 593869"/>
                <a:gd name="connsiteY12" fmla="*/ 423738 h 700929"/>
                <a:gd name="connsiteX13" fmla="*/ 541144 w 593869"/>
                <a:gd name="connsiteY13" fmla="*/ 474701 h 700929"/>
                <a:gd name="connsiteX14" fmla="*/ 529879 w 593869"/>
                <a:gd name="connsiteY14" fmla="*/ 533235 h 700929"/>
                <a:gd name="connsiteX15" fmla="*/ 550859 w 593869"/>
                <a:gd name="connsiteY15" fmla="*/ 526032 h 700929"/>
                <a:gd name="connsiteX16" fmla="*/ 412124 w 593869"/>
                <a:gd name="connsiteY16" fmla="*/ 677306 h 700929"/>
                <a:gd name="connsiteX17" fmla="*/ 411756 w 593869"/>
                <a:gd name="connsiteY17" fmla="*/ 677430 h 700929"/>
                <a:gd name="connsiteX18" fmla="*/ 182814 w 593869"/>
                <a:gd name="connsiteY18" fmla="*/ 683943 h 700929"/>
                <a:gd name="connsiteX19" fmla="*/ 15911 w 593869"/>
                <a:gd name="connsiteY19" fmla="*/ 376237 h 700929"/>
                <a:gd name="connsiteX20" fmla="*/ 93076 w 593869"/>
                <a:gd name="connsiteY20" fmla="*/ 163438 h 700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93869" h="700929">
                  <a:moveTo>
                    <a:pt x="93076" y="163438"/>
                  </a:moveTo>
                  <a:cubicBezTo>
                    <a:pt x="93076" y="163438"/>
                    <a:pt x="127455" y="184319"/>
                    <a:pt x="127201" y="181431"/>
                  </a:cubicBezTo>
                  <a:cubicBezTo>
                    <a:pt x="124826" y="152197"/>
                    <a:pt x="98143" y="58763"/>
                    <a:pt x="84402" y="16"/>
                  </a:cubicBezTo>
                  <a:lnTo>
                    <a:pt x="355749" y="16"/>
                  </a:lnTo>
                  <a:cubicBezTo>
                    <a:pt x="362887" y="28656"/>
                    <a:pt x="368259" y="55488"/>
                    <a:pt x="374990" y="80050"/>
                  </a:cubicBezTo>
                  <a:cubicBezTo>
                    <a:pt x="386204" y="120754"/>
                    <a:pt x="393024" y="125860"/>
                    <a:pt x="478863" y="119698"/>
                  </a:cubicBezTo>
                  <a:cubicBezTo>
                    <a:pt x="564626" y="113452"/>
                    <a:pt x="563978" y="172949"/>
                    <a:pt x="552091" y="184899"/>
                  </a:cubicBezTo>
                  <a:cubicBezTo>
                    <a:pt x="540254" y="196865"/>
                    <a:pt x="529231" y="206172"/>
                    <a:pt x="548001" y="221451"/>
                  </a:cubicBezTo>
                  <a:cubicBezTo>
                    <a:pt x="566708" y="236706"/>
                    <a:pt x="536165" y="250328"/>
                    <a:pt x="536165" y="250328"/>
                  </a:cubicBezTo>
                  <a:cubicBezTo>
                    <a:pt x="559088" y="246052"/>
                    <a:pt x="561654" y="261328"/>
                    <a:pt x="554059" y="273268"/>
                  </a:cubicBezTo>
                  <a:cubicBezTo>
                    <a:pt x="546503" y="285164"/>
                    <a:pt x="553285" y="295731"/>
                    <a:pt x="553285" y="295731"/>
                  </a:cubicBezTo>
                  <a:cubicBezTo>
                    <a:pt x="561413" y="309374"/>
                    <a:pt x="583130" y="309666"/>
                    <a:pt x="591651" y="319876"/>
                  </a:cubicBezTo>
                  <a:cubicBezTo>
                    <a:pt x="600186" y="330101"/>
                    <a:pt x="556218" y="399886"/>
                    <a:pt x="534197" y="423738"/>
                  </a:cubicBezTo>
                  <a:cubicBezTo>
                    <a:pt x="512111" y="447640"/>
                    <a:pt x="541144" y="474701"/>
                    <a:pt x="541144" y="474701"/>
                  </a:cubicBezTo>
                  <a:cubicBezTo>
                    <a:pt x="537626" y="504483"/>
                    <a:pt x="538286" y="510474"/>
                    <a:pt x="529879" y="533235"/>
                  </a:cubicBezTo>
                  <a:cubicBezTo>
                    <a:pt x="529879" y="533235"/>
                    <a:pt x="543036" y="533032"/>
                    <a:pt x="550859" y="526032"/>
                  </a:cubicBezTo>
                  <a:cubicBezTo>
                    <a:pt x="550859" y="526032"/>
                    <a:pt x="547582" y="628550"/>
                    <a:pt x="412124" y="677306"/>
                  </a:cubicBezTo>
                  <a:lnTo>
                    <a:pt x="411756" y="677430"/>
                  </a:lnTo>
                  <a:cubicBezTo>
                    <a:pt x="329283" y="715292"/>
                    <a:pt x="230248" y="699735"/>
                    <a:pt x="182814" y="683943"/>
                  </a:cubicBezTo>
                  <a:cubicBezTo>
                    <a:pt x="55319" y="641528"/>
                    <a:pt x="-41798" y="511661"/>
                    <a:pt x="15911" y="376237"/>
                  </a:cubicBezTo>
                  <a:cubicBezTo>
                    <a:pt x="42695" y="313362"/>
                    <a:pt x="135570" y="239182"/>
                    <a:pt x="93076" y="163438"/>
                  </a:cubicBezTo>
                </a:path>
              </a:pathLst>
            </a:custGeom>
            <a:solidFill>
              <a:srgbClr val="4C91D4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A5E424E9-4845-4B19-8EE2-62CAAC0A618B}"/>
              </a:ext>
            </a:extLst>
          </p:cNvPr>
          <p:cNvSpPr txBox="1"/>
          <p:nvPr/>
        </p:nvSpPr>
        <p:spPr>
          <a:xfrm>
            <a:off x="9513901" y="3100811"/>
            <a:ext cx="1728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ED7D3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Advanced </a:t>
            </a:r>
            <a:r>
              <a:rPr lang="it-IT" sz="1400" dirty="0" err="1">
                <a:solidFill>
                  <a:srgbClr val="ED7D3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analytics</a:t>
            </a:r>
            <a:endParaRPr lang="en-US" sz="1400" dirty="0">
              <a:solidFill>
                <a:srgbClr val="ED7D3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AC979FEC-2301-48E4-8624-7069B86AE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4176" y="4051559"/>
            <a:ext cx="378931" cy="7152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112">
            <a:extLst>
              <a:ext uri="{FF2B5EF4-FFF2-40B4-BE49-F238E27FC236}">
                <a16:creationId xmlns:a16="http://schemas.microsoft.com/office/drawing/2014/main" id="{EBAA1324-8B6F-43DD-A87F-8BE763D13468}"/>
              </a:ext>
            </a:extLst>
          </p:cNvPr>
          <p:cNvSpPr txBox="1"/>
          <p:nvPr/>
        </p:nvSpPr>
        <p:spPr>
          <a:xfrm>
            <a:off x="9749849" y="4109580"/>
            <a:ext cx="563015" cy="169277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Intention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F377FCE0-DCFA-4A43-9F32-20A6099F2A29}"/>
              </a:ext>
            </a:extLst>
          </p:cNvPr>
          <p:cNvGrpSpPr/>
          <p:nvPr/>
        </p:nvGrpSpPr>
        <p:grpSpPr>
          <a:xfrm>
            <a:off x="10867340" y="4272157"/>
            <a:ext cx="392987" cy="442346"/>
            <a:chOff x="1384852" y="1530520"/>
            <a:chExt cx="589722" cy="477478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FC2DECD4-AC7E-4128-B664-5A3315DC83D7}"/>
                </a:ext>
              </a:extLst>
            </p:cNvPr>
            <p:cNvSpPr/>
            <p:nvPr/>
          </p:nvSpPr>
          <p:spPr>
            <a:xfrm>
              <a:off x="1384852" y="1530626"/>
              <a:ext cx="589722" cy="47597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974B1127-18FA-4CFA-AEF6-E0B300318E18}"/>
                </a:ext>
              </a:extLst>
            </p:cNvPr>
            <p:cNvSpPr/>
            <p:nvPr/>
          </p:nvSpPr>
          <p:spPr>
            <a:xfrm>
              <a:off x="1384852" y="1530520"/>
              <a:ext cx="337931" cy="30416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94ADA00D-5A47-4038-BA3B-EED20D3F3382}"/>
                </a:ext>
              </a:extLst>
            </p:cNvPr>
            <p:cNvSpPr/>
            <p:nvPr/>
          </p:nvSpPr>
          <p:spPr>
            <a:xfrm>
              <a:off x="1722783" y="1530626"/>
              <a:ext cx="251791" cy="30545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8206CB5F-3E9A-41EE-9ACD-F36596EF0BC5}"/>
                </a:ext>
              </a:extLst>
            </p:cNvPr>
            <p:cNvSpPr/>
            <p:nvPr/>
          </p:nvSpPr>
          <p:spPr>
            <a:xfrm>
              <a:off x="1508435" y="1836081"/>
              <a:ext cx="466139" cy="1719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12">
            <a:extLst>
              <a:ext uri="{FF2B5EF4-FFF2-40B4-BE49-F238E27FC236}">
                <a16:creationId xmlns:a16="http://schemas.microsoft.com/office/drawing/2014/main" id="{865C9367-E1AC-4A17-BE22-C8C092DD6F36}"/>
              </a:ext>
            </a:extLst>
          </p:cNvPr>
          <p:cNvSpPr txBox="1"/>
          <p:nvPr/>
        </p:nvSpPr>
        <p:spPr>
          <a:xfrm>
            <a:off x="9705934" y="3435833"/>
            <a:ext cx="1358010" cy="169277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Hand-free scenarios</a:t>
            </a:r>
          </a:p>
        </p:txBody>
      </p:sp>
      <p:sp>
        <p:nvSpPr>
          <p:cNvPr id="16" name="TextBox 112">
            <a:extLst>
              <a:ext uri="{FF2B5EF4-FFF2-40B4-BE49-F238E27FC236}">
                <a16:creationId xmlns:a16="http://schemas.microsoft.com/office/drawing/2014/main" id="{8FD04FC5-8D65-4878-B5B3-A7D85A68160F}"/>
              </a:ext>
            </a:extLst>
          </p:cNvPr>
          <p:cNvSpPr txBox="1"/>
          <p:nvPr/>
        </p:nvSpPr>
        <p:spPr>
          <a:xfrm>
            <a:off x="10534731" y="4109580"/>
            <a:ext cx="1041612" cy="169277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Data summaries</a:t>
            </a:r>
          </a:p>
        </p:txBody>
      </p: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0F79EF76-7F98-424E-969E-ED78377C3438}"/>
              </a:ext>
            </a:extLst>
          </p:cNvPr>
          <p:cNvGrpSpPr/>
          <p:nvPr/>
        </p:nvGrpSpPr>
        <p:grpSpPr>
          <a:xfrm>
            <a:off x="6162423" y="2391076"/>
            <a:ext cx="4615694" cy="4036180"/>
            <a:chOff x="7409422" y="2587048"/>
            <a:chExt cx="3746290" cy="2970171"/>
          </a:xfrm>
          <a:solidFill>
            <a:schemeClr val="bg1"/>
          </a:solidFill>
        </p:grpSpPr>
        <p:sp>
          <p:nvSpPr>
            <p:cNvPr id="54" name="Figura a mano libera: forma 53">
              <a:extLst>
                <a:ext uri="{FF2B5EF4-FFF2-40B4-BE49-F238E27FC236}">
                  <a16:creationId xmlns:a16="http://schemas.microsoft.com/office/drawing/2014/main" id="{345FBA6C-3997-4C5A-822A-90736C9955BB}"/>
                </a:ext>
              </a:extLst>
            </p:cNvPr>
            <p:cNvSpPr/>
            <p:nvPr/>
          </p:nvSpPr>
          <p:spPr>
            <a:xfrm>
              <a:off x="7409422" y="2587048"/>
              <a:ext cx="3746290" cy="2970171"/>
            </a:xfrm>
            <a:custGeom>
              <a:avLst/>
              <a:gdLst>
                <a:gd name="connsiteX0" fmla="*/ -595 w 4133850"/>
                <a:gd name="connsiteY0" fmla="*/ 3171737 h 3171824"/>
                <a:gd name="connsiteX1" fmla="*/ 2066330 w 4133850"/>
                <a:gd name="connsiteY1" fmla="*/ -87 h 3171824"/>
                <a:gd name="connsiteX2" fmla="*/ 4133255 w 4133850"/>
                <a:gd name="connsiteY2" fmla="*/ 3171737 h 317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3850" h="3171824">
                  <a:moveTo>
                    <a:pt x="-595" y="3171737"/>
                  </a:moveTo>
                  <a:lnTo>
                    <a:pt x="2066330" y="-87"/>
                  </a:lnTo>
                  <a:lnTo>
                    <a:pt x="4133255" y="3171737"/>
                  </a:lnTo>
                  <a:close/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5" name="Figura a mano libera: forma 54">
              <a:extLst>
                <a:ext uri="{FF2B5EF4-FFF2-40B4-BE49-F238E27FC236}">
                  <a16:creationId xmlns:a16="http://schemas.microsoft.com/office/drawing/2014/main" id="{24677FA8-3502-4A24-A436-691DA018FC48}"/>
                </a:ext>
              </a:extLst>
            </p:cNvPr>
            <p:cNvSpPr/>
            <p:nvPr/>
          </p:nvSpPr>
          <p:spPr>
            <a:xfrm>
              <a:off x="8832180" y="3300602"/>
              <a:ext cx="900775" cy="8919"/>
            </a:xfrm>
            <a:custGeom>
              <a:avLst/>
              <a:gdLst>
                <a:gd name="connsiteX0" fmla="*/ -595 w 993962"/>
                <a:gd name="connsiteY0" fmla="*/ -87 h 9525"/>
                <a:gd name="connsiteX1" fmla="*/ 993368 w 993962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3962" h="9525">
                  <a:moveTo>
                    <a:pt x="-595" y="-87"/>
                  </a:moveTo>
                  <a:lnTo>
                    <a:pt x="993368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6" name="Figura a mano libera: forma 55">
              <a:extLst>
                <a:ext uri="{FF2B5EF4-FFF2-40B4-BE49-F238E27FC236}">
                  <a16:creationId xmlns:a16="http://schemas.microsoft.com/office/drawing/2014/main" id="{C2AE9307-FA9F-44A0-AFB7-065C56A9AC0C}"/>
                </a:ext>
              </a:extLst>
            </p:cNvPr>
            <p:cNvSpPr/>
            <p:nvPr/>
          </p:nvSpPr>
          <p:spPr>
            <a:xfrm>
              <a:off x="8474754" y="3871446"/>
              <a:ext cx="1615626" cy="8919"/>
            </a:xfrm>
            <a:custGeom>
              <a:avLst/>
              <a:gdLst>
                <a:gd name="connsiteX0" fmla="*/ -595 w 1782765"/>
                <a:gd name="connsiteY0" fmla="*/ -87 h 9525"/>
                <a:gd name="connsiteX1" fmla="*/ 1782171 w 1782765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2765" h="9525">
                  <a:moveTo>
                    <a:pt x="-595" y="-87"/>
                  </a:moveTo>
                  <a:lnTo>
                    <a:pt x="1782171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8" name="Figura a mano libera: forma 57">
              <a:extLst>
                <a:ext uri="{FF2B5EF4-FFF2-40B4-BE49-F238E27FC236}">
                  <a16:creationId xmlns:a16="http://schemas.microsoft.com/office/drawing/2014/main" id="{B4E62954-AA0F-46F9-BED1-91EF93759315}"/>
                </a:ext>
              </a:extLst>
            </p:cNvPr>
            <p:cNvSpPr/>
            <p:nvPr/>
          </p:nvSpPr>
          <p:spPr>
            <a:xfrm>
              <a:off x="8117968" y="4433370"/>
              <a:ext cx="2329199" cy="8919"/>
            </a:xfrm>
            <a:custGeom>
              <a:avLst/>
              <a:gdLst>
                <a:gd name="connsiteX0" fmla="*/ -595 w 2570159"/>
                <a:gd name="connsiteY0" fmla="*/ -87 h 9525"/>
                <a:gd name="connsiteX1" fmla="*/ 2569565 w 2570159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0159" h="9525">
                  <a:moveTo>
                    <a:pt x="-595" y="-87"/>
                  </a:moveTo>
                  <a:lnTo>
                    <a:pt x="2569565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9" name="Figura a mano libera: forma 58">
              <a:extLst>
                <a:ext uri="{FF2B5EF4-FFF2-40B4-BE49-F238E27FC236}">
                  <a16:creationId xmlns:a16="http://schemas.microsoft.com/office/drawing/2014/main" id="{8614989A-6472-4FE8-931F-B68EC7094EC1}"/>
                </a:ext>
              </a:extLst>
            </p:cNvPr>
            <p:cNvSpPr/>
            <p:nvPr/>
          </p:nvSpPr>
          <p:spPr>
            <a:xfrm>
              <a:off x="7762377" y="4995295"/>
              <a:ext cx="3040381" cy="8919"/>
            </a:xfrm>
            <a:custGeom>
              <a:avLst/>
              <a:gdLst>
                <a:gd name="connsiteX0" fmla="*/ -595 w 3354914"/>
                <a:gd name="connsiteY0" fmla="*/ -87 h 9525"/>
                <a:gd name="connsiteX1" fmla="*/ 3354320 w 3354914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4914" h="9525">
                  <a:moveTo>
                    <a:pt x="-595" y="-87"/>
                  </a:moveTo>
                  <a:lnTo>
                    <a:pt x="3354320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8" name="CasellaDiTesto 67">
              <a:extLst>
                <a:ext uri="{FF2B5EF4-FFF2-40B4-BE49-F238E27FC236}">
                  <a16:creationId xmlns:a16="http://schemas.microsoft.com/office/drawing/2014/main" id="{D2F7CFF0-A606-49E1-B815-A956EB737300}"/>
                </a:ext>
              </a:extLst>
            </p:cNvPr>
            <p:cNvSpPr txBox="1"/>
            <p:nvPr/>
          </p:nvSpPr>
          <p:spPr>
            <a:xfrm>
              <a:off x="9066799" y="5206848"/>
              <a:ext cx="431537" cy="1811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World</a:t>
              </a:r>
            </a:p>
          </p:txBody>
        </p:sp>
        <p:sp>
          <p:nvSpPr>
            <p:cNvPr id="69" name="CasellaDiTesto 68">
              <a:extLst>
                <a:ext uri="{FF2B5EF4-FFF2-40B4-BE49-F238E27FC236}">
                  <a16:creationId xmlns:a16="http://schemas.microsoft.com/office/drawing/2014/main" id="{8D25D569-6375-4574-8BDE-771AD29A48EE}"/>
                </a:ext>
              </a:extLst>
            </p:cNvPr>
            <p:cNvSpPr txBox="1"/>
            <p:nvPr/>
          </p:nvSpPr>
          <p:spPr>
            <a:xfrm>
              <a:off x="8782958" y="3390505"/>
              <a:ext cx="999218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Knowledge</a:t>
              </a:r>
            </a:p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Mining)</a:t>
              </a:r>
            </a:p>
          </p:txBody>
        </p:sp>
        <p:sp>
          <p:nvSpPr>
            <p:cNvPr id="71" name="CasellaDiTesto 70">
              <a:extLst>
                <a:ext uri="{FF2B5EF4-FFF2-40B4-BE49-F238E27FC236}">
                  <a16:creationId xmlns:a16="http://schemas.microsoft.com/office/drawing/2014/main" id="{BFC916C6-C4AD-4D21-B757-B205C4296CFF}"/>
                </a:ext>
              </a:extLst>
            </p:cNvPr>
            <p:cNvSpPr txBox="1"/>
            <p:nvPr/>
          </p:nvSpPr>
          <p:spPr>
            <a:xfrm>
              <a:off x="8400134" y="4523273"/>
              <a:ext cx="1764867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Data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(Operational DB, OLTP)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72" name="CasellaDiTesto 71">
              <a:extLst>
                <a:ext uri="{FF2B5EF4-FFF2-40B4-BE49-F238E27FC236}">
                  <a16:creationId xmlns:a16="http://schemas.microsoft.com/office/drawing/2014/main" id="{7CF01BAD-916E-4AA5-BADD-60AEDFF99678}"/>
                </a:ext>
              </a:extLst>
            </p:cNvPr>
            <p:cNvSpPr txBox="1"/>
            <p:nvPr/>
          </p:nvSpPr>
          <p:spPr>
            <a:xfrm>
              <a:off x="8336537" y="3949445"/>
              <a:ext cx="189206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Information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Warehouse, OLAP)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73" name="CasellaDiTesto 72">
              <a:extLst>
                <a:ext uri="{FF2B5EF4-FFF2-40B4-BE49-F238E27FC236}">
                  <a16:creationId xmlns:a16="http://schemas.microsoft.com/office/drawing/2014/main" id="{A79667CE-974A-419D-AD66-7401B6C0D394}"/>
                </a:ext>
              </a:extLst>
            </p:cNvPr>
            <p:cNvSpPr txBox="1"/>
            <p:nvPr/>
          </p:nvSpPr>
          <p:spPr>
            <a:xfrm>
              <a:off x="8866877" y="2883400"/>
              <a:ext cx="83138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Wisdom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(Decisions)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909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CEBCC4-22EC-4762-AEFE-3FC859B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CRISP-DM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F557-6F4E-4A38-BE8D-0EC98FC49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transformation requires a structured approach</a:t>
            </a:r>
          </a:p>
          <a:p>
            <a:pPr lvl="1"/>
            <a:r>
              <a:rPr lang="en-US" dirty="0"/>
              <a:t>Choosing the best algorithm is only one of the success factors</a:t>
            </a:r>
          </a:p>
          <a:p>
            <a:r>
              <a:rPr lang="en-US" dirty="0">
                <a:solidFill>
                  <a:srgbClr val="FF0000"/>
                </a:solidFill>
              </a:rPr>
              <a:t>Cross-industry standard process for data mining (CRISP-DM)</a:t>
            </a:r>
            <a:r>
              <a:rPr lang="en-US" dirty="0"/>
              <a:t> is a model that describes common approaches used by data mining experts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C8EA474-7BDB-46AA-BBCE-677F35F0C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93765"/>
            <a:ext cx="3892732" cy="39049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9EF4-0160-4493-9CFF-20508EB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0606-D062-4405-857E-AAF9146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8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5A434-A754-4824-82D1-C68EFE5B5A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6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CEBCC4-22EC-4762-AEFE-3FC859B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CRISP-DM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F557-6F4E-4A38-BE8D-0EC98FC49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CRISP-DM breaks the process of data mining into six major phases</a:t>
            </a:r>
          </a:p>
          <a:p>
            <a:pPr lvl="1"/>
            <a:r>
              <a:rPr lang="en-US" dirty="0"/>
              <a:t>Business Understanding</a:t>
            </a:r>
          </a:p>
          <a:p>
            <a:pPr lvl="1"/>
            <a:r>
              <a:rPr lang="en-US" dirty="0"/>
              <a:t>Data Understanding</a:t>
            </a:r>
          </a:p>
          <a:p>
            <a:pPr lvl="1"/>
            <a:r>
              <a:rPr lang="en-US" dirty="0"/>
              <a:t>Data Preparation</a:t>
            </a:r>
          </a:p>
          <a:p>
            <a:pPr lvl="1"/>
            <a:r>
              <a:rPr lang="en-US" dirty="0"/>
              <a:t>Modeling</a:t>
            </a:r>
          </a:p>
          <a:p>
            <a:pPr lvl="1"/>
            <a:r>
              <a:rPr lang="en-US" dirty="0"/>
              <a:t>Evaluation</a:t>
            </a:r>
          </a:p>
          <a:p>
            <a:pPr lvl="1"/>
            <a:r>
              <a:rPr lang="en-US" dirty="0"/>
              <a:t>Deployment</a:t>
            </a:r>
          </a:p>
          <a:p>
            <a:r>
              <a:rPr lang="en-US" dirty="0"/>
              <a:t>The sequence of phases is not strict</a:t>
            </a:r>
          </a:p>
          <a:p>
            <a:pPr lvl="1"/>
            <a:r>
              <a:rPr lang="en-US" dirty="0"/>
              <a:t>Arrows indicate the most important and frequent dependencies between phases </a:t>
            </a:r>
          </a:p>
          <a:p>
            <a:pPr lvl="1"/>
            <a:r>
              <a:rPr lang="en-US" dirty="0"/>
              <a:t>The outer circle in the diagram symbolizes the cyclic nature of data mining itself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C8EA474-7BDB-46AA-BBCE-677F35F0C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93765"/>
            <a:ext cx="3892732" cy="39049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9EF4-0160-4493-9CFF-20508EB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0606-D062-4405-857E-AAF9146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9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5A434-A754-4824-82D1-C68EFE5B5A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740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23136</TotalTime>
  <Words>1094</Words>
  <Application>Microsoft Office PowerPoint</Application>
  <PresentationFormat>Widescreen</PresentationFormat>
  <Paragraphs>207</Paragraphs>
  <Slides>14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2" baseType="lpstr">
      <vt:lpstr>Arial</vt:lpstr>
      <vt:lpstr>Calibri</vt:lpstr>
      <vt:lpstr>Consolas</vt:lpstr>
      <vt:lpstr>CourierPrime</vt:lpstr>
      <vt:lpstr>Helvetica</vt:lpstr>
      <vt:lpstr>Times New Roman</vt:lpstr>
      <vt:lpstr>Wingdings</vt:lpstr>
      <vt:lpstr>Tema di Office</vt:lpstr>
      <vt:lpstr>whoami</vt:lpstr>
      <vt:lpstr>Data Strategy &amp; Analytics (VI ed.)</vt:lpstr>
      <vt:lpstr>Before starting…</vt:lpstr>
      <vt:lpstr>Analytics</vt:lpstr>
      <vt:lpstr>The knowledge pyramid</vt:lpstr>
      <vt:lpstr>Challenges: unconventional data</vt:lpstr>
      <vt:lpstr>Challenges: advanced analytics</vt:lpstr>
      <vt:lpstr>CRISP-DM</vt:lpstr>
      <vt:lpstr>CRISP-DM</vt:lpstr>
      <vt:lpstr>CRISP-DM</vt:lpstr>
      <vt:lpstr>CRISP-DM</vt:lpstr>
      <vt:lpstr>GOAL of this lab</vt:lpstr>
      <vt:lpstr>Integrated analytics lab</vt:lpstr>
      <vt:lpstr>(Tentative) Time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Business Intelligence</dc:title>
  <dc:creator>Matteo Francia</dc:creator>
  <cp:lastModifiedBy>Matteo Francia</cp:lastModifiedBy>
  <cp:revision>1140</cp:revision>
  <dcterms:created xsi:type="dcterms:W3CDTF">2019-03-06T18:10:20Z</dcterms:created>
  <dcterms:modified xsi:type="dcterms:W3CDTF">2021-07-13T19:31:02Z</dcterms:modified>
</cp:coreProperties>
</file>