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78" r:id="rId2"/>
    <p:sldId id="325" r:id="rId3"/>
    <p:sldId id="486" r:id="rId4"/>
    <p:sldId id="489" r:id="rId5"/>
    <p:sldId id="491" r:id="rId6"/>
    <p:sldId id="490" r:id="rId7"/>
    <p:sldId id="479" r:id="rId8"/>
    <p:sldId id="338" r:id="rId9"/>
    <p:sldId id="289" r:id="rId10"/>
    <p:sldId id="303" r:id="rId11"/>
    <p:sldId id="481" r:id="rId12"/>
    <p:sldId id="482" r:id="rId13"/>
    <p:sldId id="483" r:id="rId14"/>
    <p:sldId id="484" r:id="rId15"/>
    <p:sldId id="485" r:id="rId16"/>
    <p:sldId id="488" r:id="rId17"/>
    <p:sldId id="48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B0C"/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81" d="100"/>
          <a:sy n="81" d="100"/>
        </p:scale>
        <p:origin x="7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P4VJ9nvwJ2BpGTq8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10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dirty="0"/>
              <a:t> is a model that describes common approaches 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</a:t>
            </a:r>
            <a:r>
              <a:rPr lang="en-US" dirty="0">
                <a:solidFill>
                  <a:schemeClr val="accent1"/>
                </a:solidFill>
              </a:rPr>
              <a:t>project goals</a:t>
            </a:r>
            <a:r>
              <a:rPr lang="en-US" dirty="0"/>
              <a:t> from the user's point of view, </a:t>
            </a:r>
            <a:r>
              <a:rPr lang="en-US" dirty="0">
                <a:solidFill>
                  <a:schemeClr val="accent1"/>
                </a:solidFill>
              </a:rPr>
              <a:t>translate</a:t>
            </a:r>
            <a:r>
              <a:rPr lang="en-US" dirty="0"/>
              <a:t> the user's problem into a data mining problem, and </a:t>
            </a:r>
            <a:r>
              <a:rPr lang="en-US" dirty="0">
                <a:solidFill>
                  <a:schemeClr val="accent1"/>
                </a:solidFill>
              </a:rPr>
              <a:t>define</a:t>
            </a:r>
            <a:r>
              <a:rPr lang="en-US" dirty="0"/>
              <a:t>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</a:t>
            </a:r>
            <a:r>
              <a:rPr lang="en-US" dirty="0">
                <a:solidFill>
                  <a:schemeClr val="accent1"/>
                </a:solidFill>
              </a:rPr>
              <a:t>identifying quality problems </a:t>
            </a:r>
            <a:r>
              <a:rPr lang="en-US" dirty="0"/>
              <a:t>and conducting </a:t>
            </a:r>
            <a:r>
              <a:rPr lang="en-US" dirty="0">
                <a:solidFill>
                  <a:schemeClr val="accent1"/>
                </a:solidFill>
              </a:rPr>
              <a:t>preliminary analyzes </a:t>
            </a:r>
            <a:r>
              <a:rPr lang="en-US" dirty="0"/>
              <a:t>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</a:t>
            </a:r>
            <a:r>
              <a:rPr lang="en-US" dirty="0">
                <a:solidFill>
                  <a:schemeClr val="accent1"/>
                </a:solidFill>
              </a:rPr>
              <a:t>tasks needed to create the final dataset</a:t>
            </a:r>
            <a:r>
              <a:rPr lang="en-US" dirty="0"/>
              <a:t>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Several</a:t>
            </a:r>
            <a:r>
              <a:rPr lang="en-US" dirty="0"/>
              <a:t> data mining techniques are applied to the dataset also with different parameters in order to </a:t>
            </a:r>
            <a:r>
              <a:rPr lang="en-US" dirty="0">
                <a:solidFill>
                  <a:schemeClr val="accent1"/>
                </a:solidFill>
              </a:rPr>
              <a:t>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</a:t>
            </a:r>
            <a:r>
              <a:rPr lang="en-US" dirty="0">
                <a:solidFill>
                  <a:schemeClr val="accent1"/>
                </a:solidFill>
              </a:rPr>
              <a:t>verify that they are sufficiently precise </a:t>
            </a:r>
            <a:r>
              <a:rPr lang="en-US" dirty="0"/>
              <a:t>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a user-controlled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 of </a:t>
            </a:r>
            <a:r>
              <a:rPr lang="it-IT" dirty="0" err="1"/>
              <a:t>this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phases</a:t>
            </a:r>
            <a:endParaRPr lang="it-IT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https://forms.gle/EP4VJ9nvwJ2BpGTq8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400" dirty="0"/>
              <a:t>Get the data</a:t>
            </a:r>
          </a:p>
          <a:p>
            <a:pPr lvl="1"/>
            <a:r>
              <a:rPr lang="en-US" sz="1400" dirty="0"/>
              <a:t>Explore the data to gain insights</a:t>
            </a:r>
          </a:p>
          <a:p>
            <a:pPr lvl="1"/>
            <a:r>
              <a:rPr lang="en-US" sz="1400" dirty="0"/>
              <a:t>Prepare the data</a:t>
            </a:r>
          </a:p>
          <a:p>
            <a:pPr lvl="1"/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The time schedule can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65749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/>
              <a:t>Data Strategy &amp; Analytics (VI ed.)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Run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some minutes the Docker Engine will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the task manager (CTRL + SHIFT + ESC)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`More details`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`Users`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Expand `</a:t>
            </a:r>
            <a:r>
              <a:rPr lang="en-US" sz="1400" dirty="0" err="1"/>
              <a:t>bbsstudent</a:t>
            </a:r>
            <a:r>
              <a:rPr lang="en-US" sz="1400" dirty="0"/>
              <a:t>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`Docker Desktop`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`End Task`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Wait until the Docker icon becomes green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ABA5-1932-4E56-981B-F70307D6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94" y="2346041"/>
            <a:ext cx="2752725" cy="1352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241694" y="21779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836A-7996-4381-A085-6F4BC444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4144725"/>
            <a:ext cx="3881149" cy="14777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3C3215-6BA4-49AB-9845-CCB7614494FD}"/>
              </a:ext>
            </a:extLst>
          </p:cNvPr>
          <p:cNvSpPr/>
          <p:nvPr/>
        </p:nvSpPr>
        <p:spPr>
          <a:xfrm>
            <a:off x="7747649" y="3978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7067B-0934-478D-991B-F075DBB7F086}"/>
              </a:ext>
            </a:extLst>
          </p:cNvPr>
          <p:cNvSpPr/>
          <p:nvPr/>
        </p:nvSpPr>
        <p:spPr>
          <a:xfrm>
            <a:off x="8487712" y="3241800"/>
            <a:ext cx="1222347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D674C-E04B-4FAE-A0F5-D58E3CC3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32" y="5766987"/>
            <a:ext cx="2009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If Windows complains,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260617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9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2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21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data from a particular domain (e.g., sales and supply chain)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using techniques and tools, to discover deeper insights, make predictions, or generate recommendations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Integrated Analytics</a:t>
            </a:r>
            <a:r>
              <a:rPr lang="en-US" b="1" dirty="0"/>
              <a:t> </a:t>
            </a:r>
            <a:r>
              <a:rPr lang="en-US" dirty="0"/>
              <a:t>(Lab)</a:t>
            </a:r>
          </a:p>
          <a:p>
            <a:pPr lvl="1"/>
            <a:r>
              <a:rPr lang="en-US" dirty="0"/>
              <a:t>Analytics are based on the usage of statistics, machine learning, operational research, and advanced visualization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9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23182</TotalTime>
  <Words>1306</Words>
  <Application>Microsoft Office PowerPoint</Application>
  <PresentationFormat>Widescreen</PresentationFormat>
  <Paragraphs>244</Paragraphs>
  <Slides>17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whoami</vt:lpstr>
      <vt:lpstr>Data Strategy &amp; Analytics (VI ed.)</vt:lpstr>
      <vt:lpstr>Before starting…</vt:lpstr>
      <vt:lpstr>Before starting…</vt:lpstr>
      <vt:lpstr>Before starting…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GOAL of this lab</vt:lpstr>
      <vt:lpstr>Integrated analytics lab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1150</cp:revision>
  <dcterms:created xsi:type="dcterms:W3CDTF">2019-03-06T18:10:20Z</dcterms:created>
  <dcterms:modified xsi:type="dcterms:W3CDTF">2021-07-16T08:09:20Z</dcterms:modified>
</cp:coreProperties>
</file>