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Embedded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dc:creator>John Doe</dc:creator>
  <cp:keywords/>
  <dcterms:created xsi:type="dcterms:W3CDTF">2024-02-14T13:57:51Z</dcterms:created>
  <dcterms:modified xsi:type="dcterms:W3CDTF">2024-02-14T13:57:51Z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2023-12-04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