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  <a:p>
            <a:pPr lvl="0"/>
            <a:r>
              <a:rPr/>
              <a:t>Nested level 1</a:t>
            </a:r>
          </a:p>
          <a:p>
            <a:pPr lvl="1"/>
            <a:r>
              <a:rPr/>
              <a:t>Nested level 2</a:t>
            </a:r>
          </a:p>
          <a:p>
            <a:pPr lvl="2"/>
            <a:r>
              <a:rPr/>
              <a:t>Nested level 3</a:t>
            </a:r>
          </a:p>
          <a:p>
            <a:pPr lvl="2"/>
            <a:r>
              <a:rPr/>
              <a:t>Nested level 3</a:t>
            </a:r>
          </a:p>
          <a:p>
            <a:pPr lvl="1"/>
            <a:r>
              <a:rPr/>
              <a:t>Nested level 2</a:t>
            </a:r>
          </a:p>
          <a:p>
            <a:pPr lvl="0"/>
            <a:r>
              <a:rPr/>
              <a:t>Nested level 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  <a:p>
            <a:pPr lvl="0"/>
            <a:r>
              <a:rPr/>
              <a:t>Nested level 1</a:t>
            </a:r>
          </a:p>
          <a:p>
            <a:pPr lvl="1"/>
            <a:r>
              <a:rPr/>
              <a:t>Nested level 2</a:t>
            </a:r>
          </a:p>
          <a:p>
            <a:pPr lvl="2"/>
            <a:r>
              <a:rPr/>
              <a:t>Nested level 3</a:t>
            </a:r>
          </a:p>
          <a:p>
            <a:pPr lvl="2"/>
            <a:r>
              <a:rPr/>
              <a:t>Nested level 3</a:t>
            </a:r>
          </a:p>
          <a:p>
            <a:pPr lvl="1"/>
            <a:r>
              <a:rPr/>
              <a:t>Nested level 2</a:t>
            </a:r>
          </a:p>
          <a:p>
            <a:pPr lvl="0"/>
            <a:r>
              <a:rPr/>
              <a:t>Nested level 1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2024-04-19T08:03:34Z</dcterms:created>
  <dcterms:modified xsi:type="dcterms:W3CDTF">2024-04-19T08:03:34Z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