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6" r:id="rId3"/>
    <p:sldId id="300" r:id="rId4"/>
    <p:sldId id="294" r:id="rId5"/>
    <p:sldId id="302" r:id="rId6"/>
    <p:sldId id="298" r:id="rId7"/>
    <p:sldId id="299" r:id="rId8"/>
    <p:sldId id="306" r:id="rId9"/>
    <p:sldId id="301" r:id="rId10"/>
    <p:sldId id="305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357" autoAdjust="0"/>
  </p:normalViewPr>
  <p:slideViewPr>
    <p:cSldViewPr snapToGrid="0">
      <p:cViewPr varScale="1">
        <p:scale>
          <a:sx n="91" d="100"/>
          <a:sy n="91" d="100"/>
        </p:scale>
        <p:origin x="374" y="53"/>
      </p:cViewPr>
      <p:guideLst/>
    </p:cSldViewPr>
  </p:slideViewPr>
  <p:outlineViewPr>
    <p:cViewPr>
      <p:scale>
        <a:sx n="33" d="100"/>
        <a:sy n="33" d="100"/>
      </p:scale>
      <p:origin x="0" y="-154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Francia" userId="fbe833e6-b551-4418-a2a7-4d1023d25bd4" providerId="ADAL" clId="{F23D7B59-E239-44B1-B255-2469BC08C12A}"/>
    <pc:docChg chg="delSld delSection modSection">
      <pc:chgData name="Matteo Francia" userId="fbe833e6-b551-4418-a2a7-4d1023d25bd4" providerId="ADAL" clId="{F23D7B59-E239-44B1-B255-2469BC08C12A}" dt="2024-09-13T10:32:12.168" v="1" actId="17853"/>
      <pc:docMkLst>
        <pc:docMk/>
      </pc:docMkLst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3690079316" sldId="256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3471032832" sldId="257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3534547234" sldId="258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2326033291" sldId="259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1606968186" sldId="260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3019051873" sldId="261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672538044" sldId="263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529373698" sldId="264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329828155" sldId="265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612019119" sldId="266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456988848" sldId="267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971784571" sldId="268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3990242198" sldId="269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2797148843" sldId="270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883766850" sldId="271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1526826622" sldId="272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1083470263" sldId="273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2075347869" sldId="274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3943208171" sldId="275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141813530" sldId="276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2037868279" sldId="277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3534691965" sldId="278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984722508" sldId="280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2483093937" sldId="281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808027689" sldId="282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3200620519" sldId="283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537906124" sldId="284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811250159" sldId="286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3326325850" sldId="287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683808605" sldId="288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519445084" sldId="289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4061906288" sldId="290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3081267175" sldId="291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66106472" sldId="292"/>
        </pc:sldMkLst>
      </pc:sldChg>
    </pc:docChg>
  </pc:docChgLst>
  <pc:docChgLst>
    <pc:chgData name="Matteo Francia" userId="fbe833e6-b551-4418-a2a7-4d1023d25bd4" providerId="ADAL" clId="{733E9315-B5FE-4397-A4DD-0E049B408376}"/>
    <pc:docChg chg="modSld">
      <pc:chgData name="Matteo Francia" userId="fbe833e6-b551-4418-a2a7-4d1023d25bd4" providerId="ADAL" clId="{733E9315-B5FE-4397-A4DD-0E049B408376}" dt="2024-11-10T16:48:00.102" v="0" actId="12788"/>
      <pc:docMkLst>
        <pc:docMk/>
      </pc:docMkLst>
      <pc:sldChg chg="modSp mod">
        <pc:chgData name="Matteo Francia" userId="fbe833e6-b551-4418-a2a7-4d1023d25bd4" providerId="ADAL" clId="{733E9315-B5FE-4397-A4DD-0E049B408376}" dt="2024-11-10T16:48:00.102" v="0" actId="12788"/>
        <pc:sldMkLst>
          <pc:docMk/>
          <pc:sldMk cId="1859933603" sldId="298"/>
        </pc:sldMkLst>
        <pc:picChg chg="mod">
          <ac:chgData name="Matteo Francia" userId="fbe833e6-b551-4418-a2a7-4d1023d25bd4" providerId="ADAL" clId="{733E9315-B5FE-4397-A4DD-0E049B408376}" dt="2024-11-10T16:48:00.102" v="0" actId="12788"/>
          <ac:picMkLst>
            <pc:docMk/>
            <pc:sldMk cId="1859933603" sldId="298"/>
            <ac:picMk id="5" creationId="{588AFD39-B56F-494D-9DCF-90E9BD7472E4}"/>
          </ac:picMkLst>
        </pc:picChg>
        <pc:picChg chg="mod">
          <ac:chgData name="Matteo Francia" userId="fbe833e6-b551-4418-a2a7-4d1023d25bd4" providerId="ADAL" clId="{733E9315-B5FE-4397-A4DD-0E049B408376}" dt="2024-11-10T16:48:00.102" v="0" actId="12788"/>
          <ac:picMkLst>
            <pc:docMk/>
            <pc:sldMk cId="1859933603" sldId="298"/>
            <ac:picMk id="7" creationId="{B0F432EC-8238-4A3C-860D-A1908B0290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6BBB-FC4A-0A33-7BA8-01407D813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E8855-BEC5-ED37-21EF-28BCD662D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B3E02-EEEC-9714-0116-7165BA8F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8E34-E244-4B4B-99E1-1DDD3236757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E23B7-4CF2-F44A-93E8-F85D9D4B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EEC2-BABF-B790-6BD0-5F6D8E3A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57F6-FE65-47DC-B2E8-3E805079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5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72B-6106-BB3F-E0DC-EC4B1C80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41CE9-AA90-965B-577C-45785A690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C91D2-BCD2-59D7-67AD-04CE26BE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8E34-E244-4B4B-99E1-1DDD3236757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6BF1-C4ED-57F2-3B92-889AD062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1CF38-67FD-8DF8-3970-8AB539E8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57F6-FE65-47DC-B2E8-3E805079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BE131-847C-AAF8-F529-41F887C6A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5FAE0-1DA0-72E5-7DC9-0D765D445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C601-922E-D4D9-0A0F-24076AA9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8E34-E244-4B4B-99E1-1DDD3236757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05980-F296-21D9-E7EA-FCB29213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7E8AB-584A-BF94-9442-011AD271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57F6-FE65-47DC-B2E8-3E805079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6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4167-3CDD-0C15-653C-212B69A1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B5CE5-DD6E-8E41-7486-33094717B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0A8E-D34F-1744-236D-D3837285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8E34-E244-4B4B-99E1-1DDD3236757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74A9B-183E-DC95-4F6F-0EA2EF7C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5823-B228-F951-F19E-5BE3BC19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57F6-FE65-47DC-B2E8-3E805079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CD42-A48A-118F-5C7A-A74A123D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773BA-3281-99B8-C28C-C23067612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ADE83-FA87-B0C0-933D-9424E8F2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8E34-E244-4B4B-99E1-1DDD3236757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8CF0-FD4F-1C7C-1396-ACAFB589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CAAFC-C3E4-31BF-ACAD-47E08FA3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57F6-FE65-47DC-B2E8-3E805079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3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7EF8-944D-B673-90E4-1322F0A6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86064-DB70-0C51-D14B-445045A28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F6B6C-379A-7F7D-F768-A846C0102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9D18C-8DFB-456A-680C-C98B1565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8E34-E244-4B4B-99E1-1DDD3236757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6A17B-716D-E684-CA81-1B699E1E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D5F68-A3E4-18DB-72E7-862B28F6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57F6-FE65-47DC-B2E8-3E805079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6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A452-1412-A6D1-BA1B-C0BA4591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92718-566F-F192-184E-47A02AB94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F018A-654D-4C96-2943-032734A50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1CFE4-6D6E-E627-F59C-5066F3F0D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71361-58FD-6BDC-2537-CE33580BC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BB463-199B-42B4-3F0B-26ECB900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8E34-E244-4B4B-99E1-1DDD3236757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8DB7C-8669-E1FE-55F6-CDC16D43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BB29D-5C26-23DB-D76B-14642151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57F6-FE65-47DC-B2E8-3E805079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8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68FF-74ED-01E6-63B8-5816B6DC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D82EA-0437-EAA7-2887-0FD38F93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8E34-E244-4B4B-99E1-1DDD3236757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34B82-5706-AC19-14D2-8BAE61BE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B9CDE-9829-C098-7CF5-5B186512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57F6-FE65-47DC-B2E8-3E805079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E18A7-6156-B4BF-7FAC-72246116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8E34-E244-4B4B-99E1-1DDD3236757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121DB-D99B-7295-63D8-BFB865DC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DB4C4-1320-959B-396F-6854287F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57F6-FE65-47DC-B2E8-3E805079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5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0EE9-11F6-547E-49E6-F6540397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FF0D-3F04-404B-9291-34DBDFF05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C7CA4-C4E6-F3CB-8A59-26079E956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6F46E-6A5F-BA42-3E3E-CB79A4D0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8E34-E244-4B4B-99E1-1DDD3236757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E1909-76D5-7003-FB06-CA26E6A5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F662E-59EF-5E0A-CA0F-E67D19AA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57F6-FE65-47DC-B2E8-3E805079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6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2745-94DC-7A08-9309-66B96273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DBA80-F110-5F6E-6C1C-DFB19626D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FF775-C3F4-300B-7B15-BFCAA6A7D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BDEC3-D73E-D7C0-8A8A-C5C19514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8E34-E244-4B4B-99E1-1DDD3236757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84C5B-10BE-7CE0-49B8-6A08D7C4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3073A-71FE-7E35-4712-8B695908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57F6-FE65-47DC-B2E8-3E805079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6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8BF9C-07FA-52D1-9C16-A4CD74C6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7D66-D4DF-B55E-1AD5-5A79084D9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F2C7-A713-03F0-AD06-6552D8402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8E34-E244-4B4B-99E1-1DDD3236757F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B2D3D-22C2-722F-4424-92FAF9DBE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69E6F-7D43-4C80-F540-051DE857F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457F6-FE65-47DC-B2E8-3E805079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6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CA876-13B3-60D8-D421-546503071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9104-CE9A-2891-56D3-D2225596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Lakehouse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E55D-9EE1-CC50-1898-3CE80233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 layers to evaluate</a:t>
            </a:r>
          </a:p>
          <a:p>
            <a:pPr lvl="1"/>
            <a:r>
              <a:rPr lang="en-US" dirty="0"/>
              <a:t>Delta Tables (Databricks)</a:t>
            </a:r>
          </a:p>
          <a:p>
            <a:pPr lvl="2"/>
            <a:r>
              <a:rPr lang="en-US" dirty="0"/>
              <a:t>Runtime Databricks 13.3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Concurrency (executors and scalability)</a:t>
            </a:r>
          </a:p>
        </p:txBody>
      </p:sp>
    </p:spTree>
    <p:extLst>
      <p:ext uri="{BB962C8B-B14F-4D97-AF65-F5344CB8AC3E}">
        <p14:creationId xmlns:p14="http://schemas.microsoft.com/office/powerpoint/2010/main" val="80323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5D90-355C-4CC3-9D3F-38CEBC87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CF2AE7-406E-4EC8-B0EF-D1F4E07C15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Setup </a:t>
            </a:r>
          </a:p>
          <a:p>
            <a:r>
              <a:rPr lang="en-US" dirty="0"/>
              <a:t>2 machines (m5xlarge? + 1 driver)</a:t>
            </a:r>
          </a:p>
          <a:p>
            <a:r>
              <a:rPr lang="en-US" dirty="0"/>
              <a:t>4 VCPUs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Parameters</a:t>
            </a:r>
          </a:p>
          <a:p>
            <a:r>
              <a:rPr lang="en-US" dirty="0"/>
              <a:t>#Executors [1, 2, 4]</a:t>
            </a:r>
          </a:p>
          <a:p>
            <a:r>
              <a:rPr lang="en-US" dirty="0"/>
              <a:t>#CPUs (per executor) [4]</a:t>
            </a:r>
          </a:p>
          <a:p>
            <a:r>
              <a:rPr lang="en-US" dirty="0"/>
              <a:t>Workload [500, 500K, 500M]</a:t>
            </a:r>
          </a:p>
          <a:p>
            <a:r>
              <a:rPr lang="en-US" dirty="0"/>
              <a:t>#Partitions [1, 2, 3, 4]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969CA3D-56DD-4C18-949F-C8842322C6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020725"/>
            <a:ext cx="5181600" cy="1961137"/>
          </a:xfrm>
        </p:spPr>
      </p:pic>
    </p:spTree>
    <p:extLst>
      <p:ext uri="{BB962C8B-B14F-4D97-AF65-F5344CB8AC3E}">
        <p14:creationId xmlns:p14="http://schemas.microsoft.com/office/powerpoint/2010/main" val="115694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461A-B107-49FE-9992-85B821E0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EMR (2 executors, 4CPUs)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A93C15-0B6D-4202-9E50-AD403CF561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38640"/>
            <a:ext cx="5181600" cy="29253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EC9E1E-C45E-4DD8-A2E8-6CAFC834C4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38640"/>
            <a:ext cx="5181600" cy="292530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CE3C7A-A45B-4F2D-916D-5CCAD473514F}"/>
              </a:ext>
            </a:extLst>
          </p:cNvPr>
          <p:cNvSpPr txBox="1"/>
          <p:nvPr/>
        </p:nvSpPr>
        <p:spPr>
          <a:xfrm>
            <a:off x="1386453" y="5368704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62KB    62MB  62GB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30D091-41BD-46AD-9F12-7DC031C1CE97}"/>
              </a:ext>
            </a:extLst>
          </p:cNvPr>
          <p:cNvSpPr txBox="1"/>
          <p:nvPr/>
        </p:nvSpPr>
        <p:spPr>
          <a:xfrm>
            <a:off x="7106734" y="5368704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4KB            18MB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6C8F89-57E2-49B0-A1D6-7B87EA52F490}"/>
              </a:ext>
            </a:extLst>
          </p:cNvPr>
          <p:cNvSpPr/>
          <p:nvPr/>
        </p:nvSpPr>
        <p:spPr>
          <a:xfrm>
            <a:off x="10502020" y="3017520"/>
            <a:ext cx="525101" cy="90263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C99AE02-653B-45AB-869C-FD2F48D79BA6}"/>
              </a:ext>
            </a:extLst>
          </p:cNvPr>
          <p:cNvSpPr txBox="1">
            <a:spLocks/>
          </p:cNvSpPr>
          <p:nvPr/>
        </p:nvSpPr>
        <p:spPr>
          <a:xfrm>
            <a:off x="838200" y="4001294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Writes take ~4 seconds, of which ~1.4s are necessary to write on S3</a:t>
            </a:r>
          </a:p>
        </p:txBody>
      </p:sp>
    </p:spTree>
    <p:extLst>
      <p:ext uri="{BB962C8B-B14F-4D97-AF65-F5344CB8AC3E}">
        <p14:creationId xmlns:p14="http://schemas.microsoft.com/office/powerpoint/2010/main" val="23749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D057-B085-7FAE-7E57-386D19A2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DeltaTables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6003-325F-52FC-B4E1-6F6850F7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</a:t>
            </a:r>
            <a:r>
              <a:rPr lang="en-US" dirty="0" err="1"/>
              <a:t>scalabilità</a:t>
            </a:r>
            <a:r>
              <a:rPr lang="en-US" dirty="0"/>
              <a:t> query rispetto a </a:t>
            </a:r>
            <a:r>
              <a:rPr lang="en-US" dirty="0" err="1"/>
              <a:t>lunghezza</a:t>
            </a:r>
            <a:r>
              <a:rPr lang="en-US" dirty="0"/>
              <a:t> log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while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 &lt; 20K: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% 10 == 0: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spark.sql</a:t>
            </a:r>
            <a:r>
              <a:rPr lang="en-US" dirty="0">
                <a:latin typeface="Consolas" panose="020B0609020204030204" pitchFamily="49" charset="0"/>
              </a:rPr>
              <a:t>(“select sum(quantity) from </a:t>
            </a:r>
            <a:r>
              <a:rPr lang="en-US" dirty="0" err="1">
                <a:latin typeface="Consolas" panose="020B0609020204030204" pitchFamily="49" charset="0"/>
              </a:rPr>
              <a:t>lineitem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spark.sql</a:t>
            </a:r>
            <a:r>
              <a:rPr lang="en-US" dirty="0">
                <a:latin typeface="Consolas" panose="020B0609020204030204" pitchFamily="49" charset="0"/>
              </a:rPr>
              <a:t>(“insert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500K tuple</a:t>
            </a:r>
            <a:r>
              <a:rPr lang="en-US" dirty="0">
                <a:latin typeface="Consolas" panose="020B0609020204030204" pitchFamily="49" charset="0"/>
              </a:rPr>
              <a:t>) into </a:t>
            </a:r>
            <a:r>
              <a:rPr lang="en-US" dirty="0" err="1">
                <a:latin typeface="Consolas" panose="020B0609020204030204" pitchFamily="49" charset="0"/>
              </a:rPr>
              <a:t>lineitem</a:t>
            </a:r>
            <a:r>
              <a:rPr lang="en-US" dirty="0">
                <a:latin typeface="Consolas" panose="020B0609020204030204" pitchFamily="49" charset="0"/>
              </a:rPr>
              <a:t>”)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APPEND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% 100 == 0: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OPTIMIZE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lvl="2"/>
            <a:endParaRPr lang="en-US" dirty="0"/>
          </a:p>
          <a:p>
            <a:r>
              <a:rPr lang="en-US" dirty="0" err="1"/>
              <a:t>Ogni</a:t>
            </a:r>
            <a:r>
              <a:rPr lang="en-US" dirty="0"/>
              <a:t> insert/append causa </a:t>
            </a:r>
            <a:r>
              <a:rPr lang="en-US" dirty="0" err="1"/>
              <a:t>aggiunta</a:t>
            </a:r>
            <a:r>
              <a:rPr lang="en-US" dirty="0"/>
              <a:t> di un file parquet con 500K tuple</a:t>
            </a:r>
          </a:p>
        </p:txBody>
      </p:sp>
    </p:spTree>
    <p:extLst>
      <p:ext uri="{BB962C8B-B14F-4D97-AF65-F5344CB8AC3E}">
        <p14:creationId xmlns:p14="http://schemas.microsoft.com/office/powerpoint/2010/main" val="346673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D105-ACE0-4372-A8B4-B724478C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workload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A338AF-CF62-4128-A282-533FE96C5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3488"/>
            <a:ext cx="10515600" cy="3935611"/>
          </a:xfrm>
        </p:spPr>
      </p:pic>
    </p:spTree>
    <p:extLst>
      <p:ext uri="{BB962C8B-B14F-4D97-AF65-F5344CB8AC3E}">
        <p14:creationId xmlns:p14="http://schemas.microsoft.com/office/powerpoint/2010/main" val="133410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B2C5-552A-45E9-8586-6B56BFCA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DeltaTables</a:t>
            </a:r>
            <a:r>
              <a:rPr lang="en-US" dirty="0"/>
              <a:t> (checkpoint e optimize)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0D131-E972-4C80-8ACA-368FD882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Checking out the performance of write and read with respect to CHECKOUT and OPTIMIZE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Doing </a:t>
            </a:r>
            <a:r>
              <a:rPr lang="en-US" sz="2000" dirty="0" err="1"/>
              <a:t>chekpoint</a:t>
            </a:r>
            <a:r>
              <a:rPr lang="en-US" sz="2000" dirty="0"/>
              <a:t>/optimize frequently speeds up READ/WITE time</a:t>
            </a:r>
          </a:p>
          <a:p>
            <a:pPr lvl="1"/>
            <a:r>
              <a:rPr lang="en-US" sz="2000" dirty="0"/>
              <a:t>The management cost of checkpoint/optimize is lower than the decrease in performance for READ/WRITE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A6D91-5303-42A9-81EC-3A41D839D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0"/>
          <a:stretch/>
        </p:blipFill>
        <p:spPr>
          <a:xfrm>
            <a:off x="6391747" y="2726399"/>
            <a:ext cx="5232903" cy="2888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F94DC-01BC-47D4-8211-510C4A3345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919"/>
          <a:stretch/>
        </p:blipFill>
        <p:spPr>
          <a:xfrm>
            <a:off x="567350" y="2755059"/>
            <a:ext cx="5062685" cy="28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4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34F9938-77BB-6113-6187-90ED417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</a:t>
            </a:r>
            <a:r>
              <a:rPr lang="en-US" dirty="0" err="1"/>
              <a:t>ogni</a:t>
            </a:r>
            <a:r>
              <a:rPr lang="en-US" dirty="0"/>
              <a:t> 2k write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EECB23-5C3F-FB28-8F37-F2FCDA3327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1206946"/>
            <a:ext cx="3320310" cy="1875068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CDC8B2-FB30-4EE2-91B3-97D38F1CF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06946"/>
            <a:ext cx="5181600" cy="5411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Checkpoint </a:t>
            </a:r>
            <a:r>
              <a:rPr lang="en-US" dirty="0" err="1"/>
              <a:t>ogni</a:t>
            </a:r>
            <a:r>
              <a:rPr lang="en-US" dirty="0"/>
              <a:t> 2K:</a:t>
            </a:r>
          </a:p>
          <a:p>
            <a:pPr marL="0" indent="0">
              <a:buNone/>
            </a:pPr>
            <a:r>
              <a:rPr lang="en-US" dirty="0"/>
              <a:t>overall computational time : 59281 secondi ~= 16.5h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Checkpoint </a:t>
            </a:r>
            <a:r>
              <a:rPr lang="en-US" dirty="0" err="1"/>
              <a:t>ogni</a:t>
            </a:r>
            <a:r>
              <a:rPr lang="en-US" dirty="0"/>
              <a:t> 1K:</a:t>
            </a:r>
          </a:p>
          <a:p>
            <a:pPr marL="0" indent="0">
              <a:buNone/>
            </a:pPr>
            <a:r>
              <a:rPr lang="en-US" dirty="0"/>
              <a:t>overall computational time : 46282 secondi ~= 13h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Checkpoint e optimize </a:t>
            </a:r>
            <a:r>
              <a:rPr lang="en-US" dirty="0" err="1"/>
              <a:t>ogni</a:t>
            </a:r>
            <a:r>
              <a:rPr lang="en-US" dirty="0"/>
              <a:t> 1K:</a:t>
            </a:r>
          </a:p>
          <a:p>
            <a:pPr marL="0" indent="0">
              <a:buNone/>
            </a:pPr>
            <a:r>
              <a:rPr lang="en-US" dirty="0"/>
              <a:t>overall computational time : 46140 secondi ~= 13h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DF4BC-7B21-45C5-A61A-E26967413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8566"/>
            <a:ext cx="3320311" cy="186545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F9571AA-8934-4AA2-B2BB-0CA1E3E69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41" y="4934021"/>
            <a:ext cx="3247428" cy="182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9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A93C-A537-49CE-B148-389A8373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Tables (scaling out)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A562-6CF2-4BAD-BB78-DAFDF0B35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8187" cy="4351338"/>
          </a:xfrm>
        </p:spPr>
        <p:txBody>
          <a:bodyPr/>
          <a:lstStyle/>
          <a:p>
            <a:r>
              <a:rPr lang="en-US" dirty="0"/>
              <a:t>2 x machines does affect too much writes (of 500K tuples)</a:t>
            </a:r>
          </a:p>
          <a:p>
            <a:r>
              <a:rPr lang="en-US" dirty="0"/>
              <a:t>But if affects reads and optimize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AFD39-B56F-494D-9DCF-90E9BD74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387" y="1346311"/>
            <a:ext cx="7077970" cy="2654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432EC-8238-4A3C-860D-A1908B029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288" y="4253957"/>
            <a:ext cx="6942168" cy="260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3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E735-51C9-4F09-8038-13F31BA0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Tables (scaling up)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9CF020-AD03-4290-BE48-0DEA3889D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9520" cy="4351338"/>
          </a:xfrm>
        </p:spPr>
        <p:txBody>
          <a:bodyPr/>
          <a:lstStyle/>
          <a:p>
            <a:r>
              <a:rPr lang="en-US" dirty="0"/>
              <a:t>4 x CPUs does affect too much writes (of 500K tuples)</a:t>
            </a:r>
          </a:p>
          <a:p>
            <a:r>
              <a:rPr lang="en-US" dirty="0"/>
              <a:t>But if affects reads and optimize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 it more convenient (€) to add CPUs or machines?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87A2E-BAF6-40D2-9571-6C4E73C12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497" y="4195530"/>
            <a:ext cx="6593610" cy="2473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3DCB62-D028-461C-9E93-EE6AF2095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497" y="1425821"/>
            <a:ext cx="6779206" cy="254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1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D057-B085-7FAE-7E57-386D19A2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6003-325F-52FC-B4E1-6F6850F7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60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Goal: </a:t>
            </a:r>
            <a:r>
              <a:rPr lang="en-US" dirty="0" err="1"/>
              <a:t>scalabilità</a:t>
            </a:r>
            <a:r>
              <a:rPr lang="en-US" dirty="0"/>
              <a:t> rispetto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concorrenza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Writer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++ &lt; 5K: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optimize()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spark.sql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(“insert (500K tuples) into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”)</a:t>
            </a:r>
          </a:p>
          <a:p>
            <a:pPr marL="914400" lvl="2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Reader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 true: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spark.sql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(“select sum(quantity), … from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”)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</a:rPr>
              <a:t>exit when sum(quantity) does not change for 10 times in a row</a:t>
            </a:r>
          </a:p>
          <a:p>
            <a:pPr marL="914400" lvl="2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4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E93D-FC2E-4BE0-913D-5526AB40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597B-A263-42EC-A781-42D6DD673F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B5563-2C61-488D-AC51-C775D67E87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BD2776-F7A7-4817-9786-AF43338B2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593"/>
          <a:stretch/>
        </p:blipFill>
        <p:spPr>
          <a:xfrm>
            <a:off x="89592" y="1928813"/>
            <a:ext cx="5930208" cy="424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687110-8CC3-4485-8F3F-801294902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716"/>
          <a:stretch/>
        </p:blipFill>
        <p:spPr>
          <a:xfrm>
            <a:off x="6172200" y="1928813"/>
            <a:ext cx="603456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389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Evaluating Lakehouse</vt:lpstr>
      <vt:lpstr>DeltaTables</vt:lpstr>
      <vt:lpstr>Example of workload</vt:lpstr>
      <vt:lpstr>DeltaTables (checkpoint e optimize)</vt:lpstr>
      <vt:lpstr>Checkpoint ogni 2k write </vt:lpstr>
      <vt:lpstr>Delta Tables (scaling out)</vt:lpstr>
      <vt:lpstr>Delta Tables (scaling up)</vt:lpstr>
      <vt:lpstr>Concurrency</vt:lpstr>
      <vt:lpstr>Concurrency</vt:lpstr>
      <vt:lpstr>EMR</vt:lpstr>
      <vt:lpstr>EMR (2 executors, 4CPUs)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Matteo Francia</dc:creator>
  <cp:lastModifiedBy>Matteo Francia</cp:lastModifiedBy>
  <cp:revision>103</cp:revision>
  <dcterms:created xsi:type="dcterms:W3CDTF">2024-02-27T15:34:43Z</dcterms:created>
  <dcterms:modified xsi:type="dcterms:W3CDTF">2024-11-10T16:48:10Z</dcterms:modified>
</cp:coreProperties>
</file>