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74" r:id="rId2"/>
    <p:sldId id="372" r:id="rId3"/>
    <p:sldId id="373" r:id="rId4"/>
    <p:sldId id="374" r:id="rId5"/>
    <p:sldId id="397" r:id="rId6"/>
    <p:sldId id="376" r:id="rId7"/>
    <p:sldId id="375" r:id="rId8"/>
    <p:sldId id="398" r:id="rId9"/>
    <p:sldId id="377" r:id="rId10"/>
    <p:sldId id="378" r:id="rId11"/>
    <p:sldId id="379" r:id="rId12"/>
    <p:sldId id="399" r:id="rId13"/>
    <p:sldId id="505" r:id="rId14"/>
    <p:sldId id="381" r:id="rId15"/>
    <p:sldId id="384" r:id="rId16"/>
    <p:sldId id="383" r:id="rId17"/>
    <p:sldId id="386" r:id="rId18"/>
    <p:sldId id="504" r:id="rId19"/>
    <p:sldId id="509" r:id="rId20"/>
    <p:sldId id="507" r:id="rId21"/>
    <p:sldId id="301" r:id="rId22"/>
    <p:sldId id="302" r:id="rId23"/>
    <p:sldId id="304" r:id="rId24"/>
    <p:sldId id="306" r:id="rId25"/>
    <p:sldId id="389" r:id="rId26"/>
    <p:sldId id="390" r:id="rId27"/>
    <p:sldId id="311" r:id="rId28"/>
    <p:sldId id="431" r:id="rId29"/>
    <p:sldId id="432" r:id="rId30"/>
    <p:sldId id="503" r:id="rId31"/>
    <p:sldId id="481" r:id="rId32"/>
    <p:sldId id="508" r:id="rId33"/>
    <p:sldId id="387" r:id="rId34"/>
    <p:sldId id="391" r:id="rId35"/>
    <p:sldId id="392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gration - Costs" id="{741B96CF-1C7B-48A6-BF56-4C62B7616E26}">
          <p14:sldIdLst>
            <p14:sldId id="274"/>
            <p14:sldId id="372"/>
            <p14:sldId id="373"/>
            <p14:sldId id="374"/>
            <p14:sldId id="397"/>
            <p14:sldId id="376"/>
            <p14:sldId id="375"/>
            <p14:sldId id="398"/>
            <p14:sldId id="377"/>
            <p14:sldId id="378"/>
            <p14:sldId id="379"/>
            <p14:sldId id="399"/>
            <p14:sldId id="505"/>
            <p14:sldId id="381"/>
            <p14:sldId id="384"/>
            <p14:sldId id="383"/>
            <p14:sldId id="386"/>
            <p14:sldId id="504"/>
            <p14:sldId id="509"/>
            <p14:sldId id="507"/>
            <p14:sldId id="301"/>
            <p14:sldId id="302"/>
            <p14:sldId id="304"/>
            <p14:sldId id="306"/>
            <p14:sldId id="389"/>
            <p14:sldId id="390"/>
            <p14:sldId id="311"/>
            <p14:sldId id="431"/>
            <p14:sldId id="432"/>
            <p14:sldId id="503"/>
            <p14:sldId id="481"/>
            <p14:sldId id="508"/>
            <p14:sldId id="387"/>
            <p14:sldId id="391"/>
            <p14:sldId id="3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874" autoAdjust="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66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BIG DATA – MODULO 2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lculator.aws/#/estimat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ulator.aws/#/estimate?id=7757afffccc3cafdcfdeb212b74623ef02ed5a3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m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55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9" Type="http://schemas.openxmlformats.org/officeDocument/2006/relationships/image" Target="../media/image42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image" Target="../media/image71.png"/><Relationship Id="rId5" Type="http://schemas.openxmlformats.org/officeDocument/2006/relationships/image" Target="../media/image18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56" Type="http://schemas.openxmlformats.org/officeDocument/2006/relationships/image" Target="../media/image69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Relationship Id="rId3" Type="http://schemas.openxmlformats.org/officeDocument/2006/relationships/image" Target="../media/image16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59" Type="http://schemas.openxmlformats.org/officeDocument/2006/relationships/image" Target="../media/image72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57" Type="http://schemas.openxmlformats.org/officeDocument/2006/relationships/image" Target="../media/image70.png"/><Relationship Id="rId10" Type="http://schemas.openxmlformats.org/officeDocument/2006/relationships/image" Target="../media/image23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Relationship Id="rId60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ec2/pricin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mr/latest/ManagementGuide/emr-plan-instances-guidelin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emr/latest/ManagementGuide/emr-plan-storag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alculator.aws/#/estimate?id=c3780b12bb43b593d05def5a1d5218d9764b8a65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ct.coreto-europe.com/en/search.html?clearsearch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products/pricing/product-features.html" TargetMode="External"/><Relationship Id="rId2" Type="http://schemas.openxmlformats.org/officeDocument/2006/relationships/hyperlink" Target="https://www.cloudera.com/products/pricing.html#private-cloud-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D9EE52-B95E-423B-AE03-23C71055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it-IT" dirty="0"/>
              <a:t>BIG DATA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64D072-9735-45BF-8907-85B0B2612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>
            <a:noAutofit/>
          </a:bodyPr>
          <a:lstStyle/>
          <a:p>
            <a:r>
              <a:rPr lang="it-IT" dirty="0"/>
              <a:t>Running a data </a:t>
            </a:r>
            <a:r>
              <a:rPr lang="it-IT" dirty="0" err="1"/>
              <a:t>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2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Moving a Hadoop cluster to the cloud (we only consider AWS)</a:t>
            </a:r>
          </a:p>
          <a:p>
            <a:pPr lvl="1"/>
            <a:r>
              <a:rPr lang="en-US" dirty="0"/>
              <a:t>AWS price calculator </a:t>
            </a:r>
            <a:r>
              <a:rPr lang="en-US" dirty="0">
                <a:hlinkClick r:id="rId2"/>
              </a:rPr>
              <a:t>https://calculator.aws/#/estimate</a:t>
            </a:r>
            <a:endParaRPr lang="en-US" dirty="0"/>
          </a:p>
          <a:p>
            <a:r>
              <a:rPr lang="en-US" dirty="0"/>
              <a:t>How do we start?</a:t>
            </a:r>
          </a:p>
          <a:p>
            <a:pPr lvl="1"/>
            <a:r>
              <a:rPr lang="en-US" dirty="0"/>
              <a:t>We have already defined the hardware and the software stack</a:t>
            </a:r>
          </a:p>
          <a:p>
            <a:pPr lvl="1"/>
            <a:r>
              <a:rPr lang="en-US" dirty="0"/>
              <a:t>Start with coarse tuning, identify the dominating costs first</a:t>
            </a:r>
          </a:p>
          <a:p>
            <a:pPr lvl="2"/>
            <a:r>
              <a:rPr lang="en-US" dirty="0"/>
              <a:t>Is it computing, storage, or processing?</a:t>
            </a:r>
          </a:p>
          <a:p>
            <a:pPr lvl="1"/>
            <a:r>
              <a:rPr lang="en-US" dirty="0"/>
              <a:t>Identify a suitable budget, implement, refine later</a:t>
            </a:r>
          </a:p>
          <a:p>
            <a:pPr lvl="2"/>
            <a:r>
              <a:rPr lang="en-US" dirty="0"/>
              <a:t>Wrong refinements can do a lot of damage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9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Migrating the cluster as-is: ?</a:t>
            </a:r>
          </a:p>
          <a:p>
            <a:pPr lvl="1"/>
            <a:r>
              <a:rPr lang="en-US" dirty="0"/>
              <a:t>Hint: add 18 EC2 instances satisfying the hardware requirements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11</a:t>
            </a:fld>
            <a:endParaRPr lang="it-IT"/>
          </a:p>
        </p:txBody>
      </p:sp>
      <p:graphicFrame>
        <p:nvGraphicFramePr>
          <p:cNvPr id="13" name="Tabella 6">
            <a:extLst>
              <a:ext uri="{FF2B5EF4-FFF2-40B4-BE49-F238E27FC236}">
                <a16:creationId xmlns:a16="http://schemas.microsoft.com/office/drawing/2014/main" id="{8C37D62C-61AA-4C1E-AD49-3C6CA015A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47931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</a:t>
                      </a:r>
                      <a:r>
                        <a:rPr lang="it-IT" sz="16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cloud1</a:t>
                      </a:r>
                      <a:endParaRPr lang="en-US" sz="1600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10602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TeX-feymr10"/>
                        </a:rPr>
                        <a:t>€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/year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180000€/year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3E20-1200-459E-AEBC-7622AACDD2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2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</a:t>
            </a:r>
            <a:r>
              <a:rPr lang="en-US" baseline="-25000" dirty="0"/>
              <a:t>cloud1 </a:t>
            </a:r>
            <a:r>
              <a:rPr lang="en-US" dirty="0"/>
              <a:t>migrating the cluster as-is: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NimbusSanL-Regu"/>
              </a:rPr>
              <a:t>13500$/month = 162000$/year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18 EC2 instances (t4g.2xlarge) with 12TB EBS storage each machine</a:t>
            </a:r>
          </a:p>
          <a:p>
            <a:pPr lvl="1"/>
            <a:r>
              <a:rPr lang="en-US" dirty="0"/>
              <a:t>Still, we have no software configuration</a:t>
            </a:r>
          </a:p>
        </p:txBody>
      </p:sp>
      <p:pic>
        <p:nvPicPr>
          <p:cNvPr id="14" name="Segnaposto contenuto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B4CC19-DCDC-45ED-B00F-76F6F006C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0625"/>
            <a:ext cx="5181600" cy="316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B1EA74-07C8-4D4D-B695-FB265FA11A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https://calculator.aws/#/estimate?id=7757afffccc3cafdcfdeb212b74623ef02ed5a36</a:t>
            </a:r>
            <a:r>
              <a:rPr lang="en-US" dirty="0"/>
              <a:t> </a:t>
            </a:r>
          </a:p>
        </p:txBody>
      </p:sp>
      <p:graphicFrame>
        <p:nvGraphicFramePr>
          <p:cNvPr id="13" name="Tabella 6">
            <a:extLst>
              <a:ext uri="{FF2B5EF4-FFF2-40B4-BE49-F238E27FC236}">
                <a16:creationId xmlns:a16="http://schemas.microsoft.com/office/drawing/2014/main" id="{8C37D62C-61AA-4C1E-AD49-3C6CA015A8C7}"/>
              </a:ext>
            </a:extLst>
          </p:cNvPr>
          <p:cNvGraphicFramePr>
            <a:graphicFrameLocks noGrp="1"/>
          </p:cNvGraphicFramePr>
          <p:nvPr/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</a:t>
                      </a:r>
                      <a:r>
                        <a:rPr lang="it-IT" sz="1600" baseline="-25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cloud1</a:t>
                      </a:r>
                      <a:endParaRPr lang="en-US" sz="1600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10602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TeX-feymr10"/>
                        </a:rPr>
                        <a:t>€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/year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baseline="0" dirty="0">
                          <a:solidFill>
                            <a:srgbClr val="FF0000"/>
                          </a:solidFill>
                          <a:latin typeface="NimbusSanL-Regu"/>
                        </a:rPr>
                        <a:t>162000$/year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180000€/year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50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Pay attention to the region</a:t>
            </a:r>
          </a:p>
          <a:p>
            <a:pPr lvl="1"/>
            <a:r>
              <a:rPr lang="en-US" dirty="0"/>
              <a:t>Different regions, different prices</a:t>
            </a:r>
          </a:p>
          <a:p>
            <a:pPr lvl="1"/>
            <a:r>
              <a:rPr lang="en-US" dirty="0"/>
              <a:t>Different regions, different services</a:t>
            </a:r>
          </a:p>
          <a:p>
            <a:pPr lvl="1"/>
            <a:r>
              <a:rPr lang="en-US" dirty="0"/>
              <a:t>Remember the GDPR and data locality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13</a:t>
            </a:fld>
            <a:endParaRPr lang="it-IT"/>
          </a:p>
        </p:txBody>
      </p:sp>
      <p:pic>
        <p:nvPicPr>
          <p:cNvPr id="14" name="Segnaposto contenuto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4EB4CC19-DCDC-45ED-B00F-76F6F006CB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20625"/>
            <a:ext cx="5181600" cy="316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3585E50-2743-4E1F-A4FF-4B59CB7DC04B}"/>
              </a:ext>
            </a:extLst>
          </p:cNvPr>
          <p:cNvSpPr/>
          <p:nvPr/>
        </p:nvSpPr>
        <p:spPr>
          <a:xfrm>
            <a:off x="6252755" y="2490651"/>
            <a:ext cx="1036320" cy="409303"/>
          </a:xfrm>
          <a:prstGeom prst="rect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C50E04-DC27-4369-96F0-67C0E4FB4CBE}"/>
              </a:ext>
            </a:extLst>
          </p:cNvPr>
          <p:cNvSpPr/>
          <p:nvPr/>
        </p:nvSpPr>
        <p:spPr>
          <a:xfrm>
            <a:off x="6252755" y="4132217"/>
            <a:ext cx="1036320" cy="409303"/>
          </a:xfrm>
          <a:prstGeom prst="rect">
            <a:avLst/>
          </a:prstGeom>
          <a:noFill/>
          <a:ln w="28575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EAC068-98C9-4A20-B581-2CA5B298C789}"/>
              </a:ext>
            </a:extLst>
          </p:cNvPr>
          <p:cNvCxnSpPr/>
          <p:nvPr/>
        </p:nvCxnSpPr>
        <p:spPr>
          <a:xfrm>
            <a:off x="6992982" y="5416731"/>
            <a:ext cx="966651" cy="0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DBE403-0170-488A-8B34-A11C4B09E9CC}"/>
              </a:ext>
            </a:extLst>
          </p:cNvPr>
          <p:cNvCxnSpPr/>
          <p:nvPr/>
        </p:nvCxnSpPr>
        <p:spPr>
          <a:xfrm>
            <a:off x="7025093" y="3801291"/>
            <a:ext cx="966651" cy="0"/>
          </a:xfrm>
          <a:prstGeom prst="line">
            <a:avLst/>
          </a:prstGeom>
          <a:ln w="28575">
            <a:solidFill>
              <a:srgbClr val="0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4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It makes no sense to move the cluster as-is</a:t>
            </a:r>
          </a:p>
          <a:p>
            <a:pPr lvl="1"/>
            <a:r>
              <a:rPr lang="en-US" dirty="0"/>
              <a:t>More machines ensure better (on-prem) scalability but higher costs</a:t>
            </a:r>
          </a:p>
          <a:p>
            <a:r>
              <a:rPr lang="en-US" dirty="0"/>
              <a:t>How do we proceed with the migration?</a:t>
            </a:r>
          </a:p>
          <a:p>
            <a:pPr lvl="1"/>
            <a:r>
              <a:rPr lang="en-US" dirty="0"/>
              <a:t>We need minimum software requirements</a:t>
            </a:r>
          </a:p>
          <a:p>
            <a:pPr lvl="1"/>
            <a:r>
              <a:rPr lang="en-US" dirty="0"/>
              <a:t>Try to achieve the smallest migration impact</a:t>
            </a:r>
          </a:p>
          <a:p>
            <a:pPr lvl="2"/>
            <a:r>
              <a:rPr lang="en-US" dirty="0"/>
              <a:t>Find the most similar cloud-based solution to a Hadoop cluster</a:t>
            </a:r>
          </a:p>
          <a:p>
            <a:pPr lvl="2"/>
            <a:r>
              <a:rPr lang="en-US" dirty="0"/>
              <a:t>Rethink applications (later) when you got the know-how</a:t>
            </a:r>
          </a:p>
          <a:p>
            <a:pPr lvl="1"/>
            <a:r>
              <a:rPr lang="en-US" dirty="0"/>
              <a:t>Identify a suitable budget, implement, refine later</a:t>
            </a:r>
          </a:p>
          <a:p>
            <a:pPr lvl="2"/>
            <a:r>
              <a:rPr lang="en-US" dirty="0"/>
              <a:t>Wrong refinements can do a lot of damage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08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b="1" dirty="0"/>
              <a:t>HDFS</a:t>
            </a:r>
          </a:p>
          <a:p>
            <a:pPr lvl="1"/>
            <a:r>
              <a:rPr lang="en-US" dirty="0"/>
              <a:t>How much durability do we need?</a:t>
            </a:r>
          </a:p>
          <a:p>
            <a:pPr lvl="2"/>
            <a:r>
              <a:rPr lang="en-US" dirty="0"/>
              <a:t>HP</a:t>
            </a:r>
            <a:r>
              <a:rPr lang="en-US" baseline="-25000" dirty="0"/>
              <a:t>0</a:t>
            </a:r>
            <a:r>
              <a:rPr lang="en-US" dirty="0"/>
              <a:t>: three replicas (we stick to this)</a:t>
            </a:r>
          </a:p>
          <a:p>
            <a:pPr lvl="2"/>
            <a:r>
              <a:rPr lang="en-US" dirty="0"/>
              <a:t>HP</a:t>
            </a:r>
            <a:r>
              <a:rPr lang="en-US" baseline="-25000" dirty="0"/>
              <a:t>1</a:t>
            </a:r>
            <a:r>
              <a:rPr lang="en-US" dirty="0"/>
              <a:t>: decrease replicas for cold data</a:t>
            </a:r>
          </a:p>
          <a:p>
            <a:pPr lvl="2"/>
            <a:r>
              <a:rPr lang="en-US" dirty="0"/>
              <a:t>HP</a:t>
            </a:r>
            <a:r>
              <a:rPr lang="en-US" baseline="-25000" dirty="0"/>
              <a:t>2</a:t>
            </a:r>
            <a:r>
              <a:rPr lang="en-US" dirty="0"/>
              <a:t>: move cold data to glacier or delete id</a:t>
            </a:r>
          </a:p>
          <a:p>
            <a:pPr lvl="2"/>
            <a:r>
              <a:rPr lang="en-US" dirty="0"/>
              <a:t>...</a:t>
            </a:r>
          </a:p>
          <a:p>
            <a:r>
              <a:rPr lang="en-US" b="1" dirty="0"/>
              <a:t>HBase</a:t>
            </a:r>
            <a:r>
              <a:rPr lang="en-US" dirty="0"/>
              <a:t> has marginal effects on the pricing (100GB &lt;&lt; 50TB)</a:t>
            </a:r>
          </a:p>
          <a:p>
            <a:pPr lvl="1"/>
            <a:r>
              <a:rPr lang="en-US" dirty="0"/>
              <a:t>For simplicity, we can omit it</a:t>
            </a:r>
          </a:p>
          <a:p>
            <a:r>
              <a:rPr lang="en-US" b="1" dirty="0"/>
              <a:t>Overall</a:t>
            </a:r>
            <a:r>
              <a:rPr lang="en-US" dirty="0"/>
              <a:t>: 50TB storage/year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15</a:t>
            </a:fld>
            <a:endParaRPr lang="it-IT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4C323244-E138-4A7A-ABF4-FD857BCC30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2200" y="3076453"/>
            <a:ext cx="5181600" cy="184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Processing takes place each time that ESA provides a satellite image</a:t>
            </a:r>
          </a:p>
          <a:p>
            <a:pPr lvl="1"/>
            <a:r>
              <a:rPr lang="en-US" dirty="0"/>
              <a:t>Some days no images are available</a:t>
            </a:r>
          </a:p>
          <a:p>
            <a:pPr lvl="1"/>
            <a:r>
              <a:rPr lang="en-US" dirty="0"/>
              <a:t>Some days up to 10 images are available</a:t>
            </a:r>
          </a:p>
          <a:p>
            <a:pPr lvl="1"/>
            <a:r>
              <a:rPr lang="en-US" dirty="0"/>
              <a:t>Spark jobs are always executed with the same parameters</a:t>
            </a:r>
          </a:p>
          <a:p>
            <a:r>
              <a:rPr lang="en-US" b="1" dirty="0"/>
              <a:t>Image processing</a:t>
            </a:r>
          </a:p>
          <a:p>
            <a:pPr lvl="1"/>
            <a:r>
              <a:rPr lang="en-US" dirty="0"/>
              <a:t>4 machines, 2 cores, 10GB RAM at least</a:t>
            </a:r>
          </a:p>
          <a:p>
            <a:r>
              <a:rPr lang="en-US" b="1" dirty="0"/>
              <a:t>Weather processing</a:t>
            </a:r>
            <a:r>
              <a:rPr lang="en-US" dirty="0"/>
              <a:t> is negligible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16</a:t>
            </a:fld>
            <a:endParaRPr lang="it-IT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97964D-DF29-4783-85A2-95D3B684E0D0}"/>
              </a:ext>
            </a:extLst>
          </p:cNvPr>
          <p:cNvSpPr/>
          <p:nvPr/>
        </p:nvSpPr>
        <p:spPr>
          <a:xfrm>
            <a:off x="8685164" y="3626017"/>
            <a:ext cx="2663075" cy="900664"/>
          </a:xfrm>
          <a:custGeom>
            <a:avLst/>
            <a:gdLst>
              <a:gd name="connsiteX0" fmla="*/ -143 w 2663075"/>
              <a:gd name="connsiteY0" fmla="*/ -164 h 900664"/>
              <a:gd name="connsiteX1" fmla="*/ 2662933 w 2663075"/>
              <a:gd name="connsiteY1" fmla="*/ -164 h 900664"/>
              <a:gd name="connsiteX2" fmla="*/ 2662933 w 2663075"/>
              <a:gd name="connsiteY2" fmla="*/ 900500 h 900664"/>
              <a:gd name="connsiteX3" fmla="*/ -143 w 2663075"/>
              <a:gd name="connsiteY3" fmla="*/ 900500 h 9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075" h="900664">
                <a:moveTo>
                  <a:pt x="-143" y="-164"/>
                </a:moveTo>
                <a:lnTo>
                  <a:pt x="2662933" y="-164"/>
                </a:lnTo>
                <a:lnTo>
                  <a:pt x="2662933" y="900500"/>
                </a:lnTo>
                <a:lnTo>
                  <a:pt x="-143" y="900500"/>
                </a:lnTo>
                <a:close/>
              </a:path>
            </a:pathLst>
          </a:custGeom>
          <a:solidFill>
            <a:srgbClr val="C9C9C9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2F22-0ECE-4764-9E36-802CA27BD966}"/>
              </a:ext>
            </a:extLst>
          </p:cNvPr>
          <p:cNvSpPr txBox="1"/>
          <p:nvPr/>
        </p:nvSpPr>
        <p:spPr>
          <a:xfrm>
            <a:off x="8593980" y="3591416"/>
            <a:ext cx="1233655" cy="21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19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Weather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38A37-539A-40F3-A961-0D6BAAA2DAD6}"/>
              </a:ext>
            </a:extLst>
          </p:cNvPr>
          <p:cNvSpPr txBox="1"/>
          <p:nvPr/>
        </p:nvSpPr>
        <p:spPr>
          <a:xfrm>
            <a:off x="8860844" y="3730407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267B98-6A3A-41BA-B3CD-43FCA239C8C9}"/>
              </a:ext>
            </a:extLst>
          </p:cNvPr>
          <p:cNvSpPr txBox="1"/>
          <p:nvPr/>
        </p:nvSpPr>
        <p:spPr>
          <a:xfrm>
            <a:off x="8923853" y="3730407"/>
            <a:ext cx="738845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Resources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82700-FE2E-4C00-B50F-C4D657570F20}"/>
              </a:ext>
            </a:extLst>
          </p:cNvPr>
          <p:cNvSpPr txBox="1"/>
          <p:nvPr/>
        </p:nvSpPr>
        <p:spPr>
          <a:xfrm>
            <a:off x="9452947" y="3730407"/>
            <a:ext cx="210678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B1BCB7-455A-450B-B354-3B5CA300FCB4}"/>
              </a:ext>
            </a:extLst>
          </p:cNvPr>
          <p:cNvSpPr txBox="1"/>
          <p:nvPr/>
        </p:nvSpPr>
        <p:spPr>
          <a:xfrm>
            <a:off x="9127707" y="3852720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F41A85-46BF-49F2-BBBD-A766D2803533}"/>
              </a:ext>
            </a:extLst>
          </p:cNvPr>
          <p:cNvSpPr txBox="1"/>
          <p:nvPr/>
        </p:nvSpPr>
        <p:spPr>
          <a:xfrm>
            <a:off x="9190715" y="3852720"/>
            <a:ext cx="2223274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2 Executors (1 core and 500MB RAM each)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E3D946-31DC-4F4E-BE29-470BAFFE8012}"/>
              </a:ext>
            </a:extLst>
          </p:cNvPr>
          <p:cNvSpPr txBox="1"/>
          <p:nvPr/>
        </p:nvSpPr>
        <p:spPr>
          <a:xfrm>
            <a:off x="9127707" y="3980592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D88D6-BDCE-4923-815F-6F3565FB1FF9}"/>
              </a:ext>
            </a:extLst>
          </p:cNvPr>
          <p:cNvSpPr txBox="1"/>
          <p:nvPr/>
        </p:nvSpPr>
        <p:spPr>
          <a:xfrm>
            <a:off x="9190715" y="3980592"/>
            <a:ext cx="1561674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Driver (1 core and 1GB RAM)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E025582-3FC0-4900-898E-F6DC463C4790}"/>
              </a:ext>
            </a:extLst>
          </p:cNvPr>
          <p:cNvGrpSpPr/>
          <p:nvPr/>
        </p:nvGrpSpPr>
        <p:grpSpPr>
          <a:xfrm>
            <a:off x="8860844" y="4216119"/>
            <a:ext cx="1611672" cy="208192"/>
            <a:chOff x="8860844" y="4216119"/>
            <a:chExt cx="1611672" cy="2081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4BD144-FEC2-4408-83CB-B6FF08191ECB}"/>
                </a:ext>
              </a:extLst>
            </p:cNvPr>
            <p:cNvSpPr txBox="1"/>
            <p:nvPr/>
          </p:nvSpPr>
          <p:spPr>
            <a:xfrm>
              <a:off x="8860844" y="4216119"/>
              <a:ext cx="216237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7D92E-BF21-4280-835E-66441B8E28A8}"/>
                </a:ext>
              </a:extLst>
            </p:cNvPr>
            <p:cNvSpPr txBox="1"/>
            <p:nvPr/>
          </p:nvSpPr>
          <p:spPr>
            <a:xfrm>
              <a:off x="8923853" y="4216119"/>
              <a:ext cx="538698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Timing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48B06-7E99-4660-98FF-449F36272769}"/>
                </a:ext>
              </a:extLst>
            </p:cNvPr>
            <p:cNvSpPr txBox="1"/>
            <p:nvPr/>
          </p:nvSpPr>
          <p:spPr>
            <a:xfrm>
              <a:off x="9261100" y="4216119"/>
              <a:ext cx="1211416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 0.5 m/core (1m total)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9B59104-0674-4115-A7D5-76077C04D1E5}"/>
              </a:ext>
            </a:extLst>
          </p:cNvPr>
          <p:cNvGrpSpPr/>
          <p:nvPr/>
        </p:nvGrpSpPr>
        <p:grpSpPr>
          <a:xfrm>
            <a:off x="8860844" y="4094591"/>
            <a:ext cx="1518125" cy="208192"/>
            <a:chOff x="8860844" y="4887068"/>
            <a:chExt cx="1518125" cy="2081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4C134E-B5AB-4926-8EEC-BF2307B6167F}"/>
                </a:ext>
              </a:extLst>
            </p:cNvPr>
            <p:cNvSpPr txBox="1"/>
            <p:nvPr/>
          </p:nvSpPr>
          <p:spPr>
            <a:xfrm>
              <a:off x="8860844" y="4887068"/>
              <a:ext cx="216237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20B202-542D-4F52-8C6E-93E070A43974}"/>
                </a:ext>
              </a:extLst>
            </p:cNvPr>
            <p:cNvSpPr txBox="1"/>
            <p:nvPr/>
          </p:nvSpPr>
          <p:spPr>
            <a:xfrm>
              <a:off x="8923853" y="4887068"/>
              <a:ext cx="738845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b="1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Frequency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61DF876-45E3-4051-ABDE-464A28871D52}"/>
                </a:ext>
              </a:extLst>
            </p:cNvPr>
            <p:cNvSpPr txBox="1"/>
            <p:nvPr/>
          </p:nvSpPr>
          <p:spPr>
            <a:xfrm>
              <a:off x="9446459" y="4887068"/>
              <a:ext cx="299632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94DAFE-3945-4DF4-AD60-99100E0A2E83}"/>
                </a:ext>
              </a:extLst>
            </p:cNvPr>
            <p:cNvSpPr txBox="1"/>
            <p:nvPr/>
          </p:nvSpPr>
          <p:spPr>
            <a:xfrm>
              <a:off x="9561360" y="4887068"/>
              <a:ext cx="216237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62656-8668-4BC7-9C4F-578BA33B82B0}"/>
                </a:ext>
              </a:extLst>
            </p:cNvPr>
            <p:cNvSpPr txBox="1"/>
            <p:nvPr/>
          </p:nvSpPr>
          <p:spPr>
            <a:xfrm>
              <a:off x="9595647" y="4887068"/>
              <a:ext cx="783322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 times/day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4E39D3-5166-44C3-A7BD-2FF677321F61}"/>
              </a:ext>
            </a:extLst>
          </p:cNvPr>
          <p:cNvSpPr txBox="1"/>
          <p:nvPr/>
        </p:nvSpPr>
        <p:spPr>
          <a:xfrm>
            <a:off x="8860844" y="4353089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900DD8-CA74-4612-9758-7CF381DD8EC5}"/>
              </a:ext>
            </a:extLst>
          </p:cNvPr>
          <p:cNvSpPr txBox="1"/>
          <p:nvPr/>
        </p:nvSpPr>
        <p:spPr>
          <a:xfrm>
            <a:off x="8923853" y="4353089"/>
            <a:ext cx="321871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I/O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73E4A8-5C14-4136-868B-E0DC5834BB2D}"/>
              </a:ext>
            </a:extLst>
          </p:cNvPr>
          <p:cNvSpPr txBox="1"/>
          <p:nvPr/>
        </p:nvSpPr>
        <p:spPr>
          <a:xfrm>
            <a:off x="9061918" y="4353089"/>
            <a:ext cx="360789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0D4E0C-140F-4DE5-9037-F92FD89AED59}"/>
              </a:ext>
            </a:extLst>
          </p:cNvPr>
          <p:cNvSpPr txBox="1"/>
          <p:nvPr/>
        </p:nvSpPr>
        <p:spPr>
          <a:xfrm>
            <a:off x="9234269" y="4353089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3AF864-5467-4D6D-BF44-037E943B47CF}"/>
              </a:ext>
            </a:extLst>
          </p:cNvPr>
          <p:cNvSpPr txBox="1"/>
          <p:nvPr/>
        </p:nvSpPr>
        <p:spPr>
          <a:xfrm>
            <a:off x="9268550" y="4353089"/>
            <a:ext cx="522019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100MB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036654F-B632-4E57-9678-96738B57EA3A}"/>
              </a:ext>
            </a:extLst>
          </p:cNvPr>
          <p:cNvSpPr/>
          <p:nvPr/>
        </p:nvSpPr>
        <p:spPr>
          <a:xfrm>
            <a:off x="8685164" y="2669756"/>
            <a:ext cx="2663075" cy="895104"/>
          </a:xfrm>
          <a:custGeom>
            <a:avLst/>
            <a:gdLst>
              <a:gd name="connsiteX0" fmla="*/ -143 w 2663075"/>
              <a:gd name="connsiteY0" fmla="*/ -164 h 895104"/>
              <a:gd name="connsiteX1" fmla="*/ 2662933 w 2663075"/>
              <a:gd name="connsiteY1" fmla="*/ -164 h 895104"/>
              <a:gd name="connsiteX2" fmla="*/ 2662933 w 2663075"/>
              <a:gd name="connsiteY2" fmla="*/ 894941 h 895104"/>
              <a:gd name="connsiteX3" fmla="*/ -143 w 2663075"/>
              <a:gd name="connsiteY3" fmla="*/ 894941 h 89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075" h="895104">
                <a:moveTo>
                  <a:pt x="-143" y="-164"/>
                </a:moveTo>
                <a:lnTo>
                  <a:pt x="2662933" y="-164"/>
                </a:lnTo>
                <a:lnTo>
                  <a:pt x="2662933" y="894941"/>
                </a:lnTo>
                <a:lnTo>
                  <a:pt x="-143" y="894941"/>
                </a:lnTo>
                <a:close/>
              </a:path>
            </a:pathLst>
          </a:custGeom>
          <a:solidFill>
            <a:srgbClr val="E7E6E6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D7255A-F3A5-430F-A7EA-0DAC30F17090}"/>
              </a:ext>
            </a:extLst>
          </p:cNvPr>
          <p:cNvSpPr txBox="1"/>
          <p:nvPr/>
        </p:nvSpPr>
        <p:spPr>
          <a:xfrm>
            <a:off x="8593980" y="2635155"/>
            <a:ext cx="1100223" cy="21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19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Image processing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B78BC0-84E5-4BB0-9724-CB165BE5EAE5}"/>
              </a:ext>
            </a:extLst>
          </p:cNvPr>
          <p:cNvSpPr txBox="1"/>
          <p:nvPr/>
        </p:nvSpPr>
        <p:spPr>
          <a:xfrm>
            <a:off x="8860844" y="2774147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A2EA71-8923-42B0-B654-E3E77DAA82D6}"/>
              </a:ext>
            </a:extLst>
          </p:cNvPr>
          <p:cNvSpPr txBox="1"/>
          <p:nvPr/>
        </p:nvSpPr>
        <p:spPr>
          <a:xfrm>
            <a:off x="8923853" y="2774147"/>
            <a:ext cx="738845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Resources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A75BF-E87D-4613-AB03-94B82539B587}"/>
              </a:ext>
            </a:extLst>
          </p:cNvPr>
          <p:cNvSpPr txBox="1"/>
          <p:nvPr/>
        </p:nvSpPr>
        <p:spPr>
          <a:xfrm>
            <a:off x="9452947" y="2774147"/>
            <a:ext cx="238476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5F1359-35D8-4A50-86B1-B0E1D6611154}"/>
              </a:ext>
            </a:extLst>
          </p:cNvPr>
          <p:cNvSpPr txBox="1"/>
          <p:nvPr/>
        </p:nvSpPr>
        <p:spPr>
          <a:xfrm>
            <a:off x="9127707" y="2896459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FC9DA-5C3F-4B2E-B3AA-7ACE3D30DD83}"/>
              </a:ext>
            </a:extLst>
          </p:cNvPr>
          <p:cNvSpPr txBox="1"/>
          <p:nvPr/>
        </p:nvSpPr>
        <p:spPr>
          <a:xfrm>
            <a:off x="9190715" y="2896459"/>
            <a:ext cx="2217714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4 Executors (2 cores and 10GB RAM each)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EDE387-F6A4-4611-8353-BF0056CE4F2A}"/>
              </a:ext>
            </a:extLst>
          </p:cNvPr>
          <p:cNvSpPr txBox="1"/>
          <p:nvPr/>
        </p:nvSpPr>
        <p:spPr>
          <a:xfrm>
            <a:off x="9127707" y="3024331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AA6423-E6BF-43FE-A929-FCC26C7F0C9C}"/>
              </a:ext>
            </a:extLst>
          </p:cNvPr>
          <p:cNvSpPr txBox="1"/>
          <p:nvPr/>
        </p:nvSpPr>
        <p:spPr>
          <a:xfrm>
            <a:off x="9190715" y="3024331"/>
            <a:ext cx="167842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Driver (2 cores and 20GB RAM)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D3007-5554-4281-81FA-C54C23ACDB23}"/>
              </a:ext>
            </a:extLst>
          </p:cNvPr>
          <p:cNvSpPr txBox="1"/>
          <p:nvPr/>
        </p:nvSpPr>
        <p:spPr>
          <a:xfrm>
            <a:off x="8860844" y="3146644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16E876-AC63-4749-BEB9-7E18F33E2764}"/>
              </a:ext>
            </a:extLst>
          </p:cNvPr>
          <p:cNvSpPr txBox="1"/>
          <p:nvPr/>
        </p:nvSpPr>
        <p:spPr>
          <a:xfrm>
            <a:off x="8923853" y="3146644"/>
            <a:ext cx="738845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Frequency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094-3DB7-4739-A3E8-03A58A08EF13}"/>
              </a:ext>
            </a:extLst>
          </p:cNvPr>
          <p:cNvSpPr txBox="1"/>
          <p:nvPr/>
        </p:nvSpPr>
        <p:spPr>
          <a:xfrm>
            <a:off x="9446459" y="3146644"/>
            <a:ext cx="29963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ACE3F0F-5A0D-4E11-8508-234C85CE4BE0}"/>
              </a:ext>
            </a:extLst>
          </p:cNvPr>
          <p:cNvSpPr txBox="1"/>
          <p:nvPr/>
        </p:nvSpPr>
        <p:spPr>
          <a:xfrm>
            <a:off x="9561360" y="3146644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704077-32A9-4ADD-BFD8-D2761ED52365}"/>
              </a:ext>
            </a:extLst>
          </p:cNvPr>
          <p:cNvSpPr txBox="1"/>
          <p:nvPr/>
        </p:nvSpPr>
        <p:spPr>
          <a:xfrm>
            <a:off x="9595647" y="3146644"/>
            <a:ext cx="78332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 times/day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29BC36-72B5-461A-9626-79E3BAAD4EF3}"/>
              </a:ext>
            </a:extLst>
          </p:cNvPr>
          <p:cNvSpPr txBox="1"/>
          <p:nvPr/>
        </p:nvSpPr>
        <p:spPr>
          <a:xfrm>
            <a:off x="8860844" y="3268956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0690F5-5E30-4914-898C-996110429641}"/>
              </a:ext>
            </a:extLst>
          </p:cNvPr>
          <p:cNvSpPr txBox="1"/>
          <p:nvPr/>
        </p:nvSpPr>
        <p:spPr>
          <a:xfrm>
            <a:off x="8923853" y="3268956"/>
            <a:ext cx="538698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Timing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040256-B8EA-4E1E-BF1A-63BA7FC1DBCA}"/>
              </a:ext>
            </a:extLst>
          </p:cNvPr>
          <p:cNvSpPr txBox="1"/>
          <p:nvPr/>
        </p:nvSpPr>
        <p:spPr>
          <a:xfrm>
            <a:off x="9261100" y="3268956"/>
            <a:ext cx="112246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15m/core (2h total)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371005-4403-48A3-B678-F5D39ACBA577}"/>
              </a:ext>
            </a:extLst>
          </p:cNvPr>
          <p:cNvSpPr txBox="1"/>
          <p:nvPr/>
        </p:nvSpPr>
        <p:spPr>
          <a:xfrm>
            <a:off x="8860844" y="3396828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627AD5-A11C-4BE7-94EB-6327E3F29298}"/>
              </a:ext>
            </a:extLst>
          </p:cNvPr>
          <p:cNvSpPr txBox="1"/>
          <p:nvPr/>
        </p:nvSpPr>
        <p:spPr>
          <a:xfrm>
            <a:off x="8923853" y="3396828"/>
            <a:ext cx="321871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I/O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F90F41-DFDE-4F0A-83EA-A7229B9EEDDF}"/>
              </a:ext>
            </a:extLst>
          </p:cNvPr>
          <p:cNvSpPr txBox="1"/>
          <p:nvPr/>
        </p:nvSpPr>
        <p:spPr>
          <a:xfrm>
            <a:off x="9061918" y="3396828"/>
            <a:ext cx="455303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1GB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E7CD65-EDED-42CD-9AE4-2D3992A7E309}"/>
              </a:ext>
            </a:extLst>
          </p:cNvPr>
          <p:cNvSpPr txBox="1"/>
          <p:nvPr/>
        </p:nvSpPr>
        <p:spPr>
          <a:xfrm>
            <a:off x="9326926" y="3396828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BBB05-8E2F-4433-85B4-C5EEEFCB47CF}"/>
              </a:ext>
            </a:extLst>
          </p:cNvPr>
          <p:cNvSpPr txBox="1"/>
          <p:nvPr/>
        </p:nvSpPr>
        <p:spPr>
          <a:xfrm>
            <a:off x="9361213" y="3396828"/>
            <a:ext cx="46086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10GB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F35D1B-C723-4900-A69A-50AEFEF21C48}"/>
              </a:ext>
            </a:extLst>
          </p:cNvPr>
          <p:cNvSpPr/>
          <p:nvPr/>
        </p:nvSpPr>
        <p:spPr>
          <a:xfrm flipV="1">
            <a:off x="8230736" y="3122860"/>
            <a:ext cx="454869" cy="459255"/>
          </a:xfrm>
          <a:custGeom>
            <a:avLst/>
            <a:gdLst>
              <a:gd name="connsiteX0" fmla="*/ 3004 w 454869"/>
              <a:gd name="connsiteY0" fmla="*/ 89 h 459255"/>
              <a:gd name="connsiteX1" fmla="*/ 13437 w 454869"/>
              <a:gd name="connsiteY1" fmla="*/ 10623 h 459255"/>
              <a:gd name="connsiteX2" fmla="*/ 10803 w 454869"/>
              <a:gd name="connsiteY2" fmla="*/ 13231 h 459255"/>
              <a:gd name="connsiteX3" fmla="*/ 371 w 454869"/>
              <a:gd name="connsiteY3" fmla="*/ 2697 h 459255"/>
              <a:gd name="connsiteX4" fmla="*/ 21261 w 454869"/>
              <a:gd name="connsiteY4" fmla="*/ 18523 h 459255"/>
              <a:gd name="connsiteX5" fmla="*/ 31694 w 454869"/>
              <a:gd name="connsiteY5" fmla="*/ 29057 h 459255"/>
              <a:gd name="connsiteX6" fmla="*/ 29060 w 454869"/>
              <a:gd name="connsiteY6" fmla="*/ 31665 h 459255"/>
              <a:gd name="connsiteX7" fmla="*/ 18628 w 454869"/>
              <a:gd name="connsiteY7" fmla="*/ 21131 h 459255"/>
              <a:gd name="connsiteX8" fmla="*/ 39518 w 454869"/>
              <a:gd name="connsiteY8" fmla="*/ 36957 h 459255"/>
              <a:gd name="connsiteX9" fmla="*/ 49951 w 454869"/>
              <a:gd name="connsiteY9" fmla="*/ 47491 h 459255"/>
              <a:gd name="connsiteX10" fmla="*/ 47318 w 454869"/>
              <a:gd name="connsiteY10" fmla="*/ 50099 h 459255"/>
              <a:gd name="connsiteX11" fmla="*/ 36885 w 454869"/>
              <a:gd name="connsiteY11" fmla="*/ 39565 h 459255"/>
              <a:gd name="connsiteX12" fmla="*/ 57776 w 454869"/>
              <a:gd name="connsiteY12" fmla="*/ 55391 h 459255"/>
              <a:gd name="connsiteX13" fmla="*/ 68208 w 454869"/>
              <a:gd name="connsiteY13" fmla="*/ 65925 h 459255"/>
              <a:gd name="connsiteX14" fmla="*/ 65575 w 454869"/>
              <a:gd name="connsiteY14" fmla="*/ 68533 h 459255"/>
              <a:gd name="connsiteX15" fmla="*/ 55142 w 454869"/>
              <a:gd name="connsiteY15" fmla="*/ 58000 h 459255"/>
              <a:gd name="connsiteX16" fmla="*/ 76033 w 454869"/>
              <a:gd name="connsiteY16" fmla="*/ 73826 h 459255"/>
              <a:gd name="connsiteX17" fmla="*/ 86465 w 454869"/>
              <a:gd name="connsiteY17" fmla="*/ 84360 h 459255"/>
              <a:gd name="connsiteX18" fmla="*/ 83832 w 454869"/>
              <a:gd name="connsiteY18" fmla="*/ 86968 h 459255"/>
              <a:gd name="connsiteX19" fmla="*/ 73399 w 454869"/>
              <a:gd name="connsiteY19" fmla="*/ 76434 h 459255"/>
              <a:gd name="connsiteX20" fmla="*/ 94290 w 454869"/>
              <a:gd name="connsiteY20" fmla="*/ 92260 h 459255"/>
              <a:gd name="connsiteX21" fmla="*/ 104723 w 454869"/>
              <a:gd name="connsiteY21" fmla="*/ 102794 h 459255"/>
              <a:gd name="connsiteX22" fmla="*/ 102089 w 454869"/>
              <a:gd name="connsiteY22" fmla="*/ 105402 h 459255"/>
              <a:gd name="connsiteX23" fmla="*/ 91656 w 454869"/>
              <a:gd name="connsiteY23" fmla="*/ 94868 h 459255"/>
              <a:gd name="connsiteX24" fmla="*/ 112547 w 454869"/>
              <a:gd name="connsiteY24" fmla="*/ 110694 h 459255"/>
              <a:gd name="connsiteX25" fmla="*/ 122980 w 454869"/>
              <a:gd name="connsiteY25" fmla="*/ 121228 h 459255"/>
              <a:gd name="connsiteX26" fmla="*/ 120346 w 454869"/>
              <a:gd name="connsiteY26" fmla="*/ 123836 h 459255"/>
              <a:gd name="connsiteX27" fmla="*/ 109914 w 454869"/>
              <a:gd name="connsiteY27" fmla="*/ 113303 h 459255"/>
              <a:gd name="connsiteX28" fmla="*/ 130804 w 454869"/>
              <a:gd name="connsiteY28" fmla="*/ 129128 h 459255"/>
              <a:gd name="connsiteX29" fmla="*/ 141237 w 454869"/>
              <a:gd name="connsiteY29" fmla="*/ 139662 h 459255"/>
              <a:gd name="connsiteX30" fmla="*/ 138604 w 454869"/>
              <a:gd name="connsiteY30" fmla="*/ 142271 h 459255"/>
              <a:gd name="connsiteX31" fmla="*/ 128171 w 454869"/>
              <a:gd name="connsiteY31" fmla="*/ 131737 h 459255"/>
              <a:gd name="connsiteX32" fmla="*/ 149062 w 454869"/>
              <a:gd name="connsiteY32" fmla="*/ 147563 h 459255"/>
              <a:gd name="connsiteX33" fmla="*/ 159494 w 454869"/>
              <a:gd name="connsiteY33" fmla="*/ 158097 h 459255"/>
              <a:gd name="connsiteX34" fmla="*/ 156861 w 454869"/>
              <a:gd name="connsiteY34" fmla="*/ 160705 h 459255"/>
              <a:gd name="connsiteX35" fmla="*/ 146428 w 454869"/>
              <a:gd name="connsiteY35" fmla="*/ 150171 h 459255"/>
              <a:gd name="connsiteX36" fmla="*/ 167319 w 454869"/>
              <a:gd name="connsiteY36" fmla="*/ 165997 h 459255"/>
              <a:gd name="connsiteX37" fmla="*/ 177752 w 454869"/>
              <a:gd name="connsiteY37" fmla="*/ 176531 h 459255"/>
              <a:gd name="connsiteX38" fmla="*/ 175118 w 454869"/>
              <a:gd name="connsiteY38" fmla="*/ 179139 h 459255"/>
              <a:gd name="connsiteX39" fmla="*/ 164685 w 454869"/>
              <a:gd name="connsiteY39" fmla="*/ 168605 h 459255"/>
              <a:gd name="connsiteX40" fmla="*/ 185576 w 454869"/>
              <a:gd name="connsiteY40" fmla="*/ 184431 h 459255"/>
              <a:gd name="connsiteX41" fmla="*/ 196008 w 454869"/>
              <a:gd name="connsiteY41" fmla="*/ 194965 h 459255"/>
              <a:gd name="connsiteX42" fmla="*/ 193375 w 454869"/>
              <a:gd name="connsiteY42" fmla="*/ 197573 h 459255"/>
              <a:gd name="connsiteX43" fmla="*/ 182943 w 454869"/>
              <a:gd name="connsiteY43" fmla="*/ 187039 h 459255"/>
              <a:gd name="connsiteX44" fmla="*/ 203833 w 454869"/>
              <a:gd name="connsiteY44" fmla="*/ 202865 h 459255"/>
              <a:gd name="connsiteX45" fmla="*/ 214266 w 454869"/>
              <a:gd name="connsiteY45" fmla="*/ 213399 h 459255"/>
              <a:gd name="connsiteX46" fmla="*/ 211632 w 454869"/>
              <a:gd name="connsiteY46" fmla="*/ 216007 h 459255"/>
              <a:gd name="connsiteX47" fmla="*/ 201199 w 454869"/>
              <a:gd name="connsiteY47" fmla="*/ 205473 h 459255"/>
              <a:gd name="connsiteX48" fmla="*/ 222090 w 454869"/>
              <a:gd name="connsiteY48" fmla="*/ 221299 h 459255"/>
              <a:gd name="connsiteX49" fmla="*/ 232523 w 454869"/>
              <a:gd name="connsiteY49" fmla="*/ 231833 h 459255"/>
              <a:gd name="connsiteX50" fmla="*/ 229889 w 454869"/>
              <a:gd name="connsiteY50" fmla="*/ 234441 h 459255"/>
              <a:gd name="connsiteX51" fmla="*/ 219457 w 454869"/>
              <a:gd name="connsiteY51" fmla="*/ 223907 h 459255"/>
              <a:gd name="connsiteX52" fmla="*/ 240348 w 454869"/>
              <a:gd name="connsiteY52" fmla="*/ 239734 h 459255"/>
              <a:gd name="connsiteX53" fmla="*/ 250780 w 454869"/>
              <a:gd name="connsiteY53" fmla="*/ 250267 h 459255"/>
              <a:gd name="connsiteX54" fmla="*/ 248147 w 454869"/>
              <a:gd name="connsiteY54" fmla="*/ 252876 h 459255"/>
              <a:gd name="connsiteX55" fmla="*/ 237714 w 454869"/>
              <a:gd name="connsiteY55" fmla="*/ 242342 h 459255"/>
              <a:gd name="connsiteX56" fmla="*/ 258605 w 454869"/>
              <a:gd name="connsiteY56" fmla="*/ 258168 h 459255"/>
              <a:gd name="connsiteX57" fmla="*/ 269037 w 454869"/>
              <a:gd name="connsiteY57" fmla="*/ 268702 h 459255"/>
              <a:gd name="connsiteX58" fmla="*/ 266404 w 454869"/>
              <a:gd name="connsiteY58" fmla="*/ 271310 h 459255"/>
              <a:gd name="connsiteX59" fmla="*/ 255971 w 454869"/>
              <a:gd name="connsiteY59" fmla="*/ 260776 h 459255"/>
              <a:gd name="connsiteX60" fmla="*/ 276862 w 454869"/>
              <a:gd name="connsiteY60" fmla="*/ 276602 h 459255"/>
              <a:gd name="connsiteX61" fmla="*/ 287295 w 454869"/>
              <a:gd name="connsiteY61" fmla="*/ 287136 h 459255"/>
              <a:gd name="connsiteX62" fmla="*/ 284661 w 454869"/>
              <a:gd name="connsiteY62" fmla="*/ 289744 h 459255"/>
              <a:gd name="connsiteX63" fmla="*/ 274228 w 454869"/>
              <a:gd name="connsiteY63" fmla="*/ 279210 h 459255"/>
              <a:gd name="connsiteX64" fmla="*/ 295119 w 454869"/>
              <a:gd name="connsiteY64" fmla="*/ 295037 h 459255"/>
              <a:gd name="connsiteX65" fmla="*/ 305552 w 454869"/>
              <a:gd name="connsiteY65" fmla="*/ 305570 h 459255"/>
              <a:gd name="connsiteX66" fmla="*/ 302918 w 454869"/>
              <a:gd name="connsiteY66" fmla="*/ 308178 h 459255"/>
              <a:gd name="connsiteX67" fmla="*/ 292486 w 454869"/>
              <a:gd name="connsiteY67" fmla="*/ 297645 h 459255"/>
              <a:gd name="connsiteX68" fmla="*/ 313376 w 454869"/>
              <a:gd name="connsiteY68" fmla="*/ 313471 h 459255"/>
              <a:gd name="connsiteX69" fmla="*/ 323809 w 454869"/>
              <a:gd name="connsiteY69" fmla="*/ 324005 h 459255"/>
              <a:gd name="connsiteX70" fmla="*/ 321176 w 454869"/>
              <a:gd name="connsiteY70" fmla="*/ 326613 h 459255"/>
              <a:gd name="connsiteX71" fmla="*/ 310743 w 454869"/>
              <a:gd name="connsiteY71" fmla="*/ 316079 h 459255"/>
              <a:gd name="connsiteX72" fmla="*/ 331633 w 454869"/>
              <a:gd name="connsiteY72" fmla="*/ 331905 h 459255"/>
              <a:gd name="connsiteX73" fmla="*/ 342066 w 454869"/>
              <a:gd name="connsiteY73" fmla="*/ 342439 h 459255"/>
              <a:gd name="connsiteX74" fmla="*/ 339432 w 454869"/>
              <a:gd name="connsiteY74" fmla="*/ 345047 h 459255"/>
              <a:gd name="connsiteX75" fmla="*/ 329000 w 454869"/>
              <a:gd name="connsiteY75" fmla="*/ 334513 h 459255"/>
              <a:gd name="connsiteX76" fmla="*/ 349891 w 454869"/>
              <a:gd name="connsiteY76" fmla="*/ 350339 h 459255"/>
              <a:gd name="connsiteX77" fmla="*/ 360323 w 454869"/>
              <a:gd name="connsiteY77" fmla="*/ 360873 h 459255"/>
              <a:gd name="connsiteX78" fmla="*/ 357690 w 454869"/>
              <a:gd name="connsiteY78" fmla="*/ 363481 h 459255"/>
              <a:gd name="connsiteX79" fmla="*/ 347257 w 454869"/>
              <a:gd name="connsiteY79" fmla="*/ 352947 h 459255"/>
              <a:gd name="connsiteX80" fmla="*/ 368148 w 454869"/>
              <a:gd name="connsiteY80" fmla="*/ 368773 h 459255"/>
              <a:gd name="connsiteX81" fmla="*/ 378581 w 454869"/>
              <a:gd name="connsiteY81" fmla="*/ 379307 h 459255"/>
              <a:gd name="connsiteX82" fmla="*/ 375947 w 454869"/>
              <a:gd name="connsiteY82" fmla="*/ 381916 h 459255"/>
              <a:gd name="connsiteX83" fmla="*/ 365515 w 454869"/>
              <a:gd name="connsiteY83" fmla="*/ 371382 h 459255"/>
              <a:gd name="connsiteX84" fmla="*/ 386405 w 454869"/>
              <a:gd name="connsiteY84" fmla="*/ 387208 h 459255"/>
              <a:gd name="connsiteX85" fmla="*/ 396838 w 454869"/>
              <a:gd name="connsiteY85" fmla="*/ 397741 h 459255"/>
              <a:gd name="connsiteX86" fmla="*/ 394205 w 454869"/>
              <a:gd name="connsiteY86" fmla="*/ 400350 h 459255"/>
              <a:gd name="connsiteX87" fmla="*/ 383772 w 454869"/>
              <a:gd name="connsiteY87" fmla="*/ 389816 h 459255"/>
              <a:gd name="connsiteX88" fmla="*/ 404662 w 454869"/>
              <a:gd name="connsiteY88" fmla="*/ 405642 h 459255"/>
              <a:gd name="connsiteX89" fmla="*/ 415095 w 454869"/>
              <a:gd name="connsiteY89" fmla="*/ 416176 h 459255"/>
              <a:gd name="connsiteX90" fmla="*/ 412461 w 454869"/>
              <a:gd name="connsiteY90" fmla="*/ 418784 h 459255"/>
              <a:gd name="connsiteX91" fmla="*/ 402029 w 454869"/>
              <a:gd name="connsiteY91" fmla="*/ 408250 h 459255"/>
              <a:gd name="connsiteX92" fmla="*/ 422920 w 454869"/>
              <a:gd name="connsiteY92" fmla="*/ 424076 h 459255"/>
              <a:gd name="connsiteX93" fmla="*/ 433352 w 454869"/>
              <a:gd name="connsiteY93" fmla="*/ 434610 h 459255"/>
              <a:gd name="connsiteX94" fmla="*/ 430719 w 454869"/>
              <a:gd name="connsiteY94" fmla="*/ 437218 h 459255"/>
              <a:gd name="connsiteX95" fmla="*/ 420286 w 454869"/>
              <a:gd name="connsiteY95" fmla="*/ 426684 h 459255"/>
              <a:gd name="connsiteX96" fmla="*/ 441176 w 454869"/>
              <a:gd name="connsiteY96" fmla="*/ 442510 h 459255"/>
              <a:gd name="connsiteX97" fmla="*/ 451609 w 454869"/>
              <a:gd name="connsiteY97" fmla="*/ 453044 h 459255"/>
              <a:gd name="connsiteX98" fmla="*/ 448976 w 454869"/>
              <a:gd name="connsiteY98" fmla="*/ 455652 h 459255"/>
              <a:gd name="connsiteX99" fmla="*/ 438543 w 454869"/>
              <a:gd name="connsiteY99" fmla="*/ 445118 h 459255"/>
              <a:gd name="connsiteX100" fmla="*/ 441583 w 454869"/>
              <a:gd name="connsiteY100" fmla="*/ 406409 h 459255"/>
              <a:gd name="connsiteX101" fmla="*/ 455240 w 454869"/>
              <a:gd name="connsiteY101" fmla="*/ 459344 h 459255"/>
              <a:gd name="connsiteX102" fmla="*/ 402440 w 454869"/>
              <a:gd name="connsiteY102" fmla="*/ 445176 h 459255"/>
              <a:gd name="connsiteX103" fmla="*/ 401130 w 454869"/>
              <a:gd name="connsiteY103" fmla="*/ 442906 h 459255"/>
              <a:gd name="connsiteX104" fmla="*/ 403400 w 454869"/>
              <a:gd name="connsiteY104" fmla="*/ 441596 h 459255"/>
              <a:gd name="connsiteX105" fmla="*/ 453132 w 454869"/>
              <a:gd name="connsiteY105" fmla="*/ 454941 h 459255"/>
              <a:gd name="connsiteX106" fmla="*/ 450858 w 454869"/>
              <a:gd name="connsiteY106" fmla="*/ 457194 h 459255"/>
              <a:gd name="connsiteX107" fmla="*/ 437994 w 454869"/>
              <a:gd name="connsiteY107" fmla="*/ 407335 h 459255"/>
              <a:gd name="connsiteX108" fmla="*/ 439326 w 454869"/>
              <a:gd name="connsiteY108" fmla="*/ 405078 h 459255"/>
              <a:gd name="connsiteX109" fmla="*/ 441583 w 454869"/>
              <a:gd name="connsiteY109" fmla="*/ 406409 h 4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54869" h="459255">
                <a:moveTo>
                  <a:pt x="3004" y="89"/>
                </a:moveTo>
                <a:lnTo>
                  <a:pt x="13437" y="10623"/>
                </a:lnTo>
                <a:lnTo>
                  <a:pt x="10803" y="13231"/>
                </a:lnTo>
                <a:lnTo>
                  <a:pt x="371" y="2697"/>
                </a:lnTo>
                <a:close/>
                <a:moveTo>
                  <a:pt x="21261" y="18523"/>
                </a:moveTo>
                <a:lnTo>
                  <a:pt x="31694" y="29057"/>
                </a:lnTo>
                <a:lnTo>
                  <a:pt x="29060" y="31665"/>
                </a:lnTo>
                <a:lnTo>
                  <a:pt x="18628" y="21131"/>
                </a:lnTo>
                <a:close/>
                <a:moveTo>
                  <a:pt x="39518" y="36957"/>
                </a:moveTo>
                <a:lnTo>
                  <a:pt x="49951" y="47491"/>
                </a:lnTo>
                <a:lnTo>
                  <a:pt x="47318" y="50099"/>
                </a:lnTo>
                <a:lnTo>
                  <a:pt x="36885" y="39565"/>
                </a:lnTo>
                <a:close/>
                <a:moveTo>
                  <a:pt x="57776" y="55391"/>
                </a:moveTo>
                <a:lnTo>
                  <a:pt x="68208" y="65925"/>
                </a:lnTo>
                <a:lnTo>
                  <a:pt x="65575" y="68533"/>
                </a:lnTo>
                <a:lnTo>
                  <a:pt x="55142" y="58000"/>
                </a:lnTo>
                <a:close/>
                <a:moveTo>
                  <a:pt x="76033" y="73826"/>
                </a:moveTo>
                <a:lnTo>
                  <a:pt x="86465" y="84360"/>
                </a:lnTo>
                <a:lnTo>
                  <a:pt x="83832" y="86968"/>
                </a:lnTo>
                <a:lnTo>
                  <a:pt x="73399" y="76434"/>
                </a:lnTo>
                <a:close/>
                <a:moveTo>
                  <a:pt x="94290" y="92260"/>
                </a:moveTo>
                <a:lnTo>
                  <a:pt x="104723" y="102794"/>
                </a:lnTo>
                <a:lnTo>
                  <a:pt x="102089" y="105402"/>
                </a:lnTo>
                <a:lnTo>
                  <a:pt x="91656" y="94868"/>
                </a:lnTo>
                <a:close/>
                <a:moveTo>
                  <a:pt x="112547" y="110694"/>
                </a:moveTo>
                <a:lnTo>
                  <a:pt x="122980" y="121228"/>
                </a:lnTo>
                <a:lnTo>
                  <a:pt x="120346" y="123836"/>
                </a:lnTo>
                <a:lnTo>
                  <a:pt x="109914" y="113303"/>
                </a:lnTo>
                <a:close/>
                <a:moveTo>
                  <a:pt x="130804" y="129128"/>
                </a:moveTo>
                <a:lnTo>
                  <a:pt x="141237" y="139662"/>
                </a:lnTo>
                <a:lnTo>
                  <a:pt x="138604" y="142271"/>
                </a:lnTo>
                <a:lnTo>
                  <a:pt x="128171" y="131737"/>
                </a:lnTo>
                <a:close/>
                <a:moveTo>
                  <a:pt x="149062" y="147563"/>
                </a:moveTo>
                <a:lnTo>
                  <a:pt x="159494" y="158097"/>
                </a:lnTo>
                <a:lnTo>
                  <a:pt x="156861" y="160705"/>
                </a:lnTo>
                <a:lnTo>
                  <a:pt x="146428" y="150171"/>
                </a:lnTo>
                <a:close/>
                <a:moveTo>
                  <a:pt x="167319" y="165997"/>
                </a:moveTo>
                <a:lnTo>
                  <a:pt x="177752" y="176531"/>
                </a:lnTo>
                <a:lnTo>
                  <a:pt x="175118" y="179139"/>
                </a:lnTo>
                <a:lnTo>
                  <a:pt x="164685" y="168605"/>
                </a:lnTo>
                <a:close/>
                <a:moveTo>
                  <a:pt x="185576" y="184431"/>
                </a:moveTo>
                <a:lnTo>
                  <a:pt x="196008" y="194965"/>
                </a:lnTo>
                <a:lnTo>
                  <a:pt x="193375" y="197573"/>
                </a:lnTo>
                <a:lnTo>
                  <a:pt x="182943" y="187039"/>
                </a:lnTo>
                <a:close/>
                <a:moveTo>
                  <a:pt x="203833" y="202865"/>
                </a:moveTo>
                <a:lnTo>
                  <a:pt x="214266" y="213399"/>
                </a:lnTo>
                <a:lnTo>
                  <a:pt x="211632" y="216007"/>
                </a:lnTo>
                <a:lnTo>
                  <a:pt x="201199" y="205473"/>
                </a:lnTo>
                <a:close/>
                <a:moveTo>
                  <a:pt x="222090" y="221299"/>
                </a:moveTo>
                <a:lnTo>
                  <a:pt x="232523" y="231833"/>
                </a:lnTo>
                <a:lnTo>
                  <a:pt x="229889" y="234441"/>
                </a:lnTo>
                <a:lnTo>
                  <a:pt x="219457" y="223907"/>
                </a:lnTo>
                <a:close/>
                <a:moveTo>
                  <a:pt x="240348" y="239734"/>
                </a:moveTo>
                <a:lnTo>
                  <a:pt x="250780" y="250267"/>
                </a:lnTo>
                <a:lnTo>
                  <a:pt x="248147" y="252876"/>
                </a:lnTo>
                <a:lnTo>
                  <a:pt x="237714" y="242342"/>
                </a:lnTo>
                <a:close/>
                <a:moveTo>
                  <a:pt x="258605" y="258168"/>
                </a:moveTo>
                <a:lnTo>
                  <a:pt x="269037" y="268702"/>
                </a:lnTo>
                <a:lnTo>
                  <a:pt x="266404" y="271310"/>
                </a:lnTo>
                <a:lnTo>
                  <a:pt x="255971" y="260776"/>
                </a:lnTo>
                <a:close/>
                <a:moveTo>
                  <a:pt x="276862" y="276602"/>
                </a:moveTo>
                <a:lnTo>
                  <a:pt x="287295" y="287136"/>
                </a:lnTo>
                <a:lnTo>
                  <a:pt x="284661" y="289744"/>
                </a:lnTo>
                <a:lnTo>
                  <a:pt x="274228" y="279210"/>
                </a:lnTo>
                <a:close/>
                <a:moveTo>
                  <a:pt x="295119" y="295037"/>
                </a:moveTo>
                <a:lnTo>
                  <a:pt x="305552" y="305570"/>
                </a:lnTo>
                <a:lnTo>
                  <a:pt x="302918" y="308178"/>
                </a:lnTo>
                <a:lnTo>
                  <a:pt x="292486" y="297645"/>
                </a:lnTo>
                <a:close/>
                <a:moveTo>
                  <a:pt x="313376" y="313471"/>
                </a:moveTo>
                <a:lnTo>
                  <a:pt x="323809" y="324005"/>
                </a:lnTo>
                <a:lnTo>
                  <a:pt x="321176" y="326613"/>
                </a:lnTo>
                <a:lnTo>
                  <a:pt x="310743" y="316079"/>
                </a:lnTo>
                <a:close/>
                <a:moveTo>
                  <a:pt x="331633" y="331905"/>
                </a:moveTo>
                <a:lnTo>
                  <a:pt x="342066" y="342439"/>
                </a:lnTo>
                <a:lnTo>
                  <a:pt x="339432" y="345047"/>
                </a:lnTo>
                <a:lnTo>
                  <a:pt x="329000" y="334513"/>
                </a:lnTo>
                <a:close/>
                <a:moveTo>
                  <a:pt x="349891" y="350339"/>
                </a:moveTo>
                <a:lnTo>
                  <a:pt x="360323" y="360873"/>
                </a:lnTo>
                <a:lnTo>
                  <a:pt x="357690" y="363481"/>
                </a:lnTo>
                <a:lnTo>
                  <a:pt x="347257" y="352947"/>
                </a:lnTo>
                <a:close/>
                <a:moveTo>
                  <a:pt x="368148" y="368773"/>
                </a:moveTo>
                <a:lnTo>
                  <a:pt x="378581" y="379307"/>
                </a:lnTo>
                <a:lnTo>
                  <a:pt x="375947" y="381916"/>
                </a:lnTo>
                <a:lnTo>
                  <a:pt x="365515" y="371382"/>
                </a:lnTo>
                <a:close/>
                <a:moveTo>
                  <a:pt x="386405" y="387208"/>
                </a:moveTo>
                <a:lnTo>
                  <a:pt x="396838" y="397741"/>
                </a:lnTo>
                <a:lnTo>
                  <a:pt x="394205" y="400350"/>
                </a:lnTo>
                <a:lnTo>
                  <a:pt x="383772" y="389816"/>
                </a:lnTo>
                <a:close/>
                <a:moveTo>
                  <a:pt x="404662" y="405642"/>
                </a:moveTo>
                <a:lnTo>
                  <a:pt x="415095" y="416176"/>
                </a:lnTo>
                <a:lnTo>
                  <a:pt x="412461" y="418784"/>
                </a:lnTo>
                <a:lnTo>
                  <a:pt x="402029" y="408250"/>
                </a:lnTo>
                <a:close/>
                <a:moveTo>
                  <a:pt x="422920" y="424076"/>
                </a:moveTo>
                <a:lnTo>
                  <a:pt x="433352" y="434610"/>
                </a:lnTo>
                <a:lnTo>
                  <a:pt x="430719" y="437218"/>
                </a:lnTo>
                <a:lnTo>
                  <a:pt x="420286" y="426684"/>
                </a:lnTo>
                <a:close/>
                <a:moveTo>
                  <a:pt x="441176" y="442510"/>
                </a:moveTo>
                <a:lnTo>
                  <a:pt x="451609" y="453044"/>
                </a:lnTo>
                <a:lnTo>
                  <a:pt x="448976" y="455652"/>
                </a:lnTo>
                <a:lnTo>
                  <a:pt x="438543" y="445118"/>
                </a:lnTo>
                <a:close/>
                <a:moveTo>
                  <a:pt x="441583" y="406409"/>
                </a:moveTo>
                <a:lnTo>
                  <a:pt x="455240" y="459344"/>
                </a:lnTo>
                <a:lnTo>
                  <a:pt x="402440" y="445176"/>
                </a:lnTo>
                <a:cubicBezTo>
                  <a:pt x="401451" y="444911"/>
                  <a:pt x="400865" y="443895"/>
                  <a:pt x="401130" y="442906"/>
                </a:cubicBezTo>
                <a:cubicBezTo>
                  <a:pt x="401395" y="441918"/>
                  <a:pt x="402412" y="441331"/>
                  <a:pt x="403400" y="441596"/>
                </a:cubicBezTo>
                <a:lnTo>
                  <a:pt x="453132" y="454941"/>
                </a:lnTo>
                <a:lnTo>
                  <a:pt x="450858" y="457194"/>
                </a:lnTo>
                <a:lnTo>
                  <a:pt x="437994" y="407335"/>
                </a:lnTo>
                <a:cubicBezTo>
                  <a:pt x="437738" y="406344"/>
                  <a:pt x="438334" y="405333"/>
                  <a:pt x="439326" y="405078"/>
                </a:cubicBezTo>
                <a:cubicBezTo>
                  <a:pt x="440316" y="404822"/>
                  <a:pt x="441327" y="405418"/>
                  <a:pt x="441583" y="406409"/>
                </a:cubicBezTo>
                <a:close/>
              </a:path>
            </a:pathLst>
          </a:custGeom>
          <a:solidFill>
            <a:srgbClr val="000000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796ACCB-F5F1-49DE-B243-66CCB50A29E8}"/>
              </a:ext>
            </a:extLst>
          </p:cNvPr>
          <p:cNvSpPr/>
          <p:nvPr/>
        </p:nvSpPr>
        <p:spPr>
          <a:xfrm>
            <a:off x="8230679" y="3577520"/>
            <a:ext cx="454924" cy="502982"/>
          </a:xfrm>
          <a:custGeom>
            <a:avLst/>
            <a:gdLst>
              <a:gd name="connsiteX0" fmla="*/ 2604 w 454924"/>
              <a:gd name="connsiteY0" fmla="*/ -164 h 502982"/>
              <a:gd name="connsiteX1" fmla="*/ 12550 w 454924"/>
              <a:gd name="connsiteY1" fmla="*/ 10833 h 502982"/>
              <a:gd name="connsiteX2" fmla="*/ 9798 w 454924"/>
              <a:gd name="connsiteY2" fmla="*/ 13318 h 502982"/>
              <a:gd name="connsiteX3" fmla="*/ -143 w 454924"/>
              <a:gd name="connsiteY3" fmla="*/ 2321 h 502982"/>
              <a:gd name="connsiteX4" fmla="*/ 20005 w 454924"/>
              <a:gd name="connsiteY4" fmla="*/ 19078 h 502982"/>
              <a:gd name="connsiteX5" fmla="*/ 29946 w 454924"/>
              <a:gd name="connsiteY5" fmla="*/ 30081 h 502982"/>
              <a:gd name="connsiteX6" fmla="*/ 27194 w 454924"/>
              <a:gd name="connsiteY6" fmla="*/ 32566 h 502982"/>
              <a:gd name="connsiteX7" fmla="*/ 17253 w 454924"/>
              <a:gd name="connsiteY7" fmla="*/ 21563 h 502982"/>
              <a:gd name="connsiteX8" fmla="*/ 37401 w 454924"/>
              <a:gd name="connsiteY8" fmla="*/ 38326 h 502982"/>
              <a:gd name="connsiteX9" fmla="*/ 47342 w 454924"/>
              <a:gd name="connsiteY9" fmla="*/ 49328 h 502982"/>
              <a:gd name="connsiteX10" fmla="*/ 44596 w 454924"/>
              <a:gd name="connsiteY10" fmla="*/ 51813 h 502982"/>
              <a:gd name="connsiteX11" fmla="*/ 34655 w 454924"/>
              <a:gd name="connsiteY11" fmla="*/ 40811 h 502982"/>
              <a:gd name="connsiteX12" fmla="*/ 54803 w 454924"/>
              <a:gd name="connsiteY12" fmla="*/ 57573 h 502982"/>
              <a:gd name="connsiteX13" fmla="*/ 64744 w 454924"/>
              <a:gd name="connsiteY13" fmla="*/ 68570 h 502982"/>
              <a:gd name="connsiteX14" fmla="*/ 61992 w 454924"/>
              <a:gd name="connsiteY14" fmla="*/ 71055 h 502982"/>
              <a:gd name="connsiteX15" fmla="*/ 52051 w 454924"/>
              <a:gd name="connsiteY15" fmla="*/ 60058 h 502982"/>
              <a:gd name="connsiteX16" fmla="*/ 72199 w 454924"/>
              <a:gd name="connsiteY16" fmla="*/ 76820 h 502982"/>
              <a:gd name="connsiteX17" fmla="*/ 82140 w 454924"/>
              <a:gd name="connsiteY17" fmla="*/ 87817 h 502982"/>
              <a:gd name="connsiteX18" fmla="*/ 79394 w 454924"/>
              <a:gd name="connsiteY18" fmla="*/ 90303 h 502982"/>
              <a:gd name="connsiteX19" fmla="*/ 69447 w 454924"/>
              <a:gd name="connsiteY19" fmla="*/ 79306 h 502982"/>
              <a:gd name="connsiteX20" fmla="*/ 89595 w 454924"/>
              <a:gd name="connsiteY20" fmla="*/ 96068 h 502982"/>
              <a:gd name="connsiteX21" fmla="*/ 99542 w 454924"/>
              <a:gd name="connsiteY21" fmla="*/ 107065 h 502982"/>
              <a:gd name="connsiteX22" fmla="*/ 96790 w 454924"/>
              <a:gd name="connsiteY22" fmla="*/ 109550 h 502982"/>
              <a:gd name="connsiteX23" fmla="*/ 86849 w 454924"/>
              <a:gd name="connsiteY23" fmla="*/ 98553 h 502982"/>
              <a:gd name="connsiteX24" fmla="*/ 106997 w 454924"/>
              <a:gd name="connsiteY24" fmla="*/ 115316 h 502982"/>
              <a:gd name="connsiteX25" fmla="*/ 116938 w 454924"/>
              <a:gd name="connsiteY25" fmla="*/ 126313 h 502982"/>
              <a:gd name="connsiteX26" fmla="*/ 114186 w 454924"/>
              <a:gd name="connsiteY26" fmla="*/ 128798 h 502982"/>
              <a:gd name="connsiteX27" fmla="*/ 104245 w 454924"/>
              <a:gd name="connsiteY27" fmla="*/ 117801 h 502982"/>
              <a:gd name="connsiteX28" fmla="*/ 124393 w 454924"/>
              <a:gd name="connsiteY28" fmla="*/ 134563 h 502982"/>
              <a:gd name="connsiteX29" fmla="*/ 134334 w 454924"/>
              <a:gd name="connsiteY29" fmla="*/ 145560 h 502982"/>
              <a:gd name="connsiteX30" fmla="*/ 131588 w 454924"/>
              <a:gd name="connsiteY30" fmla="*/ 148045 h 502982"/>
              <a:gd name="connsiteX31" fmla="*/ 121647 w 454924"/>
              <a:gd name="connsiteY31" fmla="*/ 137048 h 502982"/>
              <a:gd name="connsiteX32" fmla="*/ 141795 w 454924"/>
              <a:gd name="connsiteY32" fmla="*/ 153811 h 502982"/>
              <a:gd name="connsiteX33" fmla="*/ 151736 w 454924"/>
              <a:gd name="connsiteY33" fmla="*/ 164808 h 502982"/>
              <a:gd name="connsiteX34" fmla="*/ 148984 w 454924"/>
              <a:gd name="connsiteY34" fmla="*/ 167293 h 502982"/>
              <a:gd name="connsiteX35" fmla="*/ 139043 w 454924"/>
              <a:gd name="connsiteY35" fmla="*/ 156296 h 502982"/>
              <a:gd name="connsiteX36" fmla="*/ 159191 w 454924"/>
              <a:gd name="connsiteY36" fmla="*/ 173053 h 502982"/>
              <a:gd name="connsiteX37" fmla="*/ 169132 w 454924"/>
              <a:gd name="connsiteY37" fmla="*/ 184055 h 502982"/>
              <a:gd name="connsiteX38" fmla="*/ 166385 w 454924"/>
              <a:gd name="connsiteY38" fmla="*/ 186540 h 502982"/>
              <a:gd name="connsiteX39" fmla="*/ 156439 w 454924"/>
              <a:gd name="connsiteY39" fmla="*/ 175543 h 502982"/>
              <a:gd name="connsiteX40" fmla="*/ 176588 w 454924"/>
              <a:gd name="connsiteY40" fmla="*/ 192300 h 502982"/>
              <a:gd name="connsiteX41" fmla="*/ 186534 w 454924"/>
              <a:gd name="connsiteY41" fmla="*/ 203303 h 502982"/>
              <a:gd name="connsiteX42" fmla="*/ 183782 w 454924"/>
              <a:gd name="connsiteY42" fmla="*/ 205788 h 502982"/>
              <a:gd name="connsiteX43" fmla="*/ 173841 w 454924"/>
              <a:gd name="connsiteY43" fmla="*/ 194785 h 502982"/>
              <a:gd name="connsiteX44" fmla="*/ 193989 w 454924"/>
              <a:gd name="connsiteY44" fmla="*/ 211548 h 502982"/>
              <a:gd name="connsiteX45" fmla="*/ 203930 w 454924"/>
              <a:gd name="connsiteY45" fmla="*/ 222545 h 502982"/>
              <a:gd name="connsiteX46" fmla="*/ 201178 w 454924"/>
              <a:gd name="connsiteY46" fmla="*/ 225035 h 502982"/>
              <a:gd name="connsiteX47" fmla="*/ 191237 w 454924"/>
              <a:gd name="connsiteY47" fmla="*/ 214033 h 502982"/>
              <a:gd name="connsiteX48" fmla="*/ 211385 w 454924"/>
              <a:gd name="connsiteY48" fmla="*/ 230795 h 502982"/>
              <a:gd name="connsiteX49" fmla="*/ 221326 w 454924"/>
              <a:gd name="connsiteY49" fmla="*/ 241792 h 502982"/>
              <a:gd name="connsiteX50" fmla="*/ 218579 w 454924"/>
              <a:gd name="connsiteY50" fmla="*/ 244277 h 502982"/>
              <a:gd name="connsiteX51" fmla="*/ 208639 w 454924"/>
              <a:gd name="connsiteY51" fmla="*/ 233280 h 502982"/>
              <a:gd name="connsiteX52" fmla="*/ 228787 w 454924"/>
              <a:gd name="connsiteY52" fmla="*/ 250043 h 502982"/>
              <a:gd name="connsiteX53" fmla="*/ 238728 w 454924"/>
              <a:gd name="connsiteY53" fmla="*/ 261040 h 502982"/>
              <a:gd name="connsiteX54" fmla="*/ 235976 w 454924"/>
              <a:gd name="connsiteY54" fmla="*/ 263525 h 502982"/>
              <a:gd name="connsiteX55" fmla="*/ 226035 w 454924"/>
              <a:gd name="connsiteY55" fmla="*/ 252528 h 502982"/>
              <a:gd name="connsiteX56" fmla="*/ 246183 w 454924"/>
              <a:gd name="connsiteY56" fmla="*/ 269290 h 502982"/>
              <a:gd name="connsiteX57" fmla="*/ 256124 w 454924"/>
              <a:gd name="connsiteY57" fmla="*/ 280287 h 502982"/>
              <a:gd name="connsiteX58" fmla="*/ 253378 w 454924"/>
              <a:gd name="connsiteY58" fmla="*/ 282772 h 502982"/>
              <a:gd name="connsiteX59" fmla="*/ 243431 w 454924"/>
              <a:gd name="connsiteY59" fmla="*/ 271775 h 502982"/>
              <a:gd name="connsiteX60" fmla="*/ 263579 w 454924"/>
              <a:gd name="connsiteY60" fmla="*/ 288538 h 502982"/>
              <a:gd name="connsiteX61" fmla="*/ 273526 w 454924"/>
              <a:gd name="connsiteY61" fmla="*/ 299535 h 502982"/>
              <a:gd name="connsiteX62" fmla="*/ 270774 w 454924"/>
              <a:gd name="connsiteY62" fmla="*/ 302020 h 502982"/>
              <a:gd name="connsiteX63" fmla="*/ 260833 w 454924"/>
              <a:gd name="connsiteY63" fmla="*/ 291023 h 502982"/>
              <a:gd name="connsiteX64" fmla="*/ 280981 w 454924"/>
              <a:gd name="connsiteY64" fmla="*/ 307785 h 502982"/>
              <a:gd name="connsiteX65" fmla="*/ 290922 w 454924"/>
              <a:gd name="connsiteY65" fmla="*/ 318782 h 502982"/>
              <a:gd name="connsiteX66" fmla="*/ 288170 w 454924"/>
              <a:gd name="connsiteY66" fmla="*/ 321267 h 502982"/>
              <a:gd name="connsiteX67" fmla="*/ 278229 w 454924"/>
              <a:gd name="connsiteY67" fmla="*/ 310271 h 502982"/>
              <a:gd name="connsiteX68" fmla="*/ 298377 w 454924"/>
              <a:gd name="connsiteY68" fmla="*/ 327033 h 502982"/>
              <a:gd name="connsiteX69" fmla="*/ 308318 w 454924"/>
              <a:gd name="connsiteY69" fmla="*/ 338030 h 502982"/>
              <a:gd name="connsiteX70" fmla="*/ 305572 w 454924"/>
              <a:gd name="connsiteY70" fmla="*/ 340515 h 502982"/>
              <a:gd name="connsiteX71" fmla="*/ 295631 w 454924"/>
              <a:gd name="connsiteY71" fmla="*/ 329518 h 502982"/>
              <a:gd name="connsiteX72" fmla="*/ 315779 w 454924"/>
              <a:gd name="connsiteY72" fmla="*/ 346275 h 502982"/>
              <a:gd name="connsiteX73" fmla="*/ 325720 w 454924"/>
              <a:gd name="connsiteY73" fmla="*/ 357277 h 502982"/>
              <a:gd name="connsiteX74" fmla="*/ 322968 w 454924"/>
              <a:gd name="connsiteY74" fmla="*/ 359762 h 502982"/>
              <a:gd name="connsiteX75" fmla="*/ 313027 w 454924"/>
              <a:gd name="connsiteY75" fmla="*/ 348760 h 502982"/>
              <a:gd name="connsiteX76" fmla="*/ 333175 w 454924"/>
              <a:gd name="connsiteY76" fmla="*/ 365522 h 502982"/>
              <a:gd name="connsiteX77" fmla="*/ 343116 w 454924"/>
              <a:gd name="connsiteY77" fmla="*/ 376519 h 502982"/>
              <a:gd name="connsiteX78" fmla="*/ 340369 w 454924"/>
              <a:gd name="connsiteY78" fmla="*/ 379010 h 502982"/>
              <a:gd name="connsiteX79" fmla="*/ 330423 w 454924"/>
              <a:gd name="connsiteY79" fmla="*/ 368007 h 502982"/>
              <a:gd name="connsiteX80" fmla="*/ 350571 w 454924"/>
              <a:gd name="connsiteY80" fmla="*/ 384770 h 502982"/>
              <a:gd name="connsiteX81" fmla="*/ 360518 w 454924"/>
              <a:gd name="connsiteY81" fmla="*/ 395767 h 502982"/>
              <a:gd name="connsiteX82" fmla="*/ 357766 w 454924"/>
              <a:gd name="connsiteY82" fmla="*/ 398252 h 502982"/>
              <a:gd name="connsiteX83" fmla="*/ 347825 w 454924"/>
              <a:gd name="connsiteY83" fmla="*/ 387255 h 502982"/>
              <a:gd name="connsiteX84" fmla="*/ 367973 w 454924"/>
              <a:gd name="connsiteY84" fmla="*/ 404017 h 502982"/>
              <a:gd name="connsiteX85" fmla="*/ 377914 w 454924"/>
              <a:gd name="connsiteY85" fmla="*/ 415014 h 502982"/>
              <a:gd name="connsiteX86" fmla="*/ 375162 w 454924"/>
              <a:gd name="connsiteY86" fmla="*/ 417500 h 502982"/>
              <a:gd name="connsiteX87" fmla="*/ 365221 w 454924"/>
              <a:gd name="connsiteY87" fmla="*/ 406503 h 502982"/>
              <a:gd name="connsiteX88" fmla="*/ 385369 w 454924"/>
              <a:gd name="connsiteY88" fmla="*/ 423265 h 502982"/>
              <a:gd name="connsiteX89" fmla="*/ 395310 w 454924"/>
              <a:gd name="connsiteY89" fmla="*/ 434262 h 502982"/>
              <a:gd name="connsiteX90" fmla="*/ 392563 w 454924"/>
              <a:gd name="connsiteY90" fmla="*/ 436747 h 502982"/>
              <a:gd name="connsiteX91" fmla="*/ 382623 w 454924"/>
              <a:gd name="connsiteY91" fmla="*/ 425750 h 502982"/>
              <a:gd name="connsiteX92" fmla="*/ 402771 w 454924"/>
              <a:gd name="connsiteY92" fmla="*/ 442512 h 502982"/>
              <a:gd name="connsiteX93" fmla="*/ 412712 w 454924"/>
              <a:gd name="connsiteY93" fmla="*/ 453509 h 502982"/>
              <a:gd name="connsiteX94" fmla="*/ 409960 w 454924"/>
              <a:gd name="connsiteY94" fmla="*/ 455995 h 502982"/>
              <a:gd name="connsiteX95" fmla="*/ 400019 w 454924"/>
              <a:gd name="connsiteY95" fmla="*/ 444997 h 502982"/>
              <a:gd name="connsiteX96" fmla="*/ 420167 w 454924"/>
              <a:gd name="connsiteY96" fmla="*/ 461760 h 502982"/>
              <a:gd name="connsiteX97" fmla="*/ 430108 w 454924"/>
              <a:gd name="connsiteY97" fmla="*/ 472757 h 502982"/>
              <a:gd name="connsiteX98" fmla="*/ 427361 w 454924"/>
              <a:gd name="connsiteY98" fmla="*/ 475242 h 502982"/>
              <a:gd name="connsiteX99" fmla="*/ 417415 w 454924"/>
              <a:gd name="connsiteY99" fmla="*/ 464245 h 502982"/>
              <a:gd name="connsiteX100" fmla="*/ 437563 w 454924"/>
              <a:gd name="connsiteY100" fmla="*/ 481007 h 502982"/>
              <a:gd name="connsiteX101" fmla="*/ 447509 w 454924"/>
              <a:gd name="connsiteY101" fmla="*/ 492004 h 502982"/>
              <a:gd name="connsiteX102" fmla="*/ 444757 w 454924"/>
              <a:gd name="connsiteY102" fmla="*/ 494490 h 502982"/>
              <a:gd name="connsiteX103" fmla="*/ 434817 w 454924"/>
              <a:gd name="connsiteY103" fmla="*/ 483493 h 502982"/>
              <a:gd name="connsiteX104" fmla="*/ 443551 w 454924"/>
              <a:gd name="connsiteY104" fmla="*/ 449312 h 502982"/>
              <a:gd name="connsiteX105" fmla="*/ 454781 w 454924"/>
              <a:gd name="connsiteY105" fmla="*/ 502818 h 502982"/>
              <a:gd name="connsiteX106" fmla="*/ 402682 w 454924"/>
              <a:gd name="connsiteY106" fmla="*/ 486256 h 502982"/>
              <a:gd name="connsiteX107" fmla="*/ 401481 w 454924"/>
              <a:gd name="connsiteY107" fmla="*/ 483932 h 502982"/>
              <a:gd name="connsiteX108" fmla="*/ 403805 w 454924"/>
              <a:gd name="connsiteY108" fmla="*/ 482725 h 502982"/>
              <a:gd name="connsiteX109" fmla="*/ 452880 w 454924"/>
              <a:gd name="connsiteY109" fmla="*/ 498320 h 502982"/>
              <a:gd name="connsiteX110" fmla="*/ 450506 w 454924"/>
              <a:gd name="connsiteY110" fmla="*/ 500466 h 502982"/>
              <a:gd name="connsiteX111" fmla="*/ 439926 w 454924"/>
              <a:gd name="connsiteY111" fmla="*/ 450074 h 502982"/>
              <a:gd name="connsiteX112" fmla="*/ 441360 w 454924"/>
              <a:gd name="connsiteY112" fmla="*/ 447883 h 502982"/>
              <a:gd name="connsiteX113" fmla="*/ 443551 w 454924"/>
              <a:gd name="connsiteY113" fmla="*/ 449312 h 50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54924" h="502982">
                <a:moveTo>
                  <a:pt x="2604" y="-164"/>
                </a:moveTo>
                <a:lnTo>
                  <a:pt x="12550" y="10833"/>
                </a:lnTo>
                <a:lnTo>
                  <a:pt x="9798" y="13318"/>
                </a:lnTo>
                <a:lnTo>
                  <a:pt x="-143" y="2321"/>
                </a:lnTo>
                <a:close/>
                <a:moveTo>
                  <a:pt x="20005" y="19078"/>
                </a:moveTo>
                <a:lnTo>
                  <a:pt x="29946" y="30081"/>
                </a:lnTo>
                <a:lnTo>
                  <a:pt x="27194" y="32566"/>
                </a:lnTo>
                <a:lnTo>
                  <a:pt x="17253" y="21563"/>
                </a:lnTo>
                <a:close/>
                <a:moveTo>
                  <a:pt x="37401" y="38326"/>
                </a:moveTo>
                <a:lnTo>
                  <a:pt x="47342" y="49328"/>
                </a:lnTo>
                <a:lnTo>
                  <a:pt x="44596" y="51813"/>
                </a:lnTo>
                <a:lnTo>
                  <a:pt x="34655" y="40811"/>
                </a:lnTo>
                <a:close/>
                <a:moveTo>
                  <a:pt x="54803" y="57573"/>
                </a:moveTo>
                <a:lnTo>
                  <a:pt x="64744" y="68570"/>
                </a:lnTo>
                <a:lnTo>
                  <a:pt x="61992" y="71055"/>
                </a:lnTo>
                <a:lnTo>
                  <a:pt x="52051" y="60058"/>
                </a:lnTo>
                <a:close/>
                <a:moveTo>
                  <a:pt x="72199" y="76820"/>
                </a:moveTo>
                <a:lnTo>
                  <a:pt x="82140" y="87817"/>
                </a:lnTo>
                <a:lnTo>
                  <a:pt x="79394" y="90303"/>
                </a:lnTo>
                <a:lnTo>
                  <a:pt x="69447" y="79306"/>
                </a:lnTo>
                <a:close/>
                <a:moveTo>
                  <a:pt x="89595" y="96068"/>
                </a:moveTo>
                <a:lnTo>
                  <a:pt x="99542" y="107065"/>
                </a:lnTo>
                <a:lnTo>
                  <a:pt x="96790" y="109550"/>
                </a:lnTo>
                <a:lnTo>
                  <a:pt x="86849" y="98553"/>
                </a:lnTo>
                <a:close/>
                <a:moveTo>
                  <a:pt x="106997" y="115316"/>
                </a:moveTo>
                <a:lnTo>
                  <a:pt x="116938" y="126313"/>
                </a:lnTo>
                <a:lnTo>
                  <a:pt x="114186" y="128798"/>
                </a:lnTo>
                <a:lnTo>
                  <a:pt x="104245" y="117801"/>
                </a:lnTo>
                <a:close/>
                <a:moveTo>
                  <a:pt x="124393" y="134563"/>
                </a:moveTo>
                <a:lnTo>
                  <a:pt x="134334" y="145560"/>
                </a:lnTo>
                <a:lnTo>
                  <a:pt x="131588" y="148045"/>
                </a:lnTo>
                <a:lnTo>
                  <a:pt x="121647" y="137048"/>
                </a:lnTo>
                <a:close/>
                <a:moveTo>
                  <a:pt x="141795" y="153811"/>
                </a:moveTo>
                <a:lnTo>
                  <a:pt x="151736" y="164808"/>
                </a:lnTo>
                <a:lnTo>
                  <a:pt x="148984" y="167293"/>
                </a:lnTo>
                <a:lnTo>
                  <a:pt x="139043" y="156296"/>
                </a:lnTo>
                <a:close/>
                <a:moveTo>
                  <a:pt x="159191" y="173053"/>
                </a:moveTo>
                <a:lnTo>
                  <a:pt x="169132" y="184055"/>
                </a:lnTo>
                <a:lnTo>
                  <a:pt x="166385" y="186540"/>
                </a:lnTo>
                <a:lnTo>
                  <a:pt x="156439" y="175543"/>
                </a:lnTo>
                <a:close/>
                <a:moveTo>
                  <a:pt x="176588" y="192300"/>
                </a:moveTo>
                <a:lnTo>
                  <a:pt x="186534" y="203303"/>
                </a:lnTo>
                <a:lnTo>
                  <a:pt x="183782" y="205788"/>
                </a:lnTo>
                <a:lnTo>
                  <a:pt x="173841" y="194785"/>
                </a:lnTo>
                <a:close/>
                <a:moveTo>
                  <a:pt x="193989" y="211548"/>
                </a:moveTo>
                <a:lnTo>
                  <a:pt x="203930" y="222545"/>
                </a:lnTo>
                <a:lnTo>
                  <a:pt x="201178" y="225035"/>
                </a:lnTo>
                <a:lnTo>
                  <a:pt x="191237" y="214033"/>
                </a:lnTo>
                <a:close/>
                <a:moveTo>
                  <a:pt x="211385" y="230795"/>
                </a:moveTo>
                <a:lnTo>
                  <a:pt x="221326" y="241792"/>
                </a:lnTo>
                <a:lnTo>
                  <a:pt x="218579" y="244277"/>
                </a:lnTo>
                <a:lnTo>
                  <a:pt x="208639" y="233280"/>
                </a:lnTo>
                <a:close/>
                <a:moveTo>
                  <a:pt x="228787" y="250043"/>
                </a:moveTo>
                <a:lnTo>
                  <a:pt x="238728" y="261040"/>
                </a:lnTo>
                <a:lnTo>
                  <a:pt x="235976" y="263525"/>
                </a:lnTo>
                <a:lnTo>
                  <a:pt x="226035" y="252528"/>
                </a:lnTo>
                <a:close/>
                <a:moveTo>
                  <a:pt x="246183" y="269290"/>
                </a:moveTo>
                <a:lnTo>
                  <a:pt x="256124" y="280287"/>
                </a:lnTo>
                <a:lnTo>
                  <a:pt x="253378" y="282772"/>
                </a:lnTo>
                <a:lnTo>
                  <a:pt x="243431" y="271775"/>
                </a:lnTo>
                <a:close/>
                <a:moveTo>
                  <a:pt x="263579" y="288538"/>
                </a:moveTo>
                <a:lnTo>
                  <a:pt x="273526" y="299535"/>
                </a:lnTo>
                <a:lnTo>
                  <a:pt x="270774" y="302020"/>
                </a:lnTo>
                <a:lnTo>
                  <a:pt x="260833" y="291023"/>
                </a:lnTo>
                <a:close/>
                <a:moveTo>
                  <a:pt x="280981" y="307785"/>
                </a:moveTo>
                <a:lnTo>
                  <a:pt x="290922" y="318782"/>
                </a:lnTo>
                <a:lnTo>
                  <a:pt x="288170" y="321267"/>
                </a:lnTo>
                <a:lnTo>
                  <a:pt x="278229" y="310271"/>
                </a:lnTo>
                <a:close/>
                <a:moveTo>
                  <a:pt x="298377" y="327033"/>
                </a:moveTo>
                <a:lnTo>
                  <a:pt x="308318" y="338030"/>
                </a:lnTo>
                <a:lnTo>
                  <a:pt x="305572" y="340515"/>
                </a:lnTo>
                <a:lnTo>
                  <a:pt x="295631" y="329518"/>
                </a:lnTo>
                <a:close/>
                <a:moveTo>
                  <a:pt x="315779" y="346275"/>
                </a:moveTo>
                <a:lnTo>
                  <a:pt x="325720" y="357277"/>
                </a:lnTo>
                <a:lnTo>
                  <a:pt x="322968" y="359762"/>
                </a:lnTo>
                <a:lnTo>
                  <a:pt x="313027" y="348760"/>
                </a:lnTo>
                <a:close/>
                <a:moveTo>
                  <a:pt x="333175" y="365522"/>
                </a:moveTo>
                <a:lnTo>
                  <a:pt x="343116" y="376519"/>
                </a:lnTo>
                <a:lnTo>
                  <a:pt x="340369" y="379010"/>
                </a:lnTo>
                <a:lnTo>
                  <a:pt x="330423" y="368007"/>
                </a:lnTo>
                <a:close/>
                <a:moveTo>
                  <a:pt x="350571" y="384770"/>
                </a:moveTo>
                <a:lnTo>
                  <a:pt x="360518" y="395767"/>
                </a:lnTo>
                <a:lnTo>
                  <a:pt x="357766" y="398252"/>
                </a:lnTo>
                <a:lnTo>
                  <a:pt x="347825" y="387255"/>
                </a:lnTo>
                <a:close/>
                <a:moveTo>
                  <a:pt x="367973" y="404017"/>
                </a:moveTo>
                <a:lnTo>
                  <a:pt x="377914" y="415014"/>
                </a:lnTo>
                <a:lnTo>
                  <a:pt x="375162" y="417500"/>
                </a:lnTo>
                <a:lnTo>
                  <a:pt x="365221" y="406503"/>
                </a:lnTo>
                <a:close/>
                <a:moveTo>
                  <a:pt x="385369" y="423265"/>
                </a:moveTo>
                <a:lnTo>
                  <a:pt x="395310" y="434262"/>
                </a:lnTo>
                <a:lnTo>
                  <a:pt x="392563" y="436747"/>
                </a:lnTo>
                <a:lnTo>
                  <a:pt x="382623" y="425750"/>
                </a:lnTo>
                <a:close/>
                <a:moveTo>
                  <a:pt x="402771" y="442512"/>
                </a:moveTo>
                <a:lnTo>
                  <a:pt x="412712" y="453509"/>
                </a:lnTo>
                <a:lnTo>
                  <a:pt x="409960" y="455995"/>
                </a:lnTo>
                <a:lnTo>
                  <a:pt x="400019" y="444997"/>
                </a:lnTo>
                <a:close/>
                <a:moveTo>
                  <a:pt x="420167" y="461760"/>
                </a:moveTo>
                <a:lnTo>
                  <a:pt x="430108" y="472757"/>
                </a:lnTo>
                <a:lnTo>
                  <a:pt x="427361" y="475242"/>
                </a:lnTo>
                <a:lnTo>
                  <a:pt x="417415" y="464245"/>
                </a:lnTo>
                <a:close/>
                <a:moveTo>
                  <a:pt x="437563" y="481007"/>
                </a:moveTo>
                <a:lnTo>
                  <a:pt x="447509" y="492004"/>
                </a:lnTo>
                <a:lnTo>
                  <a:pt x="444757" y="494490"/>
                </a:lnTo>
                <a:lnTo>
                  <a:pt x="434817" y="483493"/>
                </a:lnTo>
                <a:close/>
                <a:moveTo>
                  <a:pt x="443551" y="449312"/>
                </a:moveTo>
                <a:lnTo>
                  <a:pt x="454781" y="502818"/>
                </a:lnTo>
                <a:lnTo>
                  <a:pt x="402682" y="486256"/>
                </a:lnTo>
                <a:cubicBezTo>
                  <a:pt x="401709" y="485950"/>
                  <a:pt x="401170" y="484905"/>
                  <a:pt x="401481" y="483932"/>
                </a:cubicBezTo>
                <a:cubicBezTo>
                  <a:pt x="401787" y="482953"/>
                  <a:pt x="402832" y="482414"/>
                  <a:pt x="403805" y="482725"/>
                </a:cubicBezTo>
                <a:lnTo>
                  <a:pt x="452880" y="498320"/>
                </a:lnTo>
                <a:lnTo>
                  <a:pt x="450506" y="500466"/>
                </a:lnTo>
                <a:lnTo>
                  <a:pt x="439926" y="450074"/>
                </a:lnTo>
                <a:cubicBezTo>
                  <a:pt x="439715" y="449073"/>
                  <a:pt x="440354" y="448094"/>
                  <a:pt x="441360" y="447883"/>
                </a:cubicBezTo>
                <a:cubicBezTo>
                  <a:pt x="442361" y="447672"/>
                  <a:pt x="443340" y="448311"/>
                  <a:pt x="443551" y="449312"/>
                </a:cubicBezTo>
                <a:close/>
              </a:path>
            </a:pathLst>
          </a:custGeom>
          <a:solidFill>
            <a:srgbClr val="000000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55379C4-D0C4-4FBC-8860-60FC73B597BF}"/>
              </a:ext>
            </a:extLst>
          </p:cNvPr>
          <p:cNvSpPr/>
          <p:nvPr/>
        </p:nvSpPr>
        <p:spPr>
          <a:xfrm rot="10800000" flipV="1">
            <a:off x="6325089" y="4974233"/>
            <a:ext cx="707" cy="258344"/>
          </a:xfrm>
          <a:custGeom>
            <a:avLst/>
            <a:gdLst>
              <a:gd name="connsiteX0" fmla="*/ 27 w 707"/>
              <a:gd name="connsiteY0" fmla="*/ 422 h 258344"/>
              <a:gd name="connsiteX1" fmla="*/ 735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27" y="422"/>
                </a:moveTo>
                <a:lnTo>
                  <a:pt x="735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DA4BC2-BF3C-429A-94F9-2A83A33E0651}"/>
              </a:ext>
            </a:extLst>
          </p:cNvPr>
          <p:cNvSpPr txBox="1"/>
          <p:nvPr/>
        </p:nvSpPr>
        <p:spPr>
          <a:xfrm>
            <a:off x="6656084" y="2712991"/>
            <a:ext cx="649891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Hadoop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C456E2-C170-400A-9822-D63F2288BAC0}"/>
              </a:ext>
            </a:extLst>
          </p:cNvPr>
          <p:cNvSpPr txBox="1"/>
          <p:nvPr/>
        </p:nvSpPr>
        <p:spPr>
          <a:xfrm>
            <a:off x="7160160" y="2712991"/>
            <a:ext cx="610973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Cluster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AE24C9A-E159-4ED2-A356-C2B29065AF9D}"/>
              </a:ext>
            </a:extLst>
          </p:cNvPr>
          <p:cNvSpPr/>
          <p:nvPr/>
        </p:nvSpPr>
        <p:spPr>
          <a:xfrm>
            <a:off x="6219457" y="4023532"/>
            <a:ext cx="2012595" cy="177908"/>
          </a:xfrm>
          <a:custGeom>
            <a:avLst/>
            <a:gdLst>
              <a:gd name="connsiteX0" fmla="*/ -143 w 2012595"/>
              <a:gd name="connsiteY0" fmla="*/ -164 h 177908"/>
              <a:gd name="connsiteX1" fmla="*/ 2012453 w 2012595"/>
              <a:gd name="connsiteY1" fmla="*/ -164 h 177908"/>
              <a:gd name="connsiteX2" fmla="*/ 2012453 w 2012595"/>
              <a:gd name="connsiteY2" fmla="*/ 177745 h 177908"/>
              <a:gd name="connsiteX3" fmla="*/ -143 w 2012595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595" h="177908">
                <a:moveTo>
                  <a:pt x="-143" y="-164"/>
                </a:moveTo>
                <a:lnTo>
                  <a:pt x="2012453" y="-164"/>
                </a:lnTo>
                <a:lnTo>
                  <a:pt x="2012453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BF2EB5-3917-436E-B256-911F61B4A6E3}"/>
              </a:ext>
            </a:extLst>
          </p:cNvPr>
          <p:cNvSpPr txBox="1"/>
          <p:nvPr/>
        </p:nvSpPr>
        <p:spPr>
          <a:xfrm>
            <a:off x="6951674" y="3991711"/>
            <a:ext cx="544257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HDFS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DB2D3CB-07C8-43A3-AD74-D2073F1BFDE1}"/>
              </a:ext>
            </a:extLst>
          </p:cNvPr>
          <p:cNvSpPr/>
          <p:nvPr/>
        </p:nvSpPr>
        <p:spPr>
          <a:xfrm>
            <a:off x="6219457" y="3756669"/>
            <a:ext cx="2012595" cy="177908"/>
          </a:xfrm>
          <a:custGeom>
            <a:avLst/>
            <a:gdLst>
              <a:gd name="connsiteX0" fmla="*/ -143 w 2012595"/>
              <a:gd name="connsiteY0" fmla="*/ -164 h 177908"/>
              <a:gd name="connsiteX1" fmla="*/ 2012453 w 2012595"/>
              <a:gd name="connsiteY1" fmla="*/ -164 h 177908"/>
              <a:gd name="connsiteX2" fmla="*/ 2012453 w 2012595"/>
              <a:gd name="connsiteY2" fmla="*/ 177745 h 177908"/>
              <a:gd name="connsiteX3" fmla="*/ -143 w 2012595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595" h="177908">
                <a:moveTo>
                  <a:pt x="-143" y="-164"/>
                </a:moveTo>
                <a:lnTo>
                  <a:pt x="2012453" y="-164"/>
                </a:lnTo>
                <a:lnTo>
                  <a:pt x="2012453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250AA4-5360-445C-A3E8-5B0F3FA12CC7}"/>
              </a:ext>
            </a:extLst>
          </p:cNvPr>
          <p:cNvSpPr txBox="1"/>
          <p:nvPr/>
        </p:nvSpPr>
        <p:spPr>
          <a:xfrm>
            <a:off x="6933138" y="3724848"/>
            <a:ext cx="577615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HBase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D096DBC-A7D1-495A-A9A2-760256E3C270}"/>
              </a:ext>
            </a:extLst>
          </p:cNvPr>
          <p:cNvSpPr/>
          <p:nvPr/>
        </p:nvSpPr>
        <p:spPr>
          <a:xfrm>
            <a:off x="6219457" y="3489805"/>
            <a:ext cx="583763" cy="177908"/>
          </a:xfrm>
          <a:custGeom>
            <a:avLst/>
            <a:gdLst>
              <a:gd name="connsiteX0" fmla="*/ -143 w 583763"/>
              <a:gd name="connsiteY0" fmla="*/ -164 h 177908"/>
              <a:gd name="connsiteX1" fmla="*/ 583621 w 583763"/>
              <a:gd name="connsiteY1" fmla="*/ -164 h 177908"/>
              <a:gd name="connsiteX2" fmla="*/ 583621 w 583763"/>
              <a:gd name="connsiteY2" fmla="*/ 177745 h 177908"/>
              <a:gd name="connsiteX3" fmla="*/ -143 w 583763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763" h="177908">
                <a:moveTo>
                  <a:pt x="-143" y="-164"/>
                </a:moveTo>
                <a:lnTo>
                  <a:pt x="583621" y="-164"/>
                </a:lnTo>
                <a:lnTo>
                  <a:pt x="583621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9F881-8F7E-41AA-B93A-7A3D98B11B21}"/>
              </a:ext>
            </a:extLst>
          </p:cNvPr>
          <p:cNvSpPr txBox="1"/>
          <p:nvPr/>
        </p:nvSpPr>
        <p:spPr>
          <a:xfrm>
            <a:off x="6207119" y="3457984"/>
            <a:ext cx="599854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Docker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7B09428-9E39-4067-A810-65D6BDDE7607}"/>
              </a:ext>
            </a:extLst>
          </p:cNvPr>
          <p:cNvSpPr/>
          <p:nvPr/>
        </p:nvSpPr>
        <p:spPr>
          <a:xfrm>
            <a:off x="6219457" y="3256300"/>
            <a:ext cx="583763" cy="177908"/>
          </a:xfrm>
          <a:custGeom>
            <a:avLst/>
            <a:gdLst>
              <a:gd name="connsiteX0" fmla="*/ -143 w 583763"/>
              <a:gd name="connsiteY0" fmla="*/ -164 h 177908"/>
              <a:gd name="connsiteX1" fmla="*/ 583621 w 583763"/>
              <a:gd name="connsiteY1" fmla="*/ -164 h 177908"/>
              <a:gd name="connsiteX2" fmla="*/ 583621 w 583763"/>
              <a:gd name="connsiteY2" fmla="*/ 177745 h 177908"/>
              <a:gd name="connsiteX3" fmla="*/ -143 w 583763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763" h="177908">
                <a:moveTo>
                  <a:pt x="-143" y="-164"/>
                </a:moveTo>
                <a:lnTo>
                  <a:pt x="583621" y="-164"/>
                </a:lnTo>
                <a:lnTo>
                  <a:pt x="583621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742B61-9B31-466A-BF4B-137CF3B79669}"/>
              </a:ext>
            </a:extLst>
          </p:cNvPr>
          <p:cNvSpPr txBox="1"/>
          <p:nvPr/>
        </p:nvSpPr>
        <p:spPr>
          <a:xfrm>
            <a:off x="6210828" y="3218919"/>
            <a:ext cx="605413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Python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17CB966-4D0B-4E5D-8321-524C835A6E50}"/>
              </a:ext>
            </a:extLst>
          </p:cNvPr>
          <p:cNvSpPr/>
          <p:nvPr/>
        </p:nvSpPr>
        <p:spPr>
          <a:xfrm>
            <a:off x="6892175" y="3489805"/>
            <a:ext cx="1339877" cy="177908"/>
          </a:xfrm>
          <a:custGeom>
            <a:avLst/>
            <a:gdLst>
              <a:gd name="connsiteX0" fmla="*/ -143 w 1339877"/>
              <a:gd name="connsiteY0" fmla="*/ -164 h 177908"/>
              <a:gd name="connsiteX1" fmla="*/ 1339734 w 1339877"/>
              <a:gd name="connsiteY1" fmla="*/ -164 h 177908"/>
              <a:gd name="connsiteX2" fmla="*/ 1339734 w 1339877"/>
              <a:gd name="connsiteY2" fmla="*/ 177745 h 177908"/>
              <a:gd name="connsiteX3" fmla="*/ -143 w 1339877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877" h="177908">
                <a:moveTo>
                  <a:pt x="-143" y="-164"/>
                </a:moveTo>
                <a:lnTo>
                  <a:pt x="1339734" y="-164"/>
                </a:lnTo>
                <a:lnTo>
                  <a:pt x="1339734" y="177745"/>
                </a:lnTo>
                <a:lnTo>
                  <a:pt x="-143" y="177745"/>
                </a:lnTo>
                <a:close/>
              </a:path>
            </a:pathLst>
          </a:custGeom>
          <a:solidFill>
            <a:srgbClr val="FFC000"/>
          </a:solidFill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3E3ED8-8230-4E4E-97E2-E6B2AA429492}"/>
              </a:ext>
            </a:extLst>
          </p:cNvPr>
          <p:cNvSpPr txBox="1"/>
          <p:nvPr/>
        </p:nvSpPr>
        <p:spPr>
          <a:xfrm>
            <a:off x="7295400" y="3457984"/>
            <a:ext cx="533138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Spark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1B1DD99-EEC3-4D9D-9D8E-F8DE7E9A14D2}"/>
              </a:ext>
            </a:extLst>
          </p:cNvPr>
          <p:cNvSpPr/>
          <p:nvPr/>
        </p:nvSpPr>
        <p:spPr>
          <a:xfrm>
            <a:off x="6219457" y="3022794"/>
            <a:ext cx="2012595" cy="177908"/>
          </a:xfrm>
          <a:custGeom>
            <a:avLst/>
            <a:gdLst>
              <a:gd name="connsiteX0" fmla="*/ -143 w 2012595"/>
              <a:gd name="connsiteY0" fmla="*/ -164 h 177908"/>
              <a:gd name="connsiteX1" fmla="*/ 2012453 w 2012595"/>
              <a:gd name="connsiteY1" fmla="*/ -164 h 177908"/>
              <a:gd name="connsiteX2" fmla="*/ 2012453 w 2012595"/>
              <a:gd name="connsiteY2" fmla="*/ 177745 h 177908"/>
              <a:gd name="connsiteX3" fmla="*/ -143 w 2012595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595" h="177908">
                <a:moveTo>
                  <a:pt x="-143" y="-164"/>
                </a:moveTo>
                <a:lnTo>
                  <a:pt x="2012453" y="-164"/>
                </a:lnTo>
                <a:lnTo>
                  <a:pt x="2012453" y="177745"/>
                </a:lnTo>
                <a:lnTo>
                  <a:pt x="-143" y="177745"/>
                </a:lnTo>
                <a:close/>
              </a:path>
            </a:pathLst>
          </a:custGeom>
          <a:solidFill>
            <a:srgbClr val="FFC000"/>
          </a:solidFill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5AAC49-EC40-46AB-B561-96B6879142F9}"/>
              </a:ext>
            </a:extLst>
          </p:cNvPr>
          <p:cNvSpPr txBox="1"/>
          <p:nvPr/>
        </p:nvSpPr>
        <p:spPr>
          <a:xfrm>
            <a:off x="6959085" y="2990973"/>
            <a:ext cx="527578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Oozie</a:t>
            </a:r>
          </a:p>
        </p:txBody>
      </p:sp>
      <p:grpSp>
        <p:nvGrpSpPr>
          <p:cNvPr id="69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236692" y="4354332"/>
            <a:ext cx="176797" cy="294667"/>
            <a:chOff x="6236692" y="4354332"/>
            <a:chExt cx="176797" cy="294667"/>
          </a:xfrm>
          <a:solidFill>
            <a:srgbClr val="3B3838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262274D-9F88-447E-8CBF-DEDF7AB29A64}"/>
                </a:ext>
              </a:extLst>
            </p:cNvPr>
            <p:cNvSpPr/>
            <p:nvPr/>
          </p:nvSpPr>
          <p:spPr>
            <a:xfrm>
              <a:off x="6236692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FE7713A-6429-4F57-8061-AD7A35692C11}"/>
                </a:ext>
              </a:extLst>
            </p:cNvPr>
            <p:cNvSpPr/>
            <p:nvPr/>
          </p:nvSpPr>
          <p:spPr>
            <a:xfrm>
              <a:off x="6368278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464637" y="4354332"/>
            <a:ext cx="176797" cy="294667"/>
            <a:chOff x="6464637" y="4354332"/>
            <a:chExt cx="176797" cy="294667"/>
          </a:xfrm>
          <a:solidFill>
            <a:srgbClr val="3B3838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C4DDDAD-41C3-48A2-97DB-718AFED5AE44}"/>
                </a:ext>
              </a:extLst>
            </p:cNvPr>
            <p:cNvSpPr/>
            <p:nvPr/>
          </p:nvSpPr>
          <p:spPr>
            <a:xfrm>
              <a:off x="6464637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B384B9D-6ADE-43D8-8598-AAD3DE6563B4}"/>
                </a:ext>
              </a:extLst>
            </p:cNvPr>
            <p:cNvSpPr/>
            <p:nvPr/>
          </p:nvSpPr>
          <p:spPr>
            <a:xfrm>
              <a:off x="6596223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692583" y="4354332"/>
            <a:ext cx="176797" cy="294667"/>
            <a:chOff x="6692583" y="4354332"/>
            <a:chExt cx="176797" cy="294667"/>
          </a:xfrm>
          <a:solidFill>
            <a:srgbClr val="3B3838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99DBB5-8D04-48BC-9A7A-363A04E0887D}"/>
                </a:ext>
              </a:extLst>
            </p:cNvPr>
            <p:cNvSpPr/>
            <p:nvPr/>
          </p:nvSpPr>
          <p:spPr>
            <a:xfrm>
              <a:off x="6692583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8A74CF2-4D88-4D69-9DD4-72C9BAF09586}"/>
                </a:ext>
              </a:extLst>
            </p:cNvPr>
            <p:cNvSpPr/>
            <p:nvPr/>
          </p:nvSpPr>
          <p:spPr>
            <a:xfrm>
              <a:off x="6824169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920529" y="4354332"/>
            <a:ext cx="176797" cy="294667"/>
            <a:chOff x="6920529" y="4354332"/>
            <a:chExt cx="176797" cy="294667"/>
          </a:xfrm>
          <a:solidFill>
            <a:srgbClr val="3B3838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2DB70E-91AF-4187-962F-3A82D1249631}"/>
                </a:ext>
              </a:extLst>
            </p:cNvPr>
            <p:cNvSpPr/>
            <p:nvPr/>
          </p:nvSpPr>
          <p:spPr>
            <a:xfrm>
              <a:off x="6920529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1FE6ABA-9DE2-43EE-9C48-D1266A899BC4}"/>
                </a:ext>
              </a:extLst>
            </p:cNvPr>
            <p:cNvSpPr/>
            <p:nvPr/>
          </p:nvSpPr>
          <p:spPr>
            <a:xfrm>
              <a:off x="7052115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1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148475" y="4354332"/>
            <a:ext cx="176797" cy="294667"/>
            <a:chOff x="7148475" y="4354332"/>
            <a:chExt cx="176797" cy="294667"/>
          </a:xfrm>
          <a:solidFill>
            <a:srgbClr val="3B3838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156157-BAA3-45C9-A907-86BA033B82C0}"/>
                </a:ext>
              </a:extLst>
            </p:cNvPr>
            <p:cNvSpPr/>
            <p:nvPr/>
          </p:nvSpPr>
          <p:spPr>
            <a:xfrm>
              <a:off x="7148475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9179D3D-5484-42BD-ABAA-703B3D4CAB77}"/>
                </a:ext>
              </a:extLst>
            </p:cNvPr>
            <p:cNvSpPr/>
            <p:nvPr/>
          </p:nvSpPr>
          <p:spPr>
            <a:xfrm>
              <a:off x="7280061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604367" y="4354332"/>
            <a:ext cx="176797" cy="294667"/>
            <a:chOff x="7604367" y="4354332"/>
            <a:chExt cx="176797" cy="294667"/>
          </a:xfrm>
          <a:solidFill>
            <a:srgbClr val="3B3838"/>
          </a:solidFill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E7062BF-F1D0-4D05-948B-1DB495270710}"/>
                </a:ext>
              </a:extLst>
            </p:cNvPr>
            <p:cNvSpPr/>
            <p:nvPr/>
          </p:nvSpPr>
          <p:spPr>
            <a:xfrm>
              <a:off x="7604367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B06025D-DCBF-4C4A-AF34-8309577C5799}"/>
                </a:ext>
              </a:extLst>
            </p:cNvPr>
            <p:cNvSpPr/>
            <p:nvPr/>
          </p:nvSpPr>
          <p:spPr>
            <a:xfrm>
              <a:off x="7735953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7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376421" y="4354332"/>
            <a:ext cx="176797" cy="294667"/>
            <a:chOff x="7376421" y="4354332"/>
            <a:chExt cx="176797" cy="294667"/>
          </a:xfrm>
          <a:solidFill>
            <a:srgbClr val="3B3838"/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A61BBB9-45B5-4025-A326-BCDFD9B71BAF}"/>
                </a:ext>
              </a:extLst>
            </p:cNvPr>
            <p:cNvSpPr/>
            <p:nvPr/>
          </p:nvSpPr>
          <p:spPr>
            <a:xfrm>
              <a:off x="7376421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0B07B79-74C2-449F-842D-434504F84451}"/>
                </a:ext>
              </a:extLst>
            </p:cNvPr>
            <p:cNvSpPr/>
            <p:nvPr/>
          </p:nvSpPr>
          <p:spPr>
            <a:xfrm>
              <a:off x="7508007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0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832313" y="4354332"/>
            <a:ext cx="176797" cy="294667"/>
            <a:chOff x="7832313" y="4354332"/>
            <a:chExt cx="176797" cy="294667"/>
          </a:xfrm>
          <a:solidFill>
            <a:srgbClr val="3B3838"/>
          </a:solidFill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8C7E45F-4D23-4F98-8466-51B06D6FB0C6}"/>
                </a:ext>
              </a:extLst>
            </p:cNvPr>
            <p:cNvSpPr/>
            <p:nvPr/>
          </p:nvSpPr>
          <p:spPr>
            <a:xfrm>
              <a:off x="7832313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CDF243-E88B-454A-830F-0CAE1168CCDC}"/>
                </a:ext>
              </a:extLst>
            </p:cNvPr>
            <p:cNvSpPr/>
            <p:nvPr/>
          </p:nvSpPr>
          <p:spPr>
            <a:xfrm>
              <a:off x="7963899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3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8060259" y="4354332"/>
            <a:ext cx="176797" cy="294667"/>
            <a:chOff x="8060259" y="4354332"/>
            <a:chExt cx="176797" cy="294667"/>
          </a:xfrm>
          <a:solidFill>
            <a:srgbClr val="3B3838"/>
          </a:solidFill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7FA630-3CDE-401F-A8CD-F3A0B879437B}"/>
                </a:ext>
              </a:extLst>
            </p:cNvPr>
            <p:cNvSpPr/>
            <p:nvPr/>
          </p:nvSpPr>
          <p:spPr>
            <a:xfrm>
              <a:off x="8060259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A9CAD-747C-4184-A4E8-1F8029EEB157}"/>
                </a:ext>
              </a:extLst>
            </p:cNvPr>
            <p:cNvSpPr/>
            <p:nvPr/>
          </p:nvSpPr>
          <p:spPr>
            <a:xfrm>
              <a:off x="8191845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6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236692" y="4676792"/>
            <a:ext cx="176797" cy="294667"/>
            <a:chOff x="6236692" y="4676792"/>
            <a:chExt cx="176797" cy="294667"/>
          </a:xfrm>
          <a:solidFill>
            <a:srgbClr val="3B3838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595E416-1AAF-4CE8-9552-A9F706210EF4}"/>
                </a:ext>
              </a:extLst>
            </p:cNvPr>
            <p:cNvSpPr/>
            <p:nvPr/>
          </p:nvSpPr>
          <p:spPr>
            <a:xfrm>
              <a:off x="6236692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301F5F9-9126-405C-8287-5A91AAE13B34}"/>
                </a:ext>
              </a:extLst>
            </p:cNvPr>
            <p:cNvSpPr/>
            <p:nvPr/>
          </p:nvSpPr>
          <p:spPr>
            <a:xfrm>
              <a:off x="6368278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9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464637" y="4676792"/>
            <a:ext cx="176797" cy="294667"/>
            <a:chOff x="6464637" y="4676792"/>
            <a:chExt cx="176797" cy="294667"/>
          </a:xfrm>
          <a:solidFill>
            <a:srgbClr val="3B3838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8C9DDAA-D172-4012-AD53-D1016195FC55}"/>
                </a:ext>
              </a:extLst>
            </p:cNvPr>
            <p:cNvSpPr/>
            <p:nvPr/>
          </p:nvSpPr>
          <p:spPr>
            <a:xfrm>
              <a:off x="6464637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612A5B2-56CF-41C2-AA2D-4090DB6ACB9F}"/>
                </a:ext>
              </a:extLst>
            </p:cNvPr>
            <p:cNvSpPr/>
            <p:nvPr/>
          </p:nvSpPr>
          <p:spPr>
            <a:xfrm>
              <a:off x="6596223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2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692583" y="4676792"/>
            <a:ext cx="176797" cy="294667"/>
            <a:chOff x="6692583" y="4676792"/>
            <a:chExt cx="176797" cy="294667"/>
          </a:xfrm>
          <a:solidFill>
            <a:srgbClr val="3B3838"/>
          </a:solidFill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3D4ECD4-FBEA-4B6B-9658-D3A076CA0E48}"/>
                </a:ext>
              </a:extLst>
            </p:cNvPr>
            <p:cNvSpPr/>
            <p:nvPr/>
          </p:nvSpPr>
          <p:spPr>
            <a:xfrm>
              <a:off x="6692583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9B1FAE3-78FB-4AC8-9862-57AA4208C355}"/>
                </a:ext>
              </a:extLst>
            </p:cNvPr>
            <p:cNvSpPr/>
            <p:nvPr/>
          </p:nvSpPr>
          <p:spPr>
            <a:xfrm>
              <a:off x="6824169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5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6920529" y="4676792"/>
            <a:ext cx="176797" cy="294667"/>
            <a:chOff x="6920529" y="4676792"/>
            <a:chExt cx="176797" cy="294667"/>
          </a:xfrm>
          <a:solidFill>
            <a:srgbClr val="3B3838"/>
          </a:solidFill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CA12645-9739-4863-AA75-F48F2D31D1E0}"/>
                </a:ext>
              </a:extLst>
            </p:cNvPr>
            <p:cNvSpPr/>
            <p:nvPr/>
          </p:nvSpPr>
          <p:spPr>
            <a:xfrm>
              <a:off x="6920529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0626A5-3F14-4770-B267-FFC00F3E4456}"/>
                </a:ext>
              </a:extLst>
            </p:cNvPr>
            <p:cNvSpPr/>
            <p:nvPr/>
          </p:nvSpPr>
          <p:spPr>
            <a:xfrm>
              <a:off x="7052115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148475" y="4676792"/>
            <a:ext cx="176797" cy="294667"/>
            <a:chOff x="7148475" y="4676792"/>
            <a:chExt cx="176797" cy="294667"/>
          </a:xfrm>
          <a:solidFill>
            <a:srgbClr val="3B3838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43A05E2-BCD0-48D8-85C2-FC19FC758222}"/>
                </a:ext>
              </a:extLst>
            </p:cNvPr>
            <p:cNvSpPr/>
            <p:nvPr/>
          </p:nvSpPr>
          <p:spPr>
            <a:xfrm>
              <a:off x="7148475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CA55709-EA8B-4893-95B2-86A45FF44688}"/>
                </a:ext>
              </a:extLst>
            </p:cNvPr>
            <p:cNvSpPr/>
            <p:nvPr/>
          </p:nvSpPr>
          <p:spPr>
            <a:xfrm>
              <a:off x="7280061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604367" y="4676792"/>
            <a:ext cx="176797" cy="294667"/>
            <a:chOff x="7604367" y="4676792"/>
            <a:chExt cx="176797" cy="294667"/>
          </a:xfrm>
          <a:solidFill>
            <a:srgbClr val="3B3838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4651A9B-83E7-4B45-B902-2EC827F64A50}"/>
                </a:ext>
              </a:extLst>
            </p:cNvPr>
            <p:cNvSpPr/>
            <p:nvPr/>
          </p:nvSpPr>
          <p:spPr>
            <a:xfrm>
              <a:off x="7604367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90501D4-26D7-43C9-9C0C-E6F036E13006}"/>
                </a:ext>
              </a:extLst>
            </p:cNvPr>
            <p:cNvSpPr/>
            <p:nvPr/>
          </p:nvSpPr>
          <p:spPr>
            <a:xfrm>
              <a:off x="7735953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4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376421" y="4676792"/>
            <a:ext cx="176797" cy="294667"/>
            <a:chOff x="7376421" y="4676792"/>
            <a:chExt cx="176797" cy="294667"/>
          </a:xfrm>
          <a:solidFill>
            <a:srgbClr val="3B3838"/>
          </a:solidFill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1D296EE-BE6A-4ED5-8AAB-C6D47FDBDBF0}"/>
                </a:ext>
              </a:extLst>
            </p:cNvPr>
            <p:cNvSpPr/>
            <p:nvPr/>
          </p:nvSpPr>
          <p:spPr>
            <a:xfrm>
              <a:off x="7376421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193A08F-4EEE-494C-B6F6-853128E39ED9}"/>
                </a:ext>
              </a:extLst>
            </p:cNvPr>
            <p:cNvSpPr/>
            <p:nvPr/>
          </p:nvSpPr>
          <p:spPr>
            <a:xfrm>
              <a:off x="7508007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7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832313" y="4676792"/>
            <a:ext cx="176797" cy="294667"/>
            <a:chOff x="7832313" y="4676792"/>
            <a:chExt cx="176797" cy="294667"/>
          </a:xfrm>
          <a:solidFill>
            <a:srgbClr val="3B3838"/>
          </a:solidFill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E47211F-36F5-4438-9EEC-5C79839A5F11}"/>
                </a:ext>
              </a:extLst>
            </p:cNvPr>
            <p:cNvSpPr/>
            <p:nvPr/>
          </p:nvSpPr>
          <p:spPr>
            <a:xfrm>
              <a:off x="7832313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EBC70E1-CDBA-434C-8D8F-1A6466C1B466}"/>
                </a:ext>
              </a:extLst>
            </p:cNvPr>
            <p:cNvSpPr/>
            <p:nvPr/>
          </p:nvSpPr>
          <p:spPr>
            <a:xfrm>
              <a:off x="7963899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0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8060259" y="4676792"/>
            <a:ext cx="176797" cy="294667"/>
            <a:chOff x="8060259" y="4676792"/>
            <a:chExt cx="176797" cy="294667"/>
          </a:xfrm>
          <a:solidFill>
            <a:srgbClr val="3B3838"/>
          </a:solidFill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B1160DF-6B63-414D-8439-052C3902B746}"/>
                </a:ext>
              </a:extLst>
            </p:cNvPr>
            <p:cNvSpPr/>
            <p:nvPr/>
          </p:nvSpPr>
          <p:spPr>
            <a:xfrm>
              <a:off x="8060259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5CB3317-845F-4C53-8BE4-D95C7DC116BD}"/>
                </a:ext>
              </a:extLst>
            </p:cNvPr>
            <p:cNvSpPr/>
            <p:nvPr/>
          </p:nvSpPr>
          <p:spPr>
            <a:xfrm>
              <a:off x="8191845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84C6FE2-DEA4-4952-9106-7F6BA3D1347C}"/>
              </a:ext>
            </a:extLst>
          </p:cNvPr>
          <p:cNvSpPr/>
          <p:nvPr/>
        </p:nvSpPr>
        <p:spPr>
          <a:xfrm rot="10800000" flipV="1">
            <a:off x="6325090" y="5229977"/>
            <a:ext cx="1827520" cy="0"/>
          </a:xfrm>
          <a:custGeom>
            <a:avLst/>
            <a:gdLst>
              <a:gd name="connsiteX0" fmla="*/ 28 w 1827520"/>
              <a:gd name="connsiteY0" fmla="*/ 468 h 0"/>
              <a:gd name="connsiteX1" fmla="*/ 1827548 w 1827520"/>
              <a:gd name="connsiteY1" fmla="*/ 46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7520">
                <a:moveTo>
                  <a:pt x="28" y="468"/>
                </a:moveTo>
                <a:lnTo>
                  <a:pt x="1827548" y="468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574860A-9746-4E0C-961C-63D1C3653ECA}"/>
              </a:ext>
            </a:extLst>
          </p:cNvPr>
          <p:cNvSpPr/>
          <p:nvPr/>
        </p:nvSpPr>
        <p:spPr>
          <a:xfrm rot="10800000" flipV="1">
            <a:off x="6553035" y="4974233"/>
            <a:ext cx="707" cy="258344"/>
          </a:xfrm>
          <a:custGeom>
            <a:avLst/>
            <a:gdLst>
              <a:gd name="connsiteX0" fmla="*/ 68 w 707"/>
              <a:gd name="connsiteY0" fmla="*/ 422 h 258344"/>
              <a:gd name="connsiteX1" fmla="*/ 776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68" y="422"/>
                </a:moveTo>
                <a:lnTo>
                  <a:pt x="776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814CBEE7-C89F-4279-81E6-E4533B9A20D7}"/>
              </a:ext>
            </a:extLst>
          </p:cNvPr>
          <p:cNvSpPr/>
          <p:nvPr/>
        </p:nvSpPr>
        <p:spPr>
          <a:xfrm rot="10800000" flipV="1">
            <a:off x="6786540" y="4974233"/>
            <a:ext cx="707" cy="258344"/>
          </a:xfrm>
          <a:custGeom>
            <a:avLst/>
            <a:gdLst>
              <a:gd name="connsiteX0" fmla="*/ 110 w 707"/>
              <a:gd name="connsiteY0" fmla="*/ 422 h 258344"/>
              <a:gd name="connsiteX1" fmla="*/ 818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110" y="422"/>
                </a:moveTo>
                <a:lnTo>
                  <a:pt x="818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F74087AA-C08D-4440-B740-20E25C04D3C2}"/>
              </a:ext>
            </a:extLst>
          </p:cNvPr>
          <p:cNvSpPr/>
          <p:nvPr/>
        </p:nvSpPr>
        <p:spPr>
          <a:xfrm rot="10800000" flipV="1">
            <a:off x="7014486" y="4974233"/>
            <a:ext cx="707" cy="258344"/>
          </a:xfrm>
          <a:custGeom>
            <a:avLst/>
            <a:gdLst>
              <a:gd name="connsiteX0" fmla="*/ 151 w 707"/>
              <a:gd name="connsiteY0" fmla="*/ 422 h 258344"/>
              <a:gd name="connsiteX1" fmla="*/ 859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151" y="422"/>
                </a:moveTo>
                <a:lnTo>
                  <a:pt x="859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80A4A589-7D16-4ADB-82D1-2469EA0A4D8A}"/>
              </a:ext>
            </a:extLst>
          </p:cNvPr>
          <p:cNvSpPr/>
          <p:nvPr/>
        </p:nvSpPr>
        <p:spPr>
          <a:xfrm rot="10800000" flipV="1">
            <a:off x="7236872" y="4974233"/>
            <a:ext cx="707" cy="258344"/>
          </a:xfrm>
          <a:custGeom>
            <a:avLst/>
            <a:gdLst>
              <a:gd name="connsiteX0" fmla="*/ 191 w 707"/>
              <a:gd name="connsiteY0" fmla="*/ 422 h 258344"/>
              <a:gd name="connsiteX1" fmla="*/ 899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191" y="422"/>
                </a:moveTo>
                <a:lnTo>
                  <a:pt x="899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AF650D4D-D8EA-4338-B6D7-BC8A67C4EC18}"/>
              </a:ext>
            </a:extLst>
          </p:cNvPr>
          <p:cNvSpPr/>
          <p:nvPr/>
        </p:nvSpPr>
        <p:spPr>
          <a:xfrm rot="10800000" flipV="1">
            <a:off x="7464818" y="4974233"/>
            <a:ext cx="707" cy="258344"/>
          </a:xfrm>
          <a:custGeom>
            <a:avLst/>
            <a:gdLst>
              <a:gd name="connsiteX0" fmla="*/ 232 w 707"/>
              <a:gd name="connsiteY0" fmla="*/ 422 h 258344"/>
              <a:gd name="connsiteX1" fmla="*/ 940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232" y="422"/>
                </a:moveTo>
                <a:lnTo>
                  <a:pt x="940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1CFD86A-FFE1-47C8-81F1-0F2098B2FE5C}"/>
              </a:ext>
            </a:extLst>
          </p:cNvPr>
          <p:cNvSpPr/>
          <p:nvPr/>
        </p:nvSpPr>
        <p:spPr>
          <a:xfrm rot="10800000" flipV="1">
            <a:off x="7698324" y="4974233"/>
            <a:ext cx="707" cy="258344"/>
          </a:xfrm>
          <a:custGeom>
            <a:avLst/>
            <a:gdLst>
              <a:gd name="connsiteX0" fmla="*/ 274 w 707"/>
              <a:gd name="connsiteY0" fmla="*/ 422 h 258344"/>
              <a:gd name="connsiteX1" fmla="*/ 982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274" y="422"/>
                </a:moveTo>
                <a:lnTo>
                  <a:pt x="982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477EF2B7-5F0F-4961-8628-9CBEECF19509}"/>
              </a:ext>
            </a:extLst>
          </p:cNvPr>
          <p:cNvSpPr/>
          <p:nvPr/>
        </p:nvSpPr>
        <p:spPr>
          <a:xfrm rot="10800000" flipV="1">
            <a:off x="7926270" y="4974233"/>
            <a:ext cx="707" cy="258344"/>
          </a:xfrm>
          <a:custGeom>
            <a:avLst/>
            <a:gdLst>
              <a:gd name="connsiteX0" fmla="*/ 315 w 707"/>
              <a:gd name="connsiteY0" fmla="*/ 422 h 258344"/>
              <a:gd name="connsiteX1" fmla="*/ 1023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315" y="422"/>
                </a:moveTo>
                <a:lnTo>
                  <a:pt x="1023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8230B8A7-A0BC-4A87-8BB1-5B09D114A7AE}"/>
              </a:ext>
            </a:extLst>
          </p:cNvPr>
          <p:cNvSpPr/>
          <p:nvPr/>
        </p:nvSpPr>
        <p:spPr>
          <a:xfrm rot="10800000" flipV="1">
            <a:off x="8148656" y="4974233"/>
            <a:ext cx="707" cy="258344"/>
          </a:xfrm>
          <a:custGeom>
            <a:avLst/>
            <a:gdLst>
              <a:gd name="connsiteX0" fmla="*/ 355 w 707"/>
              <a:gd name="connsiteY0" fmla="*/ 422 h 258344"/>
              <a:gd name="connsiteX1" fmla="*/ 1063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355" y="422"/>
                </a:moveTo>
                <a:lnTo>
                  <a:pt x="1063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C6932A5-9F81-4EF6-9FC0-879A8A8CB71E}"/>
              </a:ext>
            </a:extLst>
          </p:cNvPr>
          <p:cNvSpPr/>
          <p:nvPr/>
        </p:nvSpPr>
        <p:spPr>
          <a:xfrm>
            <a:off x="7537098" y="3200703"/>
            <a:ext cx="55597" cy="288101"/>
          </a:xfrm>
          <a:custGeom>
            <a:avLst/>
            <a:gdLst>
              <a:gd name="connsiteX0" fmla="*/ 29504 w 55597"/>
              <a:gd name="connsiteY0" fmla="*/ -164 h 288101"/>
              <a:gd name="connsiteX1" fmla="*/ 29504 w 55597"/>
              <a:gd name="connsiteY1" fmla="*/ 284262 h 288101"/>
              <a:gd name="connsiteX2" fmla="*/ 25801 w 55597"/>
              <a:gd name="connsiteY2" fmla="*/ 284262 h 288101"/>
              <a:gd name="connsiteX3" fmla="*/ 25801 w 55597"/>
              <a:gd name="connsiteY3" fmla="*/ -164 h 288101"/>
              <a:gd name="connsiteX4" fmla="*/ 55201 w 55597"/>
              <a:gd name="connsiteY4" fmla="*/ 240719 h 288101"/>
              <a:gd name="connsiteX5" fmla="*/ 27653 w 55597"/>
              <a:gd name="connsiteY5" fmla="*/ 287937 h 288101"/>
              <a:gd name="connsiteX6" fmla="*/ 110 w 55597"/>
              <a:gd name="connsiteY6" fmla="*/ 240719 h 288101"/>
              <a:gd name="connsiteX7" fmla="*/ 777 w 55597"/>
              <a:gd name="connsiteY7" fmla="*/ 238184 h 288101"/>
              <a:gd name="connsiteX8" fmla="*/ 3307 w 55597"/>
              <a:gd name="connsiteY8" fmla="*/ 238851 h 288101"/>
              <a:gd name="connsiteX9" fmla="*/ 29254 w 55597"/>
              <a:gd name="connsiteY9" fmla="*/ 283328 h 288101"/>
              <a:gd name="connsiteX10" fmla="*/ 26052 w 55597"/>
              <a:gd name="connsiteY10" fmla="*/ 283328 h 288101"/>
              <a:gd name="connsiteX11" fmla="*/ 51999 w 55597"/>
              <a:gd name="connsiteY11" fmla="*/ 238851 h 288101"/>
              <a:gd name="connsiteX12" fmla="*/ 54534 w 55597"/>
              <a:gd name="connsiteY12" fmla="*/ 238184 h 288101"/>
              <a:gd name="connsiteX13" fmla="*/ 55201 w 55597"/>
              <a:gd name="connsiteY13" fmla="*/ 240719 h 28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597" h="288101">
                <a:moveTo>
                  <a:pt x="29504" y="-164"/>
                </a:moveTo>
                <a:lnTo>
                  <a:pt x="29504" y="284262"/>
                </a:lnTo>
                <a:lnTo>
                  <a:pt x="25801" y="284262"/>
                </a:lnTo>
                <a:lnTo>
                  <a:pt x="25801" y="-164"/>
                </a:lnTo>
                <a:close/>
                <a:moveTo>
                  <a:pt x="55201" y="240719"/>
                </a:moveTo>
                <a:lnTo>
                  <a:pt x="27653" y="287937"/>
                </a:lnTo>
                <a:lnTo>
                  <a:pt x="110" y="240719"/>
                </a:lnTo>
                <a:cubicBezTo>
                  <a:pt x="-407" y="239835"/>
                  <a:pt x="-107" y="238701"/>
                  <a:pt x="777" y="238184"/>
                </a:cubicBezTo>
                <a:cubicBezTo>
                  <a:pt x="1662" y="237667"/>
                  <a:pt x="2796" y="237967"/>
                  <a:pt x="3307" y="238851"/>
                </a:cubicBezTo>
                <a:lnTo>
                  <a:pt x="29254" y="283328"/>
                </a:lnTo>
                <a:lnTo>
                  <a:pt x="26052" y="283328"/>
                </a:lnTo>
                <a:lnTo>
                  <a:pt x="51999" y="238851"/>
                </a:lnTo>
                <a:cubicBezTo>
                  <a:pt x="52516" y="237967"/>
                  <a:pt x="53650" y="237667"/>
                  <a:pt x="54534" y="238184"/>
                </a:cubicBezTo>
                <a:cubicBezTo>
                  <a:pt x="55418" y="238701"/>
                  <a:pt x="55718" y="239835"/>
                  <a:pt x="55201" y="240719"/>
                </a:cubicBezTo>
                <a:close/>
              </a:path>
            </a:pathLst>
          </a:custGeom>
          <a:solidFill>
            <a:srgbClr val="000000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F11E6375-A111-410E-9596-9AEB1EF9FE4A}"/>
              </a:ext>
            </a:extLst>
          </p:cNvPr>
          <p:cNvSpPr/>
          <p:nvPr/>
        </p:nvSpPr>
        <p:spPr>
          <a:xfrm>
            <a:off x="7006148" y="5065967"/>
            <a:ext cx="450332" cy="222386"/>
          </a:xfrm>
          <a:custGeom>
            <a:avLst/>
            <a:gdLst>
              <a:gd name="connsiteX0" fmla="*/ -143 w 450332"/>
              <a:gd name="connsiteY0" fmla="*/ -164 h 222386"/>
              <a:gd name="connsiteX1" fmla="*/ 450189 w 450332"/>
              <a:gd name="connsiteY1" fmla="*/ -164 h 222386"/>
              <a:gd name="connsiteX2" fmla="*/ 450189 w 450332"/>
              <a:gd name="connsiteY2" fmla="*/ 222222 h 222386"/>
              <a:gd name="connsiteX3" fmla="*/ -143 w 450332"/>
              <a:gd name="connsiteY3" fmla="*/ 222222 h 2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32" h="222386">
                <a:moveTo>
                  <a:pt x="-143" y="-164"/>
                </a:moveTo>
                <a:lnTo>
                  <a:pt x="450189" y="-164"/>
                </a:lnTo>
                <a:lnTo>
                  <a:pt x="450189" y="222222"/>
                </a:lnTo>
                <a:lnTo>
                  <a:pt x="-143" y="22222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4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006148" y="5072824"/>
            <a:ext cx="289102" cy="136396"/>
            <a:chOff x="7006148" y="5072824"/>
            <a:chExt cx="289102" cy="136396"/>
          </a:xfrm>
          <a:solidFill>
            <a:srgbClr val="3B3838"/>
          </a:solidFill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339A90C-EC05-47B1-B841-D16CEB14234C}"/>
                </a:ext>
              </a:extLst>
            </p:cNvPr>
            <p:cNvSpPr/>
            <p:nvPr/>
          </p:nvSpPr>
          <p:spPr>
            <a:xfrm>
              <a:off x="7006148" y="5072824"/>
              <a:ext cx="289102" cy="136396"/>
            </a:xfrm>
            <a:custGeom>
              <a:avLst/>
              <a:gdLst>
                <a:gd name="connsiteX0" fmla="*/ 285017 w 289102"/>
                <a:gd name="connsiteY0" fmla="*/ 17691 h 136396"/>
                <a:gd name="connsiteX1" fmla="*/ 270337 w 289102"/>
                <a:gd name="connsiteY1" fmla="*/ 17691 h 136396"/>
                <a:gd name="connsiteX2" fmla="*/ 270337 w 289102"/>
                <a:gd name="connsiteY2" fmla="*/ 4742 h 136396"/>
                <a:gd name="connsiteX3" fmla="*/ 266101 w 289102"/>
                <a:gd name="connsiteY3" fmla="*/ 425 h 136396"/>
                <a:gd name="connsiteX4" fmla="*/ 23301 w 289102"/>
                <a:gd name="connsiteY4" fmla="*/ 425 h 136396"/>
                <a:gd name="connsiteX5" fmla="*/ 19066 w 289102"/>
                <a:gd name="connsiteY5" fmla="*/ 4742 h 136396"/>
                <a:gd name="connsiteX6" fmla="*/ 19066 w 289102"/>
                <a:gd name="connsiteY6" fmla="*/ 17691 h 136396"/>
                <a:gd name="connsiteX7" fmla="*/ 4385 w 289102"/>
                <a:gd name="connsiteY7" fmla="*/ 17691 h 136396"/>
                <a:gd name="connsiteX8" fmla="*/ 150 w 289102"/>
                <a:gd name="connsiteY8" fmla="*/ 22007 h 136396"/>
                <a:gd name="connsiteX9" fmla="*/ 150 w 289102"/>
                <a:gd name="connsiteY9" fmla="*/ 87040 h 136396"/>
                <a:gd name="connsiteX10" fmla="*/ 4385 w 289102"/>
                <a:gd name="connsiteY10" fmla="*/ 91356 h 136396"/>
                <a:gd name="connsiteX11" fmla="*/ 8620 w 289102"/>
                <a:gd name="connsiteY11" fmla="*/ 87040 h 136396"/>
                <a:gd name="connsiteX12" fmla="*/ 8620 w 289102"/>
                <a:gd name="connsiteY12" fmla="*/ 26324 h 136396"/>
                <a:gd name="connsiteX13" fmla="*/ 36100 w 289102"/>
                <a:gd name="connsiteY13" fmla="*/ 26324 h 136396"/>
                <a:gd name="connsiteX14" fmla="*/ 40335 w 289102"/>
                <a:gd name="connsiteY14" fmla="*/ 22007 h 136396"/>
                <a:gd name="connsiteX15" fmla="*/ 36100 w 289102"/>
                <a:gd name="connsiteY15" fmla="*/ 17691 h 136396"/>
                <a:gd name="connsiteX16" fmla="*/ 27536 w 289102"/>
                <a:gd name="connsiteY16" fmla="*/ 17691 h 136396"/>
                <a:gd name="connsiteX17" fmla="*/ 27536 w 289102"/>
                <a:gd name="connsiteY17" fmla="*/ 9059 h 136396"/>
                <a:gd name="connsiteX18" fmla="*/ 261866 w 289102"/>
                <a:gd name="connsiteY18" fmla="*/ 9059 h 136396"/>
                <a:gd name="connsiteX19" fmla="*/ 261866 w 289102"/>
                <a:gd name="connsiteY19" fmla="*/ 17691 h 136396"/>
                <a:gd name="connsiteX20" fmla="*/ 54357 w 289102"/>
                <a:gd name="connsiteY20" fmla="*/ 17691 h 136396"/>
                <a:gd name="connsiteX21" fmla="*/ 50122 w 289102"/>
                <a:gd name="connsiteY21" fmla="*/ 22007 h 136396"/>
                <a:gd name="connsiteX22" fmla="*/ 54357 w 289102"/>
                <a:gd name="connsiteY22" fmla="*/ 26324 h 136396"/>
                <a:gd name="connsiteX23" fmla="*/ 280783 w 289102"/>
                <a:gd name="connsiteY23" fmla="*/ 26324 h 136396"/>
                <a:gd name="connsiteX24" fmla="*/ 280783 w 289102"/>
                <a:gd name="connsiteY24" fmla="*/ 110924 h 136396"/>
                <a:gd name="connsiteX25" fmla="*/ 253256 w 289102"/>
                <a:gd name="connsiteY25" fmla="*/ 110924 h 136396"/>
                <a:gd name="connsiteX26" fmla="*/ 249021 w 289102"/>
                <a:gd name="connsiteY26" fmla="*/ 115240 h 136396"/>
                <a:gd name="connsiteX27" fmla="*/ 253256 w 289102"/>
                <a:gd name="connsiteY27" fmla="*/ 119557 h 136396"/>
                <a:gd name="connsiteX28" fmla="*/ 261866 w 289102"/>
                <a:gd name="connsiteY28" fmla="*/ 119557 h 136396"/>
                <a:gd name="connsiteX29" fmla="*/ 261866 w 289102"/>
                <a:gd name="connsiteY29" fmla="*/ 128189 h 136396"/>
                <a:gd name="connsiteX30" fmla="*/ 27536 w 289102"/>
                <a:gd name="connsiteY30" fmla="*/ 128189 h 136396"/>
                <a:gd name="connsiteX31" fmla="*/ 27536 w 289102"/>
                <a:gd name="connsiteY31" fmla="*/ 119557 h 136396"/>
                <a:gd name="connsiteX32" fmla="*/ 234904 w 289102"/>
                <a:gd name="connsiteY32" fmla="*/ 119557 h 136396"/>
                <a:gd name="connsiteX33" fmla="*/ 239139 w 289102"/>
                <a:gd name="connsiteY33" fmla="*/ 115240 h 136396"/>
                <a:gd name="connsiteX34" fmla="*/ 234904 w 289102"/>
                <a:gd name="connsiteY34" fmla="*/ 110924 h 136396"/>
                <a:gd name="connsiteX35" fmla="*/ 8620 w 289102"/>
                <a:gd name="connsiteY35" fmla="*/ 110924 h 136396"/>
                <a:gd name="connsiteX36" fmla="*/ 8620 w 289102"/>
                <a:gd name="connsiteY36" fmla="*/ 105456 h 136396"/>
                <a:gd name="connsiteX37" fmla="*/ 4385 w 289102"/>
                <a:gd name="connsiteY37" fmla="*/ 101140 h 136396"/>
                <a:gd name="connsiteX38" fmla="*/ 150 w 289102"/>
                <a:gd name="connsiteY38" fmla="*/ 105456 h 136396"/>
                <a:gd name="connsiteX39" fmla="*/ 150 w 289102"/>
                <a:gd name="connsiteY39" fmla="*/ 115240 h 136396"/>
                <a:gd name="connsiteX40" fmla="*/ 4385 w 289102"/>
                <a:gd name="connsiteY40" fmla="*/ 119557 h 136396"/>
                <a:gd name="connsiteX41" fmla="*/ 19066 w 289102"/>
                <a:gd name="connsiteY41" fmla="*/ 119557 h 136396"/>
                <a:gd name="connsiteX42" fmla="*/ 19066 w 289102"/>
                <a:gd name="connsiteY42" fmla="*/ 132505 h 136396"/>
                <a:gd name="connsiteX43" fmla="*/ 23301 w 289102"/>
                <a:gd name="connsiteY43" fmla="*/ 136822 h 136396"/>
                <a:gd name="connsiteX44" fmla="*/ 266101 w 289102"/>
                <a:gd name="connsiteY44" fmla="*/ 136822 h 136396"/>
                <a:gd name="connsiteX45" fmla="*/ 270337 w 289102"/>
                <a:gd name="connsiteY45" fmla="*/ 132505 h 136396"/>
                <a:gd name="connsiteX46" fmla="*/ 270337 w 289102"/>
                <a:gd name="connsiteY46" fmla="*/ 119557 h 136396"/>
                <a:gd name="connsiteX47" fmla="*/ 285017 w 289102"/>
                <a:gd name="connsiteY47" fmla="*/ 119557 h 136396"/>
                <a:gd name="connsiteX48" fmla="*/ 289252 w 289102"/>
                <a:gd name="connsiteY48" fmla="*/ 115240 h 136396"/>
                <a:gd name="connsiteX49" fmla="*/ 289252 w 289102"/>
                <a:gd name="connsiteY49" fmla="*/ 22007 h 136396"/>
                <a:gd name="connsiteX50" fmla="*/ 285017 w 289102"/>
                <a:gd name="connsiteY50" fmla="*/ 17691 h 13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9102" h="136396">
                  <a:moveTo>
                    <a:pt x="285017" y="17691"/>
                  </a:moveTo>
                  <a:lnTo>
                    <a:pt x="270337" y="17691"/>
                  </a:lnTo>
                  <a:lnTo>
                    <a:pt x="270337" y="4742"/>
                  </a:lnTo>
                  <a:cubicBezTo>
                    <a:pt x="270337" y="2358"/>
                    <a:pt x="268440" y="425"/>
                    <a:pt x="266101" y="425"/>
                  </a:cubicBezTo>
                  <a:lnTo>
                    <a:pt x="23301" y="425"/>
                  </a:lnTo>
                  <a:cubicBezTo>
                    <a:pt x="20962" y="425"/>
                    <a:pt x="19066" y="2358"/>
                    <a:pt x="19066" y="4742"/>
                  </a:cubicBezTo>
                  <a:lnTo>
                    <a:pt x="19066" y="17691"/>
                  </a:lnTo>
                  <a:lnTo>
                    <a:pt x="4385" y="17691"/>
                  </a:lnTo>
                  <a:cubicBezTo>
                    <a:pt x="2046" y="17691"/>
                    <a:pt x="150" y="19624"/>
                    <a:pt x="150" y="22007"/>
                  </a:cubicBezTo>
                  <a:lnTo>
                    <a:pt x="150" y="87040"/>
                  </a:lnTo>
                  <a:cubicBezTo>
                    <a:pt x="150" y="89424"/>
                    <a:pt x="2046" y="91356"/>
                    <a:pt x="4385" y="91356"/>
                  </a:cubicBezTo>
                  <a:cubicBezTo>
                    <a:pt x="6724" y="91356"/>
                    <a:pt x="8620" y="89424"/>
                    <a:pt x="8620" y="87040"/>
                  </a:cubicBezTo>
                  <a:lnTo>
                    <a:pt x="8620" y="26324"/>
                  </a:lnTo>
                  <a:lnTo>
                    <a:pt x="36100" y="26324"/>
                  </a:lnTo>
                  <a:cubicBezTo>
                    <a:pt x="38439" y="26324"/>
                    <a:pt x="40335" y="24391"/>
                    <a:pt x="40335" y="22007"/>
                  </a:cubicBezTo>
                  <a:cubicBezTo>
                    <a:pt x="40335" y="19624"/>
                    <a:pt x="38439" y="17691"/>
                    <a:pt x="36100" y="17691"/>
                  </a:cubicBezTo>
                  <a:lnTo>
                    <a:pt x="27536" y="17691"/>
                  </a:lnTo>
                  <a:lnTo>
                    <a:pt x="27536" y="9059"/>
                  </a:lnTo>
                  <a:lnTo>
                    <a:pt x="261866" y="9059"/>
                  </a:lnTo>
                  <a:lnTo>
                    <a:pt x="261866" y="17691"/>
                  </a:lnTo>
                  <a:lnTo>
                    <a:pt x="54357" y="17691"/>
                  </a:lnTo>
                  <a:cubicBezTo>
                    <a:pt x="52018" y="17691"/>
                    <a:pt x="50122" y="19624"/>
                    <a:pt x="50122" y="22007"/>
                  </a:cubicBezTo>
                  <a:cubicBezTo>
                    <a:pt x="50122" y="24391"/>
                    <a:pt x="52018" y="26324"/>
                    <a:pt x="54357" y="26324"/>
                  </a:cubicBezTo>
                  <a:lnTo>
                    <a:pt x="280783" y="26324"/>
                  </a:lnTo>
                  <a:lnTo>
                    <a:pt x="280783" y="110924"/>
                  </a:lnTo>
                  <a:lnTo>
                    <a:pt x="253256" y="110924"/>
                  </a:lnTo>
                  <a:cubicBezTo>
                    <a:pt x="250917" y="110924"/>
                    <a:pt x="249021" y="112856"/>
                    <a:pt x="249021" y="115240"/>
                  </a:cubicBezTo>
                  <a:cubicBezTo>
                    <a:pt x="249021" y="117624"/>
                    <a:pt x="250917" y="119557"/>
                    <a:pt x="253256" y="119557"/>
                  </a:cubicBezTo>
                  <a:lnTo>
                    <a:pt x="261866" y="119557"/>
                  </a:lnTo>
                  <a:lnTo>
                    <a:pt x="261866" y="128189"/>
                  </a:lnTo>
                  <a:lnTo>
                    <a:pt x="27536" y="128189"/>
                  </a:lnTo>
                  <a:lnTo>
                    <a:pt x="27536" y="119557"/>
                  </a:lnTo>
                  <a:lnTo>
                    <a:pt x="234904" y="119557"/>
                  </a:lnTo>
                  <a:cubicBezTo>
                    <a:pt x="237243" y="119557"/>
                    <a:pt x="239139" y="117624"/>
                    <a:pt x="239139" y="115240"/>
                  </a:cubicBezTo>
                  <a:cubicBezTo>
                    <a:pt x="239139" y="112856"/>
                    <a:pt x="237243" y="110924"/>
                    <a:pt x="234904" y="110924"/>
                  </a:cubicBezTo>
                  <a:lnTo>
                    <a:pt x="8620" y="110924"/>
                  </a:lnTo>
                  <a:lnTo>
                    <a:pt x="8620" y="105456"/>
                  </a:lnTo>
                  <a:cubicBezTo>
                    <a:pt x="8620" y="103073"/>
                    <a:pt x="6724" y="101140"/>
                    <a:pt x="4385" y="101140"/>
                  </a:cubicBezTo>
                  <a:cubicBezTo>
                    <a:pt x="2046" y="101140"/>
                    <a:pt x="150" y="103073"/>
                    <a:pt x="150" y="105456"/>
                  </a:cubicBezTo>
                  <a:lnTo>
                    <a:pt x="150" y="115240"/>
                  </a:lnTo>
                  <a:cubicBezTo>
                    <a:pt x="150" y="117624"/>
                    <a:pt x="2046" y="119557"/>
                    <a:pt x="4385" y="119557"/>
                  </a:cubicBezTo>
                  <a:lnTo>
                    <a:pt x="19066" y="119557"/>
                  </a:lnTo>
                  <a:lnTo>
                    <a:pt x="19066" y="132505"/>
                  </a:lnTo>
                  <a:cubicBezTo>
                    <a:pt x="19066" y="134889"/>
                    <a:pt x="20962" y="136822"/>
                    <a:pt x="23301" y="136822"/>
                  </a:cubicBezTo>
                  <a:lnTo>
                    <a:pt x="266101" y="136822"/>
                  </a:lnTo>
                  <a:cubicBezTo>
                    <a:pt x="268440" y="136822"/>
                    <a:pt x="270337" y="134889"/>
                    <a:pt x="270337" y="132505"/>
                  </a:cubicBezTo>
                  <a:lnTo>
                    <a:pt x="270337" y="119557"/>
                  </a:lnTo>
                  <a:lnTo>
                    <a:pt x="285017" y="119557"/>
                  </a:lnTo>
                  <a:cubicBezTo>
                    <a:pt x="287356" y="119557"/>
                    <a:pt x="289252" y="117624"/>
                    <a:pt x="289252" y="115240"/>
                  </a:cubicBezTo>
                  <a:lnTo>
                    <a:pt x="289252" y="22007"/>
                  </a:lnTo>
                  <a:cubicBezTo>
                    <a:pt x="289252" y="19624"/>
                    <a:pt x="287356" y="17691"/>
                    <a:pt x="285017" y="17691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C880801-E914-4DA9-8040-896F6F22BAD0}"/>
                </a:ext>
              </a:extLst>
            </p:cNvPr>
            <p:cNvSpPr/>
            <p:nvPr/>
          </p:nvSpPr>
          <p:spPr>
            <a:xfrm>
              <a:off x="7126740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1 w 46866"/>
                <a:gd name="connsiteY7" fmla="*/ 45891 h 45465"/>
                <a:gd name="connsiteX8" fmla="*/ 35296 w 46866"/>
                <a:gd name="connsiteY8" fmla="*/ 45891 h 45465"/>
                <a:gd name="connsiteX9" fmla="*/ 39531 w 46866"/>
                <a:gd name="connsiteY9" fmla="*/ 41574 h 45465"/>
                <a:gd name="connsiteX10" fmla="*/ 39531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7 w 46866"/>
                <a:gd name="connsiteY15" fmla="*/ 26888 h 45465"/>
                <a:gd name="connsiteX16" fmla="*/ 35296 w 46866"/>
                <a:gd name="connsiteY16" fmla="*/ 26888 h 45465"/>
                <a:gd name="connsiteX17" fmla="*/ 31061 w 46866"/>
                <a:gd name="connsiteY17" fmla="*/ 31205 h 45465"/>
                <a:gd name="connsiteX18" fmla="*/ 31061 w 46866"/>
                <a:gd name="connsiteY18" fmla="*/ 37258 h 45465"/>
                <a:gd name="connsiteX19" fmla="*/ 16107 w 46866"/>
                <a:gd name="connsiteY19" fmla="*/ 37258 h 45465"/>
                <a:gd name="connsiteX20" fmla="*/ 16107 w 46866"/>
                <a:gd name="connsiteY20" fmla="*/ 31205 h 45465"/>
                <a:gd name="connsiteX21" fmla="*/ 11871 w 46866"/>
                <a:gd name="connsiteY21" fmla="*/ 26888 h 45465"/>
                <a:gd name="connsiteX22" fmla="*/ 8621 w 46866"/>
                <a:gd name="connsiteY22" fmla="*/ 26888 h 45465"/>
                <a:gd name="connsiteX23" fmla="*/ 8621 w 46866"/>
                <a:gd name="connsiteY23" fmla="*/ 9058 h 45465"/>
                <a:gd name="connsiteX24" fmla="*/ 38547 w 46866"/>
                <a:gd name="connsiteY24" fmla="*/ 9058 h 45465"/>
                <a:gd name="connsiteX25" fmla="*/ 38547 w 46866"/>
                <a:gd name="connsiteY25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6" y="43958"/>
                    <a:pt x="9532" y="45891"/>
                    <a:pt x="11871" y="45891"/>
                  </a:cubicBezTo>
                  <a:lnTo>
                    <a:pt x="35296" y="45891"/>
                  </a:lnTo>
                  <a:cubicBezTo>
                    <a:pt x="37634" y="45891"/>
                    <a:pt x="39531" y="43958"/>
                    <a:pt x="39531" y="41574"/>
                  </a:cubicBezTo>
                  <a:lnTo>
                    <a:pt x="39531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7" y="26888"/>
                  </a:moveTo>
                  <a:lnTo>
                    <a:pt x="35296" y="26888"/>
                  </a:lnTo>
                  <a:cubicBezTo>
                    <a:pt x="32958" y="26888"/>
                    <a:pt x="31061" y="28821"/>
                    <a:pt x="31061" y="31205"/>
                  </a:cubicBezTo>
                  <a:lnTo>
                    <a:pt x="31061" y="37258"/>
                  </a:lnTo>
                  <a:lnTo>
                    <a:pt x="16107" y="37258"/>
                  </a:lnTo>
                  <a:lnTo>
                    <a:pt x="16107" y="31205"/>
                  </a:lnTo>
                  <a:cubicBezTo>
                    <a:pt x="16107" y="28821"/>
                    <a:pt x="14210" y="26888"/>
                    <a:pt x="11871" y="26888"/>
                  </a:cubicBezTo>
                  <a:lnTo>
                    <a:pt x="8621" y="26888"/>
                  </a:lnTo>
                  <a:lnTo>
                    <a:pt x="8621" y="9058"/>
                  </a:lnTo>
                  <a:lnTo>
                    <a:pt x="38547" y="9058"/>
                  </a:lnTo>
                  <a:lnTo>
                    <a:pt x="38547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75EC3F2-73C3-47C4-9911-D32052004923}"/>
                </a:ext>
              </a:extLst>
            </p:cNvPr>
            <p:cNvSpPr/>
            <p:nvPr/>
          </p:nvSpPr>
          <p:spPr>
            <a:xfrm>
              <a:off x="7074335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0 w 46866"/>
                <a:gd name="connsiteY7" fmla="*/ 45891 h 45465"/>
                <a:gd name="connsiteX8" fmla="*/ 35295 w 46866"/>
                <a:gd name="connsiteY8" fmla="*/ 45891 h 45465"/>
                <a:gd name="connsiteX9" fmla="*/ 39531 w 46866"/>
                <a:gd name="connsiteY9" fmla="*/ 41574 h 45465"/>
                <a:gd name="connsiteX10" fmla="*/ 39531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6 w 46866"/>
                <a:gd name="connsiteY15" fmla="*/ 26888 h 45465"/>
                <a:gd name="connsiteX16" fmla="*/ 35295 w 46866"/>
                <a:gd name="connsiteY16" fmla="*/ 26888 h 45465"/>
                <a:gd name="connsiteX17" fmla="*/ 31061 w 46866"/>
                <a:gd name="connsiteY17" fmla="*/ 31205 h 45465"/>
                <a:gd name="connsiteX18" fmla="*/ 31061 w 46866"/>
                <a:gd name="connsiteY18" fmla="*/ 37258 h 45465"/>
                <a:gd name="connsiteX19" fmla="*/ 16105 w 46866"/>
                <a:gd name="connsiteY19" fmla="*/ 37258 h 45465"/>
                <a:gd name="connsiteX20" fmla="*/ 16105 w 46866"/>
                <a:gd name="connsiteY20" fmla="*/ 31205 h 45465"/>
                <a:gd name="connsiteX21" fmla="*/ 11870 w 46866"/>
                <a:gd name="connsiteY21" fmla="*/ 26888 h 45465"/>
                <a:gd name="connsiteX22" fmla="*/ 8620 w 46866"/>
                <a:gd name="connsiteY22" fmla="*/ 26888 h 45465"/>
                <a:gd name="connsiteX23" fmla="*/ 8620 w 46866"/>
                <a:gd name="connsiteY23" fmla="*/ 9058 h 45465"/>
                <a:gd name="connsiteX24" fmla="*/ 8620 w 46866"/>
                <a:gd name="connsiteY24" fmla="*/ 9058 h 45465"/>
                <a:gd name="connsiteX25" fmla="*/ 38546 w 46866"/>
                <a:gd name="connsiteY25" fmla="*/ 9058 h 45465"/>
                <a:gd name="connsiteX26" fmla="*/ 38546 w 46866"/>
                <a:gd name="connsiteY26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6" y="43958"/>
                    <a:pt x="9531" y="45891"/>
                    <a:pt x="11870" y="45891"/>
                  </a:cubicBezTo>
                  <a:lnTo>
                    <a:pt x="35295" y="45891"/>
                  </a:lnTo>
                  <a:cubicBezTo>
                    <a:pt x="37634" y="45891"/>
                    <a:pt x="39531" y="43958"/>
                    <a:pt x="39531" y="41574"/>
                  </a:cubicBezTo>
                  <a:lnTo>
                    <a:pt x="39531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6" y="26888"/>
                  </a:moveTo>
                  <a:lnTo>
                    <a:pt x="35295" y="26888"/>
                  </a:lnTo>
                  <a:cubicBezTo>
                    <a:pt x="32957" y="26888"/>
                    <a:pt x="31061" y="28821"/>
                    <a:pt x="31061" y="31205"/>
                  </a:cubicBezTo>
                  <a:lnTo>
                    <a:pt x="31061" y="37258"/>
                  </a:lnTo>
                  <a:lnTo>
                    <a:pt x="16105" y="37258"/>
                  </a:lnTo>
                  <a:lnTo>
                    <a:pt x="16105" y="31205"/>
                  </a:lnTo>
                  <a:cubicBezTo>
                    <a:pt x="16105" y="28821"/>
                    <a:pt x="14209" y="26888"/>
                    <a:pt x="11870" y="26888"/>
                  </a:cubicBezTo>
                  <a:lnTo>
                    <a:pt x="8620" y="26888"/>
                  </a:lnTo>
                  <a:lnTo>
                    <a:pt x="8620" y="9058"/>
                  </a:lnTo>
                  <a:lnTo>
                    <a:pt x="8620" y="9058"/>
                  </a:lnTo>
                  <a:lnTo>
                    <a:pt x="38546" y="9058"/>
                  </a:lnTo>
                  <a:lnTo>
                    <a:pt x="38546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1B469C5-0D05-40E1-A547-00607C0B05A2}"/>
                </a:ext>
              </a:extLst>
            </p:cNvPr>
            <p:cNvSpPr/>
            <p:nvPr/>
          </p:nvSpPr>
          <p:spPr>
            <a:xfrm>
              <a:off x="7179093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0 w 46866"/>
                <a:gd name="connsiteY7" fmla="*/ 45891 h 45465"/>
                <a:gd name="connsiteX8" fmla="*/ 35295 w 46866"/>
                <a:gd name="connsiteY8" fmla="*/ 45891 h 45465"/>
                <a:gd name="connsiteX9" fmla="*/ 39530 w 46866"/>
                <a:gd name="connsiteY9" fmla="*/ 41574 h 45465"/>
                <a:gd name="connsiteX10" fmla="*/ 39530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6 w 46866"/>
                <a:gd name="connsiteY15" fmla="*/ 26888 h 45465"/>
                <a:gd name="connsiteX16" fmla="*/ 35295 w 46866"/>
                <a:gd name="connsiteY16" fmla="*/ 26888 h 45465"/>
                <a:gd name="connsiteX17" fmla="*/ 31061 w 46866"/>
                <a:gd name="connsiteY17" fmla="*/ 31205 h 45465"/>
                <a:gd name="connsiteX18" fmla="*/ 31061 w 46866"/>
                <a:gd name="connsiteY18" fmla="*/ 37258 h 45465"/>
                <a:gd name="connsiteX19" fmla="*/ 16105 w 46866"/>
                <a:gd name="connsiteY19" fmla="*/ 37258 h 45465"/>
                <a:gd name="connsiteX20" fmla="*/ 16105 w 46866"/>
                <a:gd name="connsiteY20" fmla="*/ 31205 h 45465"/>
                <a:gd name="connsiteX21" fmla="*/ 11870 w 46866"/>
                <a:gd name="connsiteY21" fmla="*/ 26888 h 45465"/>
                <a:gd name="connsiteX22" fmla="*/ 8620 w 46866"/>
                <a:gd name="connsiteY22" fmla="*/ 26888 h 45465"/>
                <a:gd name="connsiteX23" fmla="*/ 8620 w 46866"/>
                <a:gd name="connsiteY23" fmla="*/ 9058 h 45465"/>
                <a:gd name="connsiteX24" fmla="*/ 38546 w 46866"/>
                <a:gd name="connsiteY24" fmla="*/ 9058 h 45465"/>
                <a:gd name="connsiteX25" fmla="*/ 38546 w 46866"/>
                <a:gd name="connsiteY25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6" y="43958"/>
                    <a:pt x="9531" y="45891"/>
                    <a:pt x="11870" y="45891"/>
                  </a:cubicBezTo>
                  <a:lnTo>
                    <a:pt x="35295" y="45891"/>
                  </a:lnTo>
                  <a:cubicBezTo>
                    <a:pt x="37634" y="45891"/>
                    <a:pt x="39530" y="43958"/>
                    <a:pt x="39530" y="41574"/>
                  </a:cubicBezTo>
                  <a:lnTo>
                    <a:pt x="39530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6" y="26888"/>
                  </a:moveTo>
                  <a:lnTo>
                    <a:pt x="35295" y="26888"/>
                  </a:lnTo>
                  <a:cubicBezTo>
                    <a:pt x="32956" y="26888"/>
                    <a:pt x="31061" y="28821"/>
                    <a:pt x="31061" y="31205"/>
                  </a:cubicBezTo>
                  <a:lnTo>
                    <a:pt x="31061" y="37258"/>
                  </a:lnTo>
                  <a:lnTo>
                    <a:pt x="16105" y="37258"/>
                  </a:lnTo>
                  <a:lnTo>
                    <a:pt x="16105" y="31205"/>
                  </a:lnTo>
                  <a:cubicBezTo>
                    <a:pt x="16105" y="28821"/>
                    <a:pt x="14209" y="26888"/>
                    <a:pt x="11870" y="26888"/>
                  </a:cubicBezTo>
                  <a:lnTo>
                    <a:pt x="8620" y="26888"/>
                  </a:lnTo>
                  <a:lnTo>
                    <a:pt x="8620" y="9058"/>
                  </a:lnTo>
                  <a:lnTo>
                    <a:pt x="38546" y="9058"/>
                  </a:lnTo>
                  <a:lnTo>
                    <a:pt x="38546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48A607E-B1AB-426E-9AF1-FC00107CDF8D}"/>
                </a:ext>
              </a:extLst>
            </p:cNvPr>
            <p:cNvSpPr/>
            <p:nvPr/>
          </p:nvSpPr>
          <p:spPr>
            <a:xfrm>
              <a:off x="7231444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1 w 46866"/>
                <a:gd name="connsiteY7" fmla="*/ 45891 h 45465"/>
                <a:gd name="connsiteX8" fmla="*/ 35296 w 46866"/>
                <a:gd name="connsiteY8" fmla="*/ 45891 h 45465"/>
                <a:gd name="connsiteX9" fmla="*/ 39531 w 46866"/>
                <a:gd name="connsiteY9" fmla="*/ 41574 h 45465"/>
                <a:gd name="connsiteX10" fmla="*/ 39531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7 w 46866"/>
                <a:gd name="connsiteY15" fmla="*/ 26888 h 45465"/>
                <a:gd name="connsiteX16" fmla="*/ 35296 w 46866"/>
                <a:gd name="connsiteY16" fmla="*/ 26888 h 45465"/>
                <a:gd name="connsiteX17" fmla="*/ 31062 w 46866"/>
                <a:gd name="connsiteY17" fmla="*/ 31205 h 45465"/>
                <a:gd name="connsiteX18" fmla="*/ 31062 w 46866"/>
                <a:gd name="connsiteY18" fmla="*/ 37258 h 45465"/>
                <a:gd name="connsiteX19" fmla="*/ 16107 w 46866"/>
                <a:gd name="connsiteY19" fmla="*/ 37258 h 45465"/>
                <a:gd name="connsiteX20" fmla="*/ 16107 w 46866"/>
                <a:gd name="connsiteY20" fmla="*/ 31205 h 45465"/>
                <a:gd name="connsiteX21" fmla="*/ 11872 w 46866"/>
                <a:gd name="connsiteY21" fmla="*/ 26888 h 45465"/>
                <a:gd name="connsiteX22" fmla="*/ 8621 w 46866"/>
                <a:gd name="connsiteY22" fmla="*/ 26888 h 45465"/>
                <a:gd name="connsiteX23" fmla="*/ 8621 w 46866"/>
                <a:gd name="connsiteY23" fmla="*/ 9058 h 45465"/>
                <a:gd name="connsiteX24" fmla="*/ 38547 w 46866"/>
                <a:gd name="connsiteY24" fmla="*/ 9058 h 45465"/>
                <a:gd name="connsiteX25" fmla="*/ 38547 w 46866"/>
                <a:gd name="connsiteY25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7" y="43958"/>
                    <a:pt x="9532" y="45891"/>
                    <a:pt x="11871" y="45891"/>
                  </a:cubicBezTo>
                  <a:lnTo>
                    <a:pt x="35296" y="45891"/>
                  </a:lnTo>
                  <a:cubicBezTo>
                    <a:pt x="37635" y="45891"/>
                    <a:pt x="39531" y="43958"/>
                    <a:pt x="39531" y="41574"/>
                  </a:cubicBezTo>
                  <a:lnTo>
                    <a:pt x="39531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7" y="26888"/>
                  </a:moveTo>
                  <a:lnTo>
                    <a:pt x="35296" y="26888"/>
                  </a:lnTo>
                  <a:cubicBezTo>
                    <a:pt x="32958" y="26888"/>
                    <a:pt x="31062" y="28821"/>
                    <a:pt x="31062" y="31205"/>
                  </a:cubicBezTo>
                  <a:lnTo>
                    <a:pt x="31062" y="37258"/>
                  </a:lnTo>
                  <a:lnTo>
                    <a:pt x="16107" y="37258"/>
                  </a:lnTo>
                  <a:lnTo>
                    <a:pt x="16107" y="31205"/>
                  </a:lnTo>
                  <a:cubicBezTo>
                    <a:pt x="16107" y="28821"/>
                    <a:pt x="14210" y="26888"/>
                    <a:pt x="11872" y="26888"/>
                  </a:cubicBezTo>
                  <a:lnTo>
                    <a:pt x="8621" y="26888"/>
                  </a:lnTo>
                  <a:lnTo>
                    <a:pt x="8621" y="9058"/>
                  </a:lnTo>
                  <a:lnTo>
                    <a:pt x="38547" y="9058"/>
                  </a:lnTo>
                  <a:lnTo>
                    <a:pt x="38547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588A822-1B8C-4EC7-B25B-1E7E1222F890}"/>
                </a:ext>
              </a:extLst>
            </p:cNvPr>
            <p:cNvSpPr/>
            <p:nvPr/>
          </p:nvSpPr>
          <p:spPr>
            <a:xfrm>
              <a:off x="7025216" y="5119121"/>
              <a:ext cx="40445" cy="8633"/>
            </a:xfrm>
            <a:custGeom>
              <a:avLst/>
              <a:gdLst>
                <a:gd name="connsiteX0" fmla="*/ 36361 w 40445"/>
                <a:gd name="connsiteY0" fmla="*/ 425 h 8633"/>
                <a:gd name="connsiteX1" fmla="*/ 4385 w 40445"/>
                <a:gd name="connsiteY1" fmla="*/ 425 h 8633"/>
                <a:gd name="connsiteX2" fmla="*/ 150 w 40445"/>
                <a:gd name="connsiteY2" fmla="*/ 4742 h 8633"/>
                <a:gd name="connsiteX3" fmla="*/ 4385 w 40445"/>
                <a:gd name="connsiteY3" fmla="*/ 9058 h 8633"/>
                <a:gd name="connsiteX4" fmla="*/ 36361 w 40445"/>
                <a:gd name="connsiteY4" fmla="*/ 9058 h 8633"/>
                <a:gd name="connsiteX5" fmla="*/ 40596 w 40445"/>
                <a:gd name="connsiteY5" fmla="*/ 4742 h 8633"/>
                <a:gd name="connsiteX6" fmla="*/ 36361 w 40445"/>
                <a:gd name="connsiteY6" fmla="*/ 425 h 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3">
                  <a:moveTo>
                    <a:pt x="3636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cubicBezTo>
                    <a:pt x="150" y="7126"/>
                    <a:pt x="2046" y="9058"/>
                    <a:pt x="4385" y="9058"/>
                  </a:cubicBezTo>
                  <a:lnTo>
                    <a:pt x="36361" y="9058"/>
                  </a:lnTo>
                  <a:cubicBezTo>
                    <a:pt x="38699" y="9058"/>
                    <a:pt x="40596" y="7126"/>
                    <a:pt x="40596" y="4742"/>
                  </a:cubicBezTo>
                  <a:cubicBezTo>
                    <a:pt x="40596" y="2358"/>
                    <a:pt x="38699" y="425"/>
                    <a:pt x="36361" y="425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12B6EA9-25A8-4688-AB45-1B6DC2C16F3E}"/>
                </a:ext>
              </a:extLst>
            </p:cNvPr>
            <p:cNvSpPr/>
            <p:nvPr/>
          </p:nvSpPr>
          <p:spPr>
            <a:xfrm>
              <a:off x="7025216" y="5130844"/>
              <a:ext cx="40445" cy="8632"/>
            </a:xfrm>
            <a:custGeom>
              <a:avLst/>
              <a:gdLst>
                <a:gd name="connsiteX0" fmla="*/ 36361 w 40445"/>
                <a:gd name="connsiteY0" fmla="*/ 425 h 8632"/>
                <a:gd name="connsiteX1" fmla="*/ 4385 w 40445"/>
                <a:gd name="connsiteY1" fmla="*/ 425 h 8632"/>
                <a:gd name="connsiteX2" fmla="*/ 150 w 40445"/>
                <a:gd name="connsiteY2" fmla="*/ 4742 h 8632"/>
                <a:gd name="connsiteX3" fmla="*/ 4385 w 40445"/>
                <a:gd name="connsiteY3" fmla="*/ 9058 h 8632"/>
                <a:gd name="connsiteX4" fmla="*/ 36361 w 40445"/>
                <a:gd name="connsiteY4" fmla="*/ 9058 h 8632"/>
                <a:gd name="connsiteX5" fmla="*/ 40596 w 40445"/>
                <a:gd name="connsiteY5" fmla="*/ 4742 h 8632"/>
                <a:gd name="connsiteX6" fmla="*/ 36361 w 40445"/>
                <a:gd name="connsiteY6" fmla="*/ 425 h 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2">
                  <a:moveTo>
                    <a:pt x="3636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cubicBezTo>
                    <a:pt x="150" y="7126"/>
                    <a:pt x="2046" y="9058"/>
                    <a:pt x="4385" y="9058"/>
                  </a:cubicBezTo>
                  <a:lnTo>
                    <a:pt x="36361" y="9058"/>
                  </a:lnTo>
                  <a:cubicBezTo>
                    <a:pt x="38699" y="9058"/>
                    <a:pt x="40596" y="7126"/>
                    <a:pt x="40596" y="4742"/>
                  </a:cubicBezTo>
                  <a:cubicBezTo>
                    <a:pt x="40596" y="2358"/>
                    <a:pt x="38699" y="425"/>
                    <a:pt x="36361" y="425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CD7FA3A-BCEE-4D1F-A6F7-A2FF22F1E0A3}"/>
                </a:ext>
              </a:extLst>
            </p:cNvPr>
            <p:cNvSpPr/>
            <p:nvPr/>
          </p:nvSpPr>
          <p:spPr>
            <a:xfrm>
              <a:off x="7025216" y="5142569"/>
              <a:ext cx="40445" cy="8632"/>
            </a:xfrm>
            <a:custGeom>
              <a:avLst/>
              <a:gdLst>
                <a:gd name="connsiteX0" fmla="*/ 36361 w 40445"/>
                <a:gd name="connsiteY0" fmla="*/ 426 h 8632"/>
                <a:gd name="connsiteX1" fmla="*/ 4385 w 40445"/>
                <a:gd name="connsiteY1" fmla="*/ 426 h 8632"/>
                <a:gd name="connsiteX2" fmla="*/ 150 w 40445"/>
                <a:gd name="connsiteY2" fmla="*/ 4742 h 8632"/>
                <a:gd name="connsiteX3" fmla="*/ 4385 w 40445"/>
                <a:gd name="connsiteY3" fmla="*/ 9058 h 8632"/>
                <a:gd name="connsiteX4" fmla="*/ 36361 w 40445"/>
                <a:gd name="connsiteY4" fmla="*/ 9058 h 8632"/>
                <a:gd name="connsiteX5" fmla="*/ 40596 w 40445"/>
                <a:gd name="connsiteY5" fmla="*/ 4742 h 8632"/>
                <a:gd name="connsiteX6" fmla="*/ 36361 w 40445"/>
                <a:gd name="connsiteY6" fmla="*/ 426 h 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2">
                  <a:moveTo>
                    <a:pt x="36361" y="426"/>
                  </a:moveTo>
                  <a:lnTo>
                    <a:pt x="4385" y="426"/>
                  </a:lnTo>
                  <a:cubicBezTo>
                    <a:pt x="2046" y="426"/>
                    <a:pt x="150" y="2358"/>
                    <a:pt x="150" y="4742"/>
                  </a:cubicBezTo>
                  <a:cubicBezTo>
                    <a:pt x="150" y="7126"/>
                    <a:pt x="2046" y="9058"/>
                    <a:pt x="4385" y="9058"/>
                  </a:cubicBezTo>
                  <a:lnTo>
                    <a:pt x="36361" y="9058"/>
                  </a:lnTo>
                  <a:cubicBezTo>
                    <a:pt x="38699" y="9058"/>
                    <a:pt x="40596" y="7126"/>
                    <a:pt x="40596" y="4742"/>
                  </a:cubicBezTo>
                  <a:cubicBezTo>
                    <a:pt x="40596" y="2358"/>
                    <a:pt x="38699" y="426"/>
                    <a:pt x="36361" y="426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3D65901-D4B7-4663-9380-0EE773249905}"/>
                </a:ext>
              </a:extLst>
            </p:cNvPr>
            <p:cNvSpPr/>
            <p:nvPr/>
          </p:nvSpPr>
          <p:spPr>
            <a:xfrm>
              <a:off x="7025216" y="5154292"/>
              <a:ext cx="40445" cy="8633"/>
            </a:xfrm>
            <a:custGeom>
              <a:avLst/>
              <a:gdLst>
                <a:gd name="connsiteX0" fmla="*/ 36361 w 40445"/>
                <a:gd name="connsiteY0" fmla="*/ 426 h 8633"/>
                <a:gd name="connsiteX1" fmla="*/ 4385 w 40445"/>
                <a:gd name="connsiteY1" fmla="*/ 426 h 8633"/>
                <a:gd name="connsiteX2" fmla="*/ 150 w 40445"/>
                <a:gd name="connsiteY2" fmla="*/ 4742 h 8633"/>
                <a:gd name="connsiteX3" fmla="*/ 4385 w 40445"/>
                <a:gd name="connsiteY3" fmla="*/ 9059 h 8633"/>
                <a:gd name="connsiteX4" fmla="*/ 36361 w 40445"/>
                <a:gd name="connsiteY4" fmla="*/ 9059 h 8633"/>
                <a:gd name="connsiteX5" fmla="*/ 40596 w 40445"/>
                <a:gd name="connsiteY5" fmla="*/ 4742 h 8633"/>
                <a:gd name="connsiteX6" fmla="*/ 36361 w 40445"/>
                <a:gd name="connsiteY6" fmla="*/ 426 h 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3">
                  <a:moveTo>
                    <a:pt x="36361" y="426"/>
                  </a:moveTo>
                  <a:lnTo>
                    <a:pt x="4385" y="426"/>
                  </a:lnTo>
                  <a:cubicBezTo>
                    <a:pt x="2046" y="426"/>
                    <a:pt x="150" y="2358"/>
                    <a:pt x="150" y="4742"/>
                  </a:cubicBezTo>
                  <a:cubicBezTo>
                    <a:pt x="150" y="7126"/>
                    <a:pt x="2046" y="9059"/>
                    <a:pt x="4385" y="9059"/>
                  </a:cubicBezTo>
                  <a:lnTo>
                    <a:pt x="36361" y="9059"/>
                  </a:lnTo>
                  <a:cubicBezTo>
                    <a:pt x="38699" y="9059"/>
                    <a:pt x="40596" y="7126"/>
                    <a:pt x="40596" y="4742"/>
                  </a:cubicBezTo>
                  <a:cubicBezTo>
                    <a:pt x="40596" y="2358"/>
                    <a:pt x="38699" y="426"/>
                    <a:pt x="36361" y="426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4" name="Segnaposto contenuto 5">
            <a:extLst>
              <a:ext uri="{FF2B5EF4-FFF2-40B4-BE49-F238E27FC236}">
                <a16:creationId xmlns:a16="http://schemas.microsoft.com/office/drawing/2014/main" id="{C181EA0C-95BF-450E-9AE3-E37E361B144A}"/>
              </a:ext>
            </a:extLst>
          </p:cNvPr>
          <p:cNvGrpSpPr/>
          <p:nvPr/>
        </p:nvGrpSpPr>
        <p:grpSpPr>
          <a:xfrm>
            <a:off x="7156259" y="5150658"/>
            <a:ext cx="294661" cy="136400"/>
            <a:chOff x="7156259" y="5150658"/>
            <a:chExt cx="294661" cy="136400"/>
          </a:xfrm>
          <a:solidFill>
            <a:srgbClr val="3B3838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667B2E1-DE32-4EAA-B8BE-35E54F2AAA02}"/>
                </a:ext>
              </a:extLst>
            </p:cNvPr>
            <p:cNvSpPr/>
            <p:nvPr/>
          </p:nvSpPr>
          <p:spPr>
            <a:xfrm>
              <a:off x="7156259" y="5150658"/>
              <a:ext cx="294661" cy="136400"/>
            </a:xfrm>
            <a:custGeom>
              <a:avLst/>
              <a:gdLst>
                <a:gd name="connsiteX0" fmla="*/ 290205 w 294661"/>
                <a:gd name="connsiteY0" fmla="*/ 17104 h 136400"/>
                <a:gd name="connsiteX1" fmla="*/ 275238 w 294661"/>
                <a:gd name="connsiteY1" fmla="*/ 17104 h 136400"/>
                <a:gd name="connsiteX2" fmla="*/ 275238 w 294661"/>
                <a:gd name="connsiteY2" fmla="*/ 4156 h 136400"/>
                <a:gd name="connsiteX3" fmla="*/ 270924 w 294661"/>
                <a:gd name="connsiteY3" fmla="*/ -164 h 136400"/>
                <a:gd name="connsiteX4" fmla="*/ 23452 w 294661"/>
                <a:gd name="connsiteY4" fmla="*/ -164 h 136400"/>
                <a:gd name="connsiteX5" fmla="*/ 19138 w 294661"/>
                <a:gd name="connsiteY5" fmla="*/ 4156 h 136400"/>
                <a:gd name="connsiteX6" fmla="*/ 19138 w 294661"/>
                <a:gd name="connsiteY6" fmla="*/ 17104 h 136400"/>
                <a:gd name="connsiteX7" fmla="*/ 4171 w 294661"/>
                <a:gd name="connsiteY7" fmla="*/ 17104 h 136400"/>
                <a:gd name="connsiteX8" fmla="*/ -143 w 294661"/>
                <a:gd name="connsiteY8" fmla="*/ 21419 h 136400"/>
                <a:gd name="connsiteX9" fmla="*/ -143 w 294661"/>
                <a:gd name="connsiteY9" fmla="*/ 86456 h 136400"/>
                <a:gd name="connsiteX10" fmla="*/ 4171 w 294661"/>
                <a:gd name="connsiteY10" fmla="*/ 90770 h 136400"/>
                <a:gd name="connsiteX11" fmla="*/ 8491 w 294661"/>
                <a:gd name="connsiteY11" fmla="*/ 86456 h 136400"/>
                <a:gd name="connsiteX12" fmla="*/ 8491 w 294661"/>
                <a:gd name="connsiteY12" fmla="*/ 25739 h 136400"/>
                <a:gd name="connsiteX13" fmla="*/ 36501 w 294661"/>
                <a:gd name="connsiteY13" fmla="*/ 25739 h 136400"/>
                <a:gd name="connsiteX14" fmla="*/ 40815 w 294661"/>
                <a:gd name="connsiteY14" fmla="*/ 21419 h 136400"/>
                <a:gd name="connsiteX15" fmla="*/ 36501 w 294661"/>
                <a:gd name="connsiteY15" fmla="*/ 17104 h 136400"/>
                <a:gd name="connsiteX16" fmla="*/ 27772 w 294661"/>
                <a:gd name="connsiteY16" fmla="*/ 17104 h 136400"/>
                <a:gd name="connsiteX17" fmla="*/ 27772 w 294661"/>
                <a:gd name="connsiteY17" fmla="*/ 8470 h 136400"/>
                <a:gd name="connsiteX18" fmla="*/ 266604 w 294661"/>
                <a:gd name="connsiteY18" fmla="*/ 8470 h 136400"/>
                <a:gd name="connsiteX19" fmla="*/ 266604 w 294661"/>
                <a:gd name="connsiteY19" fmla="*/ 17104 h 136400"/>
                <a:gd name="connsiteX20" fmla="*/ 55109 w 294661"/>
                <a:gd name="connsiteY20" fmla="*/ 17104 h 136400"/>
                <a:gd name="connsiteX21" fmla="*/ 50789 w 294661"/>
                <a:gd name="connsiteY21" fmla="*/ 21419 h 136400"/>
                <a:gd name="connsiteX22" fmla="*/ 55109 w 294661"/>
                <a:gd name="connsiteY22" fmla="*/ 25739 h 136400"/>
                <a:gd name="connsiteX23" fmla="*/ 285885 w 294661"/>
                <a:gd name="connsiteY23" fmla="*/ 25739 h 136400"/>
                <a:gd name="connsiteX24" fmla="*/ 285885 w 294661"/>
                <a:gd name="connsiteY24" fmla="*/ 110334 h 136400"/>
                <a:gd name="connsiteX25" fmla="*/ 257831 w 294661"/>
                <a:gd name="connsiteY25" fmla="*/ 110334 h 136400"/>
                <a:gd name="connsiteX26" fmla="*/ 253516 w 294661"/>
                <a:gd name="connsiteY26" fmla="*/ 114654 h 136400"/>
                <a:gd name="connsiteX27" fmla="*/ 257831 w 294661"/>
                <a:gd name="connsiteY27" fmla="*/ 118969 h 136400"/>
                <a:gd name="connsiteX28" fmla="*/ 266604 w 294661"/>
                <a:gd name="connsiteY28" fmla="*/ 118969 h 136400"/>
                <a:gd name="connsiteX29" fmla="*/ 266604 w 294661"/>
                <a:gd name="connsiteY29" fmla="*/ 127603 h 136400"/>
                <a:gd name="connsiteX30" fmla="*/ 27772 w 294661"/>
                <a:gd name="connsiteY30" fmla="*/ 127603 h 136400"/>
                <a:gd name="connsiteX31" fmla="*/ 27772 w 294661"/>
                <a:gd name="connsiteY31" fmla="*/ 118969 h 136400"/>
                <a:gd name="connsiteX32" fmla="*/ 239128 w 294661"/>
                <a:gd name="connsiteY32" fmla="*/ 118969 h 136400"/>
                <a:gd name="connsiteX33" fmla="*/ 243442 w 294661"/>
                <a:gd name="connsiteY33" fmla="*/ 114654 h 136400"/>
                <a:gd name="connsiteX34" fmla="*/ 239128 w 294661"/>
                <a:gd name="connsiteY34" fmla="*/ 110334 h 136400"/>
                <a:gd name="connsiteX35" fmla="*/ 8491 w 294661"/>
                <a:gd name="connsiteY35" fmla="*/ 110334 h 136400"/>
                <a:gd name="connsiteX36" fmla="*/ 8491 w 294661"/>
                <a:gd name="connsiteY36" fmla="*/ 104869 h 136400"/>
                <a:gd name="connsiteX37" fmla="*/ 4171 w 294661"/>
                <a:gd name="connsiteY37" fmla="*/ 100555 h 136400"/>
                <a:gd name="connsiteX38" fmla="*/ -143 w 294661"/>
                <a:gd name="connsiteY38" fmla="*/ 104869 h 136400"/>
                <a:gd name="connsiteX39" fmla="*/ -143 w 294661"/>
                <a:gd name="connsiteY39" fmla="*/ 114654 h 136400"/>
                <a:gd name="connsiteX40" fmla="*/ 4171 w 294661"/>
                <a:gd name="connsiteY40" fmla="*/ 118969 h 136400"/>
                <a:gd name="connsiteX41" fmla="*/ 19138 w 294661"/>
                <a:gd name="connsiteY41" fmla="*/ 118969 h 136400"/>
                <a:gd name="connsiteX42" fmla="*/ 19138 w 294661"/>
                <a:gd name="connsiteY42" fmla="*/ 131917 h 136400"/>
                <a:gd name="connsiteX43" fmla="*/ 23452 w 294661"/>
                <a:gd name="connsiteY43" fmla="*/ 136237 h 136400"/>
                <a:gd name="connsiteX44" fmla="*/ 270924 w 294661"/>
                <a:gd name="connsiteY44" fmla="*/ 136237 h 136400"/>
                <a:gd name="connsiteX45" fmla="*/ 275238 w 294661"/>
                <a:gd name="connsiteY45" fmla="*/ 131917 h 136400"/>
                <a:gd name="connsiteX46" fmla="*/ 275238 w 294661"/>
                <a:gd name="connsiteY46" fmla="*/ 118969 h 136400"/>
                <a:gd name="connsiteX47" fmla="*/ 290205 w 294661"/>
                <a:gd name="connsiteY47" fmla="*/ 118969 h 136400"/>
                <a:gd name="connsiteX48" fmla="*/ 294519 w 294661"/>
                <a:gd name="connsiteY48" fmla="*/ 114654 h 136400"/>
                <a:gd name="connsiteX49" fmla="*/ 294519 w 294661"/>
                <a:gd name="connsiteY49" fmla="*/ 21419 h 136400"/>
                <a:gd name="connsiteX50" fmla="*/ 290205 w 294661"/>
                <a:gd name="connsiteY50" fmla="*/ 17104 h 1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94661" h="136400">
                  <a:moveTo>
                    <a:pt x="290205" y="17104"/>
                  </a:moveTo>
                  <a:lnTo>
                    <a:pt x="275238" y="17104"/>
                  </a:lnTo>
                  <a:lnTo>
                    <a:pt x="275238" y="4156"/>
                  </a:lnTo>
                  <a:cubicBezTo>
                    <a:pt x="275238" y="1771"/>
                    <a:pt x="273309" y="-164"/>
                    <a:pt x="270924" y="-164"/>
                  </a:cubicBezTo>
                  <a:lnTo>
                    <a:pt x="23452" y="-164"/>
                  </a:lnTo>
                  <a:cubicBezTo>
                    <a:pt x="21067" y="-164"/>
                    <a:pt x="19138" y="1771"/>
                    <a:pt x="19138" y="4156"/>
                  </a:cubicBezTo>
                  <a:lnTo>
                    <a:pt x="19138" y="17104"/>
                  </a:lnTo>
                  <a:lnTo>
                    <a:pt x="4171" y="17104"/>
                  </a:lnTo>
                  <a:cubicBezTo>
                    <a:pt x="1792" y="17104"/>
                    <a:pt x="-143" y="19034"/>
                    <a:pt x="-143" y="21419"/>
                  </a:cubicBezTo>
                  <a:lnTo>
                    <a:pt x="-143" y="86456"/>
                  </a:lnTo>
                  <a:cubicBezTo>
                    <a:pt x="-143" y="88835"/>
                    <a:pt x="1792" y="90770"/>
                    <a:pt x="4171" y="90770"/>
                  </a:cubicBezTo>
                  <a:cubicBezTo>
                    <a:pt x="6556" y="90770"/>
                    <a:pt x="8491" y="88835"/>
                    <a:pt x="8491" y="86456"/>
                  </a:cubicBezTo>
                  <a:lnTo>
                    <a:pt x="8491" y="25739"/>
                  </a:lnTo>
                  <a:lnTo>
                    <a:pt x="36501" y="25739"/>
                  </a:lnTo>
                  <a:cubicBezTo>
                    <a:pt x="38880" y="25739"/>
                    <a:pt x="40815" y="23804"/>
                    <a:pt x="40815" y="21419"/>
                  </a:cubicBezTo>
                  <a:cubicBezTo>
                    <a:pt x="40815" y="19034"/>
                    <a:pt x="38880" y="17104"/>
                    <a:pt x="36501" y="17104"/>
                  </a:cubicBezTo>
                  <a:lnTo>
                    <a:pt x="27772" y="17104"/>
                  </a:lnTo>
                  <a:lnTo>
                    <a:pt x="27772" y="8470"/>
                  </a:lnTo>
                  <a:lnTo>
                    <a:pt x="266604" y="8470"/>
                  </a:lnTo>
                  <a:lnTo>
                    <a:pt x="266604" y="17104"/>
                  </a:lnTo>
                  <a:lnTo>
                    <a:pt x="55109" y="17104"/>
                  </a:lnTo>
                  <a:cubicBezTo>
                    <a:pt x="52724" y="17104"/>
                    <a:pt x="50789" y="19034"/>
                    <a:pt x="50789" y="21419"/>
                  </a:cubicBezTo>
                  <a:cubicBezTo>
                    <a:pt x="50789" y="23804"/>
                    <a:pt x="52724" y="25739"/>
                    <a:pt x="55109" y="25739"/>
                  </a:cubicBezTo>
                  <a:lnTo>
                    <a:pt x="285885" y="25739"/>
                  </a:lnTo>
                  <a:lnTo>
                    <a:pt x="285885" y="110334"/>
                  </a:lnTo>
                  <a:lnTo>
                    <a:pt x="257831" y="110334"/>
                  </a:lnTo>
                  <a:cubicBezTo>
                    <a:pt x="255445" y="110334"/>
                    <a:pt x="253516" y="112269"/>
                    <a:pt x="253516" y="114654"/>
                  </a:cubicBezTo>
                  <a:cubicBezTo>
                    <a:pt x="253516" y="117039"/>
                    <a:pt x="255445" y="118969"/>
                    <a:pt x="257831" y="118969"/>
                  </a:cubicBezTo>
                  <a:lnTo>
                    <a:pt x="266604" y="118969"/>
                  </a:lnTo>
                  <a:lnTo>
                    <a:pt x="266604" y="127603"/>
                  </a:lnTo>
                  <a:lnTo>
                    <a:pt x="27772" y="127603"/>
                  </a:lnTo>
                  <a:lnTo>
                    <a:pt x="27772" y="118969"/>
                  </a:lnTo>
                  <a:lnTo>
                    <a:pt x="239128" y="118969"/>
                  </a:lnTo>
                  <a:cubicBezTo>
                    <a:pt x="241507" y="118969"/>
                    <a:pt x="243442" y="117039"/>
                    <a:pt x="243442" y="114654"/>
                  </a:cubicBezTo>
                  <a:cubicBezTo>
                    <a:pt x="243442" y="112269"/>
                    <a:pt x="241507" y="110334"/>
                    <a:pt x="239128" y="110334"/>
                  </a:cubicBezTo>
                  <a:lnTo>
                    <a:pt x="8491" y="110334"/>
                  </a:lnTo>
                  <a:lnTo>
                    <a:pt x="8491" y="104869"/>
                  </a:lnTo>
                  <a:cubicBezTo>
                    <a:pt x="8491" y="102484"/>
                    <a:pt x="6556" y="100555"/>
                    <a:pt x="4171" y="100555"/>
                  </a:cubicBezTo>
                  <a:cubicBezTo>
                    <a:pt x="1792" y="100555"/>
                    <a:pt x="-143" y="102484"/>
                    <a:pt x="-143" y="104869"/>
                  </a:cubicBezTo>
                  <a:lnTo>
                    <a:pt x="-143" y="114654"/>
                  </a:lnTo>
                  <a:cubicBezTo>
                    <a:pt x="-143" y="117039"/>
                    <a:pt x="1792" y="118969"/>
                    <a:pt x="4171" y="118969"/>
                  </a:cubicBezTo>
                  <a:lnTo>
                    <a:pt x="19138" y="118969"/>
                  </a:lnTo>
                  <a:lnTo>
                    <a:pt x="19138" y="131917"/>
                  </a:lnTo>
                  <a:cubicBezTo>
                    <a:pt x="19138" y="134302"/>
                    <a:pt x="21067" y="136237"/>
                    <a:pt x="23452" y="136237"/>
                  </a:cubicBezTo>
                  <a:lnTo>
                    <a:pt x="270924" y="136237"/>
                  </a:lnTo>
                  <a:cubicBezTo>
                    <a:pt x="273309" y="136237"/>
                    <a:pt x="275238" y="134302"/>
                    <a:pt x="275238" y="131917"/>
                  </a:cubicBezTo>
                  <a:lnTo>
                    <a:pt x="275238" y="118969"/>
                  </a:lnTo>
                  <a:lnTo>
                    <a:pt x="290205" y="118969"/>
                  </a:lnTo>
                  <a:cubicBezTo>
                    <a:pt x="292584" y="118969"/>
                    <a:pt x="294519" y="117039"/>
                    <a:pt x="294519" y="114654"/>
                  </a:cubicBezTo>
                  <a:lnTo>
                    <a:pt x="294519" y="21419"/>
                  </a:lnTo>
                  <a:cubicBezTo>
                    <a:pt x="294519" y="19034"/>
                    <a:pt x="292584" y="17104"/>
                    <a:pt x="290205" y="1710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BDBD408-ED2F-4D53-A124-B80392D16663}"/>
                </a:ext>
              </a:extLst>
            </p:cNvPr>
            <p:cNvSpPr/>
            <p:nvPr/>
          </p:nvSpPr>
          <p:spPr>
            <a:xfrm>
              <a:off x="7279172" y="5196125"/>
              <a:ext cx="47768" cy="45466"/>
            </a:xfrm>
            <a:custGeom>
              <a:avLst/>
              <a:gdLst>
                <a:gd name="connsiteX0" fmla="*/ 43306 w 47768"/>
                <a:gd name="connsiteY0" fmla="*/ -164 h 45466"/>
                <a:gd name="connsiteX1" fmla="*/ 4171 w 47768"/>
                <a:gd name="connsiteY1" fmla="*/ -164 h 45466"/>
                <a:gd name="connsiteX2" fmla="*/ -143 w 47768"/>
                <a:gd name="connsiteY2" fmla="*/ 4156 h 45466"/>
                <a:gd name="connsiteX3" fmla="*/ -143 w 47768"/>
                <a:gd name="connsiteY3" fmla="*/ 30614 h 45466"/>
                <a:gd name="connsiteX4" fmla="*/ 4171 w 47768"/>
                <a:gd name="connsiteY4" fmla="*/ 34934 h 45466"/>
                <a:gd name="connsiteX5" fmla="*/ 7485 w 47768"/>
                <a:gd name="connsiteY5" fmla="*/ 34934 h 45466"/>
                <a:gd name="connsiteX6" fmla="*/ 7485 w 47768"/>
                <a:gd name="connsiteY6" fmla="*/ 40988 h 45466"/>
                <a:gd name="connsiteX7" fmla="*/ 11805 w 47768"/>
                <a:gd name="connsiteY7" fmla="*/ 45303 h 45466"/>
                <a:gd name="connsiteX8" fmla="*/ 35678 w 47768"/>
                <a:gd name="connsiteY8" fmla="*/ 45303 h 45466"/>
                <a:gd name="connsiteX9" fmla="*/ 39992 w 47768"/>
                <a:gd name="connsiteY9" fmla="*/ 40988 h 45466"/>
                <a:gd name="connsiteX10" fmla="*/ 39992 w 47768"/>
                <a:gd name="connsiteY10" fmla="*/ 34934 h 45466"/>
                <a:gd name="connsiteX11" fmla="*/ 43306 w 47768"/>
                <a:gd name="connsiteY11" fmla="*/ 34934 h 45466"/>
                <a:gd name="connsiteX12" fmla="*/ 47626 w 47768"/>
                <a:gd name="connsiteY12" fmla="*/ 30614 h 45466"/>
                <a:gd name="connsiteX13" fmla="*/ 47626 w 47768"/>
                <a:gd name="connsiteY13" fmla="*/ 4156 h 45466"/>
                <a:gd name="connsiteX14" fmla="*/ 43306 w 47768"/>
                <a:gd name="connsiteY14" fmla="*/ -164 h 45466"/>
                <a:gd name="connsiteX15" fmla="*/ 38991 w 47768"/>
                <a:gd name="connsiteY15" fmla="*/ 26300 h 45466"/>
                <a:gd name="connsiteX16" fmla="*/ 35678 w 47768"/>
                <a:gd name="connsiteY16" fmla="*/ 26300 h 45466"/>
                <a:gd name="connsiteX17" fmla="*/ 31364 w 47768"/>
                <a:gd name="connsiteY17" fmla="*/ 30614 h 45466"/>
                <a:gd name="connsiteX18" fmla="*/ 31364 w 47768"/>
                <a:gd name="connsiteY18" fmla="*/ 36669 h 45466"/>
                <a:gd name="connsiteX19" fmla="*/ 16119 w 47768"/>
                <a:gd name="connsiteY19" fmla="*/ 36669 h 45466"/>
                <a:gd name="connsiteX20" fmla="*/ 16119 w 47768"/>
                <a:gd name="connsiteY20" fmla="*/ 30614 h 45466"/>
                <a:gd name="connsiteX21" fmla="*/ 11805 w 47768"/>
                <a:gd name="connsiteY21" fmla="*/ 26300 h 45466"/>
                <a:gd name="connsiteX22" fmla="*/ 8491 w 47768"/>
                <a:gd name="connsiteY22" fmla="*/ 26300 h 45466"/>
                <a:gd name="connsiteX23" fmla="*/ 8491 w 47768"/>
                <a:gd name="connsiteY23" fmla="*/ 8470 h 45466"/>
                <a:gd name="connsiteX24" fmla="*/ 38991 w 47768"/>
                <a:gd name="connsiteY24" fmla="*/ 8470 h 45466"/>
                <a:gd name="connsiteX25" fmla="*/ 38991 w 47768"/>
                <a:gd name="connsiteY25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8" h="45466">
                  <a:moveTo>
                    <a:pt x="43306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86" y="34934"/>
                    <a:pt x="4171" y="34934"/>
                  </a:cubicBezTo>
                  <a:lnTo>
                    <a:pt x="7485" y="34934"/>
                  </a:lnTo>
                  <a:lnTo>
                    <a:pt x="7485" y="40988"/>
                  </a:lnTo>
                  <a:cubicBezTo>
                    <a:pt x="7485" y="43368"/>
                    <a:pt x="9420" y="45303"/>
                    <a:pt x="11805" y="45303"/>
                  </a:cubicBezTo>
                  <a:lnTo>
                    <a:pt x="35678" y="45303"/>
                  </a:lnTo>
                  <a:cubicBezTo>
                    <a:pt x="38063" y="45303"/>
                    <a:pt x="39992" y="43368"/>
                    <a:pt x="39992" y="40988"/>
                  </a:cubicBezTo>
                  <a:lnTo>
                    <a:pt x="39992" y="34934"/>
                  </a:lnTo>
                  <a:lnTo>
                    <a:pt x="43306" y="34934"/>
                  </a:lnTo>
                  <a:cubicBezTo>
                    <a:pt x="45691" y="34934"/>
                    <a:pt x="47626" y="32999"/>
                    <a:pt x="47626" y="30614"/>
                  </a:cubicBezTo>
                  <a:lnTo>
                    <a:pt x="47626" y="4156"/>
                  </a:lnTo>
                  <a:cubicBezTo>
                    <a:pt x="47626" y="1771"/>
                    <a:pt x="45691" y="-164"/>
                    <a:pt x="43306" y="-164"/>
                  </a:cubicBezTo>
                  <a:close/>
                  <a:moveTo>
                    <a:pt x="38991" y="26300"/>
                  </a:moveTo>
                  <a:lnTo>
                    <a:pt x="35678" y="26300"/>
                  </a:lnTo>
                  <a:cubicBezTo>
                    <a:pt x="33293" y="26300"/>
                    <a:pt x="31364" y="28235"/>
                    <a:pt x="31364" y="30614"/>
                  </a:cubicBezTo>
                  <a:lnTo>
                    <a:pt x="31364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84" y="26300"/>
                    <a:pt x="11805" y="26300"/>
                  </a:cubicBezTo>
                  <a:lnTo>
                    <a:pt x="8491" y="26300"/>
                  </a:lnTo>
                  <a:lnTo>
                    <a:pt x="8491" y="8470"/>
                  </a:lnTo>
                  <a:lnTo>
                    <a:pt x="38991" y="8470"/>
                  </a:lnTo>
                  <a:lnTo>
                    <a:pt x="38991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0B9C81F-8233-4129-AC0D-B76D805D61B1}"/>
                </a:ext>
              </a:extLst>
            </p:cNvPr>
            <p:cNvSpPr/>
            <p:nvPr/>
          </p:nvSpPr>
          <p:spPr>
            <a:xfrm>
              <a:off x="7225754" y="5196125"/>
              <a:ext cx="47768" cy="45466"/>
            </a:xfrm>
            <a:custGeom>
              <a:avLst/>
              <a:gdLst>
                <a:gd name="connsiteX0" fmla="*/ 43311 w 47768"/>
                <a:gd name="connsiteY0" fmla="*/ -164 h 45466"/>
                <a:gd name="connsiteX1" fmla="*/ 4177 w 47768"/>
                <a:gd name="connsiteY1" fmla="*/ -164 h 45466"/>
                <a:gd name="connsiteX2" fmla="*/ -143 w 47768"/>
                <a:gd name="connsiteY2" fmla="*/ 4156 h 45466"/>
                <a:gd name="connsiteX3" fmla="*/ -143 w 47768"/>
                <a:gd name="connsiteY3" fmla="*/ 30614 h 45466"/>
                <a:gd name="connsiteX4" fmla="*/ 4177 w 47768"/>
                <a:gd name="connsiteY4" fmla="*/ 34934 h 45466"/>
                <a:gd name="connsiteX5" fmla="*/ 7490 w 47768"/>
                <a:gd name="connsiteY5" fmla="*/ 34934 h 45466"/>
                <a:gd name="connsiteX6" fmla="*/ 7490 w 47768"/>
                <a:gd name="connsiteY6" fmla="*/ 40988 h 45466"/>
                <a:gd name="connsiteX7" fmla="*/ 11805 w 47768"/>
                <a:gd name="connsiteY7" fmla="*/ 45303 h 45466"/>
                <a:gd name="connsiteX8" fmla="*/ 35683 w 47768"/>
                <a:gd name="connsiteY8" fmla="*/ 45303 h 45466"/>
                <a:gd name="connsiteX9" fmla="*/ 39998 w 47768"/>
                <a:gd name="connsiteY9" fmla="*/ 40988 h 45466"/>
                <a:gd name="connsiteX10" fmla="*/ 39998 w 47768"/>
                <a:gd name="connsiteY10" fmla="*/ 34934 h 45466"/>
                <a:gd name="connsiteX11" fmla="*/ 43311 w 47768"/>
                <a:gd name="connsiteY11" fmla="*/ 34934 h 45466"/>
                <a:gd name="connsiteX12" fmla="*/ 47626 w 47768"/>
                <a:gd name="connsiteY12" fmla="*/ 30614 h 45466"/>
                <a:gd name="connsiteX13" fmla="*/ 47626 w 47768"/>
                <a:gd name="connsiteY13" fmla="*/ 4156 h 45466"/>
                <a:gd name="connsiteX14" fmla="*/ 43311 w 47768"/>
                <a:gd name="connsiteY14" fmla="*/ -164 h 45466"/>
                <a:gd name="connsiteX15" fmla="*/ 38997 w 47768"/>
                <a:gd name="connsiteY15" fmla="*/ 26300 h 45466"/>
                <a:gd name="connsiteX16" fmla="*/ 35683 w 47768"/>
                <a:gd name="connsiteY16" fmla="*/ 26300 h 45466"/>
                <a:gd name="connsiteX17" fmla="*/ 31364 w 47768"/>
                <a:gd name="connsiteY17" fmla="*/ 30614 h 45466"/>
                <a:gd name="connsiteX18" fmla="*/ 31364 w 47768"/>
                <a:gd name="connsiteY18" fmla="*/ 36669 h 45466"/>
                <a:gd name="connsiteX19" fmla="*/ 16119 w 47768"/>
                <a:gd name="connsiteY19" fmla="*/ 36669 h 45466"/>
                <a:gd name="connsiteX20" fmla="*/ 16119 w 47768"/>
                <a:gd name="connsiteY20" fmla="*/ 30614 h 45466"/>
                <a:gd name="connsiteX21" fmla="*/ 11805 w 47768"/>
                <a:gd name="connsiteY21" fmla="*/ 26300 h 45466"/>
                <a:gd name="connsiteX22" fmla="*/ 8491 w 47768"/>
                <a:gd name="connsiteY22" fmla="*/ 26300 h 45466"/>
                <a:gd name="connsiteX23" fmla="*/ 8491 w 47768"/>
                <a:gd name="connsiteY23" fmla="*/ 8470 h 45466"/>
                <a:gd name="connsiteX24" fmla="*/ 8491 w 47768"/>
                <a:gd name="connsiteY24" fmla="*/ 8470 h 45466"/>
                <a:gd name="connsiteX25" fmla="*/ 38997 w 47768"/>
                <a:gd name="connsiteY25" fmla="*/ 8470 h 45466"/>
                <a:gd name="connsiteX26" fmla="*/ 38997 w 47768"/>
                <a:gd name="connsiteY26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768" h="45466">
                  <a:moveTo>
                    <a:pt x="43311" y="-164"/>
                  </a:moveTo>
                  <a:lnTo>
                    <a:pt x="4177" y="-164"/>
                  </a:lnTo>
                  <a:cubicBezTo>
                    <a:pt x="1792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92" y="34934"/>
                    <a:pt x="4177" y="34934"/>
                  </a:cubicBezTo>
                  <a:lnTo>
                    <a:pt x="7490" y="34934"/>
                  </a:lnTo>
                  <a:lnTo>
                    <a:pt x="7490" y="40988"/>
                  </a:lnTo>
                  <a:cubicBezTo>
                    <a:pt x="7490" y="43368"/>
                    <a:pt x="9420" y="45303"/>
                    <a:pt x="11805" y="45303"/>
                  </a:cubicBezTo>
                  <a:lnTo>
                    <a:pt x="35683" y="45303"/>
                  </a:lnTo>
                  <a:cubicBezTo>
                    <a:pt x="38063" y="45303"/>
                    <a:pt x="39998" y="43368"/>
                    <a:pt x="39998" y="40988"/>
                  </a:cubicBezTo>
                  <a:lnTo>
                    <a:pt x="39998" y="34934"/>
                  </a:lnTo>
                  <a:lnTo>
                    <a:pt x="43311" y="34934"/>
                  </a:lnTo>
                  <a:cubicBezTo>
                    <a:pt x="45696" y="34934"/>
                    <a:pt x="47626" y="32999"/>
                    <a:pt x="47626" y="30614"/>
                  </a:cubicBezTo>
                  <a:lnTo>
                    <a:pt x="47626" y="4156"/>
                  </a:lnTo>
                  <a:cubicBezTo>
                    <a:pt x="47626" y="1771"/>
                    <a:pt x="45696" y="-164"/>
                    <a:pt x="43311" y="-164"/>
                  </a:cubicBezTo>
                  <a:close/>
                  <a:moveTo>
                    <a:pt x="38997" y="26300"/>
                  </a:moveTo>
                  <a:lnTo>
                    <a:pt x="35683" y="26300"/>
                  </a:lnTo>
                  <a:cubicBezTo>
                    <a:pt x="33298" y="26300"/>
                    <a:pt x="31364" y="28235"/>
                    <a:pt x="31364" y="30614"/>
                  </a:cubicBezTo>
                  <a:lnTo>
                    <a:pt x="31364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90" y="26300"/>
                    <a:pt x="11805" y="26300"/>
                  </a:cubicBezTo>
                  <a:lnTo>
                    <a:pt x="8491" y="26300"/>
                  </a:lnTo>
                  <a:lnTo>
                    <a:pt x="8491" y="8470"/>
                  </a:lnTo>
                  <a:lnTo>
                    <a:pt x="8491" y="8470"/>
                  </a:lnTo>
                  <a:lnTo>
                    <a:pt x="38997" y="8470"/>
                  </a:lnTo>
                  <a:lnTo>
                    <a:pt x="38997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1EEFC07-3D27-4AE5-8A1D-969F0E29DEAD}"/>
                </a:ext>
              </a:extLst>
            </p:cNvPr>
            <p:cNvSpPr/>
            <p:nvPr/>
          </p:nvSpPr>
          <p:spPr>
            <a:xfrm>
              <a:off x="7332528" y="5196125"/>
              <a:ext cx="47768" cy="45466"/>
            </a:xfrm>
            <a:custGeom>
              <a:avLst/>
              <a:gdLst>
                <a:gd name="connsiteX0" fmla="*/ 43311 w 47768"/>
                <a:gd name="connsiteY0" fmla="*/ -164 h 45466"/>
                <a:gd name="connsiteX1" fmla="*/ 4177 w 47768"/>
                <a:gd name="connsiteY1" fmla="*/ -164 h 45466"/>
                <a:gd name="connsiteX2" fmla="*/ -143 w 47768"/>
                <a:gd name="connsiteY2" fmla="*/ 4156 h 45466"/>
                <a:gd name="connsiteX3" fmla="*/ -143 w 47768"/>
                <a:gd name="connsiteY3" fmla="*/ 30614 h 45466"/>
                <a:gd name="connsiteX4" fmla="*/ 4177 w 47768"/>
                <a:gd name="connsiteY4" fmla="*/ 34934 h 45466"/>
                <a:gd name="connsiteX5" fmla="*/ 7490 w 47768"/>
                <a:gd name="connsiteY5" fmla="*/ 34934 h 45466"/>
                <a:gd name="connsiteX6" fmla="*/ 7490 w 47768"/>
                <a:gd name="connsiteY6" fmla="*/ 40988 h 45466"/>
                <a:gd name="connsiteX7" fmla="*/ 11805 w 47768"/>
                <a:gd name="connsiteY7" fmla="*/ 45303 h 45466"/>
                <a:gd name="connsiteX8" fmla="*/ 35678 w 47768"/>
                <a:gd name="connsiteY8" fmla="*/ 45303 h 45466"/>
                <a:gd name="connsiteX9" fmla="*/ 39998 w 47768"/>
                <a:gd name="connsiteY9" fmla="*/ 40988 h 45466"/>
                <a:gd name="connsiteX10" fmla="*/ 39998 w 47768"/>
                <a:gd name="connsiteY10" fmla="*/ 34934 h 45466"/>
                <a:gd name="connsiteX11" fmla="*/ 43311 w 47768"/>
                <a:gd name="connsiteY11" fmla="*/ 34934 h 45466"/>
                <a:gd name="connsiteX12" fmla="*/ 47626 w 47768"/>
                <a:gd name="connsiteY12" fmla="*/ 30614 h 45466"/>
                <a:gd name="connsiteX13" fmla="*/ 47626 w 47768"/>
                <a:gd name="connsiteY13" fmla="*/ 4156 h 45466"/>
                <a:gd name="connsiteX14" fmla="*/ 43311 w 47768"/>
                <a:gd name="connsiteY14" fmla="*/ -164 h 45466"/>
                <a:gd name="connsiteX15" fmla="*/ 38991 w 47768"/>
                <a:gd name="connsiteY15" fmla="*/ 26300 h 45466"/>
                <a:gd name="connsiteX16" fmla="*/ 35678 w 47768"/>
                <a:gd name="connsiteY16" fmla="*/ 26300 h 45466"/>
                <a:gd name="connsiteX17" fmla="*/ 31364 w 47768"/>
                <a:gd name="connsiteY17" fmla="*/ 30614 h 45466"/>
                <a:gd name="connsiteX18" fmla="*/ 31364 w 47768"/>
                <a:gd name="connsiteY18" fmla="*/ 36669 h 45466"/>
                <a:gd name="connsiteX19" fmla="*/ 16119 w 47768"/>
                <a:gd name="connsiteY19" fmla="*/ 36669 h 45466"/>
                <a:gd name="connsiteX20" fmla="*/ 16119 w 47768"/>
                <a:gd name="connsiteY20" fmla="*/ 30614 h 45466"/>
                <a:gd name="connsiteX21" fmla="*/ 11805 w 47768"/>
                <a:gd name="connsiteY21" fmla="*/ 26300 h 45466"/>
                <a:gd name="connsiteX22" fmla="*/ 8491 w 47768"/>
                <a:gd name="connsiteY22" fmla="*/ 26300 h 45466"/>
                <a:gd name="connsiteX23" fmla="*/ 8491 w 47768"/>
                <a:gd name="connsiteY23" fmla="*/ 8470 h 45466"/>
                <a:gd name="connsiteX24" fmla="*/ 38991 w 47768"/>
                <a:gd name="connsiteY24" fmla="*/ 8470 h 45466"/>
                <a:gd name="connsiteX25" fmla="*/ 38991 w 47768"/>
                <a:gd name="connsiteY25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8" h="45466">
                  <a:moveTo>
                    <a:pt x="43311" y="-164"/>
                  </a:moveTo>
                  <a:lnTo>
                    <a:pt x="4177" y="-164"/>
                  </a:lnTo>
                  <a:cubicBezTo>
                    <a:pt x="1792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92" y="34934"/>
                    <a:pt x="4177" y="34934"/>
                  </a:cubicBezTo>
                  <a:lnTo>
                    <a:pt x="7490" y="34934"/>
                  </a:lnTo>
                  <a:lnTo>
                    <a:pt x="7490" y="40988"/>
                  </a:lnTo>
                  <a:cubicBezTo>
                    <a:pt x="7490" y="43368"/>
                    <a:pt x="9420" y="45303"/>
                    <a:pt x="11805" y="45303"/>
                  </a:cubicBezTo>
                  <a:lnTo>
                    <a:pt x="35678" y="45303"/>
                  </a:lnTo>
                  <a:cubicBezTo>
                    <a:pt x="38063" y="45303"/>
                    <a:pt x="39998" y="43368"/>
                    <a:pt x="39998" y="40988"/>
                  </a:cubicBezTo>
                  <a:lnTo>
                    <a:pt x="39998" y="34934"/>
                  </a:lnTo>
                  <a:lnTo>
                    <a:pt x="43311" y="34934"/>
                  </a:lnTo>
                  <a:cubicBezTo>
                    <a:pt x="45691" y="34934"/>
                    <a:pt x="47626" y="32999"/>
                    <a:pt x="47626" y="30614"/>
                  </a:cubicBezTo>
                  <a:lnTo>
                    <a:pt x="47626" y="4156"/>
                  </a:lnTo>
                  <a:cubicBezTo>
                    <a:pt x="47626" y="1771"/>
                    <a:pt x="45691" y="-164"/>
                    <a:pt x="43311" y="-164"/>
                  </a:cubicBezTo>
                  <a:close/>
                  <a:moveTo>
                    <a:pt x="38991" y="26300"/>
                  </a:moveTo>
                  <a:lnTo>
                    <a:pt x="35678" y="26300"/>
                  </a:lnTo>
                  <a:cubicBezTo>
                    <a:pt x="33298" y="26300"/>
                    <a:pt x="31364" y="28235"/>
                    <a:pt x="31364" y="30614"/>
                  </a:cubicBezTo>
                  <a:lnTo>
                    <a:pt x="31364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90" y="26300"/>
                    <a:pt x="11805" y="26300"/>
                  </a:cubicBezTo>
                  <a:lnTo>
                    <a:pt x="8491" y="26300"/>
                  </a:lnTo>
                  <a:lnTo>
                    <a:pt x="8491" y="8470"/>
                  </a:lnTo>
                  <a:lnTo>
                    <a:pt x="38991" y="8470"/>
                  </a:lnTo>
                  <a:lnTo>
                    <a:pt x="38991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11A19D7-3C14-47A6-A34B-69E8C26A3126}"/>
                </a:ext>
              </a:extLst>
            </p:cNvPr>
            <p:cNvSpPr/>
            <p:nvPr/>
          </p:nvSpPr>
          <p:spPr>
            <a:xfrm>
              <a:off x="7385889" y="5196125"/>
              <a:ext cx="47763" cy="45466"/>
            </a:xfrm>
            <a:custGeom>
              <a:avLst/>
              <a:gdLst>
                <a:gd name="connsiteX0" fmla="*/ 43306 w 47763"/>
                <a:gd name="connsiteY0" fmla="*/ -164 h 45466"/>
                <a:gd name="connsiteX1" fmla="*/ 4171 w 47763"/>
                <a:gd name="connsiteY1" fmla="*/ -164 h 45466"/>
                <a:gd name="connsiteX2" fmla="*/ -143 w 47763"/>
                <a:gd name="connsiteY2" fmla="*/ 4156 h 45466"/>
                <a:gd name="connsiteX3" fmla="*/ -143 w 47763"/>
                <a:gd name="connsiteY3" fmla="*/ 30614 h 45466"/>
                <a:gd name="connsiteX4" fmla="*/ 4171 w 47763"/>
                <a:gd name="connsiteY4" fmla="*/ 34934 h 45466"/>
                <a:gd name="connsiteX5" fmla="*/ 7485 w 47763"/>
                <a:gd name="connsiteY5" fmla="*/ 34934 h 45466"/>
                <a:gd name="connsiteX6" fmla="*/ 7485 w 47763"/>
                <a:gd name="connsiteY6" fmla="*/ 40988 h 45466"/>
                <a:gd name="connsiteX7" fmla="*/ 11799 w 47763"/>
                <a:gd name="connsiteY7" fmla="*/ 45303 h 45466"/>
                <a:gd name="connsiteX8" fmla="*/ 35678 w 47763"/>
                <a:gd name="connsiteY8" fmla="*/ 45303 h 45466"/>
                <a:gd name="connsiteX9" fmla="*/ 39992 w 47763"/>
                <a:gd name="connsiteY9" fmla="*/ 40988 h 45466"/>
                <a:gd name="connsiteX10" fmla="*/ 39992 w 47763"/>
                <a:gd name="connsiteY10" fmla="*/ 34934 h 45466"/>
                <a:gd name="connsiteX11" fmla="*/ 43306 w 47763"/>
                <a:gd name="connsiteY11" fmla="*/ 34934 h 45466"/>
                <a:gd name="connsiteX12" fmla="*/ 47620 w 47763"/>
                <a:gd name="connsiteY12" fmla="*/ 30614 h 45466"/>
                <a:gd name="connsiteX13" fmla="*/ 47620 w 47763"/>
                <a:gd name="connsiteY13" fmla="*/ 4156 h 45466"/>
                <a:gd name="connsiteX14" fmla="*/ 43306 w 47763"/>
                <a:gd name="connsiteY14" fmla="*/ -164 h 45466"/>
                <a:gd name="connsiteX15" fmla="*/ 38991 w 47763"/>
                <a:gd name="connsiteY15" fmla="*/ 26300 h 45466"/>
                <a:gd name="connsiteX16" fmla="*/ 35678 w 47763"/>
                <a:gd name="connsiteY16" fmla="*/ 26300 h 45466"/>
                <a:gd name="connsiteX17" fmla="*/ 31358 w 47763"/>
                <a:gd name="connsiteY17" fmla="*/ 30614 h 45466"/>
                <a:gd name="connsiteX18" fmla="*/ 31358 w 47763"/>
                <a:gd name="connsiteY18" fmla="*/ 36669 h 45466"/>
                <a:gd name="connsiteX19" fmla="*/ 16119 w 47763"/>
                <a:gd name="connsiteY19" fmla="*/ 36669 h 45466"/>
                <a:gd name="connsiteX20" fmla="*/ 16119 w 47763"/>
                <a:gd name="connsiteY20" fmla="*/ 30614 h 45466"/>
                <a:gd name="connsiteX21" fmla="*/ 11805 w 47763"/>
                <a:gd name="connsiteY21" fmla="*/ 26300 h 45466"/>
                <a:gd name="connsiteX22" fmla="*/ 8486 w 47763"/>
                <a:gd name="connsiteY22" fmla="*/ 26300 h 45466"/>
                <a:gd name="connsiteX23" fmla="*/ 8486 w 47763"/>
                <a:gd name="connsiteY23" fmla="*/ 8470 h 45466"/>
                <a:gd name="connsiteX24" fmla="*/ 38991 w 47763"/>
                <a:gd name="connsiteY24" fmla="*/ 8470 h 45466"/>
                <a:gd name="connsiteX25" fmla="*/ 38991 w 47763"/>
                <a:gd name="connsiteY25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" h="45466">
                  <a:moveTo>
                    <a:pt x="43306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86" y="34934"/>
                    <a:pt x="4171" y="34934"/>
                  </a:cubicBezTo>
                  <a:lnTo>
                    <a:pt x="7485" y="34934"/>
                  </a:lnTo>
                  <a:lnTo>
                    <a:pt x="7485" y="40988"/>
                  </a:lnTo>
                  <a:cubicBezTo>
                    <a:pt x="7485" y="43368"/>
                    <a:pt x="9420" y="45303"/>
                    <a:pt x="11799" y="45303"/>
                  </a:cubicBezTo>
                  <a:lnTo>
                    <a:pt x="35678" y="45303"/>
                  </a:lnTo>
                  <a:cubicBezTo>
                    <a:pt x="38057" y="45303"/>
                    <a:pt x="39992" y="43368"/>
                    <a:pt x="39992" y="40988"/>
                  </a:cubicBezTo>
                  <a:lnTo>
                    <a:pt x="39992" y="34934"/>
                  </a:lnTo>
                  <a:lnTo>
                    <a:pt x="43306" y="34934"/>
                  </a:lnTo>
                  <a:cubicBezTo>
                    <a:pt x="45691" y="34934"/>
                    <a:pt x="47620" y="32999"/>
                    <a:pt x="47620" y="30614"/>
                  </a:cubicBezTo>
                  <a:lnTo>
                    <a:pt x="47620" y="4156"/>
                  </a:lnTo>
                  <a:cubicBezTo>
                    <a:pt x="47620" y="1771"/>
                    <a:pt x="45691" y="-164"/>
                    <a:pt x="43306" y="-164"/>
                  </a:cubicBezTo>
                  <a:close/>
                  <a:moveTo>
                    <a:pt x="38991" y="26300"/>
                  </a:moveTo>
                  <a:lnTo>
                    <a:pt x="35678" y="26300"/>
                  </a:lnTo>
                  <a:cubicBezTo>
                    <a:pt x="33293" y="26300"/>
                    <a:pt x="31358" y="28235"/>
                    <a:pt x="31358" y="30614"/>
                  </a:cubicBezTo>
                  <a:lnTo>
                    <a:pt x="31358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84" y="26300"/>
                    <a:pt x="11805" y="26300"/>
                  </a:cubicBezTo>
                  <a:lnTo>
                    <a:pt x="8486" y="26300"/>
                  </a:lnTo>
                  <a:lnTo>
                    <a:pt x="8486" y="8470"/>
                  </a:lnTo>
                  <a:lnTo>
                    <a:pt x="38991" y="8470"/>
                  </a:lnTo>
                  <a:lnTo>
                    <a:pt x="38991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176FF48-6127-4C6F-A7EF-1E53A7934D21}"/>
                </a:ext>
              </a:extLst>
            </p:cNvPr>
            <p:cNvSpPr/>
            <p:nvPr/>
          </p:nvSpPr>
          <p:spPr>
            <a:xfrm>
              <a:off x="7175695" y="5196958"/>
              <a:ext cx="41219" cy="8628"/>
            </a:xfrm>
            <a:custGeom>
              <a:avLst/>
              <a:gdLst>
                <a:gd name="connsiteX0" fmla="*/ 36762 w 41219"/>
                <a:gd name="connsiteY0" fmla="*/ -164 h 8628"/>
                <a:gd name="connsiteX1" fmla="*/ 4171 w 41219"/>
                <a:gd name="connsiteY1" fmla="*/ -164 h 8628"/>
                <a:gd name="connsiteX2" fmla="*/ -143 w 41219"/>
                <a:gd name="connsiteY2" fmla="*/ 4150 h 8628"/>
                <a:gd name="connsiteX3" fmla="*/ 4171 w 41219"/>
                <a:gd name="connsiteY3" fmla="*/ 8465 h 8628"/>
                <a:gd name="connsiteX4" fmla="*/ 36762 w 41219"/>
                <a:gd name="connsiteY4" fmla="*/ 8465 h 8628"/>
                <a:gd name="connsiteX5" fmla="*/ 41076 w 41219"/>
                <a:gd name="connsiteY5" fmla="*/ 4150 h 8628"/>
                <a:gd name="connsiteX6" fmla="*/ 36762 w 41219"/>
                <a:gd name="connsiteY6" fmla="*/ -164 h 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28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65"/>
                    <a:pt x="-143" y="4150"/>
                  </a:cubicBezTo>
                  <a:cubicBezTo>
                    <a:pt x="-143" y="6535"/>
                    <a:pt x="1786" y="8465"/>
                    <a:pt x="4171" y="8465"/>
                  </a:cubicBezTo>
                  <a:lnTo>
                    <a:pt x="36762" y="8465"/>
                  </a:lnTo>
                  <a:cubicBezTo>
                    <a:pt x="39147" y="8465"/>
                    <a:pt x="41076" y="6535"/>
                    <a:pt x="41076" y="4150"/>
                  </a:cubicBezTo>
                  <a:cubicBezTo>
                    <a:pt x="41076" y="1765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795035A-D9D2-4AA3-A408-2717E01F20C3}"/>
                </a:ext>
              </a:extLst>
            </p:cNvPr>
            <p:cNvSpPr/>
            <p:nvPr/>
          </p:nvSpPr>
          <p:spPr>
            <a:xfrm>
              <a:off x="7175695" y="5208678"/>
              <a:ext cx="41219" cy="8634"/>
            </a:xfrm>
            <a:custGeom>
              <a:avLst/>
              <a:gdLst>
                <a:gd name="connsiteX0" fmla="*/ 36762 w 41219"/>
                <a:gd name="connsiteY0" fmla="*/ -164 h 8634"/>
                <a:gd name="connsiteX1" fmla="*/ 4171 w 41219"/>
                <a:gd name="connsiteY1" fmla="*/ -164 h 8634"/>
                <a:gd name="connsiteX2" fmla="*/ -143 w 41219"/>
                <a:gd name="connsiteY2" fmla="*/ 4156 h 8634"/>
                <a:gd name="connsiteX3" fmla="*/ 4171 w 41219"/>
                <a:gd name="connsiteY3" fmla="*/ 8470 h 8634"/>
                <a:gd name="connsiteX4" fmla="*/ 36762 w 41219"/>
                <a:gd name="connsiteY4" fmla="*/ 8470 h 8634"/>
                <a:gd name="connsiteX5" fmla="*/ 41076 w 41219"/>
                <a:gd name="connsiteY5" fmla="*/ 4156 h 8634"/>
                <a:gd name="connsiteX6" fmla="*/ 36762 w 41219"/>
                <a:gd name="connsiteY6" fmla="*/ -164 h 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34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6"/>
                  </a:cubicBezTo>
                  <a:cubicBezTo>
                    <a:pt x="-143" y="6535"/>
                    <a:pt x="1786" y="8470"/>
                    <a:pt x="4171" y="8470"/>
                  </a:cubicBezTo>
                  <a:lnTo>
                    <a:pt x="36762" y="8470"/>
                  </a:lnTo>
                  <a:cubicBezTo>
                    <a:pt x="39147" y="8470"/>
                    <a:pt x="41076" y="6535"/>
                    <a:pt x="41076" y="4156"/>
                  </a:cubicBezTo>
                  <a:cubicBezTo>
                    <a:pt x="41076" y="1771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681D69B-B89F-4F9B-B9FB-AEBA0EEF08F8}"/>
                </a:ext>
              </a:extLst>
            </p:cNvPr>
            <p:cNvSpPr/>
            <p:nvPr/>
          </p:nvSpPr>
          <p:spPr>
            <a:xfrm>
              <a:off x="7175695" y="5220404"/>
              <a:ext cx="41219" cy="8634"/>
            </a:xfrm>
            <a:custGeom>
              <a:avLst/>
              <a:gdLst>
                <a:gd name="connsiteX0" fmla="*/ 36762 w 41219"/>
                <a:gd name="connsiteY0" fmla="*/ -164 h 8634"/>
                <a:gd name="connsiteX1" fmla="*/ 4171 w 41219"/>
                <a:gd name="connsiteY1" fmla="*/ -164 h 8634"/>
                <a:gd name="connsiteX2" fmla="*/ -143 w 41219"/>
                <a:gd name="connsiteY2" fmla="*/ 4150 h 8634"/>
                <a:gd name="connsiteX3" fmla="*/ 4171 w 41219"/>
                <a:gd name="connsiteY3" fmla="*/ 8470 h 8634"/>
                <a:gd name="connsiteX4" fmla="*/ 36762 w 41219"/>
                <a:gd name="connsiteY4" fmla="*/ 8470 h 8634"/>
                <a:gd name="connsiteX5" fmla="*/ 41076 w 41219"/>
                <a:gd name="connsiteY5" fmla="*/ 4150 h 8634"/>
                <a:gd name="connsiteX6" fmla="*/ 36762 w 41219"/>
                <a:gd name="connsiteY6" fmla="*/ -164 h 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34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0"/>
                  </a:cubicBezTo>
                  <a:cubicBezTo>
                    <a:pt x="-143" y="6535"/>
                    <a:pt x="1786" y="8470"/>
                    <a:pt x="4171" y="8470"/>
                  </a:cubicBezTo>
                  <a:lnTo>
                    <a:pt x="36762" y="8470"/>
                  </a:lnTo>
                  <a:cubicBezTo>
                    <a:pt x="39147" y="8470"/>
                    <a:pt x="41076" y="6535"/>
                    <a:pt x="41076" y="4150"/>
                  </a:cubicBezTo>
                  <a:cubicBezTo>
                    <a:pt x="41076" y="1771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D636E4A-B0C3-4129-B7B2-358B033F50C6}"/>
                </a:ext>
              </a:extLst>
            </p:cNvPr>
            <p:cNvSpPr/>
            <p:nvPr/>
          </p:nvSpPr>
          <p:spPr>
            <a:xfrm>
              <a:off x="7175695" y="5232129"/>
              <a:ext cx="41219" cy="8628"/>
            </a:xfrm>
            <a:custGeom>
              <a:avLst/>
              <a:gdLst>
                <a:gd name="connsiteX0" fmla="*/ 36762 w 41219"/>
                <a:gd name="connsiteY0" fmla="*/ -164 h 8628"/>
                <a:gd name="connsiteX1" fmla="*/ 4171 w 41219"/>
                <a:gd name="connsiteY1" fmla="*/ -164 h 8628"/>
                <a:gd name="connsiteX2" fmla="*/ -143 w 41219"/>
                <a:gd name="connsiteY2" fmla="*/ 4150 h 8628"/>
                <a:gd name="connsiteX3" fmla="*/ 4171 w 41219"/>
                <a:gd name="connsiteY3" fmla="*/ 8465 h 8628"/>
                <a:gd name="connsiteX4" fmla="*/ 36762 w 41219"/>
                <a:gd name="connsiteY4" fmla="*/ 8465 h 8628"/>
                <a:gd name="connsiteX5" fmla="*/ 41076 w 41219"/>
                <a:gd name="connsiteY5" fmla="*/ 4150 h 8628"/>
                <a:gd name="connsiteX6" fmla="*/ 36762 w 41219"/>
                <a:gd name="connsiteY6" fmla="*/ -164 h 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28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65"/>
                    <a:pt x="-143" y="4150"/>
                  </a:cubicBezTo>
                  <a:cubicBezTo>
                    <a:pt x="-143" y="6535"/>
                    <a:pt x="1786" y="8465"/>
                    <a:pt x="4171" y="8465"/>
                  </a:cubicBezTo>
                  <a:lnTo>
                    <a:pt x="36762" y="8465"/>
                  </a:lnTo>
                  <a:cubicBezTo>
                    <a:pt x="39147" y="8465"/>
                    <a:pt x="41076" y="6535"/>
                    <a:pt x="41076" y="4150"/>
                  </a:cubicBezTo>
                  <a:cubicBezTo>
                    <a:pt x="41076" y="1765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052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fr-FR" dirty="0" err="1"/>
              <a:t>Assuming</a:t>
            </a:r>
            <a:r>
              <a:rPr lang="fr-FR" dirty="0"/>
              <a:t> 1 </a:t>
            </a:r>
            <a:r>
              <a:rPr lang="fr-FR" dirty="0" err="1"/>
              <a:t>Executor</a:t>
            </a:r>
            <a:r>
              <a:rPr lang="fr-FR" dirty="0"/>
              <a:t> = 1 Machine</a:t>
            </a:r>
          </a:p>
          <a:p>
            <a:pPr lvl="1"/>
            <a:r>
              <a:rPr lang="fr-FR" dirty="0"/>
              <a:t>Compare 4 machines on-</a:t>
            </a:r>
            <a:r>
              <a:rPr lang="fr-FR" dirty="0" err="1"/>
              <a:t>premises</a:t>
            </a:r>
            <a:r>
              <a:rPr lang="fr-FR" dirty="0"/>
              <a:t> vs on cloud</a:t>
            </a:r>
          </a:p>
          <a:p>
            <a:r>
              <a:rPr lang="en-US" dirty="0"/>
              <a:t>On-premises</a:t>
            </a:r>
          </a:p>
          <a:p>
            <a:pPr lvl="1"/>
            <a:r>
              <a:rPr lang="en-US" dirty="0"/>
              <a:t>4 machines: 10602€/year / 18 machines x 4 machines = </a:t>
            </a:r>
            <a:r>
              <a:rPr lang="en-US" dirty="0">
                <a:solidFill>
                  <a:srgbClr val="0070C0"/>
                </a:solidFill>
              </a:rPr>
              <a:t>2356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€</a:t>
            </a:r>
            <a:r>
              <a:rPr lang="en-US" dirty="0">
                <a:solidFill>
                  <a:srgbClr val="0070C0"/>
                </a:solidFill>
              </a:rPr>
              <a:t>/year</a:t>
            </a:r>
          </a:p>
          <a:p>
            <a:pPr lvl="1"/>
            <a:r>
              <a:rPr lang="en-US" dirty="0"/>
              <a:t>Cloudera requires at least 10 nodes: </a:t>
            </a:r>
            <a:r>
              <a:rPr lang="en-US" dirty="0">
                <a:solidFill>
                  <a:srgbClr val="0070C0"/>
                </a:solidFill>
              </a:rPr>
              <a:t>100000</a:t>
            </a:r>
            <a:r>
              <a:rPr lang="en-US" sz="18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€</a:t>
            </a:r>
            <a:r>
              <a:rPr lang="en-US" dirty="0">
                <a:solidFill>
                  <a:srgbClr val="0070C0"/>
                </a:solidFill>
              </a:rPr>
              <a:t>/year</a:t>
            </a:r>
          </a:p>
          <a:p>
            <a:r>
              <a:rPr lang="en-US" dirty="0"/>
              <a:t>AWS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4 EC2 instances: 162000$/year / 18 </a:t>
            </a:r>
            <a:r>
              <a:rPr lang="en-US"/>
              <a:t>machines x </a:t>
            </a:r>
            <a:r>
              <a:rPr lang="en-US" dirty="0"/>
              <a:t>4 machines = </a:t>
            </a:r>
            <a:r>
              <a:rPr lang="en-US" dirty="0">
                <a:solidFill>
                  <a:srgbClr val="FF0000"/>
                </a:solidFill>
              </a:rPr>
              <a:t>36000$/year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7A2B8EDD-28C4-4630-BF9E-13F69022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01366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-25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2356€/year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36000$/</a:t>
                      </a:r>
                      <a:r>
                        <a:rPr lang="it-IT" sz="1600" kern="1200" dirty="0" err="1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year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100000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€</a:t>
                      </a:r>
                      <a:r>
                        <a:rPr lang="it-IT" sz="16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it-IT" sz="1600" dirty="0" err="1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year</a:t>
                      </a:r>
                      <a:endParaRPr lang="en-US" sz="16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6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606D-EBEE-4827-9DC5-E7E65CE1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5D14-3BBB-4E0C-827A-FBAABF330A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pPr lvl="1"/>
            <a:r>
              <a:rPr lang="en-US" dirty="0"/>
              <a:t>Still, we have no software stack configuration</a:t>
            </a:r>
          </a:p>
          <a:p>
            <a:pPr lvl="1"/>
            <a:r>
              <a:rPr lang="en-US" dirty="0"/>
              <a:t>Which is the major cost?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F033-AF83-4765-958F-B8A1787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DAB90-9502-400A-956B-45D89785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18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294960-B1A1-445C-926C-591C0263DD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729C9E5-28A0-4965-BFEF-E0F27D85F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0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606D-EBEE-4827-9DC5-E7E65CE1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5D14-3BBB-4E0C-827A-FBAABF330A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AWS</a:t>
            </a:r>
          </a:p>
          <a:p>
            <a:pPr lvl="1"/>
            <a:r>
              <a:rPr lang="en-US" dirty="0"/>
              <a:t>Still, we have no software stack configuration</a:t>
            </a:r>
          </a:p>
          <a:p>
            <a:pPr lvl="1"/>
            <a:r>
              <a:rPr lang="en-US" dirty="0"/>
              <a:t>Which is the major cost?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F033-AF83-4765-958F-B8A1787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DAB90-9502-400A-956B-45D89785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19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294960-B1A1-445C-926C-591C0263DD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729C9E5-28A0-4965-BFEF-E0F27D85F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" name="Content Placeholder 9">
            <a:extLst>
              <a:ext uri="{FF2B5EF4-FFF2-40B4-BE49-F238E27FC236}">
                <a16:creationId xmlns:a16="http://schemas.microsoft.com/office/drawing/2014/main" id="{A3EDADE1-097B-48DF-B684-727EC679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307365"/>
            <a:ext cx="5181600" cy="215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8DE48C-D7E9-46D6-929D-3093B6A06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4577016"/>
            <a:ext cx="5181600" cy="1127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343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D16FE1-5917-4BB4-B5C4-78FC0B58E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Evaluating the costs for a cloud/on-premises data platform</a:t>
            </a:r>
          </a:p>
          <a:p>
            <a:pPr lvl="1"/>
            <a:r>
              <a:rPr lang="en-US" dirty="0"/>
              <a:t>Fill in this table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52F76615-8248-49E7-8BFF-281235D82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56646"/>
              </p:ext>
            </p:extLst>
          </p:nvPr>
        </p:nvGraphicFramePr>
        <p:xfrm>
          <a:off x="4105501" y="4603433"/>
          <a:ext cx="39809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841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477736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12421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Cost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31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606D-EBEE-4827-9DC5-E7E65CE1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0736A4-C23A-4386-ABC9-8FE1659D2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S3 standard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6FDECB-F0E7-4E41-A1F6-17F9EDDF0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S3 </a:t>
            </a:r>
            <a:r>
              <a:rPr lang="it-IT" dirty="0" err="1"/>
              <a:t>Infrequent</a:t>
            </a:r>
            <a:r>
              <a:rPr lang="it-IT" dirty="0"/>
              <a:t> Access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9F033-AF83-4765-958F-B8A1787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DAB90-9502-400A-956B-45D89785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20</a:t>
            </a:fld>
            <a:endParaRPr lang="it-IT"/>
          </a:p>
        </p:txBody>
      </p:sp>
      <p:pic>
        <p:nvPicPr>
          <p:cNvPr id="15" name="Content Placeholder 11">
            <a:extLst>
              <a:ext uri="{FF2B5EF4-FFF2-40B4-BE49-F238E27FC236}">
                <a16:creationId xmlns:a16="http://schemas.microsoft.com/office/drawing/2014/main" id="{33B42C53-9F67-4D05-9D11-81C33524F2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397977"/>
            <a:ext cx="5157787" cy="1898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Content Placeholder 9">
            <a:extLst>
              <a:ext uri="{FF2B5EF4-FFF2-40B4-BE49-F238E27FC236}">
                <a16:creationId xmlns:a16="http://schemas.microsoft.com/office/drawing/2014/main" id="{96FFF786-CDEE-4CA9-BF66-0DB172DB65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531725"/>
            <a:ext cx="5183188" cy="1631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357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AD30-531F-4A4B-B73B-BF379D0D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76F3-B237-4988-BC7F-4110A4A9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EMR (Elastic Map Reduce)</a:t>
            </a:r>
          </a:p>
          <a:p>
            <a:pPr lvl="1"/>
            <a:r>
              <a:rPr lang="en-US" dirty="0"/>
              <a:t>Provides a managed Hadoop framework</a:t>
            </a:r>
          </a:p>
          <a:p>
            <a:r>
              <a:rPr lang="en-US" dirty="0"/>
              <a:t>Some features</a:t>
            </a:r>
          </a:p>
          <a:p>
            <a:pPr lvl="1"/>
            <a:r>
              <a:rPr lang="en-US" dirty="0"/>
              <a:t>Service integration</a:t>
            </a:r>
          </a:p>
          <a:p>
            <a:pPr lvl="2"/>
            <a:r>
              <a:rPr lang="en-US" dirty="0"/>
              <a:t>Automatically control EC2 instances</a:t>
            </a:r>
          </a:p>
          <a:p>
            <a:pPr lvl="2"/>
            <a:r>
              <a:rPr lang="en-US" dirty="0"/>
              <a:t>Transparently use S3 storage</a:t>
            </a:r>
          </a:p>
          <a:p>
            <a:pPr lvl="1"/>
            <a:r>
              <a:rPr lang="en-US" dirty="0"/>
              <a:t>Pricing:</a:t>
            </a:r>
          </a:p>
          <a:p>
            <a:pPr lvl="2"/>
            <a:r>
              <a:rPr lang="en-US" dirty="0"/>
              <a:t>Low Hourly Pricing</a:t>
            </a:r>
          </a:p>
          <a:p>
            <a:pPr lvl="2"/>
            <a:r>
              <a:rPr lang="en-US" dirty="0"/>
              <a:t>Amazon EC2 Spot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0CF97-1AE9-43D4-B247-006CE198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2E065-6997-43A8-84B2-A8CCC214FE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https://aws.amazon.com/emr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64F6E-B133-4734-9FBD-92AA6974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grpSp>
        <p:nvGrpSpPr>
          <p:cNvPr id="209" name="object 3">
            <a:extLst>
              <a:ext uri="{FF2B5EF4-FFF2-40B4-BE49-F238E27FC236}">
                <a16:creationId xmlns:a16="http://schemas.microsoft.com/office/drawing/2014/main" id="{DAE2E828-4A9F-40D8-9E9A-710B4865F4D0}"/>
              </a:ext>
            </a:extLst>
          </p:cNvPr>
          <p:cNvGrpSpPr/>
          <p:nvPr/>
        </p:nvGrpSpPr>
        <p:grpSpPr>
          <a:xfrm>
            <a:off x="8638902" y="3848478"/>
            <a:ext cx="832955" cy="508013"/>
            <a:chOff x="2390495" y="2571457"/>
            <a:chExt cx="832955" cy="508013"/>
          </a:xfrm>
        </p:grpSpPr>
        <p:sp>
          <p:nvSpPr>
            <p:cNvPr id="214" name="object 4">
              <a:extLst>
                <a:ext uri="{FF2B5EF4-FFF2-40B4-BE49-F238E27FC236}">
                  <a16:creationId xmlns:a16="http://schemas.microsoft.com/office/drawing/2014/main" id="{095E1EF1-3924-44F8-A5FD-0B88C4875EAF}"/>
                </a:ext>
              </a:extLst>
            </p:cNvPr>
            <p:cNvSpPr/>
            <p:nvPr/>
          </p:nvSpPr>
          <p:spPr>
            <a:xfrm>
              <a:off x="2432240" y="2571457"/>
              <a:ext cx="791210" cy="508000"/>
            </a:xfrm>
            <a:custGeom>
              <a:avLst/>
              <a:gdLst/>
              <a:ahLst/>
              <a:cxnLst/>
              <a:rect l="l" t="t" r="r" b="b"/>
              <a:pathLst>
                <a:path w="791210" h="508000">
                  <a:moveTo>
                    <a:pt x="790790" y="0"/>
                  </a:moveTo>
                  <a:lnTo>
                    <a:pt x="374396" y="0"/>
                  </a:lnTo>
                  <a:lnTo>
                    <a:pt x="218668" y="12"/>
                  </a:lnTo>
                  <a:lnTo>
                    <a:pt x="97269" y="12"/>
                  </a:lnTo>
                  <a:lnTo>
                    <a:pt x="0" y="12"/>
                  </a:lnTo>
                  <a:lnTo>
                    <a:pt x="0" y="318884"/>
                  </a:lnTo>
                  <a:lnTo>
                    <a:pt x="97269" y="296456"/>
                  </a:lnTo>
                  <a:lnTo>
                    <a:pt x="97269" y="367969"/>
                  </a:lnTo>
                  <a:lnTo>
                    <a:pt x="218668" y="333197"/>
                  </a:lnTo>
                  <a:lnTo>
                    <a:pt x="218668" y="429209"/>
                  </a:lnTo>
                  <a:lnTo>
                    <a:pt x="374396" y="371729"/>
                  </a:lnTo>
                  <a:lnTo>
                    <a:pt x="374396" y="507784"/>
                  </a:lnTo>
                  <a:lnTo>
                    <a:pt x="790790" y="297713"/>
                  </a:lnTo>
                  <a:lnTo>
                    <a:pt x="790790" y="0"/>
                  </a:lnTo>
                  <a:close/>
                </a:path>
              </a:pathLst>
            </a:custGeom>
            <a:solidFill>
              <a:srgbClr val="F58433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5" name="object 5">
              <a:extLst>
                <a:ext uri="{FF2B5EF4-FFF2-40B4-BE49-F238E27FC236}">
                  <a16:creationId xmlns:a16="http://schemas.microsoft.com/office/drawing/2014/main" id="{E67610C3-6336-43AC-93FB-DF31821B7E33}"/>
                </a:ext>
              </a:extLst>
            </p:cNvPr>
            <p:cNvSpPr/>
            <p:nvPr/>
          </p:nvSpPr>
          <p:spPr>
            <a:xfrm>
              <a:off x="2390495" y="2571470"/>
              <a:ext cx="416559" cy="508000"/>
            </a:xfrm>
            <a:custGeom>
              <a:avLst/>
              <a:gdLst/>
              <a:ahLst/>
              <a:cxnLst/>
              <a:rect l="l" t="t" r="r" b="b"/>
              <a:pathLst>
                <a:path w="416560" h="508000">
                  <a:moveTo>
                    <a:pt x="41744" y="0"/>
                  </a:moveTo>
                  <a:lnTo>
                    <a:pt x="0" y="0"/>
                  </a:lnTo>
                  <a:lnTo>
                    <a:pt x="0" y="297802"/>
                  </a:lnTo>
                  <a:lnTo>
                    <a:pt x="41744" y="318871"/>
                  </a:lnTo>
                  <a:lnTo>
                    <a:pt x="41744" y="0"/>
                  </a:lnTo>
                  <a:close/>
                </a:path>
                <a:path w="416560" h="508000">
                  <a:moveTo>
                    <a:pt x="139014" y="0"/>
                  </a:moveTo>
                  <a:lnTo>
                    <a:pt x="87845" y="0"/>
                  </a:lnTo>
                  <a:lnTo>
                    <a:pt x="87845" y="342138"/>
                  </a:lnTo>
                  <a:lnTo>
                    <a:pt x="139014" y="367957"/>
                  </a:lnTo>
                  <a:lnTo>
                    <a:pt x="139014" y="0"/>
                  </a:lnTo>
                  <a:close/>
                </a:path>
                <a:path w="416560" h="508000">
                  <a:moveTo>
                    <a:pt x="260413" y="0"/>
                  </a:moveTo>
                  <a:lnTo>
                    <a:pt x="196151" y="0"/>
                  </a:lnTo>
                  <a:lnTo>
                    <a:pt x="196151" y="396786"/>
                  </a:lnTo>
                  <a:lnTo>
                    <a:pt x="260413" y="429196"/>
                  </a:lnTo>
                  <a:lnTo>
                    <a:pt x="260413" y="0"/>
                  </a:lnTo>
                  <a:close/>
                </a:path>
                <a:path w="416560" h="508000">
                  <a:moveTo>
                    <a:pt x="416128" y="0"/>
                  </a:moveTo>
                  <a:lnTo>
                    <a:pt x="333146" y="0"/>
                  </a:lnTo>
                  <a:lnTo>
                    <a:pt x="333146" y="465899"/>
                  </a:lnTo>
                  <a:lnTo>
                    <a:pt x="416128" y="507771"/>
                  </a:lnTo>
                  <a:lnTo>
                    <a:pt x="416128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10" name="object 6">
            <a:extLst>
              <a:ext uri="{FF2B5EF4-FFF2-40B4-BE49-F238E27FC236}">
                <a16:creationId xmlns:a16="http://schemas.microsoft.com/office/drawing/2014/main" id="{0D6FF042-773E-4480-ADF7-9759A2A56D15}"/>
              </a:ext>
            </a:extLst>
          </p:cNvPr>
          <p:cNvGrpSpPr/>
          <p:nvPr/>
        </p:nvGrpSpPr>
        <p:grpSpPr>
          <a:xfrm>
            <a:off x="8638689" y="3341278"/>
            <a:ext cx="833119" cy="435107"/>
            <a:chOff x="2390282" y="2064257"/>
            <a:chExt cx="833119" cy="435107"/>
          </a:xfrm>
        </p:grpSpPr>
        <p:sp>
          <p:nvSpPr>
            <p:cNvPr id="211" name="object 7">
              <a:extLst>
                <a:ext uri="{FF2B5EF4-FFF2-40B4-BE49-F238E27FC236}">
                  <a16:creationId xmlns:a16="http://schemas.microsoft.com/office/drawing/2014/main" id="{00A230A3-BE11-4106-AA86-E13D2AC04391}"/>
                </a:ext>
              </a:extLst>
            </p:cNvPr>
            <p:cNvSpPr/>
            <p:nvPr/>
          </p:nvSpPr>
          <p:spPr>
            <a:xfrm>
              <a:off x="2806685" y="2064257"/>
              <a:ext cx="416559" cy="405130"/>
            </a:xfrm>
            <a:custGeom>
              <a:avLst/>
              <a:gdLst/>
              <a:ahLst/>
              <a:cxnLst/>
              <a:rect l="l" t="t" r="r" b="b"/>
              <a:pathLst>
                <a:path w="416560" h="405130">
                  <a:moveTo>
                    <a:pt x="0" y="0"/>
                  </a:moveTo>
                  <a:lnTo>
                    <a:pt x="0" y="332872"/>
                  </a:lnTo>
                  <a:lnTo>
                    <a:pt x="416431" y="405091"/>
                  </a:lnTo>
                  <a:lnTo>
                    <a:pt x="416431" y="2100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433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2" name="object 8">
              <a:extLst>
                <a:ext uri="{FF2B5EF4-FFF2-40B4-BE49-F238E27FC236}">
                  <a16:creationId xmlns:a16="http://schemas.microsoft.com/office/drawing/2014/main" id="{7485E66E-E502-4D1F-9D12-3CC968176EBE}"/>
                </a:ext>
              </a:extLst>
            </p:cNvPr>
            <p:cNvSpPr/>
            <p:nvPr/>
          </p:nvSpPr>
          <p:spPr>
            <a:xfrm>
              <a:off x="2390282" y="2064257"/>
              <a:ext cx="416559" cy="405130"/>
            </a:xfrm>
            <a:custGeom>
              <a:avLst/>
              <a:gdLst/>
              <a:ahLst/>
              <a:cxnLst/>
              <a:rect l="l" t="t" r="r" b="b"/>
              <a:pathLst>
                <a:path w="416560" h="405130">
                  <a:moveTo>
                    <a:pt x="416417" y="0"/>
                  </a:moveTo>
                  <a:lnTo>
                    <a:pt x="0" y="210073"/>
                  </a:lnTo>
                  <a:lnTo>
                    <a:pt x="0" y="405091"/>
                  </a:lnTo>
                  <a:lnTo>
                    <a:pt x="416417" y="332872"/>
                  </a:lnTo>
                  <a:lnTo>
                    <a:pt x="416417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3" name="object 9">
              <a:extLst>
                <a:ext uri="{FF2B5EF4-FFF2-40B4-BE49-F238E27FC236}">
                  <a16:creationId xmlns:a16="http://schemas.microsoft.com/office/drawing/2014/main" id="{23E8F138-3372-4083-B90F-63418CC1492C}"/>
                </a:ext>
              </a:extLst>
            </p:cNvPr>
            <p:cNvSpPr/>
            <p:nvPr/>
          </p:nvSpPr>
          <p:spPr>
            <a:xfrm>
              <a:off x="2390282" y="2397129"/>
              <a:ext cx="833119" cy="102235"/>
            </a:xfrm>
            <a:custGeom>
              <a:avLst/>
              <a:gdLst/>
              <a:ahLst/>
              <a:cxnLst/>
              <a:rect l="l" t="t" r="r" b="b"/>
              <a:pathLst>
                <a:path w="833119" h="102235">
                  <a:moveTo>
                    <a:pt x="416403" y="0"/>
                  </a:moveTo>
                  <a:lnTo>
                    <a:pt x="0" y="72219"/>
                  </a:lnTo>
                  <a:lnTo>
                    <a:pt x="416403" y="102119"/>
                  </a:lnTo>
                  <a:lnTo>
                    <a:pt x="832835" y="72219"/>
                  </a:lnTo>
                  <a:lnTo>
                    <a:pt x="416403" y="0"/>
                  </a:lnTo>
                  <a:close/>
                </a:path>
              </a:pathLst>
            </a:custGeom>
            <a:solidFill>
              <a:srgbClr val="6B3C1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1586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33">
            <a:extLst>
              <a:ext uri="{FF2B5EF4-FFF2-40B4-BE49-F238E27FC236}">
                <a16:creationId xmlns:a16="http://schemas.microsoft.com/office/drawing/2014/main" id="{88C8D647-ABE0-40D3-9DBC-AA60EAEB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EMR 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254D-416E-4D1D-A7C3-6DBA362F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213"/>
            <a:ext cx="10515600" cy="4351337"/>
          </a:xfrm>
        </p:spPr>
        <p:txBody>
          <a:bodyPr/>
          <a:lstStyle/>
          <a:p>
            <a:r>
              <a:rPr lang="en-US" dirty="0"/>
              <a:t>Provision as much capacity as you need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or remove capacity at any time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66BD-F812-4A22-89F6-0F53F01A7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EEC3-EF35-4822-9A52-D63A7C95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22</a:t>
            </a:fld>
            <a:endParaRPr lang="it-IT"/>
          </a:p>
        </p:txBody>
      </p:sp>
      <p:grpSp>
        <p:nvGrpSpPr>
          <p:cNvPr id="6" name="object 12">
            <a:extLst>
              <a:ext uri="{FF2B5EF4-FFF2-40B4-BE49-F238E27FC236}">
                <a16:creationId xmlns:a16="http://schemas.microsoft.com/office/drawing/2014/main" id="{FC6A77AE-B7AE-4D49-AEC4-5217A2B4DB55}"/>
              </a:ext>
            </a:extLst>
          </p:cNvPr>
          <p:cNvGrpSpPr/>
          <p:nvPr/>
        </p:nvGrpSpPr>
        <p:grpSpPr>
          <a:xfrm>
            <a:off x="8436897" y="1831092"/>
            <a:ext cx="643890" cy="643255"/>
            <a:chOff x="628216" y="3337407"/>
            <a:chExt cx="643890" cy="643255"/>
          </a:xfrm>
        </p:grpSpPr>
        <p:pic>
          <p:nvPicPr>
            <p:cNvPr id="7" name="object 13">
              <a:extLst>
                <a:ext uri="{FF2B5EF4-FFF2-40B4-BE49-F238E27FC236}">
                  <a16:creationId xmlns:a16="http://schemas.microsoft.com/office/drawing/2014/main" id="{600D1B1A-BB23-434D-BF7D-4736AFC28CC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216" y="3337407"/>
              <a:ext cx="333326" cy="333326"/>
            </a:xfrm>
            <a:prstGeom prst="rect">
              <a:avLst/>
            </a:prstGeom>
          </p:spPr>
        </p:pic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89FD3D74-A9BC-404E-9794-81CC733EFA5A}"/>
                </a:ext>
              </a:extLst>
            </p:cNvPr>
            <p:cNvSpPr/>
            <p:nvPr/>
          </p:nvSpPr>
          <p:spPr>
            <a:xfrm>
              <a:off x="660400" y="33528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666" y="0"/>
                  </a:moveTo>
                  <a:lnTo>
                    <a:pt x="12293" y="0"/>
                  </a:lnTo>
                  <a:lnTo>
                    <a:pt x="0" y="6083"/>
                  </a:lnTo>
                  <a:lnTo>
                    <a:pt x="0" y="13949"/>
                  </a:lnTo>
                  <a:lnTo>
                    <a:pt x="5916" y="242590"/>
                  </a:lnTo>
                  <a:lnTo>
                    <a:pt x="5916" y="250456"/>
                  </a:lnTo>
                  <a:lnTo>
                    <a:pt x="12293" y="254000"/>
                  </a:lnTo>
                  <a:lnTo>
                    <a:pt x="256666" y="254000"/>
                  </a:lnTo>
                  <a:lnTo>
                    <a:pt x="266700" y="250456"/>
                  </a:lnTo>
                  <a:lnTo>
                    <a:pt x="266700" y="6083"/>
                  </a:lnTo>
                  <a:lnTo>
                    <a:pt x="25666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" name="object 15">
              <a:extLst>
                <a:ext uri="{FF2B5EF4-FFF2-40B4-BE49-F238E27FC236}">
                  <a16:creationId xmlns:a16="http://schemas.microsoft.com/office/drawing/2014/main" id="{490A7916-11F4-4F03-86FE-676D5DA29D1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487" y="3337407"/>
              <a:ext cx="333326" cy="333326"/>
            </a:xfrm>
            <a:prstGeom prst="rect">
              <a:avLst/>
            </a:prstGeom>
          </p:spPr>
        </p:pic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5A21A6D7-2BD1-4AC5-87AA-4C17E4918C7D}"/>
                </a:ext>
              </a:extLst>
            </p:cNvPr>
            <p:cNvSpPr/>
            <p:nvPr/>
          </p:nvSpPr>
          <p:spPr>
            <a:xfrm>
              <a:off x="976587" y="3352800"/>
              <a:ext cx="255904" cy="254000"/>
            </a:xfrm>
            <a:custGeom>
              <a:avLst/>
              <a:gdLst/>
              <a:ahLst/>
              <a:cxnLst/>
              <a:rect l="l" t="t" r="r" b="b"/>
              <a:pathLst>
                <a:path w="255905" h="254000">
                  <a:moveTo>
                    <a:pt x="250749" y="0"/>
                  </a:moveTo>
                  <a:lnTo>
                    <a:pt x="6376" y="0"/>
                  </a:lnTo>
                  <a:lnTo>
                    <a:pt x="1312" y="6083"/>
                  </a:lnTo>
                  <a:lnTo>
                    <a:pt x="1312" y="13949"/>
                  </a:lnTo>
                  <a:lnTo>
                    <a:pt x="0" y="242590"/>
                  </a:lnTo>
                  <a:lnTo>
                    <a:pt x="0" y="250456"/>
                  </a:lnTo>
                  <a:lnTo>
                    <a:pt x="6376" y="254000"/>
                  </a:lnTo>
                  <a:lnTo>
                    <a:pt x="250749" y="254000"/>
                  </a:lnTo>
                  <a:lnTo>
                    <a:pt x="255312" y="250456"/>
                  </a:lnTo>
                  <a:lnTo>
                    <a:pt x="255312" y="6083"/>
                  </a:lnTo>
                  <a:lnTo>
                    <a:pt x="250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" name="object 17">
              <a:extLst>
                <a:ext uri="{FF2B5EF4-FFF2-40B4-BE49-F238E27FC236}">
                  <a16:creationId xmlns:a16="http://schemas.microsoft.com/office/drawing/2014/main" id="{367AD6F6-EA8B-461D-9FB3-B3FDE1777A1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216" y="3647287"/>
              <a:ext cx="333326" cy="333326"/>
            </a:xfrm>
            <a:prstGeom prst="rect">
              <a:avLst/>
            </a:prstGeom>
          </p:spPr>
        </p:pic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1E673E10-427A-4AD4-A738-E4CFEE0B805D}"/>
                </a:ext>
              </a:extLst>
            </p:cNvPr>
            <p:cNvSpPr/>
            <p:nvPr/>
          </p:nvSpPr>
          <p:spPr>
            <a:xfrm>
              <a:off x="660400" y="365760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48800" y="0"/>
                  </a:moveTo>
                  <a:lnTo>
                    <a:pt x="20159" y="0"/>
                  </a:lnTo>
                  <a:lnTo>
                    <a:pt x="13690" y="1867"/>
                  </a:lnTo>
                  <a:lnTo>
                    <a:pt x="7129" y="6564"/>
                  </a:lnTo>
                  <a:lnTo>
                    <a:pt x="2043" y="12737"/>
                  </a:lnTo>
                  <a:lnTo>
                    <a:pt x="0" y="19029"/>
                  </a:lnTo>
                  <a:lnTo>
                    <a:pt x="5916" y="247670"/>
                  </a:lnTo>
                  <a:lnTo>
                    <a:pt x="5916" y="255536"/>
                  </a:lnTo>
                  <a:lnTo>
                    <a:pt x="12293" y="266700"/>
                  </a:lnTo>
                  <a:lnTo>
                    <a:pt x="248800" y="266700"/>
                  </a:lnTo>
                  <a:lnTo>
                    <a:pt x="254915" y="264832"/>
                  </a:lnTo>
                  <a:lnTo>
                    <a:pt x="260699" y="260134"/>
                  </a:lnTo>
                  <a:lnTo>
                    <a:pt x="265009" y="253962"/>
                  </a:lnTo>
                  <a:lnTo>
                    <a:pt x="266700" y="247670"/>
                  </a:lnTo>
                  <a:lnTo>
                    <a:pt x="266700" y="19029"/>
                  </a:lnTo>
                  <a:lnTo>
                    <a:pt x="265009" y="12737"/>
                  </a:lnTo>
                  <a:lnTo>
                    <a:pt x="260699" y="6564"/>
                  </a:lnTo>
                  <a:lnTo>
                    <a:pt x="254915" y="1867"/>
                  </a:lnTo>
                  <a:lnTo>
                    <a:pt x="248800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3" name="object 19">
              <a:extLst>
                <a:ext uri="{FF2B5EF4-FFF2-40B4-BE49-F238E27FC236}">
                  <a16:creationId xmlns:a16="http://schemas.microsoft.com/office/drawing/2014/main" id="{5F68E1EB-E9B3-41B8-A62B-0239676EBB9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487" y="3647287"/>
              <a:ext cx="333326" cy="333326"/>
            </a:xfrm>
            <a:prstGeom prst="rect">
              <a:avLst/>
            </a:prstGeom>
          </p:spPr>
        </p:pic>
        <p:sp>
          <p:nvSpPr>
            <p:cNvPr id="14" name="object 20">
              <a:extLst>
                <a:ext uri="{FF2B5EF4-FFF2-40B4-BE49-F238E27FC236}">
                  <a16:creationId xmlns:a16="http://schemas.microsoft.com/office/drawing/2014/main" id="{A053D323-42A6-4BA6-B262-4633BE60AC25}"/>
                </a:ext>
              </a:extLst>
            </p:cNvPr>
            <p:cNvSpPr/>
            <p:nvPr/>
          </p:nvSpPr>
          <p:spPr>
            <a:xfrm>
              <a:off x="976587" y="3657600"/>
              <a:ext cx="255904" cy="266700"/>
            </a:xfrm>
            <a:custGeom>
              <a:avLst/>
              <a:gdLst/>
              <a:ahLst/>
              <a:cxnLst/>
              <a:rect l="l" t="t" r="r" b="b"/>
              <a:pathLst>
                <a:path w="255905" h="266700">
                  <a:moveTo>
                    <a:pt x="250749" y="0"/>
                  </a:moveTo>
                  <a:lnTo>
                    <a:pt x="6376" y="0"/>
                  </a:lnTo>
                  <a:lnTo>
                    <a:pt x="1312" y="11163"/>
                  </a:lnTo>
                  <a:lnTo>
                    <a:pt x="1312" y="19029"/>
                  </a:lnTo>
                  <a:lnTo>
                    <a:pt x="0" y="247670"/>
                  </a:lnTo>
                  <a:lnTo>
                    <a:pt x="0" y="255536"/>
                  </a:lnTo>
                  <a:lnTo>
                    <a:pt x="6376" y="266700"/>
                  </a:lnTo>
                  <a:lnTo>
                    <a:pt x="250749" y="266700"/>
                  </a:lnTo>
                  <a:lnTo>
                    <a:pt x="255312" y="255536"/>
                  </a:lnTo>
                  <a:lnTo>
                    <a:pt x="255312" y="11163"/>
                  </a:lnTo>
                  <a:lnTo>
                    <a:pt x="250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" name="object 21">
            <a:extLst>
              <a:ext uri="{FF2B5EF4-FFF2-40B4-BE49-F238E27FC236}">
                <a16:creationId xmlns:a16="http://schemas.microsoft.com/office/drawing/2014/main" id="{FFC6C452-9994-42B8-8DAF-E94180449C6B}"/>
              </a:ext>
            </a:extLst>
          </p:cNvPr>
          <p:cNvGrpSpPr/>
          <p:nvPr/>
        </p:nvGrpSpPr>
        <p:grpSpPr>
          <a:xfrm>
            <a:off x="9175842" y="1831092"/>
            <a:ext cx="643890" cy="643255"/>
            <a:chOff x="1367161" y="3337407"/>
            <a:chExt cx="643890" cy="643255"/>
          </a:xfrm>
        </p:grpSpPr>
        <p:pic>
          <p:nvPicPr>
            <p:cNvPr id="16" name="object 22">
              <a:extLst>
                <a:ext uri="{FF2B5EF4-FFF2-40B4-BE49-F238E27FC236}">
                  <a16:creationId xmlns:a16="http://schemas.microsoft.com/office/drawing/2014/main" id="{51537163-109B-423D-B809-BEFB0EDEEB3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7161" y="3337407"/>
              <a:ext cx="333326" cy="333326"/>
            </a:xfrm>
            <a:prstGeom prst="rect">
              <a:avLst/>
            </a:prstGeom>
          </p:spPr>
        </p:pic>
        <p:sp>
          <p:nvSpPr>
            <p:cNvPr id="17" name="object 23">
              <a:extLst>
                <a:ext uri="{FF2B5EF4-FFF2-40B4-BE49-F238E27FC236}">
                  <a16:creationId xmlns:a16="http://schemas.microsoft.com/office/drawing/2014/main" id="{D2BA41A1-C2FB-4F6D-8319-CD651AF5F0D6}"/>
                </a:ext>
              </a:extLst>
            </p:cNvPr>
            <p:cNvSpPr/>
            <p:nvPr/>
          </p:nvSpPr>
          <p:spPr>
            <a:xfrm>
              <a:off x="1405261" y="3352800"/>
              <a:ext cx="258445" cy="254000"/>
            </a:xfrm>
            <a:custGeom>
              <a:avLst/>
              <a:gdLst/>
              <a:ahLst/>
              <a:cxnLst/>
              <a:rect l="l" t="t" r="r" b="b"/>
              <a:pathLst>
                <a:path w="258444" h="254000">
                  <a:moveTo>
                    <a:pt x="250750" y="0"/>
                  </a:moveTo>
                  <a:lnTo>
                    <a:pt x="6376" y="0"/>
                  </a:lnTo>
                  <a:lnTo>
                    <a:pt x="4438" y="6083"/>
                  </a:lnTo>
                  <a:lnTo>
                    <a:pt x="4438" y="13949"/>
                  </a:lnTo>
                  <a:lnTo>
                    <a:pt x="0" y="242590"/>
                  </a:lnTo>
                  <a:lnTo>
                    <a:pt x="0" y="250456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8438" y="250456"/>
                  </a:lnTo>
                  <a:lnTo>
                    <a:pt x="258438" y="6083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81A35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8" name="object 24">
              <a:extLst>
                <a:ext uri="{FF2B5EF4-FFF2-40B4-BE49-F238E27FC236}">
                  <a16:creationId xmlns:a16="http://schemas.microsoft.com/office/drawing/2014/main" id="{49653A4E-8326-4CDB-8D94-011A1805C88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7432" y="3337407"/>
              <a:ext cx="333326" cy="333326"/>
            </a:xfrm>
            <a:prstGeom prst="rect">
              <a:avLst/>
            </a:prstGeom>
          </p:spPr>
        </p:pic>
        <p:pic>
          <p:nvPicPr>
            <p:cNvPr id="19" name="object 25">
              <a:extLst>
                <a:ext uri="{FF2B5EF4-FFF2-40B4-BE49-F238E27FC236}">
                  <a16:creationId xmlns:a16="http://schemas.microsoft.com/office/drawing/2014/main" id="{811BDBB6-35A9-407A-B266-D18613F5D87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4499" y="3352800"/>
              <a:ext cx="254000" cy="254000"/>
            </a:xfrm>
            <a:prstGeom prst="rect">
              <a:avLst/>
            </a:prstGeom>
          </p:spPr>
        </p:pic>
        <p:pic>
          <p:nvPicPr>
            <p:cNvPr id="20" name="object 26">
              <a:extLst>
                <a:ext uri="{FF2B5EF4-FFF2-40B4-BE49-F238E27FC236}">
                  <a16:creationId xmlns:a16="http://schemas.microsoft.com/office/drawing/2014/main" id="{CA222A24-1800-4AB0-8600-7B7A16EC093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7161" y="3647287"/>
              <a:ext cx="333326" cy="333326"/>
            </a:xfrm>
            <a:prstGeom prst="rect">
              <a:avLst/>
            </a:prstGeom>
          </p:spPr>
        </p:pic>
        <p:sp>
          <p:nvSpPr>
            <p:cNvPr id="21" name="object 27">
              <a:extLst>
                <a:ext uri="{FF2B5EF4-FFF2-40B4-BE49-F238E27FC236}">
                  <a16:creationId xmlns:a16="http://schemas.microsoft.com/office/drawing/2014/main" id="{B7097FE6-2CED-40D7-8AC7-DF92A564E27B}"/>
                </a:ext>
              </a:extLst>
            </p:cNvPr>
            <p:cNvSpPr/>
            <p:nvPr/>
          </p:nvSpPr>
          <p:spPr>
            <a:xfrm>
              <a:off x="1405261" y="3657600"/>
              <a:ext cx="258445" cy="266700"/>
            </a:xfrm>
            <a:custGeom>
              <a:avLst/>
              <a:gdLst/>
              <a:ahLst/>
              <a:cxnLst/>
              <a:rect l="l" t="t" r="r" b="b"/>
              <a:pathLst>
                <a:path w="258444" h="266700">
                  <a:moveTo>
                    <a:pt x="250750" y="0"/>
                  </a:moveTo>
                  <a:lnTo>
                    <a:pt x="6376" y="0"/>
                  </a:lnTo>
                  <a:lnTo>
                    <a:pt x="4438" y="11163"/>
                  </a:lnTo>
                  <a:lnTo>
                    <a:pt x="4438" y="19029"/>
                  </a:lnTo>
                  <a:lnTo>
                    <a:pt x="0" y="247670"/>
                  </a:lnTo>
                  <a:lnTo>
                    <a:pt x="0" y="255536"/>
                  </a:lnTo>
                  <a:lnTo>
                    <a:pt x="6376" y="266700"/>
                  </a:lnTo>
                  <a:lnTo>
                    <a:pt x="250750" y="266700"/>
                  </a:lnTo>
                  <a:lnTo>
                    <a:pt x="258438" y="255536"/>
                  </a:lnTo>
                  <a:lnTo>
                    <a:pt x="258438" y="11163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2" name="object 28">
              <a:extLst>
                <a:ext uri="{FF2B5EF4-FFF2-40B4-BE49-F238E27FC236}">
                  <a16:creationId xmlns:a16="http://schemas.microsoft.com/office/drawing/2014/main" id="{175964EC-0718-4C9A-862B-C23077F2BC8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7432" y="3647287"/>
              <a:ext cx="333326" cy="333326"/>
            </a:xfrm>
            <a:prstGeom prst="rect">
              <a:avLst/>
            </a:prstGeom>
          </p:spPr>
        </p:pic>
        <p:sp>
          <p:nvSpPr>
            <p:cNvPr id="23" name="object 29">
              <a:extLst>
                <a:ext uri="{FF2B5EF4-FFF2-40B4-BE49-F238E27FC236}">
                  <a16:creationId xmlns:a16="http://schemas.microsoft.com/office/drawing/2014/main" id="{725F0D23-9296-4BFF-A7DC-CF5E768718B4}"/>
                </a:ext>
              </a:extLst>
            </p:cNvPr>
            <p:cNvSpPr/>
            <p:nvPr/>
          </p:nvSpPr>
          <p:spPr>
            <a:xfrm>
              <a:off x="1714499" y="3657600"/>
              <a:ext cx="254000" cy="266700"/>
            </a:xfrm>
            <a:custGeom>
              <a:avLst/>
              <a:gdLst/>
              <a:ahLst/>
              <a:cxnLst/>
              <a:rect l="l" t="t" r="r" b="b"/>
              <a:pathLst>
                <a:path w="254000" h="266700">
                  <a:moveTo>
                    <a:pt x="251781" y="0"/>
                  </a:moveTo>
                  <a:lnTo>
                    <a:pt x="7409" y="0"/>
                  </a:lnTo>
                  <a:lnTo>
                    <a:pt x="0" y="11163"/>
                  </a:lnTo>
                  <a:lnTo>
                    <a:pt x="0" y="19029"/>
                  </a:lnTo>
                  <a:lnTo>
                    <a:pt x="1032" y="247670"/>
                  </a:lnTo>
                  <a:lnTo>
                    <a:pt x="1032" y="255536"/>
                  </a:lnTo>
                  <a:lnTo>
                    <a:pt x="7409" y="266700"/>
                  </a:lnTo>
                  <a:lnTo>
                    <a:pt x="251781" y="266700"/>
                  </a:lnTo>
                  <a:lnTo>
                    <a:pt x="254000" y="255536"/>
                  </a:lnTo>
                  <a:lnTo>
                    <a:pt x="254000" y="11163"/>
                  </a:lnTo>
                  <a:lnTo>
                    <a:pt x="251781" y="0"/>
                  </a:lnTo>
                  <a:close/>
                </a:path>
              </a:pathLst>
            </a:custGeom>
            <a:solidFill>
              <a:srgbClr val="81A35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object 30">
            <a:extLst>
              <a:ext uri="{FF2B5EF4-FFF2-40B4-BE49-F238E27FC236}">
                <a16:creationId xmlns:a16="http://schemas.microsoft.com/office/drawing/2014/main" id="{E6C04942-8F05-4A66-AFCB-AC11E3512B4E}"/>
              </a:ext>
            </a:extLst>
          </p:cNvPr>
          <p:cNvGrpSpPr/>
          <p:nvPr/>
        </p:nvGrpSpPr>
        <p:grpSpPr>
          <a:xfrm>
            <a:off x="9914786" y="1831092"/>
            <a:ext cx="643890" cy="643255"/>
            <a:chOff x="2106105" y="3337407"/>
            <a:chExt cx="643890" cy="643255"/>
          </a:xfrm>
        </p:grpSpPr>
        <p:pic>
          <p:nvPicPr>
            <p:cNvPr id="25" name="object 31">
              <a:extLst>
                <a:ext uri="{FF2B5EF4-FFF2-40B4-BE49-F238E27FC236}">
                  <a16:creationId xmlns:a16="http://schemas.microsoft.com/office/drawing/2014/main" id="{7D66B2E5-E4BC-448B-8572-2C3623E6620A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6105" y="3337407"/>
              <a:ext cx="333326" cy="333326"/>
            </a:xfrm>
            <a:prstGeom prst="rect">
              <a:avLst/>
            </a:prstGeom>
          </p:spPr>
        </p:pic>
        <p:sp>
          <p:nvSpPr>
            <p:cNvPr id="26" name="object 32">
              <a:extLst>
                <a:ext uri="{FF2B5EF4-FFF2-40B4-BE49-F238E27FC236}">
                  <a16:creationId xmlns:a16="http://schemas.microsoft.com/office/drawing/2014/main" id="{61E1ABA5-5B3D-4EEE-B128-B9F9B1B02D32}"/>
                </a:ext>
              </a:extLst>
            </p:cNvPr>
            <p:cNvSpPr/>
            <p:nvPr/>
          </p:nvSpPr>
          <p:spPr>
            <a:xfrm>
              <a:off x="2144205" y="3352800"/>
              <a:ext cx="256540" cy="254000"/>
            </a:xfrm>
            <a:custGeom>
              <a:avLst/>
              <a:gdLst/>
              <a:ahLst/>
              <a:cxnLst/>
              <a:rect l="l" t="t" r="r" b="b"/>
              <a:pathLst>
                <a:path w="256539" h="254000">
                  <a:moveTo>
                    <a:pt x="250750" y="0"/>
                  </a:moveTo>
                  <a:lnTo>
                    <a:pt x="6376" y="0"/>
                  </a:lnTo>
                  <a:lnTo>
                    <a:pt x="2094" y="6083"/>
                  </a:lnTo>
                  <a:lnTo>
                    <a:pt x="2094" y="13949"/>
                  </a:lnTo>
                  <a:lnTo>
                    <a:pt x="0" y="242590"/>
                  </a:lnTo>
                  <a:lnTo>
                    <a:pt x="0" y="250456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6094" y="250456"/>
                  </a:lnTo>
                  <a:lnTo>
                    <a:pt x="256094" y="6083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FF5A5F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7" name="object 33">
              <a:extLst>
                <a:ext uri="{FF2B5EF4-FFF2-40B4-BE49-F238E27FC236}">
                  <a16:creationId xmlns:a16="http://schemas.microsoft.com/office/drawing/2014/main" id="{70D4BC18-3C95-4C77-897E-23B5F7EC618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16376" y="3337407"/>
              <a:ext cx="333326" cy="333326"/>
            </a:xfrm>
            <a:prstGeom prst="rect">
              <a:avLst/>
            </a:prstGeom>
          </p:spPr>
        </p:pic>
        <p:sp>
          <p:nvSpPr>
            <p:cNvPr id="28" name="object 34">
              <a:extLst>
                <a:ext uri="{FF2B5EF4-FFF2-40B4-BE49-F238E27FC236}">
                  <a16:creationId xmlns:a16="http://schemas.microsoft.com/office/drawing/2014/main" id="{37D4D316-35B4-44C2-85F9-2A0D277B77CF}"/>
                </a:ext>
              </a:extLst>
            </p:cNvPr>
            <p:cNvSpPr/>
            <p:nvPr/>
          </p:nvSpPr>
          <p:spPr>
            <a:xfrm>
              <a:off x="2451099" y="33528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4125" y="0"/>
                  </a:moveTo>
                  <a:lnTo>
                    <a:pt x="9753" y="0"/>
                  </a:lnTo>
                  <a:lnTo>
                    <a:pt x="0" y="6083"/>
                  </a:lnTo>
                  <a:lnTo>
                    <a:pt x="0" y="13949"/>
                  </a:lnTo>
                  <a:lnTo>
                    <a:pt x="3376" y="242590"/>
                  </a:lnTo>
                  <a:lnTo>
                    <a:pt x="3376" y="250456"/>
                  </a:lnTo>
                  <a:lnTo>
                    <a:pt x="9753" y="254000"/>
                  </a:lnTo>
                  <a:lnTo>
                    <a:pt x="254125" y="254000"/>
                  </a:lnTo>
                  <a:lnTo>
                    <a:pt x="266700" y="250456"/>
                  </a:lnTo>
                  <a:lnTo>
                    <a:pt x="266700" y="6083"/>
                  </a:lnTo>
                  <a:lnTo>
                    <a:pt x="254125" y="0"/>
                  </a:lnTo>
                  <a:close/>
                </a:path>
              </a:pathLst>
            </a:custGeom>
            <a:solidFill>
              <a:srgbClr val="FF5A5F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9" name="object 35">
              <a:extLst>
                <a:ext uri="{FF2B5EF4-FFF2-40B4-BE49-F238E27FC236}">
                  <a16:creationId xmlns:a16="http://schemas.microsoft.com/office/drawing/2014/main" id="{EB7FD907-94E4-4937-BB0D-AC2A66EE9534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06105" y="3647287"/>
              <a:ext cx="333326" cy="333326"/>
            </a:xfrm>
            <a:prstGeom prst="rect">
              <a:avLst/>
            </a:prstGeom>
          </p:spPr>
        </p:pic>
        <p:sp>
          <p:nvSpPr>
            <p:cNvPr id="30" name="object 36">
              <a:extLst>
                <a:ext uri="{FF2B5EF4-FFF2-40B4-BE49-F238E27FC236}">
                  <a16:creationId xmlns:a16="http://schemas.microsoft.com/office/drawing/2014/main" id="{0A99CDBB-973D-41D5-B36D-73DBEC001D5D}"/>
                </a:ext>
              </a:extLst>
            </p:cNvPr>
            <p:cNvSpPr/>
            <p:nvPr/>
          </p:nvSpPr>
          <p:spPr>
            <a:xfrm>
              <a:off x="2144205" y="3657600"/>
              <a:ext cx="256540" cy="266700"/>
            </a:xfrm>
            <a:custGeom>
              <a:avLst/>
              <a:gdLst/>
              <a:ahLst/>
              <a:cxnLst/>
              <a:rect l="l" t="t" r="r" b="b"/>
              <a:pathLst>
                <a:path w="256539" h="266700">
                  <a:moveTo>
                    <a:pt x="250750" y="0"/>
                  </a:moveTo>
                  <a:lnTo>
                    <a:pt x="6376" y="0"/>
                  </a:lnTo>
                  <a:lnTo>
                    <a:pt x="2094" y="11163"/>
                  </a:lnTo>
                  <a:lnTo>
                    <a:pt x="2094" y="19029"/>
                  </a:lnTo>
                  <a:lnTo>
                    <a:pt x="0" y="247670"/>
                  </a:lnTo>
                  <a:lnTo>
                    <a:pt x="0" y="255536"/>
                  </a:lnTo>
                  <a:lnTo>
                    <a:pt x="6376" y="266700"/>
                  </a:lnTo>
                  <a:lnTo>
                    <a:pt x="250750" y="266700"/>
                  </a:lnTo>
                  <a:lnTo>
                    <a:pt x="256094" y="255536"/>
                  </a:lnTo>
                  <a:lnTo>
                    <a:pt x="256094" y="11163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1" name="object 37">
              <a:extLst>
                <a:ext uri="{FF2B5EF4-FFF2-40B4-BE49-F238E27FC236}">
                  <a16:creationId xmlns:a16="http://schemas.microsoft.com/office/drawing/2014/main" id="{26AB17CD-EA9C-4700-80D1-758F0551015B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16376" y="3647287"/>
              <a:ext cx="333326" cy="333326"/>
            </a:xfrm>
            <a:prstGeom prst="rect">
              <a:avLst/>
            </a:prstGeom>
          </p:spPr>
        </p:pic>
        <p:sp>
          <p:nvSpPr>
            <p:cNvPr id="32" name="object 38">
              <a:extLst>
                <a:ext uri="{FF2B5EF4-FFF2-40B4-BE49-F238E27FC236}">
                  <a16:creationId xmlns:a16="http://schemas.microsoft.com/office/drawing/2014/main" id="{E3EA0B4A-7358-48E6-A2E5-6E22EEB7F444}"/>
                </a:ext>
              </a:extLst>
            </p:cNvPr>
            <p:cNvSpPr/>
            <p:nvPr/>
          </p:nvSpPr>
          <p:spPr>
            <a:xfrm>
              <a:off x="2451099" y="3657600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46260" y="0"/>
                  </a:moveTo>
                  <a:lnTo>
                    <a:pt x="17619" y="0"/>
                  </a:lnTo>
                  <a:lnTo>
                    <a:pt x="11548" y="1867"/>
                  </a:lnTo>
                  <a:lnTo>
                    <a:pt x="5860" y="6564"/>
                  </a:lnTo>
                  <a:lnTo>
                    <a:pt x="1646" y="12737"/>
                  </a:lnTo>
                  <a:lnTo>
                    <a:pt x="0" y="19029"/>
                  </a:lnTo>
                  <a:lnTo>
                    <a:pt x="3376" y="247670"/>
                  </a:lnTo>
                  <a:lnTo>
                    <a:pt x="3376" y="255536"/>
                  </a:lnTo>
                  <a:lnTo>
                    <a:pt x="9753" y="266700"/>
                  </a:lnTo>
                  <a:lnTo>
                    <a:pt x="246260" y="266700"/>
                  </a:lnTo>
                  <a:lnTo>
                    <a:pt x="252772" y="264832"/>
                  </a:lnTo>
                  <a:lnTo>
                    <a:pt x="259429" y="260134"/>
                  </a:lnTo>
                  <a:lnTo>
                    <a:pt x="264612" y="253962"/>
                  </a:lnTo>
                  <a:lnTo>
                    <a:pt x="266700" y="247670"/>
                  </a:lnTo>
                  <a:lnTo>
                    <a:pt x="266700" y="19029"/>
                  </a:lnTo>
                  <a:lnTo>
                    <a:pt x="264612" y="12737"/>
                  </a:lnTo>
                  <a:lnTo>
                    <a:pt x="259429" y="6564"/>
                  </a:lnTo>
                  <a:lnTo>
                    <a:pt x="252772" y="1867"/>
                  </a:lnTo>
                  <a:lnTo>
                    <a:pt x="246260" y="0"/>
                  </a:lnTo>
                  <a:close/>
                </a:path>
              </a:pathLst>
            </a:custGeom>
            <a:solidFill>
              <a:srgbClr val="FF5A5F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33" name="object 39">
            <a:extLst>
              <a:ext uri="{FF2B5EF4-FFF2-40B4-BE49-F238E27FC236}">
                <a16:creationId xmlns:a16="http://schemas.microsoft.com/office/drawing/2014/main" id="{D86D4E6B-DFA5-47D6-BFE0-2156F5818F1F}"/>
              </a:ext>
            </a:extLst>
          </p:cNvPr>
          <p:cNvGrpSpPr/>
          <p:nvPr/>
        </p:nvGrpSpPr>
        <p:grpSpPr>
          <a:xfrm>
            <a:off x="8436897" y="2570036"/>
            <a:ext cx="643890" cy="643255"/>
            <a:chOff x="628216" y="4076351"/>
            <a:chExt cx="643890" cy="643255"/>
          </a:xfrm>
        </p:grpSpPr>
        <p:pic>
          <p:nvPicPr>
            <p:cNvPr id="34" name="object 40">
              <a:extLst>
                <a:ext uri="{FF2B5EF4-FFF2-40B4-BE49-F238E27FC236}">
                  <a16:creationId xmlns:a16="http://schemas.microsoft.com/office/drawing/2014/main" id="{F305D8A6-E8B7-47A9-8043-E5BCC2C870E4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8216" y="4076351"/>
              <a:ext cx="333326" cy="333326"/>
            </a:xfrm>
            <a:prstGeom prst="rect">
              <a:avLst/>
            </a:prstGeom>
          </p:spPr>
        </p:pic>
        <p:sp>
          <p:nvSpPr>
            <p:cNvPr id="35" name="object 41">
              <a:extLst>
                <a:ext uri="{FF2B5EF4-FFF2-40B4-BE49-F238E27FC236}">
                  <a16:creationId xmlns:a16="http://schemas.microsoft.com/office/drawing/2014/main" id="{5650A89E-0E9F-4CEC-AA4E-487D916D9F7F}"/>
                </a:ext>
              </a:extLst>
            </p:cNvPr>
            <p:cNvSpPr/>
            <p:nvPr/>
          </p:nvSpPr>
          <p:spPr>
            <a:xfrm>
              <a:off x="660400" y="40894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666" y="0"/>
                  </a:moveTo>
                  <a:lnTo>
                    <a:pt x="20159" y="0"/>
                  </a:lnTo>
                  <a:lnTo>
                    <a:pt x="13691" y="1439"/>
                  </a:lnTo>
                  <a:lnTo>
                    <a:pt x="7129" y="5197"/>
                  </a:lnTo>
                  <a:lnTo>
                    <a:pt x="2043" y="10429"/>
                  </a:lnTo>
                  <a:lnTo>
                    <a:pt x="0" y="16294"/>
                  </a:lnTo>
                  <a:lnTo>
                    <a:pt x="5916" y="244935"/>
                  </a:lnTo>
                  <a:lnTo>
                    <a:pt x="5916" y="252801"/>
                  </a:lnTo>
                  <a:lnTo>
                    <a:pt x="12293" y="254000"/>
                  </a:lnTo>
                  <a:lnTo>
                    <a:pt x="256666" y="254000"/>
                  </a:lnTo>
                  <a:lnTo>
                    <a:pt x="266700" y="252801"/>
                  </a:lnTo>
                  <a:lnTo>
                    <a:pt x="266700" y="8428"/>
                  </a:lnTo>
                  <a:lnTo>
                    <a:pt x="25666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6" name="object 42">
              <a:extLst>
                <a:ext uri="{FF2B5EF4-FFF2-40B4-BE49-F238E27FC236}">
                  <a16:creationId xmlns:a16="http://schemas.microsoft.com/office/drawing/2014/main" id="{EAACCCAF-2DE5-4B0D-A6A7-E7D94DF55B0B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8487" y="4076351"/>
              <a:ext cx="333326" cy="333326"/>
            </a:xfrm>
            <a:prstGeom prst="rect">
              <a:avLst/>
            </a:prstGeom>
          </p:spPr>
        </p:pic>
        <p:sp>
          <p:nvSpPr>
            <p:cNvPr id="37" name="object 43">
              <a:extLst>
                <a:ext uri="{FF2B5EF4-FFF2-40B4-BE49-F238E27FC236}">
                  <a16:creationId xmlns:a16="http://schemas.microsoft.com/office/drawing/2014/main" id="{0A7FA3CF-09AC-4D86-8EF9-1BAD053135F3}"/>
                </a:ext>
              </a:extLst>
            </p:cNvPr>
            <p:cNvSpPr/>
            <p:nvPr/>
          </p:nvSpPr>
          <p:spPr>
            <a:xfrm>
              <a:off x="976587" y="4089400"/>
              <a:ext cx="255904" cy="254000"/>
            </a:xfrm>
            <a:custGeom>
              <a:avLst/>
              <a:gdLst/>
              <a:ahLst/>
              <a:cxnLst/>
              <a:rect l="l" t="t" r="r" b="b"/>
              <a:pathLst>
                <a:path w="255905" h="254000">
                  <a:moveTo>
                    <a:pt x="250749" y="0"/>
                  </a:moveTo>
                  <a:lnTo>
                    <a:pt x="6376" y="0"/>
                  </a:lnTo>
                  <a:lnTo>
                    <a:pt x="1312" y="8428"/>
                  </a:lnTo>
                  <a:lnTo>
                    <a:pt x="1312" y="16294"/>
                  </a:lnTo>
                  <a:lnTo>
                    <a:pt x="0" y="244935"/>
                  </a:lnTo>
                  <a:lnTo>
                    <a:pt x="0" y="252801"/>
                  </a:lnTo>
                  <a:lnTo>
                    <a:pt x="6376" y="254000"/>
                  </a:lnTo>
                  <a:lnTo>
                    <a:pt x="250749" y="254000"/>
                  </a:lnTo>
                  <a:lnTo>
                    <a:pt x="255312" y="252801"/>
                  </a:lnTo>
                  <a:lnTo>
                    <a:pt x="255312" y="8428"/>
                  </a:lnTo>
                  <a:lnTo>
                    <a:pt x="250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8" name="object 44">
              <a:extLst>
                <a:ext uri="{FF2B5EF4-FFF2-40B4-BE49-F238E27FC236}">
                  <a16:creationId xmlns:a16="http://schemas.microsoft.com/office/drawing/2014/main" id="{291B15A7-C985-4C84-9EE6-7C96B6650A59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8216" y="4386231"/>
              <a:ext cx="333326" cy="333326"/>
            </a:xfrm>
            <a:prstGeom prst="rect">
              <a:avLst/>
            </a:prstGeom>
          </p:spPr>
        </p:pic>
        <p:sp>
          <p:nvSpPr>
            <p:cNvPr id="39" name="object 45">
              <a:extLst>
                <a:ext uri="{FF2B5EF4-FFF2-40B4-BE49-F238E27FC236}">
                  <a16:creationId xmlns:a16="http://schemas.microsoft.com/office/drawing/2014/main" id="{1E92872B-CBC7-45AC-A772-FBEE596266F3}"/>
                </a:ext>
              </a:extLst>
            </p:cNvPr>
            <p:cNvSpPr/>
            <p:nvPr/>
          </p:nvSpPr>
          <p:spPr>
            <a:xfrm>
              <a:off x="660400" y="44069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666" y="0"/>
                  </a:moveTo>
                  <a:lnTo>
                    <a:pt x="12293" y="0"/>
                  </a:lnTo>
                  <a:lnTo>
                    <a:pt x="0" y="808"/>
                  </a:lnTo>
                  <a:lnTo>
                    <a:pt x="0" y="8674"/>
                  </a:lnTo>
                  <a:lnTo>
                    <a:pt x="5916" y="237315"/>
                  </a:lnTo>
                  <a:lnTo>
                    <a:pt x="5916" y="245181"/>
                  </a:lnTo>
                  <a:lnTo>
                    <a:pt x="12293" y="254000"/>
                  </a:lnTo>
                  <a:lnTo>
                    <a:pt x="256666" y="254000"/>
                  </a:lnTo>
                  <a:lnTo>
                    <a:pt x="266700" y="245181"/>
                  </a:lnTo>
                  <a:lnTo>
                    <a:pt x="266700" y="808"/>
                  </a:lnTo>
                  <a:lnTo>
                    <a:pt x="256666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40" name="object 46">
              <a:extLst>
                <a:ext uri="{FF2B5EF4-FFF2-40B4-BE49-F238E27FC236}">
                  <a16:creationId xmlns:a16="http://schemas.microsoft.com/office/drawing/2014/main" id="{4D3DC1C7-BF0E-4822-84B0-84272D78166D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38487" y="4386231"/>
              <a:ext cx="333326" cy="333326"/>
            </a:xfrm>
            <a:prstGeom prst="rect">
              <a:avLst/>
            </a:prstGeom>
          </p:spPr>
        </p:pic>
        <p:sp>
          <p:nvSpPr>
            <p:cNvPr id="41" name="object 47">
              <a:extLst>
                <a:ext uri="{FF2B5EF4-FFF2-40B4-BE49-F238E27FC236}">
                  <a16:creationId xmlns:a16="http://schemas.microsoft.com/office/drawing/2014/main" id="{526E551D-2118-4DCA-AC34-5815869ECAFE}"/>
                </a:ext>
              </a:extLst>
            </p:cNvPr>
            <p:cNvSpPr/>
            <p:nvPr/>
          </p:nvSpPr>
          <p:spPr>
            <a:xfrm>
              <a:off x="976587" y="4406900"/>
              <a:ext cx="255904" cy="254000"/>
            </a:xfrm>
            <a:custGeom>
              <a:avLst/>
              <a:gdLst/>
              <a:ahLst/>
              <a:cxnLst/>
              <a:rect l="l" t="t" r="r" b="b"/>
              <a:pathLst>
                <a:path w="255905" h="254000">
                  <a:moveTo>
                    <a:pt x="250749" y="0"/>
                  </a:moveTo>
                  <a:lnTo>
                    <a:pt x="6376" y="0"/>
                  </a:lnTo>
                  <a:lnTo>
                    <a:pt x="1312" y="808"/>
                  </a:lnTo>
                  <a:lnTo>
                    <a:pt x="1312" y="8674"/>
                  </a:lnTo>
                  <a:lnTo>
                    <a:pt x="0" y="237315"/>
                  </a:lnTo>
                  <a:lnTo>
                    <a:pt x="0" y="245181"/>
                  </a:lnTo>
                  <a:lnTo>
                    <a:pt x="6376" y="254000"/>
                  </a:lnTo>
                  <a:lnTo>
                    <a:pt x="250749" y="254000"/>
                  </a:lnTo>
                  <a:lnTo>
                    <a:pt x="255312" y="245181"/>
                  </a:lnTo>
                  <a:lnTo>
                    <a:pt x="255312" y="808"/>
                  </a:lnTo>
                  <a:lnTo>
                    <a:pt x="250749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42" name="object 48">
            <a:extLst>
              <a:ext uri="{FF2B5EF4-FFF2-40B4-BE49-F238E27FC236}">
                <a16:creationId xmlns:a16="http://schemas.microsoft.com/office/drawing/2014/main" id="{56E64139-37A9-4B47-BE32-08472853FE4D}"/>
              </a:ext>
            </a:extLst>
          </p:cNvPr>
          <p:cNvGrpSpPr/>
          <p:nvPr/>
        </p:nvGrpSpPr>
        <p:grpSpPr>
          <a:xfrm>
            <a:off x="9175842" y="2570036"/>
            <a:ext cx="643890" cy="643255"/>
            <a:chOff x="1367161" y="4076351"/>
            <a:chExt cx="643890" cy="643255"/>
          </a:xfrm>
        </p:grpSpPr>
        <p:pic>
          <p:nvPicPr>
            <p:cNvPr id="43" name="object 49">
              <a:extLst>
                <a:ext uri="{FF2B5EF4-FFF2-40B4-BE49-F238E27FC236}">
                  <a16:creationId xmlns:a16="http://schemas.microsoft.com/office/drawing/2014/main" id="{2D4EB5F4-3858-4006-82E2-B1A28781ABBA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67161" y="4076351"/>
              <a:ext cx="333326" cy="333326"/>
            </a:xfrm>
            <a:prstGeom prst="rect">
              <a:avLst/>
            </a:prstGeom>
          </p:spPr>
        </p:pic>
        <p:sp>
          <p:nvSpPr>
            <p:cNvPr id="44" name="object 50">
              <a:extLst>
                <a:ext uri="{FF2B5EF4-FFF2-40B4-BE49-F238E27FC236}">
                  <a16:creationId xmlns:a16="http://schemas.microsoft.com/office/drawing/2014/main" id="{E1A8B1A6-F91E-426D-8C5D-D304DD8D30D8}"/>
                </a:ext>
              </a:extLst>
            </p:cNvPr>
            <p:cNvSpPr/>
            <p:nvPr/>
          </p:nvSpPr>
          <p:spPr>
            <a:xfrm>
              <a:off x="1405261" y="4089400"/>
              <a:ext cx="258445" cy="254000"/>
            </a:xfrm>
            <a:custGeom>
              <a:avLst/>
              <a:gdLst/>
              <a:ahLst/>
              <a:cxnLst/>
              <a:rect l="l" t="t" r="r" b="b"/>
              <a:pathLst>
                <a:path w="258444" h="254000">
                  <a:moveTo>
                    <a:pt x="250750" y="0"/>
                  </a:moveTo>
                  <a:lnTo>
                    <a:pt x="6376" y="0"/>
                  </a:lnTo>
                  <a:lnTo>
                    <a:pt x="4438" y="8428"/>
                  </a:lnTo>
                  <a:lnTo>
                    <a:pt x="4438" y="16294"/>
                  </a:lnTo>
                  <a:lnTo>
                    <a:pt x="0" y="244935"/>
                  </a:lnTo>
                  <a:lnTo>
                    <a:pt x="0" y="252801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8438" y="252801"/>
                  </a:lnTo>
                  <a:lnTo>
                    <a:pt x="258438" y="8428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643CA8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45" name="object 51">
              <a:extLst>
                <a:ext uri="{FF2B5EF4-FFF2-40B4-BE49-F238E27FC236}">
                  <a16:creationId xmlns:a16="http://schemas.microsoft.com/office/drawing/2014/main" id="{7B23FCF7-906F-4644-A96A-26DEEEB3D3C7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77432" y="4076351"/>
              <a:ext cx="333326" cy="333326"/>
            </a:xfrm>
            <a:prstGeom prst="rect">
              <a:avLst/>
            </a:prstGeom>
          </p:spPr>
        </p:pic>
        <p:pic>
          <p:nvPicPr>
            <p:cNvPr id="46" name="object 52">
              <a:extLst>
                <a:ext uri="{FF2B5EF4-FFF2-40B4-BE49-F238E27FC236}">
                  <a16:creationId xmlns:a16="http://schemas.microsoft.com/office/drawing/2014/main" id="{C1F77133-B8EF-419B-970D-D5AC4AB98B07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14499" y="4089400"/>
              <a:ext cx="254000" cy="254000"/>
            </a:xfrm>
            <a:prstGeom prst="rect">
              <a:avLst/>
            </a:prstGeom>
          </p:spPr>
        </p:pic>
        <p:pic>
          <p:nvPicPr>
            <p:cNvPr id="47" name="object 53">
              <a:extLst>
                <a:ext uri="{FF2B5EF4-FFF2-40B4-BE49-F238E27FC236}">
                  <a16:creationId xmlns:a16="http://schemas.microsoft.com/office/drawing/2014/main" id="{D6500F0D-81D2-4E2E-8BDB-FFB6D5628424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67161" y="4386231"/>
              <a:ext cx="333326" cy="333326"/>
            </a:xfrm>
            <a:prstGeom prst="rect">
              <a:avLst/>
            </a:prstGeom>
          </p:spPr>
        </p:pic>
        <p:sp>
          <p:nvSpPr>
            <p:cNvPr id="48" name="object 54">
              <a:extLst>
                <a:ext uri="{FF2B5EF4-FFF2-40B4-BE49-F238E27FC236}">
                  <a16:creationId xmlns:a16="http://schemas.microsoft.com/office/drawing/2014/main" id="{B43D5752-53D0-4A5D-B42B-B3ECA046630C}"/>
                </a:ext>
              </a:extLst>
            </p:cNvPr>
            <p:cNvSpPr/>
            <p:nvPr/>
          </p:nvSpPr>
          <p:spPr>
            <a:xfrm>
              <a:off x="1405261" y="4406900"/>
              <a:ext cx="258445" cy="254000"/>
            </a:xfrm>
            <a:custGeom>
              <a:avLst/>
              <a:gdLst/>
              <a:ahLst/>
              <a:cxnLst/>
              <a:rect l="l" t="t" r="r" b="b"/>
              <a:pathLst>
                <a:path w="258444" h="254000">
                  <a:moveTo>
                    <a:pt x="250750" y="0"/>
                  </a:moveTo>
                  <a:lnTo>
                    <a:pt x="6376" y="0"/>
                  </a:lnTo>
                  <a:lnTo>
                    <a:pt x="4438" y="808"/>
                  </a:lnTo>
                  <a:lnTo>
                    <a:pt x="4438" y="8674"/>
                  </a:lnTo>
                  <a:lnTo>
                    <a:pt x="0" y="237315"/>
                  </a:lnTo>
                  <a:lnTo>
                    <a:pt x="0" y="245181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8438" y="245181"/>
                  </a:lnTo>
                  <a:lnTo>
                    <a:pt x="258438" y="808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49" name="object 55">
              <a:extLst>
                <a:ext uri="{FF2B5EF4-FFF2-40B4-BE49-F238E27FC236}">
                  <a16:creationId xmlns:a16="http://schemas.microsoft.com/office/drawing/2014/main" id="{8220C58E-13D1-4A1B-ACD8-29DDE3037C1F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77432" y="4386231"/>
              <a:ext cx="333326" cy="333326"/>
            </a:xfrm>
            <a:prstGeom prst="rect">
              <a:avLst/>
            </a:prstGeom>
          </p:spPr>
        </p:pic>
        <p:sp>
          <p:nvSpPr>
            <p:cNvPr id="50" name="object 56">
              <a:extLst>
                <a:ext uri="{FF2B5EF4-FFF2-40B4-BE49-F238E27FC236}">
                  <a16:creationId xmlns:a16="http://schemas.microsoft.com/office/drawing/2014/main" id="{3089E467-6616-44AC-9174-E1DF18345359}"/>
                </a:ext>
              </a:extLst>
            </p:cNvPr>
            <p:cNvSpPr/>
            <p:nvPr/>
          </p:nvSpPr>
          <p:spPr>
            <a:xfrm>
              <a:off x="1714500" y="4406900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1270"/>
                  </a:moveTo>
                  <a:lnTo>
                    <a:pt x="253517" y="1270"/>
                  </a:lnTo>
                  <a:lnTo>
                    <a:pt x="253517" y="0"/>
                  </a:lnTo>
                  <a:lnTo>
                    <a:pt x="1587" y="0"/>
                  </a:lnTo>
                  <a:lnTo>
                    <a:pt x="1587" y="127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508" y="8890"/>
                  </a:lnTo>
                  <a:lnTo>
                    <a:pt x="508" y="237490"/>
                  </a:lnTo>
                  <a:lnTo>
                    <a:pt x="1028" y="237490"/>
                  </a:lnTo>
                  <a:lnTo>
                    <a:pt x="1028" y="245110"/>
                  </a:lnTo>
                  <a:lnTo>
                    <a:pt x="4191" y="245110"/>
                  </a:lnTo>
                  <a:lnTo>
                    <a:pt x="4191" y="254000"/>
                  </a:lnTo>
                  <a:lnTo>
                    <a:pt x="252895" y="254000"/>
                  </a:lnTo>
                  <a:lnTo>
                    <a:pt x="252895" y="245110"/>
                  </a:lnTo>
                  <a:lnTo>
                    <a:pt x="254000" y="245110"/>
                  </a:lnTo>
                  <a:lnTo>
                    <a:pt x="254000" y="237490"/>
                  </a:lnTo>
                  <a:lnTo>
                    <a:pt x="254000" y="8890"/>
                  </a:lnTo>
                  <a:lnTo>
                    <a:pt x="254000" y="1270"/>
                  </a:lnTo>
                  <a:close/>
                </a:path>
              </a:pathLst>
            </a:custGeom>
            <a:solidFill>
              <a:srgbClr val="643CA8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1" name="object 57">
            <a:extLst>
              <a:ext uri="{FF2B5EF4-FFF2-40B4-BE49-F238E27FC236}">
                <a16:creationId xmlns:a16="http://schemas.microsoft.com/office/drawing/2014/main" id="{26780ED8-ACDA-4183-98CC-6E0C15E7357E}"/>
              </a:ext>
            </a:extLst>
          </p:cNvPr>
          <p:cNvGrpSpPr/>
          <p:nvPr/>
        </p:nvGrpSpPr>
        <p:grpSpPr>
          <a:xfrm>
            <a:off x="9914786" y="2570036"/>
            <a:ext cx="643890" cy="643255"/>
            <a:chOff x="2106105" y="4076351"/>
            <a:chExt cx="643890" cy="643255"/>
          </a:xfrm>
        </p:grpSpPr>
        <p:pic>
          <p:nvPicPr>
            <p:cNvPr id="52" name="object 58">
              <a:extLst>
                <a:ext uri="{FF2B5EF4-FFF2-40B4-BE49-F238E27FC236}">
                  <a16:creationId xmlns:a16="http://schemas.microsoft.com/office/drawing/2014/main" id="{6EB78BC9-4E8E-44F8-9FDF-8E1AE098D4F2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06105" y="4076351"/>
              <a:ext cx="333326" cy="333326"/>
            </a:xfrm>
            <a:prstGeom prst="rect">
              <a:avLst/>
            </a:prstGeom>
          </p:spPr>
        </p:pic>
        <p:sp>
          <p:nvSpPr>
            <p:cNvPr id="53" name="object 59">
              <a:extLst>
                <a:ext uri="{FF2B5EF4-FFF2-40B4-BE49-F238E27FC236}">
                  <a16:creationId xmlns:a16="http://schemas.microsoft.com/office/drawing/2014/main" id="{A660E415-6914-4798-9505-24335273A76D}"/>
                </a:ext>
              </a:extLst>
            </p:cNvPr>
            <p:cNvSpPr/>
            <p:nvPr/>
          </p:nvSpPr>
          <p:spPr>
            <a:xfrm>
              <a:off x="2144205" y="4089400"/>
              <a:ext cx="256540" cy="254000"/>
            </a:xfrm>
            <a:custGeom>
              <a:avLst/>
              <a:gdLst/>
              <a:ahLst/>
              <a:cxnLst/>
              <a:rect l="l" t="t" r="r" b="b"/>
              <a:pathLst>
                <a:path w="256539" h="254000">
                  <a:moveTo>
                    <a:pt x="250750" y="0"/>
                  </a:moveTo>
                  <a:lnTo>
                    <a:pt x="6376" y="0"/>
                  </a:lnTo>
                  <a:lnTo>
                    <a:pt x="2094" y="8428"/>
                  </a:lnTo>
                  <a:lnTo>
                    <a:pt x="2094" y="16294"/>
                  </a:lnTo>
                  <a:lnTo>
                    <a:pt x="0" y="244935"/>
                  </a:lnTo>
                  <a:lnTo>
                    <a:pt x="0" y="252801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6094" y="252801"/>
                  </a:lnTo>
                  <a:lnTo>
                    <a:pt x="256094" y="8428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4" name="object 60">
              <a:extLst>
                <a:ext uri="{FF2B5EF4-FFF2-40B4-BE49-F238E27FC236}">
                  <a16:creationId xmlns:a16="http://schemas.microsoft.com/office/drawing/2014/main" id="{D5660061-F54C-494E-B294-1785FA6B58C1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16376" y="4076351"/>
              <a:ext cx="333326" cy="333326"/>
            </a:xfrm>
            <a:prstGeom prst="rect">
              <a:avLst/>
            </a:prstGeom>
          </p:spPr>
        </p:pic>
        <p:sp>
          <p:nvSpPr>
            <p:cNvPr id="55" name="object 61">
              <a:extLst>
                <a:ext uri="{FF2B5EF4-FFF2-40B4-BE49-F238E27FC236}">
                  <a16:creationId xmlns:a16="http://schemas.microsoft.com/office/drawing/2014/main" id="{FB64864D-3B78-4255-B6B4-47645924576E}"/>
                </a:ext>
              </a:extLst>
            </p:cNvPr>
            <p:cNvSpPr/>
            <p:nvPr/>
          </p:nvSpPr>
          <p:spPr>
            <a:xfrm>
              <a:off x="2451099" y="40894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46260" y="0"/>
                  </a:moveTo>
                  <a:lnTo>
                    <a:pt x="9753" y="0"/>
                  </a:lnTo>
                  <a:lnTo>
                    <a:pt x="0" y="8428"/>
                  </a:lnTo>
                  <a:lnTo>
                    <a:pt x="0" y="16294"/>
                  </a:lnTo>
                  <a:lnTo>
                    <a:pt x="3376" y="244935"/>
                  </a:lnTo>
                  <a:lnTo>
                    <a:pt x="3376" y="252801"/>
                  </a:lnTo>
                  <a:lnTo>
                    <a:pt x="9753" y="254000"/>
                  </a:lnTo>
                  <a:lnTo>
                    <a:pt x="254125" y="254000"/>
                  </a:lnTo>
                  <a:lnTo>
                    <a:pt x="266700" y="252801"/>
                  </a:lnTo>
                  <a:lnTo>
                    <a:pt x="266700" y="16294"/>
                  </a:lnTo>
                  <a:lnTo>
                    <a:pt x="264612" y="10429"/>
                  </a:lnTo>
                  <a:lnTo>
                    <a:pt x="259429" y="5197"/>
                  </a:lnTo>
                  <a:lnTo>
                    <a:pt x="252772" y="1439"/>
                  </a:lnTo>
                  <a:lnTo>
                    <a:pt x="246260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6" name="object 62">
              <a:extLst>
                <a:ext uri="{FF2B5EF4-FFF2-40B4-BE49-F238E27FC236}">
                  <a16:creationId xmlns:a16="http://schemas.microsoft.com/office/drawing/2014/main" id="{32195F3F-389E-44D7-A89F-CE2912E12716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06105" y="4386231"/>
              <a:ext cx="333326" cy="333326"/>
            </a:xfrm>
            <a:prstGeom prst="rect">
              <a:avLst/>
            </a:prstGeom>
          </p:spPr>
        </p:pic>
        <p:sp>
          <p:nvSpPr>
            <p:cNvPr id="57" name="object 63">
              <a:extLst>
                <a:ext uri="{FF2B5EF4-FFF2-40B4-BE49-F238E27FC236}">
                  <a16:creationId xmlns:a16="http://schemas.microsoft.com/office/drawing/2014/main" id="{3DD3A96E-F221-4AD8-8C0C-D7CF543D329A}"/>
                </a:ext>
              </a:extLst>
            </p:cNvPr>
            <p:cNvSpPr/>
            <p:nvPr/>
          </p:nvSpPr>
          <p:spPr>
            <a:xfrm>
              <a:off x="2144205" y="4406900"/>
              <a:ext cx="256540" cy="254000"/>
            </a:xfrm>
            <a:custGeom>
              <a:avLst/>
              <a:gdLst/>
              <a:ahLst/>
              <a:cxnLst/>
              <a:rect l="l" t="t" r="r" b="b"/>
              <a:pathLst>
                <a:path w="256539" h="254000">
                  <a:moveTo>
                    <a:pt x="250750" y="0"/>
                  </a:moveTo>
                  <a:lnTo>
                    <a:pt x="6376" y="0"/>
                  </a:lnTo>
                  <a:lnTo>
                    <a:pt x="2094" y="808"/>
                  </a:lnTo>
                  <a:lnTo>
                    <a:pt x="2094" y="8674"/>
                  </a:lnTo>
                  <a:lnTo>
                    <a:pt x="0" y="237315"/>
                  </a:lnTo>
                  <a:lnTo>
                    <a:pt x="0" y="245181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6094" y="245181"/>
                  </a:lnTo>
                  <a:lnTo>
                    <a:pt x="256094" y="808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8" name="object 64">
              <a:extLst>
                <a:ext uri="{FF2B5EF4-FFF2-40B4-BE49-F238E27FC236}">
                  <a16:creationId xmlns:a16="http://schemas.microsoft.com/office/drawing/2014/main" id="{8C7F0071-028A-46D9-81BA-B58DC4B435B5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16376" y="4386231"/>
              <a:ext cx="333326" cy="333326"/>
            </a:xfrm>
            <a:prstGeom prst="rect">
              <a:avLst/>
            </a:prstGeom>
          </p:spPr>
        </p:pic>
        <p:sp>
          <p:nvSpPr>
            <p:cNvPr id="59" name="object 65">
              <a:extLst>
                <a:ext uri="{FF2B5EF4-FFF2-40B4-BE49-F238E27FC236}">
                  <a16:creationId xmlns:a16="http://schemas.microsoft.com/office/drawing/2014/main" id="{66746B7E-9B4A-4EEE-8C40-7D6936EC2E78}"/>
                </a:ext>
              </a:extLst>
            </p:cNvPr>
            <p:cNvSpPr/>
            <p:nvPr/>
          </p:nvSpPr>
          <p:spPr>
            <a:xfrm>
              <a:off x="2451099" y="44069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4125" y="0"/>
                  </a:moveTo>
                  <a:lnTo>
                    <a:pt x="9753" y="0"/>
                  </a:lnTo>
                  <a:lnTo>
                    <a:pt x="0" y="808"/>
                  </a:lnTo>
                  <a:lnTo>
                    <a:pt x="0" y="8674"/>
                  </a:lnTo>
                  <a:lnTo>
                    <a:pt x="3376" y="237315"/>
                  </a:lnTo>
                  <a:lnTo>
                    <a:pt x="3376" y="245181"/>
                  </a:lnTo>
                  <a:lnTo>
                    <a:pt x="9753" y="254000"/>
                  </a:lnTo>
                  <a:lnTo>
                    <a:pt x="246260" y="254000"/>
                  </a:lnTo>
                  <a:lnTo>
                    <a:pt x="252772" y="252499"/>
                  </a:lnTo>
                  <a:lnTo>
                    <a:pt x="259429" y="248607"/>
                  </a:lnTo>
                  <a:lnTo>
                    <a:pt x="264612" y="243240"/>
                  </a:lnTo>
                  <a:lnTo>
                    <a:pt x="266700" y="237315"/>
                  </a:lnTo>
                  <a:lnTo>
                    <a:pt x="266700" y="808"/>
                  </a:lnTo>
                  <a:lnTo>
                    <a:pt x="254125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60" name="object 66">
            <a:extLst>
              <a:ext uri="{FF2B5EF4-FFF2-40B4-BE49-F238E27FC236}">
                <a16:creationId xmlns:a16="http://schemas.microsoft.com/office/drawing/2014/main" id="{DAC97673-9461-49C7-A736-55BFDA40D2F0}"/>
              </a:ext>
            </a:extLst>
          </p:cNvPr>
          <p:cNvSpPr txBox="1"/>
          <p:nvPr/>
        </p:nvSpPr>
        <p:spPr>
          <a:xfrm>
            <a:off x="8387367" y="1369352"/>
            <a:ext cx="21304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Helvetica" panose="020B0604020202020204" pitchFamily="34" charset="0"/>
                <a:cs typeface="Helvetica" panose="020B0604020202020204" pitchFamily="34" charset="0"/>
              </a:rPr>
              <a:t>Deploy</a:t>
            </a:r>
            <a:r>
              <a:rPr sz="1600" spc="-4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600" spc="-30" dirty="0">
                <a:latin typeface="Helvetica" panose="020B0604020202020204" pitchFamily="34" charset="0"/>
                <a:cs typeface="Helvetica" panose="020B0604020202020204" pitchFamily="34" charset="0"/>
              </a:rPr>
              <a:t>Multiple</a:t>
            </a:r>
            <a:r>
              <a:rPr sz="1600" spc="-4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600" spc="-30" dirty="0">
                <a:latin typeface="Helvetica" panose="020B0604020202020204" pitchFamily="34" charset="0"/>
                <a:cs typeface="Helvetica" panose="020B0604020202020204" pitchFamily="34" charset="0"/>
              </a:rPr>
              <a:t>Clusters</a:t>
            </a:r>
            <a:endParaRPr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1" name="object 67">
            <a:extLst>
              <a:ext uri="{FF2B5EF4-FFF2-40B4-BE49-F238E27FC236}">
                <a16:creationId xmlns:a16="http://schemas.microsoft.com/office/drawing/2014/main" id="{8F2242A3-7AC7-486B-932E-1DF4950B4016}"/>
              </a:ext>
            </a:extLst>
          </p:cNvPr>
          <p:cNvSpPr txBox="1"/>
          <p:nvPr/>
        </p:nvSpPr>
        <p:spPr>
          <a:xfrm>
            <a:off x="7524072" y="3893807"/>
            <a:ext cx="22161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Helvetica" panose="020B0604020202020204" pitchFamily="34" charset="0"/>
                <a:cs typeface="Helvetica" panose="020B0604020202020204" pitchFamily="34" charset="0"/>
              </a:rPr>
              <a:t>Resize</a:t>
            </a:r>
            <a:r>
              <a:rPr sz="1600" spc="-3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600" spc="-60" dirty="0"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  <a:r>
              <a:rPr sz="1600" spc="-2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600" spc="-40" dirty="0">
                <a:latin typeface="Helvetica" panose="020B0604020202020204" pitchFamily="34" charset="0"/>
                <a:cs typeface="Helvetica" panose="020B0604020202020204" pitchFamily="34" charset="0"/>
              </a:rPr>
              <a:t>Running</a:t>
            </a:r>
            <a:r>
              <a:rPr sz="1600" spc="-25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600" spc="-30" dirty="0">
                <a:latin typeface="Helvetica" panose="020B0604020202020204" pitchFamily="34" charset="0"/>
                <a:cs typeface="Helvetica" panose="020B0604020202020204" pitchFamily="34" charset="0"/>
              </a:rPr>
              <a:t>Cluster</a:t>
            </a:r>
            <a:endParaRPr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2" name="object 68">
            <a:extLst>
              <a:ext uri="{FF2B5EF4-FFF2-40B4-BE49-F238E27FC236}">
                <a16:creationId xmlns:a16="http://schemas.microsoft.com/office/drawing/2014/main" id="{718597DF-897F-43A9-AA62-64D518381D4E}"/>
              </a:ext>
            </a:extLst>
          </p:cNvPr>
          <p:cNvGrpSpPr/>
          <p:nvPr/>
        </p:nvGrpSpPr>
        <p:grpSpPr>
          <a:xfrm>
            <a:off x="7624847" y="4804395"/>
            <a:ext cx="643890" cy="643255"/>
            <a:chOff x="3955617" y="4076351"/>
            <a:chExt cx="643890" cy="643255"/>
          </a:xfrm>
        </p:grpSpPr>
        <p:pic>
          <p:nvPicPr>
            <p:cNvPr id="63" name="object 69">
              <a:extLst>
                <a:ext uri="{FF2B5EF4-FFF2-40B4-BE49-F238E27FC236}">
                  <a16:creationId xmlns:a16="http://schemas.microsoft.com/office/drawing/2014/main" id="{82011613-46BD-4ABA-84FB-F7BA85F9C4B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55617" y="4076351"/>
              <a:ext cx="333326" cy="333326"/>
            </a:xfrm>
            <a:prstGeom prst="rect">
              <a:avLst/>
            </a:prstGeom>
          </p:spPr>
        </p:pic>
        <p:sp>
          <p:nvSpPr>
            <p:cNvPr id="64" name="object 70">
              <a:extLst>
                <a:ext uri="{FF2B5EF4-FFF2-40B4-BE49-F238E27FC236}">
                  <a16:creationId xmlns:a16="http://schemas.microsoft.com/office/drawing/2014/main" id="{33809A6C-B921-4C40-962E-2A7B8782E372}"/>
                </a:ext>
              </a:extLst>
            </p:cNvPr>
            <p:cNvSpPr/>
            <p:nvPr/>
          </p:nvSpPr>
          <p:spPr>
            <a:xfrm>
              <a:off x="3987800" y="40894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665" y="0"/>
                  </a:moveTo>
                  <a:lnTo>
                    <a:pt x="20159" y="0"/>
                  </a:lnTo>
                  <a:lnTo>
                    <a:pt x="13691" y="1439"/>
                  </a:lnTo>
                  <a:lnTo>
                    <a:pt x="7130" y="5197"/>
                  </a:lnTo>
                  <a:lnTo>
                    <a:pt x="2043" y="10429"/>
                  </a:lnTo>
                  <a:lnTo>
                    <a:pt x="0" y="16294"/>
                  </a:lnTo>
                  <a:lnTo>
                    <a:pt x="5916" y="244934"/>
                  </a:lnTo>
                  <a:lnTo>
                    <a:pt x="5916" y="252800"/>
                  </a:lnTo>
                  <a:lnTo>
                    <a:pt x="12293" y="254000"/>
                  </a:lnTo>
                  <a:lnTo>
                    <a:pt x="256665" y="254000"/>
                  </a:lnTo>
                  <a:lnTo>
                    <a:pt x="266700" y="252800"/>
                  </a:lnTo>
                  <a:lnTo>
                    <a:pt x="266700" y="8428"/>
                  </a:lnTo>
                  <a:lnTo>
                    <a:pt x="25666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65" name="object 71">
              <a:extLst>
                <a:ext uri="{FF2B5EF4-FFF2-40B4-BE49-F238E27FC236}">
                  <a16:creationId xmlns:a16="http://schemas.microsoft.com/office/drawing/2014/main" id="{4361031C-3EA4-4CA8-B8FF-2B541AE1F274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65888" y="4076351"/>
              <a:ext cx="333326" cy="333326"/>
            </a:xfrm>
            <a:prstGeom prst="rect">
              <a:avLst/>
            </a:prstGeom>
          </p:spPr>
        </p:pic>
        <p:sp>
          <p:nvSpPr>
            <p:cNvPr id="66" name="object 72">
              <a:extLst>
                <a:ext uri="{FF2B5EF4-FFF2-40B4-BE49-F238E27FC236}">
                  <a16:creationId xmlns:a16="http://schemas.microsoft.com/office/drawing/2014/main" id="{2A6F8A51-07CC-49B7-8B6A-1844E9E77DAC}"/>
                </a:ext>
              </a:extLst>
            </p:cNvPr>
            <p:cNvSpPr/>
            <p:nvPr/>
          </p:nvSpPr>
          <p:spPr>
            <a:xfrm>
              <a:off x="4303988" y="4089400"/>
              <a:ext cx="255904" cy="254000"/>
            </a:xfrm>
            <a:custGeom>
              <a:avLst/>
              <a:gdLst/>
              <a:ahLst/>
              <a:cxnLst/>
              <a:rect l="l" t="t" r="r" b="b"/>
              <a:pathLst>
                <a:path w="255904" h="254000">
                  <a:moveTo>
                    <a:pt x="250748" y="0"/>
                  </a:moveTo>
                  <a:lnTo>
                    <a:pt x="6376" y="0"/>
                  </a:lnTo>
                  <a:lnTo>
                    <a:pt x="1311" y="8428"/>
                  </a:lnTo>
                  <a:lnTo>
                    <a:pt x="1311" y="16294"/>
                  </a:lnTo>
                  <a:lnTo>
                    <a:pt x="0" y="244934"/>
                  </a:lnTo>
                  <a:lnTo>
                    <a:pt x="0" y="252800"/>
                  </a:lnTo>
                  <a:lnTo>
                    <a:pt x="6376" y="254000"/>
                  </a:lnTo>
                  <a:lnTo>
                    <a:pt x="250748" y="254000"/>
                  </a:lnTo>
                  <a:lnTo>
                    <a:pt x="255311" y="252800"/>
                  </a:lnTo>
                  <a:lnTo>
                    <a:pt x="255311" y="8428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67" name="object 73">
              <a:extLst>
                <a:ext uri="{FF2B5EF4-FFF2-40B4-BE49-F238E27FC236}">
                  <a16:creationId xmlns:a16="http://schemas.microsoft.com/office/drawing/2014/main" id="{C3B1489B-8925-4732-8D75-09770BCB943C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5617" y="4386231"/>
              <a:ext cx="333326" cy="333326"/>
            </a:xfrm>
            <a:prstGeom prst="rect">
              <a:avLst/>
            </a:prstGeom>
          </p:spPr>
        </p:pic>
        <p:sp>
          <p:nvSpPr>
            <p:cNvPr id="68" name="object 74">
              <a:extLst>
                <a:ext uri="{FF2B5EF4-FFF2-40B4-BE49-F238E27FC236}">
                  <a16:creationId xmlns:a16="http://schemas.microsoft.com/office/drawing/2014/main" id="{9A1AE95F-C0D7-4DE9-91F7-6653B73ACCD1}"/>
                </a:ext>
              </a:extLst>
            </p:cNvPr>
            <p:cNvSpPr/>
            <p:nvPr/>
          </p:nvSpPr>
          <p:spPr>
            <a:xfrm>
              <a:off x="3987800" y="44069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665" y="0"/>
                  </a:moveTo>
                  <a:lnTo>
                    <a:pt x="12293" y="0"/>
                  </a:lnTo>
                  <a:lnTo>
                    <a:pt x="0" y="808"/>
                  </a:lnTo>
                  <a:lnTo>
                    <a:pt x="0" y="8674"/>
                  </a:lnTo>
                  <a:lnTo>
                    <a:pt x="5916" y="237314"/>
                  </a:lnTo>
                  <a:lnTo>
                    <a:pt x="5916" y="245180"/>
                  </a:lnTo>
                  <a:lnTo>
                    <a:pt x="12293" y="254000"/>
                  </a:lnTo>
                  <a:lnTo>
                    <a:pt x="256665" y="254000"/>
                  </a:lnTo>
                  <a:lnTo>
                    <a:pt x="266700" y="245180"/>
                  </a:lnTo>
                  <a:lnTo>
                    <a:pt x="266700" y="808"/>
                  </a:lnTo>
                  <a:lnTo>
                    <a:pt x="256665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69" name="object 75">
              <a:extLst>
                <a:ext uri="{FF2B5EF4-FFF2-40B4-BE49-F238E27FC236}">
                  <a16:creationId xmlns:a16="http://schemas.microsoft.com/office/drawing/2014/main" id="{E4653D4E-F6A5-4538-AF37-CAB908D6A783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65888" y="4386231"/>
              <a:ext cx="333326" cy="333326"/>
            </a:xfrm>
            <a:prstGeom prst="rect">
              <a:avLst/>
            </a:prstGeom>
          </p:spPr>
        </p:pic>
        <p:sp>
          <p:nvSpPr>
            <p:cNvPr id="70" name="object 76">
              <a:extLst>
                <a:ext uri="{FF2B5EF4-FFF2-40B4-BE49-F238E27FC236}">
                  <a16:creationId xmlns:a16="http://schemas.microsoft.com/office/drawing/2014/main" id="{D180EC84-52AB-438E-BAC9-AC613F24A296}"/>
                </a:ext>
              </a:extLst>
            </p:cNvPr>
            <p:cNvSpPr/>
            <p:nvPr/>
          </p:nvSpPr>
          <p:spPr>
            <a:xfrm>
              <a:off x="4303988" y="4406900"/>
              <a:ext cx="255904" cy="254000"/>
            </a:xfrm>
            <a:custGeom>
              <a:avLst/>
              <a:gdLst/>
              <a:ahLst/>
              <a:cxnLst/>
              <a:rect l="l" t="t" r="r" b="b"/>
              <a:pathLst>
                <a:path w="255904" h="254000">
                  <a:moveTo>
                    <a:pt x="250748" y="0"/>
                  </a:moveTo>
                  <a:lnTo>
                    <a:pt x="6376" y="0"/>
                  </a:lnTo>
                  <a:lnTo>
                    <a:pt x="1311" y="808"/>
                  </a:lnTo>
                  <a:lnTo>
                    <a:pt x="1311" y="8674"/>
                  </a:lnTo>
                  <a:lnTo>
                    <a:pt x="0" y="237314"/>
                  </a:lnTo>
                  <a:lnTo>
                    <a:pt x="0" y="245180"/>
                  </a:lnTo>
                  <a:lnTo>
                    <a:pt x="6376" y="254000"/>
                  </a:lnTo>
                  <a:lnTo>
                    <a:pt x="250748" y="254000"/>
                  </a:lnTo>
                  <a:lnTo>
                    <a:pt x="255311" y="245180"/>
                  </a:lnTo>
                  <a:lnTo>
                    <a:pt x="255311" y="808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1" name="object 77">
            <a:extLst>
              <a:ext uri="{FF2B5EF4-FFF2-40B4-BE49-F238E27FC236}">
                <a16:creationId xmlns:a16="http://schemas.microsoft.com/office/drawing/2014/main" id="{A8BBE19E-F27C-406C-B09A-35218607B4B1}"/>
              </a:ext>
            </a:extLst>
          </p:cNvPr>
          <p:cNvGrpSpPr/>
          <p:nvPr/>
        </p:nvGrpSpPr>
        <p:grpSpPr>
          <a:xfrm>
            <a:off x="8345202" y="4883974"/>
            <a:ext cx="917575" cy="484505"/>
            <a:chOff x="4675972" y="4155930"/>
            <a:chExt cx="917575" cy="484505"/>
          </a:xfrm>
        </p:grpSpPr>
        <p:pic>
          <p:nvPicPr>
            <p:cNvPr id="72" name="object 78">
              <a:extLst>
                <a:ext uri="{FF2B5EF4-FFF2-40B4-BE49-F238E27FC236}">
                  <a16:creationId xmlns:a16="http://schemas.microsoft.com/office/drawing/2014/main" id="{955CFF21-292E-48C9-BAD7-63D03D359618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75972" y="4155930"/>
              <a:ext cx="917471" cy="484047"/>
            </a:xfrm>
            <a:prstGeom prst="rect">
              <a:avLst/>
            </a:prstGeom>
          </p:spPr>
        </p:pic>
        <p:sp>
          <p:nvSpPr>
            <p:cNvPr id="73" name="object 79">
              <a:extLst>
                <a:ext uri="{FF2B5EF4-FFF2-40B4-BE49-F238E27FC236}">
                  <a16:creationId xmlns:a16="http://schemas.microsoft.com/office/drawing/2014/main" id="{B214278D-9D19-4E3A-B483-D141426A6454}"/>
                </a:ext>
              </a:extLst>
            </p:cNvPr>
            <p:cNvSpPr/>
            <p:nvPr/>
          </p:nvSpPr>
          <p:spPr>
            <a:xfrm>
              <a:off x="4714072" y="4171030"/>
              <a:ext cx="841375" cy="408305"/>
            </a:xfrm>
            <a:custGeom>
              <a:avLst/>
              <a:gdLst/>
              <a:ahLst/>
              <a:cxnLst/>
              <a:rect l="l" t="t" r="r" b="b"/>
              <a:pathLst>
                <a:path w="841375" h="408304">
                  <a:moveTo>
                    <a:pt x="238927" y="0"/>
                  </a:moveTo>
                  <a:lnTo>
                    <a:pt x="0" y="203923"/>
                  </a:lnTo>
                  <a:lnTo>
                    <a:pt x="238927" y="407847"/>
                  </a:lnTo>
                  <a:lnTo>
                    <a:pt x="238927" y="299368"/>
                  </a:lnTo>
                  <a:lnTo>
                    <a:pt x="731728" y="299368"/>
                  </a:lnTo>
                  <a:lnTo>
                    <a:pt x="841270" y="203923"/>
                  </a:lnTo>
                  <a:lnTo>
                    <a:pt x="732176" y="108868"/>
                  </a:lnTo>
                  <a:lnTo>
                    <a:pt x="238927" y="108868"/>
                  </a:lnTo>
                  <a:lnTo>
                    <a:pt x="238927" y="0"/>
                  </a:lnTo>
                  <a:close/>
                </a:path>
                <a:path w="841375" h="408304">
                  <a:moveTo>
                    <a:pt x="731728" y="299368"/>
                  </a:moveTo>
                  <a:lnTo>
                    <a:pt x="607227" y="299368"/>
                  </a:lnTo>
                  <a:lnTo>
                    <a:pt x="607227" y="407847"/>
                  </a:lnTo>
                  <a:lnTo>
                    <a:pt x="731728" y="299368"/>
                  </a:lnTo>
                  <a:close/>
                </a:path>
                <a:path w="841375" h="408304">
                  <a:moveTo>
                    <a:pt x="607227" y="0"/>
                  </a:moveTo>
                  <a:lnTo>
                    <a:pt x="607227" y="108868"/>
                  </a:lnTo>
                  <a:lnTo>
                    <a:pt x="732176" y="108868"/>
                  </a:lnTo>
                  <a:lnTo>
                    <a:pt x="607227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74" name="object 80">
            <a:extLst>
              <a:ext uri="{FF2B5EF4-FFF2-40B4-BE49-F238E27FC236}">
                <a16:creationId xmlns:a16="http://schemas.microsoft.com/office/drawing/2014/main" id="{8C556FB3-BAF0-48CA-A2A9-B85286F7CE0C}"/>
              </a:ext>
            </a:extLst>
          </p:cNvPr>
          <p:cNvGrpSpPr/>
          <p:nvPr/>
        </p:nvGrpSpPr>
        <p:grpSpPr>
          <a:xfrm>
            <a:off x="9294537" y="4474731"/>
            <a:ext cx="2195195" cy="1263015"/>
            <a:chOff x="5670201" y="3456591"/>
            <a:chExt cx="2195195" cy="1263015"/>
          </a:xfrm>
        </p:grpSpPr>
        <p:pic>
          <p:nvPicPr>
            <p:cNvPr id="75" name="object 81">
              <a:extLst>
                <a:ext uri="{FF2B5EF4-FFF2-40B4-BE49-F238E27FC236}">
                  <a16:creationId xmlns:a16="http://schemas.microsoft.com/office/drawing/2014/main" id="{5CEA0753-EB87-457D-ACF6-06735BE7822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70201" y="4076351"/>
              <a:ext cx="333326" cy="333326"/>
            </a:xfrm>
            <a:prstGeom prst="rect">
              <a:avLst/>
            </a:prstGeom>
          </p:spPr>
        </p:pic>
        <p:sp>
          <p:nvSpPr>
            <p:cNvPr id="76" name="object 82">
              <a:extLst>
                <a:ext uri="{FF2B5EF4-FFF2-40B4-BE49-F238E27FC236}">
                  <a16:creationId xmlns:a16="http://schemas.microsoft.com/office/drawing/2014/main" id="{F1188B35-826F-466F-904D-AE26A8031F60}"/>
                </a:ext>
              </a:extLst>
            </p:cNvPr>
            <p:cNvSpPr/>
            <p:nvPr/>
          </p:nvSpPr>
          <p:spPr>
            <a:xfrm>
              <a:off x="5702299" y="4089399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750" y="0"/>
                  </a:moveTo>
                  <a:lnTo>
                    <a:pt x="20243" y="0"/>
                  </a:lnTo>
                  <a:lnTo>
                    <a:pt x="13762" y="1439"/>
                  </a:lnTo>
                  <a:lnTo>
                    <a:pt x="7172" y="5197"/>
                  </a:lnTo>
                  <a:lnTo>
                    <a:pt x="2057" y="10429"/>
                  </a:lnTo>
                  <a:lnTo>
                    <a:pt x="0" y="16294"/>
                  </a:lnTo>
                  <a:lnTo>
                    <a:pt x="6002" y="244934"/>
                  </a:lnTo>
                  <a:lnTo>
                    <a:pt x="6002" y="252800"/>
                  </a:lnTo>
                  <a:lnTo>
                    <a:pt x="12378" y="254000"/>
                  </a:lnTo>
                  <a:lnTo>
                    <a:pt x="256750" y="254000"/>
                  </a:lnTo>
                  <a:lnTo>
                    <a:pt x="266700" y="252800"/>
                  </a:lnTo>
                  <a:lnTo>
                    <a:pt x="266700" y="8428"/>
                  </a:lnTo>
                  <a:lnTo>
                    <a:pt x="25675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77" name="object 83">
              <a:extLst>
                <a:ext uri="{FF2B5EF4-FFF2-40B4-BE49-F238E27FC236}">
                  <a16:creationId xmlns:a16="http://schemas.microsoft.com/office/drawing/2014/main" id="{6E4408B5-4ADC-4A44-AF82-993F801D7B62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80473" y="4076351"/>
              <a:ext cx="333326" cy="333326"/>
            </a:xfrm>
            <a:prstGeom prst="rect">
              <a:avLst/>
            </a:prstGeom>
          </p:spPr>
        </p:pic>
        <p:sp>
          <p:nvSpPr>
            <p:cNvPr id="78" name="object 84">
              <a:extLst>
                <a:ext uri="{FF2B5EF4-FFF2-40B4-BE49-F238E27FC236}">
                  <a16:creationId xmlns:a16="http://schemas.microsoft.com/office/drawing/2014/main" id="{8E3515F8-58B1-4B93-B706-530D25B08A88}"/>
                </a:ext>
              </a:extLst>
            </p:cNvPr>
            <p:cNvSpPr/>
            <p:nvPr/>
          </p:nvSpPr>
          <p:spPr>
            <a:xfrm>
              <a:off x="6018573" y="4089399"/>
              <a:ext cx="255270" cy="254000"/>
            </a:xfrm>
            <a:custGeom>
              <a:avLst/>
              <a:gdLst/>
              <a:ahLst/>
              <a:cxnLst/>
              <a:rect l="l" t="t" r="r" b="b"/>
              <a:pathLst>
                <a:path w="255270" h="254000">
                  <a:moveTo>
                    <a:pt x="250748" y="0"/>
                  </a:moveTo>
                  <a:lnTo>
                    <a:pt x="6376" y="0"/>
                  </a:lnTo>
                  <a:lnTo>
                    <a:pt x="1226" y="8428"/>
                  </a:lnTo>
                  <a:lnTo>
                    <a:pt x="1226" y="16294"/>
                  </a:lnTo>
                  <a:lnTo>
                    <a:pt x="0" y="244934"/>
                  </a:lnTo>
                  <a:lnTo>
                    <a:pt x="0" y="252800"/>
                  </a:lnTo>
                  <a:lnTo>
                    <a:pt x="6376" y="254000"/>
                  </a:lnTo>
                  <a:lnTo>
                    <a:pt x="250748" y="254000"/>
                  </a:lnTo>
                  <a:lnTo>
                    <a:pt x="255226" y="252800"/>
                  </a:lnTo>
                  <a:lnTo>
                    <a:pt x="255226" y="8428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79" name="object 85">
              <a:extLst>
                <a:ext uri="{FF2B5EF4-FFF2-40B4-BE49-F238E27FC236}">
                  <a16:creationId xmlns:a16="http://schemas.microsoft.com/office/drawing/2014/main" id="{1D1C8B92-6AB6-4841-AC1A-4A4D5C86F5FC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70201" y="4386231"/>
              <a:ext cx="333326" cy="333326"/>
            </a:xfrm>
            <a:prstGeom prst="rect">
              <a:avLst/>
            </a:prstGeom>
          </p:spPr>
        </p:pic>
        <p:sp>
          <p:nvSpPr>
            <p:cNvPr id="80" name="object 86">
              <a:extLst>
                <a:ext uri="{FF2B5EF4-FFF2-40B4-BE49-F238E27FC236}">
                  <a16:creationId xmlns:a16="http://schemas.microsoft.com/office/drawing/2014/main" id="{699DA6CA-2489-4E0A-981C-BFE929F3DE9E}"/>
                </a:ext>
              </a:extLst>
            </p:cNvPr>
            <p:cNvSpPr/>
            <p:nvPr/>
          </p:nvSpPr>
          <p:spPr>
            <a:xfrm>
              <a:off x="5702299" y="44069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750" y="0"/>
                  </a:moveTo>
                  <a:lnTo>
                    <a:pt x="12378" y="0"/>
                  </a:lnTo>
                  <a:lnTo>
                    <a:pt x="0" y="808"/>
                  </a:lnTo>
                  <a:lnTo>
                    <a:pt x="0" y="8674"/>
                  </a:lnTo>
                  <a:lnTo>
                    <a:pt x="6002" y="237315"/>
                  </a:lnTo>
                  <a:lnTo>
                    <a:pt x="6002" y="245181"/>
                  </a:lnTo>
                  <a:lnTo>
                    <a:pt x="12378" y="254000"/>
                  </a:lnTo>
                  <a:lnTo>
                    <a:pt x="256750" y="254000"/>
                  </a:lnTo>
                  <a:lnTo>
                    <a:pt x="266700" y="245181"/>
                  </a:lnTo>
                  <a:lnTo>
                    <a:pt x="266700" y="808"/>
                  </a:lnTo>
                  <a:lnTo>
                    <a:pt x="256750" y="0"/>
                  </a:lnTo>
                  <a:close/>
                </a:path>
              </a:pathLst>
            </a:custGeom>
            <a:solidFill>
              <a:srgbClr val="086CB6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1" name="object 87">
              <a:extLst>
                <a:ext uri="{FF2B5EF4-FFF2-40B4-BE49-F238E27FC236}">
                  <a16:creationId xmlns:a16="http://schemas.microsoft.com/office/drawing/2014/main" id="{B94E5EBE-1147-4D7F-80F1-A7FE2FCEB204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0473" y="4386231"/>
              <a:ext cx="333326" cy="333326"/>
            </a:xfrm>
            <a:prstGeom prst="rect">
              <a:avLst/>
            </a:prstGeom>
          </p:spPr>
        </p:pic>
        <p:sp>
          <p:nvSpPr>
            <p:cNvPr id="82" name="object 88">
              <a:extLst>
                <a:ext uri="{FF2B5EF4-FFF2-40B4-BE49-F238E27FC236}">
                  <a16:creationId xmlns:a16="http://schemas.microsoft.com/office/drawing/2014/main" id="{0EC669C7-7539-4456-8FE4-C66706B64AB2}"/>
                </a:ext>
              </a:extLst>
            </p:cNvPr>
            <p:cNvSpPr/>
            <p:nvPr/>
          </p:nvSpPr>
          <p:spPr>
            <a:xfrm>
              <a:off x="6018568" y="4406899"/>
              <a:ext cx="255270" cy="254000"/>
            </a:xfrm>
            <a:custGeom>
              <a:avLst/>
              <a:gdLst/>
              <a:ahLst/>
              <a:cxnLst/>
              <a:rect l="l" t="t" r="r" b="b"/>
              <a:pathLst>
                <a:path w="255270" h="254000">
                  <a:moveTo>
                    <a:pt x="255231" y="1270"/>
                  </a:moveTo>
                  <a:lnTo>
                    <a:pt x="254266" y="1270"/>
                  </a:lnTo>
                  <a:lnTo>
                    <a:pt x="254266" y="0"/>
                  </a:lnTo>
                  <a:lnTo>
                    <a:pt x="2324" y="0"/>
                  </a:lnTo>
                  <a:lnTo>
                    <a:pt x="2324" y="1270"/>
                  </a:lnTo>
                  <a:lnTo>
                    <a:pt x="1231" y="1270"/>
                  </a:lnTo>
                  <a:lnTo>
                    <a:pt x="1231" y="8890"/>
                  </a:lnTo>
                  <a:lnTo>
                    <a:pt x="609" y="8890"/>
                  </a:lnTo>
                  <a:lnTo>
                    <a:pt x="609" y="237490"/>
                  </a:lnTo>
                  <a:lnTo>
                    <a:pt x="0" y="237490"/>
                  </a:lnTo>
                  <a:lnTo>
                    <a:pt x="0" y="245110"/>
                  </a:lnTo>
                  <a:lnTo>
                    <a:pt x="3162" y="245110"/>
                  </a:lnTo>
                  <a:lnTo>
                    <a:pt x="3162" y="254000"/>
                  </a:lnTo>
                  <a:lnTo>
                    <a:pt x="253009" y="254000"/>
                  </a:lnTo>
                  <a:lnTo>
                    <a:pt x="253009" y="245110"/>
                  </a:lnTo>
                  <a:lnTo>
                    <a:pt x="255231" y="245110"/>
                  </a:lnTo>
                  <a:lnTo>
                    <a:pt x="255231" y="237490"/>
                  </a:lnTo>
                  <a:lnTo>
                    <a:pt x="255231" y="8890"/>
                  </a:lnTo>
                  <a:lnTo>
                    <a:pt x="255231" y="127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3" name="object 89">
              <a:extLst>
                <a:ext uri="{FF2B5EF4-FFF2-40B4-BE49-F238E27FC236}">
                  <a16:creationId xmlns:a16="http://schemas.microsoft.com/office/drawing/2014/main" id="{24C5B249-B9ED-4C77-87B2-945218CB5A98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90743" y="4076351"/>
              <a:ext cx="333326" cy="333326"/>
            </a:xfrm>
            <a:prstGeom prst="rect">
              <a:avLst/>
            </a:prstGeom>
          </p:spPr>
        </p:pic>
        <p:sp>
          <p:nvSpPr>
            <p:cNvPr id="84" name="object 90">
              <a:extLst>
                <a:ext uri="{FF2B5EF4-FFF2-40B4-BE49-F238E27FC236}">
                  <a16:creationId xmlns:a16="http://schemas.microsoft.com/office/drawing/2014/main" id="{E14B1425-6EA6-4443-9F60-237EEB264EDC}"/>
                </a:ext>
              </a:extLst>
            </p:cNvPr>
            <p:cNvSpPr/>
            <p:nvPr/>
          </p:nvSpPr>
          <p:spPr>
            <a:xfrm>
              <a:off x="6324599" y="4089399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47126" y="0"/>
                  </a:moveTo>
                  <a:lnTo>
                    <a:pt x="10619" y="0"/>
                  </a:lnTo>
                  <a:lnTo>
                    <a:pt x="0" y="8428"/>
                  </a:lnTo>
                  <a:lnTo>
                    <a:pt x="0" y="16294"/>
                  </a:lnTo>
                  <a:lnTo>
                    <a:pt x="4243" y="244934"/>
                  </a:lnTo>
                  <a:lnTo>
                    <a:pt x="4243" y="252800"/>
                  </a:lnTo>
                  <a:lnTo>
                    <a:pt x="10619" y="254000"/>
                  </a:lnTo>
                  <a:lnTo>
                    <a:pt x="254993" y="254000"/>
                  </a:lnTo>
                  <a:lnTo>
                    <a:pt x="266700" y="252800"/>
                  </a:lnTo>
                  <a:lnTo>
                    <a:pt x="266700" y="16294"/>
                  </a:lnTo>
                  <a:lnTo>
                    <a:pt x="264747" y="10429"/>
                  </a:lnTo>
                  <a:lnTo>
                    <a:pt x="259863" y="5197"/>
                  </a:lnTo>
                  <a:lnTo>
                    <a:pt x="253503" y="1439"/>
                  </a:lnTo>
                  <a:lnTo>
                    <a:pt x="24712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5" name="object 91">
              <a:extLst>
                <a:ext uri="{FF2B5EF4-FFF2-40B4-BE49-F238E27FC236}">
                  <a16:creationId xmlns:a16="http://schemas.microsoft.com/office/drawing/2014/main" id="{F3E658B3-2A03-48E1-8736-CF729E1D04F5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90743" y="4386231"/>
              <a:ext cx="333326" cy="333326"/>
            </a:xfrm>
            <a:prstGeom prst="rect">
              <a:avLst/>
            </a:prstGeom>
          </p:spPr>
        </p:pic>
        <p:sp>
          <p:nvSpPr>
            <p:cNvPr id="86" name="object 92">
              <a:extLst>
                <a:ext uri="{FF2B5EF4-FFF2-40B4-BE49-F238E27FC236}">
                  <a16:creationId xmlns:a16="http://schemas.microsoft.com/office/drawing/2014/main" id="{8DDD3BF1-98F1-407F-8FDD-8FF5AC9721F3}"/>
                </a:ext>
              </a:extLst>
            </p:cNvPr>
            <p:cNvSpPr/>
            <p:nvPr/>
          </p:nvSpPr>
          <p:spPr>
            <a:xfrm>
              <a:off x="6324599" y="4406900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4993" y="0"/>
                  </a:moveTo>
                  <a:lnTo>
                    <a:pt x="10619" y="0"/>
                  </a:lnTo>
                  <a:lnTo>
                    <a:pt x="0" y="808"/>
                  </a:lnTo>
                  <a:lnTo>
                    <a:pt x="0" y="8674"/>
                  </a:lnTo>
                  <a:lnTo>
                    <a:pt x="4243" y="237315"/>
                  </a:lnTo>
                  <a:lnTo>
                    <a:pt x="4243" y="245181"/>
                  </a:lnTo>
                  <a:lnTo>
                    <a:pt x="10619" y="254000"/>
                  </a:lnTo>
                  <a:lnTo>
                    <a:pt x="247126" y="254000"/>
                  </a:lnTo>
                  <a:lnTo>
                    <a:pt x="253503" y="252499"/>
                  </a:lnTo>
                  <a:lnTo>
                    <a:pt x="259863" y="248607"/>
                  </a:lnTo>
                  <a:lnTo>
                    <a:pt x="264747" y="243240"/>
                  </a:lnTo>
                  <a:lnTo>
                    <a:pt x="266700" y="237315"/>
                  </a:lnTo>
                  <a:lnTo>
                    <a:pt x="266700" y="808"/>
                  </a:lnTo>
                  <a:lnTo>
                    <a:pt x="25499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7" name="object 93">
              <a:extLst>
                <a:ext uri="{FF2B5EF4-FFF2-40B4-BE49-F238E27FC236}">
                  <a16:creationId xmlns:a16="http://schemas.microsoft.com/office/drawing/2014/main" id="{54A4D0C5-7444-45FD-B17B-790CE765B7A1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01014" y="4076351"/>
              <a:ext cx="333326" cy="333326"/>
            </a:xfrm>
            <a:prstGeom prst="rect">
              <a:avLst/>
            </a:prstGeom>
          </p:spPr>
        </p:pic>
        <p:sp>
          <p:nvSpPr>
            <p:cNvPr id="88" name="object 94">
              <a:extLst>
                <a:ext uri="{FF2B5EF4-FFF2-40B4-BE49-F238E27FC236}">
                  <a16:creationId xmlns:a16="http://schemas.microsoft.com/office/drawing/2014/main" id="{4D883856-66E8-4372-A422-85790E42F271}"/>
                </a:ext>
              </a:extLst>
            </p:cNvPr>
            <p:cNvSpPr/>
            <p:nvPr/>
          </p:nvSpPr>
          <p:spPr>
            <a:xfrm>
              <a:off x="6639114" y="4089399"/>
              <a:ext cx="257175" cy="254000"/>
            </a:xfrm>
            <a:custGeom>
              <a:avLst/>
              <a:gdLst/>
              <a:ahLst/>
              <a:cxnLst/>
              <a:rect l="l" t="t" r="r" b="b"/>
              <a:pathLst>
                <a:path w="257175" h="254000">
                  <a:moveTo>
                    <a:pt x="250748" y="0"/>
                  </a:moveTo>
                  <a:lnTo>
                    <a:pt x="6376" y="0"/>
                  </a:lnTo>
                  <a:lnTo>
                    <a:pt x="2985" y="8428"/>
                  </a:lnTo>
                  <a:lnTo>
                    <a:pt x="2985" y="16294"/>
                  </a:lnTo>
                  <a:lnTo>
                    <a:pt x="0" y="244934"/>
                  </a:lnTo>
                  <a:lnTo>
                    <a:pt x="0" y="252800"/>
                  </a:lnTo>
                  <a:lnTo>
                    <a:pt x="6376" y="254000"/>
                  </a:lnTo>
                  <a:lnTo>
                    <a:pt x="250748" y="254000"/>
                  </a:lnTo>
                  <a:lnTo>
                    <a:pt x="256985" y="252800"/>
                  </a:lnTo>
                  <a:lnTo>
                    <a:pt x="256985" y="8428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9" name="object 95">
              <a:extLst>
                <a:ext uri="{FF2B5EF4-FFF2-40B4-BE49-F238E27FC236}">
                  <a16:creationId xmlns:a16="http://schemas.microsoft.com/office/drawing/2014/main" id="{3BE989B3-039E-47A0-B333-777495851F7B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601014" y="4386231"/>
              <a:ext cx="333326" cy="333326"/>
            </a:xfrm>
            <a:prstGeom prst="rect">
              <a:avLst/>
            </a:prstGeom>
          </p:spPr>
        </p:pic>
        <p:sp>
          <p:nvSpPr>
            <p:cNvPr id="90" name="object 96">
              <a:extLst>
                <a:ext uri="{FF2B5EF4-FFF2-40B4-BE49-F238E27FC236}">
                  <a16:creationId xmlns:a16="http://schemas.microsoft.com/office/drawing/2014/main" id="{79A35AB1-FF19-4C40-8910-301B8C7F6ADC}"/>
                </a:ext>
              </a:extLst>
            </p:cNvPr>
            <p:cNvSpPr/>
            <p:nvPr/>
          </p:nvSpPr>
          <p:spPr>
            <a:xfrm>
              <a:off x="6639114" y="4406900"/>
              <a:ext cx="257175" cy="254000"/>
            </a:xfrm>
            <a:custGeom>
              <a:avLst/>
              <a:gdLst/>
              <a:ahLst/>
              <a:cxnLst/>
              <a:rect l="l" t="t" r="r" b="b"/>
              <a:pathLst>
                <a:path w="257175" h="254000">
                  <a:moveTo>
                    <a:pt x="250748" y="0"/>
                  </a:moveTo>
                  <a:lnTo>
                    <a:pt x="6376" y="0"/>
                  </a:lnTo>
                  <a:lnTo>
                    <a:pt x="2985" y="808"/>
                  </a:lnTo>
                  <a:lnTo>
                    <a:pt x="2985" y="8674"/>
                  </a:lnTo>
                  <a:lnTo>
                    <a:pt x="0" y="237315"/>
                  </a:lnTo>
                  <a:lnTo>
                    <a:pt x="0" y="245181"/>
                  </a:lnTo>
                  <a:lnTo>
                    <a:pt x="6376" y="254000"/>
                  </a:lnTo>
                  <a:lnTo>
                    <a:pt x="250748" y="254000"/>
                  </a:lnTo>
                  <a:lnTo>
                    <a:pt x="256985" y="245181"/>
                  </a:lnTo>
                  <a:lnTo>
                    <a:pt x="256985" y="808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1" name="object 97">
              <a:extLst>
                <a:ext uri="{FF2B5EF4-FFF2-40B4-BE49-F238E27FC236}">
                  <a16:creationId xmlns:a16="http://schemas.microsoft.com/office/drawing/2014/main" id="{A26A31E8-1B98-4586-8F0C-7D127E2B29DC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911284" y="4076351"/>
              <a:ext cx="333326" cy="333326"/>
            </a:xfrm>
            <a:prstGeom prst="rect">
              <a:avLst/>
            </a:prstGeom>
          </p:spPr>
        </p:pic>
        <p:pic>
          <p:nvPicPr>
            <p:cNvPr id="92" name="object 98">
              <a:extLst>
                <a:ext uri="{FF2B5EF4-FFF2-40B4-BE49-F238E27FC236}">
                  <a16:creationId xmlns:a16="http://schemas.microsoft.com/office/drawing/2014/main" id="{31CAB18B-9A20-4F76-858A-120D221D8A80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46899" y="4089399"/>
              <a:ext cx="254000" cy="254000"/>
            </a:xfrm>
            <a:prstGeom prst="rect">
              <a:avLst/>
            </a:prstGeom>
          </p:spPr>
        </p:pic>
        <p:pic>
          <p:nvPicPr>
            <p:cNvPr id="93" name="object 99">
              <a:extLst>
                <a:ext uri="{FF2B5EF4-FFF2-40B4-BE49-F238E27FC236}">
                  <a16:creationId xmlns:a16="http://schemas.microsoft.com/office/drawing/2014/main" id="{AAC5F6DA-010C-46D7-ABEF-43EB5F8EC93D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911284" y="4386231"/>
              <a:ext cx="333326" cy="333326"/>
            </a:xfrm>
            <a:prstGeom prst="rect">
              <a:avLst/>
            </a:prstGeom>
          </p:spPr>
        </p:pic>
        <p:pic>
          <p:nvPicPr>
            <p:cNvPr id="94" name="object 100">
              <a:extLst>
                <a:ext uri="{FF2B5EF4-FFF2-40B4-BE49-F238E27FC236}">
                  <a16:creationId xmlns:a16="http://schemas.microsoft.com/office/drawing/2014/main" id="{7C4EAC93-C808-47FB-B4B9-CF8A349C08FD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46899" y="4406900"/>
              <a:ext cx="254000" cy="254000"/>
            </a:xfrm>
            <a:prstGeom prst="rect">
              <a:avLst/>
            </a:prstGeom>
          </p:spPr>
        </p:pic>
        <p:pic>
          <p:nvPicPr>
            <p:cNvPr id="95" name="object 101">
              <a:extLst>
                <a:ext uri="{FF2B5EF4-FFF2-40B4-BE49-F238E27FC236}">
                  <a16:creationId xmlns:a16="http://schemas.microsoft.com/office/drawing/2014/main" id="{D9A82518-5508-4667-801F-5C89F3AC3D48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221555" y="4076351"/>
              <a:ext cx="333326" cy="333326"/>
            </a:xfrm>
            <a:prstGeom prst="rect">
              <a:avLst/>
            </a:prstGeom>
          </p:spPr>
        </p:pic>
        <p:sp>
          <p:nvSpPr>
            <p:cNvPr id="96" name="object 102">
              <a:extLst>
                <a:ext uri="{FF2B5EF4-FFF2-40B4-BE49-F238E27FC236}">
                  <a16:creationId xmlns:a16="http://schemas.microsoft.com/office/drawing/2014/main" id="{56E3DB43-85E3-471C-A2B1-AB47D393707D}"/>
                </a:ext>
              </a:extLst>
            </p:cNvPr>
            <p:cNvSpPr/>
            <p:nvPr/>
          </p:nvSpPr>
          <p:spPr>
            <a:xfrm>
              <a:off x="7259655" y="4089399"/>
              <a:ext cx="259079" cy="254000"/>
            </a:xfrm>
            <a:custGeom>
              <a:avLst/>
              <a:gdLst/>
              <a:ahLst/>
              <a:cxnLst/>
              <a:rect l="l" t="t" r="r" b="b"/>
              <a:pathLst>
                <a:path w="259079" h="254000">
                  <a:moveTo>
                    <a:pt x="250750" y="0"/>
                  </a:moveTo>
                  <a:lnTo>
                    <a:pt x="6376" y="0"/>
                  </a:lnTo>
                  <a:lnTo>
                    <a:pt x="4744" y="8428"/>
                  </a:lnTo>
                  <a:lnTo>
                    <a:pt x="4744" y="16294"/>
                  </a:lnTo>
                  <a:lnTo>
                    <a:pt x="0" y="244934"/>
                  </a:lnTo>
                  <a:lnTo>
                    <a:pt x="0" y="252800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8744" y="252800"/>
                  </a:lnTo>
                  <a:lnTo>
                    <a:pt x="258744" y="8428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7" name="object 103">
              <a:extLst>
                <a:ext uri="{FF2B5EF4-FFF2-40B4-BE49-F238E27FC236}">
                  <a16:creationId xmlns:a16="http://schemas.microsoft.com/office/drawing/2014/main" id="{200E7BDD-F2DA-4F2B-BD8C-D1622125D859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221555" y="4386231"/>
              <a:ext cx="333326" cy="333326"/>
            </a:xfrm>
            <a:prstGeom prst="rect">
              <a:avLst/>
            </a:prstGeom>
          </p:spPr>
        </p:pic>
        <p:sp>
          <p:nvSpPr>
            <p:cNvPr id="98" name="object 104">
              <a:extLst>
                <a:ext uri="{FF2B5EF4-FFF2-40B4-BE49-F238E27FC236}">
                  <a16:creationId xmlns:a16="http://schemas.microsoft.com/office/drawing/2014/main" id="{D7FB607B-9EFE-4F57-BC64-58B14387F192}"/>
                </a:ext>
              </a:extLst>
            </p:cNvPr>
            <p:cNvSpPr/>
            <p:nvPr/>
          </p:nvSpPr>
          <p:spPr>
            <a:xfrm>
              <a:off x="7259655" y="4406900"/>
              <a:ext cx="259079" cy="254000"/>
            </a:xfrm>
            <a:custGeom>
              <a:avLst/>
              <a:gdLst/>
              <a:ahLst/>
              <a:cxnLst/>
              <a:rect l="l" t="t" r="r" b="b"/>
              <a:pathLst>
                <a:path w="259079" h="254000">
                  <a:moveTo>
                    <a:pt x="250750" y="0"/>
                  </a:moveTo>
                  <a:lnTo>
                    <a:pt x="6376" y="0"/>
                  </a:lnTo>
                  <a:lnTo>
                    <a:pt x="4744" y="808"/>
                  </a:lnTo>
                  <a:lnTo>
                    <a:pt x="4744" y="8674"/>
                  </a:lnTo>
                  <a:lnTo>
                    <a:pt x="0" y="237315"/>
                  </a:lnTo>
                  <a:lnTo>
                    <a:pt x="0" y="245181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8744" y="245181"/>
                  </a:lnTo>
                  <a:lnTo>
                    <a:pt x="258744" y="808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9" name="object 105">
              <a:extLst>
                <a:ext uri="{FF2B5EF4-FFF2-40B4-BE49-F238E27FC236}">
                  <a16:creationId xmlns:a16="http://schemas.microsoft.com/office/drawing/2014/main" id="{95F6F7C5-6773-4975-B74B-95D3171696FB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531826" y="4076351"/>
              <a:ext cx="333326" cy="333326"/>
            </a:xfrm>
            <a:prstGeom prst="rect">
              <a:avLst/>
            </a:prstGeom>
          </p:spPr>
        </p:pic>
        <p:pic>
          <p:nvPicPr>
            <p:cNvPr id="100" name="object 106">
              <a:extLst>
                <a:ext uri="{FF2B5EF4-FFF2-40B4-BE49-F238E27FC236}">
                  <a16:creationId xmlns:a16="http://schemas.microsoft.com/office/drawing/2014/main" id="{1A91D370-B614-4673-B4B5-CAC0E7EAE0DF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69200" y="4089399"/>
              <a:ext cx="254000" cy="254000"/>
            </a:xfrm>
            <a:prstGeom prst="rect">
              <a:avLst/>
            </a:prstGeom>
          </p:spPr>
        </p:pic>
        <p:pic>
          <p:nvPicPr>
            <p:cNvPr id="101" name="object 107">
              <a:extLst>
                <a:ext uri="{FF2B5EF4-FFF2-40B4-BE49-F238E27FC236}">
                  <a16:creationId xmlns:a16="http://schemas.microsoft.com/office/drawing/2014/main" id="{2DB1ECC9-FAE3-4005-949F-F7900A2DDBE3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31826" y="4386231"/>
              <a:ext cx="333326" cy="333326"/>
            </a:xfrm>
            <a:prstGeom prst="rect">
              <a:avLst/>
            </a:prstGeom>
          </p:spPr>
        </p:pic>
        <p:sp>
          <p:nvSpPr>
            <p:cNvPr id="102" name="object 108">
              <a:extLst>
                <a:ext uri="{FF2B5EF4-FFF2-40B4-BE49-F238E27FC236}">
                  <a16:creationId xmlns:a16="http://schemas.microsoft.com/office/drawing/2014/main" id="{0CF6A4FC-0F08-4315-AA1B-8A4A4AA3D3B6}"/>
                </a:ext>
              </a:extLst>
            </p:cNvPr>
            <p:cNvSpPr/>
            <p:nvPr/>
          </p:nvSpPr>
          <p:spPr>
            <a:xfrm>
              <a:off x="7569200" y="4406899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1270"/>
                  </a:moveTo>
                  <a:lnTo>
                    <a:pt x="253453" y="1270"/>
                  </a:lnTo>
                  <a:lnTo>
                    <a:pt x="253453" y="0"/>
                  </a:lnTo>
                  <a:lnTo>
                    <a:pt x="1511" y="0"/>
                  </a:lnTo>
                  <a:lnTo>
                    <a:pt x="1511" y="127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355" y="8890"/>
                  </a:lnTo>
                  <a:lnTo>
                    <a:pt x="355" y="237490"/>
                  </a:lnTo>
                  <a:lnTo>
                    <a:pt x="723" y="237490"/>
                  </a:lnTo>
                  <a:lnTo>
                    <a:pt x="723" y="245110"/>
                  </a:lnTo>
                  <a:lnTo>
                    <a:pt x="3886" y="245110"/>
                  </a:lnTo>
                  <a:lnTo>
                    <a:pt x="3886" y="254000"/>
                  </a:lnTo>
                  <a:lnTo>
                    <a:pt x="252742" y="254000"/>
                  </a:lnTo>
                  <a:lnTo>
                    <a:pt x="252742" y="245110"/>
                  </a:lnTo>
                  <a:lnTo>
                    <a:pt x="254000" y="245110"/>
                  </a:lnTo>
                  <a:lnTo>
                    <a:pt x="254000" y="237490"/>
                  </a:lnTo>
                  <a:lnTo>
                    <a:pt x="254000" y="8890"/>
                  </a:lnTo>
                  <a:lnTo>
                    <a:pt x="254000" y="127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03" name="object 109">
              <a:extLst>
                <a:ext uri="{FF2B5EF4-FFF2-40B4-BE49-F238E27FC236}">
                  <a16:creationId xmlns:a16="http://schemas.microsoft.com/office/drawing/2014/main" id="{5D52B206-99FA-4C7C-AA54-76E2BC2341CA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670201" y="3766471"/>
              <a:ext cx="333326" cy="333326"/>
            </a:xfrm>
            <a:prstGeom prst="rect">
              <a:avLst/>
            </a:prstGeom>
          </p:spPr>
        </p:pic>
        <p:sp>
          <p:nvSpPr>
            <p:cNvPr id="104" name="object 110">
              <a:extLst>
                <a:ext uri="{FF2B5EF4-FFF2-40B4-BE49-F238E27FC236}">
                  <a16:creationId xmlns:a16="http://schemas.microsoft.com/office/drawing/2014/main" id="{DD505498-4689-463E-A651-A3E5091845A4}"/>
                </a:ext>
              </a:extLst>
            </p:cNvPr>
            <p:cNvSpPr/>
            <p:nvPr/>
          </p:nvSpPr>
          <p:spPr>
            <a:xfrm>
              <a:off x="5702299" y="3784599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6750" y="0"/>
                  </a:moveTo>
                  <a:lnTo>
                    <a:pt x="12378" y="0"/>
                  </a:lnTo>
                  <a:lnTo>
                    <a:pt x="0" y="3347"/>
                  </a:lnTo>
                  <a:lnTo>
                    <a:pt x="0" y="11214"/>
                  </a:lnTo>
                  <a:lnTo>
                    <a:pt x="6002" y="239854"/>
                  </a:lnTo>
                  <a:lnTo>
                    <a:pt x="6002" y="247720"/>
                  </a:lnTo>
                  <a:lnTo>
                    <a:pt x="12378" y="254000"/>
                  </a:lnTo>
                  <a:lnTo>
                    <a:pt x="256750" y="254000"/>
                  </a:lnTo>
                  <a:lnTo>
                    <a:pt x="266700" y="247720"/>
                  </a:lnTo>
                  <a:lnTo>
                    <a:pt x="266700" y="3347"/>
                  </a:lnTo>
                  <a:lnTo>
                    <a:pt x="25675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05" name="object 111">
              <a:extLst>
                <a:ext uri="{FF2B5EF4-FFF2-40B4-BE49-F238E27FC236}">
                  <a16:creationId xmlns:a16="http://schemas.microsoft.com/office/drawing/2014/main" id="{52161511-93E6-420F-A283-AE957D977601}"/>
                </a:ext>
              </a:extLst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980473" y="3766471"/>
              <a:ext cx="333326" cy="333326"/>
            </a:xfrm>
            <a:prstGeom prst="rect">
              <a:avLst/>
            </a:prstGeom>
          </p:spPr>
        </p:pic>
        <p:sp>
          <p:nvSpPr>
            <p:cNvPr id="106" name="object 112">
              <a:extLst>
                <a:ext uri="{FF2B5EF4-FFF2-40B4-BE49-F238E27FC236}">
                  <a16:creationId xmlns:a16="http://schemas.microsoft.com/office/drawing/2014/main" id="{5FAA0F02-E759-466F-A685-4FC55929A336}"/>
                </a:ext>
              </a:extLst>
            </p:cNvPr>
            <p:cNvSpPr/>
            <p:nvPr/>
          </p:nvSpPr>
          <p:spPr>
            <a:xfrm>
              <a:off x="6018573" y="3784599"/>
              <a:ext cx="255270" cy="254000"/>
            </a:xfrm>
            <a:custGeom>
              <a:avLst/>
              <a:gdLst/>
              <a:ahLst/>
              <a:cxnLst/>
              <a:rect l="l" t="t" r="r" b="b"/>
              <a:pathLst>
                <a:path w="255270" h="254000">
                  <a:moveTo>
                    <a:pt x="250748" y="0"/>
                  </a:moveTo>
                  <a:lnTo>
                    <a:pt x="6376" y="0"/>
                  </a:lnTo>
                  <a:lnTo>
                    <a:pt x="1226" y="3347"/>
                  </a:lnTo>
                  <a:lnTo>
                    <a:pt x="1226" y="11214"/>
                  </a:lnTo>
                  <a:lnTo>
                    <a:pt x="0" y="239854"/>
                  </a:lnTo>
                  <a:lnTo>
                    <a:pt x="0" y="247720"/>
                  </a:lnTo>
                  <a:lnTo>
                    <a:pt x="6376" y="254000"/>
                  </a:lnTo>
                  <a:lnTo>
                    <a:pt x="250748" y="254000"/>
                  </a:lnTo>
                  <a:lnTo>
                    <a:pt x="255226" y="247720"/>
                  </a:lnTo>
                  <a:lnTo>
                    <a:pt x="255226" y="3347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07" name="object 113">
              <a:extLst>
                <a:ext uri="{FF2B5EF4-FFF2-40B4-BE49-F238E27FC236}">
                  <a16:creationId xmlns:a16="http://schemas.microsoft.com/office/drawing/2014/main" id="{D87977B2-C8C7-4719-ACBC-50207F004490}"/>
                </a:ext>
              </a:extLst>
            </p:cNvPr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290743" y="3766471"/>
              <a:ext cx="333326" cy="333326"/>
            </a:xfrm>
            <a:prstGeom prst="rect">
              <a:avLst/>
            </a:prstGeom>
          </p:spPr>
        </p:pic>
        <p:sp>
          <p:nvSpPr>
            <p:cNvPr id="108" name="object 114">
              <a:extLst>
                <a:ext uri="{FF2B5EF4-FFF2-40B4-BE49-F238E27FC236}">
                  <a16:creationId xmlns:a16="http://schemas.microsoft.com/office/drawing/2014/main" id="{66380B90-5E26-4083-845C-4AE12C3DFD5E}"/>
                </a:ext>
              </a:extLst>
            </p:cNvPr>
            <p:cNvSpPr/>
            <p:nvPr/>
          </p:nvSpPr>
          <p:spPr>
            <a:xfrm>
              <a:off x="6324599" y="3784599"/>
              <a:ext cx="266700" cy="254000"/>
            </a:xfrm>
            <a:custGeom>
              <a:avLst/>
              <a:gdLst/>
              <a:ahLst/>
              <a:cxnLst/>
              <a:rect l="l" t="t" r="r" b="b"/>
              <a:pathLst>
                <a:path w="266700" h="254000">
                  <a:moveTo>
                    <a:pt x="254993" y="0"/>
                  </a:moveTo>
                  <a:lnTo>
                    <a:pt x="10619" y="0"/>
                  </a:lnTo>
                  <a:lnTo>
                    <a:pt x="0" y="3347"/>
                  </a:lnTo>
                  <a:lnTo>
                    <a:pt x="0" y="11214"/>
                  </a:lnTo>
                  <a:lnTo>
                    <a:pt x="4243" y="239854"/>
                  </a:lnTo>
                  <a:lnTo>
                    <a:pt x="4243" y="247720"/>
                  </a:lnTo>
                  <a:lnTo>
                    <a:pt x="10619" y="254000"/>
                  </a:lnTo>
                  <a:lnTo>
                    <a:pt x="254993" y="254000"/>
                  </a:lnTo>
                  <a:lnTo>
                    <a:pt x="266700" y="247720"/>
                  </a:lnTo>
                  <a:lnTo>
                    <a:pt x="266700" y="3347"/>
                  </a:lnTo>
                  <a:lnTo>
                    <a:pt x="254993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09" name="object 115">
              <a:extLst>
                <a:ext uri="{FF2B5EF4-FFF2-40B4-BE49-F238E27FC236}">
                  <a16:creationId xmlns:a16="http://schemas.microsoft.com/office/drawing/2014/main" id="{5BA86533-1F71-4E69-A60A-77D293D3CE07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601014" y="3766471"/>
              <a:ext cx="333326" cy="333326"/>
            </a:xfrm>
            <a:prstGeom prst="rect">
              <a:avLst/>
            </a:prstGeom>
          </p:spPr>
        </p:pic>
        <p:sp>
          <p:nvSpPr>
            <p:cNvPr id="110" name="object 116">
              <a:extLst>
                <a:ext uri="{FF2B5EF4-FFF2-40B4-BE49-F238E27FC236}">
                  <a16:creationId xmlns:a16="http://schemas.microsoft.com/office/drawing/2014/main" id="{88EFF9EE-BB82-449B-9036-78B836FADCFF}"/>
                </a:ext>
              </a:extLst>
            </p:cNvPr>
            <p:cNvSpPr/>
            <p:nvPr/>
          </p:nvSpPr>
          <p:spPr>
            <a:xfrm>
              <a:off x="6639114" y="3784599"/>
              <a:ext cx="257175" cy="254000"/>
            </a:xfrm>
            <a:custGeom>
              <a:avLst/>
              <a:gdLst/>
              <a:ahLst/>
              <a:cxnLst/>
              <a:rect l="l" t="t" r="r" b="b"/>
              <a:pathLst>
                <a:path w="257175" h="254000">
                  <a:moveTo>
                    <a:pt x="250748" y="0"/>
                  </a:moveTo>
                  <a:lnTo>
                    <a:pt x="6376" y="0"/>
                  </a:lnTo>
                  <a:lnTo>
                    <a:pt x="2985" y="3347"/>
                  </a:lnTo>
                  <a:lnTo>
                    <a:pt x="2985" y="11214"/>
                  </a:lnTo>
                  <a:lnTo>
                    <a:pt x="0" y="239854"/>
                  </a:lnTo>
                  <a:lnTo>
                    <a:pt x="0" y="247720"/>
                  </a:lnTo>
                  <a:lnTo>
                    <a:pt x="6376" y="254000"/>
                  </a:lnTo>
                  <a:lnTo>
                    <a:pt x="250748" y="254000"/>
                  </a:lnTo>
                  <a:lnTo>
                    <a:pt x="256985" y="247720"/>
                  </a:lnTo>
                  <a:lnTo>
                    <a:pt x="256985" y="3347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1" name="object 117">
              <a:extLst>
                <a:ext uri="{FF2B5EF4-FFF2-40B4-BE49-F238E27FC236}">
                  <a16:creationId xmlns:a16="http://schemas.microsoft.com/office/drawing/2014/main" id="{EB1C3C8B-02F7-4C20-9AD7-F5099ACBFA9B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911284" y="3766471"/>
              <a:ext cx="333326" cy="333326"/>
            </a:xfrm>
            <a:prstGeom prst="rect">
              <a:avLst/>
            </a:prstGeom>
          </p:spPr>
        </p:pic>
        <p:pic>
          <p:nvPicPr>
            <p:cNvPr id="112" name="object 118">
              <a:extLst>
                <a:ext uri="{FF2B5EF4-FFF2-40B4-BE49-F238E27FC236}">
                  <a16:creationId xmlns:a16="http://schemas.microsoft.com/office/drawing/2014/main" id="{86DFA673-03A6-4BA8-8B6F-8569420F1AAB}"/>
                </a:ext>
              </a:extLst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946899" y="3784599"/>
              <a:ext cx="254000" cy="254000"/>
            </a:xfrm>
            <a:prstGeom prst="rect">
              <a:avLst/>
            </a:prstGeom>
          </p:spPr>
        </p:pic>
        <p:pic>
          <p:nvPicPr>
            <p:cNvPr id="113" name="object 119">
              <a:extLst>
                <a:ext uri="{FF2B5EF4-FFF2-40B4-BE49-F238E27FC236}">
                  <a16:creationId xmlns:a16="http://schemas.microsoft.com/office/drawing/2014/main" id="{AB3C299D-4127-41BC-88E5-C0DF45C3DD95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221555" y="3766471"/>
              <a:ext cx="333326" cy="333326"/>
            </a:xfrm>
            <a:prstGeom prst="rect">
              <a:avLst/>
            </a:prstGeom>
          </p:spPr>
        </p:pic>
        <p:sp>
          <p:nvSpPr>
            <p:cNvPr id="114" name="object 120">
              <a:extLst>
                <a:ext uri="{FF2B5EF4-FFF2-40B4-BE49-F238E27FC236}">
                  <a16:creationId xmlns:a16="http://schemas.microsoft.com/office/drawing/2014/main" id="{A4E6B272-A5E2-406A-8BA4-B77C596A988D}"/>
                </a:ext>
              </a:extLst>
            </p:cNvPr>
            <p:cNvSpPr/>
            <p:nvPr/>
          </p:nvSpPr>
          <p:spPr>
            <a:xfrm>
              <a:off x="7259655" y="3784599"/>
              <a:ext cx="259079" cy="254000"/>
            </a:xfrm>
            <a:custGeom>
              <a:avLst/>
              <a:gdLst/>
              <a:ahLst/>
              <a:cxnLst/>
              <a:rect l="l" t="t" r="r" b="b"/>
              <a:pathLst>
                <a:path w="259079" h="254000">
                  <a:moveTo>
                    <a:pt x="250750" y="0"/>
                  </a:moveTo>
                  <a:lnTo>
                    <a:pt x="6376" y="0"/>
                  </a:lnTo>
                  <a:lnTo>
                    <a:pt x="4744" y="3347"/>
                  </a:lnTo>
                  <a:lnTo>
                    <a:pt x="4744" y="11214"/>
                  </a:lnTo>
                  <a:lnTo>
                    <a:pt x="0" y="239854"/>
                  </a:lnTo>
                  <a:lnTo>
                    <a:pt x="0" y="247720"/>
                  </a:lnTo>
                  <a:lnTo>
                    <a:pt x="6376" y="254000"/>
                  </a:lnTo>
                  <a:lnTo>
                    <a:pt x="250750" y="254000"/>
                  </a:lnTo>
                  <a:lnTo>
                    <a:pt x="258744" y="247720"/>
                  </a:lnTo>
                  <a:lnTo>
                    <a:pt x="258744" y="3347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5" name="object 121">
              <a:extLst>
                <a:ext uri="{FF2B5EF4-FFF2-40B4-BE49-F238E27FC236}">
                  <a16:creationId xmlns:a16="http://schemas.microsoft.com/office/drawing/2014/main" id="{B7D8EEE8-FA48-490F-855E-7A545372DA49}"/>
                </a:ext>
              </a:extLst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531826" y="3766471"/>
              <a:ext cx="333326" cy="333326"/>
            </a:xfrm>
            <a:prstGeom prst="rect">
              <a:avLst/>
            </a:prstGeom>
          </p:spPr>
        </p:pic>
        <p:pic>
          <p:nvPicPr>
            <p:cNvPr id="116" name="object 122">
              <a:extLst>
                <a:ext uri="{FF2B5EF4-FFF2-40B4-BE49-F238E27FC236}">
                  <a16:creationId xmlns:a16="http://schemas.microsoft.com/office/drawing/2014/main" id="{9B2C8D11-5C1D-4FD5-ADA1-38C4B88D7FB5}"/>
                </a:ext>
              </a:extLst>
            </p:cNvPr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569200" y="3784599"/>
              <a:ext cx="254000" cy="254000"/>
            </a:xfrm>
            <a:prstGeom prst="rect">
              <a:avLst/>
            </a:prstGeom>
          </p:spPr>
        </p:pic>
        <p:pic>
          <p:nvPicPr>
            <p:cNvPr id="117" name="object 123">
              <a:extLst>
                <a:ext uri="{FF2B5EF4-FFF2-40B4-BE49-F238E27FC236}">
                  <a16:creationId xmlns:a16="http://schemas.microsoft.com/office/drawing/2014/main" id="{5A55B6C6-692F-49F6-B44B-6B1B3610727E}"/>
                </a:ext>
              </a:extLst>
            </p:cNvPr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670201" y="3456591"/>
              <a:ext cx="333326" cy="333326"/>
            </a:xfrm>
            <a:prstGeom prst="rect">
              <a:avLst/>
            </a:prstGeom>
          </p:spPr>
        </p:pic>
        <p:sp>
          <p:nvSpPr>
            <p:cNvPr id="118" name="object 124">
              <a:extLst>
                <a:ext uri="{FF2B5EF4-FFF2-40B4-BE49-F238E27FC236}">
                  <a16:creationId xmlns:a16="http://schemas.microsoft.com/office/drawing/2014/main" id="{F0842C81-0087-4009-A1CC-9C61F6B4515B}"/>
                </a:ext>
              </a:extLst>
            </p:cNvPr>
            <p:cNvSpPr/>
            <p:nvPr/>
          </p:nvSpPr>
          <p:spPr>
            <a:xfrm>
              <a:off x="5702299" y="34670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48884" y="0"/>
                  </a:moveTo>
                  <a:lnTo>
                    <a:pt x="20243" y="0"/>
                  </a:lnTo>
                  <a:lnTo>
                    <a:pt x="13762" y="1836"/>
                  </a:lnTo>
                  <a:lnTo>
                    <a:pt x="7172" y="6467"/>
                  </a:lnTo>
                  <a:lnTo>
                    <a:pt x="2057" y="12572"/>
                  </a:lnTo>
                  <a:lnTo>
                    <a:pt x="0" y="18834"/>
                  </a:lnTo>
                  <a:lnTo>
                    <a:pt x="6002" y="247474"/>
                  </a:lnTo>
                  <a:lnTo>
                    <a:pt x="6002" y="255339"/>
                  </a:lnTo>
                  <a:lnTo>
                    <a:pt x="12378" y="266700"/>
                  </a:lnTo>
                  <a:lnTo>
                    <a:pt x="248884" y="266700"/>
                  </a:lnTo>
                  <a:lnTo>
                    <a:pt x="254986" y="264802"/>
                  </a:lnTo>
                  <a:lnTo>
                    <a:pt x="260742" y="260036"/>
                  </a:lnTo>
                  <a:lnTo>
                    <a:pt x="265022" y="253796"/>
                  </a:lnTo>
                  <a:lnTo>
                    <a:pt x="266700" y="247474"/>
                  </a:lnTo>
                  <a:lnTo>
                    <a:pt x="266700" y="18834"/>
                  </a:lnTo>
                  <a:lnTo>
                    <a:pt x="265022" y="12572"/>
                  </a:lnTo>
                  <a:lnTo>
                    <a:pt x="260742" y="6467"/>
                  </a:lnTo>
                  <a:lnTo>
                    <a:pt x="254986" y="1836"/>
                  </a:lnTo>
                  <a:lnTo>
                    <a:pt x="248884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19" name="object 125">
              <a:extLst>
                <a:ext uri="{FF2B5EF4-FFF2-40B4-BE49-F238E27FC236}">
                  <a16:creationId xmlns:a16="http://schemas.microsoft.com/office/drawing/2014/main" id="{26FD06DC-3080-4637-968A-0F659FFE756E}"/>
                </a:ext>
              </a:extLst>
            </p:cNvPr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980473" y="3456591"/>
              <a:ext cx="333326" cy="333326"/>
            </a:xfrm>
            <a:prstGeom prst="rect">
              <a:avLst/>
            </a:prstGeom>
          </p:spPr>
        </p:pic>
        <p:sp>
          <p:nvSpPr>
            <p:cNvPr id="120" name="object 126">
              <a:extLst>
                <a:ext uri="{FF2B5EF4-FFF2-40B4-BE49-F238E27FC236}">
                  <a16:creationId xmlns:a16="http://schemas.microsoft.com/office/drawing/2014/main" id="{A44C26DF-7E4E-4D90-B03B-E7FCCB5E706D}"/>
                </a:ext>
              </a:extLst>
            </p:cNvPr>
            <p:cNvSpPr/>
            <p:nvPr/>
          </p:nvSpPr>
          <p:spPr>
            <a:xfrm>
              <a:off x="6018573" y="3467099"/>
              <a:ext cx="255270" cy="266700"/>
            </a:xfrm>
            <a:custGeom>
              <a:avLst/>
              <a:gdLst/>
              <a:ahLst/>
              <a:cxnLst/>
              <a:rect l="l" t="t" r="r" b="b"/>
              <a:pathLst>
                <a:path w="255270" h="266700">
                  <a:moveTo>
                    <a:pt x="250748" y="0"/>
                  </a:moveTo>
                  <a:lnTo>
                    <a:pt x="6376" y="0"/>
                  </a:lnTo>
                  <a:lnTo>
                    <a:pt x="1226" y="10967"/>
                  </a:lnTo>
                  <a:lnTo>
                    <a:pt x="1226" y="18834"/>
                  </a:lnTo>
                  <a:lnTo>
                    <a:pt x="0" y="247474"/>
                  </a:lnTo>
                  <a:lnTo>
                    <a:pt x="0" y="255339"/>
                  </a:lnTo>
                  <a:lnTo>
                    <a:pt x="6376" y="266700"/>
                  </a:lnTo>
                  <a:lnTo>
                    <a:pt x="250748" y="266700"/>
                  </a:lnTo>
                  <a:lnTo>
                    <a:pt x="255226" y="255339"/>
                  </a:lnTo>
                  <a:lnTo>
                    <a:pt x="255226" y="10967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1" name="object 127">
              <a:extLst>
                <a:ext uri="{FF2B5EF4-FFF2-40B4-BE49-F238E27FC236}">
                  <a16:creationId xmlns:a16="http://schemas.microsoft.com/office/drawing/2014/main" id="{AB135D4D-2094-4330-B19E-CE7186718634}"/>
                </a:ext>
              </a:extLst>
            </p:cNvPr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6290743" y="3456591"/>
              <a:ext cx="333326" cy="333326"/>
            </a:xfrm>
            <a:prstGeom prst="rect">
              <a:avLst/>
            </a:prstGeom>
          </p:spPr>
        </p:pic>
        <p:sp>
          <p:nvSpPr>
            <p:cNvPr id="122" name="object 128">
              <a:extLst>
                <a:ext uri="{FF2B5EF4-FFF2-40B4-BE49-F238E27FC236}">
                  <a16:creationId xmlns:a16="http://schemas.microsoft.com/office/drawing/2014/main" id="{217B15DE-FD2D-4281-BEF0-196E4D54D158}"/>
                </a:ext>
              </a:extLst>
            </p:cNvPr>
            <p:cNvSpPr/>
            <p:nvPr/>
          </p:nvSpPr>
          <p:spPr>
            <a:xfrm>
              <a:off x="6324599" y="346709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47126" y="0"/>
                  </a:moveTo>
                  <a:lnTo>
                    <a:pt x="18486" y="0"/>
                  </a:lnTo>
                  <a:lnTo>
                    <a:pt x="12279" y="1836"/>
                  </a:lnTo>
                  <a:lnTo>
                    <a:pt x="6293" y="6467"/>
                  </a:lnTo>
                  <a:lnTo>
                    <a:pt x="1782" y="12572"/>
                  </a:lnTo>
                  <a:lnTo>
                    <a:pt x="0" y="18834"/>
                  </a:lnTo>
                  <a:lnTo>
                    <a:pt x="4243" y="247474"/>
                  </a:lnTo>
                  <a:lnTo>
                    <a:pt x="4243" y="255339"/>
                  </a:lnTo>
                  <a:lnTo>
                    <a:pt x="10619" y="266700"/>
                  </a:lnTo>
                  <a:lnTo>
                    <a:pt x="247126" y="266700"/>
                  </a:lnTo>
                  <a:lnTo>
                    <a:pt x="253503" y="264802"/>
                  </a:lnTo>
                  <a:lnTo>
                    <a:pt x="259863" y="260036"/>
                  </a:lnTo>
                  <a:lnTo>
                    <a:pt x="264747" y="253796"/>
                  </a:lnTo>
                  <a:lnTo>
                    <a:pt x="266700" y="247474"/>
                  </a:lnTo>
                  <a:lnTo>
                    <a:pt x="266700" y="18834"/>
                  </a:lnTo>
                  <a:lnTo>
                    <a:pt x="264747" y="12572"/>
                  </a:lnTo>
                  <a:lnTo>
                    <a:pt x="259863" y="6467"/>
                  </a:lnTo>
                  <a:lnTo>
                    <a:pt x="253503" y="1836"/>
                  </a:lnTo>
                  <a:lnTo>
                    <a:pt x="247126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3" name="object 129">
              <a:extLst>
                <a:ext uri="{FF2B5EF4-FFF2-40B4-BE49-F238E27FC236}">
                  <a16:creationId xmlns:a16="http://schemas.microsoft.com/office/drawing/2014/main" id="{E94873EA-5251-4C0A-ADCE-8DFE739411BF}"/>
                </a:ext>
              </a:extLst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601014" y="3456591"/>
              <a:ext cx="333326" cy="333326"/>
            </a:xfrm>
            <a:prstGeom prst="rect">
              <a:avLst/>
            </a:prstGeom>
          </p:spPr>
        </p:pic>
        <p:sp>
          <p:nvSpPr>
            <p:cNvPr id="124" name="object 130">
              <a:extLst>
                <a:ext uri="{FF2B5EF4-FFF2-40B4-BE49-F238E27FC236}">
                  <a16:creationId xmlns:a16="http://schemas.microsoft.com/office/drawing/2014/main" id="{AC6439FD-182A-4B1E-B004-83403ECF0541}"/>
                </a:ext>
              </a:extLst>
            </p:cNvPr>
            <p:cNvSpPr/>
            <p:nvPr/>
          </p:nvSpPr>
          <p:spPr>
            <a:xfrm>
              <a:off x="6639114" y="3467099"/>
              <a:ext cx="257175" cy="266700"/>
            </a:xfrm>
            <a:custGeom>
              <a:avLst/>
              <a:gdLst/>
              <a:ahLst/>
              <a:cxnLst/>
              <a:rect l="l" t="t" r="r" b="b"/>
              <a:pathLst>
                <a:path w="257175" h="266700">
                  <a:moveTo>
                    <a:pt x="250748" y="0"/>
                  </a:moveTo>
                  <a:lnTo>
                    <a:pt x="6376" y="0"/>
                  </a:lnTo>
                  <a:lnTo>
                    <a:pt x="2985" y="10967"/>
                  </a:lnTo>
                  <a:lnTo>
                    <a:pt x="2985" y="18834"/>
                  </a:lnTo>
                  <a:lnTo>
                    <a:pt x="0" y="247474"/>
                  </a:lnTo>
                  <a:lnTo>
                    <a:pt x="0" y="255339"/>
                  </a:lnTo>
                  <a:lnTo>
                    <a:pt x="6376" y="266700"/>
                  </a:lnTo>
                  <a:lnTo>
                    <a:pt x="250748" y="266700"/>
                  </a:lnTo>
                  <a:lnTo>
                    <a:pt x="256985" y="255339"/>
                  </a:lnTo>
                  <a:lnTo>
                    <a:pt x="256985" y="10967"/>
                  </a:lnTo>
                  <a:lnTo>
                    <a:pt x="250748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5" name="object 131">
              <a:extLst>
                <a:ext uri="{FF2B5EF4-FFF2-40B4-BE49-F238E27FC236}">
                  <a16:creationId xmlns:a16="http://schemas.microsoft.com/office/drawing/2014/main" id="{8DBDF9A8-F94C-4B4B-A24A-D248C9A16437}"/>
                </a:ext>
              </a:extLst>
            </p:cNvPr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911284" y="3456591"/>
              <a:ext cx="333326" cy="333326"/>
            </a:xfrm>
            <a:prstGeom prst="rect">
              <a:avLst/>
            </a:prstGeom>
          </p:spPr>
        </p:pic>
        <p:sp>
          <p:nvSpPr>
            <p:cNvPr id="126" name="object 132">
              <a:extLst>
                <a:ext uri="{FF2B5EF4-FFF2-40B4-BE49-F238E27FC236}">
                  <a16:creationId xmlns:a16="http://schemas.microsoft.com/office/drawing/2014/main" id="{039092D2-1A8F-479C-9432-692590C9927A}"/>
                </a:ext>
              </a:extLst>
            </p:cNvPr>
            <p:cNvSpPr/>
            <p:nvPr/>
          </p:nvSpPr>
          <p:spPr>
            <a:xfrm>
              <a:off x="6946899" y="3467099"/>
              <a:ext cx="254000" cy="266700"/>
            </a:xfrm>
            <a:custGeom>
              <a:avLst/>
              <a:gdLst/>
              <a:ahLst/>
              <a:cxnLst/>
              <a:rect l="l" t="t" r="r" b="b"/>
              <a:pathLst>
                <a:path w="254000" h="266700">
                  <a:moveTo>
                    <a:pt x="253234" y="0"/>
                  </a:moveTo>
                  <a:lnTo>
                    <a:pt x="8860" y="0"/>
                  </a:lnTo>
                  <a:lnTo>
                    <a:pt x="0" y="10967"/>
                  </a:lnTo>
                  <a:lnTo>
                    <a:pt x="0" y="18834"/>
                  </a:lnTo>
                  <a:lnTo>
                    <a:pt x="2484" y="247474"/>
                  </a:lnTo>
                  <a:lnTo>
                    <a:pt x="2484" y="255339"/>
                  </a:lnTo>
                  <a:lnTo>
                    <a:pt x="8860" y="266700"/>
                  </a:lnTo>
                  <a:lnTo>
                    <a:pt x="253234" y="266700"/>
                  </a:lnTo>
                  <a:lnTo>
                    <a:pt x="254000" y="255339"/>
                  </a:lnTo>
                  <a:lnTo>
                    <a:pt x="254000" y="10967"/>
                  </a:lnTo>
                  <a:lnTo>
                    <a:pt x="253234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7" name="object 133">
              <a:extLst>
                <a:ext uri="{FF2B5EF4-FFF2-40B4-BE49-F238E27FC236}">
                  <a16:creationId xmlns:a16="http://schemas.microsoft.com/office/drawing/2014/main" id="{1120AA22-5C38-4FDC-BE68-54BBACF2D5AE}"/>
                </a:ext>
              </a:extLst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221555" y="3456591"/>
              <a:ext cx="333326" cy="333326"/>
            </a:xfrm>
            <a:prstGeom prst="rect">
              <a:avLst/>
            </a:prstGeom>
          </p:spPr>
        </p:pic>
        <p:sp>
          <p:nvSpPr>
            <p:cNvPr id="128" name="object 134">
              <a:extLst>
                <a:ext uri="{FF2B5EF4-FFF2-40B4-BE49-F238E27FC236}">
                  <a16:creationId xmlns:a16="http://schemas.microsoft.com/office/drawing/2014/main" id="{34B4C4C9-B29E-4ECC-B5F0-5390CB522D40}"/>
                </a:ext>
              </a:extLst>
            </p:cNvPr>
            <p:cNvSpPr/>
            <p:nvPr/>
          </p:nvSpPr>
          <p:spPr>
            <a:xfrm>
              <a:off x="7259655" y="3467099"/>
              <a:ext cx="259079" cy="266700"/>
            </a:xfrm>
            <a:custGeom>
              <a:avLst/>
              <a:gdLst/>
              <a:ahLst/>
              <a:cxnLst/>
              <a:rect l="l" t="t" r="r" b="b"/>
              <a:pathLst>
                <a:path w="259079" h="266700">
                  <a:moveTo>
                    <a:pt x="250750" y="0"/>
                  </a:moveTo>
                  <a:lnTo>
                    <a:pt x="6376" y="0"/>
                  </a:lnTo>
                  <a:lnTo>
                    <a:pt x="4744" y="10967"/>
                  </a:lnTo>
                  <a:lnTo>
                    <a:pt x="4744" y="18834"/>
                  </a:lnTo>
                  <a:lnTo>
                    <a:pt x="0" y="247474"/>
                  </a:lnTo>
                  <a:lnTo>
                    <a:pt x="0" y="255339"/>
                  </a:lnTo>
                  <a:lnTo>
                    <a:pt x="6376" y="266700"/>
                  </a:lnTo>
                  <a:lnTo>
                    <a:pt x="250750" y="266700"/>
                  </a:lnTo>
                  <a:lnTo>
                    <a:pt x="258744" y="255339"/>
                  </a:lnTo>
                  <a:lnTo>
                    <a:pt x="258744" y="10967"/>
                  </a:lnTo>
                  <a:lnTo>
                    <a:pt x="250750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29" name="object 135">
              <a:extLst>
                <a:ext uri="{FF2B5EF4-FFF2-40B4-BE49-F238E27FC236}">
                  <a16:creationId xmlns:a16="http://schemas.microsoft.com/office/drawing/2014/main" id="{1CB8D0F7-7E41-45C3-9C93-B084C89FB9E9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531826" y="3456591"/>
              <a:ext cx="333326" cy="333326"/>
            </a:xfrm>
            <a:prstGeom prst="rect">
              <a:avLst/>
            </a:prstGeom>
          </p:spPr>
        </p:pic>
        <p:sp>
          <p:nvSpPr>
            <p:cNvPr id="130" name="object 136">
              <a:extLst>
                <a:ext uri="{FF2B5EF4-FFF2-40B4-BE49-F238E27FC236}">
                  <a16:creationId xmlns:a16="http://schemas.microsoft.com/office/drawing/2014/main" id="{E98638CA-E77F-40D8-BB53-08423DC7E048}"/>
                </a:ext>
              </a:extLst>
            </p:cNvPr>
            <p:cNvSpPr/>
            <p:nvPr/>
          </p:nvSpPr>
          <p:spPr>
            <a:xfrm>
              <a:off x="7569200" y="3467099"/>
              <a:ext cx="254000" cy="266700"/>
            </a:xfrm>
            <a:custGeom>
              <a:avLst/>
              <a:gdLst/>
              <a:ahLst/>
              <a:cxnLst/>
              <a:rect l="l" t="t" r="r" b="b"/>
              <a:pathLst>
                <a:path w="254000" h="266700">
                  <a:moveTo>
                    <a:pt x="251475" y="0"/>
                  </a:moveTo>
                  <a:lnTo>
                    <a:pt x="7103" y="0"/>
                  </a:lnTo>
                  <a:lnTo>
                    <a:pt x="0" y="10967"/>
                  </a:lnTo>
                  <a:lnTo>
                    <a:pt x="0" y="18834"/>
                  </a:lnTo>
                  <a:lnTo>
                    <a:pt x="726" y="247474"/>
                  </a:lnTo>
                  <a:lnTo>
                    <a:pt x="726" y="255339"/>
                  </a:lnTo>
                  <a:lnTo>
                    <a:pt x="7103" y="266700"/>
                  </a:lnTo>
                  <a:lnTo>
                    <a:pt x="251475" y="266700"/>
                  </a:lnTo>
                  <a:lnTo>
                    <a:pt x="254000" y="255339"/>
                  </a:lnTo>
                  <a:lnTo>
                    <a:pt x="254000" y="10967"/>
                  </a:lnTo>
                  <a:lnTo>
                    <a:pt x="251475" y="0"/>
                  </a:lnTo>
                  <a:close/>
                </a:path>
              </a:pathLst>
            </a:custGeom>
            <a:solidFill>
              <a:srgbClr val="FFA900"/>
            </a:solidFill>
          </p:spPr>
          <p:txBody>
            <a:bodyPr wrap="square" lIns="0" tIns="0" rIns="0" bIns="0" rtlCol="0"/>
            <a:lstStyle/>
            <a:p>
              <a:endParaRPr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23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D491-C33F-47B4-828F-776A2F8A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EMR Cluster</a:t>
            </a:r>
            <a:endParaRPr lang="en-US" dirty="0"/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id="{82FE6606-5B36-47B5-9E89-032597D1F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EMR cluster</a:t>
            </a:r>
          </a:p>
          <a:p>
            <a:endParaRPr lang="en-US" dirty="0"/>
          </a:p>
          <a:p>
            <a:r>
              <a:rPr lang="en-US" dirty="0"/>
              <a:t>Master group controls the cluster</a:t>
            </a:r>
          </a:p>
          <a:p>
            <a:pPr lvl="1"/>
            <a:r>
              <a:rPr lang="en-US" dirty="0"/>
              <a:t>Coordinate the work distribution</a:t>
            </a:r>
          </a:p>
          <a:p>
            <a:pPr lvl="1"/>
            <a:r>
              <a:rPr lang="en-US" dirty="0"/>
              <a:t>Manage the cluster state</a:t>
            </a:r>
          </a:p>
          <a:p>
            <a:r>
              <a:rPr lang="en-US" dirty="0"/>
              <a:t>Core groups</a:t>
            </a:r>
          </a:p>
          <a:p>
            <a:pPr lvl="1"/>
            <a:r>
              <a:rPr lang="en-US" dirty="0"/>
              <a:t>Core instances run Data Node daemons</a:t>
            </a:r>
          </a:p>
          <a:p>
            <a:r>
              <a:rPr lang="en-US" dirty="0"/>
              <a:t>(Optional) Task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57203-F148-43F4-887F-CE0EB71F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E8921-06F6-4409-9EA7-5D080564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23</a:t>
            </a:fld>
            <a:endParaRPr lang="it-IT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19B90861-C61C-4871-BB24-1C891FDB35AB}"/>
              </a:ext>
            </a:extLst>
          </p:cNvPr>
          <p:cNvGrpSpPr/>
          <p:nvPr/>
        </p:nvGrpSpPr>
        <p:grpSpPr>
          <a:xfrm>
            <a:off x="6738008" y="5041560"/>
            <a:ext cx="475615" cy="600710"/>
            <a:chOff x="1422868" y="3856572"/>
            <a:chExt cx="475615" cy="600710"/>
          </a:xfrm>
        </p:grpSpPr>
        <p:pic>
          <p:nvPicPr>
            <p:cNvPr id="11" name="object 3">
              <a:extLst>
                <a:ext uri="{FF2B5EF4-FFF2-40B4-BE49-F238E27FC236}">
                  <a16:creationId xmlns:a16="http://schemas.microsoft.com/office/drawing/2014/main" id="{CDA8030D-CB31-4C7C-B94E-12767FCABB3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6128" y="3856572"/>
              <a:ext cx="88900" cy="353157"/>
            </a:xfrm>
            <a:prstGeom prst="rect">
              <a:avLst/>
            </a:prstGeom>
          </p:spPr>
        </p:pic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553780E5-BA0A-46E2-886D-B5F9C51BE0D0}"/>
                </a:ext>
              </a:extLst>
            </p:cNvPr>
            <p:cNvSpPr/>
            <p:nvPr/>
          </p:nvSpPr>
          <p:spPr>
            <a:xfrm>
              <a:off x="1657349" y="387349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77C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A56036E7-5109-46E5-B3A2-037FB7F596A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868" y="4103708"/>
              <a:ext cx="475420" cy="353157"/>
            </a:xfrm>
            <a:prstGeom prst="rect">
              <a:avLst/>
            </a:prstGeom>
          </p:spPr>
        </p:pic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A9667A24-7E03-443B-B905-68CCB176627C}"/>
                </a:ext>
              </a:extLst>
            </p:cNvPr>
            <p:cNvSpPr/>
            <p:nvPr/>
          </p:nvSpPr>
          <p:spPr>
            <a:xfrm>
              <a:off x="1460500" y="4114799"/>
              <a:ext cx="393700" cy="279400"/>
            </a:xfrm>
            <a:custGeom>
              <a:avLst/>
              <a:gdLst/>
              <a:ahLst/>
              <a:cxnLst/>
              <a:rect l="l" t="t" r="r" b="b"/>
              <a:pathLst>
                <a:path w="393700" h="279400">
                  <a:moveTo>
                    <a:pt x="0" y="0"/>
                  </a:moveTo>
                  <a:lnTo>
                    <a:pt x="393700" y="0"/>
                  </a:lnTo>
                  <a:lnTo>
                    <a:pt x="393700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7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ECC68D73-A543-44D0-9A04-D5A2C28BEC85}"/>
              </a:ext>
            </a:extLst>
          </p:cNvPr>
          <p:cNvSpPr txBox="1"/>
          <p:nvPr/>
        </p:nvSpPr>
        <p:spPr>
          <a:xfrm>
            <a:off x="6816942" y="5359955"/>
            <a:ext cx="3181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latin typeface="Arial MT"/>
                <a:cs typeface="Arial MT"/>
              </a:rPr>
              <a:t>HDFS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6" name="object 8">
            <a:extLst>
              <a:ext uri="{FF2B5EF4-FFF2-40B4-BE49-F238E27FC236}">
                <a16:creationId xmlns:a16="http://schemas.microsoft.com/office/drawing/2014/main" id="{4A7475E6-E94F-46C5-B6E0-635FE9F8F00F}"/>
              </a:ext>
            </a:extLst>
          </p:cNvPr>
          <p:cNvGrpSpPr/>
          <p:nvPr/>
        </p:nvGrpSpPr>
        <p:grpSpPr>
          <a:xfrm>
            <a:off x="6738008" y="5041560"/>
            <a:ext cx="1298575" cy="643890"/>
            <a:chOff x="1422868" y="3856572"/>
            <a:chExt cx="1298575" cy="643890"/>
          </a:xfrm>
        </p:grpSpPr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833FB33D-D0A2-44B5-80D2-B64A69F114F5}"/>
                </a:ext>
              </a:extLst>
            </p:cNvPr>
            <p:cNvSpPr/>
            <p:nvPr/>
          </p:nvSpPr>
          <p:spPr>
            <a:xfrm>
              <a:off x="1460968" y="4063087"/>
              <a:ext cx="399415" cy="98425"/>
            </a:xfrm>
            <a:custGeom>
              <a:avLst/>
              <a:gdLst/>
              <a:ahLst/>
              <a:cxnLst/>
              <a:rect l="l" t="t" r="r" b="b"/>
              <a:pathLst>
                <a:path w="399414" h="98425">
                  <a:moveTo>
                    <a:pt x="199610" y="0"/>
                  </a:moveTo>
                  <a:lnTo>
                    <a:pt x="148974" y="1594"/>
                  </a:lnTo>
                  <a:lnTo>
                    <a:pt x="101028" y="6376"/>
                  </a:lnTo>
                  <a:lnTo>
                    <a:pt x="58464" y="14346"/>
                  </a:lnTo>
                  <a:lnTo>
                    <a:pt x="14616" y="30550"/>
                  </a:lnTo>
                  <a:lnTo>
                    <a:pt x="0" y="48983"/>
                  </a:lnTo>
                  <a:lnTo>
                    <a:pt x="14616" y="67415"/>
                  </a:lnTo>
                  <a:lnTo>
                    <a:pt x="58464" y="83619"/>
                  </a:lnTo>
                  <a:lnTo>
                    <a:pt x="101028" y="91589"/>
                  </a:lnTo>
                  <a:lnTo>
                    <a:pt x="148974" y="96371"/>
                  </a:lnTo>
                  <a:lnTo>
                    <a:pt x="199610" y="97966"/>
                  </a:lnTo>
                  <a:lnTo>
                    <a:pt x="250246" y="96371"/>
                  </a:lnTo>
                  <a:lnTo>
                    <a:pt x="298192" y="91589"/>
                  </a:lnTo>
                  <a:lnTo>
                    <a:pt x="340756" y="83619"/>
                  </a:lnTo>
                  <a:lnTo>
                    <a:pt x="384604" y="67415"/>
                  </a:lnTo>
                  <a:lnTo>
                    <a:pt x="399220" y="48983"/>
                  </a:lnTo>
                  <a:lnTo>
                    <a:pt x="384604" y="30550"/>
                  </a:lnTo>
                  <a:lnTo>
                    <a:pt x="340756" y="14346"/>
                  </a:lnTo>
                  <a:lnTo>
                    <a:pt x="298192" y="6376"/>
                  </a:lnTo>
                  <a:lnTo>
                    <a:pt x="250246" y="1594"/>
                  </a:lnTo>
                  <a:lnTo>
                    <a:pt x="199610" y="0"/>
                  </a:lnTo>
                  <a:close/>
                </a:path>
              </a:pathLst>
            </a:custGeom>
            <a:solidFill>
              <a:srgbClr val="E77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071F6FF3-3692-499B-A8F7-62B104F2172C}"/>
                </a:ext>
              </a:extLst>
            </p:cNvPr>
            <p:cNvSpPr/>
            <p:nvPr/>
          </p:nvSpPr>
          <p:spPr>
            <a:xfrm>
              <a:off x="1460968" y="4063087"/>
              <a:ext cx="399415" cy="98425"/>
            </a:xfrm>
            <a:custGeom>
              <a:avLst/>
              <a:gdLst/>
              <a:ahLst/>
              <a:cxnLst/>
              <a:rect l="l" t="t" r="r" b="b"/>
              <a:pathLst>
                <a:path w="399414" h="98425">
                  <a:moveTo>
                    <a:pt x="340756" y="14346"/>
                  </a:moveTo>
                  <a:lnTo>
                    <a:pt x="384604" y="30550"/>
                  </a:lnTo>
                  <a:lnTo>
                    <a:pt x="399220" y="48983"/>
                  </a:lnTo>
                  <a:lnTo>
                    <a:pt x="384604" y="67415"/>
                  </a:lnTo>
                  <a:lnTo>
                    <a:pt x="340756" y="83619"/>
                  </a:lnTo>
                  <a:lnTo>
                    <a:pt x="298192" y="91589"/>
                  </a:lnTo>
                  <a:lnTo>
                    <a:pt x="250246" y="96371"/>
                  </a:lnTo>
                  <a:lnTo>
                    <a:pt x="199610" y="97966"/>
                  </a:lnTo>
                  <a:lnTo>
                    <a:pt x="148974" y="96371"/>
                  </a:lnTo>
                  <a:lnTo>
                    <a:pt x="101028" y="91589"/>
                  </a:lnTo>
                  <a:lnTo>
                    <a:pt x="58464" y="83619"/>
                  </a:lnTo>
                  <a:lnTo>
                    <a:pt x="14616" y="67415"/>
                  </a:lnTo>
                  <a:lnTo>
                    <a:pt x="0" y="48983"/>
                  </a:lnTo>
                  <a:lnTo>
                    <a:pt x="14616" y="30550"/>
                  </a:lnTo>
                  <a:lnTo>
                    <a:pt x="58464" y="14346"/>
                  </a:lnTo>
                  <a:lnTo>
                    <a:pt x="101028" y="6376"/>
                  </a:lnTo>
                  <a:lnTo>
                    <a:pt x="148974" y="1594"/>
                  </a:lnTo>
                  <a:lnTo>
                    <a:pt x="199610" y="0"/>
                  </a:lnTo>
                  <a:lnTo>
                    <a:pt x="250246" y="1594"/>
                  </a:lnTo>
                  <a:lnTo>
                    <a:pt x="298192" y="6376"/>
                  </a:lnTo>
                  <a:lnTo>
                    <a:pt x="340756" y="1434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1">
              <a:extLst>
                <a:ext uri="{FF2B5EF4-FFF2-40B4-BE49-F238E27FC236}">
                  <a16:creationId xmlns:a16="http://schemas.microsoft.com/office/drawing/2014/main" id="{5C1CF1BE-14A8-4754-A264-288D670A4A2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2868" y="4326099"/>
              <a:ext cx="475420" cy="174166"/>
            </a:xfrm>
            <a:prstGeom prst="rect">
              <a:avLst/>
            </a:prstGeom>
          </p:spPr>
        </p:pic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E0A32201-CC65-4C03-B875-F3519C366DEF}"/>
                </a:ext>
              </a:extLst>
            </p:cNvPr>
            <p:cNvSpPr/>
            <p:nvPr/>
          </p:nvSpPr>
          <p:spPr>
            <a:xfrm>
              <a:off x="1460968" y="4341199"/>
              <a:ext cx="399415" cy="98425"/>
            </a:xfrm>
            <a:custGeom>
              <a:avLst/>
              <a:gdLst/>
              <a:ahLst/>
              <a:cxnLst/>
              <a:rect l="l" t="t" r="r" b="b"/>
              <a:pathLst>
                <a:path w="399414" h="98425">
                  <a:moveTo>
                    <a:pt x="199610" y="0"/>
                  </a:moveTo>
                  <a:lnTo>
                    <a:pt x="148974" y="1594"/>
                  </a:lnTo>
                  <a:lnTo>
                    <a:pt x="101028" y="6376"/>
                  </a:lnTo>
                  <a:lnTo>
                    <a:pt x="58464" y="14346"/>
                  </a:lnTo>
                  <a:lnTo>
                    <a:pt x="14616" y="30550"/>
                  </a:lnTo>
                  <a:lnTo>
                    <a:pt x="0" y="48983"/>
                  </a:lnTo>
                  <a:lnTo>
                    <a:pt x="14616" y="67415"/>
                  </a:lnTo>
                  <a:lnTo>
                    <a:pt x="58464" y="83619"/>
                  </a:lnTo>
                  <a:lnTo>
                    <a:pt x="101028" y="91589"/>
                  </a:lnTo>
                  <a:lnTo>
                    <a:pt x="148974" y="96371"/>
                  </a:lnTo>
                  <a:lnTo>
                    <a:pt x="199610" y="97966"/>
                  </a:lnTo>
                  <a:lnTo>
                    <a:pt x="250246" y="96371"/>
                  </a:lnTo>
                  <a:lnTo>
                    <a:pt x="298192" y="91589"/>
                  </a:lnTo>
                  <a:lnTo>
                    <a:pt x="340756" y="83619"/>
                  </a:lnTo>
                  <a:lnTo>
                    <a:pt x="384604" y="67415"/>
                  </a:lnTo>
                  <a:lnTo>
                    <a:pt x="399220" y="48983"/>
                  </a:lnTo>
                  <a:lnTo>
                    <a:pt x="384604" y="30550"/>
                  </a:lnTo>
                  <a:lnTo>
                    <a:pt x="340756" y="14346"/>
                  </a:lnTo>
                  <a:lnTo>
                    <a:pt x="298192" y="6376"/>
                  </a:lnTo>
                  <a:lnTo>
                    <a:pt x="250246" y="1594"/>
                  </a:lnTo>
                  <a:lnTo>
                    <a:pt x="199610" y="0"/>
                  </a:lnTo>
                  <a:close/>
                </a:path>
              </a:pathLst>
            </a:custGeom>
            <a:solidFill>
              <a:srgbClr val="E77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3">
              <a:extLst>
                <a:ext uri="{FF2B5EF4-FFF2-40B4-BE49-F238E27FC236}">
                  <a16:creationId xmlns:a16="http://schemas.microsoft.com/office/drawing/2014/main" id="{74538B85-5623-40A3-8A91-FF98395904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9088" y="3856572"/>
              <a:ext cx="88900" cy="353157"/>
            </a:xfrm>
            <a:prstGeom prst="rect">
              <a:avLst/>
            </a:prstGeom>
          </p:spPr>
        </p:pic>
        <p:sp>
          <p:nvSpPr>
            <p:cNvPr id="22" name="object 14">
              <a:extLst>
                <a:ext uri="{FF2B5EF4-FFF2-40B4-BE49-F238E27FC236}">
                  <a16:creationId xmlns:a16="http://schemas.microsoft.com/office/drawing/2014/main" id="{0985AC48-989A-4716-BC39-0E3CBE6F82BD}"/>
                </a:ext>
              </a:extLst>
            </p:cNvPr>
            <p:cNvSpPr/>
            <p:nvPr/>
          </p:nvSpPr>
          <p:spPr>
            <a:xfrm>
              <a:off x="2482849" y="3873499"/>
              <a:ext cx="0" cy="279400"/>
            </a:xfrm>
            <a:custGeom>
              <a:avLst/>
              <a:gdLst/>
              <a:ahLst/>
              <a:cxnLst/>
              <a:rect l="l" t="t" r="r" b="b"/>
              <a:pathLst>
                <a:path h="279400">
                  <a:moveTo>
                    <a:pt x="0" y="2794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E77C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15">
              <a:extLst>
                <a:ext uri="{FF2B5EF4-FFF2-40B4-BE49-F238E27FC236}">
                  <a16:creationId xmlns:a16="http://schemas.microsoft.com/office/drawing/2014/main" id="{9982677D-2DF5-4C1F-A7DE-48E12B9F1F0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45828" y="4103708"/>
              <a:ext cx="475420" cy="353157"/>
            </a:xfrm>
            <a:prstGeom prst="rect">
              <a:avLst/>
            </a:prstGeom>
          </p:spPr>
        </p:pic>
        <p:sp>
          <p:nvSpPr>
            <p:cNvPr id="24" name="object 16">
              <a:extLst>
                <a:ext uri="{FF2B5EF4-FFF2-40B4-BE49-F238E27FC236}">
                  <a16:creationId xmlns:a16="http://schemas.microsoft.com/office/drawing/2014/main" id="{C2731581-D877-4767-B55B-78ABBECFBEEE}"/>
                </a:ext>
              </a:extLst>
            </p:cNvPr>
            <p:cNvSpPr/>
            <p:nvPr/>
          </p:nvSpPr>
          <p:spPr>
            <a:xfrm>
              <a:off x="2286000" y="4114799"/>
              <a:ext cx="393700" cy="279400"/>
            </a:xfrm>
            <a:custGeom>
              <a:avLst/>
              <a:gdLst/>
              <a:ahLst/>
              <a:cxnLst/>
              <a:rect l="l" t="t" r="r" b="b"/>
              <a:pathLst>
                <a:path w="393700" h="279400">
                  <a:moveTo>
                    <a:pt x="0" y="0"/>
                  </a:moveTo>
                  <a:lnTo>
                    <a:pt x="393700" y="0"/>
                  </a:lnTo>
                  <a:lnTo>
                    <a:pt x="393700" y="279400"/>
                  </a:lnTo>
                  <a:lnTo>
                    <a:pt x="0" y="279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7C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7">
            <a:extLst>
              <a:ext uri="{FF2B5EF4-FFF2-40B4-BE49-F238E27FC236}">
                <a16:creationId xmlns:a16="http://schemas.microsoft.com/office/drawing/2014/main" id="{27EFF2E4-8E13-489F-A095-F7D064B2F340}"/>
              </a:ext>
            </a:extLst>
          </p:cNvPr>
          <p:cNvSpPr txBox="1"/>
          <p:nvPr/>
        </p:nvSpPr>
        <p:spPr>
          <a:xfrm>
            <a:off x="7639902" y="5359955"/>
            <a:ext cx="3181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latin typeface="Arial MT"/>
                <a:cs typeface="Arial MT"/>
              </a:rPr>
              <a:t>HDFS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3CDFC9DF-82E5-48BC-B28F-4AA478FC78B3}"/>
              </a:ext>
            </a:extLst>
          </p:cNvPr>
          <p:cNvSpPr/>
          <p:nvPr/>
        </p:nvSpPr>
        <p:spPr>
          <a:xfrm>
            <a:off x="7599068" y="5248075"/>
            <a:ext cx="399415" cy="98425"/>
          </a:xfrm>
          <a:custGeom>
            <a:avLst/>
            <a:gdLst/>
            <a:ahLst/>
            <a:cxnLst/>
            <a:rect l="l" t="t" r="r" b="b"/>
            <a:pathLst>
              <a:path w="399414" h="98425">
                <a:moveTo>
                  <a:pt x="199610" y="0"/>
                </a:moveTo>
                <a:lnTo>
                  <a:pt x="148974" y="1594"/>
                </a:lnTo>
                <a:lnTo>
                  <a:pt x="101028" y="6376"/>
                </a:lnTo>
                <a:lnTo>
                  <a:pt x="58464" y="14346"/>
                </a:lnTo>
                <a:lnTo>
                  <a:pt x="14616" y="30550"/>
                </a:lnTo>
                <a:lnTo>
                  <a:pt x="0" y="48983"/>
                </a:lnTo>
                <a:lnTo>
                  <a:pt x="14616" y="67415"/>
                </a:lnTo>
                <a:lnTo>
                  <a:pt x="58464" y="83619"/>
                </a:lnTo>
                <a:lnTo>
                  <a:pt x="101028" y="91589"/>
                </a:lnTo>
                <a:lnTo>
                  <a:pt x="148974" y="96371"/>
                </a:lnTo>
                <a:lnTo>
                  <a:pt x="199610" y="97966"/>
                </a:lnTo>
                <a:lnTo>
                  <a:pt x="250246" y="96371"/>
                </a:lnTo>
                <a:lnTo>
                  <a:pt x="298192" y="91589"/>
                </a:lnTo>
                <a:lnTo>
                  <a:pt x="340756" y="83619"/>
                </a:lnTo>
                <a:lnTo>
                  <a:pt x="384604" y="67415"/>
                </a:lnTo>
                <a:lnTo>
                  <a:pt x="399220" y="48983"/>
                </a:lnTo>
                <a:lnTo>
                  <a:pt x="384604" y="30550"/>
                </a:lnTo>
                <a:lnTo>
                  <a:pt x="340756" y="14346"/>
                </a:lnTo>
                <a:lnTo>
                  <a:pt x="298192" y="6376"/>
                </a:lnTo>
                <a:lnTo>
                  <a:pt x="250246" y="1594"/>
                </a:lnTo>
                <a:lnTo>
                  <a:pt x="199610" y="0"/>
                </a:lnTo>
                <a:close/>
              </a:path>
            </a:pathLst>
          </a:custGeom>
          <a:solidFill>
            <a:srgbClr val="E77C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C5C2A550-D9B5-46F3-9DCC-1F67A4EEAA23}"/>
              </a:ext>
            </a:extLst>
          </p:cNvPr>
          <p:cNvSpPr/>
          <p:nvPr/>
        </p:nvSpPr>
        <p:spPr>
          <a:xfrm>
            <a:off x="7599068" y="5248075"/>
            <a:ext cx="399415" cy="98425"/>
          </a:xfrm>
          <a:custGeom>
            <a:avLst/>
            <a:gdLst/>
            <a:ahLst/>
            <a:cxnLst/>
            <a:rect l="l" t="t" r="r" b="b"/>
            <a:pathLst>
              <a:path w="399414" h="98425">
                <a:moveTo>
                  <a:pt x="340756" y="14346"/>
                </a:moveTo>
                <a:lnTo>
                  <a:pt x="384604" y="30550"/>
                </a:lnTo>
                <a:lnTo>
                  <a:pt x="399220" y="48983"/>
                </a:lnTo>
                <a:lnTo>
                  <a:pt x="384604" y="67415"/>
                </a:lnTo>
                <a:lnTo>
                  <a:pt x="340756" y="83619"/>
                </a:lnTo>
                <a:lnTo>
                  <a:pt x="298192" y="91589"/>
                </a:lnTo>
                <a:lnTo>
                  <a:pt x="250246" y="96371"/>
                </a:lnTo>
                <a:lnTo>
                  <a:pt x="199610" y="97966"/>
                </a:lnTo>
                <a:lnTo>
                  <a:pt x="148974" y="96371"/>
                </a:lnTo>
                <a:lnTo>
                  <a:pt x="101028" y="91589"/>
                </a:lnTo>
                <a:lnTo>
                  <a:pt x="58464" y="83619"/>
                </a:lnTo>
                <a:lnTo>
                  <a:pt x="14616" y="67415"/>
                </a:lnTo>
                <a:lnTo>
                  <a:pt x="0" y="48983"/>
                </a:lnTo>
                <a:lnTo>
                  <a:pt x="14616" y="30550"/>
                </a:lnTo>
                <a:lnTo>
                  <a:pt x="58464" y="14346"/>
                </a:lnTo>
                <a:lnTo>
                  <a:pt x="101028" y="6376"/>
                </a:lnTo>
                <a:lnTo>
                  <a:pt x="148974" y="1594"/>
                </a:lnTo>
                <a:lnTo>
                  <a:pt x="199610" y="0"/>
                </a:lnTo>
                <a:lnTo>
                  <a:pt x="250246" y="1594"/>
                </a:lnTo>
                <a:lnTo>
                  <a:pt x="298192" y="6376"/>
                </a:lnTo>
                <a:lnTo>
                  <a:pt x="340756" y="1434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4">
            <a:extLst>
              <a:ext uri="{FF2B5EF4-FFF2-40B4-BE49-F238E27FC236}">
                <a16:creationId xmlns:a16="http://schemas.microsoft.com/office/drawing/2014/main" id="{EC7CE92A-8339-47EB-A8C2-727D6C90E4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0968" y="5511087"/>
            <a:ext cx="475420" cy="174166"/>
          </a:xfrm>
          <a:prstGeom prst="rect">
            <a:avLst/>
          </a:prstGeom>
        </p:spPr>
      </p:pic>
      <p:sp>
        <p:nvSpPr>
          <p:cNvPr id="30" name="object 25">
            <a:extLst>
              <a:ext uri="{FF2B5EF4-FFF2-40B4-BE49-F238E27FC236}">
                <a16:creationId xmlns:a16="http://schemas.microsoft.com/office/drawing/2014/main" id="{5202D104-B516-4F0B-8B8E-87D61B4A1769}"/>
              </a:ext>
            </a:extLst>
          </p:cNvPr>
          <p:cNvSpPr/>
          <p:nvPr/>
        </p:nvSpPr>
        <p:spPr>
          <a:xfrm>
            <a:off x="7599068" y="5526187"/>
            <a:ext cx="399415" cy="98425"/>
          </a:xfrm>
          <a:custGeom>
            <a:avLst/>
            <a:gdLst/>
            <a:ahLst/>
            <a:cxnLst/>
            <a:rect l="l" t="t" r="r" b="b"/>
            <a:pathLst>
              <a:path w="399414" h="98425">
                <a:moveTo>
                  <a:pt x="199610" y="0"/>
                </a:moveTo>
                <a:lnTo>
                  <a:pt x="148974" y="1594"/>
                </a:lnTo>
                <a:lnTo>
                  <a:pt x="101028" y="6376"/>
                </a:lnTo>
                <a:lnTo>
                  <a:pt x="58464" y="14346"/>
                </a:lnTo>
                <a:lnTo>
                  <a:pt x="14616" y="30550"/>
                </a:lnTo>
                <a:lnTo>
                  <a:pt x="0" y="48983"/>
                </a:lnTo>
                <a:lnTo>
                  <a:pt x="14616" y="67415"/>
                </a:lnTo>
                <a:lnTo>
                  <a:pt x="58464" y="83619"/>
                </a:lnTo>
                <a:lnTo>
                  <a:pt x="101028" y="91589"/>
                </a:lnTo>
                <a:lnTo>
                  <a:pt x="148974" y="96371"/>
                </a:lnTo>
                <a:lnTo>
                  <a:pt x="199610" y="97966"/>
                </a:lnTo>
                <a:lnTo>
                  <a:pt x="250246" y="96371"/>
                </a:lnTo>
                <a:lnTo>
                  <a:pt x="298192" y="91589"/>
                </a:lnTo>
                <a:lnTo>
                  <a:pt x="340756" y="83619"/>
                </a:lnTo>
                <a:lnTo>
                  <a:pt x="384604" y="67415"/>
                </a:lnTo>
                <a:lnTo>
                  <a:pt x="399220" y="48983"/>
                </a:lnTo>
                <a:lnTo>
                  <a:pt x="384604" y="30550"/>
                </a:lnTo>
                <a:lnTo>
                  <a:pt x="340756" y="14346"/>
                </a:lnTo>
                <a:lnTo>
                  <a:pt x="298192" y="6376"/>
                </a:lnTo>
                <a:lnTo>
                  <a:pt x="250246" y="1594"/>
                </a:lnTo>
                <a:lnTo>
                  <a:pt x="199610" y="0"/>
                </a:lnTo>
                <a:close/>
              </a:path>
            </a:pathLst>
          </a:custGeom>
          <a:solidFill>
            <a:srgbClr val="E77C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D21F416C-E121-44D8-B918-4E39DD8CC681}"/>
              </a:ext>
            </a:extLst>
          </p:cNvPr>
          <p:cNvSpPr/>
          <p:nvPr/>
        </p:nvSpPr>
        <p:spPr>
          <a:xfrm>
            <a:off x="6152060" y="2899487"/>
            <a:ext cx="5031105" cy="3022600"/>
          </a:xfrm>
          <a:custGeom>
            <a:avLst/>
            <a:gdLst/>
            <a:ahLst/>
            <a:cxnLst/>
            <a:rect l="l" t="t" r="r" b="b"/>
            <a:pathLst>
              <a:path w="5031105" h="3022600">
                <a:moveTo>
                  <a:pt x="0" y="2942367"/>
                </a:moveTo>
                <a:lnTo>
                  <a:pt x="1278" y="89220"/>
                </a:lnTo>
                <a:lnTo>
                  <a:pt x="25195" y="27246"/>
                </a:lnTo>
                <a:lnTo>
                  <a:pt x="83838" y="0"/>
                </a:lnTo>
                <a:lnTo>
                  <a:pt x="4946756" y="0"/>
                </a:lnTo>
                <a:lnTo>
                  <a:pt x="4979372" y="7429"/>
                </a:lnTo>
                <a:lnTo>
                  <a:pt x="5005981" y="27246"/>
                </a:lnTo>
                <a:lnTo>
                  <a:pt x="5023908" y="55745"/>
                </a:lnTo>
                <a:lnTo>
                  <a:pt x="5030478" y="89220"/>
                </a:lnTo>
                <a:lnTo>
                  <a:pt x="5030478" y="2942367"/>
                </a:lnTo>
                <a:lnTo>
                  <a:pt x="5023908" y="2974437"/>
                </a:lnTo>
                <a:lnTo>
                  <a:pt x="5005981" y="2999846"/>
                </a:lnTo>
                <a:lnTo>
                  <a:pt x="4979372" y="3016574"/>
                </a:lnTo>
                <a:lnTo>
                  <a:pt x="4946756" y="3022599"/>
                </a:lnTo>
                <a:lnTo>
                  <a:pt x="83838" y="3022599"/>
                </a:lnTo>
                <a:lnTo>
                  <a:pt x="51204" y="3016574"/>
                </a:lnTo>
                <a:lnTo>
                  <a:pt x="24555" y="2999846"/>
                </a:lnTo>
                <a:lnTo>
                  <a:pt x="6588" y="2974437"/>
                </a:lnTo>
                <a:lnTo>
                  <a:pt x="0" y="2942367"/>
                </a:lnTo>
                <a:close/>
              </a:path>
            </a:pathLst>
          </a:custGeom>
          <a:ln w="25400">
            <a:solidFill>
              <a:schemeClr val="bg2">
                <a:lumMod val="25000"/>
              </a:schemeClr>
            </a:solidFill>
            <a:prstDash val="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F4C3AB4-670E-4A99-8FD8-4692F0A43A5F}"/>
              </a:ext>
            </a:extLst>
          </p:cNvPr>
          <p:cNvSpPr txBox="1"/>
          <p:nvPr/>
        </p:nvSpPr>
        <p:spPr>
          <a:xfrm>
            <a:off x="6178456" y="2618102"/>
            <a:ext cx="1663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 MT"/>
                <a:cs typeface="Arial MT"/>
              </a:rPr>
              <a:t>Amazon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EMR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Cluster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6E93BEC-2D1F-4323-ABB0-451D3311F3D0}"/>
              </a:ext>
            </a:extLst>
          </p:cNvPr>
          <p:cNvSpPr/>
          <p:nvPr/>
        </p:nvSpPr>
        <p:spPr>
          <a:xfrm>
            <a:off x="6356540" y="3242388"/>
            <a:ext cx="4622800" cy="736600"/>
          </a:xfrm>
          <a:custGeom>
            <a:avLst/>
            <a:gdLst/>
            <a:ahLst/>
            <a:cxnLst/>
            <a:rect l="l" t="t" r="r" b="b"/>
            <a:pathLst>
              <a:path w="4622800" h="736600">
                <a:moveTo>
                  <a:pt x="3250" y="673777"/>
                </a:moveTo>
                <a:lnTo>
                  <a:pt x="0" y="68688"/>
                </a:lnTo>
                <a:lnTo>
                  <a:pt x="21586" y="20229"/>
                </a:lnTo>
                <a:lnTo>
                  <a:pt x="71402" y="0"/>
                </a:lnTo>
                <a:lnTo>
                  <a:pt x="4550234" y="0"/>
                </a:lnTo>
                <a:lnTo>
                  <a:pt x="4577451" y="5439"/>
                </a:lnTo>
                <a:lnTo>
                  <a:pt x="4600631" y="20229"/>
                </a:lnTo>
                <a:lnTo>
                  <a:pt x="4616754" y="42076"/>
                </a:lnTo>
                <a:lnTo>
                  <a:pt x="4622799" y="68688"/>
                </a:lnTo>
                <a:lnTo>
                  <a:pt x="4622799" y="673777"/>
                </a:lnTo>
                <a:lnTo>
                  <a:pt x="4616754" y="699472"/>
                </a:lnTo>
                <a:lnTo>
                  <a:pt x="4600631" y="719303"/>
                </a:lnTo>
                <a:lnTo>
                  <a:pt x="4577451" y="732077"/>
                </a:lnTo>
                <a:lnTo>
                  <a:pt x="4550234" y="736600"/>
                </a:lnTo>
                <a:lnTo>
                  <a:pt x="71402" y="736600"/>
                </a:lnTo>
                <a:lnTo>
                  <a:pt x="44874" y="732077"/>
                </a:lnTo>
                <a:lnTo>
                  <a:pt x="23212" y="719303"/>
                </a:lnTo>
                <a:lnTo>
                  <a:pt x="8606" y="699472"/>
                </a:lnTo>
                <a:lnTo>
                  <a:pt x="3250" y="673777"/>
                </a:lnTo>
                <a:close/>
              </a:path>
            </a:pathLst>
          </a:custGeom>
          <a:ln w="25400">
            <a:solidFill>
              <a:srgbClr val="FFA9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F4BE0CDE-ECEE-4E4C-B1AA-60D6A8E2A6D7}"/>
              </a:ext>
            </a:extLst>
          </p:cNvPr>
          <p:cNvSpPr txBox="1"/>
          <p:nvPr/>
        </p:nvSpPr>
        <p:spPr>
          <a:xfrm>
            <a:off x="9167391" y="2963151"/>
            <a:ext cx="1775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 MT"/>
                <a:cs typeface="Arial MT"/>
              </a:rPr>
              <a:t>Master </a:t>
            </a:r>
            <a:r>
              <a:rPr sz="1400" spc="-30" dirty="0">
                <a:latin typeface="Arial MT"/>
                <a:cs typeface="Arial MT"/>
              </a:rPr>
              <a:t>Instance</a:t>
            </a:r>
            <a:r>
              <a:rPr sz="1400" spc="-25" dirty="0">
                <a:latin typeface="Arial MT"/>
                <a:cs typeface="Arial MT"/>
              </a:rPr>
              <a:t> Group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496D28B8-6EA0-48E1-BD1F-D8056B9B6135}"/>
              </a:ext>
            </a:extLst>
          </p:cNvPr>
          <p:cNvGrpSpPr/>
          <p:nvPr/>
        </p:nvGrpSpPr>
        <p:grpSpPr>
          <a:xfrm>
            <a:off x="6353337" y="3347232"/>
            <a:ext cx="2570107" cy="2409755"/>
            <a:chOff x="1038197" y="2162244"/>
            <a:chExt cx="2570107" cy="2409755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F4061DD9-C8B7-4846-8072-85F412B1228B}"/>
                </a:ext>
              </a:extLst>
            </p:cNvPr>
            <p:cNvSpPr/>
            <p:nvPr/>
          </p:nvSpPr>
          <p:spPr>
            <a:xfrm>
              <a:off x="3097764" y="2162244"/>
              <a:ext cx="510540" cy="509905"/>
            </a:xfrm>
            <a:custGeom>
              <a:avLst/>
              <a:gdLst/>
              <a:ahLst/>
              <a:cxnLst/>
              <a:rect l="l" t="t" r="r" b="b"/>
              <a:pathLst>
                <a:path w="510539" h="509905">
                  <a:moveTo>
                    <a:pt x="422574" y="0"/>
                  </a:moveTo>
                  <a:lnTo>
                    <a:pt x="87640" y="0"/>
                  </a:lnTo>
                  <a:lnTo>
                    <a:pt x="53533" y="6748"/>
                  </a:lnTo>
                  <a:lnTo>
                    <a:pt x="25675" y="25149"/>
                  </a:lnTo>
                  <a:lnTo>
                    <a:pt x="6889" y="52435"/>
                  </a:lnTo>
                  <a:lnTo>
                    <a:pt x="0" y="85839"/>
                  </a:lnTo>
                  <a:lnTo>
                    <a:pt x="0" y="423824"/>
                  </a:lnTo>
                  <a:lnTo>
                    <a:pt x="6889" y="457232"/>
                  </a:lnTo>
                  <a:lnTo>
                    <a:pt x="25675" y="484517"/>
                  </a:lnTo>
                  <a:lnTo>
                    <a:pt x="53533" y="502916"/>
                  </a:lnTo>
                  <a:lnTo>
                    <a:pt x="87640" y="509663"/>
                  </a:lnTo>
                  <a:lnTo>
                    <a:pt x="422574" y="509663"/>
                  </a:lnTo>
                  <a:lnTo>
                    <a:pt x="456666" y="502916"/>
                  </a:lnTo>
                  <a:lnTo>
                    <a:pt x="484474" y="484517"/>
                  </a:lnTo>
                  <a:lnTo>
                    <a:pt x="503205" y="457232"/>
                  </a:lnTo>
                  <a:lnTo>
                    <a:pt x="510070" y="423824"/>
                  </a:lnTo>
                  <a:lnTo>
                    <a:pt x="510070" y="85839"/>
                  </a:lnTo>
                  <a:lnTo>
                    <a:pt x="503205" y="52435"/>
                  </a:lnTo>
                  <a:lnTo>
                    <a:pt x="484474" y="25149"/>
                  </a:lnTo>
                  <a:lnTo>
                    <a:pt x="456666" y="6748"/>
                  </a:lnTo>
                  <a:lnTo>
                    <a:pt x="422574" y="0"/>
                  </a:lnTo>
                  <a:close/>
                </a:path>
              </a:pathLst>
            </a:custGeom>
            <a:solidFill>
              <a:srgbClr val="F58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>
              <a:extLst>
                <a:ext uri="{FF2B5EF4-FFF2-40B4-BE49-F238E27FC236}">
                  <a16:creationId xmlns:a16="http://schemas.microsoft.com/office/drawing/2014/main" id="{471A7440-5DE1-410F-B8F3-C0CA2AA2EEC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0339" y="2586069"/>
              <a:ext cx="87495" cy="115785"/>
            </a:xfrm>
            <a:prstGeom prst="rect">
              <a:avLst/>
            </a:prstGeom>
          </p:spPr>
        </p:pic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B0889411-C216-419E-B1D8-72C1A3A2BF79}"/>
                </a:ext>
              </a:extLst>
            </p:cNvPr>
            <p:cNvSpPr/>
            <p:nvPr/>
          </p:nvSpPr>
          <p:spPr>
            <a:xfrm>
              <a:off x="3181785" y="2671908"/>
              <a:ext cx="339725" cy="30480"/>
            </a:xfrm>
            <a:custGeom>
              <a:avLst/>
              <a:gdLst/>
              <a:ahLst/>
              <a:cxnLst/>
              <a:rect l="l" t="t" r="r" b="b"/>
              <a:pathLst>
                <a:path w="339725" h="30480">
                  <a:moveTo>
                    <a:pt x="339162" y="0"/>
                  </a:moveTo>
                  <a:lnTo>
                    <a:pt x="0" y="0"/>
                  </a:lnTo>
                  <a:lnTo>
                    <a:pt x="0" y="29955"/>
                  </a:lnTo>
                  <a:lnTo>
                    <a:pt x="339162" y="29955"/>
                  </a:lnTo>
                  <a:lnTo>
                    <a:pt x="339162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>
              <a:extLst>
                <a:ext uri="{FF2B5EF4-FFF2-40B4-BE49-F238E27FC236}">
                  <a16:creationId xmlns:a16="http://schemas.microsoft.com/office/drawing/2014/main" id="{F2B35102-DA99-423F-9557-98501F2FF66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7764" y="2586069"/>
              <a:ext cx="91259" cy="115785"/>
            </a:xfrm>
            <a:prstGeom prst="rect">
              <a:avLst/>
            </a:prstGeom>
          </p:spPr>
        </p:pic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A91930AC-BCC2-4634-AF3E-E04A9CE2BD0E}"/>
                </a:ext>
              </a:extLst>
            </p:cNvPr>
            <p:cNvSpPr/>
            <p:nvPr/>
          </p:nvSpPr>
          <p:spPr>
            <a:xfrm>
              <a:off x="1038197" y="3187699"/>
              <a:ext cx="2073910" cy="1384300"/>
            </a:xfrm>
            <a:custGeom>
              <a:avLst/>
              <a:gdLst/>
              <a:ahLst/>
              <a:cxnLst/>
              <a:rect l="l" t="t" r="r" b="b"/>
              <a:pathLst>
                <a:path w="2073910" h="1384300">
                  <a:moveTo>
                    <a:pt x="0" y="1319243"/>
                  </a:moveTo>
                  <a:lnTo>
                    <a:pt x="3202" y="73637"/>
                  </a:lnTo>
                  <a:lnTo>
                    <a:pt x="21562" y="22703"/>
                  </a:lnTo>
                  <a:lnTo>
                    <a:pt x="68151" y="0"/>
                  </a:lnTo>
                  <a:lnTo>
                    <a:pt x="1999759" y="0"/>
                  </a:lnTo>
                  <a:lnTo>
                    <a:pt x="2027130" y="6212"/>
                  </a:lnTo>
                  <a:lnTo>
                    <a:pt x="2050646" y="22703"/>
                  </a:lnTo>
                  <a:lnTo>
                    <a:pt x="2067104" y="46252"/>
                  </a:lnTo>
                  <a:lnTo>
                    <a:pt x="2073302" y="73637"/>
                  </a:lnTo>
                  <a:lnTo>
                    <a:pt x="2073302" y="1319243"/>
                  </a:lnTo>
                  <a:lnTo>
                    <a:pt x="2067104" y="1345287"/>
                  </a:lnTo>
                  <a:lnTo>
                    <a:pt x="2050646" y="1365886"/>
                  </a:lnTo>
                  <a:lnTo>
                    <a:pt x="2027130" y="1379428"/>
                  </a:lnTo>
                  <a:lnTo>
                    <a:pt x="1999759" y="1384300"/>
                  </a:lnTo>
                  <a:lnTo>
                    <a:pt x="68151" y="1384300"/>
                  </a:lnTo>
                  <a:lnTo>
                    <a:pt x="41624" y="1379428"/>
                  </a:lnTo>
                  <a:lnTo>
                    <a:pt x="19961" y="1365886"/>
                  </a:lnTo>
                  <a:lnTo>
                    <a:pt x="5355" y="1345287"/>
                  </a:lnTo>
                  <a:lnTo>
                    <a:pt x="0" y="1319243"/>
                  </a:lnTo>
                  <a:close/>
                </a:path>
              </a:pathLst>
            </a:custGeom>
            <a:ln w="25400">
              <a:solidFill>
                <a:srgbClr val="FFA9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>
            <a:extLst>
              <a:ext uri="{FF2B5EF4-FFF2-40B4-BE49-F238E27FC236}">
                <a16:creationId xmlns:a16="http://schemas.microsoft.com/office/drawing/2014/main" id="{05E0F87F-9770-4724-B5AC-553DBAF75AF2}"/>
              </a:ext>
            </a:extLst>
          </p:cNvPr>
          <p:cNvSpPr txBox="1"/>
          <p:nvPr/>
        </p:nvSpPr>
        <p:spPr>
          <a:xfrm>
            <a:off x="6769288" y="4098401"/>
            <a:ext cx="1619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 MT"/>
                <a:cs typeface="Arial MT"/>
              </a:rPr>
              <a:t>Core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Instance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Group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>
            <a:extLst>
              <a:ext uri="{FF2B5EF4-FFF2-40B4-BE49-F238E27FC236}">
                <a16:creationId xmlns:a16="http://schemas.microsoft.com/office/drawing/2014/main" id="{CB63D08F-9412-49BE-BFC4-5B25E7D03155}"/>
              </a:ext>
            </a:extLst>
          </p:cNvPr>
          <p:cNvGrpSpPr/>
          <p:nvPr/>
        </p:nvGrpSpPr>
        <p:grpSpPr>
          <a:xfrm>
            <a:off x="6720810" y="4347287"/>
            <a:ext cx="4283929" cy="1384300"/>
            <a:chOff x="1405670" y="3162299"/>
            <a:chExt cx="4283929" cy="1384300"/>
          </a:xfrm>
        </p:grpSpPr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F0FFAB43-8909-4673-A423-4F1E1B84E5C3}"/>
                </a:ext>
              </a:extLst>
            </p:cNvPr>
            <p:cNvSpPr/>
            <p:nvPr/>
          </p:nvSpPr>
          <p:spPr>
            <a:xfrm>
              <a:off x="2231170" y="3358796"/>
              <a:ext cx="503555" cy="516890"/>
            </a:xfrm>
            <a:custGeom>
              <a:avLst/>
              <a:gdLst/>
              <a:ahLst/>
              <a:cxnLst/>
              <a:rect l="l" t="t" r="r" b="b"/>
              <a:pathLst>
                <a:path w="503555" h="516889">
                  <a:moveTo>
                    <a:pt x="417014" y="0"/>
                  </a:moveTo>
                  <a:lnTo>
                    <a:pt x="86488" y="0"/>
                  </a:lnTo>
                  <a:lnTo>
                    <a:pt x="52830" y="6838"/>
                  </a:lnTo>
                  <a:lnTo>
                    <a:pt x="25338" y="25485"/>
                  </a:lnTo>
                  <a:lnTo>
                    <a:pt x="6799" y="53135"/>
                  </a:lnTo>
                  <a:lnTo>
                    <a:pt x="0" y="86984"/>
                  </a:lnTo>
                  <a:lnTo>
                    <a:pt x="0" y="429475"/>
                  </a:lnTo>
                  <a:lnTo>
                    <a:pt x="6799" y="463329"/>
                  </a:lnTo>
                  <a:lnTo>
                    <a:pt x="25338" y="490978"/>
                  </a:lnTo>
                  <a:lnTo>
                    <a:pt x="52830" y="509622"/>
                  </a:lnTo>
                  <a:lnTo>
                    <a:pt x="86488" y="516459"/>
                  </a:lnTo>
                  <a:lnTo>
                    <a:pt x="417014" y="516459"/>
                  </a:lnTo>
                  <a:lnTo>
                    <a:pt x="450658" y="509622"/>
                  </a:lnTo>
                  <a:lnTo>
                    <a:pt x="478100" y="490978"/>
                  </a:lnTo>
                  <a:lnTo>
                    <a:pt x="496585" y="463329"/>
                  </a:lnTo>
                  <a:lnTo>
                    <a:pt x="503359" y="429475"/>
                  </a:lnTo>
                  <a:lnTo>
                    <a:pt x="503359" y="86984"/>
                  </a:lnTo>
                  <a:lnTo>
                    <a:pt x="496585" y="53135"/>
                  </a:lnTo>
                  <a:lnTo>
                    <a:pt x="478100" y="25485"/>
                  </a:lnTo>
                  <a:lnTo>
                    <a:pt x="450658" y="6838"/>
                  </a:lnTo>
                  <a:lnTo>
                    <a:pt x="417014" y="0"/>
                  </a:lnTo>
                  <a:close/>
                </a:path>
              </a:pathLst>
            </a:custGeom>
            <a:solidFill>
              <a:srgbClr val="F58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>
              <a:extLst>
                <a:ext uri="{FF2B5EF4-FFF2-40B4-BE49-F238E27FC236}">
                  <a16:creationId xmlns:a16="http://schemas.microsoft.com/office/drawing/2014/main" id="{4C443972-DE22-45DD-B924-3C57E0D34C2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8184" y="3788272"/>
              <a:ext cx="86344" cy="117329"/>
            </a:xfrm>
            <a:prstGeom prst="rect">
              <a:avLst/>
            </a:prstGeom>
          </p:spPr>
        </p:pic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1C092D6F-5BDE-4BC5-AF90-96A8C3B38D97}"/>
                </a:ext>
              </a:extLst>
            </p:cNvPr>
            <p:cNvSpPr/>
            <p:nvPr/>
          </p:nvSpPr>
          <p:spPr>
            <a:xfrm>
              <a:off x="2314086" y="3875256"/>
              <a:ext cx="335280" cy="30480"/>
            </a:xfrm>
            <a:custGeom>
              <a:avLst/>
              <a:gdLst/>
              <a:ahLst/>
              <a:cxnLst/>
              <a:rect l="l" t="t" r="r" b="b"/>
              <a:pathLst>
                <a:path w="335280" h="30479">
                  <a:moveTo>
                    <a:pt x="334699" y="0"/>
                  </a:moveTo>
                  <a:lnTo>
                    <a:pt x="0" y="0"/>
                  </a:lnTo>
                  <a:lnTo>
                    <a:pt x="0" y="30355"/>
                  </a:lnTo>
                  <a:lnTo>
                    <a:pt x="334699" y="30355"/>
                  </a:lnTo>
                  <a:lnTo>
                    <a:pt x="334699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>
              <a:extLst>
                <a:ext uri="{FF2B5EF4-FFF2-40B4-BE49-F238E27FC236}">
                  <a16:creationId xmlns:a16="http://schemas.microsoft.com/office/drawing/2014/main" id="{F67AD85E-154B-4F5C-97ED-69EB3FB79F3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1170" y="3788272"/>
              <a:ext cx="90059" cy="117329"/>
            </a:xfrm>
            <a:prstGeom prst="rect">
              <a:avLst/>
            </a:prstGeom>
          </p:spPr>
        </p:pic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8075AE10-2D60-4627-BEB3-92F309029D7E}"/>
                </a:ext>
              </a:extLst>
            </p:cNvPr>
            <p:cNvSpPr/>
            <p:nvPr/>
          </p:nvSpPr>
          <p:spPr>
            <a:xfrm>
              <a:off x="1405670" y="3358796"/>
              <a:ext cx="503555" cy="516890"/>
            </a:xfrm>
            <a:custGeom>
              <a:avLst/>
              <a:gdLst/>
              <a:ahLst/>
              <a:cxnLst/>
              <a:rect l="l" t="t" r="r" b="b"/>
              <a:pathLst>
                <a:path w="503555" h="516889">
                  <a:moveTo>
                    <a:pt x="417014" y="0"/>
                  </a:moveTo>
                  <a:lnTo>
                    <a:pt x="86488" y="0"/>
                  </a:lnTo>
                  <a:lnTo>
                    <a:pt x="52830" y="6838"/>
                  </a:lnTo>
                  <a:lnTo>
                    <a:pt x="25338" y="25485"/>
                  </a:lnTo>
                  <a:lnTo>
                    <a:pt x="6799" y="53135"/>
                  </a:lnTo>
                  <a:lnTo>
                    <a:pt x="0" y="86984"/>
                  </a:lnTo>
                  <a:lnTo>
                    <a:pt x="0" y="429475"/>
                  </a:lnTo>
                  <a:lnTo>
                    <a:pt x="6799" y="463329"/>
                  </a:lnTo>
                  <a:lnTo>
                    <a:pt x="25338" y="490978"/>
                  </a:lnTo>
                  <a:lnTo>
                    <a:pt x="52830" y="509622"/>
                  </a:lnTo>
                  <a:lnTo>
                    <a:pt x="86488" y="516459"/>
                  </a:lnTo>
                  <a:lnTo>
                    <a:pt x="417014" y="516459"/>
                  </a:lnTo>
                  <a:lnTo>
                    <a:pt x="450658" y="509622"/>
                  </a:lnTo>
                  <a:lnTo>
                    <a:pt x="478100" y="490978"/>
                  </a:lnTo>
                  <a:lnTo>
                    <a:pt x="496585" y="463329"/>
                  </a:lnTo>
                  <a:lnTo>
                    <a:pt x="503359" y="429475"/>
                  </a:lnTo>
                  <a:lnTo>
                    <a:pt x="503359" y="86984"/>
                  </a:lnTo>
                  <a:lnTo>
                    <a:pt x="496585" y="53135"/>
                  </a:lnTo>
                  <a:lnTo>
                    <a:pt x="478100" y="25485"/>
                  </a:lnTo>
                  <a:lnTo>
                    <a:pt x="450658" y="6838"/>
                  </a:lnTo>
                  <a:lnTo>
                    <a:pt x="417014" y="0"/>
                  </a:lnTo>
                  <a:close/>
                </a:path>
              </a:pathLst>
            </a:custGeom>
            <a:solidFill>
              <a:srgbClr val="F58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>
              <a:extLst>
                <a:ext uri="{FF2B5EF4-FFF2-40B4-BE49-F238E27FC236}">
                  <a16:creationId xmlns:a16="http://schemas.microsoft.com/office/drawing/2014/main" id="{DEB11ED4-730B-44EE-AE6B-91C8ACE099F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2684" y="3788272"/>
              <a:ext cx="86344" cy="117329"/>
            </a:xfrm>
            <a:prstGeom prst="rect">
              <a:avLst/>
            </a:prstGeom>
          </p:spPr>
        </p:pic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4E794127-ACED-4658-BD24-DCB6F69D94C7}"/>
                </a:ext>
              </a:extLst>
            </p:cNvPr>
            <p:cNvSpPr/>
            <p:nvPr/>
          </p:nvSpPr>
          <p:spPr>
            <a:xfrm>
              <a:off x="1488586" y="3875256"/>
              <a:ext cx="335280" cy="30480"/>
            </a:xfrm>
            <a:custGeom>
              <a:avLst/>
              <a:gdLst/>
              <a:ahLst/>
              <a:cxnLst/>
              <a:rect l="l" t="t" r="r" b="b"/>
              <a:pathLst>
                <a:path w="335280" h="30479">
                  <a:moveTo>
                    <a:pt x="334699" y="0"/>
                  </a:moveTo>
                  <a:lnTo>
                    <a:pt x="0" y="0"/>
                  </a:lnTo>
                  <a:lnTo>
                    <a:pt x="0" y="30355"/>
                  </a:lnTo>
                  <a:lnTo>
                    <a:pt x="334699" y="30355"/>
                  </a:lnTo>
                  <a:lnTo>
                    <a:pt x="334699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>
              <a:extLst>
                <a:ext uri="{FF2B5EF4-FFF2-40B4-BE49-F238E27FC236}">
                  <a16:creationId xmlns:a16="http://schemas.microsoft.com/office/drawing/2014/main" id="{DEE83A7C-15B2-4AAD-82DE-2D4ED7DF504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05670" y="3788272"/>
              <a:ext cx="90059" cy="117329"/>
            </a:xfrm>
            <a:prstGeom prst="rect">
              <a:avLst/>
            </a:prstGeom>
          </p:spPr>
        </p:pic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A808B6FD-E766-40C3-884A-725CAFCFABAB}"/>
                </a:ext>
              </a:extLst>
            </p:cNvPr>
            <p:cNvSpPr/>
            <p:nvPr/>
          </p:nvSpPr>
          <p:spPr>
            <a:xfrm>
              <a:off x="3619499" y="3162299"/>
              <a:ext cx="2070100" cy="1384300"/>
            </a:xfrm>
            <a:custGeom>
              <a:avLst/>
              <a:gdLst/>
              <a:ahLst/>
              <a:cxnLst/>
              <a:rect l="l" t="t" r="r" b="b"/>
              <a:pathLst>
                <a:path w="2070100" h="1384300">
                  <a:moveTo>
                    <a:pt x="4417" y="1319243"/>
                  </a:moveTo>
                  <a:lnTo>
                    <a:pt x="0" y="73637"/>
                  </a:lnTo>
                  <a:lnTo>
                    <a:pt x="22169" y="22703"/>
                  </a:lnTo>
                  <a:lnTo>
                    <a:pt x="72569" y="0"/>
                  </a:lnTo>
                  <a:lnTo>
                    <a:pt x="2004176" y="0"/>
                  </a:lnTo>
                  <a:lnTo>
                    <a:pt x="2030356" y="6212"/>
                  </a:lnTo>
                  <a:lnTo>
                    <a:pt x="2051253" y="22703"/>
                  </a:lnTo>
                  <a:lnTo>
                    <a:pt x="2065092" y="46252"/>
                  </a:lnTo>
                  <a:lnTo>
                    <a:pt x="2070100" y="73637"/>
                  </a:lnTo>
                  <a:lnTo>
                    <a:pt x="2070100" y="1319243"/>
                  </a:lnTo>
                  <a:lnTo>
                    <a:pt x="2065092" y="1345287"/>
                  </a:lnTo>
                  <a:lnTo>
                    <a:pt x="2051253" y="1365886"/>
                  </a:lnTo>
                  <a:lnTo>
                    <a:pt x="2030356" y="1379428"/>
                  </a:lnTo>
                  <a:lnTo>
                    <a:pt x="2004176" y="1384300"/>
                  </a:lnTo>
                  <a:lnTo>
                    <a:pt x="72569" y="1384300"/>
                  </a:lnTo>
                  <a:lnTo>
                    <a:pt x="46041" y="1379428"/>
                  </a:lnTo>
                  <a:lnTo>
                    <a:pt x="24378" y="1365886"/>
                  </a:lnTo>
                  <a:lnTo>
                    <a:pt x="9772" y="1345287"/>
                  </a:lnTo>
                  <a:lnTo>
                    <a:pt x="4417" y="1319243"/>
                  </a:lnTo>
                  <a:close/>
                </a:path>
              </a:pathLst>
            </a:custGeom>
            <a:ln w="25399">
              <a:solidFill>
                <a:srgbClr val="FFA9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>
            <a:extLst>
              <a:ext uri="{FF2B5EF4-FFF2-40B4-BE49-F238E27FC236}">
                <a16:creationId xmlns:a16="http://schemas.microsoft.com/office/drawing/2014/main" id="{06A24FEA-873A-4B71-9DB1-8D786CAF0631}"/>
              </a:ext>
            </a:extLst>
          </p:cNvPr>
          <p:cNvSpPr txBox="1"/>
          <p:nvPr/>
        </p:nvSpPr>
        <p:spPr>
          <a:xfrm>
            <a:off x="9378300" y="4073001"/>
            <a:ext cx="15970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40" dirty="0">
                <a:latin typeface="Arial MT"/>
                <a:cs typeface="Arial MT"/>
              </a:rPr>
              <a:t>T</a:t>
            </a:r>
            <a:r>
              <a:rPr sz="1400" spc="-30" dirty="0">
                <a:latin typeface="Arial MT"/>
                <a:cs typeface="Arial MT"/>
              </a:rPr>
              <a:t>ask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Instance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Gr</a:t>
            </a:r>
            <a:r>
              <a:rPr sz="1400" spc="-5" dirty="0">
                <a:latin typeface="Arial MT"/>
                <a:cs typeface="Arial MT"/>
              </a:rPr>
              <a:t>oup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8" name="object 58">
            <a:extLst>
              <a:ext uri="{FF2B5EF4-FFF2-40B4-BE49-F238E27FC236}">
                <a16:creationId xmlns:a16="http://schemas.microsoft.com/office/drawing/2014/main" id="{A8453320-7962-42FE-AEF4-D9A0369A2556}"/>
              </a:ext>
            </a:extLst>
          </p:cNvPr>
          <p:cNvGrpSpPr/>
          <p:nvPr/>
        </p:nvGrpSpPr>
        <p:grpSpPr>
          <a:xfrm>
            <a:off x="8222310" y="3791311"/>
            <a:ext cx="917575" cy="720090"/>
            <a:chOff x="2907170" y="2606323"/>
            <a:chExt cx="917575" cy="720090"/>
          </a:xfrm>
        </p:grpSpPr>
        <p:pic>
          <p:nvPicPr>
            <p:cNvPr id="59" name="object 59">
              <a:extLst>
                <a:ext uri="{FF2B5EF4-FFF2-40B4-BE49-F238E27FC236}">
                  <a16:creationId xmlns:a16="http://schemas.microsoft.com/office/drawing/2014/main" id="{EEE13554-99AA-419B-B192-DAFCF95ED429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07170" y="2606323"/>
              <a:ext cx="512783" cy="719838"/>
            </a:xfrm>
            <a:prstGeom prst="rect">
              <a:avLst/>
            </a:prstGeom>
          </p:spPr>
        </p:pic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9E3215BD-CAF0-4045-AC7F-7565034CA7A6}"/>
                </a:ext>
              </a:extLst>
            </p:cNvPr>
            <p:cNvSpPr/>
            <p:nvPr/>
          </p:nvSpPr>
          <p:spPr>
            <a:xfrm>
              <a:off x="3012424" y="3089264"/>
              <a:ext cx="111760" cy="136525"/>
            </a:xfrm>
            <a:custGeom>
              <a:avLst/>
              <a:gdLst/>
              <a:ahLst/>
              <a:cxnLst/>
              <a:rect l="l" t="t" r="r" b="b"/>
              <a:pathLst>
                <a:path w="111760" h="136525">
                  <a:moveTo>
                    <a:pt x="4418" y="0"/>
                  </a:moveTo>
                  <a:lnTo>
                    <a:pt x="0" y="136239"/>
                  </a:lnTo>
                  <a:lnTo>
                    <a:pt x="111641" y="58030"/>
                  </a:lnTo>
                  <a:lnTo>
                    <a:pt x="4418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>
              <a:extLst>
                <a:ext uri="{FF2B5EF4-FFF2-40B4-BE49-F238E27FC236}">
                  <a16:creationId xmlns:a16="http://schemas.microsoft.com/office/drawing/2014/main" id="{CD10C58B-93FB-4B1C-A3ED-8B16A694B9E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11363" y="2606323"/>
              <a:ext cx="512783" cy="719838"/>
            </a:xfrm>
            <a:prstGeom prst="rect">
              <a:avLst/>
            </a:prstGeom>
          </p:spPr>
        </p:pic>
      </p:grpSp>
      <p:grpSp>
        <p:nvGrpSpPr>
          <p:cNvPr id="62" name="object 62">
            <a:extLst>
              <a:ext uri="{FF2B5EF4-FFF2-40B4-BE49-F238E27FC236}">
                <a16:creationId xmlns:a16="http://schemas.microsoft.com/office/drawing/2014/main" id="{2591EE01-566F-4E97-900B-686320090EFB}"/>
              </a:ext>
            </a:extLst>
          </p:cNvPr>
          <p:cNvGrpSpPr/>
          <p:nvPr/>
        </p:nvGrpSpPr>
        <p:grpSpPr>
          <a:xfrm>
            <a:off x="8366849" y="3839267"/>
            <a:ext cx="2258060" cy="1774825"/>
            <a:chOff x="3051709" y="2654279"/>
            <a:chExt cx="2258060" cy="1774825"/>
          </a:xfrm>
        </p:grpSpPr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52BFE99E-E49F-4BB6-9F5D-C742C465DAA9}"/>
                </a:ext>
              </a:extLst>
            </p:cNvPr>
            <p:cNvSpPr/>
            <p:nvPr/>
          </p:nvSpPr>
          <p:spPr>
            <a:xfrm>
              <a:off x="4161570" y="3267144"/>
              <a:ext cx="503555" cy="509905"/>
            </a:xfrm>
            <a:custGeom>
              <a:avLst/>
              <a:gdLst/>
              <a:ahLst/>
              <a:cxnLst/>
              <a:rect l="l" t="t" r="r" b="b"/>
              <a:pathLst>
                <a:path w="503554" h="509904">
                  <a:moveTo>
                    <a:pt x="417014" y="0"/>
                  </a:moveTo>
                  <a:lnTo>
                    <a:pt x="86488" y="0"/>
                  </a:lnTo>
                  <a:lnTo>
                    <a:pt x="52830" y="6748"/>
                  </a:lnTo>
                  <a:lnTo>
                    <a:pt x="25338" y="25149"/>
                  </a:lnTo>
                  <a:lnTo>
                    <a:pt x="6799" y="52435"/>
                  </a:lnTo>
                  <a:lnTo>
                    <a:pt x="0" y="85839"/>
                  </a:lnTo>
                  <a:lnTo>
                    <a:pt x="0" y="423824"/>
                  </a:lnTo>
                  <a:lnTo>
                    <a:pt x="6799" y="457232"/>
                  </a:lnTo>
                  <a:lnTo>
                    <a:pt x="25338" y="484517"/>
                  </a:lnTo>
                  <a:lnTo>
                    <a:pt x="52830" y="502916"/>
                  </a:lnTo>
                  <a:lnTo>
                    <a:pt x="86488" y="509663"/>
                  </a:lnTo>
                  <a:lnTo>
                    <a:pt x="417014" y="509663"/>
                  </a:lnTo>
                  <a:lnTo>
                    <a:pt x="450658" y="502916"/>
                  </a:lnTo>
                  <a:lnTo>
                    <a:pt x="478100" y="484517"/>
                  </a:lnTo>
                  <a:lnTo>
                    <a:pt x="496585" y="457232"/>
                  </a:lnTo>
                  <a:lnTo>
                    <a:pt x="503359" y="423824"/>
                  </a:lnTo>
                  <a:lnTo>
                    <a:pt x="503359" y="85839"/>
                  </a:lnTo>
                  <a:lnTo>
                    <a:pt x="496585" y="52435"/>
                  </a:lnTo>
                  <a:lnTo>
                    <a:pt x="478100" y="25149"/>
                  </a:lnTo>
                  <a:lnTo>
                    <a:pt x="450658" y="6748"/>
                  </a:lnTo>
                  <a:lnTo>
                    <a:pt x="417014" y="0"/>
                  </a:lnTo>
                  <a:close/>
                </a:path>
              </a:pathLst>
            </a:custGeom>
            <a:solidFill>
              <a:srgbClr val="F58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>
              <a:extLst>
                <a:ext uri="{FF2B5EF4-FFF2-40B4-BE49-F238E27FC236}">
                  <a16:creationId xmlns:a16="http://schemas.microsoft.com/office/drawing/2014/main" id="{037D38BB-0D8D-445B-B9E7-11F0AEC3341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8584" y="3690969"/>
              <a:ext cx="86344" cy="115785"/>
            </a:xfrm>
            <a:prstGeom prst="rect">
              <a:avLst/>
            </a:prstGeom>
          </p:spPr>
        </p:pic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1364379B-1E2A-43CE-B6CD-FB2C10CA43DF}"/>
                </a:ext>
              </a:extLst>
            </p:cNvPr>
            <p:cNvSpPr/>
            <p:nvPr/>
          </p:nvSpPr>
          <p:spPr>
            <a:xfrm>
              <a:off x="4244486" y="3776808"/>
              <a:ext cx="335280" cy="30480"/>
            </a:xfrm>
            <a:custGeom>
              <a:avLst/>
              <a:gdLst/>
              <a:ahLst/>
              <a:cxnLst/>
              <a:rect l="l" t="t" r="r" b="b"/>
              <a:pathLst>
                <a:path w="335279" h="30479">
                  <a:moveTo>
                    <a:pt x="334698" y="0"/>
                  </a:moveTo>
                  <a:lnTo>
                    <a:pt x="0" y="0"/>
                  </a:lnTo>
                  <a:lnTo>
                    <a:pt x="0" y="29955"/>
                  </a:lnTo>
                  <a:lnTo>
                    <a:pt x="334698" y="29955"/>
                  </a:lnTo>
                  <a:lnTo>
                    <a:pt x="334698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>
              <a:extLst>
                <a:ext uri="{FF2B5EF4-FFF2-40B4-BE49-F238E27FC236}">
                  <a16:creationId xmlns:a16="http://schemas.microsoft.com/office/drawing/2014/main" id="{D4EE1C42-C7C2-41AC-B09F-850136E1927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61570" y="3690969"/>
              <a:ext cx="90059" cy="115785"/>
            </a:xfrm>
            <a:prstGeom prst="rect">
              <a:avLst/>
            </a:prstGeom>
          </p:spPr>
        </p:pic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705BD1BF-60CE-45D7-98B1-445262CF7475}"/>
                </a:ext>
              </a:extLst>
            </p:cNvPr>
            <p:cNvSpPr/>
            <p:nvPr/>
          </p:nvSpPr>
          <p:spPr>
            <a:xfrm>
              <a:off x="4799564" y="3267144"/>
              <a:ext cx="510540" cy="509905"/>
            </a:xfrm>
            <a:custGeom>
              <a:avLst/>
              <a:gdLst/>
              <a:ahLst/>
              <a:cxnLst/>
              <a:rect l="l" t="t" r="r" b="b"/>
              <a:pathLst>
                <a:path w="510539" h="509904">
                  <a:moveTo>
                    <a:pt x="422574" y="0"/>
                  </a:moveTo>
                  <a:lnTo>
                    <a:pt x="87640" y="0"/>
                  </a:lnTo>
                  <a:lnTo>
                    <a:pt x="53533" y="6748"/>
                  </a:lnTo>
                  <a:lnTo>
                    <a:pt x="25675" y="25149"/>
                  </a:lnTo>
                  <a:lnTo>
                    <a:pt x="6889" y="52435"/>
                  </a:lnTo>
                  <a:lnTo>
                    <a:pt x="0" y="85839"/>
                  </a:lnTo>
                  <a:lnTo>
                    <a:pt x="0" y="423824"/>
                  </a:lnTo>
                  <a:lnTo>
                    <a:pt x="6889" y="457232"/>
                  </a:lnTo>
                  <a:lnTo>
                    <a:pt x="25675" y="484517"/>
                  </a:lnTo>
                  <a:lnTo>
                    <a:pt x="53533" y="502916"/>
                  </a:lnTo>
                  <a:lnTo>
                    <a:pt x="87640" y="509663"/>
                  </a:lnTo>
                  <a:lnTo>
                    <a:pt x="422574" y="509663"/>
                  </a:lnTo>
                  <a:lnTo>
                    <a:pt x="456666" y="502916"/>
                  </a:lnTo>
                  <a:lnTo>
                    <a:pt x="484474" y="484517"/>
                  </a:lnTo>
                  <a:lnTo>
                    <a:pt x="503205" y="457232"/>
                  </a:lnTo>
                  <a:lnTo>
                    <a:pt x="510070" y="423824"/>
                  </a:lnTo>
                  <a:lnTo>
                    <a:pt x="510070" y="85839"/>
                  </a:lnTo>
                  <a:lnTo>
                    <a:pt x="503205" y="52435"/>
                  </a:lnTo>
                  <a:lnTo>
                    <a:pt x="484474" y="25149"/>
                  </a:lnTo>
                  <a:lnTo>
                    <a:pt x="456666" y="6748"/>
                  </a:lnTo>
                  <a:lnTo>
                    <a:pt x="422574" y="0"/>
                  </a:lnTo>
                  <a:close/>
                </a:path>
              </a:pathLst>
            </a:custGeom>
            <a:solidFill>
              <a:srgbClr val="F58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>
              <a:extLst>
                <a:ext uri="{FF2B5EF4-FFF2-40B4-BE49-F238E27FC236}">
                  <a16:creationId xmlns:a16="http://schemas.microsoft.com/office/drawing/2014/main" id="{FA3196C4-AA0D-4E7A-BB5E-3765FBC587E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2139" y="3690969"/>
              <a:ext cx="87495" cy="115785"/>
            </a:xfrm>
            <a:prstGeom prst="rect">
              <a:avLst/>
            </a:prstGeom>
          </p:spPr>
        </p:pic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33480BE9-F2C0-4874-95C1-2796FA554B7D}"/>
                </a:ext>
              </a:extLst>
            </p:cNvPr>
            <p:cNvSpPr/>
            <p:nvPr/>
          </p:nvSpPr>
          <p:spPr>
            <a:xfrm>
              <a:off x="4883585" y="3776808"/>
              <a:ext cx="339725" cy="30480"/>
            </a:xfrm>
            <a:custGeom>
              <a:avLst/>
              <a:gdLst/>
              <a:ahLst/>
              <a:cxnLst/>
              <a:rect l="l" t="t" r="r" b="b"/>
              <a:pathLst>
                <a:path w="339725" h="30479">
                  <a:moveTo>
                    <a:pt x="339162" y="0"/>
                  </a:moveTo>
                  <a:lnTo>
                    <a:pt x="0" y="0"/>
                  </a:lnTo>
                  <a:lnTo>
                    <a:pt x="0" y="29955"/>
                  </a:lnTo>
                  <a:lnTo>
                    <a:pt x="339162" y="29955"/>
                  </a:lnTo>
                  <a:lnTo>
                    <a:pt x="339162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>
              <a:extLst>
                <a:ext uri="{FF2B5EF4-FFF2-40B4-BE49-F238E27FC236}">
                  <a16:creationId xmlns:a16="http://schemas.microsoft.com/office/drawing/2014/main" id="{48198D3B-4137-4800-8F03-8E2A66BA7FD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99564" y="3690969"/>
              <a:ext cx="91259" cy="115785"/>
            </a:xfrm>
            <a:prstGeom prst="rect">
              <a:avLst/>
            </a:prstGeom>
          </p:spPr>
        </p:pic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655FBBB7-9CD5-4734-92CF-9C86B3993E02}"/>
                </a:ext>
              </a:extLst>
            </p:cNvPr>
            <p:cNvSpPr/>
            <p:nvPr/>
          </p:nvSpPr>
          <p:spPr>
            <a:xfrm>
              <a:off x="4161570" y="3889444"/>
              <a:ext cx="503555" cy="509905"/>
            </a:xfrm>
            <a:custGeom>
              <a:avLst/>
              <a:gdLst/>
              <a:ahLst/>
              <a:cxnLst/>
              <a:rect l="l" t="t" r="r" b="b"/>
              <a:pathLst>
                <a:path w="503554" h="509904">
                  <a:moveTo>
                    <a:pt x="417014" y="0"/>
                  </a:moveTo>
                  <a:lnTo>
                    <a:pt x="86488" y="0"/>
                  </a:lnTo>
                  <a:lnTo>
                    <a:pt x="52830" y="6748"/>
                  </a:lnTo>
                  <a:lnTo>
                    <a:pt x="25338" y="25149"/>
                  </a:lnTo>
                  <a:lnTo>
                    <a:pt x="6799" y="52435"/>
                  </a:lnTo>
                  <a:lnTo>
                    <a:pt x="0" y="85839"/>
                  </a:lnTo>
                  <a:lnTo>
                    <a:pt x="0" y="423824"/>
                  </a:lnTo>
                  <a:lnTo>
                    <a:pt x="6799" y="457232"/>
                  </a:lnTo>
                  <a:lnTo>
                    <a:pt x="25338" y="484517"/>
                  </a:lnTo>
                  <a:lnTo>
                    <a:pt x="52830" y="502916"/>
                  </a:lnTo>
                  <a:lnTo>
                    <a:pt x="86488" y="509663"/>
                  </a:lnTo>
                  <a:lnTo>
                    <a:pt x="417014" y="509663"/>
                  </a:lnTo>
                  <a:lnTo>
                    <a:pt x="450658" y="502916"/>
                  </a:lnTo>
                  <a:lnTo>
                    <a:pt x="478100" y="484517"/>
                  </a:lnTo>
                  <a:lnTo>
                    <a:pt x="496585" y="457232"/>
                  </a:lnTo>
                  <a:lnTo>
                    <a:pt x="503359" y="423824"/>
                  </a:lnTo>
                  <a:lnTo>
                    <a:pt x="503359" y="85839"/>
                  </a:lnTo>
                  <a:lnTo>
                    <a:pt x="496585" y="52435"/>
                  </a:lnTo>
                  <a:lnTo>
                    <a:pt x="478100" y="25149"/>
                  </a:lnTo>
                  <a:lnTo>
                    <a:pt x="450658" y="6748"/>
                  </a:lnTo>
                  <a:lnTo>
                    <a:pt x="417014" y="0"/>
                  </a:lnTo>
                  <a:close/>
                </a:path>
              </a:pathLst>
            </a:custGeom>
            <a:solidFill>
              <a:srgbClr val="F58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>
              <a:extLst>
                <a:ext uri="{FF2B5EF4-FFF2-40B4-BE49-F238E27FC236}">
                  <a16:creationId xmlns:a16="http://schemas.microsoft.com/office/drawing/2014/main" id="{D9119858-37E4-404F-8BED-B09806E4A342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8584" y="4313269"/>
              <a:ext cx="86344" cy="115785"/>
            </a:xfrm>
            <a:prstGeom prst="rect">
              <a:avLst/>
            </a:prstGeom>
          </p:spPr>
        </p:pic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9C870FF5-6788-4CDB-B3E8-DB7D01906FF2}"/>
                </a:ext>
              </a:extLst>
            </p:cNvPr>
            <p:cNvSpPr/>
            <p:nvPr/>
          </p:nvSpPr>
          <p:spPr>
            <a:xfrm>
              <a:off x="4244486" y="4399108"/>
              <a:ext cx="335280" cy="30480"/>
            </a:xfrm>
            <a:custGeom>
              <a:avLst/>
              <a:gdLst/>
              <a:ahLst/>
              <a:cxnLst/>
              <a:rect l="l" t="t" r="r" b="b"/>
              <a:pathLst>
                <a:path w="335279" h="30479">
                  <a:moveTo>
                    <a:pt x="334698" y="0"/>
                  </a:moveTo>
                  <a:lnTo>
                    <a:pt x="0" y="0"/>
                  </a:lnTo>
                  <a:lnTo>
                    <a:pt x="0" y="29956"/>
                  </a:lnTo>
                  <a:lnTo>
                    <a:pt x="334698" y="29956"/>
                  </a:lnTo>
                  <a:lnTo>
                    <a:pt x="334698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>
              <a:extLst>
                <a:ext uri="{FF2B5EF4-FFF2-40B4-BE49-F238E27FC236}">
                  <a16:creationId xmlns:a16="http://schemas.microsoft.com/office/drawing/2014/main" id="{2A719B57-9476-4B4F-88E9-850FC90D2CA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61570" y="4313269"/>
              <a:ext cx="90059" cy="115785"/>
            </a:xfrm>
            <a:prstGeom prst="rect">
              <a:avLst/>
            </a:prstGeom>
          </p:spPr>
        </p:pic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8C1291B2-36ED-4015-ACDF-1737A3988D35}"/>
                </a:ext>
              </a:extLst>
            </p:cNvPr>
            <p:cNvSpPr/>
            <p:nvPr/>
          </p:nvSpPr>
          <p:spPr>
            <a:xfrm>
              <a:off x="4799564" y="3889444"/>
              <a:ext cx="510540" cy="509905"/>
            </a:xfrm>
            <a:custGeom>
              <a:avLst/>
              <a:gdLst/>
              <a:ahLst/>
              <a:cxnLst/>
              <a:rect l="l" t="t" r="r" b="b"/>
              <a:pathLst>
                <a:path w="510539" h="509904">
                  <a:moveTo>
                    <a:pt x="422574" y="0"/>
                  </a:moveTo>
                  <a:lnTo>
                    <a:pt x="87640" y="0"/>
                  </a:lnTo>
                  <a:lnTo>
                    <a:pt x="53533" y="6748"/>
                  </a:lnTo>
                  <a:lnTo>
                    <a:pt x="25675" y="25149"/>
                  </a:lnTo>
                  <a:lnTo>
                    <a:pt x="6889" y="52435"/>
                  </a:lnTo>
                  <a:lnTo>
                    <a:pt x="0" y="85839"/>
                  </a:lnTo>
                  <a:lnTo>
                    <a:pt x="0" y="423824"/>
                  </a:lnTo>
                  <a:lnTo>
                    <a:pt x="6889" y="457232"/>
                  </a:lnTo>
                  <a:lnTo>
                    <a:pt x="25675" y="484517"/>
                  </a:lnTo>
                  <a:lnTo>
                    <a:pt x="53533" y="502916"/>
                  </a:lnTo>
                  <a:lnTo>
                    <a:pt x="87640" y="509663"/>
                  </a:lnTo>
                  <a:lnTo>
                    <a:pt x="422574" y="509663"/>
                  </a:lnTo>
                  <a:lnTo>
                    <a:pt x="456666" y="502916"/>
                  </a:lnTo>
                  <a:lnTo>
                    <a:pt x="484474" y="484517"/>
                  </a:lnTo>
                  <a:lnTo>
                    <a:pt x="503205" y="457232"/>
                  </a:lnTo>
                  <a:lnTo>
                    <a:pt x="510070" y="423824"/>
                  </a:lnTo>
                  <a:lnTo>
                    <a:pt x="510070" y="85839"/>
                  </a:lnTo>
                  <a:lnTo>
                    <a:pt x="503205" y="52435"/>
                  </a:lnTo>
                  <a:lnTo>
                    <a:pt x="484474" y="25149"/>
                  </a:lnTo>
                  <a:lnTo>
                    <a:pt x="456666" y="6748"/>
                  </a:lnTo>
                  <a:lnTo>
                    <a:pt x="422574" y="0"/>
                  </a:lnTo>
                  <a:close/>
                </a:path>
              </a:pathLst>
            </a:custGeom>
            <a:solidFill>
              <a:srgbClr val="F585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>
              <a:extLst>
                <a:ext uri="{FF2B5EF4-FFF2-40B4-BE49-F238E27FC236}">
                  <a16:creationId xmlns:a16="http://schemas.microsoft.com/office/drawing/2014/main" id="{C9F0A3BD-7B3C-45A1-9D12-0DC6BE4AE42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2139" y="4313269"/>
              <a:ext cx="87495" cy="115785"/>
            </a:xfrm>
            <a:prstGeom prst="rect">
              <a:avLst/>
            </a:prstGeom>
          </p:spPr>
        </p:pic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A26C77A2-D8A3-4D45-8E5A-4E18C99E8D74}"/>
                </a:ext>
              </a:extLst>
            </p:cNvPr>
            <p:cNvSpPr/>
            <p:nvPr/>
          </p:nvSpPr>
          <p:spPr>
            <a:xfrm>
              <a:off x="4883585" y="4399108"/>
              <a:ext cx="339725" cy="30480"/>
            </a:xfrm>
            <a:custGeom>
              <a:avLst/>
              <a:gdLst/>
              <a:ahLst/>
              <a:cxnLst/>
              <a:rect l="l" t="t" r="r" b="b"/>
              <a:pathLst>
                <a:path w="339725" h="30479">
                  <a:moveTo>
                    <a:pt x="339162" y="0"/>
                  </a:moveTo>
                  <a:lnTo>
                    <a:pt x="0" y="0"/>
                  </a:lnTo>
                  <a:lnTo>
                    <a:pt x="0" y="29956"/>
                  </a:lnTo>
                  <a:lnTo>
                    <a:pt x="339162" y="29956"/>
                  </a:lnTo>
                  <a:lnTo>
                    <a:pt x="339162" y="0"/>
                  </a:lnTo>
                  <a:close/>
                </a:path>
              </a:pathLst>
            </a:custGeom>
            <a:solidFill>
              <a:srgbClr val="9D5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>
              <a:extLst>
                <a:ext uri="{FF2B5EF4-FFF2-40B4-BE49-F238E27FC236}">
                  <a16:creationId xmlns:a16="http://schemas.microsoft.com/office/drawing/2014/main" id="{03EFE73A-EC6A-451F-B10D-A1701C0033B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99564" y="4313269"/>
              <a:ext cx="91259" cy="115785"/>
            </a:xfrm>
            <a:prstGeom prst="rect">
              <a:avLst/>
            </a:prstGeom>
          </p:spPr>
        </p:pic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A32DF7AE-EB22-41B3-8042-B71B6CEB8D02}"/>
                </a:ext>
              </a:extLst>
            </p:cNvPr>
            <p:cNvSpPr/>
            <p:nvPr/>
          </p:nvSpPr>
          <p:spPr>
            <a:xfrm>
              <a:off x="3064409" y="2666979"/>
              <a:ext cx="250825" cy="462915"/>
            </a:xfrm>
            <a:custGeom>
              <a:avLst/>
              <a:gdLst/>
              <a:ahLst/>
              <a:cxnLst/>
              <a:rect l="l" t="t" r="r" b="b"/>
              <a:pathLst>
                <a:path w="250825" h="462914">
                  <a:moveTo>
                    <a:pt x="250290" y="0"/>
                  </a:moveTo>
                  <a:lnTo>
                    <a:pt x="6044" y="451300"/>
                  </a:lnTo>
                  <a:lnTo>
                    <a:pt x="0" y="462469"/>
                  </a:lnTo>
                </a:path>
              </a:pathLst>
            </a:cu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BD45CB90-3E74-4418-AF5C-2EAE7999C6E9}"/>
                </a:ext>
              </a:extLst>
            </p:cNvPr>
            <p:cNvSpPr/>
            <p:nvPr/>
          </p:nvSpPr>
          <p:spPr>
            <a:xfrm>
              <a:off x="3416618" y="2666979"/>
              <a:ext cx="250825" cy="462915"/>
            </a:xfrm>
            <a:custGeom>
              <a:avLst/>
              <a:gdLst/>
              <a:ahLst/>
              <a:cxnLst/>
              <a:rect l="l" t="t" r="r" b="b"/>
              <a:pathLst>
                <a:path w="250825" h="462914">
                  <a:moveTo>
                    <a:pt x="0" y="0"/>
                  </a:moveTo>
                  <a:lnTo>
                    <a:pt x="244245" y="451300"/>
                  </a:lnTo>
                  <a:lnTo>
                    <a:pt x="250290" y="462469"/>
                  </a:lnTo>
                </a:path>
              </a:pathLst>
            </a:custGeom>
            <a:solidFill>
              <a:schemeClr val="bg2">
                <a:lumMod val="25000"/>
              </a:schemeClr>
            </a:solidFill>
            <a:ln w="25400">
              <a:solidFill>
                <a:schemeClr val="bg2">
                  <a:lumMod val="2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509AB023-667B-498A-8239-2A70CCF7833E}"/>
                </a:ext>
              </a:extLst>
            </p:cNvPr>
            <p:cNvSpPr/>
            <p:nvPr/>
          </p:nvSpPr>
          <p:spPr>
            <a:xfrm>
              <a:off x="3607252" y="3089264"/>
              <a:ext cx="111760" cy="136525"/>
            </a:xfrm>
            <a:custGeom>
              <a:avLst/>
              <a:gdLst/>
              <a:ahLst/>
              <a:cxnLst/>
              <a:rect l="l" t="t" r="r" b="b"/>
              <a:pathLst>
                <a:path w="111760" h="136525">
                  <a:moveTo>
                    <a:pt x="107223" y="0"/>
                  </a:moveTo>
                  <a:lnTo>
                    <a:pt x="0" y="58030"/>
                  </a:lnTo>
                  <a:lnTo>
                    <a:pt x="111641" y="136239"/>
                  </a:lnTo>
                  <a:lnTo>
                    <a:pt x="10722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8958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66C1-F889-46D6-834F-00DFD98D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EMR Cluster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940A6-CE6E-4C55-AF0E-28C0ADD8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The central component of Amazon EMR is the </a:t>
            </a:r>
            <a:r>
              <a:rPr lang="en-US" b="1" dirty="0"/>
              <a:t>cluster</a:t>
            </a:r>
          </a:p>
          <a:p>
            <a:pPr lvl="1"/>
            <a:r>
              <a:rPr lang="en-US" dirty="0"/>
              <a:t>A collection of </a:t>
            </a:r>
            <a:r>
              <a:rPr lang="en-US" b="1" dirty="0"/>
              <a:t>Amazon Elastic Compute Cloud (Amazon EC2)</a:t>
            </a:r>
            <a:r>
              <a:rPr lang="en-US" dirty="0"/>
              <a:t> instances</a:t>
            </a:r>
          </a:p>
          <a:p>
            <a:pPr lvl="1"/>
            <a:r>
              <a:rPr lang="en-US" dirty="0"/>
              <a:t>Each instance is called a </a:t>
            </a:r>
            <a:r>
              <a:rPr lang="en-US" b="1" dirty="0"/>
              <a:t>node</a:t>
            </a: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b="1" dirty="0"/>
              <a:t>node type </a:t>
            </a:r>
            <a:r>
              <a:rPr lang="en-US" dirty="0"/>
              <a:t>identifies the role within the cluster </a:t>
            </a:r>
          </a:p>
          <a:p>
            <a:pPr lvl="1"/>
            <a:r>
              <a:rPr lang="en-US" b="1" dirty="0"/>
              <a:t>Master</a:t>
            </a:r>
            <a:r>
              <a:rPr lang="en-US" dirty="0"/>
              <a:t> node coordinates the distribution of data and tasks among other nodes</a:t>
            </a:r>
          </a:p>
          <a:p>
            <a:pPr lvl="2"/>
            <a:r>
              <a:rPr lang="en-US" dirty="0"/>
              <a:t>Every cluster has (at least) a master node</a:t>
            </a:r>
          </a:p>
          <a:p>
            <a:pPr lvl="2"/>
            <a:r>
              <a:rPr lang="en-US" dirty="0"/>
              <a:t>Always active</a:t>
            </a:r>
          </a:p>
          <a:p>
            <a:pPr lvl="1"/>
            <a:r>
              <a:rPr lang="en-US" b="1" dirty="0"/>
              <a:t>Core</a:t>
            </a:r>
            <a:r>
              <a:rPr lang="en-US" dirty="0"/>
              <a:t> node runs tasks and store data in the Hadoop Distributed File System (HDFS) </a:t>
            </a:r>
          </a:p>
          <a:p>
            <a:pPr lvl="2"/>
            <a:r>
              <a:rPr lang="en-US" dirty="0"/>
              <a:t>Multi-node clusters have at least one core node</a:t>
            </a:r>
          </a:p>
          <a:p>
            <a:pPr lvl="2"/>
            <a:r>
              <a:rPr lang="en-US" dirty="0"/>
              <a:t>Always active, contains the data node daemon</a:t>
            </a:r>
          </a:p>
          <a:p>
            <a:pPr lvl="1"/>
            <a:r>
              <a:rPr lang="en-US" b="1" dirty="0"/>
              <a:t>Task</a:t>
            </a:r>
            <a:r>
              <a:rPr lang="en-US" dirty="0"/>
              <a:t> node only runs tasks</a:t>
            </a:r>
          </a:p>
          <a:p>
            <a:pPr lvl="2"/>
            <a:r>
              <a:rPr lang="en-US" dirty="0"/>
              <a:t>Task nodes are optional</a:t>
            </a:r>
          </a:p>
          <a:p>
            <a:pPr lvl="2"/>
            <a:r>
              <a:rPr lang="en-US" dirty="0"/>
              <a:t>Decoupling processing and storage, we lose data locality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55EAA-7259-496B-8785-BC948F04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BA359-3E16-4917-9390-37E7AD6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602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Instance</a:t>
            </a:r>
          </a:p>
          <a:p>
            <a:pPr lvl="1"/>
            <a:r>
              <a:rPr lang="en-US" dirty="0"/>
              <a:t>Pay for compute capacity by the hour (minimum of 60 seconds)</a:t>
            </a:r>
          </a:p>
          <a:p>
            <a:pPr lvl="1"/>
            <a:r>
              <a:rPr lang="en-US" dirty="0"/>
              <a:t>No long-term commitments</a:t>
            </a:r>
          </a:p>
          <a:p>
            <a:r>
              <a:rPr lang="en-US" dirty="0"/>
              <a:t>Spot Instance</a:t>
            </a:r>
          </a:p>
          <a:p>
            <a:pPr lvl="1"/>
            <a:r>
              <a:rPr lang="en-US" dirty="0"/>
              <a:t>Unused EC2 instance that is available for less than the on-demand price</a:t>
            </a:r>
          </a:p>
          <a:p>
            <a:pPr lvl="1"/>
            <a:r>
              <a:rPr lang="en-US" dirty="0"/>
              <a:t>Hourly price is called </a:t>
            </a:r>
            <a:r>
              <a:rPr lang="en-US" i="1" dirty="0"/>
              <a:t>spot price</a:t>
            </a:r>
          </a:p>
          <a:p>
            <a:pPr lvl="2"/>
            <a:r>
              <a:rPr lang="en-US" dirty="0"/>
              <a:t>Adjusted based on long-term supply and demand for spot instances</a:t>
            </a:r>
          </a:p>
          <a:p>
            <a:pPr lvl="1"/>
            <a:r>
              <a:rPr lang="en-US" dirty="0"/>
              <a:t>Run the instance when capacity is available and price is below threshold</a:t>
            </a:r>
          </a:p>
          <a:p>
            <a:pPr lvl="2"/>
            <a:r>
              <a:rPr lang="en-US" dirty="0"/>
              <a:t>When data-center resources are low, spot instances are dropped</a:t>
            </a:r>
          </a:p>
          <a:p>
            <a:pPr lvl="2"/>
            <a:r>
              <a:rPr lang="en-US" dirty="0"/>
              <a:t>Mainly suitable for batch workloads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25</a:t>
            </a:fld>
            <a:endParaRPr lang="it-IT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5B8911-3122-4DB2-8363-BD2AD152E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https://aws.amazon.com/ec2/pricing/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Spot Instance cost strategies</a:t>
            </a:r>
          </a:p>
          <a:p>
            <a:endParaRPr lang="en-US" dirty="0"/>
          </a:p>
          <a:p>
            <a:r>
              <a:rPr lang="en-US" dirty="0"/>
              <a:t>Capacity-optimized strategy</a:t>
            </a:r>
          </a:p>
          <a:p>
            <a:pPr lvl="1"/>
            <a:r>
              <a:rPr lang="en-US" dirty="0"/>
              <a:t>Allocated instances into the most available pools</a:t>
            </a:r>
          </a:p>
          <a:p>
            <a:pPr lvl="1"/>
            <a:r>
              <a:rPr lang="en-US" dirty="0"/>
              <a:t>Look at real-time capacity data, predict which are the most available</a:t>
            </a:r>
          </a:p>
          <a:p>
            <a:pPr lvl="1"/>
            <a:r>
              <a:rPr lang="en-US" dirty="0"/>
              <a:t>Works well for workloads such as big data and analytics</a:t>
            </a:r>
          </a:p>
          <a:p>
            <a:pPr lvl="1"/>
            <a:r>
              <a:rPr lang="en-US" dirty="0"/>
              <a:t>Works well when we have high cost of interruption</a:t>
            </a:r>
          </a:p>
          <a:p>
            <a:r>
              <a:rPr lang="en-US" dirty="0"/>
              <a:t>Lowest-price strategy</a:t>
            </a:r>
          </a:p>
          <a:p>
            <a:pPr lvl="1"/>
            <a:r>
              <a:rPr lang="en-US" dirty="0"/>
              <a:t>Allocates instances in pools with lowest price at time of fulfillment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51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1859-861C-43E8-AF69-3318DE36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Creating</a:t>
            </a:r>
            <a:r>
              <a:rPr lang="it-IT" dirty="0"/>
              <a:t> the cluster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659A7-56C2-4185-9768-364FB977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2B8C-A1C1-4053-A6D1-E731FC37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27</a:t>
            </a:fld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5CA7C-04BC-4D1E-BD42-92562BF5C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5" t="14293" r="64658" b="47050"/>
          <a:stretch/>
        </p:blipFill>
        <p:spPr>
          <a:xfrm>
            <a:off x="1905000" y="1690688"/>
            <a:ext cx="5207000" cy="1988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716780-AD10-4012-912F-1EE8B670E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14293" r="67250" b="47050"/>
          <a:stretch/>
        </p:blipFill>
        <p:spPr>
          <a:xfrm>
            <a:off x="3246120" y="3830781"/>
            <a:ext cx="5207000" cy="2187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998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F519-8F5E-40DF-ADF7-69A18D4C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EMR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CFFF83-4F03-4ADE-ACBB-A12EE682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to launch </a:t>
            </a:r>
            <a:r>
              <a:rPr lang="en-US" b="1" dirty="0"/>
              <a:t>master</a:t>
            </a:r>
            <a:r>
              <a:rPr lang="en-US" dirty="0"/>
              <a:t>, </a:t>
            </a:r>
            <a:r>
              <a:rPr lang="en-US" b="1" dirty="0"/>
              <a:t>core</a:t>
            </a:r>
            <a:r>
              <a:rPr lang="en-US" dirty="0"/>
              <a:t>, or </a:t>
            </a:r>
            <a:r>
              <a:rPr lang="en-US" b="1" dirty="0"/>
              <a:t>task</a:t>
            </a:r>
            <a:r>
              <a:rPr lang="en-US" dirty="0"/>
              <a:t> on Spot Instances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master</a:t>
            </a:r>
            <a:r>
              <a:rPr lang="en-US" dirty="0"/>
              <a:t> node controls the cluster</a:t>
            </a:r>
          </a:p>
          <a:p>
            <a:pPr lvl="2"/>
            <a:r>
              <a:rPr lang="en-US" dirty="0"/>
              <a:t>When terminated, the cluster ends</a:t>
            </a:r>
          </a:p>
          <a:p>
            <a:pPr lvl="2"/>
            <a:r>
              <a:rPr lang="en-US" dirty="0"/>
              <a:t>Use </a:t>
            </a:r>
            <a:r>
              <a:rPr lang="en-US" i="1" dirty="0"/>
              <a:t>spot instances</a:t>
            </a:r>
            <a:r>
              <a:rPr lang="en-US" dirty="0"/>
              <a:t> if you are running a cluster where sudden termination is acceptable</a:t>
            </a:r>
          </a:p>
          <a:p>
            <a:pPr lvl="1"/>
            <a:r>
              <a:rPr lang="en-US" b="1" dirty="0"/>
              <a:t>Core </a:t>
            </a:r>
            <a:r>
              <a:rPr lang="en-US" dirty="0"/>
              <a:t>nodes process data and store information using HDFS</a:t>
            </a:r>
          </a:p>
          <a:p>
            <a:pPr lvl="2"/>
            <a:r>
              <a:rPr lang="en-US" dirty="0"/>
              <a:t>When terminated, data is lost</a:t>
            </a:r>
          </a:p>
          <a:p>
            <a:pPr lvl="2"/>
            <a:r>
              <a:rPr lang="en-US" dirty="0"/>
              <a:t>Use </a:t>
            </a:r>
            <a:r>
              <a:rPr lang="en-US" i="1" dirty="0"/>
              <a:t>spot instances</a:t>
            </a:r>
            <a:r>
              <a:rPr lang="en-US" dirty="0"/>
              <a:t> when partial HDFS data loss is tolerable</a:t>
            </a:r>
          </a:p>
          <a:p>
            <a:pPr lvl="1"/>
            <a:r>
              <a:rPr lang="en-US" b="1" dirty="0"/>
              <a:t>Task </a:t>
            </a:r>
            <a:r>
              <a:rPr lang="en-US" dirty="0"/>
              <a:t>nodes process data but do not hold persistent data in HDFS</a:t>
            </a:r>
          </a:p>
          <a:p>
            <a:pPr lvl="2"/>
            <a:r>
              <a:rPr lang="en-US" dirty="0"/>
              <a:t>When terminated, computational capacity is lost</a:t>
            </a:r>
          </a:p>
          <a:p>
            <a:pPr lvl="2"/>
            <a:r>
              <a:rPr lang="en-US" dirty="0"/>
              <a:t>The effect of spot instances on the cluster is "minimal"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C5EDD-5095-4812-AF9C-7F7A88EC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2754D-9453-40FD-B8BC-B7ACB99D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28</a:t>
            </a:fld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3E1-5DA7-46FC-85E0-CECE9E10290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https://docs.aws.amazon.com/emr/latest/ManagementGuide/emr-plan-instances-guidelines.html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240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99A4-322D-43B1-BAB6-7E3ED09A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EMR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3D0461-7294-4067-89FC-52E8D773F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65398"/>
            <a:ext cx="10515600" cy="2220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2F360-EA12-4CAE-ADCC-8B96727C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F9D9F-8BC2-4C2B-9C67-9756B0EC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29</a:t>
            </a:fld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51D7-22DB-4DB1-BC69-2EE6739760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1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Reference </a:t>
            </a:r>
            <a:r>
              <a:rPr lang="it-IT" dirty="0" err="1"/>
              <a:t>architecture</a:t>
            </a:r>
            <a:endParaRPr lang="it-IT" dirty="0"/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</a:t>
            </a:fld>
            <a:endParaRPr lang="it-IT"/>
          </a:p>
        </p:txBody>
      </p:sp>
      <p:pic>
        <p:nvPicPr>
          <p:cNvPr id="13" name="Segnaposto contenuto 6">
            <a:extLst>
              <a:ext uri="{FF2B5EF4-FFF2-40B4-BE49-F238E27FC236}">
                <a16:creationId xmlns:a16="http://schemas.microsoft.com/office/drawing/2014/main" id="{3F4E3070-03F3-4415-ADB6-3C2108FDDE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73" y="1825625"/>
            <a:ext cx="34792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23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9F6F-2E55-417F-A94F-BE5C1BB1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Add</a:t>
            </a:r>
            <a:r>
              <a:rPr lang="it-IT" dirty="0"/>
              <a:t> some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AF31-2BC1-4BEC-B319-E728B84AC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EMR provides two main file systems</a:t>
            </a:r>
          </a:p>
          <a:p>
            <a:pPr lvl="1"/>
            <a:r>
              <a:rPr lang="en-US" b="1" dirty="0"/>
              <a:t>HDFS</a:t>
            </a:r>
            <a:r>
              <a:rPr lang="en-US" dirty="0"/>
              <a:t> and </a:t>
            </a:r>
            <a:r>
              <a:rPr lang="en-US" b="1" dirty="0"/>
              <a:t>EMRFS</a:t>
            </a:r>
            <a:r>
              <a:rPr lang="en-US" dirty="0"/>
              <a:t>, specify which file system to use by the prefix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hdfs://path (or just `path`)</a:t>
            </a:r>
          </a:p>
          <a:p>
            <a:pPr lvl="2"/>
            <a:r>
              <a:rPr lang="en-US" dirty="0"/>
              <a:t>HDFS is used by the master and core nodes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AWS EBS volume storage is used for HDFS data</a:t>
            </a:r>
          </a:p>
          <a:p>
            <a:pPr lvl="2"/>
            <a:r>
              <a:rPr lang="en-US" dirty="0"/>
              <a:t>Is fast, best used for caching the results produced by intermediate job-flow steps, </a:t>
            </a:r>
            <a:r>
              <a:rPr lang="en-US" dirty="0">
                <a:solidFill>
                  <a:srgbClr val="FF0000"/>
                </a:solidFill>
              </a:rPr>
              <a:t>why?</a:t>
            </a:r>
          </a:p>
          <a:p>
            <a:pPr lvl="2"/>
            <a:r>
              <a:rPr lang="en-US" dirty="0"/>
              <a:t>It’s ephemeral storage which is reclaimed when the cluster ends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s3://DOC-EXAMPLE-BUCKET1/path </a:t>
            </a:r>
            <a:r>
              <a:rPr lang="en-US" dirty="0"/>
              <a:t>(EMRFS)</a:t>
            </a:r>
          </a:p>
          <a:p>
            <a:pPr lvl="2"/>
            <a:r>
              <a:rPr lang="en-US" dirty="0"/>
              <a:t>An implementation of the Hadoop file system atop Amazon S3</a:t>
            </a:r>
          </a:p>
          <a:p>
            <a:pPr lvl="2"/>
            <a:r>
              <a:rPr lang="en-US" dirty="0"/>
              <a:t>We can avoid EBS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3C9D5-4EB5-45CF-ACB5-3F18084E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786F4-D117-41EB-BCF4-A6CBE76A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30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B3BC6-50C7-4CB8-B6BD-A4248C1089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https://docs.aws.amazon.com/emr/latest/ManagementGuide/emr-plan-storage.html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8264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Migrating cluster to EMR: 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endParaRPr lang="en-US" dirty="0"/>
          </a:p>
          <a:p>
            <a:r>
              <a:rPr lang="en-US" dirty="0"/>
              <a:t>Given the software requirements, we need</a:t>
            </a:r>
          </a:p>
          <a:p>
            <a:pPr lvl="1"/>
            <a:r>
              <a:rPr lang="en-US" dirty="0"/>
              <a:t>(At least) 1 x Master Node (to manage the cluster)</a:t>
            </a:r>
            <a:br>
              <a:rPr lang="en-US" dirty="0"/>
            </a:br>
            <a:r>
              <a:rPr lang="en-US" dirty="0"/>
              <a:t>(At least) 1 x Core node (with HDFS/EBS)</a:t>
            </a:r>
          </a:p>
          <a:p>
            <a:pPr lvl="1"/>
            <a:r>
              <a:rPr lang="en-US" dirty="0"/>
              <a:t>4 x Task Nodes (to compute)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31</a:t>
            </a:fld>
            <a:endParaRPr lang="it-IT"/>
          </a:p>
        </p:txBody>
      </p:sp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7A2B8EDD-28C4-4630-BF9E-13F69022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34517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-25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2356€/year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€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9A829A3-32E3-4529-A934-09F63032BDFB}"/>
              </a:ext>
            </a:extLst>
          </p:cNvPr>
          <p:cNvSpPr/>
          <p:nvPr/>
        </p:nvSpPr>
        <p:spPr>
          <a:xfrm>
            <a:off x="9347019" y="3939528"/>
            <a:ext cx="2663075" cy="900664"/>
          </a:xfrm>
          <a:custGeom>
            <a:avLst/>
            <a:gdLst>
              <a:gd name="connsiteX0" fmla="*/ -143 w 2663075"/>
              <a:gd name="connsiteY0" fmla="*/ -164 h 900664"/>
              <a:gd name="connsiteX1" fmla="*/ 2662933 w 2663075"/>
              <a:gd name="connsiteY1" fmla="*/ -164 h 900664"/>
              <a:gd name="connsiteX2" fmla="*/ 2662933 w 2663075"/>
              <a:gd name="connsiteY2" fmla="*/ 900500 h 900664"/>
              <a:gd name="connsiteX3" fmla="*/ -143 w 2663075"/>
              <a:gd name="connsiteY3" fmla="*/ 900500 h 90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075" h="900664">
                <a:moveTo>
                  <a:pt x="-143" y="-164"/>
                </a:moveTo>
                <a:lnTo>
                  <a:pt x="2662933" y="-164"/>
                </a:lnTo>
                <a:lnTo>
                  <a:pt x="2662933" y="900500"/>
                </a:lnTo>
                <a:lnTo>
                  <a:pt x="-143" y="900500"/>
                </a:lnTo>
                <a:close/>
              </a:path>
            </a:pathLst>
          </a:custGeom>
          <a:solidFill>
            <a:srgbClr val="C9C9C9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DC7AD-3E55-450F-B78C-882E38E02F0E}"/>
              </a:ext>
            </a:extLst>
          </p:cNvPr>
          <p:cNvSpPr txBox="1"/>
          <p:nvPr/>
        </p:nvSpPr>
        <p:spPr>
          <a:xfrm>
            <a:off x="9255835" y="3904927"/>
            <a:ext cx="1233655" cy="21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19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Weather 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CDF2F5-54EC-4F80-BFDE-3BC8F73D5D5B}"/>
              </a:ext>
            </a:extLst>
          </p:cNvPr>
          <p:cNvSpPr txBox="1"/>
          <p:nvPr/>
        </p:nvSpPr>
        <p:spPr>
          <a:xfrm>
            <a:off x="9522699" y="4043918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662145-A43C-4CEC-A8F4-EF3438E06377}"/>
              </a:ext>
            </a:extLst>
          </p:cNvPr>
          <p:cNvSpPr txBox="1"/>
          <p:nvPr/>
        </p:nvSpPr>
        <p:spPr>
          <a:xfrm>
            <a:off x="9585708" y="4043918"/>
            <a:ext cx="738845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Resources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0BC771-F15F-41EB-B0C5-731CCB18CEE2}"/>
              </a:ext>
            </a:extLst>
          </p:cNvPr>
          <p:cNvSpPr txBox="1"/>
          <p:nvPr/>
        </p:nvSpPr>
        <p:spPr>
          <a:xfrm>
            <a:off x="10114802" y="4043918"/>
            <a:ext cx="210678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38776-657E-48CB-83E3-88B4C6B12DC0}"/>
              </a:ext>
            </a:extLst>
          </p:cNvPr>
          <p:cNvSpPr txBox="1"/>
          <p:nvPr/>
        </p:nvSpPr>
        <p:spPr>
          <a:xfrm>
            <a:off x="9789562" y="4166231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1D3DE-0E8A-4F51-BCE8-96FFBBAF6B53}"/>
              </a:ext>
            </a:extLst>
          </p:cNvPr>
          <p:cNvSpPr txBox="1"/>
          <p:nvPr/>
        </p:nvSpPr>
        <p:spPr>
          <a:xfrm>
            <a:off x="9852570" y="4166231"/>
            <a:ext cx="2223274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2 Executors (1 core and 500MB RAM each)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1E320-94B5-4CEB-916A-270329837C54}"/>
              </a:ext>
            </a:extLst>
          </p:cNvPr>
          <p:cNvSpPr txBox="1"/>
          <p:nvPr/>
        </p:nvSpPr>
        <p:spPr>
          <a:xfrm>
            <a:off x="9789562" y="4294103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A717C-AE34-4B86-8121-D0F20D89AD94}"/>
              </a:ext>
            </a:extLst>
          </p:cNvPr>
          <p:cNvSpPr txBox="1"/>
          <p:nvPr/>
        </p:nvSpPr>
        <p:spPr>
          <a:xfrm>
            <a:off x="9852570" y="4294103"/>
            <a:ext cx="1561674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Driver (1 core and 1GB RAM)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7783B9-6451-4313-B3A8-23A5F291E5B1}"/>
              </a:ext>
            </a:extLst>
          </p:cNvPr>
          <p:cNvGrpSpPr/>
          <p:nvPr/>
        </p:nvGrpSpPr>
        <p:grpSpPr>
          <a:xfrm>
            <a:off x="9522699" y="4529630"/>
            <a:ext cx="1611672" cy="208192"/>
            <a:chOff x="8860844" y="4216119"/>
            <a:chExt cx="1611672" cy="20819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525E0D-99AC-42BD-9EE1-8EA427F85B6B}"/>
                </a:ext>
              </a:extLst>
            </p:cNvPr>
            <p:cNvSpPr txBox="1"/>
            <p:nvPr/>
          </p:nvSpPr>
          <p:spPr>
            <a:xfrm>
              <a:off x="8860844" y="4216119"/>
              <a:ext cx="216237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B7BD7A-138A-4FDD-8064-559944F6DEF3}"/>
                </a:ext>
              </a:extLst>
            </p:cNvPr>
            <p:cNvSpPr txBox="1"/>
            <p:nvPr/>
          </p:nvSpPr>
          <p:spPr>
            <a:xfrm>
              <a:off x="8923853" y="4216119"/>
              <a:ext cx="538698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b="1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Timing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6AD1215-D0FA-42A6-B31C-33257BAF893D}"/>
                </a:ext>
              </a:extLst>
            </p:cNvPr>
            <p:cNvSpPr txBox="1"/>
            <p:nvPr/>
          </p:nvSpPr>
          <p:spPr>
            <a:xfrm>
              <a:off x="9261100" y="4216119"/>
              <a:ext cx="1211416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 0.5 m/core (1m total)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C60EB-C3A5-45C3-B94B-0E63AA7C91D9}"/>
              </a:ext>
            </a:extLst>
          </p:cNvPr>
          <p:cNvGrpSpPr/>
          <p:nvPr/>
        </p:nvGrpSpPr>
        <p:grpSpPr>
          <a:xfrm>
            <a:off x="9522699" y="4408102"/>
            <a:ext cx="1518125" cy="208192"/>
            <a:chOff x="8860844" y="4887068"/>
            <a:chExt cx="1518125" cy="2081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219646-B02F-45B8-B47C-0EB055296EED}"/>
                </a:ext>
              </a:extLst>
            </p:cNvPr>
            <p:cNvSpPr txBox="1"/>
            <p:nvPr/>
          </p:nvSpPr>
          <p:spPr>
            <a:xfrm>
              <a:off x="8860844" y="4887068"/>
              <a:ext cx="216237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FD0D9C-86AB-42CD-BDC4-250FC8D0FE04}"/>
                </a:ext>
              </a:extLst>
            </p:cNvPr>
            <p:cNvSpPr txBox="1"/>
            <p:nvPr/>
          </p:nvSpPr>
          <p:spPr>
            <a:xfrm>
              <a:off x="8923853" y="4887068"/>
              <a:ext cx="738845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b="1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Frequency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6D52EC-2F12-4723-B87C-CD48111CC882}"/>
                </a:ext>
              </a:extLst>
            </p:cNvPr>
            <p:cNvSpPr txBox="1"/>
            <p:nvPr/>
          </p:nvSpPr>
          <p:spPr>
            <a:xfrm>
              <a:off x="9446459" y="4887068"/>
              <a:ext cx="299632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: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B71BD4-EA8A-4ABD-9C04-27C22E9BB03F}"/>
                </a:ext>
              </a:extLst>
            </p:cNvPr>
            <p:cNvSpPr txBox="1"/>
            <p:nvPr/>
          </p:nvSpPr>
          <p:spPr>
            <a:xfrm>
              <a:off x="9561360" y="4887068"/>
              <a:ext cx="216237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-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67C7C1-BA8C-48AF-A49E-EF9E0D3BB91E}"/>
                </a:ext>
              </a:extLst>
            </p:cNvPr>
            <p:cNvSpPr txBox="1"/>
            <p:nvPr/>
          </p:nvSpPr>
          <p:spPr>
            <a:xfrm>
              <a:off x="9595647" y="4887068"/>
              <a:ext cx="783322" cy="208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32" spc="0" baseline="0" dirty="0"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 times/day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3C9349A-CC17-44D9-B0B3-DC590E3762F5}"/>
              </a:ext>
            </a:extLst>
          </p:cNvPr>
          <p:cNvSpPr txBox="1"/>
          <p:nvPr/>
        </p:nvSpPr>
        <p:spPr>
          <a:xfrm>
            <a:off x="9522699" y="4666600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86C885-1F83-4829-A554-254F4DE949E6}"/>
              </a:ext>
            </a:extLst>
          </p:cNvPr>
          <p:cNvSpPr txBox="1"/>
          <p:nvPr/>
        </p:nvSpPr>
        <p:spPr>
          <a:xfrm>
            <a:off x="9585708" y="4666600"/>
            <a:ext cx="321871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I/O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AFFCA-FDCA-42B6-93C5-602BF585BA52}"/>
              </a:ext>
            </a:extLst>
          </p:cNvPr>
          <p:cNvSpPr txBox="1"/>
          <p:nvPr/>
        </p:nvSpPr>
        <p:spPr>
          <a:xfrm>
            <a:off x="9723773" y="4666600"/>
            <a:ext cx="360789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9BA301-BD53-4779-B29A-2A80381E3DB4}"/>
              </a:ext>
            </a:extLst>
          </p:cNvPr>
          <p:cNvSpPr txBox="1"/>
          <p:nvPr/>
        </p:nvSpPr>
        <p:spPr>
          <a:xfrm>
            <a:off x="9896124" y="4666600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E33387-0023-4AD7-B64E-FE8078075E45}"/>
              </a:ext>
            </a:extLst>
          </p:cNvPr>
          <p:cNvSpPr txBox="1"/>
          <p:nvPr/>
        </p:nvSpPr>
        <p:spPr>
          <a:xfrm>
            <a:off x="9930405" y="4666600"/>
            <a:ext cx="522019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100MB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71AD42E-33AC-4441-98AA-2E18E12F9349}"/>
              </a:ext>
            </a:extLst>
          </p:cNvPr>
          <p:cNvSpPr/>
          <p:nvPr/>
        </p:nvSpPr>
        <p:spPr>
          <a:xfrm>
            <a:off x="9347019" y="2983267"/>
            <a:ext cx="2663075" cy="895104"/>
          </a:xfrm>
          <a:custGeom>
            <a:avLst/>
            <a:gdLst>
              <a:gd name="connsiteX0" fmla="*/ -143 w 2663075"/>
              <a:gd name="connsiteY0" fmla="*/ -164 h 895104"/>
              <a:gd name="connsiteX1" fmla="*/ 2662933 w 2663075"/>
              <a:gd name="connsiteY1" fmla="*/ -164 h 895104"/>
              <a:gd name="connsiteX2" fmla="*/ 2662933 w 2663075"/>
              <a:gd name="connsiteY2" fmla="*/ 894941 h 895104"/>
              <a:gd name="connsiteX3" fmla="*/ -143 w 2663075"/>
              <a:gd name="connsiteY3" fmla="*/ 894941 h 89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075" h="895104">
                <a:moveTo>
                  <a:pt x="-143" y="-164"/>
                </a:moveTo>
                <a:lnTo>
                  <a:pt x="2662933" y="-164"/>
                </a:lnTo>
                <a:lnTo>
                  <a:pt x="2662933" y="894941"/>
                </a:lnTo>
                <a:lnTo>
                  <a:pt x="-143" y="894941"/>
                </a:lnTo>
                <a:close/>
              </a:path>
            </a:pathLst>
          </a:custGeom>
          <a:solidFill>
            <a:srgbClr val="E7E6E6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70899-7F29-4DA4-8B7F-E9FA6C2E2D8A}"/>
              </a:ext>
            </a:extLst>
          </p:cNvPr>
          <p:cNvSpPr txBox="1"/>
          <p:nvPr/>
        </p:nvSpPr>
        <p:spPr>
          <a:xfrm>
            <a:off x="9255835" y="2948666"/>
            <a:ext cx="1100223" cy="21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19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Image 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DFFE84-7436-47CB-AD9E-01A31C0ACFCF}"/>
              </a:ext>
            </a:extLst>
          </p:cNvPr>
          <p:cNvSpPr txBox="1"/>
          <p:nvPr/>
        </p:nvSpPr>
        <p:spPr>
          <a:xfrm>
            <a:off x="9522699" y="3087658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8A418D-D722-4C72-B9C1-10FA92335BB6}"/>
              </a:ext>
            </a:extLst>
          </p:cNvPr>
          <p:cNvSpPr txBox="1"/>
          <p:nvPr/>
        </p:nvSpPr>
        <p:spPr>
          <a:xfrm>
            <a:off x="9585708" y="3087658"/>
            <a:ext cx="738845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Resources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BD7B60-AA44-405A-9357-AAC91FBEB040}"/>
              </a:ext>
            </a:extLst>
          </p:cNvPr>
          <p:cNvSpPr txBox="1"/>
          <p:nvPr/>
        </p:nvSpPr>
        <p:spPr>
          <a:xfrm>
            <a:off x="10114802" y="3087658"/>
            <a:ext cx="238476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8CE386-7C71-495E-B243-82967AD5A884}"/>
              </a:ext>
            </a:extLst>
          </p:cNvPr>
          <p:cNvSpPr txBox="1"/>
          <p:nvPr/>
        </p:nvSpPr>
        <p:spPr>
          <a:xfrm>
            <a:off x="9789562" y="3209970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1943F8-8EFE-4FEE-A83A-D5A8C235227C}"/>
              </a:ext>
            </a:extLst>
          </p:cNvPr>
          <p:cNvSpPr txBox="1"/>
          <p:nvPr/>
        </p:nvSpPr>
        <p:spPr>
          <a:xfrm>
            <a:off x="9852570" y="3209970"/>
            <a:ext cx="2217714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4 Executors (2 cores and 10GB RAM each)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639935-0804-41BE-B44B-8D856391F606}"/>
              </a:ext>
            </a:extLst>
          </p:cNvPr>
          <p:cNvSpPr txBox="1"/>
          <p:nvPr/>
        </p:nvSpPr>
        <p:spPr>
          <a:xfrm>
            <a:off x="9789562" y="3337842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10E250-416D-428C-808C-11F2E066088A}"/>
              </a:ext>
            </a:extLst>
          </p:cNvPr>
          <p:cNvSpPr txBox="1"/>
          <p:nvPr/>
        </p:nvSpPr>
        <p:spPr>
          <a:xfrm>
            <a:off x="9852570" y="3337842"/>
            <a:ext cx="167842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Driver (2 cores and 20GB RAM)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56AEB2-67F1-4B22-8EE9-6E00382828A9}"/>
              </a:ext>
            </a:extLst>
          </p:cNvPr>
          <p:cNvSpPr txBox="1"/>
          <p:nvPr/>
        </p:nvSpPr>
        <p:spPr>
          <a:xfrm>
            <a:off x="9522699" y="3460155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D5221C-CBF8-4658-B802-1A054BB2DF08}"/>
              </a:ext>
            </a:extLst>
          </p:cNvPr>
          <p:cNvSpPr txBox="1"/>
          <p:nvPr/>
        </p:nvSpPr>
        <p:spPr>
          <a:xfrm>
            <a:off x="9585708" y="3460155"/>
            <a:ext cx="738845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Frequency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E380A0-15B3-4533-9427-B6F9A376B998}"/>
              </a:ext>
            </a:extLst>
          </p:cNvPr>
          <p:cNvSpPr txBox="1"/>
          <p:nvPr/>
        </p:nvSpPr>
        <p:spPr>
          <a:xfrm>
            <a:off x="10108314" y="3460155"/>
            <a:ext cx="29963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E7905F-5643-4223-AA91-97659720057A}"/>
              </a:ext>
            </a:extLst>
          </p:cNvPr>
          <p:cNvSpPr txBox="1"/>
          <p:nvPr/>
        </p:nvSpPr>
        <p:spPr>
          <a:xfrm>
            <a:off x="10223215" y="3460155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6F8680-A5F7-4D74-9D5E-663D274D77F9}"/>
              </a:ext>
            </a:extLst>
          </p:cNvPr>
          <p:cNvSpPr txBox="1"/>
          <p:nvPr/>
        </p:nvSpPr>
        <p:spPr>
          <a:xfrm>
            <a:off x="10257502" y="3460155"/>
            <a:ext cx="78332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 times/day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917B68-BF9D-494A-BA5E-F59A623FFD31}"/>
              </a:ext>
            </a:extLst>
          </p:cNvPr>
          <p:cNvSpPr txBox="1"/>
          <p:nvPr/>
        </p:nvSpPr>
        <p:spPr>
          <a:xfrm>
            <a:off x="9522699" y="3582467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D93E0A-7C0C-438F-81E4-C19A8E7332D8}"/>
              </a:ext>
            </a:extLst>
          </p:cNvPr>
          <p:cNvSpPr txBox="1"/>
          <p:nvPr/>
        </p:nvSpPr>
        <p:spPr>
          <a:xfrm>
            <a:off x="9585708" y="3582467"/>
            <a:ext cx="538698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Timing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A59897-8C86-4F42-9E79-027797017484}"/>
              </a:ext>
            </a:extLst>
          </p:cNvPr>
          <p:cNvSpPr txBox="1"/>
          <p:nvPr/>
        </p:nvSpPr>
        <p:spPr>
          <a:xfrm>
            <a:off x="9922955" y="3582467"/>
            <a:ext cx="112246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15m/core (2h total)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D0D72F-8151-4AA5-ACC8-E98D5D1FBB1F}"/>
              </a:ext>
            </a:extLst>
          </p:cNvPr>
          <p:cNvSpPr txBox="1"/>
          <p:nvPr/>
        </p:nvSpPr>
        <p:spPr>
          <a:xfrm>
            <a:off x="9522699" y="3710339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4B7C47-E8BF-48AF-8D14-3D1492234AFD}"/>
              </a:ext>
            </a:extLst>
          </p:cNvPr>
          <p:cNvSpPr txBox="1"/>
          <p:nvPr/>
        </p:nvSpPr>
        <p:spPr>
          <a:xfrm>
            <a:off x="9585708" y="3710339"/>
            <a:ext cx="321871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b="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I/O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6ED953-E903-4159-A9B0-A148ACC3F5F4}"/>
              </a:ext>
            </a:extLst>
          </p:cNvPr>
          <p:cNvSpPr txBox="1"/>
          <p:nvPr/>
        </p:nvSpPr>
        <p:spPr>
          <a:xfrm>
            <a:off x="9723773" y="3710339"/>
            <a:ext cx="455303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: 1GB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2FE971-692D-4E52-BD0C-36CEE744F656}"/>
              </a:ext>
            </a:extLst>
          </p:cNvPr>
          <p:cNvSpPr txBox="1"/>
          <p:nvPr/>
        </p:nvSpPr>
        <p:spPr>
          <a:xfrm>
            <a:off x="9988781" y="3710339"/>
            <a:ext cx="216237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1034E2-6880-46C4-8342-B4271F666FD1}"/>
              </a:ext>
            </a:extLst>
          </p:cNvPr>
          <p:cNvSpPr txBox="1"/>
          <p:nvPr/>
        </p:nvSpPr>
        <p:spPr>
          <a:xfrm>
            <a:off x="10023068" y="3710339"/>
            <a:ext cx="460862" cy="208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32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10GB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DBBE4C6-6391-4C4B-BA18-8D74E74AB56B}"/>
              </a:ext>
            </a:extLst>
          </p:cNvPr>
          <p:cNvSpPr/>
          <p:nvPr/>
        </p:nvSpPr>
        <p:spPr>
          <a:xfrm flipV="1">
            <a:off x="8892591" y="3436371"/>
            <a:ext cx="454869" cy="459255"/>
          </a:xfrm>
          <a:custGeom>
            <a:avLst/>
            <a:gdLst>
              <a:gd name="connsiteX0" fmla="*/ 3004 w 454869"/>
              <a:gd name="connsiteY0" fmla="*/ 89 h 459255"/>
              <a:gd name="connsiteX1" fmla="*/ 13437 w 454869"/>
              <a:gd name="connsiteY1" fmla="*/ 10623 h 459255"/>
              <a:gd name="connsiteX2" fmla="*/ 10803 w 454869"/>
              <a:gd name="connsiteY2" fmla="*/ 13231 h 459255"/>
              <a:gd name="connsiteX3" fmla="*/ 371 w 454869"/>
              <a:gd name="connsiteY3" fmla="*/ 2697 h 459255"/>
              <a:gd name="connsiteX4" fmla="*/ 21261 w 454869"/>
              <a:gd name="connsiteY4" fmla="*/ 18523 h 459255"/>
              <a:gd name="connsiteX5" fmla="*/ 31694 w 454869"/>
              <a:gd name="connsiteY5" fmla="*/ 29057 h 459255"/>
              <a:gd name="connsiteX6" fmla="*/ 29060 w 454869"/>
              <a:gd name="connsiteY6" fmla="*/ 31665 h 459255"/>
              <a:gd name="connsiteX7" fmla="*/ 18628 w 454869"/>
              <a:gd name="connsiteY7" fmla="*/ 21131 h 459255"/>
              <a:gd name="connsiteX8" fmla="*/ 39518 w 454869"/>
              <a:gd name="connsiteY8" fmla="*/ 36957 h 459255"/>
              <a:gd name="connsiteX9" fmla="*/ 49951 w 454869"/>
              <a:gd name="connsiteY9" fmla="*/ 47491 h 459255"/>
              <a:gd name="connsiteX10" fmla="*/ 47318 w 454869"/>
              <a:gd name="connsiteY10" fmla="*/ 50099 h 459255"/>
              <a:gd name="connsiteX11" fmla="*/ 36885 w 454869"/>
              <a:gd name="connsiteY11" fmla="*/ 39565 h 459255"/>
              <a:gd name="connsiteX12" fmla="*/ 57776 w 454869"/>
              <a:gd name="connsiteY12" fmla="*/ 55391 h 459255"/>
              <a:gd name="connsiteX13" fmla="*/ 68208 w 454869"/>
              <a:gd name="connsiteY13" fmla="*/ 65925 h 459255"/>
              <a:gd name="connsiteX14" fmla="*/ 65575 w 454869"/>
              <a:gd name="connsiteY14" fmla="*/ 68533 h 459255"/>
              <a:gd name="connsiteX15" fmla="*/ 55142 w 454869"/>
              <a:gd name="connsiteY15" fmla="*/ 58000 h 459255"/>
              <a:gd name="connsiteX16" fmla="*/ 76033 w 454869"/>
              <a:gd name="connsiteY16" fmla="*/ 73826 h 459255"/>
              <a:gd name="connsiteX17" fmla="*/ 86465 w 454869"/>
              <a:gd name="connsiteY17" fmla="*/ 84360 h 459255"/>
              <a:gd name="connsiteX18" fmla="*/ 83832 w 454869"/>
              <a:gd name="connsiteY18" fmla="*/ 86968 h 459255"/>
              <a:gd name="connsiteX19" fmla="*/ 73399 w 454869"/>
              <a:gd name="connsiteY19" fmla="*/ 76434 h 459255"/>
              <a:gd name="connsiteX20" fmla="*/ 94290 w 454869"/>
              <a:gd name="connsiteY20" fmla="*/ 92260 h 459255"/>
              <a:gd name="connsiteX21" fmla="*/ 104723 w 454869"/>
              <a:gd name="connsiteY21" fmla="*/ 102794 h 459255"/>
              <a:gd name="connsiteX22" fmla="*/ 102089 w 454869"/>
              <a:gd name="connsiteY22" fmla="*/ 105402 h 459255"/>
              <a:gd name="connsiteX23" fmla="*/ 91656 w 454869"/>
              <a:gd name="connsiteY23" fmla="*/ 94868 h 459255"/>
              <a:gd name="connsiteX24" fmla="*/ 112547 w 454869"/>
              <a:gd name="connsiteY24" fmla="*/ 110694 h 459255"/>
              <a:gd name="connsiteX25" fmla="*/ 122980 w 454869"/>
              <a:gd name="connsiteY25" fmla="*/ 121228 h 459255"/>
              <a:gd name="connsiteX26" fmla="*/ 120346 w 454869"/>
              <a:gd name="connsiteY26" fmla="*/ 123836 h 459255"/>
              <a:gd name="connsiteX27" fmla="*/ 109914 w 454869"/>
              <a:gd name="connsiteY27" fmla="*/ 113303 h 459255"/>
              <a:gd name="connsiteX28" fmla="*/ 130804 w 454869"/>
              <a:gd name="connsiteY28" fmla="*/ 129128 h 459255"/>
              <a:gd name="connsiteX29" fmla="*/ 141237 w 454869"/>
              <a:gd name="connsiteY29" fmla="*/ 139662 h 459255"/>
              <a:gd name="connsiteX30" fmla="*/ 138604 w 454869"/>
              <a:gd name="connsiteY30" fmla="*/ 142271 h 459255"/>
              <a:gd name="connsiteX31" fmla="*/ 128171 w 454869"/>
              <a:gd name="connsiteY31" fmla="*/ 131737 h 459255"/>
              <a:gd name="connsiteX32" fmla="*/ 149062 w 454869"/>
              <a:gd name="connsiteY32" fmla="*/ 147563 h 459255"/>
              <a:gd name="connsiteX33" fmla="*/ 159494 w 454869"/>
              <a:gd name="connsiteY33" fmla="*/ 158097 h 459255"/>
              <a:gd name="connsiteX34" fmla="*/ 156861 w 454869"/>
              <a:gd name="connsiteY34" fmla="*/ 160705 h 459255"/>
              <a:gd name="connsiteX35" fmla="*/ 146428 w 454869"/>
              <a:gd name="connsiteY35" fmla="*/ 150171 h 459255"/>
              <a:gd name="connsiteX36" fmla="*/ 167319 w 454869"/>
              <a:gd name="connsiteY36" fmla="*/ 165997 h 459255"/>
              <a:gd name="connsiteX37" fmla="*/ 177752 w 454869"/>
              <a:gd name="connsiteY37" fmla="*/ 176531 h 459255"/>
              <a:gd name="connsiteX38" fmla="*/ 175118 w 454869"/>
              <a:gd name="connsiteY38" fmla="*/ 179139 h 459255"/>
              <a:gd name="connsiteX39" fmla="*/ 164685 w 454869"/>
              <a:gd name="connsiteY39" fmla="*/ 168605 h 459255"/>
              <a:gd name="connsiteX40" fmla="*/ 185576 w 454869"/>
              <a:gd name="connsiteY40" fmla="*/ 184431 h 459255"/>
              <a:gd name="connsiteX41" fmla="*/ 196008 w 454869"/>
              <a:gd name="connsiteY41" fmla="*/ 194965 h 459255"/>
              <a:gd name="connsiteX42" fmla="*/ 193375 w 454869"/>
              <a:gd name="connsiteY42" fmla="*/ 197573 h 459255"/>
              <a:gd name="connsiteX43" fmla="*/ 182943 w 454869"/>
              <a:gd name="connsiteY43" fmla="*/ 187039 h 459255"/>
              <a:gd name="connsiteX44" fmla="*/ 203833 w 454869"/>
              <a:gd name="connsiteY44" fmla="*/ 202865 h 459255"/>
              <a:gd name="connsiteX45" fmla="*/ 214266 w 454869"/>
              <a:gd name="connsiteY45" fmla="*/ 213399 h 459255"/>
              <a:gd name="connsiteX46" fmla="*/ 211632 w 454869"/>
              <a:gd name="connsiteY46" fmla="*/ 216007 h 459255"/>
              <a:gd name="connsiteX47" fmla="*/ 201199 w 454869"/>
              <a:gd name="connsiteY47" fmla="*/ 205473 h 459255"/>
              <a:gd name="connsiteX48" fmla="*/ 222090 w 454869"/>
              <a:gd name="connsiteY48" fmla="*/ 221299 h 459255"/>
              <a:gd name="connsiteX49" fmla="*/ 232523 w 454869"/>
              <a:gd name="connsiteY49" fmla="*/ 231833 h 459255"/>
              <a:gd name="connsiteX50" fmla="*/ 229889 w 454869"/>
              <a:gd name="connsiteY50" fmla="*/ 234441 h 459255"/>
              <a:gd name="connsiteX51" fmla="*/ 219457 w 454869"/>
              <a:gd name="connsiteY51" fmla="*/ 223907 h 459255"/>
              <a:gd name="connsiteX52" fmla="*/ 240348 w 454869"/>
              <a:gd name="connsiteY52" fmla="*/ 239734 h 459255"/>
              <a:gd name="connsiteX53" fmla="*/ 250780 w 454869"/>
              <a:gd name="connsiteY53" fmla="*/ 250267 h 459255"/>
              <a:gd name="connsiteX54" fmla="*/ 248147 w 454869"/>
              <a:gd name="connsiteY54" fmla="*/ 252876 h 459255"/>
              <a:gd name="connsiteX55" fmla="*/ 237714 w 454869"/>
              <a:gd name="connsiteY55" fmla="*/ 242342 h 459255"/>
              <a:gd name="connsiteX56" fmla="*/ 258605 w 454869"/>
              <a:gd name="connsiteY56" fmla="*/ 258168 h 459255"/>
              <a:gd name="connsiteX57" fmla="*/ 269037 w 454869"/>
              <a:gd name="connsiteY57" fmla="*/ 268702 h 459255"/>
              <a:gd name="connsiteX58" fmla="*/ 266404 w 454869"/>
              <a:gd name="connsiteY58" fmla="*/ 271310 h 459255"/>
              <a:gd name="connsiteX59" fmla="*/ 255971 w 454869"/>
              <a:gd name="connsiteY59" fmla="*/ 260776 h 459255"/>
              <a:gd name="connsiteX60" fmla="*/ 276862 w 454869"/>
              <a:gd name="connsiteY60" fmla="*/ 276602 h 459255"/>
              <a:gd name="connsiteX61" fmla="*/ 287295 w 454869"/>
              <a:gd name="connsiteY61" fmla="*/ 287136 h 459255"/>
              <a:gd name="connsiteX62" fmla="*/ 284661 w 454869"/>
              <a:gd name="connsiteY62" fmla="*/ 289744 h 459255"/>
              <a:gd name="connsiteX63" fmla="*/ 274228 w 454869"/>
              <a:gd name="connsiteY63" fmla="*/ 279210 h 459255"/>
              <a:gd name="connsiteX64" fmla="*/ 295119 w 454869"/>
              <a:gd name="connsiteY64" fmla="*/ 295037 h 459255"/>
              <a:gd name="connsiteX65" fmla="*/ 305552 w 454869"/>
              <a:gd name="connsiteY65" fmla="*/ 305570 h 459255"/>
              <a:gd name="connsiteX66" fmla="*/ 302918 w 454869"/>
              <a:gd name="connsiteY66" fmla="*/ 308178 h 459255"/>
              <a:gd name="connsiteX67" fmla="*/ 292486 w 454869"/>
              <a:gd name="connsiteY67" fmla="*/ 297645 h 459255"/>
              <a:gd name="connsiteX68" fmla="*/ 313376 w 454869"/>
              <a:gd name="connsiteY68" fmla="*/ 313471 h 459255"/>
              <a:gd name="connsiteX69" fmla="*/ 323809 w 454869"/>
              <a:gd name="connsiteY69" fmla="*/ 324005 h 459255"/>
              <a:gd name="connsiteX70" fmla="*/ 321176 w 454869"/>
              <a:gd name="connsiteY70" fmla="*/ 326613 h 459255"/>
              <a:gd name="connsiteX71" fmla="*/ 310743 w 454869"/>
              <a:gd name="connsiteY71" fmla="*/ 316079 h 459255"/>
              <a:gd name="connsiteX72" fmla="*/ 331633 w 454869"/>
              <a:gd name="connsiteY72" fmla="*/ 331905 h 459255"/>
              <a:gd name="connsiteX73" fmla="*/ 342066 w 454869"/>
              <a:gd name="connsiteY73" fmla="*/ 342439 h 459255"/>
              <a:gd name="connsiteX74" fmla="*/ 339432 w 454869"/>
              <a:gd name="connsiteY74" fmla="*/ 345047 h 459255"/>
              <a:gd name="connsiteX75" fmla="*/ 329000 w 454869"/>
              <a:gd name="connsiteY75" fmla="*/ 334513 h 459255"/>
              <a:gd name="connsiteX76" fmla="*/ 349891 w 454869"/>
              <a:gd name="connsiteY76" fmla="*/ 350339 h 459255"/>
              <a:gd name="connsiteX77" fmla="*/ 360323 w 454869"/>
              <a:gd name="connsiteY77" fmla="*/ 360873 h 459255"/>
              <a:gd name="connsiteX78" fmla="*/ 357690 w 454869"/>
              <a:gd name="connsiteY78" fmla="*/ 363481 h 459255"/>
              <a:gd name="connsiteX79" fmla="*/ 347257 w 454869"/>
              <a:gd name="connsiteY79" fmla="*/ 352947 h 459255"/>
              <a:gd name="connsiteX80" fmla="*/ 368148 w 454869"/>
              <a:gd name="connsiteY80" fmla="*/ 368773 h 459255"/>
              <a:gd name="connsiteX81" fmla="*/ 378581 w 454869"/>
              <a:gd name="connsiteY81" fmla="*/ 379307 h 459255"/>
              <a:gd name="connsiteX82" fmla="*/ 375947 w 454869"/>
              <a:gd name="connsiteY82" fmla="*/ 381916 h 459255"/>
              <a:gd name="connsiteX83" fmla="*/ 365515 w 454869"/>
              <a:gd name="connsiteY83" fmla="*/ 371382 h 459255"/>
              <a:gd name="connsiteX84" fmla="*/ 386405 w 454869"/>
              <a:gd name="connsiteY84" fmla="*/ 387208 h 459255"/>
              <a:gd name="connsiteX85" fmla="*/ 396838 w 454869"/>
              <a:gd name="connsiteY85" fmla="*/ 397741 h 459255"/>
              <a:gd name="connsiteX86" fmla="*/ 394205 w 454869"/>
              <a:gd name="connsiteY86" fmla="*/ 400350 h 459255"/>
              <a:gd name="connsiteX87" fmla="*/ 383772 w 454869"/>
              <a:gd name="connsiteY87" fmla="*/ 389816 h 459255"/>
              <a:gd name="connsiteX88" fmla="*/ 404662 w 454869"/>
              <a:gd name="connsiteY88" fmla="*/ 405642 h 459255"/>
              <a:gd name="connsiteX89" fmla="*/ 415095 w 454869"/>
              <a:gd name="connsiteY89" fmla="*/ 416176 h 459255"/>
              <a:gd name="connsiteX90" fmla="*/ 412461 w 454869"/>
              <a:gd name="connsiteY90" fmla="*/ 418784 h 459255"/>
              <a:gd name="connsiteX91" fmla="*/ 402029 w 454869"/>
              <a:gd name="connsiteY91" fmla="*/ 408250 h 459255"/>
              <a:gd name="connsiteX92" fmla="*/ 422920 w 454869"/>
              <a:gd name="connsiteY92" fmla="*/ 424076 h 459255"/>
              <a:gd name="connsiteX93" fmla="*/ 433352 w 454869"/>
              <a:gd name="connsiteY93" fmla="*/ 434610 h 459255"/>
              <a:gd name="connsiteX94" fmla="*/ 430719 w 454869"/>
              <a:gd name="connsiteY94" fmla="*/ 437218 h 459255"/>
              <a:gd name="connsiteX95" fmla="*/ 420286 w 454869"/>
              <a:gd name="connsiteY95" fmla="*/ 426684 h 459255"/>
              <a:gd name="connsiteX96" fmla="*/ 441176 w 454869"/>
              <a:gd name="connsiteY96" fmla="*/ 442510 h 459255"/>
              <a:gd name="connsiteX97" fmla="*/ 451609 w 454869"/>
              <a:gd name="connsiteY97" fmla="*/ 453044 h 459255"/>
              <a:gd name="connsiteX98" fmla="*/ 448976 w 454869"/>
              <a:gd name="connsiteY98" fmla="*/ 455652 h 459255"/>
              <a:gd name="connsiteX99" fmla="*/ 438543 w 454869"/>
              <a:gd name="connsiteY99" fmla="*/ 445118 h 459255"/>
              <a:gd name="connsiteX100" fmla="*/ 441583 w 454869"/>
              <a:gd name="connsiteY100" fmla="*/ 406409 h 459255"/>
              <a:gd name="connsiteX101" fmla="*/ 455240 w 454869"/>
              <a:gd name="connsiteY101" fmla="*/ 459344 h 459255"/>
              <a:gd name="connsiteX102" fmla="*/ 402440 w 454869"/>
              <a:gd name="connsiteY102" fmla="*/ 445176 h 459255"/>
              <a:gd name="connsiteX103" fmla="*/ 401130 w 454869"/>
              <a:gd name="connsiteY103" fmla="*/ 442906 h 459255"/>
              <a:gd name="connsiteX104" fmla="*/ 403400 w 454869"/>
              <a:gd name="connsiteY104" fmla="*/ 441596 h 459255"/>
              <a:gd name="connsiteX105" fmla="*/ 453132 w 454869"/>
              <a:gd name="connsiteY105" fmla="*/ 454941 h 459255"/>
              <a:gd name="connsiteX106" fmla="*/ 450858 w 454869"/>
              <a:gd name="connsiteY106" fmla="*/ 457194 h 459255"/>
              <a:gd name="connsiteX107" fmla="*/ 437994 w 454869"/>
              <a:gd name="connsiteY107" fmla="*/ 407335 h 459255"/>
              <a:gd name="connsiteX108" fmla="*/ 439326 w 454869"/>
              <a:gd name="connsiteY108" fmla="*/ 405078 h 459255"/>
              <a:gd name="connsiteX109" fmla="*/ 441583 w 454869"/>
              <a:gd name="connsiteY109" fmla="*/ 406409 h 4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54869" h="459255">
                <a:moveTo>
                  <a:pt x="3004" y="89"/>
                </a:moveTo>
                <a:lnTo>
                  <a:pt x="13437" y="10623"/>
                </a:lnTo>
                <a:lnTo>
                  <a:pt x="10803" y="13231"/>
                </a:lnTo>
                <a:lnTo>
                  <a:pt x="371" y="2697"/>
                </a:lnTo>
                <a:close/>
                <a:moveTo>
                  <a:pt x="21261" y="18523"/>
                </a:moveTo>
                <a:lnTo>
                  <a:pt x="31694" y="29057"/>
                </a:lnTo>
                <a:lnTo>
                  <a:pt x="29060" y="31665"/>
                </a:lnTo>
                <a:lnTo>
                  <a:pt x="18628" y="21131"/>
                </a:lnTo>
                <a:close/>
                <a:moveTo>
                  <a:pt x="39518" y="36957"/>
                </a:moveTo>
                <a:lnTo>
                  <a:pt x="49951" y="47491"/>
                </a:lnTo>
                <a:lnTo>
                  <a:pt x="47318" y="50099"/>
                </a:lnTo>
                <a:lnTo>
                  <a:pt x="36885" y="39565"/>
                </a:lnTo>
                <a:close/>
                <a:moveTo>
                  <a:pt x="57776" y="55391"/>
                </a:moveTo>
                <a:lnTo>
                  <a:pt x="68208" y="65925"/>
                </a:lnTo>
                <a:lnTo>
                  <a:pt x="65575" y="68533"/>
                </a:lnTo>
                <a:lnTo>
                  <a:pt x="55142" y="58000"/>
                </a:lnTo>
                <a:close/>
                <a:moveTo>
                  <a:pt x="76033" y="73826"/>
                </a:moveTo>
                <a:lnTo>
                  <a:pt x="86465" y="84360"/>
                </a:lnTo>
                <a:lnTo>
                  <a:pt x="83832" y="86968"/>
                </a:lnTo>
                <a:lnTo>
                  <a:pt x="73399" y="76434"/>
                </a:lnTo>
                <a:close/>
                <a:moveTo>
                  <a:pt x="94290" y="92260"/>
                </a:moveTo>
                <a:lnTo>
                  <a:pt x="104723" y="102794"/>
                </a:lnTo>
                <a:lnTo>
                  <a:pt x="102089" y="105402"/>
                </a:lnTo>
                <a:lnTo>
                  <a:pt x="91656" y="94868"/>
                </a:lnTo>
                <a:close/>
                <a:moveTo>
                  <a:pt x="112547" y="110694"/>
                </a:moveTo>
                <a:lnTo>
                  <a:pt x="122980" y="121228"/>
                </a:lnTo>
                <a:lnTo>
                  <a:pt x="120346" y="123836"/>
                </a:lnTo>
                <a:lnTo>
                  <a:pt x="109914" y="113303"/>
                </a:lnTo>
                <a:close/>
                <a:moveTo>
                  <a:pt x="130804" y="129128"/>
                </a:moveTo>
                <a:lnTo>
                  <a:pt x="141237" y="139662"/>
                </a:lnTo>
                <a:lnTo>
                  <a:pt x="138604" y="142271"/>
                </a:lnTo>
                <a:lnTo>
                  <a:pt x="128171" y="131737"/>
                </a:lnTo>
                <a:close/>
                <a:moveTo>
                  <a:pt x="149062" y="147563"/>
                </a:moveTo>
                <a:lnTo>
                  <a:pt x="159494" y="158097"/>
                </a:lnTo>
                <a:lnTo>
                  <a:pt x="156861" y="160705"/>
                </a:lnTo>
                <a:lnTo>
                  <a:pt x="146428" y="150171"/>
                </a:lnTo>
                <a:close/>
                <a:moveTo>
                  <a:pt x="167319" y="165997"/>
                </a:moveTo>
                <a:lnTo>
                  <a:pt x="177752" y="176531"/>
                </a:lnTo>
                <a:lnTo>
                  <a:pt x="175118" y="179139"/>
                </a:lnTo>
                <a:lnTo>
                  <a:pt x="164685" y="168605"/>
                </a:lnTo>
                <a:close/>
                <a:moveTo>
                  <a:pt x="185576" y="184431"/>
                </a:moveTo>
                <a:lnTo>
                  <a:pt x="196008" y="194965"/>
                </a:lnTo>
                <a:lnTo>
                  <a:pt x="193375" y="197573"/>
                </a:lnTo>
                <a:lnTo>
                  <a:pt x="182943" y="187039"/>
                </a:lnTo>
                <a:close/>
                <a:moveTo>
                  <a:pt x="203833" y="202865"/>
                </a:moveTo>
                <a:lnTo>
                  <a:pt x="214266" y="213399"/>
                </a:lnTo>
                <a:lnTo>
                  <a:pt x="211632" y="216007"/>
                </a:lnTo>
                <a:lnTo>
                  <a:pt x="201199" y="205473"/>
                </a:lnTo>
                <a:close/>
                <a:moveTo>
                  <a:pt x="222090" y="221299"/>
                </a:moveTo>
                <a:lnTo>
                  <a:pt x="232523" y="231833"/>
                </a:lnTo>
                <a:lnTo>
                  <a:pt x="229889" y="234441"/>
                </a:lnTo>
                <a:lnTo>
                  <a:pt x="219457" y="223907"/>
                </a:lnTo>
                <a:close/>
                <a:moveTo>
                  <a:pt x="240348" y="239734"/>
                </a:moveTo>
                <a:lnTo>
                  <a:pt x="250780" y="250267"/>
                </a:lnTo>
                <a:lnTo>
                  <a:pt x="248147" y="252876"/>
                </a:lnTo>
                <a:lnTo>
                  <a:pt x="237714" y="242342"/>
                </a:lnTo>
                <a:close/>
                <a:moveTo>
                  <a:pt x="258605" y="258168"/>
                </a:moveTo>
                <a:lnTo>
                  <a:pt x="269037" y="268702"/>
                </a:lnTo>
                <a:lnTo>
                  <a:pt x="266404" y="271310"/>
                </a:lnTo>
                <a:lnTo>
                  <a:pt x="255971" y="260776"/>
                </a:lnTo>
                <a:close/>
                <a:moveTo>
                  <a:pt x="276862" y="276602"/>
                </a:moveTo>
                <a:lnTo>
                  <a:pt x="287295" y="287136"/>
                </a:lnTo>
                <a:lnTo>
                  <a:pt x="284661" y="289744"/>
                </a:lnTo>
                <a:lnTo>
                  <a:pt x="274228" y="279210"/>
                </a:lnTo>
                <a:close/>
                <a:moveTo>
                  <a:pt x="295119" y="295037"/>
                </a:moveTo>
                <a:lnTo>
                  <a:pt x="305552" y="305570"/>
                </a:lnTo>
                <a:lnTo>
                  <a:pt x="302918" y="308178"/>
                </a:lnTo>
                <a:lnTo>
                  <a:pt x="292486" y="297645"/>
                </a:lnTo>
                <a:close/>
                <a:moveTo>
                  <a:pt x="313376" y="313471"/>
                </a:moveTo>
                <a:lnTo>
                  <a:pt x="323809" y="324005"/>
                </a:lnTo>
                <a:lnTo>
                  <a:pt x="321176" y="326613"/>
                </a:lnTo>
                <a:lnTo>
                  <a:pt x="310743" y="316079"/>
                </a:lnTo>
                <a:close/>
                <a:moveTo>
                  <a:pt x="331633" y="331905"/>
                </a:moveTo>
                <a:lnTo>
                  <a:pt x="342066" y="342439"/>
                </a:lnTo>
                <a:lnTo>
                  <a:pt x="339432" y="345047"/>
                </a:lnTo>
                <a:lnTo>
                  <a:pt x="329000" y="334513"/>
                </a:lnTo>
                <a:close/>
                <a:moveTo>
                  <a:pt x="349891" y="350339"/>
                </a:moveTo>
                <a:lnTo>
                  <a:pt x="360323" y="360873"/>
                </a:lnTo>
                <a:lnTo>
                  <a:pt x="357690" y="363481"/>
                </a:lnTo>
                <a:lnTo>
                  <a:pt x="347257" y="352947"/>
                </a:lnTo>
                <a:close/>
                <a:moveTo>
                  <a:pt x="368148" y="368773"/>
                </a:moveTo>
                <a:lnTo>
                  <a:pt x="378581" y="379307"/>
                </a:lnTo>
                <a:lnTo>
                  <a:pt x="375947" y="381916"/>
                </a:lnTo>
                <a:lnTo>
                  <a:pt x="365515" y="371382"/>
                </a:lnTo>
                <a:close/>
                <a:moveTo>
                  <a:pt x="386405" y="387208"/>
                </a:moveTo>
                <a:lnTo>
                  <a:pt x="396838" y="397741"/>
                </a:lnTo>
                <a:lnTo>
                  <a:pt x="394205" y="400350"/>
                </a:lnTo>
                <a:lnTo>
                  <a:pt x="383772" y="389816"/>
                </a:lnTo>
                <a:close/>
                <a:moveTo>
                  <a:pt x="404662" y="405642"/>
                </a:moveTo>
                <a:lnTo>
                  <a:pt x="415095" y="416176"/>
                </a:lnTo>
                <a:lnTo>
                  <a:pt x="412461" y="418784"/>
                </a:lnTo>
                <a:lnTo>
                  <a:pt x="402029" y="408250"/>
                </a:lnTo>
                <a:close/>
                <a:moveTo>
                  <a:pt x="422920" y="424076"/>
                </a:moveTo>
                <a:lnTo>
                  <a:pt x="433352" y="434610"/>
                </a:lnTo>
                <a:lnTo>
                  <a:pt x="430719" y="437218"/>
                </a:lnTo>
                <a:lnTo>
                  <a:pt x="420286" y="426684"/>
                </a:lnTo>
                <a:close/>
                <a:moveTo>
                  <a:pt x="441176" y="442510"/>
                </a:moveTo>
                <a:lnTo>
                  <a:pt x="451609" y="453044"/>
                </a:lnTo>
                <a:lnTo>
                  <a:pt x="448976" y="455652"/>
                </a:lnTo>
                <a:lnTo>
                  <a:pt x="438543" y="445118"/>
                </a:lnTo>
                <a:close/>
                <a:moveTo>
                  <a:pt x="441583" y="406409"/>
                </a:moveTo>
                <a:lnTo>
                  <a:pt x="455240" y="459344"/>
                </a:lnTo>
                <a:lnTo>
                  <a:pt x="402440" y="445176"/>
                </a:lnTo>
                <a:cubicBezTo>
                  <a:pt x="401451" y="444911"/>
                  <a:pt x="400865" y="443895"/>
                  <a:pt x="401130" y="442906"/>
                </a:cubicBezTo>
                <a:cubicBezTo>
                  <a:pt x="401395" y="441918"/>
                  <a:pt x="402412" y="441331"/>
                  <a:pt x="403400" y="441596"/>
                </a:cubicBezTo>
                <a:lnTo>
                  <a:pt x="453132" y="454941"/>
                </a:lnTo>
                <a:lnTo>
                  <a:pt x="450858" y="457194"/>
                </a:lnTo>
                <a:lnTo>
                  <a:pt x="437994" y="407335"/>
                </a:lnTo>
                <a:cubicBezTo>
                  <a:pt x="437738" y="406344"/>
                  <a:pt x="438334" y="405333"/>
                  <a:pt x="439326" y="405078"/>
                </a:cubicBezTo>
                <a:cubicBezTo>
                  <a:pt x="440316" y="404822"/>
                  <a:pt x="441327" y="405418"/>
                  <a:pt x="441583" y="406409"/>
                </a:cubicBezTo>
                <a:close/>
              </a:path>
            </a:pathLst>
          </a:custGeom>
          <a:solidFill>
            <a:srgbClr val="000000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1F5DC37-042F-44D2-BAA2-D4FAF359F81C}"/>
              </a:ext>
            </a:extLst>
          </p:cNvPr>
          <p:cNvSpPr/>
          <p:nvPr/>
        </p:nvSpPr>
        <p:spPr>
          <a:xfrm>
            <a:off x="8892534" y="3891031"/>
            <a:ext cx="454924" cy="502982"/>
          </a:xfrm>
          <a:custGeom>
            <a:avLst/>
            <a:gdLst>
              <a:gd name="connsiteX0" fmla="*/ 2604 w 454924"/>
              <a:gd name="connsiteY0" fmla="*/ -164 h 502982"/>
              <a:gd name="connsiteX1" fmla="*/ 12550 w 454924"/>
              <a:gd name="connsiteY1" fmla="*/ 10833 h 502982"/>
              <a:gd name="connsiteX2" fmla="*/ 9798 w 454924"/>
              <a:gd name="connsiteY2" fmla="*/ 13318 h 502982"/>
              <a:gd name="connsiteX3" fmla="*/ -143 w 454924"/>
              <a:gd name="connsiteY3" fmla="*/ 2321 h 502982"/>
              <a:gd name="connsiteX4" fmla="*/ 20005 w 454924"/>
              <a:gd name="connsiteY4" fmla="*/ 19078 h 502982"/>
              <a:gd name="connsiteX5" fmla="*/ 29946 w 454924"/>
              <a:gd name="connsiteY5" fmla="*/ 30081 h 502982"/>
              <a:gd name="connsiteX6" fmla="*/ 27194 w 454924"/>
              <a:gd name="connsiteY6" fmla="*/ 32566 h 502982"/>
              <a:gd name="connsiteX7" fmla="*/ 17253 w 454924"/>
              <a:gd name="connsiteY7" fmla="*/ 21563 h 502982"/>
              <a:gd name="connsiteX8" fmla="*/ 37401 w 454924"/>
              <a:gd name="connsiteY8" fmla="*/ 38326 h 502982"/>
              <a:gd name="connsiteX9" fmla="*/ 47342 w 454924"/>
              <a:gd name="connsiteY9" fmla="*/ 49328 h 502982"/>
              <a:gd name="connsiteX10" fmla="*/ 44596 w 454924"/>
              <a:gd name="connsiteY10" fmla="*/ 51813 h 502982"/>
              <a:gd name="connsiteX11" fmla="*/ 34655 w 454924"/>
              <a:gd name="connsiteY11" fmla="*/ 40811 h 502982"/>
              <a:gd name="connsiteX12" fmla="*/ 54803 w 454924"/>
              <a:gd name="connsiteY12" fmla="*/ 57573 h 502982"/>
              <a:gd name="connsiteX13" fmla="*/ 64744 w 454924"/>
              <a:gd name="connsiteY13" fmla="*/ 68570 h 502982"/>
              <a:gd name="connsiteX14" fmla="*/ 61992 w 454924"/>
              <a:gd name="connsiteY14" fmla="*/ 71055 h 502982"/>
              <a:gd name="connsiteX15" fmla="*/ 52051 w 454924"/>
              <a:gd name="connsiteY15" fmla="*/ 60058 h 502982"/>
              <a:gd name="connsiteX16" fmla="*/ 72199 w 454924"/>
              <a:gd name="connsiteY16" fmla="*/ 76820 h 502982"/>
              <a:gd name="connsiteX17" fmla="*/ 82140 w 454924"/>
              <a:gd name="connsiteY17" fmla="*/ 87817 h 502982"/>
              <a:gd name="connsiteX18" fmla="*/ 79394 w 454924"/>
              <a:gd name="connsiteY18" fmla="*/ 90303 h 502982"/>
              <a:gd name="connsiteX19" fmla="*/ 69447 w 454924"/>
              <a:gd name="connsiteY19" fmla="*/ 79306 h 502982"/>
              <a:gd name="connsiteX20" fmla="*/ 89595 w 454924"/>
              <a:gd name="connsiteY20" fmla="*/ 96068 h 502982"/>
              <a:gd name="connsiteX21" fmla="*/ 99542 w 454924"/>
              <a:gd name="connsiteY21" fmla="*/ 107065 h 502982"/>
              <a:gd name="connsiteX22" fmla="*/ 96790 w 454924"/>
              <a:gd name="connsiteY22" fmla="*/ 109550 h 502982"/>
              <a:gd name="connsiteX23" fmla="*/ 86849 w 454924"/>
              <a:gd name="connsiteY23" fmla="*/ 98553 h 502982"/>
              <a:gd name="connsiteX24" fmla="*/ 106997 w 454924"/>
              <a:gd name="connsiteY24" fmla="*/ 115316 h 502982"/>
              <a:gd name="connsiteX25" fmla="*/ 116938 w 454924"/>
              <a:gd name="connsiteY25" fmla="*/ 126313 h 502982"/>
              <a:gd name="connsiteX26" fmla="*/ 114186 w 454924"/>
              <a:gd name="connsiteY26" fmla="*/ 128798 h 502982"/>
              <a:gd name="connsiteX27" fmla="*/ 104245 w 454924"/>
              <a:gd name="connsiteY27" fmla="*/ 117801 h 502982"/>
              <a:gd name="connsiteX28" fmla="*/ 124393 w 454924"/>
              <a:gd name="connsiteY28" fmla="*/ 134563 h 502982"/>
              <a:gd name="connsiteX29" fmla="*/ 134334 w 454924"/>
              <a:gd name="connsiteY29" fmla="*/ 145560 h 502982"/>
              <a:gd name="connsiteX30" fmla="*/ 131588 w 454924"/>
              <a:gd name="connsiteY30" fmla="*/ 148045 h 502982"/>
              <a:gd name="connsiteX31" fmla="*/ 121647 w 454924"/>
              <a:gd name="connsiteY31" fmla="*/ 137048 h 502982"/>
              <a:gd name="connsiteX32" fmla="*/ 141795 w 454924"/>
              <a:gd name="connsiteY32" fmla="*/ 153811 h 502982"/>
              <a:gd name="connsiteX33" fmla="*/ 151736 w 454924"/>
              <a:gd name="connsiteY33" fmla="*/ 164808 h 502982"/>
              <a:gd name="connsiteX34" fmla="*/ 148984 w 454924"/>
              <a:gd name="connsiteY34" fmla="*/ 167293 h 502982"/>
              <a:gd name="connsiteX35" fmla="*/ 139043 w 454924"/>
              <a:gd name="connsiteY35" fmla="*/ 156296 h 502982"/>
              <a:gd name="connsiteX36" fmla="*/ 159191 w 454924"/>
              <a:gd name="connsiteY36" fmla="*/ 173053 h 502982"/>
              <a:gd name="connsiteX37" fmla="*/ 169132 w 454924"/>
              <a:gd name="connsiteY37" fmla="*/ 184055 h 502982"/>
              <a:gd name="connsiteX38" fmla="*/ 166385 w 454924"/>
              <a:gd name="connsiteY38" fmla="*/ 186540 h 502982"/>
              <a:gd name="connsiteX39" fmla="*/ 156439 w 454924"/>
              <a:gd name="connsiteY39" fmla="*/ 175543 h 502982"/>
              <a:gd name="connsiteX40" fmla="*/ 176588 w 454924"/>
              <a:gd name="connsiteY40" fmla="*/ 192300 h 502982"/>
              <a:gd name="connsiteX41" fmla="*/ 186534 w 454924"/>
              <a:gd name="connsiteY41" fmla="*/ 203303 h 502982"/>
              <a:gd name="connsiteX42" fmla="*/ 183782 w 454924"/>
              <a:gd name="connsiteY42" fmla="*/ 205788 h 502982"/>
              <a:gd name="connsiteX43" fmla="*/ 173841 w 454924"/>
              <a:gd name="connsiteY43" fmla="*/ 194785 h 502982"/>
              <a:gd name="connsiteX44" fmla="*/ 193989 w 454924"/>
              <a:gd name="connsiteY44" fmla="*/ 211548 h 502982"/>
              <a:gd name="connsiteX45" fmla="*/ 203930 w 454924"/>
              <a:gd name="connsiteY45" fmla="*/ 222545 h 502982"/>
              <a:gd name="connsiteX46" fmla="*/ 201178 w 454924"/>
              <a:gd name="connsiteY46" fmla="*/ 225035 h 502982"/>
              <a:gd name="connsiteX47" fmla="*/ 191237 w 454924"/>
              <a:gd name="connsiteY47" fmla="*/ 214033 h 502982"/>
              <a:gd name="connsiteX48" fmla="*/ 211385 w 454924"/>
              <a:gd name="connsiteY48" fmla="*/ 230795 h 502982"/>
              <a:gd name="connsiteX49" fmla="*/ 221326 w 454924"/>
              <a:gd name="connsiteY49" fmla="*/ 241792 h 502982"/>
              <a:gd name="connsiteX50" fmla="*/ 218579 w 454924"/>
              <a:gd name="connsiteY50" fmla="*/ 244277 h 502982"/>
              <a:gd name="connsiteX51" fmla="*/ 208639 w 454924"/>
              <a:gd name="connsiteY51" fmla="*/ 233280 h 502982"/>
              <a:gd name="connsiteX52" fmla="*/ 228787 w 454924"/>
              <a:gd name="connsiteY52" fmla="*/ 250043 h 502982"/>
              <a:gd name="connsiteX53" fmla="*/ 238728 w 454924"/>
              <a:gd name="connsiteY53" fmla="*/ 261040 h 502982"/>
              <a:gd name="connsiteX54" fmla="*/ 235976 w 454924"/>
              <a:gd name="connsiteY54" fmla="*/ 263525 h 502982"/>
              <a:gd name="connsiteX55" fmla="*/ 226035 w 454924"/>
              <a:gd name="connsiteY55" fmla="*/ 252528 h 502982"/>
              <a:gd name="connsiteX56" fmla="*/ 246183 w 454924"/>
              <a:gd name="connsiteY56" fmla="*/ 269290 h 502982"/>
              <a:gd name="connsiteX57" fmla="*/ 256124 w 454924"/>
              <a:gd name="connsiteY57" fmla="*/ 280287 h 502982"/>
              <a:gd name="connsiteX58" fmla="*/ 253378 w 454924"/>
              <a:gd name="connsiteY58" fmla="*/ 282772 h 502982"/>
              <a:gd name="connsiteX59" fmla="*/ 243431 w 454924"/>
              <a:gd name="connsiteY59" fmla="*/ 271775 h 502982"/>
              <a:gd name="connsiteX60" fmla="*/ 263579 w 454924"/>
              <a:gd name="connsiteY60" fmla="*/ 288538 h 502982"/>
              <a:gd name="connsiteX61" fmla="*/ 273526 w 454924"/>
              <a:gd name="connsiteY61" fmla="*/ 299535 h 502982"/>
              <a:gd name="connsiteX62" fmla="*/ 270774 w 454924"/>
              <a:gd name="connsiteY62" fmla="*/ 302020 h 502982"/>
              <a:gd name="connsiteX63" fmla="*/ 260833 w 454924"/>
              <a:gd name="connsiteY63" fmla="*/ 291023 h 502982"/>
              <a:gd name="connsiteX64" fmla="*/ 280981 w 454924"/>
              <a:gd name="connsiteY64" fmla="*/ 307785 h 502982"/>
              <a:gd name="connsiteX65" fmla="*/ 290922 w 454924"/>
              <a:gd name="connsiteY65" fmla="*/ 318782 h 502982"/>
              <a:gd name="connsiteX66" fmla="*/ 288170 w 454924"/>
              <a:gd name="connsiteY66" fmla="*/ 321267 h 502982"/>
              <a:gd name="connsiteX67" fmla="*/ 278229 w 454924"/>
              <a:gd name="connsiteY67" fmla="*/ 310271 h 502982"/>
              <a:gd name="connsiteX68" fmla="*/ 298377 w 454924"/>
              <a:gd name="connsiteY68" fmla="*/ 327033 h 502982"/>
              <a:gd name="connsiteX69" fmla="*/ 308318 w 454924"/>
              <a:gd name="connsiteY69" fmla="*/ 338030 h 502982"/>
              <a:gd name="connsiteX70" fmla="*/ 305572 w 454924"/>
              <a:gd name="connsiteY70" fmla="*/ 340515 h 502982"/>
              <a:gd name="connsiteX71" fmla="*/ 295631 w 454924"/>
              <a:gd name="connsiteY71" fmla="*/ 329518 h 502982"/>
              <a:gd name="connsiteX72" fmla="*/ 315779 w 454924"/>
              <a:gd name="connsiteY72" fmla="*/ 346275 h 502982"/>
              <a:gd name="connsiteX73" fmla="*/ 325720 w 454924"/>
              <a:gd name="connsiteY73" fmla="*/ 357277 h 502982"/>
              <a:gd name="connsiteX74" fmla="*/ 322968 w 454924"/>
              <a:gd name="connsiteY74" fmla="*/ 359762 h 502982"/>
              <a:gd name="connsiteX75" fmla="*/ 313027 w 454924"/>
              <a:gd name="connsiteY75" fmla="*/ 348760 h 502982"/>
              <a:gd name="connsiteX76" fmla="*/ 333175 w 454924"/>
              <a:gd name="connsiteY76" fmla="*/ 365522 h 502982"/>
              <a:gd name="connsiteX77" fmla="*/ 343116 w 454924"/>
              <a:gd name="connsiteY77" fmla="*/ 376519 h 502982"/>
              <a:gd name="connsiteX78" fmla="*/ 340369 w 454924"/>
              <a:gd name="connsiteY78" fmla="*/ 379010 h 502982"/>
              <a:gd name="connsiteX79" fmla="*/ 330423 w 454924"/>
              <a:gd name="connsiteY79" fmla="*/ 368007 h 502982"/>
              <a:gd name="connsiteX80" fmla="*/ 350571 w 454924"/>
              <a:gd name="connsiteY80" fmla="*/ 384770 h 502982"/>
              <a:gd name="connsiteX81" fmla="*/ 360518 w 454924"/>
              <a:gd name="connsiteY81" fmla="*/ 395767 h 502982"/>
              <a:gd name="connsiteX82" fmla="*/ 357766 w 454924"/>
              <a:gd name="connsiteY82" fmla="*/ 398252 h 502982"/>
              <a:gd name="connsiteX83" fmla="*/ 347825 w 454924"/>
              <a:gd name="connsiteY83" fmla="*/ 387255 h 502982"/>
              <a:gd name="connsiteX84" fmla="*/ 367973 w 454924"/>
              <a:gd name="connsiteY84" fmla="*/ 404017 h 502982"/>
              <a:gd name="connsiteX85" fmla="*/ 377914 w 454924"/>
              <a:gd name="connsiteY85" fmla="*/ 415014 h 502982"/>
              <a:gd name="connsiteX86" fmla="*/ 375162 w 454924"/>
              <a:gd name="connsiteY86" fmla="*/ 417500 h 502982"/>
              <a:gd name="connsiteX87" fmla="*/ 365221 w 454924"/>
              <a:gd name="connsiteY87" fmla="*/ 406503 h 502982"/>
              <a:gd name="connsiteX88" fmla="*/ 385369 w 454924"/>
              <a:gd name="connsiteY88" fmla="*/ 423265 h 502982"/>
              <a:gd name="connsiteX89" fmla="*/ 395310 w 454924"/>
              <a:gd name="connsiteY89" fmla="*/ 434262 h 502982"/>
              <a:gd name="connsiteX90" fmla="*/ 392563 w 454924"/>
              <a:gd name="connsiteY90" fmla="*/ 436747 h 502982"/>
              <a:gd name="connsiteX91" fmla="*/ 382623 w 454924"/>
              <a:gd name="connsiteY91" fmla="*/ 425750 h 502982"/>
              <a:gd name="connsiteX92" fmla="*/ 402771 w 454924"/>
              <a:gd name="connsiteY92" fmla="*/ 442512 h 502982"/>
              <a:gd name="connsiteX93" fmla="*/ 412712 w 454924"/>
              <a:gd name="connsiteY93" fmla="*/ 453509 h 502982"/>
              <a:gd name="connsiteX94" fmla="*/ 409960 w 454924"/>
              <a:gd name="connsiteY94" fmla="*/ 455995 h 502982"/>
              <a:gd name="connsiteX95" fmla="*/ 400019 w 454924"/>
              <a:gd name="connsiteY95" fmla="*/ 444997 h 502982"/>
              <a:gd name="connsiteX96" fmla="*/ 420167 w 454924"/>
              <a:gd name="connsiteY96" fmla="*/ 461760 h 502982"/>
              <a:gd name="connsiteX97" fmla="*/ 430108 w 454924"/>
              <a:gd name="connsiteY97" fmla="*/ 472757 h 502982"/>
              <a:gd name="connsiteX98" fmla="*/ 427361 w 454924"/>
              <a:gd name="connsiteY98" fmla="*/ 475242 h 502982"/>
              <a:gd name="connsiteX99" fmla="*/ 417415 w 454924"/>
              <a:gd name="connsiteY99" fmla="*/ 464245 h 502982"/>
              <a:gd name="connsiteX100" fmla="*/ 437563 w 454924"/>
              <a:gd name="connsiteY100" fmla="*/ 481007 h 502982"/>
              <a:gd name="connsiteX101" fmla="*/ 447509 w 454924"/>
              <a:gd name="connsiteY101" fmla="*/ 492004 h 502982"/>
              <a:gd name="connsiteX102" fmla="*/ 444757 w 454924"/>
              <a:gd name="connsiteY102" fmla="*/ 494490 h 502982"/>
              <a:gd name="connsiteX103" fmla="*/ 434817 w 454924"/>
              <a:gd name="connsiteY103" fmla="*/ 483493 h 502982"/>
              <a:gd name="connsiteX104" fmla="*/ 443551 w 454924"/>
              <a:gd name="connsiteY104" fmla="*/ 449312 h 502982"/>
              <a:gd name="connsiteX105" fmla="*/ 454781 w 454924"/>
              <a:gd name="connsiteY105" fmla="*/ 502818 h 502982"/>
              <a:gd name="connsiteX106" fmla="*/ 402682 w 454924"/>
              <a:gd name="connsiteY106" fmla="*/ 486256 h 502982"/>
              <a:gd name="connsiteX107" fmla="*/ 401481 w 454924"/>
              <a:gd name="connsiteY107" fmla="*/ 483932 h 502982"/>
              <a:gd name="connsiteX108" fmla="*/ 403805 w 454924"/>
              <a:gd name="connsiteY108" fmla="*/ 482725 h 502982"/>
              <a:gd name="connsiteX109" fmla="*/ 452880 w 454924"/>
              <a:gd name="connsiteY109" fmla="*/ 498320 h 502982"/>
              <a:gd name="connsiteX110" fmla="*/ 450506 w 454924"/>
              <a:gd name="connsiteY110" fmla="*/ 500466 h 502982"/>
              <a:gd name="connsiteX111" fmla="*/ 439926 w 454924"/>
              <a:gd name="connsiteY111" fmla="*/ 450074 h 502982"/>
              <a:gd name="connsiteX112" fmla="*/ 441360 w 454924"/>
              <a:gd name="connsiteY112" fmla="*/ 447883 h 502982"/>
              <a:gd name="connsiteX113" fmla="*/ 443551 w 454924"/>
              <a:gd name="connsiteY113" fmla="*/ 449312 h 50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54924" h="502982">
                <a:moveTo>
                  <a:pt x="2604" y="-164"/>
                </a:moveTo>
                <a:lnTo>
                  <a:pt x="12550" y="10833"/>
                </a:lnTo>
                <a:lnTo>
                  <a:pt x="9798" y="13318"/>
                </a:lnTo>
                <a:lnTo>
                  <a:pt x="-143" y="2321"/>
                </a:lnTo>
                <a:close/>
                <a:moveTo>
                  <a:pt x="20005" y="19078"/>
                </a:moveTo>
                <a:lnTo>
                  <a:pt x="29946" y="30081"/>
                </a:lnTo>
                <a:lnTo>
                  <a:pt x="27194" y="32566"/>
                </a:lnTo>
                <a:lnTo>
                  <a:pt x="17253" y="21563"/>
                </a:lnTo>
                <a:close/>
                <a:moveTo>
                  <a:pt x="37401" y="38326"/>
                </a:moveTo>
                <a:lnTo>
                  <a:pt x="47342" y="49328"/>
                </a:lnTo>
                <a:lnTo>
                  <a:pt x="44596" y="51813"/>
                </a:lnTo>
                <a:lnTo>
                  <a:pt x="34655" y="40811"/>
                </a:lnTo>
                <a:close/>
                <a:moveTo>
                  <a:pt x="54803" y="57573"/>
                </a:moveTo>
                <a:lnTo>
                  <a:pt x="64744" y="68570"/>
                </a:lnTo>
                <a:lnTo>
                  <a:pt x="61992" y="71055"/>
                </a:lnTo>
                <a:lnTo>
                  <a:pt x="52051" y="60058"/>
                </a:lnTo>
                <a:close/>
                <a:moveTo>
                  <a:pt x="72199" y="76820"/>
                </a:moveTo>
                <a:lnTo>
                  <a:pt x="82140" y="87817"/>
                </a:lnTo>
                <a:lnTo>
                  <a:pt x="79394" y="90303"/>
                </a:lnTo>
                <a:lnTo>
                  <a:pt x="69447" y="79306"/>
                </a:lnTo>
                <a:close/>
                <a:moveTo>
                  <a:pt x="89595" y="96068"/>
                </a:moveTo>
                <a:lnTo>
                  <a:pt x="99542" y="107065"/>
                </a:lnTo>
                <a:lnTo>
                  <a:pt x="96790" y="109550"/>
                </a:lnTo>
                <a:lnTo>
                  <a:pt x="86849" y="98553"/>
                </a:lnTo>
                <a:close/>
                <a:moveTo>
                  <a:pt x="106997" y="115316"/>
                </a:moveTo>
                <a:lnTo>
                  <a:pt x="116938" y="126313"/>
                </a:lnTo>
                <a:lnTo>
                  <a:pt x="114186" y="128798"/>
                </a:lnTo>
                <a:lnTo>
                  <a:pt x="104245" y="117801"/>
                </a:lnTo>
                <a:close/>
                <a:moveTo>
                  <a:pt x="124393" y="134563"/>
                </a:moveTo>
                <a:lnTo>
                  <a:pt x="134334" y="145560"/>
                </a:lnTo>
                <a:lnTo>
                  <a:pt x="131588" y="148045"/>
                </a:lnTo>
                <a:lnTo>
                  <a:pt x="121647" y="137048"/>
                </a:lnTo>
                <a:close/>
                <a:moveTo>
                  <a:pt x="141795" y="153811"/>
                </a:moveTo>
                <a:lnTo>
                  <a:pt x="151736" y="164808"/>
                </a:lnTo>
                <a:lnTo>
                  <a:pt x="148984" y="167293"/>
                </a:lnTo>
                <a:lnTo>
                  <a:pt x="139043" y="156296"/>
                </a:lnTo>
                <a:close/>
                <a:moveTo>
                  <a:pt x="159191" y="173053"/>
                </a:moveTo>
                <a:lnTo>
                  <a:pt x="169132" y="184055"/>
                </a:lnTo>
                <a:lnTo>
                  <a:pt x="166385" y="186540"/>
                </a:lnTo>
                <a:lnTo>
                  <a:pt x="156439" y="175543"/>
                </a:lnTo>
                <a:close/>
                <a:moveTo>
                  <a:pt x="176588" y="192300"/>
                </a:moveTo>
                <a:lnTo>
                  <a:pt x="186534" y="203303"/>
                </a:lnTo>
                <a:lnTo>
                  <a:pt x="183782" y="205788"/>
                </a:lnTo>
                <a:lnTo>
                  <a:pt x="173841" y="194785"/>
                </a:lnTo>
                <a:close/>
                <a:moveTo>
                  <a:pt x="193989" y="211548"/>
                </a:moveTo>
                <a:lnTo>
                  <a:pt x="203930" y="222545"/>
                </a:lnTo>
                <a:lnTo>
                  <a:pt x="201178" y="225035"/>
                </a:lnTo>
                <a:lnTo>
                  <a:pt x="191237" y="214033"/>
                </a:lnTo>
                <a:close/>
                <a:moveTo>
                  <a:pt x="211385" y="230795"/>
                </a:moveTo>
                <a:lnTo>
                  <a:pt x="221326" y="241792"/>
                </a:lnTo>
                <a:lnTo>
                  <a:pt x="218579" y="244277"/>
                </a:lnTo>
                <a:lnTo>
                  <a:pt x="208639" y="233280"/>
                </a:lnTo>
                <a:close/>
                <a:moveTo>
                  <a:pt x="228787" y="250043"/>
                </a:moveTo>
                <a:lnTo>
                  <a:pt x="238728" y="261040"/>
                </a:lnTo>
                <a:lnTo>
                  <a:pt x="235976" y="263525"/>
                </a:lnTo>
                <a:lnTo>
                  <a:pt x="226035" y="252528"/>
                </a:lnTo>
                <a:close/>
                <a:moveTo>
                  <a:pt x="246183" y="269290"/>
                </a:moveTo>
                <a:lnTo>
                  <a:pt x="256124" y="280287"/>
                </a:lnTo>
                <a:lnTo>
                  <a:pt x="253378" y="282772"/>
                </a:lnTo>
                <a:lnTo>
                  <a:pt x="243431" y="271775"/>
                </a:lnTo>
                <a:close/>
                <a:moveTo>
                  <a:pt x="263579" y="288538"/>
                </a:moveTo>
                <a:lnTo>
                  <a:pt x="273526" y="299535"/>
                </a:lnTo>
                <a:lnTo>
                  <a:pt x="270774" y="302020"/>
                </a:lnTo>
                <a:lnTo>
                  <a:pt x="260833" y="291023"/>
                </a:lnTo>
                <a:close/>
                <a:moveTo>
                  <a:pt x="280981" y="307785"/>
                </a:moveTo>
                <a:lnTo>
                  <a:pt x="290922" y="318782"/>
                </a:lnTo>
                <a:lnTo>
                  <a:pt x="288170" y="321267"/>
                </a:lnTo>
                <a:lnTo>
                  <a:pt x="278229" y="310271"/>
                </a:lnTo>
                <a:close/>
                <a:moveTo>
                  <a:pt x="298377" y="327033"/>
                </a:moveTo>
                <a:lnTo>
                  <a:pt x="308318" y="338030"/>
                </a:lnTo>
                <a:lnTo>
                  <a:pt x="305572" y="340515"/>
                </a:lnTo>
                <a:lnTo>
                  <a:pt x="295631" y="329518"/>
                </a:lnTo>
                <a:close/>
                <a:moveTo>
                  <a:pt x="315779" y="346275"/>
                </a:moveTo>
                <a:lnTo>
                  <a:pt x="325720" y="357277"/>
                </a:lnTo>
                <a:lnTo>
                  <a:pt x="322968" y="359762"/>
                </a:lnTo>
                <a:lnTo>
                  <a:pt x="313027" y="348760"/>
                </a:lnTo>
                <a:close/>
                <a:moveTo>
                  <a:pt x="333175" y="365522"/>
                </a:moveTo>
                <a:lnTo>
                  <a:pt x="343116" y="376519"/>
                </a:lnTo>
                <a:lnTo>
                  <a:pt x="340369" y="379010"/>
                </a:lnTo>
                <a:lnTo>
                  <a:pt x="330423" y="368007"/>
                </a:lnTo>
                <a:close/>
                <a:moveTo>
                  <a:pt x="350571" y="384770"/>
                </a:moveTo>
                <a:lnTo>
                  <a:pt x="360518" y="395767"/>
                </a:lnTo>
                <a:lnTo>
                  <a:pt x="357766" y="398252"/>
                </a:lnTo>
                <a:lnTo>
                  <a:pt x="347825" y="387255"/>
                </a:lnTo>
                <a:close/>
                <a:moveTo>
                  <a:pt x="367973" y="404017"/>
                </a:moveTo>
                <a:lnTo>
                  <a:pt x="377914" y="415014"/>
                </a:lnTo>
                <a:lnTo>
                  <a:pt x="375162" y="417500"/>
                </a:lnTo>
                <a:lnTo>
                  <a:pt x="365221" y="406503"/>
                </a:lnTo>
                <a:close/>
                <a:moveTo>
                  <a:pt x="385369" y="423265"/>
                </a:moveTo>
                <a:lnTo>
                  <a:pt x="395310" y="434262"/>
                </a:lnTo>
                <a:lnTo>
                  <a:pt x="392563" y="436747"/>
                </a:lnTo>
                <a:lnTo>
                  <a:pt x="382623" y="425750"/>
                </a:lnTo>
                <a:close/>
                <a:moveTo>
                  <a:pt x="402771" y="442512"/>
                </a:moveTo>
                <a:lnTo>
                  <a:pt x="412712" y="453509"/>
                </a:lnTo>
                <a:lnTo>
                  <a:pt x="409960" y="455995"/>
                </a:lnTo>
                <a:lnTo>
                  <a:pt x="400019" y="444997"/>
                </a:lnTo>
                <a:close/>
                <a:moveTo>
                  <a:pt x="420167" y="461760"/>
                </a:moveTo>
                <a:lnTo>
                  <a:pt x="430108" y="472757"/>
                </a:lnTo>
                <a:lnTo>
                  <a:pt x="427361" y="475242"/>
                </a:lnTo>
                <a:lnTo>
                  <a:pt x="417415" y="464245"/>
                </a:lnTo>
                <a:close/>
                <a:moveTo>
                  <a:pt x="437563" y="481007"/>
                </a:moveTo>
                <a:lnTo>
                  <a:pt x="447509" y="492004"/>
                </a:lnTo>
                <a:lnTo>
                  <a:pt x="444757" y="494490"/>
                </a:lnTo>
                <a:lnTo>
                  <a:pt x="434817" y="483493"/>
                </a:lnTo>
                <a:close/>
                <a:moveTo>
                  <a:pt x="443551" y="449312"/>
                </a:moveTo>
                <a:lnTo>
                  <a:pt x="454781" y="502818"/>
                </a:lnTo>
                <a:lnTo>
                  <a:pt x="402682" y="486256"/>
                </a:lnTo>
                <a:cubicBezTo>
                  <a:pt x="401709" y="485950"/>
                  <a:pt x="401170" y="484905"/>
                  <a:pt x="401481" y="483932"/>
                </a:cubicBezTo>
                <a:cubicBezTo>
                  <a:pt x="401787" y="482953"/>
                  <a:pt x="402832" y="482414"/>
                  <a:pt x="403805" y="482725"/>
                </a:cubicBezTo>
                <a:lnTo>
                  <a:pt x="452880" y="498320"/>
                </a:lnTo>
                <a:lnTo>
                  <a:pt x="450506" y="500466"/>
                </a:lnTo>
                <a:lnTo>
                  <a:pt x="439926" y="450074"/>
                </a:lnTo>
                <a:cubicBezTo>
                  <a:pt x="439715" y="449073"/>
                  <a:pt x="440354" y="448094"/>
                  <a:pt x="441360" y="447883"/>
                </a:cubicBezTo>
                <a:cubicBezTo>
                  <a:pt x="442361" y="447672"/>
                  <a:pt x="443340" y="448311"/>
                  <a:pt x="443551" y="449312"/>
                </a:cubicBezTo>
                <a:close/>
              </a:path>
            </a:pathLst>
          </a:custGeom>
          <a:solidFill>
            <a:srgbClr val="000000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11F17AB-CBF8-4BE4-A87C-D1C439162489}"/>
              </a:ext>
            </a:extLst>
          </p:cNvPr>
          <p:cNvSpPr/>
          <p:nvPr/>
        </p:nvSpPr>
        <p:spPr>
          <a:xfrm rot="10800000" flipV="1">
            <a:off x="6986944" y="5287744"/>
            <a:ext cx="707" cy="258344"/>
          </a:xfrm>
          <a:custGeom>
            <a:avLst/>
            <a:gdLst>
              <a:gd name="connsiteX0" fmla="*/ 27 w 707"/>
              <a:gd name="connsiteY0" fmla="*/ 422 h 258344"/>
              <a:gd name="connsiteX1" fmla="*/ 735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27" y="422"/>
                </a:moveTo>
                <a:lnTo>
                  <a:pt x="735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958E-C829-4CE0-B5CD-8B4CCA7B39E1}"/>
              </a:ext>
            </a:extLst>
          </p:cNvPr>
          <p:cNvSpPr txBox="1"/>
          <p:nvPr/>
        </p:nvSpPr>
        <p:spPr>
          <a:xfrm>
            <a:off x="7317939" y="3026502"/>
            <a:ext cx="649891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Hadoop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690E57-6DFD-4DAE-BA10-E740BC6079B1}"/>
              </a:ext>
            </a:extLst>
          </p:cNvPr>
          <p:cNvSpPr txBox="1"/>
          <p:nvPr/>
        </p:nvSpPr>
        <p:spPr>
          <a:xfrm>
            <a:off x="7822015" y="3026502"/>
            <a:ext cx="610973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Cluster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DC58B41-B5DA-4D57-B0C3-CAFE98CE8928}"/>
              </a:ext>
            </a:extLst>
          </p:cNvPr>
          <p:cNvSpPr/>
          <p:nvPr/>
        </p:nvSpPr>
        <p:spPr>
          <a:xfrm>
            <a:off x="6881312" y="4337043"/>
            <a:ext cx="2012595" cy="177908"/>
          </a:xfrm>
          <a:custGeom>
            <a:avLst/>
            <a:gdLst>
              <a:gd name="connsiteX0" fmla="*/ -143 w 2012595"/>
              <a:gd name="connsiteY0" fmla="*/ -164 h 177908"/>
              <a:gd name="connsiteX1" fmla="*/ 2012453 w 2012595"/>
              <a:gd name="connsiteY1" fmla="*/ -164 h 177908"/>
              <a:gd name="connsiteX2" fmla="*/ 2012453 w 2012595"/>
              <a:gd name="connsiteY2" fmla="*/ 177745 h 177908"/>
              <a:gd name="connsiteX3" fmla="*/ -143 w 2012595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595" h="177908">
                <a:moveTo>
                  <a:pt x="-143" y="-164"/>
                </a:moveTo>
                <a:lnTo>
                  <a:pt x="2012453" y="-164"/>
                </a:lnTo>
                <a:lnTo>
                  <a:pt x="2012453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BDF804-13BF-4BBF-9DC3-368E431FB63D}"/>
              </a:ext>
            </a:extLst>
          </p:cNvPr>
          <p:cNvSpPr txBox="1"/>
          <p:nvPr/>
        </p:nvSpPr>
        <p:spPr>
          <a:xfrm>
            <a:off x="7613529" y="4305222"/>
            <a:ext cx="544257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HDFS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08B3B93-8FE5-4C37-9F81-428FCFAF34CE}"/>
              </a:ext>
            </a:extLst>
          </p:cNvPr>
          <p:cNvSpPr/>
          <p:nvPr/>
        </p:nvSpPr>
        <p:spPr>
          <a:xfrm>
            <a:off x="6881312" y="4070180"/>
            <a:ext cx="2012595" cy="177908"/>
          </a:xfrm>
          <a:custGeom>
            <a:avLst/>
            <a:gdLst>
              <a:gd name="connsiteX0" fmla="*/ -143 w 2012595"/>
              <a:gd name="connsiteY0" fmla="*/ -164 h 177908"/>
              <a:gd name="connsiteX1" fmla="*/ 2012453 w 2012595"/>
              <a:gd name="connsiteY1" fmla="*/ -164 h 177908"/>
              <a:gd name="connsiteX2" fmla="*/ 2012453 w 2012595"/>
              <a:gd name="connsiteY2" fmla="*/ 177745 h 177908"/>
              <a:gd name="connsiteX3" fmla="*/ -143 w 2012595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595" h="177908">
                <a:moveTo>
                  <a:pt x="-143" y="-164"/>
                </a:moveTo>
                <a:lnTo>
                  <a:pt x="2012453" y="-164"/>
                </a:lnTo>
                <a:lnTo>
                  <a:pt x="2012453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C15255-609B-4EFA-980A-D617F94A0612}"/>
              </a:ext>
            </a:extLst>
          </p:cNvPr>
          <p:cNvSpPr txBox="1"/>
          <p:nvPr/>
        </p:nvSpPr>
        <p:spPr>
          <a:xfrm>
            <a:off x="7594993" y="4038359"/>
            <a:ext cx="577615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HBase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99E75E2-7EBD-4B6B-B829-003C7DD87CE8}"/>
              </a:ext>
            </a:extLst>
          </p:cNvPr>
          <p:cNvSpPr/>
          <p:nvPr/>
        </p:nvSpPr>
        <p:spPr>
          <a:xfrm>
            <a:off x="6881312" y="3803316"/>
            <a:ext cx="583763" cy="177908"/>
          </a:xfrm>
          <a:custGeom>
            <a:avLst/>
            <a:gdLst>
              <a:gd name="connsiteX0" fmla="*/ -143 w 583763"/>
              <a:gd name="connsiteY0" fmla="*/ -164 h 177908"/>
              <a:gd name="connsiteX1" fmla="*/ 583621 w 583763"/>
              <a:gd name="connsiteY1" fmla="*/ -164 h 177908"/>
              <a:gd name="connsiteX2" fmla="*/ 583621 w 583763"/>
              <a:gd name="connsiteY2" fmla="*/ 177745 h 177908"/>
              <a:gd name="connsiteX3" fmla="*/ -143 w 583763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763" h="177908">
                <a:moveTo>
                  <a:pt x="-143" y="-164"/>
                </a:moveTo>
                <a:lnTo>
                  <a:pt x="583621" y="-164"/>
                </a:lnTo>
                <a:lnTo>
                  <a:pt x="583621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37CEA2-72EE-4BE5-B6E6-8ADDCED5BC69}"/>
              </a:ext>
            </a:extLst>
          </p:cNvPr>
          <p:cNvSpPr txBox="1"/>
          <p:nvPr/>
        </p:nvSpPr>
        <p:spPr>
          <a:xfrm>
            <a:off x="6868974" y="3771495"/>
            <a:ext cx="599854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Docker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ACC7086-5CB9-4AE7-837D-6DCBC0E0C3C8}"/>
              </a:ext>
            </a:extLst>
          </p:cNvPr>
          <p:cNvSpPr/>
          <p:nvPr/>
        </p:nvSpPr>
        <p:spPr>
          <a:xfrm>
            <a:off x="6881312" y="3569811"/>
            <a:ext cx="583763" cy="177908"/>
          </a:xfrm>
          <a:custGeom>
            <a:avLst/>
            <a:gdLst>
              <a:gd name="connsiteX0" fmla="*/ -143 w 583763"/>
              <a:gd name="connsiteY0" fmla="*/ -164 h 177908"/>
              <a:gd name="connsiteX1" fmla="*/ 583621 w 583763"/>
              <a:gd name="connsiteY1" fmla="*/ -164 h 177908"/>
              <a:gd name="connsiteX2" fmla="*/ 583621 w 583763"/>
              <a:gd name="connsiteY2" fmla="*/ 177745 h 177908"/>
              <a:gd name="connsiteX3" fmla="*/ -143 w 583763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763" h="177908">
                <a:moveTo>
                  <a:pt x="-143" y="-164"/>
                </a:moveTo>
                <a:lnTo>
                  <a:pt x="583621" y="-164"/>
                </a:lnTo>
                <a:lnTo>
                  <a:pt x="583621" y="177745"/>
                </a:lnTo>
                <a:lnTo>
                  <a:pt x="-143" y="177745"/>
                </a:lnTo>
                <a:close/>
              </a:path>
            </a:pathLst>
          </a:custGeom>
          <a:noFill/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47011A-589C-46DC-B92D-A4A98BFA2987}"/>
              </a:ext>
            </a:extLst>
          </p:cNvPr>
          <p:cNvSpPr txBox="1"/>
          <p:nvPr/>
        </p:nvSpPr>
        <p:spPr>
          <a:xfrm>
            <a:off x="6872683" y="3532430"/>
            <a:ext cx="605413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Python</a:t>
            </a: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D7537F8-072B-4811-B815-297937A50DAC}"/>
              </a:ext>
            </a:extLst>
          </p:cNvPr>
          <p:cNvSpPr/>
          <p:nvPr/>
        </p:nvSpPr>
        <p:spPr>
          <a:xfrm>
            <a:off x="7554030" y="3803316"/>
            <a:ext cx="1339877" cy="177908"/>
          </a:xfrm>
          <a:custGeom>
            <a:avLst/>
            <a:gdLst>
              <a:gd name="connsiteX0" fmla="*/ -143 w 1339877"/>
              <a:gd name="connsiteY0" fmla="*/ -164 h 177908"/>
              <a:gd name="connsiteX1" fmla="*/ 1339734 w 1339877"/>
              <a:gd name="connsiteY1" fmla="*/ -164 h 177908"/>
              <a:gd name="connsiteX2" fmla="*/ 1339734 w 1339877"/>
              <a:gd name="connsiteY2" fmla="*/ 177745 h 177908"/>
              <a:gd name="connsiteX3" fmla="*/ -143 w 1339877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877" h="177908">
                <a:moveTo>
                  <a:pt x="-143" y="-164"/>
                </a:moveTo>
                <a:lnTo>
                  <a:pt x="1339734" y="-164"/>
                </a:lnTo>
                <a:lnTo>
                  <a:pt x="1339734" y="177745"/>
                </a:lnTo>
                <a:lnTo>
                  <a:pt x="-143" y="177745"/>
                </a:lnTo>
                <a:close/>
              </a:path>
            </a:pathLst>
          </a:custGeom>
          <a:solidFill>
            <a:srgbClr val="FFC000"/>
          </a:solidFill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B8A0E8-A1A6-4BEC-B683-227E5B602523}"/>
              </a:ext>
            </a:extLst>
          </p:cNvPr>
          <p:cNvSpPr txBox="1"/>
          <p:nvPr/>
        </p:nvSpPr>
        <p:spPr>
          <a:xfrm>
            <a:off x="7957255" y="3771495"/>
            <a:ext cx="533138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Spark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936626F-F1C6-4805-9E9F-EBA4A3737E71}"/>
              </a:ext>
            </a:extLst>
          </p:cNvPr>
          <p:cNvSpPr/>
          <p:nvPr/>
        </p:nvSpPr>
        <p:spPr>
          <a:xfrm>
            <a:off x="6881312" y="3336305"/>
            <a:ext cx="2012595" cy="177908"/>
          </a:xfrm>
          <a:custGeom>
            <a:avLst/>
            <a:gdLst>
              <a:gd name="connsiteX0" fmla="*/ -143 w 2012595"/>
              <a:gd name="connsiteY0" fmla="*/ -164 h 177908"/>
              <a:gd name="connsiteX1" fmla="*/ 2012453 w 2012595"/>
              <a:gd name="connsiteY1" fmla="*/ -164 h 177908"/>
              <a:gd name="connsiteX2" fmla="*/ 2012453 w 2012595"/>
              <a:gd name="connsiteY2" fmla="*/ 177745 h 177908"/>
              <a:gd name="connsiteX3" fmla="*/ -143 w 2012595"/>
              <a:gd name="connsiteY3" fmla="*/ 177745 h 177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2595" h="177908">
                <a:moveTo>
                  <a:pt x="-143" y="-164"/>
                </a:moveTo>
                <a:lnTo>
                  <a:pt x="2012453" y="-164"/>
                </a:lnTo>
                <a:lnTo>
                  <a:pt x="2012453" y="177745"/>
                </a:lnTo>
                <a:lnTo>
                  <a:pt x="-143" y="177745"/>
                </a:lnTo>
                <a:close/>
              </a:path>
            </a:pathLst>
          </a:custGeom>
          <a:solidFill>
            <a:srgbClr val="FFC000"/>
          </a:solidFill>
          <a:ln w="741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554518-5DBC-4DA6-8391-9D5F0A47BCB8}"/>
              </a:ext>
            </a:extLst>
          </p:cNvPr>
          <p:cNvSpPr txBox="1"/>
          <p:nvPr/>
        </p:nvSpPr>
        <p:spPr>
          <a:xfrm>
            <a:off x="7620940" y="3304484"/>
            <a:ext cx="527578" cy="241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51" spc="0" baseline="0"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Oozie</a:t>
            </a:r>
          </a:p>
        </p:txBody>
      </p:sp>
      <p:grpSp>
        <p:nvGrpSpPr>
          <p:cNvPr id="73" name="Segnaposto contenuto 5">
            <a:extLst>
              <a:ext uri="{FF2B5EF4-FFF2-40B4-BE49-F238E27FC236}">
                <a16:creationId xmlns:a16="http://schemas.microsoft.com/office/drawing/2014/main" id="{E36B2EB9-BCCB-4BFD-9458-817260B6E6E9}"/>
              </a:ext>
            </a:extLst>
          </p:cNvPr>
          <p:cNvGrpSpPr/>
          <p:nvPr/>
        </p:nvGrpSpPr>
        <p:grpSpPr>
          <a:xfrm>
            <a:off x="6898547" y="4667843"/>
            <a:ext cx="176797" cy="294667"/>
            <a:chOff x="6236692" y="4354332"/>
            <a:chExt cx="176797" cy="294667"/>
          </a:xfrm>
          <a:solidFill>
            <a:srgbClr val="3B3838"/>
          </a:solidFill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41D5917-1085-40DD-BA19-432F2614CDC6}"/>
                </a:ext>
              </a:extLst>
            </p:cNvPr>
            <p:cNvSpPr/>
            <p:nvPr/>
          </p:nvSpPr>
          <p:spPr>
            <a:xfrm>
              <a:off x="6236692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662717-8254-4C0C-BD5E-BA488BBF1E05}"/>
                </a:ext>
              </a:extLst>
            </p:cNvPr>
            <p:cNvSpPr/>
            <p:nvPr/>
          </p:nvSpPr>
          <p:spPr>
            <a:xfrm>
              <a:off x="6368278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Segnaposto contenuto 5">
            <a:extLst>
              <a:ext uri="{FF2B5EF4-FFF2-40B4-BE49-F238E27FC236}">
                <a16:creationId xmlns:a16="http://schemas.microsoft.com/office/drawing/2014/main" id="{41F1E3DA-781F-452B-9D9C-1E5C3C3997B5}"/>
              </a:ext>
            </a:extLst>
          </p:cNvPr>
          <p:cNvGrpSpPr/>
          <p:nvPr/>
        </p:nvGrpSpPr>
        <p:grpSpPr>
          <a:xfrm>
            <a:off x="7126492" y="4667843"/>
            <a:ext cx="176797" cy="294667"/>
            <a:chOff x="6464637" y="4354332"/>
            <a:chExt cx="176797" cy="294667"/>
          </a:xfrm>
          <a:solidFill>
            <a:srgbClr val="3B3838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AC5B8D0-A2EE-4B58-92A3-D3002EDCF6EA}"/>
                </a:ext>
              </a:extLst>
            </p:cNvPr>
            <p:cNvSpPr/>
            <p:nvPr/>
          </p:nvSpPr>
          <p:spPr>
            <a:xfrm>
              <a:off x="6464637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08118F9-9ED4-47E3-AF1D-9A6EDA0EA97F}"/>
                </a:ext>
              </a:extLst>
            </p:cNvPr>
            <p:cNvSpPr/>
            <p:nvPr/>
          </p:nvSpPr>
          <p:spPr>
            <a:xfrm>
              <a:off x="6596223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Segnaposto contenuto 5">
            <a:extLst>
              <a:ext uri="{FF2B5EF4-FFF2-40B4-BE49-F238E27FC236}">
                <a16:creationId xmlns:a16="http://schemas.microsoft.com/office/drawing/2014/main" id="{EA14383C-703F-4E6F-91D6-A1ADCC3D59C5}"/>
              </a:ext>
            </a:extLst>
          </p:cNvPr>
          <p:cNvGrpSpPr/>
          <p:nvPr/>
        </p:nvGrpSpPr>
        <p:grpSpPr>
          <a:xfrm>
            <a:off x="7354438" y="4667843"/>
            <a:ext cx="176797" cy="294667"/>
            <a:chOff x="6692583" y="4354332"/>
            <a:chExt cx="176797" cy="294667"/>
          </a:xfrm>
          <a:solidFill>
            <a:srgbClr val="3B3838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B68C27E-F367-4F2E-918F-517175F11F6D}"/>
                </a:ext>
              </a:extLst>
            </p:cNvPr>
            <p:cNvSpPr/>
            <p:nvPr/>
          </p:nvSpPr>
          <p:spPr>
            <a:xfrm>
              <a:off x="6692583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E6F81D0-B1DA-428E-AFC5-D5A5951F20B7}"/>
                </a:ext>
              </a:extLst>
            </p:cNvPr>
            <p:cNvSpPr/>
            <p:nvPr/>
          </p:nvSpPr>
          <p:spPr>
            <a:xfrm>
              <a:off x="6824169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2" name="Segnaposto contenuto 5">
            <a:extLst>
              <a:ext uri="{FF2B5EF4-FFF2-40B4-BE49-F238E27FC236}">
                <a16:creationId xmlns:a16="http://schemas.microsoft.com/office/drawing/2014/main" id="{1518B571-7743-47CF-BB05-5A9C3F5B6194}"/>
              </a:ext>
            </a:extLst>
          </p:cNvPr>
          <p:cNvGrpSpPr/>
          <p:nvPr/>
        </p:nvGrpSpPr>
        <p:grpSpPr>
          <a:xfrm>
            <a:off x="7582384" y="4667843"/>
            <a:ext cx="176797" cy="294667"/>
            <a:chOff x="6920529" y="4354332"/>
            <a:chExt cx="176797" cy="294667"/>
          </a:xfrm>
          <a:solidFill>
            <a:srgbClr val="3B3838"/>
          </a:solidFill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0E5CB6F-9C2A-40FC-8958-7B0FC89011BC}"/>
                </a:ext>
              </a:extLst>
            </p:cNvPr>
            <p:cNvSpPr/>
            <p:nvPr/>
          </p:nvSpPr>
          <p:spPr>
            <a:xfrm>
              <a:off x="6920529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F08137-A4B3-4A5A-8988-38E5A27CBD32}"/>
                </a:ext>
              </a:extLst>
            </p:cNvPr>
            <p:cNvSpPr/>
            <p:nvPr/>
          </p:nvSpPr>
          <p:spPr>
            <a:xfrm>
              <a:off x="7052115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Segnaposto contenuto 5">
            <a:extLst>
              <a:ext uri="{FF2B5EF4-FFF2-40B4-BE49-F238E27FC236}">
                <a16:creationId xmlns:a16="http://schemas.microsoft.com/office/drawing/2014/main" id="{448065A1-EF60-4FCC-9902-ED1E37002595}"/>
              </a:ext>
            </a:extLst>
          </p:cNvPr>
          <p:cNvGrpSpPr/>
          <p:nvPr/>
        </p:nvGrpSpPr>
        <p:grpSpPr>
          <a:xfrm>
            <a:off x="7810330" y="4667843"/>
            <a:ext cx="176797" cy="294667"/>
            <a:chOff x="7148475" y="4354332"/>
            <a:chExt cx="176797" cy="294667"/>
          </a:xfrm>
          <a:solidFill>
            <a:srgbClr val="3B3838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3EBD0BE-D04C-4BEE-985B-BC927D62C86C}"/>
                </a:ext>
              </a:extLst>
            </p:cNvPr>
            <p:cNvSpPr/>
            <p:nvPr/>
          </p:nvSpPr>
          <p:spPr>
            <a:xfrm>
              <a:off x="7148475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0689233-ABC5-432F-A683-5FD68AB1B895}"/>
                </a:ext>
              </a:extLst>
            </p:cNvPr>
            <p:cNvSpPr/>
            <p:nvPr/>
          </p:nvSpPr>
          <p:spPr>
            <a:xfrm>
              <a:off x="7280061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Segnaposto contenuto 5">
            <a:extLst>
              <a:ext uri="{FF2B5EF4-FFF2-40B4-BE49-F238E27FC236}">
                <a16:creationId xmlns:a16="http://schemas.microsoft.com/office/drawing/2014/main" id="{CA4EA70A-BFEB-4CFF-A9E5-77000BEDBFD6}"/>
              </a:ext>
            </a:extLst>
          </p:cNvPr>
          <p:cNvGrpSpPr/>
          <p:nvPr/>
        </p:nvGrpSpPr>
        <p:grpSpPr>
          <a:xfrm>
            <a:off x="8266222" y="4667843"/>
            <a:ext cx="176797" cy="294667"/>
            <a:chOff x="7604367" y="4354332"/>
            <a:chExt cx="176797" cy="294667"/>
          </a:xfrm>
          <a:solidFill>
            <a:srgbClr val="3B3838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E8642FF-57E4-4C78-BFDF-B327E823AD98}"/>
                </a:ext>
              </a:extLst>
            </p:cNvPr>
            <p:cNvSpPr/>
            <p:nvPr/>
          </p:nvSpPr>
          <p:spPr>
            <a:xfrm>
              <a:off x="7604367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50E847-B8B8-4A82-B63E-6A20B62063FD}"/>
                </a:ext>
              </a:extLst>
            </p:cNvPr>
            <p:cNvSpPr/>
            <p:nvPr/>
          </p:nvSpPr>
          <p:spPr>
            <a:xfrm>
              <a:off x="7735953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Segnaposto contenuto 5">
            <a:extLst>
              <a:ext uri="{FF2B5EF4-FFF2-40B4-BE49-F238E27FC236}">
                <a16:creationId xmlns:a16="http://schemas.microsoft.com/office/drawing/2014/main" id="{06F669E9-C6DF-442C-B33B-F11DEAB8C5B5}"/>
              </a:ext>
            </a:extLst>
          </p:cNvPr>
          <p:cNvGrpSpPr/>
          <p:nvPr/>
        </p:nvGrpSpPr>
        <p:grpSpPr>
          <a:xfrm>
            <a:off x="8038276" y="4667843"/>
            <a:ext cx="176797" cy="294667"/>
            <a:chOff x="7376421" y="4354332"/>
            <a:chExt cx="176797" cy="294667"/>
          </a:xfrm>
          <a:solidFill>
            <a:srgbClr val="3B3838"/>
          </a:solidFill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D7D9C60-8590-4123-8280-8E39BC264D4A}"/>
                </a:ext>
              </a:extLst>
            </p:cNvPr>
            <p:cNvSpPr/>
            <p:nvPr/>
          </p:nvSpPr>
          <p:spPr>
            <a:xfrm>
              <a:off x="7376421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7D47688-168A-4E24-8181-039C708BAE58}"/>
                </a:ext>
              </a:extLst>
            </p:cNvPr>
            <p:cNvSpPr/>
            <p:nvPr/>
          </p:nvSpPr>
          <p:spPr>
            <a:xfrm>
              <a:off x="7508007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Segnaposto contenuto 5">
            <a:extLst>
              <a:ext uri="{FF2B5EF4-FFF2-40B4-BE49-F238E27FC236}">
                <a16:creationId xmlns:a16="http://schemas.microsoft.com/office/drawing/2014/main" id="{ED00C22E-8399-448A-BD67-F2A5765FC4A5}"/>
              </a:ext>
            </a:extLst>
          </p:cNvPr>
          <p:cNvGrpSpPr/>
          <p:nvPr/>
        </p:nvGrpSpPr>
        <p:grpSpPr>
          <a:xfrm>
            <a:off x="8494168" y="4667843"/>
            <a:ext cx="176797" cy="294667"/>
            <a:chOff x="7832313" y="4354332"/>
            <a:chExt cx="176797" cy="294667"/>
          </a:xfrm>
          <a:solidFill>
            <a:srgbClr val="3B3838"/>
          </a:solidFill>
        </p:grpSpPr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E1B85E9-D8FB-4B90-A228-BD2F13430FA2}"/>
                </a:ext>
              </a:extLst>
            </p:cNvPr>
            <p:cNvSpPr/>
            <p:nvPr/>
          </p:nvSpPr>
          <p:spPr>
            <a:xfrm>
              <a:off x="7832313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8723247-697C-4EB0-B7EC-3C90261BD12D}"/>
                </a:ext>
              </a:extLst>
            </p:cNvPr>
            <p:cNvSpPr/>
            <p:nvPr/>
          </p:nvSpPr>
          <p:spPr>
            <a:xfrm>
              <a:off x="7963899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Segnaposto contenuto 5">
            <a:extLst>
              <a:ext uri="{FF2B5EF4-FFF2-40B4-BE49-F238E27FC236}">
                <a16:creationId xmlns:a16="http://schemas.microsoft.com/office/drawing/2014/main" id="{4639D784-E964-45C4-B5D7-042C4A39D1AD}"/>
              </a:ext>
            </a:extLst>
          </p:cNvPr>
          <p:cNvGrpSpPr/>
          <p:nvPr/>
        </p:nvGrpSpPr>
        <p:grpSpPr>
          <a:xfrm>
            <a:off x="8722114" y="4667843"/>
            <a:ext cx="176797" cy="294667"/>
            <a:chOff x="8060259" y="4354332"/>
            <a:chExt cx="176797" cy="294667"/>
          </a:xfrm>
          <a:solidFill>
            <a:srgbClr val="3B3838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6F52435-5AB3-41F0-BA59-858BEDB7289C}"/>
                </a:ext>
              </a:extLst>
            </p:cNvPr>
            <p:cNvSpPr/>
            <p:nvPr/>
          </p:nvSpPr>
          <p:spPr>
            <a:xfrm>
              <a:off x="8060259" y="435433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4 h 294667"/>
                <a:gd name="connsiteX15" fmla="*/ 23430 w 176797"/>
                <a:gd name="connsiteY15" fmla="*/ 130594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4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6"/>
                    <a:pt x="98013" y="216574"/>
                    <a:pt x="88256" y="216574"/>
                  </a:cubicBezTo>
                  <a:close/>
                  <a:moveTo>
                    <a:pt x="153081" y="130594"/>
                  </a:moveTo>
                  <a:lnTo>
                    <a:pt x="23430" y="130594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4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C1FE913-2F1C-460A-BD90-CF36D91B7E73}"/>
                </a:ext>
              </a:extLst>
            </p:cNvPr>
            <p:cNvSpPr/>
            <p:nvPr/>
          </p:nvSpPr>
          <p:spPr>
            <a:xfrm>
              <a:off x="8191845" y="4397386"/>
              <a:ext cx="11786" cy="5893"/>
            </a:xfrm>
            <a:custGeom>
              <a:avLst/>
              <a:gdLst>
                <a:gd name="connsiteX0" fmla="*/ 11643 w 11786"/>
                <a:gd name="connsiteY0" fmla="*/ 2783 h 5893"/>
                <a:gd name="connsiteX1" fmla="*/ 5750 w 11786"/>
                <a:gd name="connsiteY1" fmla="*/ 5729 h 5893"/>
                <a:gd name="connsiteX2" fmla="*/ -143 w 11786"/>
                <a:gd name="connsiteY2" fmla="*/ 2783 h 5893"/>
                <a:gd name="connsiteX3" fmla="*/ 5750 w 11786"/>
                <a:gd name="connsiteY3" fmla="*/ -164 h 5893"/>
                <a:gd name="connsiteX4" fmla="*/ 11643 w 11786"/>
                <a:gd name="connsiteY4" fmla="*/ 2783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3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3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3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Segnaposto contenuto 5">
            <a:extLst>
              <a:ext uri="{FF2B5EF4-FFF2-40B4-BE49-F238E27FC236}">
                <a16:creationId xmlns:a16="http://schemas.microsoft.com/office/drawing/2014/main" id="{03823F16-AB36-4399-977F-CA2365AC3478}"/>
              </a:ext>
            </a:extLst>
          </p:cNvPr>
          <p:cNvGrpSpPr/>
          <p:nvPr/>
        </p:nvGrpSpPr>
        <p:grpSpPr>
          <a:xfrm>
            <a:off x="6898547" y="4990303"/>
            <a:ext cx="176797" cy="294667"/>
            <a:chOff x="6236692" y="4676792"/>
            <a:chExt cx="176797" cy="294667"/>
          </a:xfrm>
          <a:solidFill>
            <a:srgbClr val="3B3838"/>
          </a:solidFill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9F17DEE-A594-4C7B-BC84-46A6C30A20C0}"/>
                </a:ext>
              </a:extLst>
            </p:cNvPr>
            <p:cNvSpPr/>
            <p:nvPr/>
          </p:nvSpPr>
          <p:spPr>
            <a:xfrm>
              <a:off x="6236692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71DAFCA-4BAC-4384-9C6A-85237AB52CA5}"/>
                </a:ext>
              </a:extLst>
            </p:cNvPr>
            <p:cNvSpPr/>
            <p:nvPr/>
          </p:nvSpPr>
          <p:spPr>
            <a:xfrm>
              <a:off x="6368278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Segnaposto contenuto 5">
            <a:extLst>
              <a:ext uri="{FF2B5EF4-FFF2-40B4-BE49-F238E27FC236}">
                <a16:creationId xmlns:a16="http://schemas.microsoft.com/office/drawing/2014/main" id="{97AABFA1-5BD2-44E5-83C4-E5182EB02ED4}"/>
              </a:ext>
            </a:extLst>
          </p:cNvPr>
          <p:cNvGrpSpPr/>
          <p:nvPr/>
        </p:nvGrpSpPr>
        <p:grpSpPr>
          <a:xfrm>
            <a:off x="7126492" y="4990303"/>
            <a:ext cx="176797" cy="294667"/>
            <a:chOff x="6464637" y="4676792"/>
            <a:chExt cx="176797" cy="294667"/>
          </a:xfrm>
          <a:solidFill>
            <a:srgbClr val="3B3838"/>
          </a:solidFill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837E982-DF2B-4971-BC2A-4B9AEBD16256}"/>
                </a:ext>
              </a:extLst>
            </p:cNvPr>
            <p:cNvSpPr/>
            <p:nvPr/>
          </p:nvSpPr>
          <p:spPr>
            <a:xfrm>
              <a:off x="6464637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1F0485-61A5-4661-BB33-16DB9D9E6ECE}"/>
                </a:ext>
              </a:extLst>
            </p:cNvPr>
            <p:cNvSpPr/>
            <p:nvPr/>
          </p:nvSpPr>
          <p:spPr>
            <a:xfrm>
              <a:off x="6596223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Segnaposto contenuto 5">
            <a:extLst>
              <a:ext uri="{FF2B5EF4-FFF2-40B4-BE49-F238E27FC236}">
                <a16:creationId xmlns:a16="http://schemas.microsoft.com/office/drawing/2014/main" id="{23C5FB9D-455D-42F0-B1A0-58E96A3C07EB}"/>
              </a:ext>
            </a:extLst>
          </p:cNvPr>
          <p:cNvGrpSpPr/>
          <p:nvPr/>
        </p:nvGrpSpPr>
        <p:grpSpPr>
          <a:xfrm>
            <a:off x="7354438" y="4990303"/>
            <a:ext cx="176797" cy="294667"/>
            <a:chOff x="6692583" y="4676792"/>
            <a:chExt cx="176797" cy="294667"/>
          </a:xfrm>
          <a:solidFill>
            <a:srgbClr val="3B3838"/>
          </a:solidFill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DC46BE0-90FA-4445-BA58-88F8BFED0463}"/>
                </a:ext>
              </a:extLst>
            </p:cNvPr>
            <p:cNvSpPr/>
            <p:nvPr/>
          </p:nvSpPr>
          <p:spPr>
            <a:xfrm>
              <a:off x="6692583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3D55FD8-4FBB-49D9-B21E-986C9B9A1CF5}"/>
                </a:ext>
              </a:extLst>
            </p:cNvPr>
            <p:cNvSpPr/>
            <p:nvPr/>
          </p:nvSpPr>
          <p:spPr>
            <a:xfrm>
              <a:off x="6824169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" name="Segnaposto contenuto 5">
            <a:extLst>
              <a:ext uri="{FF2B5EF4-FFF2-40B4-BE49-F238E27FC236}">
                <a16:creationId xmlns:a16="http://schemas.microsoft.com/office/drawing/2014/main" id="{7AF65969-5DBB-4ECF-806F-D5F528DAA492}"/>
              </a:ext>
            </a:extLst>
          </p:cNvPr>
          <p:cNvGrpSpPr/>
          <p:nvPr/>
        </p:nvGrpSpPr>
        <p:grpSpPr>
          <a:xfrm>
            <a:off x="7582384" y="4990303"/>
            <a:ext cx="176797" cy="294667"/>
            <a:chOff x="6920529" y="4676792"/>
            <a:chExt cx="176797" cy="294667"/>
          </a:xfrm>
          <a:solidFill>
            <a:srgbClr val="3B3838"/>
          </a:solidFill>
        </p:grpSpPr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0B58A6B-C72E-4844-A0BE-CC70F9A787F0}"/>
                </a:ext>
              </a:extLst>
            </p:cNvPr>
            <p:cNvSpPr/>
            <p:nvPr/>
          </p:nvSpPr>
          <p:spPr>
            <a:xfrm>
              <a:off x="6920529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34BE8C-7971-4EC9-AC6A-A842CC1A8AB7}"/>
                </a:ext>
              </a:extLst>
            </p:cNvPr>
            <p:cNvSpPr/>
            <p:nvPr/>
          </p:nvSpPr>
          <p:spPr>
            <a:xfrm>
              <a:off x="7052115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Segnaposto contenuto 5">
            <a:extLst>
              <a:ext uri="{FF2B5EF4-FFF2-40B4-BE49-F238E27FC236}">
                <a16:creationId xmlns:a16="http://schemas.microsoft.com/office/drawing/2014/main" id="{C46EB00C-95ED-438D-8078-68821251BB6A}"/>
              </a:ext>
            </a:extLst>
          </p:cNvPr>
          <p:cNvGrpSpPr/>
          <p:nvPr/>
        </p:nvGrpSpPr>
        <p:grpSpPr>
          <a:xfrm>
            <a:off x="7810330" y="4990303"/>
            <a:ext cx="176797" cy="294667"/>
            <a:chOff x="7148475" y="4676792"/>
            <a:chExt cx="176797" cy="294667"/>
          </a:xfrm>
          <a:solidFill>
            <a:srgbClr val="3B3838"/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81AC253-CE4C-40A7-94A0-C39C35AC4920}"/>
                </a:ext>
              </a:extLst>
            </p:cNvPr>
            <p:cNvSpPr/>
            <p:nvPr/>
          </p:nvSpPr>
          <p:spPr>
            <a:xfrm>
              <a:off x="7148475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ABCFCE7-2C27-4A5E-9916-CBA92DF9DB49}"/>
                </a:ext>
              </a:extLst>
            </p:cNvPr>
            <p:cNvSpPr/>
            <p:nvPr/>
          </p:nvSpPr>
          <p:spPr>
            <a:xfrm>
              <a:off x="7280061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Segnaposto contenuto 5">
            <a:extLst>
              <a:ext uri="{FF2B5EF4-FFF2-40B4-BE49-F238E27FC236}">
                <a16:creationId xmlns:a16="http://schemas.microsoft.com/office/drawing/2014/main" id="{02ADB477-B656-493B-8260-9BEDE8B2D39E}"/>
              </a:ext>
            </a:extLst>
          </p:cNvPr>
          <p:cNvGrpSpPr/>
          <p:nvPr/>
        </p:nvGrpSpPr>
        <p:grpSpPr>
          <a:xfrm>
            <a:off x="8266222" y="4990303"/>
            <a:ext cx="176797" cy="294667"/>
            <a:chOff x="7604367" y="4676792"/>
            <a:chExt cx="176797" cy="294667"/>
          </a:xfrm>
          <a:solidFill>
            <a:srgbClr val="3B3838"/>
          </a:solidFill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C74A0D2-E5EE-48CE-9949-EFD826DF9C33}"/>
                </a:ext>
              </a:extLst>
            </p:cNvPr>
            <p:cNvSpPr/>
            <p:nvPr/>
          </p:nvSpPr>
          <p:spPr>
            <a:xfrm>
              <a:off x="7604367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46D5C45-66B1-4D02-81ED-30912F27CB9E}"/>
                </a:ext>
              </a:extLst>
            </p:cNvPr>
            <p:cNvSpPr/>
            <p:nvPr/>
          </p:nvSpPr>
          <p:spPr>
            <a:xfrm>
              <a:off x="7735953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Segnaposto contenuto 5">
            <a:extLst>
              <a:ext uri="{FF2B5EF4-FFF2-40B4-BE49-F238E27FC236}">
                <a16:creationId xmlns:a16="http://schemas.microsoft.com/office/drawing/2014/main" id="{F1B65E98-4E2E-4E10-B4C0-EAD67C1078C9}"/>
              </a:ext>
            </a:extLst>
          </p:cNvPr>
          <p:cNvGrpSpPr/>
          <p:nvPr/>
        </p:nvGrpSpPr>
        <p:grpSpPr>
          <a:xfrm>
            <a:off x="8038276" y="4990303"/>
            <a:ext cx="176797" cy="294667"/>
            <a:chOff x="7376421" y="4676792"/>
            <a:chExt cx="176797" cy="294667"/>
          </a:xfrm>
          <a:solidFill>
            <a:srgbClr val="3B3838"/>
          </a:solidFill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6C6EC7E-8F61-47AB-B946-47F25E16686C}"/>
                </a:ext>
              </a:extLst>
            </p:cNvPr>
            <p:cNvSpPr/>
            <p:nvPr/>
          </p:nvSpPr>
          <p:spPr>
            <a:xfrm>
              <a:off x="7376421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09DB405-C7C3-43EC-829D-AC6125F818C3}"/>
                </a:ext>
              </a:extLst>
            </p:cNvPr>
            <p:cNvSpPr/>
            <p:nvPr/>
          </p:nvSpPr>
          <p:spPr>
            <a:xfrm>
              <a:off x="7508007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" name="Segnaposto contenuto 5">
            <a:extLst>
              <a:ext uri="{FF2B5EF4-FFF2-40B4-BE49-F238E27FC236}">
                <a16:creationId xmlns:a16="http://schemas.microsoft.com/office/drawing/2014/main" id="{4A308825-BB56-45A7-BFE9-93F9B4E27196}"/>
              </a:ext>
            </a:extLst>
          </p:cNvPr>
          <p:cNvGrpSpPr/>
          <p:nvPr/>
        </p:nvGrpSpPr>
        <p:grpSpPr>
          <a:xfrm>
            <a:off x="8494168" y="4990303"/>
            <a:ext cx="176797" cy="294667"/>
            <a:chOff x="7832313" y="4676792"/>
            <a:chExt cx="176797" cy="294667"/>
          </a:xfrm>
          <a:solidFill>
            <a:srgbClr val="3B3838"/>
          </a:solidFill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CB8B63A-63CC-49FB-9764-5088EBE2B14B}"/>
                </a:ext>
              </a:extLst>
            </p:cNvPr>
            <p:cNvSpPr/>
            <p:nvPr/>
          </p:nvSpPr>
          <p:spPr>
            <a:xfrm>
              <a:off x="7832313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4CE02B1-2DA8-47C3-8B18-987FD8F2A26A}"/>
                </a:ext>
              </a:extLst>
            </p:cNvPr>
            <p:cNvSpPr/>
            <p:nvPr/>
          </p:nvSpPr>
          <p:spPr>
            <a:xfrm>
              <a:off x="7963899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Segnaposto contenuto 5">
            <a:extLst>
              <a:ext uri="{FF2B5EF4-FFF2-40B4-BE49-F238E27FC236}">
                <a16:creationId xmlns:a16="http://schemas.microsoft.com/office/drawing/2014/main" id="{EC03E762-C94A-4A1F-ABE1-F42A84577948}"/>
              </a:ext>
            </a:extLst>
          </p:cNvPr>
          <p:cNvGrpSpPr/>
          <p:nvPr/>
        </p:nvGrpSpPr>
        <p:grpSpPr>
          <a:xfrm>
            <a:off x="8722114" y="4990303"/>
            <a:ext cx="176797" cy="294667"/>
            <a:chOff x="8060259" y="4676792"/>
            <a:chExt cx="176797" cy="294667"/>
          </a:xfrm>
          <a:solidFill>
            <a:srgbClr val="3B3838"/>
          </a:soli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1BDB3D8-3680-4B56-A126-584C5C98BD37}"/>
                </a:ext>
              </a:extLst>
            </p:cNvPr>
            <p:cNvSpPr/>
            <p:nvPr/>
          </p:nvSpPr>
          <p:spPr>
            <a:xfrm>
              <a:off x="8060259" y="4676792"/>
              <a:ext cx="176797" cy="294667"/>
            </a:xfrm>
            <a:custGeom>
              <a:avLst/>
              <a:gdLst>
                <a:gd name="connsiteX0" fmla="*/ 164868 w 176797"/>
                <a:gd name="connsiteY0" fmla="*/ -164 h 294667"/>
                <a:gd name="connsiteX1" fmla="*/ 11643 w 176797"/>
                <a:gd name="connsiteY1" fmla="*/ -164 h 294667"/>
                <a:gd name="connsiteX2" fmla="*/ -143 w 176797"/>
                <a:gd name="connsiteY2" fmla="*/ 11622 h 294667"/>
                <a:gd name="connsiteX3" fmla="*/ -143 w 176797"/>
                <a:gd name="connsiteY3" fmla="*/ 282711 h 294667"/>
                <a:gd name="connsiteX4" fmla="*/ 11643 w 176797"/>
                <a:gd name="connsiteY4" fmla="*/ 294503 h 294667"/>
                <a:gd name="connsiteX5" fmla="*/ 164868 w 176797"/>
                <a:gd name="connsiteY5" fmla="*/ 294503 h 294667"/>
                <a:gd name="connsiteX6" fmla="*/ 176654 w 176797"/>
                <a:gd name="connsiteY6" fmla="*/ 282711 h 294667"/>
                <a:gd name="connsiteX7" fmla="*/ 176654 w 176797"/>
                <a:gd name="connsiteY7" fmla="*/ 11622 h 294667"/>
                <a:gd name="connsiteX8" fmla="*/ 164868 w 176797"/>
                <a:gd name="connsiteY8" fmla="*/ -164 h 294667"/>
                <a:gd name="connsiteX9" fmla="*/ 88256 w 176797"/>
                <a:gd name="connsiteY9" fmla="*/ 216574 h 294667"/>
                <a:gd name="connsiteX10" fmla="*/ 70576 w 176797"/>
                <a:gd name="connsiteY10" fmla="*/ 198899 h 294667"/>
                <a:gd name="connsiteX11" fmla="*/ 88256 w 176797"/>
                <a:gd name="connsiteY11" fmla="*/ 181220 h 294667"/>
                <a:gd name="connsiteX12" fmla="*/ 105935 w 176797"/>
                <a:gd name="connsiteY12" fmla="*/ 198899 h 294667"/>
                <a:gd name="connsiteX13" fmla="*/ 88256 w 176797"/>
                <a:gd name="connsiteY13" fmla="*/ 216574 h 294667"/>
                <a:gd name="connsiteX14" fmla="*/ 153081 w 176797"/>
                <a:gd name="connsiteY14" fmla="*/ 130593 h 294667"/>
                <a:gd name="connsiteX15" fmla="*/ 23430 w 176797"/>
                <a:gd name="connsiteY15" fmla="*/ 130593 h 294667"/>
                <a:gd name="connsiteX16" fmla="*/ 23430 w 176797"/>
                <a:gd name="connsiteY16" fmla="*/ 124706 h 294667"/>
                <a:gd name="connsiteX17" fmla="*/ 153081 w 176797"/>
                <a:gd name="connsiteY17" fmla="*/ 124706 h 294667"/>
                <a:gd name="connsiteX18" fmla="*/ 153081 w 176797"/>
                <a:gd name="connsiteY18" fmla="*/ 130593 h 294667"/>
                <a:gd name="connsiteX19" fmla="*/ 153081 w 176797"/>
                <a:gd name="connsiteY19" fmla="*/ 95234 h 294667"/>
                <a:gd name="connsiteX20" fmla="*/ 23430 w 176797"/>
                <a:gd name="connsiteY20" fmla="*/ 95234 h 294667"/>
                <a:gd name="connsiteX21" fmla="*/ 23430 w 176797"/>
                <a:gd name="connsiteY21" fmla="*/ 89341 h 294667"/>
                <a:gd name="connsiteX22" fmla="*/ 153081 w 176797"/>
                <a:gd name="connsiteY22" fmla="*/ 89341 h 294667"/>
                <a:gd name="connsiteX23" fmla="*/ 153081 w 176797"/>
                <a:gd name="connsiteY23" fmla="*/ 95234 h 294667"/>
                <a:gd name="connsiteX24" fmla="*/ 153081 w 176797"/>
                <a:gd name="connsiteY24" fmla="*/ 56928 h 294667"/>
                <a:gd name="connsiteX25" fmla="*/ 23430 w 176797"/>
                <a:gd name="connsiteY25" fmla="*/ 56928 h 294667"/>
                <a:gd name="connsiteX26" fmla="*/ 23430 w 176797"/>
                <a:gd name="connsiteY26" fmla="*/ 21569 h 294667"/>
                <a:gd name="connsiteX27" fmla="*/ 153081 w 176797"/>
                <a:gd name="connsiteY27" fmla="*/ 21569 h 294667"/>
                <a:gd name="connsiteX28" fmla="*/ 153081 w 176797"/>
                <a:gd name="connsiteY28" fmla="*/ 56928 h 294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6797" h="294667">
                  <a:moveTo>
                    <a:pt x="164868" y="-164"/>
                  </a:moveTo>
                  <a:lnTo>
                    <a:pt x="11643" y="-164"/>
                  </a:lnTo>
                  <a:cubicBezTo>
                    <a:pt x="5161" y="-164"/>
                    <a:pt x="-143" y="5140"/>
                    <a:pt x="-143" y="11622"/>
                  </a:cubicBezTo>
                  <a:lnTo>
                    <a:pt x="-143" y="282711"/>
                  </a:lnTo>
                  <a:cubicBezTo>
                    <a:pt x="-143" y="289194"/>
                    <a:pt x="5161" y="294503"/>
                    <a:pt x="11643" y="294503"/>
                  </a:cubicBezTo>
                  <a:lnTo>
                    <a:pt x="164868" y="294503"/>
                  </a:lnTo>
                  <a:cubicBezTo>
                    <a:pt x="171350" y="294503"/>
                    <a:pt x="176654" y="289199"/>
                    <a:pt x="176654" y="282711"/>
                  </a:cubicBezTo>
                  <a:lnTo>
                    <a:pt x="176654" y="11622"/>
                  </a:lnTo>
                  <a:cubicBezTo>
                    <a:pt x="176654" y="5140"/>
                    <a:pt x="171350" y="-164"/>
                    <a:pt x="164868" y="-164"/>
                  </a:cubicBezTo>
                  <a:close/>
                  <a:moveTo>
                    <a:pt x="88256" y="216574"/>
                  </a:moveTo>
                  <a:cubicBezTo>
                    <a:pt x="78498" y="216574"/>
                    <a:pt x="70576" y="208640"/>
                    <a:pt x="70576" y="198899"/>
                  </a:cubicBezTo>
                  <a:cubicBezTo>
                    <a:pt x="70576" y="189137"/>
                    <a:pt x="78498" y="181220"/>
                    <a:pt x="88256" y="181220"/>
                  </a:cubicBezTo>
                  <a:cubicBezTo>
                    <a:pt x="98013" y="181220"/>
                    <a:pt x="105935" y="189137"/>
                    <a:pt x="105935" y="198899"/>
                  </a:cubicBezTo>
                  <a:cubicBezTo>
                    <a:pt x="105935" y="208645"/>
                    <a:pt x="98013" y="216574"/>
                    <a:pt x="88256" y="216574"/>
                  </a:cubicBezTo>
                  <a:close/>
                  <a:moveTo>
                    <a:pt x="153081" y="130593"/>
                  </a:moveTo>
                  <a:lnTo>
                    <a:pt x="23430" y="130593"/>
                  </a:lnTo>
                  <a:lnTo>
                    <a:pt x="23430" y="124706"/>
                  </a:lnTo>
                  <a:lnTo>
                    <a:pt x="153081" y="124706"/>
                  </a:lnTo>
                  <a:lnTo>
                    <a:pt x="153081" y="130593"/>
                  </a:lnTo>
                  <a:close/>
                  <a:moveTo>
                    <a:pt x="153081" y="95234"/>
                  </a:moveTo>
                  <a:lnTo>
                    <a:pt x="23430" y="95234"/>
                  </a:lnTo>
                  <a:lnTo>
                    <a:pt x="23430" y="89341"/>
                  </a:lnTo>
                  <a:lnTo>
                    <a:pt x="153081" y="89341"/>
                  </a:lnTo>
                  <a:lnTo>
                    <a:pt x="153081" y="95234"/>
                  </a:lnTo>
                  <a:close/>
                  <a:moveTo>
                    <a:pt x="153081" y="56928"/>
                  </a:moveTo>
                  <a:lnTo>
                    <a:pt x="23430" y="56928"/>
                  </a:lnTo>
                  <a:lnTo>
                    <a:pt x="23430" y="21569"/>
                  </a:lnTo>
                  <a:lnTo>
                    <a:pt x="153081" y="21569"/>
                  </a:lnTo>
                  <a:lnTo>
                    <a:pt x="153081" y="56928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16D8887-3852-4AA8-AF86-D4FDC330C4D2}"/>
                </a:ext>
              </a:extLst>
            </p:cNvPr>
            <p:cNvSpPr/>
            <p:nvPr/>
          </p:nvSpPr>
          <p:spPr>
            <a:xfrm>
              <a:off x="8191845" y="4719846"/>
              <a:ext cx="11786" cy="5893"/>
            </a:xfrm>
            <a:custGeom>
              <a:avLst/>
              <a:gdLst>
                <a:gd name="connsiteX0" fmla="*/ 11643 w 11786"/>
                <a:gd name="connsiteY0" fmla="*/ 2782 h 5893"/>
                <a:gd name="connsiteX1" fmla="*/ 5750 w 11786"/>
                <a:gd name="connsiteY1" fmla="*/ 5729 h 5893"/>
                <a:gd name="connsiteX2" fmla="*/ -143 w 11786"/>
                <a:gd name="connsiteY2" fmla="*/ 2782 h 5893"/>
                <a:gd name="connsiteX3" fmla="*/ 5750 w 11786"/>
                <a:gd name="connsiteY3" fmla="*/ -164 h 5893"/>
                <a:gd name="connsiteX4" fmla="*/ 11643 w 11786"/>
                <a:gd name="connsiteY4" fmla="*/ 2782 h 5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6" h="5893">
                  <a:moveTo>
                    <a:pt x="11643" y="2782"/>
                  </a:moveTo>
                  <a:cubicBezTo>
                    <a:pt x="11643" y="4412"/>
                    <a:pt x="9003" y="5729"/>
                    <a:pt x="5750" y="5729"/>
                  </a:cubicBezTo>
                  <a:cubicBezTo>
                    <a:pt x="2498" y="5729"/>
                    <a:pt x="-143" y="4412"/>
                    <a:pt x="-143" y="2782"/>
                  </a:cubicBezTo>
                  <a:cubicBezTo>
                    <a:pt x="-143" y="1154"/>
                    <a:pt x="2498" y="-164"/>
                    <a:pt x="5750" y="-164"/>
                  </a:cubicBezTo>
                  <a:cubicBezTo>
                    <a:pt x="9003" y="-164"/>
                    <a:pt x="11643" y="1154"/>
                    <a:pt x="11643" y="2782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778B0F7A-0490-4FA4-901E-03D223B02C33}"/>
              </a:ext>
            </a:extLst>
          </p:cNvPr>
          <p:cNvSpPr/>
          <p:nvPr/>
        </p:nvSpPr>
        <p:spPr>
          <a:xfrm rot="10800000" flipV="1">
            <a:off x="6986945" y="5543488"/>
            <a:ext cx="1827520" cy="0"/>
          </a:xfrm>
          <a:custGeom>
            <a:avLst/>
            <a:gdLst>
              <a:gd name="connsiteX0" fmla="*/ 28 w 1827520"/>
              <a:gd name="connsiteY0" fmla="*/ 468 h 0"/>
              <a:gd name="connsiteX1" fmla="*/ 1827548 w 1827520"/>
              <a:gd name="connsiteY1" fmla="*/ 468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27520">
                <a:moveTo>
                  <a:pt x="28" y="468"/>
                </a:moveTo>
                <a:lnTo>
                  <a:pt x="1827548" y="468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EBF6A57E-8D23-43AF-ABF3-F682B7B4708C}"/>
              </a:ext>
            </a:extLst>
          </p:cNvPr>
          <p:cNvSpPr/>
          <p:nvPr/>
        </p:nvSpPr>
        <p:spPr>
          <a:xfrm rot="10800000" flipV="1">
            <a:off x="7214890" y="5287744"/>
            <a:ext cx="707" cy="258344"/>
          </a:xfrm>
          <a:custGeom>
            <a:avLst/>
            <a:gdLst>
              <a:gd name="connsiteX0" fmla="*/ 68 w 707"/>
              <a:gd name="connsiteY0" fmla="*/ 422 h 258344"/>
              <a:gd name="connsiteX1" fmla="*/ 776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68" y="422"/>
                </a:moveTo>
                <a:lnTo>
                  <a:pt x="776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315A0E7-6D79-4974-8588-CA2CD8CA3F14}"/>
              </a:ext>
            </a:extLst>
          </p:cNvPr>
          <p:cNvSpPr/>
          <p:nvPr/>
        </p:nvSpPr>
        <p:spPr>
          <a:xfrm rot="10800000" flipV="1">
            <a:off x="7448395" y="5287744"/>
            <a:ext cx="707" cy="258344"/>
          </a:xfrm>
          <a:custGeom>
            <a:avLst/>
            <a:gdLst>
              <a:gd name="connsiteX0" fmla="*/ 110 w 707"/>
              <a:gd name="connsiteY0" fmla="*/ 422 h 258344"/>
              <a:gd name="connsiteX1" fmla="*/ 818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110" y="422"/>
                </a:moveTo>
                <a:lnTo>
                  <a:pt x="818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50A0C64-749A-439E-8F56-EE5690FD75D4}"/>
              </a:ext>
            </a:extLst>
          </p:cNvPr>
          <p:cNvSpPr/>
          <p:nvPr/>
        </p:nvSpPr>
        <p:spPr>
          <a:xfrm rot="10800000" flipV="1">
            <a:off x="7676341" y="5287744"/>
            <a:ext cx="707" cy="258344"/>
          </a:xfrm>
          <a:custGeom>
            <a:avLst/>
            <a:gdLst>
              <a:gd name="connsiteX0" fmla="*/ 151 w 707"/>
              <a:gd name="connsiteY0" fmla="*/ 422 h 258344"/>
              <a:gd name="connsiteX1" fmla="*/ 859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151" y="422"/>
                </a:moveTo>
                <a:lnTo>
                  <a:pt x="859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74349C2-7C79-488A-823B-AFEAC67E6EA8}"/>
              </a:ext>
            </a:extLst>
          </p:cNvPr>
          <p:cNvSpPr/>
          <p:nvPr/>
        </p:nvSpPr>
        <p:spPr>
          <a:xfrm rot="10800000" flipV="1">
            <a:off x="7898727" y="5287744"/>
            <a:ext cx="707" cy="258344"/>
          </a:xfrm>
          <a:custGeom>
            <a:avLst/>
            <a:gdLst>
              <a:gd name="connsiteX0" fmla="*/ 191 w 707"/>
              <a:gd name="connsiteY0" fmla="*/ 422 h 258344"/>
              <a:gd name="connsiteX1" fmla="*/ 899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191" y="422"/>
                </a:moveTo>
                <a:lnTo>
                  <a:pt x="899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217491E8-0EA8-432F-95CA-A2BB60382541}"/>
              </a:ext>
            </a:extLst>
          </p:cNvPr>
          <p:cNvSpPr/>
          <p:nvPr/>
        </p:nvSpPr>
        <p:spPr>
          <a:xfrm rot="10800000" flipV="1">
            <a:off x="8126673" y="5287744"/>
            <a:ext cx="707" cy="258344"/>
          </a:xfrm>
          <a:custGeom>
            <a:avLst/>
            <a:gdLst>
              <a:gd name="connsiteX0" fmla="*/ 232 w 707"/>
              <a:gd name="connsiteY0" fmla="*/ 422 h 258344"/>
              <a:gd name="connsiteX1" fmla="*/ 940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232" y="422"/>
                </a:moveTo>
                <a:lnTo>
                  <a:pt x="940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20093D98-65A5-4AB8-B36F-2D5857B5C6D7}"/>
              </a:ext>
            </a:extLst>
          </p:cNvPr>
          <p:cNvSpPr/>
          <p:nvPr/>
        </p:nvSpPr>
        <p:spPr>
          <a:xfrm rot="10800000" flipV="1">
            <a:off x="8360179" y="5287744"/>
            <a:ext cx="707" cy="258344"/>
          </a:xfrm>
          <a:custGeom>
            <a:avLst/>
            <a:gdLst>
              <a:gd name="connsiteX0" fmla="*/ 274 w 707"/>
              <a:gd name="connsiteY0" fmla="*/ 422 h 258344"/>
              <a:gd name="connsiteX1" fmla="*/ 982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274" y="422"/>
                </a:moveTo>
                <a:lnTo>
                  <a:pt x="982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9EF3C53D-AD2F-44DB-9D85-F7B96811A6CC}"/>
              </a:ext>
            </a:extLst>
          </p:cNvPr>
          <p:cNvSpPr/>
          <p:nvPr/>
        </p:nvSpPr>
        <p:spPr>
          <a:xfrm rot="10800000" flipV="1">
            <a:off x="8588125" y="5287744"/>
            <a:ext cx="707" cy="258344"/>
          </a:xfrm>
          <a:custGeom>
            <a:avLst/>
            <a:gdLst>
              <a:gd name="connsiteX0" fmla="*/ 315 w 707"/>
              <a:gd name="connsiteY0" fmla="*/ 422 h 258344"/>
              <a:gd name="connsiteX1" fmla="*/ 1023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315" y="422"/>
                </a:moveTo>
                <a:lnTo>
                  <a:pt x="1023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D7EC988C-E16C-48C1-8C60-CF0E80A36491}"/>
              </a:ext>
            </a:extLst>
          </p:cNvPr>
          <p:cNvSpPr/>
          <p:nvPr/>
        </p:nvSpPr>
        <p:spPr>
          <a:xfrm rot="10800000" flipV="1">
            <a:off x="8810511" y="5287744"/>
            <a:ext cx="707" cy="258344"/>
          </a:xfrm>
          <a:custGeom>
            <a:avLst/>
            <a:gdLst>
              <a:gd name="connsiteX0" fmla="*/ 355 w 707"/>
              <a:gd name="connsiteY0" fmla="*/ 422 h 258344"/>
              <a:gd name="connsiteX1" fmla="*/ 1063 w 707"/>
              <a:gd name="connsiteY1" fmla="*/ 258766 h 25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7" h="258344">
                <a:moveTo>
                  <a:pt x="355" y="422"/>
                </a:moveTo>
                <a:lnTo>
                  <a:pt x="1063" y="258766"/>
                </a:lnTo>
              </a:path>
            </a:pathLst>
          </a:custGeom>
          <a:noFill/>
          <a:ln w="3706" cap="flat">
            <a:solidFill>
              <a:srgbClr val="3B3838"/>
            </a:solidFill>
            <a:prstDash val="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B28EE52-9E61-4B7D-85EE-256FB0E71944}"/>
              </a:ext>
            </a:extLst>
          </p:cNvPr>
          <p:cNvSpPr/>
          <p:nvPr/>
        </p:nvSpPr>
        <p:spPr>
          <a:xfrm>
            <a:off x="8198953" y="3514214"/>
            <a:ext cx="55597" cy="288101"/>
          </a:xfrm>
          <a:custGeom>
            <a:avLst/>
            <a:gdLst>
              <a:gd name="connsiteX0" fmla="*/ 29504 w 55597"/>
              <a:gd name="connsiteY0" fmla="*/ -164 h 288101"/>
              <a:gd name="connsiteX1" fmla="*/ 29504 w 55597"/>
              <a:gd name="connsiteY1" fmla="*/ 284262 h 288101"/>
              <a:gd name="connsiteX2" fmla="*/ 25801 w 55597"/>
              <a:gd name="connsiteY2" fmla="*/ 284262 h 288101"/>
              <a:gd name="connsiteX3" fmla="*/ 25801 w 55597"/>
              <a:gd name="connsiteY3" fmla="*/ -164 h 288101"/>
              <a:gd name="connsiteX4" fmla="*/ 55201 w 55597"/>
              <a:gd name="connsiteY4" fmla="*/ 240719 h 288101"/>
              <a:gd name="connsiteX5" fmla="*/ 27653 w 55597"/>
              <a:gd name="connsiteY5" fmla="*/ 287937 h 288101"/>
              <a:gd name="connsiteX6" fmla="*/ 110 w 55597"/>
              <a:gd name="connsiteY6" fmla="*/ 240719 h 288101"/>
              <a:gd name="connsiteX7" fmla="*/ 777 w 55597"/>
              <a:gd name="connsiteY7" fmla="*/ 238184 h 288101"/>
              <a:gd name="connsiteX8" fmla="*/ 3307 w 55597"/>
              <a:gd name="connsiteY8" fmla="*/ 238851 h 288101"/>
              <a:gd name="connsiteX9" fmla="*/ 29254 w 55597"/>
              <a:gd name="connsiteY9" fmla="*/ 283328 h 288101"/>
              <a:gd name="connsiteX10" fmla="*/ 26052 w 55597"/>
              <a:gd name="connsiteY10" fmla="*/ 283328 h 288101"/>
              <a:gd name="connsiteX11" fmla="*/ 51999 w 55597"/>
              <a:gd name="connsiteY11" fmla="*/ 238851 h 288101"/>
              <a:gd name="connsiteX12" fmla="*/ 54534 w 55597"/>
              <a:gd name="connsiteY12" fmla="*/ 238184 h 288101"/>
              <a:gd name="connsiteX13" fmla="*/ 55201 w 55597"/>
              <a:gd name="connsiteY13" fmla="*/ 240719 h 28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5597" h="288101">
                <a:moveTo>
                  <a:pt x="29504" y="-164"/>
                </a:moveTo>
                <a:lnTo>
                  <a:pt x="29504" y="284262"/>
                </a:lnTo>
                <a:lnTo>
                  <a:pt x="25801" y="284262"/>
                </a:lnTo>
                <a:lnTo>
                  <a:pt x="25801" y="-164"/>
                </a:lnTo>
                <a:close/>
                <a:moveTo>
                  <a:pt x="55201" y="240719"/>
                </a:moveTo>
                <a:lnTo>
                  <a:pt x="27653" y="287937"/>
                </a:lnTo>
                <a:lnTo>
                  <a:pt x="110" y="240719"/>
                </a:lnTo>
                <a:cubicBezTo>
                  <a:pt x="-407" y="239835"/>
                  <a:pt x="-107" y="238701"/>
                  <a:pt x="777" y="238184"/>
                </a:cubicBezTo>
                <a:cubicBezTo>
                  <a:pt x="1662" y="237667"/>
                  <a:pt x="2796" y="237967"/>
                  <a:pt x="3307" y="238851"/>
                </a:cubicBezTo>
                <a:lnTo>
                  <a:pt x="29254" y="283328"/>
                </a:lnTo>
                <a:lnTo>
                  <a:pt x="26052" y="283328"/>
                </a:lnTo>
                <a:lnTo>
                  <a:pt x="51999" y="238851"/>
                </a:lnTo>
                <a:cubicBezTo>
                  <a:pt x="52516" y="237967"/>
                  <a:pt x="53650" y="237667"/>
                  <a:pt x="54534" y="238184"/>
                </a:cubicBezTo>
                <a:cubicBezTo>
                  <a:pt x="55418" y="238701"/>
                  <a:pt x="55718" y="239835"/>
                  <a:pt x="55201" y="240719"/>
                </a:cubicBezTo>
                <a:close/>
              </a:path>
            </a:pathLst>
          </a:custGeom>
          <a:solidFill>
            <a:srgbClr val="000000"/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D68848F8-E648-433E-9BB6-EDDB616DD6EE}"/>
              </a:ext>
            </a:extLst>
          </p:cNvPr>
          <p:cNvSpPr/>
          <p:nvPr/>
        </p:nvSpPr>
        <p:spPr>
          <a:xfrm>
            <a:off x="7668003" y="5379478"/>
            <a:ext cx="450332" cy="222386"/>
          </a:xfrm>
          <a:custGeom>
            <a:avLst/>
            <a:gdLst>
              <a:gd name="connsiteX0" fmla="*/ -143 w 450332"/>
              <a:gd name="connsiteY0" fmla="*/ -164 h 222386"/>
              <a:gd name="connsiteX1" fmla="*/ 450189 w 450332"/>
              <a:gd name="connsiteY1" fmla="*/ -164 h 222386"/>
              <a:gd name="connsiteX2" fmla="*/ 450189 w 450332"/>
              <a:gd name="connsiteY2" fmla="*/ 222222 h 222386"/>
              <a:gd name="connsiteX3" fmla="*/ -143 w 450332"/>
              <a:gd name="connsiteY3" fmla="*/ 222222 h 222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332" h="222386">
                <a:moveTo>
                  <a:pt x="-143" y="-164"/>
                </a:moveTo>
                <a:lnTo>
                  <a:pt x="450189" y="-164"/>
                </a:lnTo>
                <a:lnTo>
                  <a:pt x="450189" y="222222"/>
                </a:lnTo>
                <a:lnTo>
                  <a:pt x="-143" y="22222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55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8" name="Segnaposto contenuto 5">
            <a:extLst>
              <a:ext uri="{FF2B5EF4-FFF2-40B4-BE49-F238E27FC236}">
                <a16:creationId xmlns:a16="http://schemas.microsoft.com/office/drawing/2014/main" id="{3DB627D7-0EE3-417F-B7FD-0A12824D486D}"/>
              </a:ext>
            </a:extLst>
          </p:cNvPr>
          <p:cNvGrpSpPr/>
          <p:nvPr/>
        </p:nvGrpSpPr>
        <p:grpSpPr>
          <a:xfrm>
            <a:off x="7668003" y="5386335"/>
            <a:ext cx="289102" cy="136396"/>
            <a:chOff x="7006148" y="5072824"/>
            <a:chExt cx="289102" cy="136396"/>
          </a:xfrm>
          <a:solidFill>
            <a:srgbClr val="3B3838"/>
          </a:solidFill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BB3E580-0BE2-4F48-9D73-8F488313AC11}"/>
                </a:ext>
              </a:extLst>
            </p:cNvPr>
            <p:cNvSpPr/>
            <p:nvPr/>
          </p:nvSpPr>
          <p:spPr>
            <a:xfrm>
              <a:off x="7006148" y="5072824"/>
              <a:ext cx="289102" cy="136396"/>
            </a:xfrm>
            <a:custGeom>
              <a:avLst/>
              <a:gdLst>
                <a:gd name="connsiteX0" fmla="*/ 285017 w 289102"/>
                <a:gd name="connsiteY0" fmla="*/ 17691 h 136396"/>
                <a:gd name="connsiteX1" fmla="*/ 270337 w 289102"/>
                <a:gd name="connsiteY1" fmla="*/ 17691 h 136396"/>
                <a:gd name="connsiteX2" fmla="*/ 270337 w 289102"/>
                <a:gd name="connsiteY2" fmla="*/ 4742 h 136396"/>
                <a:gd name="connsiteX3" fmla="*/ 266101 w 289102"/>
                <a:gd name="connsiteY3" fmla="*/ 425 h 136396"/>
                <a:gd name="connsiteX4" fmla="*/ 23301 w 289102"/>
                <a:gd name="connsiteY4" fmla="*/ 425 h 136396"/>
                <a:gd name="connsiteX5" fmla="*/ 19066 w 289102"/>
                <a:gd name="connsiteY5" fmla="*/ 4742 h 136396"/>
                <a:gd name="connsiteX6" fmla="*/ 19066 w 289102"/>
                <a:gd name="connsiteY6" fmla="*/ 17691 h 136396"/>
                <a:gd name="connsiteX7" fmla="*/ 4385 w 289102"/>
                <a:gd name="connsiteY7" fmla="*/ 17691 h 136396"/>
                <a:gd name="connsiteX8" fmla="*/ 150 w 289102"/>
                <a:gd name="connsiteY8" fmla="*/ 22007 h 136396"/>
                <a:gd name="connsiteX9" fmla="*/ 150 w 289102"/>
                <a:gd name="connsiteY9" fmla="*/ 87040 h 136396"/>
                <a:gd name="connsiteX10" fmla="*/ 4385 w 289102"/>
                <a:gd name="connsiteY10" fmla="*/ 91356 h 136396"/>
                <a:gd name="connsiteX11" fmla="*/ 8620 w 289102"/>
                <a:gd name="connsiteY11" fmla="*/ 87040 h 136396"/>
                <a:gd name="connsiteX12" fmla="*/ 8620 w 289102"/>
                <a:gd name="connsiteY12" fmla="*/ 26324 h 136396"/>
                <a:gd name="connsiteX13" fmla="*/ 36100 w 289102"/>
                <a:gd name="connsiteY13" fmla="*/ 26324 h 136396"/>
                <a:gd name="connsiteX14" fmla="*/ 40335 w 289102"/>
                <a:gd name="connsiteY14" fmla="*/ 22007 h 136396"/>
                <a:gd name="connsiteX15" fmla="*/ 36100 w 289102"/>
                <a:gd name="connsiteY15" fmla="*/ 17691 h 136396"/>
                <a:gd name="connsiteX16" fmla="*/ 27536 w 289102"/>
                <a:gd name="connsiteY16" fmla="*/ 17691 h 136396"/>
                <a:gd name="connsiteX17" fmla="*/ 27536 w 289102"/>
                <a:gd name="connsiteY17" fmla="*/ 9059 h 136396"/>
                <a:gd name="connsiteX18" fmla="*/ 261866 w 289102"/>
                <a:gd name="connsiteY18" fmla="*/ 9059 h 136396"/>
                <a:gd name="connsiteX19" fmla="*/ 261866 w 289102"/>
                <a:gd name="connsiteY19" fmla="*/ 17691 h 136396"/>
                <a:gd name="connsiteX20" fmla="*/ 54357 w 289102"/>
                <a:gd name="connsiteY20" fmla="*/ 17691 h 136396"/>
                <a:gd name="connsiteX21" fmla="*/ 50122 w 289102"/>
                <a:gd name="connsiteY21" fmla="*/ 22007 h 136396"/>
                <a:gd name="connsiteX22" fmla="*/ 54357 w 289102"/>
                <a:gd name="connsiteY22" fmla="*/ 26324 h 136396"/>
                <a:gd name="connsiteX23" fmla="*/ 280783 w 289102"/>
                <a:gd name="connsiteY23" fmla="*/ 26324 h 136396"/>
                <a:gd name="connsiteX24" fmla="*/ 280783 w 289102"/>
                <a:gd name="connsiteY24" fmla="*/ 110924 h 136396"/>
                <a:gd name="connsiteX25" fmla="*/ 253256 w 289102"/>
                <a:gd name="connsiteY25" fmla="*/ 110924 h 136396"/>
                <a:gd name="connsiteX26" fmla="*/ 249021 w 289102"/>
                <a:gd name="connsiteY26" fmla="*/ 115240 h 136396"/>
                <a:gd name="connsiteX27" fmla="*/ 253256 w 289102"/>
                <a:gd name="connsiteY27" fmla="*/ 119557 h 136396"/>
                <a:gd name="connsiteX28" fmla="*/ 261866 w 289102"/>
                <a:gd name="connsiteY28" fmla="*/ 119557 h 136396"/>
                <a:gd name="connsiteX29" fmla="*/ 261866 w 289102"/>
                <a:gd name="connsiteY29" fmla="*/ 128189 h 136396"/>
                <a:gd name="connsiteX30" fmla="*/ 27536 w 289102"/>
                <a:gd name="connsiteY30" fmla="*/ 128189 h 136396"/>
                <a:gd name="connsiteX31" fmla="*/ 27536 w 289102"/>
                <a:gd name="connsiteY31" fmla="*/ 119557 h 136396"/>
                <a:gd name="connsiteX32" fmla="*/ 234904 w 289102"/>
                <a:gd name="connsiteY32" fmla="*/ 119557 h 136396"/>
                <a:gd name="connsiteX33" fmla="*/ 239139 w 289102"/>
                <a:gd name="connsiteY33" fmla="*/ 115240 h 136396"/>
                <a:gd name="connsiteX34" fmla="*/ 234904 w 289102"/>
                <a:gd name="connsiteY34" fmla="*/ 110924 h 136396"/>
                <a:gd name="connsiteX35" fmla="*/ 8620 w 289102"/>
                <a:gd name="connsiteY35" fmla="*/ 110924 h 136396"/>
                <a:gd name="connsiteX36" fmla="*/ 8620 w 289102"/>
                <a:gd name="connsiteY36" fmla="*/ 105456 h 136396"/>
                <a:gd name="connsiteX37" fmla="*/ 4385 w 289102"/>
                <a:gd name="connsiteY37" fmla="*/ 101140 h 136396"/>
                <a:gd name="connsiteX38" fmla="*/ 150 w 289102"/>
                <a:gd name="connsiteY38" fmla="*/ 105456 h 136396"/>
                <a:gd name="connsiteX39" fmla="*/ 150 w 289102"/>
                <a:gd name="connsiteY39" fmla="*/ 115240 h 136396"/>
                <a:gd name="connsiteX40" fmla="*/ 4385 w 289102"/>
                <a:gd name="connsiteY40" fmla="*/ 119557 h 136396"/>
                <a:gd name="connsiteX41" fmla="*/ 19066 w 289102"/>
                <a:gd name="connsiteY41" fmla="*/ 119557 h 136396"/>
                <a:gd name="connsiteX42" fmla="*/ 19066 w 289102"/>
                <a:gd name="connsiteY42" fmla="*/ 132505 h 136396"/>
                <a:gd name="connsiteX43" fmla="*/ 23301 w 289102"/>
                <a:gd name="connsiteY43" fmla="*/ 136822 h 136396"/>
                <a:gd name="connsiteX44" fmla="*/ 266101 w 289102"/>
                <a:gd name="connsiteY44" fmla="*/ 136822 h 136396"/>
                <a:gd name="connsiteX45" fmla="*/ 270337 w 289102"/>
                <a:gd name="connsiteY45" fmla="*/ 132505 h 136396"/>
                <a:gd name="connsiteX46" fmla="*/ 270337 w 289102"/>
                <a:gd name="connsiteY46" fmla="*/ 119557 h 136396"/>
                <a:gd name="connsiteX47" fmla="*/ 285017 w 289102"/>
                <a:gd name="connsiteY47" fmla="*/ 119557 h 136396"/>
                <a:gd name="connsiteX48" fmla="*/ 289252 w 289102"/>
                <a:gd name="connsiteY48" fmla="*/ 115240 h 136396"/>
                <a:gd name="connsiteX49" fmla="*/ 289252 w 289102"/>
                <a:gd name="connsiteY49" fmla="*/ 22007 h 136396"/>
                <a:gd name="connsiteX50" fmla="*/ 285017 w 289102"/>
                <a:gd name="connsiteY50" fmla="*/ 17691 h 13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89102" h="136396">
                  <a:moveTo>
                    <a:pt x="285017" y="17691"/>
                  </a:moveTo>
                  <a:lnTo>
                    <a:pt x="270337" y="17691"/>
                  </a:lnTo>
                  <a:lnTo>
                    <a:pt x="270337" y="4742"/>
                  </a:lnTo>
                  <a:cubicBezTo>
                    <a:pt x="270337" y="2358"/>
                    <a:pt x="268440" y="425"/>
                    <a:pt x="266101" y="425"/>
                  </a:cubicBezTo>
                  <a:lnTo>
                    <a:pt x="23301" y="425"/>
                  </a:lnTo>
                  <a:cubicBezTo>
                    <a:pt x="20962" y="425"/>
                    <a:pt x="19066" y="2358"/>
                    <a:pt x="19066" y="4742"/>
                  </a:cubicBezTo>
                  <a:lnTo>
                    <a:pt x="19066" y="17691"/>
                  </a:lnTo>
                  <a:lnTo>
                    <a:pt x="4385" y="17691"/>
                  </a:lnTo>
                  <a:cubicBezTo>
                    <a:pt x="2046" y="17691"/>
                    <a:pt x="150" y="19624"/>
                    <a:pt x="150" y="22007"/>
                  </a:cubicBezTo>
                  <a:lnTo>
                    <a:pt x="150" y="87040"/>
                  </a:lnTo>
                  <a:cubicBezTo>
                    <a:pt x="150" y="89424"/>
                    <a:pt x="2046" y="91356"/>
                    <a:pt x="4385" y="91356"/>
                  </a:cubicBezTo>
                  <a:cubicBezTo>
                    <a:pt x="6724" y="91356"/>
                    <a:pt x="8620" y="89424"/>
                    <a:pt x="8620" y="87040"/>
                  </a:cubicBezTo>
                  <a:lnTo>
                    <a:pt x="8620" y="26324"/>
                  </a:lnTo>
                  <a:lnTo>
                    <a:pt x="36100" y="26324"/>
                  </a:lnTo>
                  <a:cubicBezTo>
                    <a:pt x="38439" y="26324"/>
                    <a:pt x="40335" y="24391"/>
                    <a:pt x="40335" y="22007"/>
                  </a:cubicBezTo>
                  <a:cubicBezTo>
                    <a:pt x="40335" y="19624"/>
                    <a:pt x="38439" y="17691"/>
                    <a:pt x="36100" y="17691"/>
                  </a:cubicBezTo>
                  <a:lnTo>
                    <a:pt x="27536" y="17691"/>
                  </a:lnTo>
                  <a:lnTo>
                    <a:pt x="27536" y="9059"/>
                  </a:lnTo>
                  <a:lnTo>
                    <a:pt x="261866" y="9059"/>
                  </a:lnTo>
                  <a:lnTo>
                    <a:pt x="261866" y="17691"/>
                  </a:lnTo>
                  <a:lnTo>
                    <a:pt x="54357" y="17691"/>
                  </a:lnTo>
                  <a:cubicBezTo>
                    <a:pt x="52018" y="17691"/>
                    <a:pt x="50122" y="19624"/>
                    <a:pt x="50122" y="22007"/>
                  </a:cubicBezTo>
                  <a:cubicBezTo>
                    <a:pt x="50122" y="24391"/>
                    <a:pt x="52018" y="26324"/>
                    <a:pt x="54357" y="26324"/>
                  </a:cubicBezTo>
                  <a:lnTo>
                    <a:pt x="280783" y="26324"/>
                  </a:lnTo>
                  <a:lnTo>
                    <a:pt x="280783" y="110924"/>
                  </a:lnTo>
                  <a:lnTo>
                    <a:pt x="253256" y="110924"/>
                  </a:lnTo>
                  <a:cubicBezTo>
                    <a:pt x="250917" y="110924"/>
                    <a:pt x="249021" y="112856"/>
                    <a:pt x="249021" y="115240"/>
                  </a:cubicBezTo>
                  <a:cubicBezTo>
                    <a:pt x="249021" y="117624"/>
                    <a:pt x="250917" y="119557"/>
                    <a:pt x="253256" y="119557"/>
                  </a:cubicBezTo>
                  <a:lnTo>
                    <a:pt x="261866" y="119557"/>
                  </a:lnTo>
                  <a:lnTo>
                    <a:pt x="261866" y="128189"/>
                  </a:lnTo>
                  <a:lnTo>
                    <a:pt x="27536" y="128189"/>
                  </a:lnTo>
                  <a:lnTo>
                    <a:pt x="27536" y="119557"/>
                  </a:lnTo>
                  <a:lnTo>
                    <a:pt x="234904" y="119557"/>
                  </a:lnTo>
                  <a:cubicBezTo>
                    <a:pt x="237243" y="119557"/>
                    <a:pt x="239139" y="117624"/>
                    <a:pt x="239139" y="115240"/>
                  </a:cubicBezTo>
                  <a:cubicBezTo>
                    <a:pt x="239139" y="112856"/>
                    <a:pt x="237243" y="110924"/>
                    <a:pt x="234904" y="110924"/>
                  </a:cubicBezTo>
                  <a:lnTo>
                    <a:pt x="8620" y="110924"/>
                  </a:lnTo>
                  <a:lnTo>
                    <a:pt x="8620" y="105456"/>
                  </a:lnTo>
                  <a:cubicBezTo>
                    <a:pt x="8620" y="103073"/>
                    <a:pt x="6724" y="101140"/>
                    <a:pt x="4385" y="101140"/>
                  </a:cubicBezTo>
                  <a:cubicBezTo>
                    <a:pt x="2046" y="101140"/>
                    <a:pt x="150" y="103073"/>
                    <a:pt x="150" y="105456"/>
                  </a:cubicBezTo>
                  <a:lnTo>
                    <a:pt x="150" y="115240"/>
                  </a:lnTo>
                  <a:cubicBezTo>
                    <a:pt x="150" y="117624"/>
                    <a:pt x="2046" y="119557"/>
                    <a:pt x="4385" y="119557"/>
                  </a:cubicBezTo>
                  <a:lnTo>
                    <a:pt x="19066" y="119557"/>
                  </a:lnTo>
                  <a:lnTo>
                    <a:pt x="19066" y="132505"/>
                  </a:lnTo>
                  <a:cubicBezTo>
                    <a:pt x="19066" y="134889"/>
                    <a:pt x="20962" y="136822"/>
                    <a:pt x="23301" y="136822"/>
                  </a:cubicBezTo>
                  <a:lnTo>
                    <a:pt x="266101" y="136822"/>
                  </a:lnTo>
                  <a:cubicBezTo>
                    <a:pt x="268440" y="136822"/>
                    <a:pt x="270337" y="134889"/>
                    <a:pt x="270337" y="132505"/>
                  </a:cubicBezTo>
                  <a:lnTo>
                    <a:pt x="270337" y="119557"/>
                  </a:lnTo>
                  <a:lnTo>
                    <a:pt x="285017" y="119557"/>
                  </a:lnTo>
                  <a:cubicBezTo>
                    <a:pt x="287356" y="119557"/>
                    <a:pt x="289252" y="117624"/>
                    <a:pt x="289252" y="115240"/>
                  </a:cubicBezTo>
                  <a:lnTo>
                    <a:pt x="289252" y="22007"/>
                  </a:lnTo>
                  <a:cubicBezTo>
                    <a:pt x="289252" y="19624"/>
                    <a:pt x="287356" y="17691"/>
                    <a:pt x="285017" y="17691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2030F44-B5A4-4C6A-8010-828ADB0D4AB2}"/>
                </a:ext>
              </a:extLst>
            </p:cNvPr>
            <p:cNvSpPr/>
            <p:nvPr/>
          </p:nvSpPr>
          <p:spPr>
            <a:xfrm>
              <a:off x="7126740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1 w 46866"/>
                <a:gd name="connsiteY7" fmla="*/ 45891 h 45465"/>
                <a:gd name="connsiteX8" fmla="*/ 35296 w 46866"/>
                <a:gd name="connsiteY8" fmla="*/ 45891 h 45465"/>
                <a:gd name="connsiteX9" fmla="*/ 39531 w 46866"/>
                <a:gd name="connsiteY9" fmla="*/ 41574 h 45465"/>
                <a:gd name="connsiteX10" fmla="*/ 39531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7 w 46866"/>
                <a:gd name="connsiteY15" fmla="*/ 26888 h 45465"/>
                <a:gd name="connsiteX16" fmla="*/ 35296 w 46866"/>
                <a:gd name="connsiteY16" fmla="*/ 26888 h 45465"/>
                <a:gd name="connsiteX17" fmla="*/ 31061 w 46866"/>
                <a:gd name="connsiteY17" fmla="*/ 31205 h 45465"/>
                <a:gd name="connsiteX18" fmla="*/ 31061 w 46866"/>
                <a:gd name="connsiteY18" fmla="*/ 37258 h 45465"/>
                <a:gd name="connsiteX19" fmla="*/ 16107 w 46866"/>
                <a:gd name="connsiteY19" fmla="*/ 37258 h 45465"/>
                <a:gd name="connsiteX20" fmla="*/ 16107 w 46866"/>
                <a:gd name="connsiteY20" fmla="*/ 31205 h 45465"/>
                <a:gd name="connsiteX21" fmla="*/ 11871 w 46866"/>
                <a:gd name="connsiteY21" fmla="*/ 26888 h 45465"/>
                <a:gd name="connsiteX22" fmla="*/ 8621 w 46866"/>
                <a:gd name="connsiteY22" fmla="*/ 26888 h 45465"/>
                <a:gd name="connsiteX23" fmla="*/ 8621 w 46866"/>
                <a:gd name="connsiteY23" fmla="*/ 9058 h 45465"/>
                <a:gd name="connsiteX24" fmla="*/ 38547 w 46866"/>
                <a:gd name="connsiteY24" fmla="*/ 9058 h 45465"/>
                <a:gd name="connsiteX25" fmla="*/ 38547 w 46866"/>
                <a:gd name="connsiteY25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6" y="43958"/>
                    <a:pt x="9532" y="45891"/>
                    <a:pt x="11871" y="45891"/>
                  </a:cubicBezTo>
                  <a:lnTo>
                    <a:pt x="35296" y="45891"/>
                  </a:lnTo>
                  <a:cubicBezTo>
                    <a:pt x="37634" y="45891"/>
                    <a:pt x="39531" y="43958"/>
                    <a:pt x="39531" y="41574"/>
                  </a:cubicBezTo>
                  <a:lnTo>
                    <a:pt x="39531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7" y="26888"/>
                  </a:moveTo>
                  <a:lnTo>
                    <a:pt x="35296" y="26888"/>
                  </a:lnTo>
                  <a:cubicBezTo>
                    <a:pt x="32958" y="26888"/>
                    <a:pt x="31061" y="28821"/>
                    <a:pt x="31061" y="31205"/>
                  </a:cubicBezTo>
                  <a:lnTo>
                    <a:pt x="31061" y="37258"/>
                  </a:lnTo>
                  <a:lnTo>
                    <a:pt x="16107" y="37258"/>
                  </a:lnTo>
                  <a:lnTo>
                    <a:pt x="16107" y="31205"/>
                  </a:lnTo>
                  <a:cubicBezTo>
                    <a:pt x="16107" y="28821"/>
                    <a:pt x="14210" y="26888"/>
                    <a:pt x="11871" y="26888"/>
                  </a:cubicBezTo>
                  <a:lnTo>
                    <a:pt x="8621" y="26888"/>
                  </a:lnTo>
                  <a:lnTo>
                    <a:pt x="8621" y="9058"/>
                  </a:lnTo>
                  <a:lnTo>
                    <a:pt x="38547" y="9058"/>
                  </a:lnTo>
                  <a:lnTo>
                    <a:pt x="38547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3684CB5-46C3-4E1C-A54B-8BA909260CBC}"/>
                </a:ext>
              </a:extLst>
            </p:cNvPr>
            <p:cNvSpPr/>
            <p:nvPr/>
          </p:nvSpPr>
          <p:spPr>
            <a:xfrm>
              <a:off x="7074335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0 w 46866"/>
                <a:gd name="connsiteY7" fmla="*/ 45891 h 45465"/>
                <a:gd name="connsiteX8" fmla="*/ 35295 w 46866"/>
                <a:gd name="connsiteY8" fmla="*/ 45891 h 45465"/>
                <a:gd name="connsiteX9" fmla="*/ 39531 w 46866"/>
                <a:gd name="connsiteY9" fmla="*/ 41574 h 45465"/>
                <a:gd name="connsiteX10" fmla="*/ 39531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6 w 46866"/>
                <a:gd name="connsiteY15" fmla="*/ 26888 h 45465"/>
                <a:gd name="connsiteX16" fmla="*/ 35295 w 46866"/>
                <a:gd name="connsiteY16" fmla="*/ 26888 h 45465"/>
                <a:gd name="connsiteX17" fmla="*/ 31061 w 46866"/>
                <a:gd name="connsiteY17" fmla="*/ 31205 h 45465"/>
                <a:gd name="connsiteX18" fmla="*/ 31061 w 46866"/>
                <a:gd name="connsiteY18" fmla="*/ 37258 h 45465"/>
                <a:gd name="connsiteX19" fmla="*/ 16105 w 46866"/>
                <a:gd name="connsiteY19" fmla="*/ 37258 h 45465"/>
                <a:gd name="connsiteX20" fmla="*/ 16105 w 46866"/>
                <a:gd name="connsiteY20" fmla="*/ 31205 h 45465"/>
                <a:gd name="connsiteX21" fmla="*/ 11870 w 46866"/>
                <a:gd name="connsiteY21" fmla="*/ 26888 h 45465"/>
                <a:gd name="connsiteX22" fmla="*/ 8620 w 46866"/>
                <a:gd name="connsiteY22" fmla="*/ 26888 h 45465"/>
                <a:gd name="connsiteX23" fmla="*/ 8620 w 46866"/>
                <a:gd name="connsiteY23" fmla="*/ 9058 h 45465"/>
                <a:gd name="connsiteX24" fmla="*/ 8620 w 46866"/>
                <a:gd name="connsiteY24" fmla="*/ 9058 h 45465"/>
                <a:gd name="connsiteX25" fmla="*/ 38546 w 46866"/>
                <a:gd name="connsiteY25" fmla="*/ 9058 h 45465"/>
                <a:gd name="connsiteX26" fmla="*/ 38546 w 46866"/>
                <a:gd name="connsiteY26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6" y="43958"/>
                    <a:pt x="9531" y="45891"/>
                    <a:pt x="11870" y="45891"/>
                  </a:cubicBezTo>
                  <a:lnTo>
                    <a:pt x="35295" y="45891"/>
                  </a:lnTo>
                  <a:cubicBezTo>
                    <a:pt x="37634" y="45891"/>
                    <a:pt x="39531" y="43958"/>
                    <a:pt x="39531" y="41574"/>
                  </a:cubicBezTo>
                  <a:lnTo>
                    <a:pt x="39531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6" y="26888"/>
                  </a:moveTo>
                  <a:lnTo>
                    <a:pt x="35295" y="26888"/>
                  </a:lnTo>
                  <a:cubicBezTo>
                    <a:pt x="32957" y="26888"/>
                    <a:pt x="31061" y="28821"/>
                    <a:pt x="31061" y="31205"/>
                  </a:cubicBezTo>
                  <a:lnTo>
                    <a:pt x="31061" y="37258"/>
                  </a:lnTo>
                  <a:lnTo>
                    <a:pt x="16105" y="37258"/>
                  </a:lnTo>
                  <a:lnTo>
                    <a:pt x="16105" y="31205"/>
                  </a:lnTo>
                  <a:cubicBezTo>
                    <a:pt x="16105" y="28821"/>
                    <a:pt x="14209" y="26888"/>
                    <a:pt x="11870" y="26888"/>
                  </a:cubicBezTo>
                  <a:lnTo>
                    <a:pt x="8620" y="26888"/>
                  </a:lnTo>
                  <a:lnTo>
                    <a:pt x="8620" y="9058"/>
                  </a:lnTo>
                  <a:lnTo>
                    <a:pt x="8620" y="9058"/>
                  </a:lnTo>
                  <a:lnTo>
                    <a:pt x="38546" y="9058"/>
                  </a:lnTo>
                  <a:lnTo>
                    <a:pt x="38546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12741AA-92B8-4AAE-922D-B127306A3A1B}"/>
                </a:ext>
              </a:extLst>
            </p:cNvPr>
            <p:cNvSpPr/>
            <p:nvPr/>
          </p:nvSpPr>
          <p:spPr>
            <a:xfrm>
              <a:off x="7179093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0 w 46866"/>
                <a:gd name="connsiteY7" fmla="*/ 45891 h 45465"/>
                <a:gd name="connsiteX8" fmla="*/ 35295 w 46866"/>
                <a:gd name="connsiteY8" fmla="*/ 45891 h 45465"/>
                <a:gd name="connsiteX9" fmla="*/ 39530 w 46866"/>
                <a:gd name="connsiteY9" fmla="*/ 41574 h 45465"/>
                <a:gd name="connsiteX10" fmla="*/ 39530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6 w 46866"/>
                <a:gd name="connsiteY15" fmla="*/ 26888 h 45465"/>
                <a:gd name="connsiteX16" fmla="*/ 35295 w 46866"/>
                <a:gd name="connsiteY16" fmla="*/ 26888 h 45465"/>
                <a:gd name="connsiteX17" fmla="*/ 31061 w 46866"/>
                <a:gd name="connsiteY17" fmla="*/ 31205 h 45465"/>
                <a:gd name="connsiteX18" fmla="*/ 31061 w 46866"/>
                <a:gd name="connsiteY18" fmla="*/ 37258 h 45465"/>
                <a:gd name="connsiteX19" fmla="*/ 16105 w 46866"/>
                <a:gd name="connsiteY19" fmla="*/ 37258 h 45465"/>
                <a:gd name="connsiteX20" fmla="*/ 16105 w 46866"/>
                <a:gd name="connsiteY20" fmla="*/ 31205 h 45465"/>
                <a:gd name="connsiteX21" fmla="*/ 11870 w 46866"/>
                <a:gd name="connsiteY21" fmla="*/ 26888 h 45465"/>
                <a:gd name="connsiteX22" fmla="*/ 8620 w 46866"/>
                <a:gd name="connsiteY22" fmla="*/ 26888 h 45465"/>
                <a:gd name="connsiteX23" fmla="*/ 8620 w 46866"/>
                <a:gd name="connsiteY23" fmla="*/ 9058 h 45465"/>
                <a:gd name="connsiteX24" fmla="*/ 38546 w 46866"/>
                <a:gd name="connsiteY24" fmla="*/ 9058 h 45465"/>
                <a:gd name="connsiteX25" fmla="*/ 38546 w 46866"/>
                <a:gd name="connsiteY25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6" y="43958"/>
                    <a:pt x="9531" y="45891"/>
                    <a:pt x="11870" y="45891"/>
                  </a:cubicBezTo>
                  <a:lnTo>
                    <a:pt x="35295" y="45891"/>
                  </a:lnTo>
                  <a:cubicBezTo>
                    <a:pt x="37634" y="45891"/>
                    <a:pt x="39530" y="43958"/>
                    <a:pt x="39530" y="41574"/>
                  </a:cubicBezTo>
                  <a:lnTo>
                    <a:pt x="39530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6" y="26888"/>
                  </a:moveTo>
                  <a:lnTo>
                    <a:pt x="35295" y="26888"/>
                  </a:lnTo>
                  <a:cubicBezTo>
                    <a:pt x="32956" y="26888"/>
                    <a:pt x="31061" y="28821"/>
                    <a:pt x="31061" y="31205"/>
                  </a:cubicBezTo>
                  <a:lnTo>
                    <a:pt x="31061" y="37258"/>
                  </a:lnTo>
                  <a:lnTo>
                    <a:pt x="16105" y="37258"/>
                  </a:lnTo>
                  <a:lnTo>
                    <a:pt x="16105" y="31205"/>
                  </a:lnTo>
                  <a:cubicBezTo>
                    <a:pt x="16105" y="28821"/>
                    <a:pt x="14209" y="26888"/>
                    <a:pt x="11870" y="26888"/>
                  </a:cubicBezTo>
                  <a:lnTo>
                    <a:pt x="8620" y="26888"/>
                  </a:lnTo>
                  <a:lnTo>
                    <a:pt x="8620" y="9058"/>
                  </a:lnTo>
                  <a:lnTo>
                    <a:pt x="38546" y="9058"/>
                  </a:lnTo>
                  <a:lnTo>
                    <a:pt x="38546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74C51A1-1496-481B-A0DF-544272FA742A}"/>
                </a:ext>
              </a:extLst>
            </p:cNvPr>
            <p:cNvSpPr/>
            <p:nvPr/>
          </p:nvSpPr>
          <p:spPr>
            <a:xfrm>
              <a:off x="7231444" y="5118290"/>
              <a:ext cx="46866" cy="45465"/>
            </a:xfrm>
            <a:custGeom>
              <a:avLst/>
              <a:gdLst>
                <a:gd name="connsiteX0" fmla="*/ 42781 w 46866"/>
                <a:gd name="connsiteY0" fmla="*/ 425 h 45465"/>
                <a:gd name="connsiteX1" fmla="*/ 4385 w 46866"/>
                <a:gd name="connsiteY1" fmla="*/ 425 h 45465"/>
                <a:gd name="connsiteX2" fmla="*/ 150 w 46866"/>
                <a:gd name="connsiteY2" fmla="*/ 4742 h 45465"/>
                <a:gd name="connsiteX3" fmla="*/ 150 w 46866"/>
                <a:gd name="connsiteY3" fmla="*/ 31205 h 45465"/>
                <a:gd name="connsiteX4" fmla="*/ 4385 w 46866"/>
                <a:gd name="connsiteY4" fmla="*/ 35521 h 45465"/>
                <a:gd name="connsiteX5" fmla="*/ 7636 w 46866"/>
                <a:gd name="connsiteY5" fmla="*/ 35521 h 45465"/>
                <a:gd name="connsiteX6" fmla="*/ 7636 w 46866"/>
                <a:gd name="connsiteY6" fmla="*/ 41574 h 45465"/>
                <a:gd name="connsiteX7" fmla="*/ 11871 w 46866"/>
                <a:gd name="connsiteY7" fmla="*/ 45891 h 45465"/>
                <a:gd name="connsiteX8" fmla="*/ 35296 w 46866"/>
                <a:gd name="connsiteY8" fmla="*/ 45891 h 45465"/>
                <a:gd name="connsiteX9" fmla="*/ 39531 w 46866"/>
                <a:gd name="connsiteY9" fmla="*/ 41574 h 45465"/>
                <a:gd name="connsiteX10" fmla="*/ 39531 w 46866"/>
                <a:gd name="connsiteY10" fmla="*/ 35521 h 45465"/>
                <a:gd name="connsiteX11" fmla="*/ 42781 w 46866"/>
                <a:gd name="connsiteY11" fmla="*/ 35521 h 45465"/>
                <a:gd name="connsiteX12" fmla="*/ 47016 w 46866"/>
                <a:gd name="connsiteY12" fmla="*/ 31205 h 45465"/>
                <a:gd name="connsiteX13" fmla="*/ 47016 w 46866"/>
                <a:gd name="connsiteY13" fmla="*/ 4742 h 45465"/>
                <a:gd name="connsiteX14" fmla="*/ 42781 w 46866"/>
                <a:gd name="connsiteY14" fmla="*/ 425 h 45465"/>
                <a:gd name="connsiteX15" fmla="*/ 38547 w 46866"/>
                <a:gd name="connsiteY15" fmla="*/ 26888 h 45465"/>
                <a:gd name="connsiteX16" fmla="*/ 35296 w 46866"/>
                <a:gd name="connsiteY16" fmla="*/ 26888 h 45465"/>
                <a:gd name="connsiteX17" fmla="*/ 31062 w 46866"/>
                <a:gd name="connsiteY17" fmla="*/ 31205 h 45465"/>
                <a:gd name="connsiteX18" fmla="*/ 31062 w 46866"/>
                <a:gd name="connsiteY18" fmla="*/ 37258 h 45465"/>
                <a:gd name="connsiteX19" fmla="*/ 16107 w 46866"/>
                <a:gd name="connsiteY19" fmla="*/ 37258 h 45465"/>
                <a:gd name="connsiteX20" fmla="*/ 16107 w 46866"/>
                <a:gd name="connsiteY20" fmla="*/ 31205 h 45465"/>
                <a:gd name="connsiteX21" fmla="*/ 11872 w 46866"/>
                <a:gd name="connsiteY21" fmla="*/ 26888 h 45465"/>
                <a:gd name="connsiteX22" fmla="*/ 8621 w 46866"/>
                <a:gd name="connsiteY22" fmla="*/ 26888 h 45465"/>
                <a:gd name="connsiteX23" fmla="*/ 8621 w 46866"/>
                <a:gd name="connsiteY23" fmla="*/ 9058 h 45465"/>
                <a:gd name="connsiteX24" fmla="*/ 38547 w 46866"/>
                <a:gd name="connsiteY24" fmla="*/ 9058 h 45465"/>
                <a:gd name="connsiteX25" fmla="*/ 38547 w 46866"/>
                <a:gd name="connsiteY25" fmla="*/ 26888 h 4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866" h="45465">
                  <a:moveTo>
                    <a:pt x="4278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lnTo>
                    <a:pt x="150" y="31205"/>
                  </a:lnTo>
                  <a:cubicBezTo>
                    <a:pt x="150" y="33589"/>
                    <a:pt x="2046" y="35521"/>
                    <a:pt x="4385" y="35521"/>
                  </a:cubicBezTo>
                  <a:lnTo>
                    <a:pt x="7636" y="35521"/>
                  </a:lnTo>
                  <a:lnTo>
                    <a:pt x="7636" y="41574"/>
                  </a:lnTo>
                  <a:cubicBezTo>
                    <a:pt x="7637" y="43958"/>
                    <a:pt x="9532" y="45891"/>
                    <a:pt x="11871" y="45891"/>
                  </a:cubicBezTo>
                  <a:lnTo>
                    <a:pt x="35296" y="45891"/>
                  </a:lnTo>
                  <a:cubicBezTo>
                    <a:pt x="37635" y="45891"/>
                    <a:pt x="39531" y="43958"/>
                    <a:pt x="39531" y="41574"/>
                  </a:cubicBezTo>
                  <a:lnTo>
                    <a:pt x="39531" y="35521"/>
                  </a:lnTo>
                  <a:lnTo>
                    <a:pt x="42781" y="35521"/>
                  </a:lnTo>
                  <a:cubicBezTo>
                    <a:pt x="45120" y="35521"/>
                    <a:pt x="47016" y="33589"/>
                    <a:pt x="47016" y="31205"/>
                  </a:cubicBezTo>
                  <a:lnTo>
                    <a:pt x="47016" y="4742"/>
                  </a:lnTo>
                  <a:cubicBezTo>
                    <a:pt x="47016" y="2358"/>
                    <a:pt x="45120" y="425"/>
                    <a:pt x="42781" y="425"/>
                  </a:cubicBezTo>
                  <a:close/>
                  <a:moveTo>
                    <a:pt x="38547" y="26888"/>
                  </a:moveTo>
                  <a:lnTo>
                    <a:pt x="35296" y="26888"/>
                  </a:lnTo>
                  <a:cubicBezTo>
                    <a:pt x="32958" y="26888"/>
                    <a:pt x="31062" y="28821"/>
                    <a:pt x="31062" y="31205"/>
                  </a:cubicBezTo>
                  <a:lnTo>
                    <a:pt x="31062" y="37258"/>
                  </a:lnTo>
                  <a:lnTo>
                    <a:pt x="16107" y="37258"/>
                  </a:lnTo>
                  <a:lnTo>
                    <a:pt x="16107" y="31205"/>
                  </a:lnTo>
                  <a:cubicBezTo>
                    <a:pt x="16107" y="28821"/>
                    <a:pt x="14210" y="26888"/>
                    <a:pt x="11872" y="26888"/>
                  </a:cubicBezTo>
                  <a:lnTo>
                    <a:pt x="8621" y="26888"/>
                  </a:lnTo>
                  <a:lnTo>
                    <a:pt x="8621" y="9058"/>
                  </a:lnTo>
                  <a:lnTo>
                    <a:pt x="38547" y="9058"/>
                  </a:lnTo>
                  <a:lnTo>
                    <a:pt x="38547" y="26888"/>
                  </a:ln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5E53DEA-F28C-47E1-8ED5-FF8B893DCE8A}"/>
                </a:ext>
              </a:extLst>
            </p:cNvPr>
            <p:cNvSpPr/>
            <p:nvPr/>
          </p:nvSpPr>
          <p:spPr>
            <a:xfrm>
              <a:off x="7025216" y="5119121"/>
              <a:ext cx="40445" cy="8633"/>
            </a:xfrm>
            <a:custGeom>
              <a:avLst/>
              <a:gdLst>
                <a:gd name="connsiteX0" fmla="*/ 36361 w 40445"/>
                <a:gd name="connsiteY0" fmla="*/ 425 h 8633"/>
                <a:gd name="connsiteX1" fmla="*/ 4385 w 40445"/>
                <a:gd name="connsiteY1" fmla="*/ 425 h 8633"/>
                <a:gd name="connsiteX2" fmla="*/ 150 w 40445"/>
                <a:gd name="connsiteY2" fmla="*/ 4742 h 8633"/>
                <a:gd name="connsiteX3" fmla="*/ 4385 w 40445"/>
                <a:gd name="connsiteY3" fmla="*/ 9058 h 8633"/>
                <a:gd name="connsiteX4" fmla="*/ 36361 w 40445"/>
                <a:gd name="connsiteY4" fmla="*/ 9058 h 8633"/>
                <a:gd name="connsiteX5" fmla="*/ 40596 w 40445"/>
                <a:gd name="connsiteY5" fmla="*/ 4742 h 8633"/>
                <a:gd name="connsiteX6" fmla="*/ 36361 w 40445"/>
                <a:gd name="connsiteY6" fmla="*/ 425 h 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3">
                  <a:moveTo>
                    <a:pt x="3636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cubicBezTo>
                    <a:pt x="150" y="7126"/>
                    <a:pt x="2046" y="9058"/>
                    <a:pt x="4385" y="9058"/>
                  </a:cubicBezTo>
                  <a:lnTo>
                    <a:pt x="36361" y="9058"/>
                  </a:lnTo>
                  <a:cubicBezTo>
                    <a:pt x="38699" y="9058"/>
                    <a:pt x="40596" y="7126"/>
                    <a:pt x="40596" y="4742"/>
                  </a:cubicBezTo>
                  <a:cubicBezTo>
                    <a:pt x="40596" y="2358"/>
                    <a:pt x="38699" y="425"/>
                    <a:pt x="36361" y="425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DB1C52F-EA48-4731-A4BB-8CBA5258FF4F}"/>
                </a:ext>
              </a:extLst>
            </p:cNvPr>
            <p:cNvSpPr/>
            <p:nvPr/>
          </p:nvSpPr>
          <p:spPr>
            <a:xfrm>
              <a:off x="7025216" y="5130844"/>
              <a:ext cx="40445" cy="8632"/>
            </a:xfrm>
            <a:custGeom>
              <a:avLst/>
              <a:gdLst>
                <a:gd name="connsiteX0" fmla="*/ 36361 w 40445"/>
                <a:gd name="connsiteY0" fmla="*/ 425 h 8632"/>
                <a:gd name="connsiteX1" fmla="*/ 4385 w 40445"/>
                <a:gd name="connsiteY1" fmla="*/ 425 h 8632"/>
                <a:gd name="connsiteX2" fmla="*/ 150 w 40445"/>
                <a:gd name="connsiteY2" fmla="*/ 4742 h 8632"/>
                <a:gd name="connsiteX3" fmla="*/ 4385 w 40445"/>
                <a:gd name="connsiteY3" fmla="*/ 9058 h 8632"/>
                <a:gd name="connsiteX4" fmla="*/ 36361 w 40445"/>
                <a:gd name="connsiteY4" fmla="*/ 9058 h 8632"/>
                <a:gd name="connsiteX5" fmla="*/ 40596 w 40445"/>
                <a:gd name="connsiteY5" fmla="*/ 4742 h 8632"/>
                <a:gd name="connsiteX6" fmla="*/ 36361 w 40445"/>
                <a:gd name="connsiteY6" fmla="*/ 425 h 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2">
                  <a:moveTo>
                    <a:pt x="36361" y="425"/>
                  </a:moveTo>
                  <a:lnTo>
                    <a:pt x="4385" y="425"/>
                  </a:lnTo>
                  <a:cubicBezTo>
                    <a:pt x="2046" y="425"/>
                    <a:pt x="150" y="2358"/>
                    <a:pt x="150" y="4742"/>
                  </a:cubicBezTo>
                  <a:cubicBezTo>
                    <a:pt x="150" y="7126"/>
                    <a:pt x="2046" y="9058"/>
                    <a:pt x="4385" y="9058"/>
                  </a:cubicBezTo>
                  <a:lnTo>
                    <a:pt x="36361" y="9058"/>
                  </a:lnTo>
                  <a:cubicBezTo>
                    <a:pt x="38699" y="9058"/>
                    <a:pt x="40596" y="7126"/>
                    <a:pt x="40596" y="4742"/>
                  </a:cubicBezTo>
                  <a:cubicBezTo>
                    <a:pt x="40596" y="2358"/>
                    <a:pt x="38699" y="425"/>
                    <a:pt x="36361" y="425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D727E74-C3F9-4647-9552-1762AB8BC278}"/>
                </a:ext>
              </a:extLst>
            </p:cNvPr>
            <p:cNvSpPr/>
            <p:nvPr/>
          </p:nvSpPr>
          <p:spPr>
            <a:xfrm>
              <a:off x="7025216" y="5142569"/>
              <a:ext cx="40445" cy="8632"/>
            </a:xfrm>
            <a:custGeom>
              <a:avLst/>
              <a:gdLst>
                <a:gd name="connsiteX0" fmla="*/ 36361 w 40445"/>
                <a:gd name="connsiteY0" fmla="*/ 426 h 8632"/>
                <a:gd name="connsiteX1" fmla="*/ 4385 w 40445"/>
                <a:gd name="connsiteY1" fmla="*/ 426 h 8632"/>
                <a:gd name="connsiteX2" fmla="*/ 150 w 40445"/>
                <a:gd name="connsiteY2" fmla="*/ 4742 h 8632"/>
                <a:gd name="connsiteX3" fmla="*/ 4385 w 40445"/>
                <a:gd name="connsiteY3" fmla="*/ 9058 h 8632"/>
                <a:gd name="connsiteX4" fmla="*/ 36361 w 40445"/>
                <a:gd name="connsiteY4" fmla="*/ 9058 h 8632"/>
                <a:gd name="connsiteX5" fmla="*/ 40596 w 40445"/>
                <a:gd name="connsiteY5" fmla="*/ 4742 h 8632"/>
                <a:gd name="connsiteX6" fmla="*/ 36361 w 40445"/>
                <a:gd name="connsiteY6" fmla="*/ 426 h 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2">
                  <a:moveTo>
                    <a:pt x="36361" y="426"/>
                  </a:moveTo>
                  <a:lnTo>
                    <a:pt x="4385" y="426"/>
                  </a:lnTo>
                  <a:cubicBezTo>
                    <a:pt x="2046" y="426"/>
                    <a:pt x="150" y="2358"/>
                    <a:pt x="150" y="4742"/>
                  </a:cubicBezTo>
                  <a:cubicBezTo>
                    <a:pt x="150" y="7126"/>
                    <a:pt x="2046" y="9058"/>
                    <a:pt x="4385" y="9058"/>
                  </a:cubicBezTo>
                  <a:lnTo>
                    <a:pt x="36361" y="9058"/>
                  </a:lnTo>
                  <a:cubicBezTo>
                    <a:pt x="38699" y="9058"/>
                    <a:pt x="40596" y="7126"/>
                    <a:pt x="40596" y="4742"/>
                  </a:cubicBezTo>
                  <a:cubicBezTo>
                    <a:pt x="40596" y="2358"/>
                    <a:pt x="38699" y="426"/>
                    <a:pt x="36361" y="426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1FE76DB-60AC-4B6E-92F6-B837A2610FA9}"/>
                </a:ext>
              </a:extLst>
            </p:cNvPr>
            <p:cNvSpPr/>
            <p:nvPr/>
          </p:nvSpPr>
          <p:spPr>
            <a:xfrm>
              <a:off x="7025216" y="5154292"/>
              <a:ext cx="40445" cy="8633"/>
            </a:xfrm>
            <a:custGeom>
              <a:avLst/>
              <a:gdLst>
                <a:gd name="connsiteX0" fmla="*/ 36361 w 40445"/>
                <a:gd name="connsiteY0" fmla="*/ 426 h 8633"/>
                <a:gd name="connsiteX1" fmla="*/ 4385 w 40445"/>
                <a:gd name="connsiteY1" fmla="*/ 426 h 8633"/>
                <a:gd name="connsiteX2" fmla="*/ 150 w 40445"/>
                <a:gd name="connsiteY2" fmla="*/ 4742 h 8633"/>
                <a:gd name="connsiteX3" fmla="*/ 4385 w 40445"/>
                <a:gd name="connsiteY3" fmla="*/ 9059 h 8633"/>
                <a:gd name="connsiteX4" fmla="*/ 36361 w 40445"/>
                <a:gd name="connsiteY4" fmla="*/ 9059 h 8633"/>
                <a:gd name="connsiteX5" fmla="*/ 40596 w 40445"/>
                <a:gd name="connsiteY5" fmla="*/ 4742 h 8633"/>
                <a:gd name="connsiteX6" fmla="*/ 36361 w 40445"/>
                <a:gd name="connsiteY6" fmla="*/ 426 h 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" h="8633">
                  <a:moveTo>
                    <a:pt x="36361" y="426"/>
                  </a:moveTo>
                  <a:lnTo>
                    <a:pt x="4385" y="426"/>
                  </a:lnTo>
                  <a:cubicBezTo>
                    <a:pt x="2046" y="426"/>
                    <a:pt x="150" y="2358"/>
                    <a:pt x="150" y="4742"/>
                  </a:cubicBezTo>
                  <a:cubicBezTo>
                    <a:pt x="150" y="7126"/>
                    <a:pt x="2046" y="9059"/>
                    <a:pt x="4385" y="9059"/>
                  </a:cubicBezTo>
                  <a:lnTo>
                    <a:pt x="36361" y="9059"/>
                  </a:lnTo>
                  <a:cubicBezTo>
                    <a:pt x="38699" y="9059"/>
                    <a:pt x="40596" y="7126"/>
                    <a:pt x="40596" y="4742"/>
                  </a:cubicBezTo>
                  <a:cubicBezTo>
                    <a:pt x="40596" y="2358"/>
                    <a:pt x="38699" y="426"/>
                    <a:pt x="36361" y="426"/>
                  </a:cubicBezTo>
                  <a:close/>
                </a:path>
              </a:pathLst>
            </a:custGeom>
            <a:solidFill>
              <a:srgbClr val="3B3838"/>
            </a:solidFill>
            <a:ln w="56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Segnaposto contenuto 5">
            <a:extLst>
              <a:ext uri="{FF2B5EF4-FFF2-40B4-BE49-F238E27FC236}">
                <a16:creationId xmlns:a16="http://schemas.microsoft.com/office/drawing/2014/main" id="{1B51204B-C091-4497-A788-0CD92867C7B7}"/>
              </a:ext>
            </a:extLst>
          </p:cNvPr>
          <p:cNvGrpSpPr/>
          <p:nvPr/>
        </p:nvGrpSpPr>
        <p:grpSpPr>
          <a:xfrm>
            <a:off x="7818114" y="5464169"/>
            <a:ext cx="294661" cy="136400"/>
            <a:chOff x="7156259" y="5150658"/>
            <a:chExt cx="294661" cy="136400"/>
          </a:xfrm>
          <a:solidFill>
            <a:srgbClr val="3B3838"/>
          </a:solidFill>
        </p:grpSpPr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E63690D-B0D1-4FE9-B861-F582931D9ABE}"/>
                </a:ext>
              </a:extLst>
            </p:cNvPr>
            <p:cNvSpPr/>
            <p:nvPr/>
          </p:nvSpPr>
          <p:spPr>
            <a:xfrm>
              <a:off x="7156259" y="5150658"/>
              <a:ext cx="294661" cy="136400"/>
            </a:xfrm>
            <a:custGeom>
              <a:avLst/>
              <a:gdLst>
                <a:gd name="connsiteX0" fmla="*/ 290205 w 294661"/>
                <a:gd name="connsiteY0" fmla="*/ 17104 h 136400"/>
                <a:gd name="connsiteX1" fmla="*/ 275238 w 294661"/>
                <a:gd name="connsiteY1" fmla="*/ 17104 h 136400"/>
                <a:gd name="connsiteX2" fmla="*/ 275238 w 294661"/>
                <a:gd name="connsiteY2" fmla="*/ 4156 h 136400"/>
                <a:gd name="connsiteX3" fmla="*/ 270924 w 294661"/>
                <a:gd name="connsiteY3" fmla="*/ -164 h 136400"/>
                <a:gd name="connsiteX4" fmla="*/ 23452 w 294661"/>
                <a:gd name="connsiteY4" fmla="*/ -164 h 136400"/>
                <a:gd name="connsiteX5" fmla="*/ 19138 w 294661"/>
                <a:gd name="connsiteY5" fmla="*/ 4156 h 136400"/>
                <a:gd name="connsiteX6" fmla="*/ 19138 w 294661"/>
                <a:gd name="connsiteY6" fmla="*/ 17104 h 136400"/>
                <a:gd name="connsiteX7" fmla="*/ 4171 w 294661"/>
                <a:gd name="connsiteY7" fmla="*/ 17104 h 136400"/>
                <a:gd name="connsiteX8" fmla="*/ -143 w 294661"/>
                <a:gd name="connsiteY8" fmla="*/ 21419 h 136400"/>
                <a:gd name="connsiteX9" fmla="*/ -143 w 294661"/>
                <a:gd name="connsiteY9" fmla="*/ 86456 h 136400"/>
                <a:gd name="connsiteX10" fmla="*/ 4171 w 294661"/>
                <a:gd name="connsiteY10" fmla="*/ 90770 h 136400"/>
                <a:gd name="connsiteX11" fmla="*/ 8491 w 294661"/>
                <a:gd name="connsiteY11" fmla="*/ 86456 h 136400"/>
                <a:gd name="connsiteX12" fmla="*/ 8491 w 294661"/>
                <a:gd name="connsiteY12" fmla="*/ 25739 h 136400"/>
                <a:gd name="connsiteX13" fmla="*/ 36501 w 294661"/>
                <a:gd name="connsiteY13" fmla="*/ 25739 h 136400"/>
                <a:gd name="connsiteX14" fmla="*/ 40815 w 294661"/>
                <a:gd name="connsiteY14" fmla="*/ 21419 h 136400"/>
                <a:gd name="connsiteX15" fmla="*/ 36501 w 294661"/>
                <a:gd name="connsiteY15" fmla="*/ 17104 h 136400"/>
                <a:gd name="connsiteX16" fmla="*/ 27772 w 294661"/>
                <a:gd name="connsiteY16" fmla="*/ 17104 h 136400"/>
                <a:gd name="connsiteX17" fmla="*/ 27772 w 294661"/>
                <a:gd name="connsiteY17" fmla="*/ 8470 h 136400"/>
                <a:gd name="connsiteX18" fmla="*/ 266604 w 294661"/>
                <a:gd name="connsiteY18" fmla="*/ 8470 h 136400"/>
                <a:gd name="connsiteX19" fmla="*/ 266604 w 294661"/>
                <a:gd name="connsiteY19" fmla="*/ 17104 h 136400"/>
                <a:gd name="connsiteX20" fmla="*/ 55109 w 294661"/>
                <a:gd name="connsiteY20" fmla="*/ 17104 h 136400"/>
                <a:gd name="connsiteX21" fmla="*/ 50789 w 294661"/>
                <a:gd name="connsiteY21" fmla="*/ 21419 h 136400"/>
                <a:gd name="connsiteX22" fmla="*/ 55109 w 294661"/>
                <a:gd name="connsiteY22" fmla="*/ 25739 h 136400"/>
                <a:gd name="connsiteX23" fmla="*/ 285885 w 294661"/>
                <a:gd name="connsiteY23" fmla="*/ 25739 h 136400"/>
                <a:gd name="connsiteX24" fmla="*/ 285885 w 294661"/>
                <a:gd name="connsiteY24" fmla="*/ 110334 h 136400"/>
                <a:gd name="connsiteX25" fmla="*/ 257831 w 294661"/>
                <a:gd name="connsiteY25" fmla="*/ 110334 h 136400"/>
                <a:gd name="connsiteX26" fmla="*/ 253516 w 294661"/>
                <a:gd name="connsiteY26" fmla="*/ 114654 h 136400"/>
                <a:gd name="connsiteX27" fmla="*/ 257831 w 294661"/>
                <a:gd name="connsiteY27" fmla="*/ 118969 h 136400"/>
                <a:gd name="connsiteX28" fmla="*/ 266604 w 294661"/>
                <a:gd name="connsiteY28" fmla="*/ 118969 h 136400"/>
                <a:gd name="connsiteX29" fmla="*/ 266604 w 294661"/>
                <a:gd name="connsiteY29" fmla="*/ 127603 h 136400"/>
                <a:gd name="connsiteX30" fmla="*/ 27772 w 294661"/>
                <a:gd name="connsiteY30" fmla="*/ 127603 h 136400"/>
                <a:gd name="connsiteX31" fmla="*/ 27772 w 294661"/>
                <a:gd name="connsiteY31" fmla="*/ 118969 h 136400"/>
                <a:gd name="connsiteX32" fmla="*/ 239128 w 294661"/>
                <a:gd name="connsiteY32" fmla="*/ 118969 h 136400"/>
                <a:gd name="connsiteX33" fmla="*/ 243442 w 294661"/>
                <a:gd name="connsiteY33" fmla="*/ 114654 h 136400"/>
                <a:gd name="connsiteX34" fmla="*/ 239128 w 294661"/>
                <a:gd name="connsiteY34" fmla="*/ 110334 h 136400"/>
                <a:gd name="connsiteX35" fmla="*/ 8491 w 294661"/>
                <a:gd name="connsiteY35" fmla="*/ 110334 h 136400"/>
                <a:gd name="connsiteX36" fmla="*/ 8491 w 294661"/>
                <a:gd name="connsiteY36" fmla="*/ 104869 h 136400"/>
                <a:gd name="connsiteX37" fmla="*/ 4171 w 294661"/>
                <a:gd name="connsiteY37" fmla="*/ 100555 h 136400"/>
                <a:gd name="connsiteX38" fmla="*/ -143 w 294661"/>
                <a:gd name="connsiteY38" fmla="*/ 104869 h 136400"/>
                <a:gd name="connsiteX39" fmla="*/ -143 w 294661"/>
                <a:gd name="connsiteY39" fmla="*/ 114654 h 136400"/>
                <a:gd name="connsiteX40" fmla="*/ 4171 w 294661"/>
                <a:gd name="connsiteY40" fmla="*/ 118969 h 136400"/>
                <a:gd name="connsiteX41" fmla="*/ 19138 w 294661"/>
                <a:gd name="connsiteY41" fmla="*/ 118969 h 136400"/>
                <a:gd name="connsiteX42" fmla="*/ 19138 w 294661"/>
                <a:gd name="connsiteY42" fmla="*/ 131917 h 136400"/>
                <a:gd name="connsiteX43" fmla="*/ 23452 w 294661"/>
                <a:gd name="connsiteY43" fmla="*/ 136237 h 136400"/>
                <a:gd name="connsiteX44" fmla="*/ 270924 w 294661"/>
                <a:gd name="connsiteY44" fmla="*/ 136237 h 136400"/>
                <a:gd name="connsiteX45" fmla="*/ 275238 w 294661"/>
                <a:gd name="connsiteY45" fmla="*/ 131917 h 136400"/>
                <a:gd name="connsiteX46" fmla="*/ 275238 w 294661"/>
                <a:gd name="connsiteY46" fmla="*/ 118969 h 136400"/>
                <a:gd name="connsiteX47" fmla="*/ 290205 w 294661"/>
                <a:gd name="connsiteY47" fmla="*/ 118969 h 136400"/>
                <a:gd name="connsiteX48" fmla="*/ 294519 w 294661"/>
                <a:gd name="connsiteY48" fmla="*/ 114654 h 136400"/>
                <a:gd name="connsiteX49" fmla="*/ 294519 w 294661"/>
                <a:gd name="connsiteY49" fmla="*/ 21419 h 136400"/>
                <a:gd name="connsiteX50" fmla="*/ 290205 w 294661"/>
                <a:gd name="connsiteY50" fmla="*/ 17104 h 13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94661" h="136400">
                  <a:moveTo>
                    <a:pt x="290205" y="17104"/>
                  </a:moveTo>
                  <a:lnTo>
                    <a:pt x="275238" y="17104"/>
                  </a:lnTo>
                  <a:lnTo>
                    <a:pt x="275238" y="4156"/>
                  </a:lnTo>
                  <a:cubicBezTo>
                    <a:pt x="275238" y="1771"/>
                    <a:pt x="273309" y="-164"/>
                    <a:pt x="270924" y="-164"/>
                  </a:cubicBezTo>
                  <a:lnTo>
                    <a:pt x="23452" y="-164"/>
                  </a:lnTo>
                  <a:cubicBezTo>
                    <a:pt x="21067" y="-164"/>
                    <a:pt x="19138" y="1771"/>
                    <a:pt x="19138" y="4156"/>
                  </a:cubicBezTo>
                  <a:lnTo>
                    <a:pt x="19138" y="17104"/>
                  </a:lnTo>
                  <a:lnTo>
                    <a:pt x="4171" y="17104"/>
                  </a:lnTo>
                  <a:cubicBezTo>
                    <a:pt x="1792" y="17104"/>
                    <a:pt x="-143" y="19034"/>
                    <a:pt x="-143" y="21419"/>
                  </a:cubicBezTo>
                  <a:lnTo>
                    <a:pt x="-143" y="86456"/>
                  </a:lnTo>
                  <a:cubicBezTo>
                    <a:pt x="-143" y="88835"/>
                    <a:pt x="1792" y="90770"/>
                    <a:pt x="4171" y="90770"/>
                  </a:cubicBezTo>
                  <a:cubicBezTo>
                    <a:pt x="6556" y="90770"/>
                    <a:pt x="8491" y="88835"/>
                    <a:pt x="8491" y="86456"/>
                  </a:cubicBezTo>
                  <a:lnTo>
                    <a:pt x="8491" y="25739"/>
                  </a:lnTo>
                  <a:lnTo>
                    <a:pt x="36501" y="25739"/>
                  </a:lnTo>
                  <a:cubicBezTo>
                    <a:pt x="38880" y="25739"/>
                    <a:pt x="40815" y="23804"/>
                    <a:pt x="40815" y="21419"/>
                  </a:cubicBezTo>
                  <a:cubicBezTo>
                    <a:pt x="40815" y="19034"/>
                    <a:pt x="38880" y="17104"/>
                    <a:pt x="36501" y="17104"/>
                  </a:cubicBezTo>
                  <a:lnTo>
                    <a:pt x="27772" y="17104"/>
                  </a:lnTo>
                  <a:lnTo>
                    <a:pt x="27772" y="8470"/>
                  </a:lnTo>
                  <a:lnTo>
                    <a:pt x="266604" y="8470"/>
                  </a:lnTo>
                  <a:lnTo>
                    <a:pt x="266604" y="17104"/>
                  </a:lnTo>
                  <a:lnTo>
                    <a:pt x="55109" y="17104"/>
                  </a:lnTo>
                  <a:cubicBezTo>
                    <a:pt x="52724" y="17104"/>
                    <a:pt x="50789" y="19034"/>
                    <a:pt x="50789" y="21419"/>
                  </a:cubicBezTo>
                  <a:cubicBezTo>
                    <a:pt x="50789" y="23804"/>
                    <a:pt x="52724" y="25739"/>
                    <a:pt x="55109" y="25739"/>
                  </a:cubicBezTo>
                  <a:lnTo>
                    <a:pt x="285885" y="25739"/>
                  </a:lnTo>
                  <a:lnTo>
                    <a:pt x="285885" y="110334"/>
                  </a:lnTo>
                  <a:lnTo>
                    <a:pt x="257831" y="110334"/>
                  </a:lnTo>
                  <a:cubicBezTo>
                    <a:pt x="255445" y="110334"/>
                    <a:pt x="253516" y="112269"/>
                    <a:pt x="253516" y="114654"/>
                  </a:cubicBezTo>
                  <a:cubicBezTo>
                    <a:pt x="253516" y="117039"/>
                    <a:pt x="255445" y="118969"/>
                    <a:pt x="257831" y="118969"/>
                  </a:cubicBezTo>
                  <a:lnTo>
                    <a:pt x="266604" y="118969"/>
                  </a:lnTo>
                  <a:lnTo>
                    <a:pt x="266604" y="127603"/>
                  </a:lnTo>
                  <a:lnTo>
                    <a:pt x="27772" y="127603"/>
                  </a:lnTo>
                  <a:lnTo>
                    <a:pt x="27772" y="118969"/>
                  </a:lnTo>
                  <a:lnTo>
                    <a:pt x="239128" y="118969"/>
                  </a:lnTo>
                  <a:cubicBezTo>
                    <a:pt x="241507" y="118969"/>
                    <a:pt x="243442" y="117039"/>
                    <a:pt x="243442" y="114654"/>
                  </a:cubicBezTo>
                  <a:cubicBezTo>
                    <a:pt x="243442" y="112269"/>
                    <a:pt x="241507" y="110334"/>
                    <a:pt x="239128" y="110334"/>
                  </a:cubicBezTo>
                  <a:lnTo>
                    <a:pt x="8491" y="110334"/>
                  </a:lnTo>
                  <a:lnTo>
                    <a:pt x="8491" y="104869"/>
                  </a:lnTo>
                  <a:cubicBezTo>
                    <a:pt x="8491" y="102484"/>
                    <a:pt x="6556" y="100555"/>
                    <a:pt x="4171" y="100555"/>
                  </a:cubicBezTo>
                  <a:cubicBezTo>
                    <a:pt x="1792" y="100555"/>
                    <a:pt x="-143" y="102484"/>
                    <a:pt x="-143" y="104869"/>
                  </a:cubicBezTo>
                  <a:lnTo>
                    <a:pt x="-143" y="114654"/>
                  </a:lnTo>
                  <a:cubicBezTo>
                    <a:pt x="-143" y="117039"/>
                    <a:pt x="1792" y="118969"/>
                    <a:pt x="4171" y="118969"/>
                  </a:cubicBezTo>
                  <a:lnTo>
                    <a:pt x="19138" y="118969"/>
                  </a:lnTo>
                  <a:lnTo>
                    <a:pt x="19138" y="131917"/>
                  </a:lnTo>
                  <a:cubicBezTo>
                    <a:pt x="19138" y="134302"/>
                    <a:pt x="21067" y="136237"/>
                    <a:pt x="23452" y="136237"/>
                  </a:cubicBezTo>
                  <a:lnTo>
                    <a:pt x="270924" y="136237"/>
                  </a:lnTo>
                  <a:cubicBezTo>
                    <a:pt x="273309" y="136237"/>
                    <a:pt x="275238" y="134302"/>
                    <a:pt x="275238" y="131917"/>
                  </a:cubicBezTo>
                  <a:lnTo>
                    <a:pt x="275238" y="118969"/>
                  </a:lnTo>
                  <a:lnTo>
                    <a:pt x="290205" y="118969"/>
                  </a:lnTo>
                  <a:cubicBezTo>
                    <a:pt x="292584" y="118969"/>
                    <a:pt x="294519" y="117039"/>
                    <a:pt x="294519" y="114654"/>
                  </a:cubicBezTo>
                  <a:lnTo>
                    <a:pt x="294519" y="21419"/>
                  </a:lnTo>
                  <a:cubicBezTo>
                    <a:pt x="294519" y="19034"/>
                    <a:pt x="292584" y="17104"/>
                    <a:pt x="290205" y="1710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966E22E-5B81-467D-8FDE-BA55086402D6}"/>
                </a:ext>
              </a:extLst>
            </p:cNvPr>
            <p:cNvSpPr/>
            <p:nvPr/>
          </p:nvSpPr>
          <p:spPr>
            <a:xfrm>
              <a:off x="7279172" y="5196125"/>
              <a:ext cx="47768" cy="45466"/>
            </a:xfrm>
            <a:custGeom>
              <a:avLst/>
              <a:gdLst>
                <a:gd name="connsiteX0" fmla="*/ 43306 w 47768"/>
                <a:gd name="connsiteY0" fmla="*/ -164 h 45466"/>
                <a:gd name="connsiteX1" fmla="*/ 4171 w 47768"/>
                <a:gd name="connsiteY1" fmla="*/ -164 h 45466"/>
                <a:gd name="connsiteX2" fmla="*/ -143 w 47768"/>
                <a:gd name="connsiteY2" fmla="*/ 4156 h 45466"/>
                <a:gd name="connsiteX3" fmla="*/ -143 w 47768"/>
                <a:gd name="connsiteY3" fmla="*/ 30614 h 45466"/>
                <a:gd name="connsiteX4" fmla="*/ 4171 w 47768"/>
                <a:gd name="connsiteY4" fmla="*/ 34934 h 45466"/>
                <a:gd name="connsiteX5" fmla="*/ 7485 w 47768"/>
                <a:gd name="connsiteY5" fmla="*/ 34934 h 45466"/>
                <a:gd name="connsiteX6" fmla="*/ 7485 w 47768"/>
                <a:gd name="connsiteY6" fmla="*/ 40988 h 45466"/>
                <a:gd name="connsiteX7" fmla="*/ 11805 w 47768"/>
                <a:gd name="connsiteY7" fmla="*/ 45303 h 45466"/>
                <a:gd name="connsiteX8" fmla="*/ 35678 w 47768"/>
                <a:gd name="connsiteY8" fmla="*/ 45303 h 45466"/>
                <a:gd name="connsiteX9" fmla="*/ 39992 w 47768"/>
                <a:gd name="connsiteY9" fmla="*/ 40988 h 45466"/>
                <a:gd name="connsiteX10" fmla="*/ 39992 w 47768"/>
                <a:gd name="connsiteY10" fmla="*/ 34934 h 45466"/>
                <a:gd name="connsiteX11" fmla="*/ 43306 w 47768"/>
                <a:gd name="connsiteY11" fmla="*/ 34934 h 45466"/>
                <a:gd name="connsiteX12" fmla="*/ 47626 w 47768"/>
                <a:gd name="connsiteY12" fmla="*/ 30614 h 45466"/>
                <a:gd name="connsiteX13" fmla="*/ 47626 w 47768"/>
                <a:gd name="connsiteY13" fmla="*/ 4156 h 45466"/>
                <a:gd name="connsiteX14" fmla="*/ 43306 w 47768"/>
                <a:gd name="connsiteY14" fmla="*/ -164 h 45466"/>
                <a:gd name="connsiteX15" fmla="*/ 38991 w 47768"/>
                <a:gd name="connsiteY15" fmla="*/ 26300 h 45466"/>
                <a:gd name="connsiteX16" fmla="*/ 35678 w 47768"/>
                <a:gd name="connsiteY16" fmla="*/ 26300 h 45466"/>
                <a:gd name="connsiteX17" fmla="*/ 31364 w 47768"/>
                <a:gd name="connsiteY17" fmla="*/ 30614 h 45466"/>
                <a:gd name="connsiteX18" fmla="*/ 31364 w 47768"/>
                <a:gd name="connsiteY18" fmla="*/ 36669 h 45466"/>
                <a:gd name="connsiteX19" fmla="*/ 16119 w 47768"/>
                <a:gd name="connsiteY19" fmla="*/ 36669 h 45466"/>
                <a:gd name="connsiteX20" fmla="*/ 16119 w 47768"/>
                <a:gd name="connsiteY20" fmla="*/ 30614 h 45466"/>
                <a:gd name="connsiteX21" fmla="*/ 11805 w 47768"/>
                <a:gd name="connsiteY21" fmla="*/ 26300 h 45466"/>
                <a:gd name="connsiteX22" fmla="*/ 8491 w 47768"/>
                <a:gd name="connsiteY22" fmla="*/ 26300 h 45466"/>
                <a:gd name="connsiteX23" fmla="*/ 8491 w 47768"/>
                <a:gd name="connsiteY23" fmla="*/ 8470 h 45466"/>
                <a:gd name="connsiteX24" fmla="*/ 38991 w 47768"/>
                <a:gd name="connsiteY24" fmla="*/ 8470 h 45466"/>
                <a:gd name="connsiteX25" fmla="*/ 38991 w 47768"/>
                <a:gd name="connsiteY25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8" h="45466">
                  <a:moveTo>
                    <a:pt x="43306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86" y="34934"/>
                    <a:pt x="4171" y="34934"/>
                  </a:cubicBezTo>
                  <a:lnTo>
                    <a:pt x="7485" y="34934"/>
                  </a:lnTo>
                  <a:lnTo>
                    <a:pt x="7485" y="40988"/>
                  </a:lnTo>
                  <a:cubicBezTo>
                    <a:pt x="7485" y="43368"/>
                    <a:pt x="9420" y="45303"/>
                    <a:pt x="11805" y="45303"/>
                  </a:cubicBezTo>
                  <a:lnTo>
                    <a:pt x="35678" y="45303"/>
                  </a:lnTo>
                  <a:cubicBezTo>
                    <a:pt x="38063" y="45303"/>
                    <a:pt x="39992" y="43368"/>
                    <a:pt x="39992" y="40988"/>
                  </a:cubicBezTo>
                  <a:lnTo>
                    <a:pt x="39992" y="34934"/>
                  </a:lnTo>
                  <a:lnTo>
                    <a:pt x="43306" y="34934"/>
                  </a:lnTo>
                  <a:cubicBezTo>
                    <a:pt x="45691" y="34934"/>
                    <a:pt x="47626" y="32999"/>
                    <a:pt x="47626" y="30614"/>
                  </a:cubicBezTo>
                  <a:lnTo>
                    <a:pt x="47626" y="4156"/>
                  </a:lnTo>
                  <a:cubicBezTo>
                    <a:pt x="47626" y="1771"/>
                    <a:pt x="45691" y="-164"/>
                    <a:pt x="43306" y="-164"/>
                  </a:cubicBezTo>
                  <a:close/>
                  <a:moveTo>
                    <a:pt x="38991" y="26300"/>
                  </a:moveTo>
                  <a:lnTo>
                    <a:pt x="35678" y="26300"/>
                  </a:lnTo>
                  <a:cubicBezTo>
                    <a:pt x="33293" y="26300"/>
                    <a:pt x="31364" y="28235"/>
                    <a:pt x="31364" y="30614"/>
                  </a:cubicBezTo>
                  <a:lnTo>
                    <a:pt x="31364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84" y="26300"/>
                    <a:pt x="11805" y="26300"/>
                  </a:cubicBezTo>
                  <a:lnTo>
                    <a:pt x="8491" y="26300"/>
                  </a:lnTo>
                  <a:lnTo>
                    <a:pt x="8491" y="8470"/>
                  </a:lnTo>
                  <a:lnTo>
                    <a:pt x="38991" y="8470"/>
                  </a:lnTo>
                  <a:lnTo>
                    <a:pt x="38991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89DCD2-D3CF-4BD9-8D29-350BBC30FEC1}"/>
                </a:ext>
              </a:extLst>
            </p:cNvPr>
            <p:cNvSpPr/>
            <p:nvPr/>
          </p:nvSpPr>
          <p:spPr>
            <a:xfrm>
              <a:off x="7225754" y="5196125"/>
              <a:ext cx="47768" cy="45466"/>
            </a:xfrm>
            <a:custGeom>
              <a:avLst/>
              <a:gdLst>
                <a:gd name="connsiteX0" fmla="*/ 43311 w 47768"/>
                <a:gd name="connsiteY0" fmla="*/ -164 h 45466"/>
                <a:gd name="connsiteX1" fmla="*/ 4177 w 47768"/>
                <a:gd name="connsiteY1" fmla="*/ -164 h 45466"/>
                <a:gd name="connsiteX2" fmla="*/ -143 w 47768"/>
                <a:gd name="connsiteY2" fmla="*/ 4156 h 45466"/>
                <a:gd name="connsiteX3" fmla="*/ -143 w 47768"/>
                <a:gd name="connsiteY3" fmla="*/ 30614 h 45466"/>
                <a:gd name="connsiteX4" fmla="*/ 4177 w 47768"/>
                <a:gd name="connsiteY4" fmla="*/ 34934 h 45466"/>
                <a:gd name="connsiteX5" fmla="*/ 7490 w 47768"/>
                <a:gd name="connsiteY5" fmla="*/ 34934 h 45466"/>
                <a:gd name="connsiteX6" fmla="*/ 7490 w 47768"/>
                <a:gd name="connsiteY6" fmla="*/ 40988 h 45466"/>
                <a:gd name="connsiteX7" fmla="*/ 11805 w 47768"/>
                <a:gd name="connsiteY7" fmla="*/ 45303 h 45466"/>
                <a:gd name="connsiteX8" fmla="*/ 35683 w 47768"/>
                <a:gd name="connsiteY8" fmla="*/ 45303 h 45466"/>
                <a:gd name="connsiteX9" fmla="*/ 39998 w 47768"/>
                <a:gd name="connsiteY9" fmla="*/ 40988 h 45466"/>
                <a:gd name="connsiteX10" fmla="*/ 39998 w 47768"/>
                <a:gd name="connsiteY10" fmla="*/ 34934 h 45466"/>
                <a:gd name="connsiteX11" fmla="*/ 43311 w 47768"/>
                <a:gd name="connsiteY11" fmla="*/ 34934 h 45466"/>
                <a:gd name="connsiteX12" fmla="*/ 47626 w 47768"/>
                <a:gd name="connsiteY12" fmla="*/ 30614 h 45466"/>
                <a:gd name="connsiteX13" fmla="*/ 47626 w 47768"/>
                <a:gd name="connsiteY13" fmla="*/ 4156 h 45466"/>
                <a:gd name="connsiteX14" fmla="*/ 43311 w 47768"/>
                <a:gd name="connsiteY14" fmla="*/ -164 h 45466"/>
                <a:gd name="connsiteX15" fmla="*/ 38997 w 47768"/>
                <a:gd name="connsiteY15" fmla="*/ 26300 h 45466"/>
                <a:gd name="connsiteX16" fmla="*/ 35683 w 47768"/>
                <a:gd name="connsiteY16" fmla="*/ 26300 h 45466"/>
                <a:gd name="connsiteX17" fmla="*/ 31364 w 47768"/>
                <a:gd name="connsiteY17" fmla="*/ 30614 h 45466"/>
                <a:gd name="connsiteX18" fmla="*/ 31364 w 47768"/>
                <a:gd name="connsiteY18" fmla="*/ 36669 h 45466"/>
                <a:gd name="connsiteX19" fmla="*/ 16119 w 47768"/>
                <a:gd name="connsiteY19" fmla="*/ 36669 h 45466"/>
                <a:gd name="connsiteX20" fmla="*/ 16119 w 47768"/>
                <a:gd name="connsiteY20" fmla="*/ 30614 h 45466"/>
                <a:gd name="connsiteX21" fmla="*/ 11805 w 47768"/>
                <a:gd name="connsiteY21" fmla="*/ 26300 h 45466"/>
                <a:gd name="connsiteX22" fmla="*/ 8491 w 47768"/>
                <a:gd name="connsiteY22" fmla="*/ 26300 h 45466"/>
                <a:gd name="connsiteX23" fmla="*/ 8491 w 47768"/>
                <a:gd name="connsiteY23" fmla="*/ 8470 h 45466"/>
                <a:gd name="connsiteX24" fmla="*/ 8491 w 47768"/>
                <a:gd name="connsiteY24" fmla="*/ 8470 h 45466"/>
                <a:gd name="connsiteX25" fmla="*/ 38997 w 47768"/>
                <a:gd name="connsiteY25" fmla="*/ 8470 h 45466"/>
                <a:gd name="connsiteX26" fmla="*/ 38997 w 47768"/>
                <a:gd name="connsiteY26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768" h="45466">
                  <a:moveTo>
                    <a:pt x="43311" y="-164"/>
                  </a:moveTo>
                  <a:lnTo>
                    <a:pt x="4177" y="-164"/>
                  </a:lnTo>
                  <a:cubicBezTo>
                    <a:pt x="1792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92" y="34934"/>
                    <a:pt x="4177" y="34934"/>
                  </a:cubicBezTo>
                  <a:lnTo>
                    <a:pt x="7490" y="34934"/>
                  </a:lnTo>
                  <a:lnTo>
                    <a:pt x="7490" y="40988"/>
                  </a:lnTo>
                  <a:cubicBezTo>
                    <a:pt x="7490" y="43368"/>
                    <a:pt x="9420" y="45303"/>
                    <a:pt x="11805" y="45303"/>
                  </a:cubicBezTo>
                  <a:lnTo>
                    <a:pt x="35683" y="45303"/>
                  </a:lnTo>
                  <a:cubicBezTo>
                    <a:pt x="38063" y="45303"/>
                    <a:pt x="39998" y="43368"/>
                    <a:pt x="39998" y="40988"/>
                  </a:cubicBezTo>
                  <a:lnTo>
                    <a:pt x="39998" y="34934"/>
                  </a:lnTo>
                  <a:lnTo>
                    <a:pt x="43311" y="34934"/>
                  </a:lnTo>
                  <a:cubicBezTo>
                    <a:pt x="45696" y="34934"/>
                    <a:pt x="47626" y="32999"/>
                    <a:pt x="47626" y="30614"/>
                  </a:cubicBezTo>
                  <a:lnTo>
                    <a:pt x="47626" y="4156"/>
                  </a:lnTo>
                  <a:cubicBezTo>
                    <a:pt x="47626" y="1771"/>
                    <a:pt x="45696" y="-164"/>
                    <a:pt x="43311" y="-164"/>
                  </a:cubicBezTo>
                  <a:close/>
                  <a:moveTo>
                    <a:pt x="38997" y="26300"/>
                  </a:moveTo>
                  <a:lnTo>
                    <a:pt x="35683" y="26300"/>
                  </a:lnTo>
                  <a:cubicBezTo>
                    <a:pt x="33298" y="26300"/>
                    <a:pt x="31364" y="28235"/>
                    <a:pt x="31364" y="30614"/>
                  </a:cubicBezTo>
                  <a:lnTo>
                    <a:pt x="31364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90" y="26300"/>
                    <a:pt x="11805" y="26300"/>
                  </a:cubicBezTo>
                  <a:lnTo>
                    <a:pt x="8491" y="26300"/>
                  </a:lnTo>
                  <a:lnTo>
                    <a:pt x="8491" y="8470"/>
                  </a:lnTo>
                  <a:lnTo>
                    <a:pt x="8491" y="8470"/>
                  </a:lnTo>
                  <a:lnTo>
                    <a:pt x="38997" y="8470"/>
                  </a:lnTo>
                  <a:lnTo>
                    <a:pt x="38997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E0EFE6C-DE47-4CD6-B941-31CBF46EB265}"/>
                </a:ext>
              </a:extLst>
            </p:cNvPr>
            <p:cNvSpPr/>
            <p:nvPr/>
          </p:nvSpPr>
          <p:spPr>
            <a:xfrm>
              <a:off x="7332528" y="5196125"/>
              <a:ext cx="47768" cy="45466"/>
            </a:xfrm>
            <a:custGeom>
              <a:avLst/>
              <a:gdLst>
                <a:gd name="connsiteX0" fmla="*/ 43311 w 47768"/>
                <a:gd name="connsiteY0" fmla="*/ -164 h 45466"/>
                <a:gd name="connsiteX1" fmla="*/ 4177 w 47768"/>
                <a:gd name="connsiteY1" fmla="*/ -164 h 45466"/>
                <a:gd name="connsiteX2" fmla="*/ -143 w 47768"/>
                <a:gd name="connsiteY2" fmla="*/ 4156 h 45466"/>
                <a:gd name="connsiteX3" fmla="*/ -143 w 47768"/>
                <a:gd name="connsiteY3" fmla="*/ 30614 h 45466"/>
                <a:gd name="connsiteX4" fmla="*/ 4177 w 47768"/>
                <a:gd name="connsiteY4" fmla="*/ 34934 h 45466"/>
                <a:gd name="connsiteX5" fmla="*/ 7490 w 47768"/>
                <a:gd name="connsiteY5" fmla="*/ 34934 h 45466"/>
                <a:gd name="connsiteX6" fmla="*/ 7490 w 47768"/>
                <a:gd name="connsiteY6" fmla="*/ 40988 h 45466"/>
                <a:gd name="connsiteX7" fmla="*/ 11805 w 47768"/>
                <a:gd name="connsiteY7" fmla="*/ 45303 h 45466"/>
                <a:gd name="connsiteX8" fmla="*/ 35678 w 47768"/>
                <a:gd name="connsiteY8" fmla="*/ 45303 h 45466"/>
                <a:gd name="connsiteX9" fmla="*/ 39998 w 47768"/>
                <a:gd name="connsiteY9" fmla="*/ 40988 h 45466"/>
                <a:gd name="connsiteX10" fmla="*/ 39998 w 47768"/>
                <a:gd name="connsiteY10" fmla="*/ 34934 h 45466"/>
                <a:gd name="connsiteX11" fmla="*/ 43311 w 47768"/>
                <a:gd name="connsiteY11" fmla="*/ 34934 h 45466"/>
                <a:gd name="connsiteX12" fmla="*/ 47626 w 47768"/>
                <a:gd name="connsiteY12" fmla="*/ 30614 h 45466"/>
                <a:gd name="connsiteX13" fmla="*/ 47626 w 47768"/>
                <a:gd name="connsiteY13" fmla="*/ 4156 h 45466"/>
                <a:gd name="connsiteX14" fmla="*/ 43311 w 47768"/>
                <a:gd name="connsiteY14" fmla="*/ -164 h 45466"/>
                <a:gd name="connsiteX15" fmla="*/ 38991 w 47768"/>
                <a:gd name="connsiteY15" fmla="*/ 26300 h 45466"/>
                <a:gd name="connsiteX16" fmla="*/ 35678 w 47768"/>
                <a:gd name="connsiteY16" fmla="*/ 26300 h 45466"/>
                <a:gd name="connsiteX17" fmla="*/ 31364 w 47768"/>
                <a:gd name="connsiteY17" fmla="*/ 30614 h 45466"/>
                <a:gd name="connsiteX18" fmla="*/ 31364 w 47768"/>
                <a:gd name="connsiteY18" fmla="*/ 36669 h 45466"/>
                <a:gd name="connsiteX19" fmla="*/ 16119 w 47768"/>
                <a:gd name="connsiteY19" fmla="*/ 36669 h 45466"/>
                <a:gd name="connsiteX20" fmla="*/ 16119 w 47768"/>
                <a:gd name="connsiteY20" fmla="*/ 30614 h 45466"/>
                <a:gd name="connsiteX21" fmla="*/ 11805 w 47768"/>
                <a:gd name="connsiteY21" fmla="*/ 26300 h 45466"/>
                <a:gd name="connsiteX22" fmla="*/ 8491 w 47768"/>
                <a:gd name="connsiteY22" fmla="*/ 26300 h 45466"/>
                <a:gd name="connsiteX23" fmla="*/ 8491 w 47768"/>
                <a:gd name="connsiteY23" fmla="*/ 8470 h 45466"/>
                <a:gd name="connsiteX24" fmla="*/ 38991 w 47768"/>
                <a:gd name="connsiteY24" fmla="*/ 8470 h 45466"/>
                <a:gd name="connsiteX25" fmla="*/ 38991 w 47768"/>
                <a:gd name="connsiteY25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8" h="45466">
                  <a:moveTo>
                    <a:pt x="43311" y="-164"/>
                  </a:moveTo>
                  <a:lnTo>
                    <a:pt x="4177" y="-164"/>
                  </a:lnTo>
                  <a:cubicBezTo>
                    <a:pt x="1792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92" y="34934"/>
                    <a:pt x="4177" y="34934"/>
                  </a:cubicBezTo>
                  <a:lnTo>
                    <a:pt x="7490" y="34934"/>
                  </a:lnTo>
                  <a:lnTo>
                    <a:pt x="7490" y="40988"/>
                  </a:lnTo>
                  <a:cubicBezTo>
                    <a:pt x="7490" y="43368"/>
                    <a:pt x="9420" y="45303"/>
                    <a:pt x="11805" y="45303"/>
                  </a:cubicBezTo>
                  <a:lnTo>
                    <a:pt x="35678" y="45303"/>
                  </a:lnTo>
                  <a:cubicBezTo>
                    <a:pt x="38063" y="45303"/>
                    <a:pt x="39998" y="43368"/>
                    <a:pt x="39998" y="40988"/>
                  </a:cubicBezTo>
                  <a:lnTo>
                    <a:pt x="39998" y="34934"/>
                  </a:lnTo>
                  <a:lnTo>
                    <a:pt x="43311" y="34934"/>
                  </a:lnTo>
                  <a:cubicBezTo>
                    <a:pt x="45691" y="34934"/>
                    <a:pt x="47626" y="32999"/>
                    <a:pt x="47626" y="30614"/>
                  </a:cubicBezTo>
                  <a:lnTo>
                    <a:pt x="47626" y="4156"/>
                  </a:lnTo>
                  <a:cubicBezTo>
                    <a:pt x="47626" y="1771"/>
                    <a:pt x="45691" y="-164"/>
                    <a:pt x="43311" y="-164"/>
                  </a:cubicBezTo>
                  <a:close/>
                  <a:moveTo>
                    <a:pt x="38991" y="26300"/>
                  </a:moveTo>
                  <a:lnTo>
                    <a:pt x="35678" y="26300"/>
                  </a:lnTo>
                  <a:cubicBezTo>
                    <a:pt x="33298" y="26300"/>
                    <a:pt x="31364" y="28235"/>
                    <a:pt x="31364" y="30614"/>
                  </a:cubicBezTo>
                  <a:lnTo>
                    <a:pt x="31364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90" y="26300"/>
                    <a:pt x="11805" y="26300"/>
                  </a:cubicBezTo>
                  <a:lnTo>
                    <a:pt x="8491" y="26300"/>
                  </a:lnTo>
                  <a:lnTo>
                    <a:pt x="8491" y="8470"/>
                  </a:lnTo>
                  <a:lnTo>
                    <a:pt x="38991" y="8470"/>
                  </a:lnTo>
                  <a:lnTo>
                    <a:pt x="38991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25A5637-DF98-434C-AE30-4BD79552EBDC}"/>
                </a:ext>
              </a:extLst>
            </p:cNvPr>
            <p:cNvSpPr/>
            <p:nvPr/>
          </p:nvSpPr>
          <p:spPr>
            <a:xfrm>
              <a:off x="7385889" y="5196125"/>
              <a:ext cx="47763" cy="45466"/>
            </a:xfrm>
            <a:custGeom>
              <a:avLst/>
              <a:gdLst>
                <a:gd name="connsiteX0" fmla="*/ 43306 w 47763"/>
                <a:gd name="connsiteY0" fmla="*/ -164 h 45466"/>
                <a:gd name="connsiteX1" fmla="*/ 4171 w 47763"/>
                <a:gd name="connsiteY1" fmla="*/ -164 h 45466"/>
                <a:gd name="connsiteX2" fmla="*/ -143 w 47763"/>
                <a:gd name="connsiteY2" fmla="*/ 4156 h 45466"/>
                <a:gd name="connsiteX3" fmla="*/ -143 w 47763"/>
                <a:gd name="connsiteY3" fmla="*/ 30614 h 45466"/>
                <a:gd name="connsiteX4" fmla="*/ 4171 w 47763"/>
                <a:gd name="connsiteY4" fmla="*/ 34934 h 45466"/>
                <a:gd name="connsiteX5" fmla="*/ 7485 w 47763"/>
                <a:gd name="connsiteY5" fmla="*/ 34934 h 45466"/>
                <a:gd name="connsiteX6" fmla="*/ 7485 w 47763"/>
                <a:gd name="connsiteY6" fmla="*/ 40988 h 45466"/>
                <a:gd name="connsiteX7" fmla="*/ 11799 w 47763"/>
                <a:gd name="connsiteY7" fmla="*/ 45303 h 45466"/>
                <a:gd name="connsiteX8" fmla="*/ 35678 w 47763"/>
                <a:gd name="connsiteY8" fmla="*/ 45303 h 45466"/>
                <a:gd name="connsiteX9" fmla="*/ 39992 w 47763"/>
                <a:gd name="connsiteY9" fmla="*/ 40988 h 45466"/>
                <a:gd name="connsiteX10" fmla="*/ 39992 w 47763"/>
                <a:gd name="connsiteY10" fmla="*/ 34934 h 45466"/>
                <a:gd name="connsiteX11" fmla="*/ 43306 w 47763"/>
                <a:gd name="connsiteY11" fmla="*/ 34934 h 45466"/>
                <a:gd name="connsiteX12" fmla="*/ 47620 w 47763"/>
                <a:gd name="connsiteY12" fmla="*/ 30614 h 45466"/>
                <a:gd name="connsiteX13" fmla="*/ 47620 w 47763"/>
                <a:gd name="connsiteY13" fmla="*/ 4156 h 45466"/>
                <a:gd name="connsiteX14" fmla="*/ 43306 w 47763"/>
                <a:gd name="connsiteY14" fmla="*/ -164 h 45466"/>
                <a:gd name="connsiteX15" fmla="*/ 38991 w 47763"/>
                <a:gd name="connsiteY15" fmla="*/ 26300 h 45466"/>
                <a:gd name="connsiteX16" fmla="*/ 35678 w 47763"/>
                <a:gd name="connsiteY16" fmla="*/ 26300 h 45466"/>
                <a:gd name="connsiteX17" fmla="*/ 31358 w 47763"/>
                <a:gd name="connsiteY17" fmla="*/ 30614 h 45466"/>
                <a:gd name="connsiteX18" fmla="*/ 31358 w 47763"/>
                <a:gd name="connsiteY18" fmla="*/ 36669 h 45466"/>
                <a:gd name="connsiteX19" fmla="*/ 16119 w 47763"/>
                <a:gd name="connsiteY19" fmla="*/ 36669 h 45466"/>
                <a:gd name="connsiteX20" fmla="*/ 16119 w 47763"/>
                <a:gd name="connsiteY20" fmla="*/ 30614 h 45466"/>
                <a:gd name="connsiteX21" fmla="*/ 11805 w 47763"/>
                <a:gd name="connsiteY21" fmla="*/ 26300 h 45466"/>
                <a:gd name="connsiteX22" fmla="*/ 8486 w 47763"/>
                <a:gd name="connsiteY22" fmla="*/ 26300 h 45466"/>
                <a:gd name="connsiteX23" fmla="*/ 8486 w 47763"/>
                <a:gd name="connsiteY23" fmla="*/ 8470 h 45466"/>
                <a:gd name="connsiteX24" fmla="*/ 38991 w 47763"/>
                <a:gd name="connsiteY24" fmla="*/ 8470 h 45466"/>
                <a:gd name="connsiteX25" fmla="*/ 38991 w 47763"/>
                <a:gd name="connsiteY25" fmla="*/ 26300 h 45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763" h="45466">
                  <a:moveTo>
                    <a:pt x="43306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6"/>
                  </a:cubicBezTo>
                  <a:lnTo>
                    <a:pt x="-143" y="30614"/>
                  </a:lnTo>
                  <a:cubicBezTo>
                    <a:pt x="-143" y="32999"/>
                    <a:pt x="1786" y="34934"/>
                    <a:pt x="4171" y="34934"/>
                  </a:cubicBezTo>
                  <a:lnTo>
                    <a:pt x="7485" y="34934"/>
                  </a:lnTo>
                  <a:lnTo>
                    <a:pt x="7485" y="40988"/>
                  </a:lnTo>
                  <a:cubicBezTo>
                    <a:pt x="7485" y="43368"/>
                    <a:pt x="9420" y="45303"/>
                    <a:pt x="11799" y="45303"/>
                  </a:cubicBezTo>
                  <a:lnTo>
                    <a:pt x="35678" y="45303"/>
                  </a:lnTo>
                  <a:cubicBezTo>
                    <a:pt x="38057" y="45303"/>
                    <a:pt x="39992" y="43368"/>
                    <a:pt x="39992" y="40988"/>
                  </a:cubicBezTo>
                  <a:lnTo>
                    <a:pt x="39992" y="34934"/>
                  </a:lnTo>
                  <a:lnTo>
                    <a:pt x="43306" y="34934"/>
                  </a:lnTo>
                  <a:cubicBezTo>
                    <a:pt x="45691" y="34934"/>
                    <a:pt x="47620" y="32999"/>
                    <a:pt x="47620" y="30614"/>
                  </a:cubicBezTo>
                  <a:lnTo>
                    <a:pt x="47620" y="4156"/>
                  </a:lnTo>
                  <a:cubicBezTo>
                    <a:pt x="47620" y="1771"/>
                    <a:pt x="45691" y="-164"/>
                    <a:pt x="43306" y="-164"/>
                  </a:cubicBezTo>
                  <a:close/>
                  <a:moveTo>
                    <a:pt x="38991" y="26300"/>
                  </a:moveTo>
                  <a:lnTo>
                    <a:pt x="35678" y="26300"/>
                  </a:lnTo>
                  <a:cubicBezTo>
                    <a:pt x="33293" y="26300"/>
                    <a:pt x="31358" y="28235"/>
                    <a:pt x="31358" y="30614"/>
                  </a:cubicBezTo>
                  <a:lnTo>
                    <a:pt x="31358" y="36669"/>
                  </a:lnTo>
                  <a:lnTo>
                    <a:pt x="16119" y="36669"/>
                  </a:lnTo>
                  <a:lnTo>
                    <a:pt x="16119" y="30614"/>
                  </a:lnTo>
                  <a:cubicBezTo>
                    <a:pt x="16119" y="28235"/>
                    <a:pt x="14184" y="26300"/>
                    <a:pt x="11805" y="26300"/>
                  </a:cubicBezTo>
                  <a:lnTo>
                    <a:pt x="8486" y="26300"/>
                  </a:lnTo>
                  <a:lnTo>
                    <a:pt x="8486" y="8470"/>
                  </a:lnTo>
                  <a:lnTo>
                    <a:pt x="38991" y="8470"/>
                  </a:lnTo>
                  <a:lnTo>
                    <a:pt x="38991" y="26300"/>
                  </a:ln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F462DF5-F69E-4ABA-998B-EC4717C85AE8}"/>
                </a:ext>
              </a:extLst>
            </p:cNvPr>
            <p:cNvSpPr/>
            <p:nvPr/>
          </p:nvSpPr>
          <p:spPr>
            <a:xfrm>
              <a:off x="7175695" y="5196958"/>
              <a:ext cx="41219" cy="8628"/>
            </a:xfrm>
            <a:custGeom>
              <a:avLst/>
              <a:gdLst>
                <a:gd name="connsiteX0" fmla="*/ 36762 w 41219"/>
                <a:gd name="connsiteY0" fmla="*/ -164 h 8628"/>
                <a:gd name="connsiteX1" fmla="*/ 4171 w 41219"/>
                <a:gd name="connsiteY1" fmla="*/ -164 h 8628"/>
                <a:gd name="connsiteX2" fmla="*/ -143 w 41219"/>
                <a:gd name="connsiteY2" fmla="*/ 4150 h 8628"/>
                <a:gd name="connsiteX3" fmla="*/ 4171 w 41219"/>
                <a:gd name="connsiteY3" fmla="*/ 8465 h 8628"/>
                <a:gd name="connsiteX4" fmla="*/ 36762 w 41219"/>
                <a:gd name="connsiteY4" fmla="*/ 8465 h 8628"/>
                <a:gd name="connsiteX5" fmla="*/ 41076 w 41219"/>
                <a:gd name="connsiteY5" fmla="*/ 4150 h 8628"/>
                <a:gd name="connsiteX6" fmla="*/ 36762 w 41219"/>
                <a:gd name="connsiteY6" fmla="*/ -164 h 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28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65"/>
                    <a:pt x="-143" y="4150"/>
                  </a:cubicBezTo>
                  <a:cubicBezTo>
                    <a:pt x="-143" y="6535"/>
                    <a:pt x="1786" y="8465"/>
                    <a:pt x="4171" y="8465"/>
                  </a:cubicBezTo>
                  <a:lnTo>
                    <a:pt x="36762" y="8465"/>
                  </a:lnTo>
                  <a:cubicBezTo>
                    <a:pt x="39147" y="8465"/>
                    <a:pt x="41076" y="6535"/>
                    <a:pt x="41076" y="4150"/>
                  </a:cubicBezTo>
                  <a:cubicBezTo>
                    <a:pt x="41076" y="1765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085774-364D-44A3-885D-05795DDF926E}"/>
                </a:ext>
              </a:extLst>
            </p:cNvPr>
            <p:cNvSpPr/>
            <p:nvPr/>
          </p:nvSpPr>
          <p:spPr>
            <a:xfrm>
              <a:off x="7175695" y="5208678"/>
              <a:ext cx="41219" cy="8634"/>
            </a:xfrm>
            <a:custGeom>
              <a:avLst/>
              <a:gdLst>
                <a:gd name="connsiteX0" fmla="*/ 36762 w 41219"/>
                <a:gd name="connsiteY0" fmla="*/ -164 h 8634"/>
                <a:gd name="connsiteX1" fmla="*/ 4171 w 41219"/>
                <a:gd name="connsiteY1" fmla="*/ -164 h 8634"/>
                <a:gd name="connsiteX2" fmla="*/ -143 w 41219"/>
                <a:gd name="connsiteY2" fmla="*/ 4156 h 8634"/>
                <a:gd name="connsiteX3" fmla="*/ 4171 w 41219"/>
                <a:gd name="connsiteY3" fmla="*/ 8470 h 8634"/>
                <a:gd name="connsiteX4" fmla="*/ 36762 w 41219"/>
                <a:gd name="connsiteY4" fmla="*/ 8470 h 8634"/>
                <a:gd name="connsiteX5" fmla="*/ 41076 w 41219"/>
                <a:gd name="connsiteY5" fmla="*/ 4156 h 8634"/>
                <a:gd name="connsiteX6" fmla="*/ 36762 w 41219"/>
                <a:gd name="connsiteY6" fmla="*/ -164 h 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34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6"/>
                  </a:cubicBezTo>
                  <a:cubicBezTo>
                    <a:pt x="-143" y="6535"/>
                    <a:pt x="1786" y="8470"/>
                    <a:pt x="4171" y="8470"/>
                  </a:cubicBezTo>
                  <a:lnTo>
                    <a:pt x="36762" y="8470"/>
                  </a:lnTo>
                  <a:cubicBezTo>
                    <a:pt x="39147" y="8470"/>
                    <a:pt x="41076" y="6535"/>
                    <a:pt x="41076" y="4156"/>
                  </a:cubicBezTo>
                  <a:cubicBezTo>
                    <a:pt x="41076" y="1771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601AB01-BCCC-4953-BF44-DA434B642F19}"/>
                </a:ext>
              </a:extLst>
            </p:cNvPr>
            <p:cNvSpPr/>
            <p:nvPr/>
          </p:nvSpPr>
          <p:spPr>
            <a:xfrm>
              <a:off x="7175695" y="5220404"/>
              <a:ext cx="41219" cy="8634"/>
            </a:xfrm>
            <a:custGeom>
              <a:avLst/>
              <a:gdLst>
                <a:gd name="connsiteX0" fmla="*/ 36762 w 41219"/>
                <a:gd name="connsiteY0" fmla="*/ -164 h 8634"/>
                <a:gd name="connsiteX1" fmla="*/ 4171 w 41219"/>
                <a:gd name="connsiteY1" fmla="*/ -164 h 8634"/>
                <a:gd name="connsiteX2" fmla="*/ -143 w 41219"/>
                <a:gd name="connsiteY2" fmla="*/ 4150 h 8634"/>
                <a:gd name="connsiteX3" fmla="*/ 4171 w 41219"/>
                <a:gd name="connsiteY3" fmla="*/ 8470 h 8634"/>
                <a:gd name="connsiteX4" fmla="*/ 36762 w 41219"/>
                <a:gd name="connsiteY4" fmla="*/ 8470 h 8634"/>
                <a:gd name="connsiteX5" fmla="*/ 41076 w 41219"/>
                <a:gd name="connsiteY5" fmla="*/ 4150 h 8634"/>
                <a:gd name="connsiteX6" fmla="*/ 36762 w 41219"/>
                <a:gd name="connsiteY6" fmla="*/ -164 h 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34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71"/>
                    <a:pt x="-143" y="4150"/>
                  </a:cubicBezTo>
                  <a:cubicBezTo>
                    <a:pt x="-143" y="6535"/>
                    <a:pt x="1786" y="8470"/>
                    <a:pt x="4171" y="8470"/>
                  </a:cubicBezTo>
                  <a:lnTo>
                    <a:pt x="36762" y="8470"/>
                  </a:lnTo>
                  <a:cubicBezTo>
                    <a:pt x="39147" y="8470"/>
                    <a:pt x="41076" y="6535"/>
                    <a:pt x="41076" y="4150"/>
                  </a:cubicBezTo>
                  <a:cubicBezTo>
                    <a:pt x="41076" y="1771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CEC72BB-27D6-4ED4-A333-2A5403D2B0EC}"/>
                </a:ext>
              </a:extLst>
            </p:cNvPr>
            <p:cNvSpPr/>
            <p:nvPr/>
          </p:nvSpPr>
          <p:spPr>
            <a:xfrm>
              <a:off x="7175695" y="5232129"/>
              <a:ext cx="41219" cy="8628"/>
            </a:xfrm>
            <a:custGeom>
              <a:avLst/>
              <a:gdLst>
                <a:gd name="connsiteX0" fmla="*/ 36762 w 41219"/>
                <a:gd name="connsiteY0" fmla="*/ -164 h 8628"/>
                <a:gd name="connsiteX1" fmla="*/ 4171 w 41219"/>
                <a:gd name="connsiteY1" fmla="*/ -164 h 8628"/>
                <a:gd name="connsiteX2" fmla="*/ -143 w 41219"/>
                <a:gd name="connsiteY2" fmla="*/ 4150 h 8628"/>
                <a:gd name="connsiteX3" fmla="*/ 4171 w 41219"/>
                <a:gd name="connsiteY3" fmla="*/ 8465 h 8628"/>
                <a:gd name="connsiteX4" fmla="*/ 36762 w 41219"/>
                <a:gd name="connsiteY4" fmla="*/ 8465 h 8628"/>
                <a:gd name="connsiteX5" fmla="*/ 41076 w 41219"/>
                <a:gd name="connsiteY5" fmla="*/ 4150 h 8628"/>
                <a:gd name="connsiteX6" fmla="*/ 36762 w 41219"/>
                <a:gd name="connsiteY6" fmla="*/ -164 h 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9" h="8628">
                  <a:moveTo>
                    <a:pt x="36762" y="-164"/>
                  </a:moveTo>
                  <a:lnTo>
                    <a:pt x="4171" y="-164"/>
                  </a:lnTo>
                  <a:cubicBezTo>
                    <a:pt x="1786" y="-164"/>
                    <a:pt x="-143" y="1765"/>
                    <a:pt x="-143" y="4150"/>
                  </a:cubicBezTo>
                  <a:cubicBezTo>
                    <a:pt x="-143" y="6535"/>
                    <a:pt x="1786" y="8465"/>
                    <a:pt x="4171" y="8465"/>
                  </a:cubicBezTo>
                  <a:lnTo>
                    <a:pt x="36762" y="8465"/>
                  </a:lnTo>
                  <a:cubicBezTo>
                    <a:pt x="39147" y="8465"/>
                    <a:pt x="41076" y="6535"/>
                    <a:pt x="41076" y="4150"/>
                  </a:cubicBezTo>
                  <a:cubicBezTo>
                    <a:pt x="41076" y="1765"/>
                    <a:pt x="39147" y="-164"/>
                    <a:pt x="36762" y="-164"/>
                  </a:cubicBezTo>
                  <a:close/>
                </a:path>
              </a:pathLst>
            </a:custGeom>
            <a:solidFill>
              <a:srgbClr val="3B3838"/>
            </a:solidFill>
            <a:ln w="55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79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C599-7D03-4F20-8325-C56DD4C2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8208-3C92-4385-B0CE-68F0DD13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Migrating cluster to EMR: </a:t>
            </a:r>
            <a:r>
              <a:rPr lang="en-US" dirty="0">
                <a:solidFill>
                  <a:srgbClr val="FF0000"/>
                </a:solidFill>
              </a:rPr>
              <a:t>~8000€/year</a:t>
            </a:r>
          </a:p>
          <a:p>
            <a:pPr lvl="1"/>
            <a:r>
              <a:rPr lang="en-US" dirty="0">
                <a:hlinkClick r:id="rId2"/>
              </a:rPr>
              <a:t>https://calculator.aws/#/estimate?id=c3780b12bb43b593d05def5a1d5218d9764b8a65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2CC65-CB42-40C8-8EF3-DB0FD020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41AC-F046-427A-BD07-06C6C3B0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32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66FA9-4C2C-434B-B871-43E02D09BA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27371A3-C7DA-46E1-8247-CC10B8DAC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13631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-25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2356€/year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8000€/year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€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494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Migrating cluster to EMR: </a:t>
            </a:r>
            <a:r>
              <a:rPr lang="en-US" dirty="0">
                <a:solidFill>
                  <a:srgbClr val="FF0000"/>
                </a:solidFill>
              </a:rPr>
              <a:t>14710€/year</a:t>
            </a:r>
          </a:p>
          <a:p>
            <a:pPr lvl="1"/>
            <a:r>
              <a:rPr lang="en-US" dirty="0"/>
              <a:t>S3 Infrequent Access storage (50 TB per month): 640€</a:t>
            </a:r>
          </a:p>
          <a:p>
            <a:pPr lvl="1"/>
            <a:r>
              <a:rPr lang="en-US" dirty="0"/>
              <a:t>1 x Master EMR nodes, EC2 (m4.xlarge), Utilization (75 h/month): 4.5€</a:t>
            </a:r>
          </a:p>
          <a:p>
            <a:pPr lvl="2"/>
            <a:r>
              <a:rPr lang="en-US" dirty="0"/>
              <a:t>75 h/month = 15min/task x 10task/day x 30day/month / 60min/hour</a:t>
            </a:r>
          </a:p>
          <a:p>
            <a:pPr lvl="1"/>
            <a:r>
              <a:rPr lang="en-US" dirty="0"/>
              <a:t>1 x Core EMR nodes, EC2 (m4.xlarge), Utilization (75 h/month): 4.5€</a:t>
            </a:r>
          </a:p>
          <a:p>
            <a:pPr lvl="1"/>
            <a:r>
              <a:rPr lang="en-US" dirty="0"/>
              <a:t>4 x Task EMR nodes, EC2 (m4.4xlarge), Utilization (75 h/month): 72€</a:t>
            </a:r>
          </a:p>
          <a:p>
            <a:pPr lvl="1"/>
            <a:r>
              <a:rPr lang="en-US" dirty="0"/>
              <a:t>4 x EC2 </a:t>
            </a:r>
            <a:r>
              <a:rPr lang="en-US" dirty="0">
                <a:solidFill>
                  <a:srgbClr val="0070C0"/>
                </a:solidFill>
              </a:rPr>
              <a:t>on demand (task node): 174.83€</a:t>
            </a:r>
          </a:p>
          <a:p>
            <a:pPr lvl="2"/>
            <a:r>
              <a:rPr lang="en-US" dirty="0"/>
              <a:t>Storage amount (30 GB)</a:t>
            </a:r>
          </a:p>
          <a:p>
            <a:pPr lvl="2"/>
            <a:r>
              <a:rPr lang="en-US" dirty="0"/>
              <a:t>Workload (Daily, Duration of peak: 0 </a:t>
            </a:r>
            <a:r>
              <a:rPr lang="en-US" dirty="0" err="1"/>
              <a:t>Hr</a:t>
            </a:r>
            <a:r>
              <a:rPr lang="en-US" dirty="0"/>
              <a:t> 15 Min)</a:t>
            </a:r>
          </a:p>
          <a:p>
            <a:pPr lvl="2"/>
            <a:r>
              <a:rPr lang="en-US" dirty="0"/>
              <a:t>Instance type (m4.xlarge)</a:t>
            </a:r>
          </a:p>
          <a:p>
            <a:pPr lvl="1"/>
            <a:r>
              <a:rPr lang="en-US" dirty="0"/>
              <a:t>2 x EC2 on demand (master and core nodes): 330€</a:t>
            </a:r>
          </a:p>
          <a:p>
            <a:pPr lvl="2"/>
            <a:r>
              <a:rPr lang="en-US" dirty="0"/>
              <a:t>Storage amount (30 GB)</a:t>
            </a:r>
          </a:p>
          <a:p>
            <a:pPr lvl="2"/>
            <a:r>
              <a:rPr lang="en-US" dirty="0"/>
              <a:t>Instance type (m4.xlarge)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33</a:t>
            </a:fld>
            <a:endParaRPr lang="it-IT"/>
          </a:p>
        </p:txBody>
      </p:sp>
      <p:graphicFrame>
        <p:nvGraphicFramePr>
          <p:cNvPr id="11" name="Tabella 6">
            <a:extLst>
              <a:ext uri="{FF2B5EF4-FFF2-40B4-BE49-F238E27FC236}">
                <a16:creationId xmlns:a16="http://schemas.microsoft.com/office/drawing/2014/main" id="{7A2B8EDD-28C4-4630-BF9E-13F69022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35314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-25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2356€/year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14710€/year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€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38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dirty="0"/>
              <a:t>Migrating cluster to EMR: </a:t>
            </a:r>
            <a:r>
              <a:rPr lang="en-US" dirty="0">
                <a:solidFill>
                  <a:srgbClr val="FF0000"/>
                </a:solidFill>
              </a:rPr>
              <a:t>13445€/year</a:t>
            </a:r>
          </a:p>
          <a:p>
            <a:pPr lvl="1"/>
            <a:r>
              <a:rPr lang="en-US" dirty="0"/>
              <a:t>S3 Infrequent Access storage (50 TB per month): 640€</a:t>
            </a:r>
          </a:p>
          <a:p>
            <a:pPr lvl="1"/>
            <a:r>
              <a:rPr lang="en-US" dirty="0"/>
              <a:t>1 x Master EMR nodes, EC2 (m4.xlarge), Utilization (75 h/month): 4.5€</a:t>
            </a:r>
          </a:p>
          <a:p>
            <a:pPr lvl="2"/>
            <a:r>
              <a:rPr lang="en-US" dirty="0"/>
              <a:t>75 h/month = 15min/task x 10task/day x 30day/month / 60min/hour</a:t>
            </a:r>
          </a:p>
          <a:p>
            <a:pPr lvl="1"/>
            <a:r>
              <a:rPr lang="en-US" dirty="0"/>
              <a:t>1 x Core EMR nodes, EC2 (m4.xlarge), Utilization (75 h/month): 4.5€</a:t>
            </a:r>
          </a:p>
          <a:p>
            <a:pPr lvl="1"/>
            <a:r>
              <a:rPr lang="en-US" dirty="0"/>
              <a:t>4 x Task EMR nodes, EC2 (m4.4xlarge), Utilization (75 h/month): 72€</a:t>
            </a:r>
          </a:p>
          <a:p>
            <a:pPr lvl="1"/>
            <a:r>
              <a:rPr lang="en-US" dirty="0"/>
              <a:t>4 x EC2 </a:t>
            </a:r>
            <a:r>
              <a:rPr lang="en-US" dirty="0">
                <a:solidFill>
                  <a:srgbClr val="0070C0"/>
                </a:solidFill>
              </a:rPr>
              <a:t>spot (task node): 69.55€</a:t>
            </a:r>
          </a:p>
          <a:p>
            <a:pPr lvl="2"/>
            <a:r>
              <a:rPr lang="en-US" dirty="0"/>
              <a:t>Storage amount (30 GB)</a:t>
            </a:r>
          </a:p>
          <a:p>
            <a:pPr lvl="2"/>
            <a:r>
              <a:rPr lang="en-US" dirty="0"/>
              <a:t>Workload (Daily, Duration of peak: 0 </a:t>
            </a:r>
            <a:r>
              <a:rPr lang="en-US" dirty="0" err="1"/>
              <a:t>Hr</a:t>
            </a:r>
            <a:r>
              <a:rPr lang="en-US" dirty="0"/>
              <a:t> 15 Min)</a:t>
            </a:r>
          </a:p>
          <a:p>
            <a:pPr lvl="2"/>
            <a:r>
              <a:rPr lang="en-US" dirty="0"/>
              <a:t>Instance type (m4.xlarge)</a:t>
            </a:r>
          </a:p>
          <a:p>
            <a:pPr lvl="1"/>
            <a:r>
              <a:rPr lang="en-US" dirty="0"/>
              <a:t>2 x EC2 on demand (master and core nodes): 330€</a:t>
            </a:r>
          </a:p>
          <a:p>
            <a:pPr lvl="2"/>
            <a:r>
              <a:rPr lang="en-US" dirty="0"/>
              <a:t>Storage amount (30 GB)</a:t>
            </a:r>
          </a:p>
          <a:p>
            <a:pPr lvl="2"/>
            <a:r>
              <a:rPr lang="en-US" dirty="0"/>
              <a:t>Instance type (m4.xlarge)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34</a:t>
            </a:fld>
            <a:endParaRPr lang="it-IT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450420D4-7664-444E-A75D-46759538F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393883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aseline="-250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2356€/year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baseline="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13445€/year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100000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€</a:t>
                      </a:r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/</a:t>
                      </a:r>
                      <a:r>
                        <a:rPr lang="it-IT" sz="1600" dirty="0" err="1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907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/>
              <a:t>Summing up</a:t>
            </a:r>
            <a:endParaRPr lang="en-US" dirty="0"/>
          </a:p>
          <a:p>
            <a:pPr lvl="1"/>
            <a:r>
              <a:rPr lang="en-US" dirty="0"/>
              <a:t>We estimated the cluster costs</a:t>
            </a:r>
          </a:p>
          <a:p>
            <a:pPr lvl="2"/>
            <a:r>
              <a:rPr lang="en-US" dirty="0"/>
              <a:t>On-premises solution with 18 machines: no go</a:t>
            </a:r>
          </a:p>
          <a:p>
            <a:pPr lvl="2"/>
            <a:r>
              <a:rPr lang="en-US" dirty="0"/>
              <a:t>Cloud solution with 18 EC2 instances: no go, we miss the software configuration</a:t>
            </a:r>
          </a:p>
          <a:p>
            <a:pPr lvl="1"/>
            <a:r>
              <a:rPr lang="en-US" dirty="0"/>
              <a:t>We reduced the cluster based on software requirements</a:t>
            </a:r>
          </a:p>
          <a:p>
            <a:pPr lvl="2"/>
            <a:r>
              <a:rPr lang="en-US" dirty="0"/>
              <a:t>On-premises solution with 4 machines: no go</a:t>
            </a:r>
          </a:p>
          <a:p>
            <a:pPr lvl="2"/>
            <a:r>
              <a:rPr lang="en-US" dirty="0"/>
              <a:t>Cloud solution with 4 EC2 instances: no go, we miss the software configuration</a:t>
            </a:r>
          </a:p>
          <a:p>
            <a:pPr lvl="1"/>
            <a:r>
              <a:rPr lang="en-US" dirty="0"/>
              <a:t>We moved the cluster to AWS EMR + spot instances + S3 storage</a:t>
            </a:r>
          </a:p>
          <a:p>
            <a:r>
              <a:rPr lang="en-US" dirty="0"/>
              <a:t>Can we do better? </a:t>
            </a:r>
          </a:p>
          <a:p>
            <a:pPr lvl="1"/>
            <a:r>
              <a:rPr lang="en-US" dirty="0"/>
              <a:t>Pick ad-hoc cloud services (AWS Lambda e AWS Batch)</a:t>
            </a:r>
          </a:p>
          <a:p>
            <a:pPr lvl="1"/>
            <a:r>
              <a:rPr lang="en-US" dirty="0"/>
              <a:t>... to re-think the applications (food for thoughts)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06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it-IT" dirty="0"/>
              <a:t>Hardware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Software</a:t>
            </a:r>
          </a:p>
          <a:p>
            <a:pPr lvl="1"/>
            <a:r>
              <a:rPr lang="it-IT" dirty="0"/>
              <a:t>"Classic" </a:t>
            </a:r>
            <a:r>
              <a:rPr lang="it-IT" dirty="0" err="1"/>
              <a:t>Hadoop</a:t>
            </a:r>
            <a:r>
              <a:rPr lang="it-IT" dirty="0"/>
              <a:t> stack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866244-258E-4D82-9A40-F6ABD438FEAB}"/>
              </a:ext>
            </a:extLst>
          </p:cNvPr>
          <p:cNvSpPr txBox="1"/>
          <p:nvPr/>
        </p:nvSpPr>
        <p:spPr>
          <a:xfrm>
            <a:off x="838200" y="4254563"/>
            <a:ext cx="105156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Prime"/>
              </a:rPr>
              <a:t>lshw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 -short -C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Prime"/>
              </a:rPr>
              <a:t>cpu</a:t>
            </a:r>
            <a:endParaRPr lang="en-US" sz="1400" b="0" i="0" u="none" strike="noStrike" baseline="0" dirty="0">
              <a:solidFill>
                <a:srgbClr val="000000"/>
              </a:solidFill>
              <a:latin typeface="CourierPrime"/>
            </a:endParaRPr>
          </a:p>
          <a:p>
            <a:pPr algn="l"/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Prime"/>
              </a:rPr>
              <a:t>lshw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 -short -C memory</a:t>
            </a:r>
          </a:p>
          <a:p>
            <a:pPr algn="l"/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Prime"/>
              </a:rPr>
              <a:t>lshw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Prime"/>
              </a:rPr>
              <a:t> -short -C disk</a:t>
            </a:r>
            <a:endParaRPr lang="it-IT" sz="1400" dirty="0">
              <a:latin typeface="CourierPrime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6CC228-6575-4C1A-AF9A-44B6095B651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091245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10E0750F-1229-44DB-8D26-8199DF5DD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0665" y="2305326"/>
            <a:ext cx="503583" cy="50358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2F3A1B7-D3A0-4DFA-8D32-9F1EDF5A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885" y="2305327"/>
            <a:ext cx="503583" cy="5035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77A471F-8AD1-4E6B-954B-9D8A68D6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105" y="2305327"/>
            <a:ext cx="503583" cy="50358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A7406B9-405A-43DA-9C54-D483896A1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325" y="2305328"/>
            <a:ext cx="503583" cy="50358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1201B38-9D1A-40C8-A033-8E0E9D44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545" y="2305327"/>
            <a:ext cx="503583" cy="50358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0E6D7EB-C868-4556-9740-EA83D1577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985" y="2305327"/>
            <a:ext cx="503583" cy="50358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CBB751F-419C-4979-BC32-E8D4DDC78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6765" y="2305328"/>
            <a:ext cx="503583" cy="50358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C6885BE-ABF3-4284-A989-71FA572E4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9205" y="2305327"/>
            <a:ext cx="503583" cy="5035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6EC1FD0-E639-40C7-B688-D5E8651C5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0423" y="2305327"/>
            <a:ext cx="503583" cy="50358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682C307-A4C0-4036-B8AC-F5BF64921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0665" y="2851936"/>
            <a:ext cx="503583" cy="5035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C0DF128-12E9-4F45-A60D-84D2C5FE7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1885" y="2851937"/>
            <a:ext cx="503583" cy="50358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C7993B8-D2C7-4F09-870A-20B4A8BFB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3105" y="2851937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AC198231-8C35-461D-9C03-4CBFA03DE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325" y="2851938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EFA86FE-A710-44AD-865A-91650FEB1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545" y="2851937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FDD0C05-5B3E-4FFD-8FDD-4758C5ADF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7985" y="2851937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74936976-E58B-48DB-A31A-3D52EE4F2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6765" y="2851938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DAF9668-53E6-4657-9B1B-CECC9841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9205" y="2851937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411337-B8B8-4CE5-9229-2CF8ED745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0423" y="2851937"/>
            <a:ext cx="503583" cy="50358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1FE06E-13D6-4D6A-8C26-273F6D58CEAF}"/>
              </a:ext>
            </a:extLst>
          </p:cNvPr>
          <p:cNvCxnSpPr>
            <a:cxnSpLocks/>
          </p:cNvCxnSpPr>
          <p:nvPr/>
        </p:nvCxnSpPr>
        <p:spPr>
          <a:xfrm flipH="1">
            <a:off x="2091246" y="3798125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AAF69C-7BAA-4C28-97EE-DA2FEE9A9E6D}"/>
              </a:ext>
            </a:extLst>
          </p:cNvPr>
          <p:cNvCxnSpPr>
            <a:cxnSpLocks/>
          </p:cNvCxnSpPr>
          <p:nvPr/>
        </p:nvCxnSpPr>
        <p:spPr>
          <a:xfrm flipH="1">
            <a:off x="2481857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9AE5AF-65E1-4C23-95FD-0D74C9420982}"/>
              </a:ext>
            </a:extLst>
          </p:cNvPr>
          <p:cNvCxnSpPr>
            <a:cxnSpLocks/>
          </p:cNvCxnSpPr>
          <p:nvPr/>
        </p:nvCxnSpPr>
        <p:spPr>
          <a:xfrm flipH="1">
            <a:off x="2882272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5572C3-AC34-40EE-8A11-DF1D52FB3ACE}"/>
              </a:ext>
            </a:extLst>
          </p:cNvPr>
          <p:cNvCxnSpPr>
            <a:cxnSpLocks/>
          </p:cNvCxnSpPr>
          <p:nvPr/>
        </p:nvCxnSpPr>
        <p:spPr>
          <a:xfrm flipH="1">
            <a:off x="3273832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324853-64C6-42BE-800A-990E8595151D}"/>
              </a:ext>
            </a:extLst>
          </p:cNvPr>
          <p:cNvCxnSpPr>
            <a:cxnSpLocks/>
          </p:cNvCxnSpPr>
          <p:nvPr/>
        </p:nvCxnSpPr>
        <p:spPr>
          <a:xfrm flipH="1">
            <a:off x="3648936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02CD54-635C-4244-88C0-25D6E4462141}"/>
              </a:ext>
            </a:extLst>
          </p:cNvPr>
          <p:cNvCxnSpPr>
            <a:cxnSpLocks/>
          </p:cNvCxnSpPr>
          <p:nvPr/>
        </p:nvCxnSpPr>
        <p:spPr>
          <a:xfrm flipH="1">
            <a:off x="4039548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4B0978-67D2-4DA9-A844-C6691FFA4DF7}"/>
              </a:ext>
            </a:extLst>
          </p:cNvPr>
          <p:cNvCxnSpPr>
            <a:cxnSpLocks/>
          </p:cNvCxnSpPr>
          <p:nvPr/>
        </p:nvCxnSpPr>
        <p:spPr>
          <a:xfrm flipH="1">
            <a:off x="4439963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AAF1C1-05CE-4573-AED7-353610D7D4C2}"/>
              </a:ext>
            </a:extLst>
          </p:cNvPr>
          <p:cNvCxnSpPr>
            <a:cxnSpLocks/>
          </p:cNvCxnSpPr>
          <p:nvPr/>
        </p:nvCxnSpPr>
        <p:spPr>
          <a:xfrm flipH="1">
            <a:off x="4831523" y="3355519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8F86AE-0CDC-4623-B558-BD73B3E92ECB}"/>
              </a:ext>
            </a:extLst>
          </p:cNvPr>
          <p:cNvCxnSpPr>
            <a:cxnSpLocks/>
          </p:cNvCxnSpPr>
          <p:nvPr/>
        </p:nvCxnSpPr>
        <p:spPr>
          <a:xfrm flipH="1">
            <a:off x="5217944" y="3355518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41FA94E-E3D9-4145-A330-1427F2C92FB5}"/>
              </a:ext>
            </a:extLst>
          </p:cNvPr>
          <p:cNvSpPr/>
          <p:nvPr/>
        </p:nvSpPr>
        <p:spPr>
          <a:xfrm>
            <a:off x="3257436" y="3517320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0B6B26C9-9675-4541-878F-B268CDC88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7437" y="3398546"/>
            <a:ext cx="503583" cy="5035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CB326C9-3427-45FD-ADE9-A862C54236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7908" y="3535685"/>
            <a:ext cx="503583" cy="50358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1A7FB1C-1625-4AA5-9F7F-F208D1462578}"/>
              </a:ext>
            </a:extLst>
          </p:cNvPr>
          <p:cNvSpPr txBox="1"/>
          <p:nvPr/>
        </p:nvSpPr>
        <p:spPr>
          <a:xfrm>
            <a:off x="5611694" y="2224658"/>
            <a:ext cx="4115287" cy="1292662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 CPUs (144 total) </a:t>
            </a:r>
          </a:p>
          <a:p>
            <a:pPr lvl="1"/>
            <a:r>
              <a:rPr lang="pt-BR" sz="1400" dirty="0">
                <a:latin typeface="Helvetica" panose="020B0604020202020204" pitchFamily="34" charset="0"/>
                <a:cs typeface="Helvetica" panose="020B0604020202020204" pitchFamily="34" charset="0"/>
              </a:rPr>
              <a:t>- Intel(R) Core(TM) i7-8700 CPU @ 3.20GHz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32GB RAM (576GB total) 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- 2 x 16GB DIMM DDR4 2666 MHz</a:t>
            </a: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12TB HDD Disk (216TB total)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- 3 x 4TB ST4000DM004-2CV1</a:t>
            </a:r>
          </a:p>
        </p:txBody>
      </p:sp>
    </p:spTree>
    <p:extLst>
      <p:ext uri="{BB962C8B-B14F-4D97-AF65-F5344CB8AC3E}">
        <p14:creationId xmlns:p14="http://schemas.microsoft.com/office/powerpoint/2010/main" val="2055224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cost</a:t>
            </a:r>
            <a:r>
              <a:rPr lang="en-US" dirty="0"/>
              <a:t>: ?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2"/>
              </a:rPr>
              <a:t>https://www.rect.coreto-europe.com/en/search.html?clearsearch=1</a:t>
            </a:r>
            <a:r>
              <a:rPr lang="en-US" dirty="0"/>
              <a:t>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B7AFEF-3AAC-4BFF-B0AE-B663717C22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52F76615-8248-49E7-8BFF-281235D82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67235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</a:t>
                      </a:r>
                      <a:r>
                        <a:rPr lang="it-IT" sz="1600" baseline="-25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onprem</a:t>
                      </a:r>
                      <a:endParaRPr lang="en-US" sz="1600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22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17275" cy="4351338"/>
          </a:xfrm>
        </p:spPr>
        <p:txBody>
          <a:bodyPr/>
          <a:lstStyle/>
          <a:p>
            <a:r>
              <a:rPr lang="en-US" b="1" dirty="0"/>
              <a:t>Hardware cost </a:t>
            </a:r>
            <a:r>
              <a:rPr lang="en-US" dirty="0">
                <a:solidFill>
                  <a:srgbClr val="FF0000"/>
                </a:solidFill>
              </a:rPr>
              <a:t>(up to Mar 05, 2021): </a:t>
            </a:r>
            <a:r>
              <a:rPr lang="en-US" dirty="0"/>
              <a:t>1767€ x 18 = 31806€</a:t>
            </a:r>
          </a:p>
          <a:p>
            <a:pPr lvl="1"/>
            <a:r>
              <a:rPr lang="en-US" dirty="0"/>
              <a:t>Amortization over 3 years (i.e., </a:t>
            </a:r>
            <a:r>
              <a:rPr lang="en-US" dirty="0">
                <a:solidFill>
                  <a:srgbClr val="FF0000"/>
                </a:solidFill>
              </a:rPr>
              <a:t>10602€/year</a:t>
            </a:r>
            <a:r>
              <a:rPr lang="en-US" dirty="0"/>
              <a:t>)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6</a:t>
            </a:fld>
            <a:endParaRPr lang="it-IT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52F76615-8248-49E7-8BFF-281235D82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00361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</a:t>
                      </a:r>
                      <a:r>
                        <a:rPr lang="it-IT" sz="1600" baseline="-25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onprem</a:t>
                      </a:r>
                      <a:endParaRPr lang="en-US" sz="1600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 dirty="0">
                          <a:solidFill>
                            <a:srgbClr val="FF0000"/>
                          </a:solidFill>
                          <a:latin typeface="NimbusSanL-Regu"/>
                        </a:rPr>
                        <a:t>10602</a:t>
                      </a:r>
                      <a:r>
                        <a:rPr lang="en-US" sz="1600" b="0" i="0" u="none" strike="noStrike" baseline="0" dirty="0">
                          <a:solidFill>
                            <a:srgbClr val="FF0000"/>
                          </a:solidFill>
                          <a:latin typeface="TeX-feymr10"/>
                        </a:rPr>
                        <a:t>€</a:t>
                      </a:r>
                      <a:r>
                        <a:rPr lang="en-US" sz="1600" b="0" i="0" u="none" strike="noStrike" baseline="0" dirty="0">
                          <a:solidFill>
                            <a:srgbClr val="FF0000"/>
                          </a:solidFill>
                          <a:latin typeface="NimbusSanL-Regu"/>
                        </a:rPr>
                        <a:t>/year</a:t>
                      </a:r>
                      <a:endParaRPr lang="en-US" sz="16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  <p:pic>
        <p:nvPicPr>
          <p:cNvPr id="14" name="Segnaposto contenuto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3C749F2-CB1E-4AE0-8B69-36C40349A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129" y="1872159"/>
            <a:ext cx="2619741" cy="4258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862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b="1" dirty="0"/>
              <a:t>Software cost</a:t>
            </a:r>
            <a:r>
              <a:rPr lang="en-US" dirty="0"/>
              <a:t>: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7</a:t>
            </a:fld>
            <a:endParaRPr lang="it-IT"/>
          </a:p>
        </p:txBody>
      </p:sp>
      <p:graphicFrame>
        <p:nvGraphicFramePr>
          <p:cNvPr id="13" name="Tabella 6">
            <a:extLst>
              <a:ext uri="{FF2B5EF4-FFF2-40B4-BE49-F238E27FC236}">
                <a16:creationId xmlns:a16="http://schemas.microsoft.com/office/drawing/2014/main" id="{8C37D62C-61AA-4C1E-AD49-3C6CA015A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529596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</a:t>
                      </a:r>
                      <a:r>
                        <a:rPr lang="it-IT" sz="1600" baseline="-25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onprem</a:t>
                      </a:r>
                      <a:endParaRPr lang="en-US" sz="1600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10602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TeX-feymr10"/>
                        </a:rPr>
                        <a:t>€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/year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0€</a:t>
                      </a:r>
                      <a:endParaRPr lang="en-US" sz="16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47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b="1" dirty="0"/>
              <a:t>Software cost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(up to 2020): 0€</a:t>
            </a:r>
          </a:p>
          <a:p>
            <a:pPr lvl="1"/>
            <a:r>
              <a:rPr lang="en-US" dirty="0"/>
              <a:t>Free Cloudera Management System</a:t>
            </a:r>
          </a:p>
          <a:p>
            <a:pPr lvl="1"/>
            <a:r>
              <a:rPr lang="en-US" dirty="0"/>
              <a:t>No software licensing (for research purpose)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8</a:t>
            </a:fld>
            <a:endParaRPr lang="it-IT"/>
          </a:p>
        </p:txBody>
      </p:sp>
      <p:graphicFrame>
        <p:nvGraphicFramePr>
          <p:cNvPr id="13" name="Tabella 6">
            <a:extLst>
              <a:ext uri="{FF2B5EF4-FFF2-40B4-BE49-F238E27FC236}">
                <a16:creationId xmlns:a16="http://schemas.microsoft.com/office/drawing/2014/main" id="{8C37D62C-61AA-4C1E-AD49-3C6CA015A8C7}"/>
              </a:ext>
            </a:extLst>
          </p:cNvPr>
          <p:cNvGraphicFramePr>
            <a:graphicFrameLocks noGrp="1"/>
          </p:cNvGraphicFramePr>
          <p:nvPr/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</a:t>
                      </a:r>
                      <a:r>
                        <a:rPr lang="it-IT" sz="1600" baseline="-25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onprem</a:t>
                      </a:r>
                      <a:endParaRPr lang="en-US" sz="1600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10602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TeX-feymr10"/>
                        </a:rPr>
                        <a:t>€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/year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0€</a:t>
                      </a:r>
                      <a:endParaRPr lang="en-US" sz="16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21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DE13A10-4E0F-455F-89C5-7CC6180C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Migration</a:t>
            </a:r>
            <a:endParaRPr lang="en-US" dirty="0"/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ABC273EF-F520-4E1B-998B-51619B8F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Software cost </a:t>
            </a:r>
            <a:r>
              <a:rPr lang="en-US" dirty="0">
                <a:solidFill>
                  <a:srgbClr val="FF0000"/>
                </a:solidFill>
              </a:rPr>
              <a:t>(up to Mar 05, 2021): 10000€/year x 18 = 180000€/year</a:t>
            </a:r>
          </a:p>
          <a:p>
            <a:pPr lvl="1"/>
            <a:r>
              <a:rPr lang="en-US" dirty="0"/>
              <a:t>Cloudera is no more free, 10K€ per node</a:t>
            </a:r>
          </a:p>
          <a:p>
            <a:pPr lvl="1"/>
            <a:r>
              <a:rPr lang="en-US" dirty="0">
                <a:hlinkClick r:id="rId2"/>
              </a:rPr>
              <a:t>https://www.cloudera.com/products/pricing.html#private-cloud-services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https://www.cloudera.com/products/pricing/product-features.html</a:t>
            </a:r>
            <a:endParaRPr lang="en-US" dirty="0"/>
          </a:p>
          <a:p>
            <a:pPr lvl="1"/>
            <a:r>
              <a:rPr lang="en-US" dirty="0"/>
              <a:t>No license for research purpose</a:t>
            </a:r>
          </a:p>
          <a:p>
            <a:r>
              <a:rPr lang="en-US" i="1" dirty="0"/>
              <a:t>“Houston we’ve had a problem!”</a:t>
            </a:r>
          </a:p>
          <a:p>
            <a:pPr lvl="1"/>
            <a:r>
              <a:rPr lang="en-US" dirty="0"/>
              <a:t>We cannot update/extend the cluster anymore</a:t>
            </a:r>
          </a:p>
          <a:p>
            <a:pPr lvl="1"/>
            <a:r>
              <a:rPr lang="en-US" dirty="0"/>
              <a:t>What about migrating to the cloud? (we only consider AWS)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261369-01CF-480C-B31D-4AA45677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825D73-41D7-4588-90F3-CEBAC778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570EDB-5F34-4A81-BA5C-A5A4694DBD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" name="Tabella 6">
            <a:extLst>
              <a:ext uri="{FF2B5EF4-FFF2-40B4-BE49-F238E27FC236}">
                <a16:creationId xmlns:a16="http://schemas.microsoft.com/office/drawing/2014/main" id="{8C37D62C-61AA-4C1E-AD49-3C6CA015A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7775"/>
              </p:ext>
            </p:extLst>
          </p:nvPr>
        </p:nvGraphicFramePr>
        <p:xfrm>
          <a:off x="7551964" y="509044"/>
          <a:ext cx="40819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94">
                  <a:extLst>
                    <a:ext uri="{9D8B030D-6E8A-4147-A177-3AD203B41FA5}">
                      <a16:colId xmlns:a16="http://schemas.microsoft.com/office/drawing/2014/main" val="1880603980"/>
                    </a:ext>
                  </a:extLst>
                </a:gridCol>
                <a:gridCol w="1515197">
                  <a:extLst>
                    <a:ext uri="{9D8B030D-6E8A-4147-A177-3AD203B41FA5}">
                      <a16:colId xmlns:a16="http://schemas.microsoft.com/office/drawing/2014/main" val="2835582936"/>
                    </a:ext>
                  </a:extLst>
                </a:gridCol>
                <a:gridCol w="1448226">
                  <a:extLst>
                    <a:ext uri="{9D8B030D-6E8A-4147-A177-3AD203B41FA5}">
                      <a16:colId xmlns:a16="http://schemas.microsoft.com/office/drawing/2014/main" val="4229868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</a:t>
                      </a:r>
                      <a:r>
                        <a:rPr lang="it-IT" sz="1600" baseline="-250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onprem</a:t>
                      </a:r>
                      <a:endParaRPr lang="en-US" sz="1600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On-</a:t>
                      </a:r>
                      <a:r>
                        <a:rPr lang="it-IT" sz="16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premises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On cloud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4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Hardware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10602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TeX-feymr10"/>
                        </a:rPr>
                        <a:t>€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latin typeface="NimbusSanL-Regu"/>
                        </a:rPr>
                        <a:t>/year</a:t>
                      </a:r>
                      <a:endParaRPr lang="en-US" sz="16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0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Software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180000€/year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?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958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989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21066</TotalTime>
  <Words>2495</Words>
  <Application>Microsoft Office PowerPoint</Application>
  <PresentationFormat>Widescreen</PresentationFormat>
  <Paragraphs>540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MT</vt:lpstr>
      <vt:lpstr>Calibri</vt:lpstr>
      <vt:lpstr>Consolas</vt:lpstr>
      <vt:lpstr>CourierPrime</vt:lpstr>
      <vt:lpstr>Helvetica</vt:lpstr>
      <vt:lpstr>NimbusSanL-Regu</vt:lpstr>
      <vt:lpstr>TeX-feymr10</vt:lpstr>
      <vt:lpstr>Wingdings</vt:lpstr>
      <vt:lpstr>Tema di Office</vt:lpstr>
      <vt:lpstr>BIG DATA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Migration</vt:lpstr>
      <vt:lpstr>Motivation</vt:lpstr>
      <vt:lpstr>EMR Cluster</vt:lpstr>
      <vt:lpstr>EMR Cluster</vt:lpstr>
      <vt:lpstr>EMR Cluster</vt:lpstr>
      <vt:lpstr>Migration</vt:lpstr>
      <vt:lpstr>Migration</vt:lpstr>
      <vt:lpstr>Creating the cluster</vt:lpstr>
      <vt:lpstr>EMR</vt:lpstr>
      <vt:lpstr>EMR</vt:lpstr>
      <vt:lpstr>Add some storage</vt:lpstr>
      <vt:lpstr>Migration</vt:lpstr>
      <vt:lpstr>Migration</vt:lpstr>
      <vt:lpstr>Migration</vt:lpstr>
      <vt:lpstr>Migration</vt:lpstr>
      <vt:lpstr>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on Cloud</dc:title>
  <dc:creator>Matteo Francia</dc:creator>
  <cp:lastModifiedBy>Matteo Francia</cp:lastModifiedBy>
  <cp:revision>1070</cp:revision>
  <dcterms:created xsi:type="dcterms:W3CDTF">2019-03-06T18:10:20Z</dcterms:created>
  <dcterms:modified xsi:type="dcterms:W3CDTF">2021-05-03T15:52:10Z</dcterms:modified>
</cp:coreProperties>
</file>