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4" r:id="rId4"/>
    <p:sldId id="269" r:id="rId5"/>
    <p:sldId id="271" r:id="rId6"/>
    <p:sldId id="273" r:id="rId7"/>
    <p:sldId id="274" r:id="rId8"/>
    <p:sldId id="272" r:id="rId9"/>
    <p:sldId id="258" r:id="rId10"/>
    <p:sldId id="259" r:id="rId11"/>
    <p:sldId id="260" r:id="rId12"/>
    <p:sldId id="261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32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CCE6A9-22DC-4959-95A5-8AE175F93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D684C9F-5A63-4287-889F-7A8F420EB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BFECD2E-585C-4B7E-B3E9-B9832E9D7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4784-FE11-467A-96E8-611C48A72E7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949CB3-4938-41B4-8EEA-3429FA46B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B5907B-F035-4AB0-95B4-81A890170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B884-090B-4D08-96CD-16C8E3BED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53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84A472-E085-466D-A815-7588C16F0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2640291-909C-47A1-AB10-5E5779D37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E0247F-8209-48D2-93A3-83D3FCDA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4784-FE11-467A-96E8-611C48A72E7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D8785B-8F4F-4BCC-9BF3-27509CEF7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E01FBA1-845C-4C7B-AFE7-0200F9B48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B884-090B-4D08-96CD-16C8E3BED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BAA185A-86CE-43EA-8257-9ED6724CC3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EB5745A-D580-49C1-BF7E-843476ABB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51F6CB8-B6E2-4316-BDBF-ED107FADD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4784-FE11-467A-96E8-611C48A72E7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5B8422D-51C0-4219-8A41-A18538F9E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EBF1E3D-DF87-4A76-AA1D-9D2A2CC8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B884-090B-4D08-96CD-16C8E3BED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16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16875F-EF82-49C5-884A-28F30BCF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792172-8255-40DB-80B6-D47E445DA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BBBCB69-BB1A-419D-8632-F801A09A5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4784-FE11-467A-96E8-611C48A72E7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3ED1D0-4DEF-43F8-A5ED-EAE520AE8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F90CB52-91C1-4594-B7EE-F80B26F1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B884-090B-4D08-96CD-16C8E3BED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59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BB9187-EB42-409E-B415-C0ED47FD6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374CBD2-72C0-45C3-BD53-FE0958216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A74DBDB-FF7C-456F-83D1-7F091270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4784-FE11-467A-96E8-611C48A72E7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D4AAABC-7CDD-46CF-BE69-B3448827D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EE3E12-DF48-4E77-9B89-BD8774A5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B884-090B-4D08-96CD-16C8E3BED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34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C79247-6393-4C90-B568-168F2A09D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F24C9A-AB20-4A4C-8A06-8F39CB5332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F1B5F38-EC0F-49C4-AEF0-F9CC39715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EACB683-2165-457F-9D7E-55E8789FF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4784-FE11-467A-96E8-611C48A72E7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BCC5881-2344-4116-9BB1-96EEA8019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563C4F0-E434-4DD1-B307-CF8E7429C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B884-090B-4D08-96CD-16C8E3BED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6536AF-6154-426E-A722-8090ABCA1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AD69ABB-CC4D-4AD9-8AF5-1489C3AF2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3C69ED3-5093-4B33-893C-946D920CF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2C38BD7-B904-4964-80E0-ECC3EA8FE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6ED6489-840C-49A7-BE47-65DEF31984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AFE2C54-EC85-433C-A94B-D02A74268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4784-FE11-467A-96E8-611C48A72E7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CCAD613-0481-4D14-8B36-45A5B0C05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4E04FB2-5EE2-474D-88EC-A4EE668D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B884-090B-4D08-96CD-16C8E3BED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61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9C5221-4D4F-408B-9606-E5C7E3832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081C99C-A5AB-4FDF-A268-1311798F8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4784-FE11-467A-96E8-611C48A72E7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FD0D717-6537-41EF-841A-872622967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1997173-BECB-4C28-B70A-F701D502E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B884-090B-4D08-96CD-16C8E3BED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22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2D8DF9D-BE93-403E-B518-BFCDCAF3E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4784-FE11-467A-96E8-611C48A72E7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575FAD4-D744-4295-A368-D36ABB293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56A70F4-E678-492F-B637-27975417A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B884-090B-4D08-96CD-16C8E3BED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97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F8B4B6-B6DC-47B2-A916-11A399017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1061E6E-48D1-4127-B453-6368059A0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ED3EEF4-A3BC-4771-BD95-E976C7A6C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DF85EF0-185A-419A-B250-7C63853A4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4784-FE11-467A-96E8-611C48A72E7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0CA9679-C0D8-494A-B752-BFFF43D8D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FC06EC0-BD1F-4145-A10E-C39B74322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B884-090B-4D08-96CD-16C8E3BED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96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08D3D9-4F9B-4249-9221-D801225D1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FEDB6F6-AE35-46DB-A3C2-3224D179AF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0D7F5A6-4929-4876-A1D3-A48D31247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73DB8F3-6A03-4697-860F-12F3D28FB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4784-FE11-467A-96E8-611C48A72E7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B97146B-55EE-4448-964D-18934E92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B641F63-EDF3-4ECB-8991-D03E7DA8D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B884-090B-4D08-96CD-16C8E3BED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0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975DB8F-9BA6-485F-AA37-5FD0456FF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5A4F437-7E91-4609-AB6B-8766E0E0F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30C92B-E335-4616-8B1E-968AE96DC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94784-FE11-467A-96E8-611C48A72E7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2C5E556-A081-4EBC-BD4A-FA0E5CEE81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D5AD6B5-8BDA-47FE-AECF-85111EF83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5B884-090B-4D08-96CD-16C8E3BED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6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BDB7AC3-B416-46C9-92BE-3EA9336BB4E0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1620982" y="5567496"/>
            <a:ext cx="1212" cy="44260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sellaDiTesto 14">
            <a:extLst>
              <a:ext uri="{FF2B5EF4-FFF2-40B4-BE49-F238E27FC236}">
                <a16:creationId xmlns:a16="http://schemas.microsoft.com/office/drawing/2014/main" id="{8FAE0B87-4035-4646-9C7E-5B841131F790}"/>
              </a:ext>
            </a:extLst>
          </p:cNvPr>
          <p:cNvSpPr txBox="1"/>
          <p:nvPr/>
        </p:nvSpPr>
        <p:spPr>
          <a:xfrm>
            <a:off x="2347737" y="1768177"/>
            <a:ext cx="160300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dirty="0" err="1">
                <a:latin typeface="Helvetica" panose="020B0604020202020204" pitchFamily="34" charset="0"/>
                <a:cs typeface="Helvetica" panose="020B0604020202020204" pitchFamily="34" charset="0"/>
              </a:rPr>
              <a:t>Hadoop</a:t>
            </a:r>
            <a: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  <a:t> Cluster</a:t>
            </a:r>
          </a:p>
        </p:txBody>
      </p:sp>
      <p:sp>
        <p:nvSpPr>
          <p:cNvPr id="34" name="Rettangolo 3">
            <a:extLst>
              <a:ext uri="{FF2B5EF4-FFF2-40B4-BE49-F238E27FC236}">
                <a16:creationId xmlns:a16="http://schemas.microsoft.com/office/drawing/2014/main" id="{CBB0E2DF-A068-49B4-9ACB-9C78195A393F}"/>
              </a:ext>
            </a:extLst>
          </p:cNvPr>
          <p:cNvSpPr/>
          <p:nvPr/>
        </p:nvSpPr>
        <p:spPr>
          <a:xfrm>
            <a:off x="1439824" y="3947734"/>
            <a:ext cx="3450957" cy="304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HDFS</a:t>
            </a:r>
          </a:p>
        </p:txBody>
      </p:sp>
      <p:sp>
        <p:nvSpPr>
          <p:cNvPr id="35" name="Rettangolo 4">
            <a:extLst>
              <a:ext uri="{FF2B5EF4-FFF2-40B4-BE49-F238E27FC236}">
                <a16:creationId xmlns:a16="http://schemas.microsoft.com/office/drawing/2014/main" id="{E92F1D9A-C800-4AD8-A495-69E155521B25}"/>
              </a:ext>
            </a:extLst>
          </p:cNvPr>
          <p:cNvSpPr/>
          <p:nvPr/>
        </p:nvSpPr>
        <p:spPr>
          <a:xfrm>
            <a:off x="1439823" y="3486525"/>
            <a:ext cx="3450957" cy="304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HBase</a:t>
            </a:r>
            <a:endParaRPr lang="it-IT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6" name="Rettangolo 7">
            <a:extLst>
              <a:ext uri="{FF2B5EF4-FFF2-40B4-BE49-F238E27FC236}">
                <a16:creationId xmlns:a16="http://schemas.microsoft.com/office/drawing/2014/main" id="{F8B12532-DB7A-4EA4-BD31-1B5DFE0F998C}"/>
              </a:ext>
            </a:extLst>
          </p:cNvPr>
          <p:cNvSpPr/>
          <p:nvPr/>
        </p:nvSpPr>
        <p:spPr>
          <a:xfrm>
            <a:off x="1439823" y="3028140"/>
            <a:ext cx="1001373" cy="304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Docker</a:t>
            </a:r>
          </a:p>
        </p:txBody>
      </p:sp>
      <p:sp>
        <p:nvSpPr>
          <p:cNvPr id="37" name="Rettangolo 8">
            <a:extLst>
              <a:ext uri="{FF2B5EF4-FFF2-40B4-BE49-F238E27FC236}">
                <a16:creationId xmlns:a16="http://schemas.microsoft.com/office/drawing/2014/main" id="{5B1505E0-4706-4850-92BC-F2F9CB6DCE97}"/>
              </a:ext>
            </a:extLst>
          </p:cNvPr>
          <p:cNvSpPr/>
          <p:nvPr/>
        </p:nvSpPr>
        <p:spPr>
          <a:xfrm>
            <a:off x="1439823" y="2626866"/>
            <a:ext cx="1001373" cy="304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Python</a:t>
            </a:r>
          </a:p>
        </p:txBody>
      </p:sp>
      <p:sp>
        <p:nvSpPr>
          <p:cNvPr id="38" name="Rettangolo 9">
            <a:extLst>
              <a:ext uri="{FF2B5EF4-FFF2-40B4-BE49-F238E27FC236}">
                <a16:creationId xmlns:a16="http://schemas.microsoft.com/office/drawing/2014/main" id="{7F8B986A-8A9F-45C5-A4F2-49977731AA8E}"/>
              </a:ext>
            </a:extLst>
          </p:cNvPr>
          <p:cNvSpPr/>
          <p:nvPr/>
        </p:nvSpPr>
        <p:spPr>
          <a:xfrm>
            <a:off x="2592198" y="3028140"/>
            <a:ext cx="2298583" cy="304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Spark</a:t>
            </a:r>
          </a:p>
        </p:txBody>
      </p:sp>
      <p:sp>
        <p:nvSpPr>
          <p:cNvPr id="39" name="Rettangolo 13">
            <a:extLst>
              <a:ext uri="{FF2B5EF4-FFF2-40B4-BE49-F238E27FC236}">
                <a16:creationId xmlns:a16="http://schemas.microsoft.com/office/drawing/2014/main" id="{DE83D5C3-1502-4BA6-ACD0-73F6E111483D}"/>
              </a:ext>
            </a:extLst>
          </p:cNvPr>
          <p:cNvSpPr/>
          <p:nvPr/>
        </p:nvSpPr>
        <p:spPr>
          <a:xfrm>
            <a:off x="1439823" y="2229737"/>
            <a:ext cx="3450957" cy="304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Oozie</a:t>
            </a:r>
            <a:endParaRPr lang="it-IT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9351344-FEF2-443B-A852-60AB7A2C5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0402" y="4517303"/>
            <a:ext cx="503583" cy="503583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2C8A4568-BA31-4C5E-A02D-A8702927E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1622" y="4517304"/>
            <a:ext cx="503583" cy="503583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F5A4F505-5739-452D-BCFF-959853F03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52842" y="4517304"/>
            <a:ext cx="503583" cy="503583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0A657BE3-9689-4BF5-9D08-2F7F99B1E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4062" y="4517305"/>
            <a:ext cx="503583" cy="503583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9273B405-FD72-4AF3-9EA1-2E108C513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5282" y="4517304"/>
            <a:ext cx="503583" cy="503583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BC4D36D7-4CEC-46B2-9FD6-ED64D469B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7722" y="4517304"/>
            <a:ext cx="503583" cy="503583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69C51CE9-DAA9-4949-9D66-C4543AC22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26502" y="4517305"/>
            <a:ext cx="503583" cy="503583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E0E5C28D-5027-474C-BDD6-A58E3991F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08942" y="4517304"/>
            <a:ext cx="503583" cy="503583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A912F8A7-D8CC-4FAA-AD2E-E71A7AC1C5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0160" y="4517304"/>
            <a:ext cx="503583" cy="503583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97DE864E-A0C4-433F-B953-11BA49E25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0402" y="5063913"/>
            <a:ext cx="503583" cy="503583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679A34E0-1F5A-4C86-8F52-29466B22B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1622" y="5063914"/>
            <a:ext cx="503583" cy="503583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36995B4D-DEF9-4DF5-8A7B-6B242391D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52842" y="5063914"/>
            <a:ext cx="503583" cy="503583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389E4F4B-6F4C-4EE3-8090-C5F8E6881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4062" y="5063915"/>
            <a:ext cx="503583" cy="503583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93C6603E-945C-41F0-9952-27BF62679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5282" y="5063914"/>
            <a:ext cx="503583" cy="503583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2F97630D-033A-4BD3-B3C0-E4CFB8C16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7722" y="5063914"/>
            <a:ext cx="503583" cy="503583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43E11CF6-DC6E-45F3-B2F8-B7902E40B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26502" y="5063915"/>
            <a:ext cx="503583" cy="503583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052B3AEB-3B6F-4C4C-9B94-914767729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08942" y="5063914"/>
            <a:ext cx="503583" cy="503583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B5E7740C-E84C-4111-AA79-41DB51AED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0160" y="5063914"/>
            <a:ext cx="503583" cy="503583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07EFD97-5990-4EF2-B822-5EB7B56A08AC}"/>
              </a:ext>
            </a:extLst>
          </p:cNvPr>
          <p:cNvCxnSpPr>
            <a:cxnSpLocks/>
          </p:cNvCxnSpPr>
          <p:nvPr/>
        </p:nvCxnSpPr>
        <p:spPr>
          <a:xfrm flipH="1">
            <a:off x="1620983" y="6010102"/>
            <a:ext cx="3130968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BF37B21-1D0C-47AF-832E-3DCDA4E59876}"/>
              </a:ext>
            </a:extLst>
          </p:cNvPr>
          <p:cNvCxnSpPr>
            <a:cxnSpLocks/>
          </p:cNvCxnSpPr>
          <p:nvPr/>
        </p:nvCxnSpPr>
        <p:spPr>
          <a:xfrm flipH="1">
            <a:off x="2011594" y="5567496"/>
            <a:ext cx="1212" cy="44260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9ECD873-6D4A-41E4-B84A-555875F7895F}"/>
              </a:ext>
            </a:extLst>
          </p:cNvPr>
          <p:cNvCxnSpPr>
            <a:cxnSpLocks/>
          </p:cNvCxnSpPr>
          <p:nvPr/>
        </p:nvCxnSpPr>
        <p:spPr>
          <a:xfrm flipH="1">
            <a:off x="2412009" y="5567496"/>
            <a:ext cx="1212" cy="44260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9791D0-A671-4C26-B200-576508621E8D}"/>
              </a:ext>
            </a:extLst>
          </p:cNvPr>
          <p:cNvCxnSpPr>
            <a:cxnSpLocks/>
          </p:cNvCxnSpPr>
          <p:nvPr/>
        </p:nvCxnSpPr>
        <p:spPr>
          <a:xfrm flipH="1">
            <a:off x="2803569" y="5567496"/>
            <a:ext cx="1212" cy="44260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4AB499D-CCE4-4FD8-BD23-C409A993983C}"/>
              </a:ext>
            </a:extLst>
          </p:cNvPr>
          <p:cNvCxnSpPr>
            <a:cxnSpLocks/>
          </p:cNvCxnSpPr>
          <p:nvPr/>
        </p:nvCxnSpPr>
        <p:spPr>
          <a:xfrm flipH="1">
            <a:off x="3178673" y="5567496"/>
            <a:ext cx="1212" cy="44260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6E21E59-1FB6-4FEB-BDC6-B0612EDACDC3}"/>
              </a:ext>
            </a:extLst>
          </p:cNvPr>
          <p:cNvCxnSpPr>
            <a:cxnSpLocks/>
          </p:cNvCxnSpPr>
          <p:nvPr/>
        </p:nvCxnSpPr>
        <p:spPr>
          <a:xfrm flipH="1">
            <a:off x="3569285" y="5567496"/>
            <a:ext cx="1212" cy="44260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DFDBC61-461F-4BB4-B5ED-67FD21843CC6}"/>
              </a:ext>
            </a:extLst>
          </p:cNvPr>
          <p:cNvCxnSpPr>
            <a:cxnSpLocks/>
          </p:cNvCxnSpPr>
          <p:nvPr/>
        </p:nvCxnSpPr>
        <p:spPr>
          <a:xfrm flipH="1">
            <a:off x="3969700" y="5567496"/>
            <a:ext cx="1212" cy="44260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0A24F3B-2351-4B4D-AF1F-9C1934357A6E}"/>
              </a:ext>
            </a:extLst>
          </p:cNvPr>
          <p:cNvCxnSpPr>
            <a:cxnSpLocks/>
          </p:cNvCxnSpPr>
          <p:nvPr/>
        </p:nvCxnSpPr>
        <p:spPr>
          <a:xfrm flipH="1">
            <a:off x="4361260" y="5567496"/>
            <a:ext cx="1212" cy="44260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985BA2F-DBBB-4B7F-86C7-6249865B445A}"/>
              </a:ext>
            </a:extLst>
          </p:cNvPr>
          <p:cNvCxnSpPr>
            <a:cxnSpLocks/>
          </p:cNvCxnSpPr>
          <p:nvPr/>
        </p:nvCxnSpPr>
        <p:spPr>
          <a:xfrm flipH="1">
            <a:off x="4747681" y="5567495"/>
            <a:ext cx="1212" cy="44260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F77A120-050D-464D-B731-11B53F761CE7}"/>
              </a:ext>
            </a:extLst>
          </p:cNvPr>
          <p:cNvSpPr/>
          <p:nvPr/>
        </p:nvSpPr>
        <p:spPr>
          <a:xfrm>
            <a:off x="2787173" y="5729297"/>
            <a:ext cx="779053" cy="38481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481DC3B-34B7-441B-8B22-F102315D7C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7174" y="5610523"/>
            <a:ext cx="503583" cy="503583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0A1604AC-BCE0-4436-A0FE-75E3D391B7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47645" y="5747662"/>
            <a:ext cx="503583" cy="50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274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0BD54D25-171B-4252-BD77-B5A4D9116F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63" r="9853" b="20414"/>
          <a:stretch/>
        </p:blipFill>
        <p:spPr>
          <a:xfrm>
            <a:off x="8622396" y="1928184"/>
            <a:ext cx="1558482" cy="523484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58C29A5F-C244-48DE-AF99-224ECDDB9CE8}"/>
              </a:ext>
            </a:extLst>
          </p:cNvPr>
          <p:cNvSpPr/>
          <p:nvPr/>
        </p:nvSpPr>
        <p:spPr>
          <a:xfrm>
            <a:off x="6701147" y="3571656"/>
            <a:ext cx="1528653" cy="362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Store data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41A01519-F397-43E0-9041-43A85CAA6850}"/>
              </a:ext>
            </a:extLst>
          </p:cNvPr>
          <p:cNvSpPr/>
          <p:nvPr/>
        </p:nvSpPr>
        <p:spPr>
          <a:xfrm>
            <a:off x="3989747" y="1916098"/>
            <a:ext cx="1528653" cy="3629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Alert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0142AAB-A81F-4823-BBD8-BB71AA912A29}"/>
              </a:ext>
            </a:extLst>
          </p:cNvPr>
          <p:cNvSpPr/>
          <p:nvPr/>
        </p:nvSpPr>
        <p:spPr>
          <a:xfrm>
            <a:off x="3989746" y="4553136"/>
            <a:ext cx="1528653" cy="362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Interpolate weather data</a:t>
            </a:r>
          </a:p>
        </p:txBody>
      </p:sp>
      <p:sp>
        <p:nvSpPr>
          <p:cNvPr id="8" name="Bolla: nuvola 7">
            <a:extLst>
              <a:ext uri="{FF2B5EF4-FFF2-40B4-BE49-F238E27FC236}">
                <a16:creationId xmlns:a16="http://schemas.microsoft.com/office/drawing/2014/main" id="{EAFC323E-8944-4A4D-AA94-9D010286F274}"/>
              </a:ext>
            </a:extLst>
          </p:cNvPr>
          <p:cNvSpPr/>
          <p:nvPr/>
        </p:nvSpPr>
        <p:spPr>
          <a:xfrm>
            <a:off x="1124344" y="2984117"/>
            <a:ext cx="1734236" cy="704850"/>
          </a:xfrm>
          <a:prstGeom prst="cloudCallout">
            <a:avLst>
              <a:gd name="adj1" fmla="val -32908"/>
              <a:gd name="adj2" fmla="val 308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Watering + Weather data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C02561B7-AA33-4B05-AD9B-CBBA03498FD2}"/>
              </a:ext>
            </a:extLst>
          </p:cNvPr>
          <p:cNvCxnSpPr>
            <a:cxnSpLocks/>
            <a:stCxn id="19" idx="0"/>
            <a:endCxn id="6" idx="2"/>
          </p:cNvCxnSpPr>
          <p:nvPr/>
        </p:nvCxnSpPr>
        <p:spPr>
          <a:xfrm flipH="1" flipV="1">
            <a:off x="4754074" y="2279066"/>
            <a:ext cx="2" cy="362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C05135C3-7D8C-4474-98C7-729B4974495F}"/>
              </a:ext>
            </a:extLst>
          </p:cNvPr>
          <p:cNvCxnSpPr>
            <a:cxnSpLocks/>
            <a:stCxn id="8" idx="2"/>
            <a:endCxn id="19" idx="1"/>
          </p:cNvCxnSpPr>
          <p:nvPr/>
        </p:nvCxnSpPr>
        <p:spPr>
          <a:xfrm>
            <a:off x="2857135" y="3336542"/>
            <a:ext cx="372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00D0B766-478C-45B6-8C43-02D5CDBAFC09}"/>
              </a:ext>
            </a:extLst>
          </p:cNvPr>
          <p:cNvCxnSpPr>
            <a:cxnSpLocks/>
            <a:stCxn id="19" idx="2"/>
            <a:endCxn id="7" idx="0"/>
          </p:cNvCxnSpPr>
          <p:nvPr/>
        </p:nvCxnSpPr>
        <p:spPr>
          <a:xfrm flipH="1">
            <a:off x="4754073" y="4031050"/>
            <a:ext cx="3" cy="5220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sco magnetico 11">
            <a:extLst>
              <a:ext uri="{FF2B5EF4-FFF2-40B4-BE49-F238E27FC236}">
                <a16:creationId xmlns:a16="http://schemas.microsoft.com/office/drawing/2014/main" id="{D98B3377-4DB0-493B-8FAA-78A4FE39B35A}"/>
              </a:ext>
            </a:extLst>
          </p:cNvPr>
          <p:cNvSpPr/>
          <p:nvPr/>
        </p:nvSpPr>
        <p:spPr>
          <a:xfrm>
            <a:off x="8879613" y="3400715"/>
            <a:ext cx="615950" cy="7048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Raw data</a:t>
            </a:r>
          </a:p>
        </p:txBody>
      </p:sp>
      <p:sp>
        <p:nvSpPr>
          <p:cNvPr id="13" name="Disco magnetico 12">
            <a:extLst>
              <a:ext uri="{FF2B5EF4-FFF2-40B4-BE49-F238E27FC236}">
                <a16:creationId xmlns:a16="http://schemas.microsoft.com/office/drawing/2014/main" id="{5D7E58CD-A05D-46E7-A25C-BA6F251B01D0}"/>
              </a:ext>
            </a:extLst>
          </p:cNvPr>
          <p:cNvSpPr/>
          <p:nvPr/>
        </p:nvSpPr>
        <p:spPr>
          <a:xfrm>
            <a:off x="8681690" y="2591373"/>
            <a:ext cx="1011796" cy="7048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Interpolated data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6856D873-0F18-468C-82C8-10EC47C92ADA}"/>
              </a:ext>
            </a:extLst>
          </p:cNvPr>
          <p:cNvCxnSpPr>
            <a:cxnSpLocks/>
            <a:stCxn id="21" idx="3"/>
            <a:endCxn id="13" idx="2"/>
          </p:cNvCxnSpPr>
          <p:nvPr/>
        </p:nvCxnSpPr>
        <p:spPr>
          <a:xfrm flipV="1">
            <a:off x="8229799" y="2943798"/>
            <a:ext cx="451891" cy="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93803353-7D21-42AF-AED5-647794301443}"/>
              </a:ext>
            </a:extLst>
          </p:cNvPr>
          <p:cNvCxnSpPr>
            <a:cxnSpLocks/>
            <a:stCxn id="5" idx="3"/>
            <a:endCxn id="12" idx="2"/>
          </p:cNvCxnSpPr>
          <p:nvPr/>
        </p:nvCxnSpPr>
        <p:spPr>
          <a:xfrm>
            <a:off x="8229800" y="3753140"/>
            <a:ext cx="6498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0AB98004-C766-40B7-817D-DA6DCE5D8746}"/>
              </a:ext>
            </a:extLst>
          </p:cNvPr>
          <p:cNvSpPr/>
          <p:nvPr/>
        </p:nvSpPr>
        <p:spPr>
          <a:xfrm>
            <a:off x="10180877" y="2661480"/>
            <a:ext cx="1328705" cy="13451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Dashboard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D2C8994A-0592-4B1B-828D-3239F6AE2540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9495563" y="3753140"/>
            <a:ext cx="685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B48E975D-E35C-4177-96D1-09173858E231}"/>
              </a:ext>
            </a:extLst>
          </p:cNvPr>
          <p:cNvCxnSpPr>
            <a:cxnSpLocks/>
          </p:cNvCxnSpPr>
          <p:nvPr/>
        </p:nvCxnSpPr>
        <p:spPr>
          <a:xfrm>
            <a:off x="9552227" y="2894015"/>
            <a:ext cx="628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Elemento grafico 18">
            <a:extLst>
              <a:ext uri="{FF2B5EF4-FFF2-40B4-BE49-F238E27FC236}">
                <a16:creationId xmlns:a16="http://schemas.microsoft.com/office/drawing/2014/main" id="{231C1ACB-9EC6-4D84-9CDB-4E3CEC8EDF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29426" y="2642034"/>
            <a:ext cx="3049299" cy="1389016"/>
          </a:xfrm>
          <a:prstGeom prst="rect">
            <a:avLst/>
          </a:prstGeom>
        </p:spPr>
      </p:pic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BD1ECF96-34F6-4812-A832-6300C5E7D62A}"/>
              </a:ext>
            </a:extLst>
          </p:cNvPr>
          <p:cNvCxnSpPr>
            <a:cxnSpLocks/>
            <a:stCxn id="19" idx="3"/>
            <a:endCxn id="5" idx="1"/>
          </p:cNvCxnSpPr>
          <p:nvPr/>
        </p:nvCxnSpPr>
        <p:spPr>
          <a:xfrm>
            <a:off x="6278725" y="3336542"/>
            <a:ext cx="422422" cy="41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tangolo 20">
            <a:extLst>
              <a:ext uri="{FF2B5EF4-FFF2-40B4-BE49-F238E27FC236}">
                <a16:creationId xmlns:a16="http://schemas.microsoft.com/office/drawing/2014/main" id="{5E149633-DB0A-4AED-A44C-82C9E74F729A}"/>
              </a:ext>
            </a:extLst>
          </p:cNvPr>
          <p:cNvSpPr/>
          <p:nvPr/>
        </p:nvSpPr>
        <p:spPr>
          <a:xfrm>
            <a:off x="6701146" y="2762862"/>
            <a:ext cx="1528653" cy="362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Store data</a:t>
            </a: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DFD23D96-0D76-4240-BF3D-D6241AE61234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 flipV="1">
            <a:off x="6278725" y="2944346"/>
            <a:ext cx="422421" cy="392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magine 22">
            <a:extLst>
              <a:ext uri="{FF2B5EF4-FFF2-40B4-BE49-F238E27FC236}">
                <a16:creationId xmlns:a16="http://schemas.microsoft.com/office/drawing/2014/main" id="{4539D0DA-8D4D-41D2-854F-F961455D1B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358" y="4402257"/>
            <a:ext cx="1066748" cy="533374"/>
          </a:xfrm>
          <a:prstGeom prst="rect">
            <a:avLst/>
          </a:prstGeom>
        </p:spPr>
      </p:pic>
      <p:sp>
        <p:nvSpPr>
          <p:cNvPr id="24" name="Rettangolo 23">
            <a:extLst>
              <a:ext uri="{FF2B5EF4-FFF2-40B4-BE49-F238E27FC236}">
                <a16:creationId xmlns:a16="http://schemas.microsoft.com/office/drawing/2014/main" id="{B353EC86-16D5-4A60-8872-ADC2DE7709E5}"/>
              </a:ext>
            </a:extLst>
          </p:cNvPr>
          <p:cNvSpPr/>
          <p:nvPr/>
        </p:nvSpPr>
        <p:spPr>
          <a:xfrm>
            <a:off x="8537296" y="1915209"/>
            <a:ext cx="1643581" cy="51671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CBBA0D14-D05B-4CAD-AF4C-4C7EF5EA41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332" y="1690646"/>
            <a:ext cx="615928" cy="527002"/>
          </a:xfrm>
          <a:prstGeom prst="rect">
            <a:avLst/>
          </a:prstGeom>
        </p:spPr>
      </p:pic>
      <p:sp>
        <p:nvSpPr>
          <p:cNvPr id="26" name="Rettangolo 25">
            <a:extLst>
              <a:ext uri="{FF2B5EF4-FFF2-40B4-BE49-F238E27FC236}">
                <a16:creationId xmlns:a16="http://schemas.microsoft.com/office/drawing/2014/main" id="{08529667-9FDB-42C0-87A8-687B35793621}"/>
              </a:ext>
            </a:extLst>
          </p:cNvPr>
          <p:cNvSpPr/>
          <p:nvPr/>
        </p:nvSpPr>
        <p:spPr>
          <a:xfrm>
            <a:off x="8622395" y="4408045"/>
            <a:ext cx="1643581" cy="51671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Immagine 26">
            <a:extLst>
              <a:ext uri="{FF2B5EF4-FFF2-40B4-BE49-F238E27FC236}">
                <a16:creationId xmlns:a16="http://schemas.microsoft.com/office/drawing/2014/main" id="{2FC5DFA9-B822-49FE-8325-60CA0841B7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431" y="4183482"/>
            <a:ext cx="615928" cy="527002"/>
          </a:xfrm>
          <a:prstGeom prst="rect">
            <a:avLst/>
          </a:prstGeom>
        </p:spPr>
      </p:pic>
      <p:pic>
        <p:nvPicPr>
          <p:cNvPr id="28" name="Elemento grafico 27">
            <a:extLst>
              <a:ext uri="{FF2B5EF4-FFF2-40B4-BE49-F238E27FC236}">
                <a16:creationId xmlns:a16="http://schemas.microsoft.com/office/drawing/2014/main" id="{BAB297B9-A4C3-4CD8-AA0A-FDC8AFCAB9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34778" y="4968539"/>
            <a:ext cx="1238590" cy="644833"/>
          </a:xfrm>
          <a:prstGeom prst="rect">
            <a:avLst/>
          </a:prstGeom>
        </p:spPr>
      </p:pic>
      <p:pic>
        <p:nvPicPr>
          <p:cNvPr id="29" name="Elemento grafico 28">
            <a:extLst>
              <a:ext uri="{FF2B5EF4-FFF2-40B4-BE49-F238E27FC236}">
                <a16:creationId xmlns:a16="http://schemas.microsoft.com/office/drawing/2014/main" id="{3063C244-0FA3-4795-A997-D6985585621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06273" y="3973192"/>
            <a:ext cx="422422" cy="772635"/>
          </a:xfrm>
          <a:prstGeom prst="rect">
            <a:avLst/>
          </a:prstGeom>
        </p:spPr>
      </p:pic>
      <p:pic>
        <p:nvPicPr>
          <p:cNvPr id="30" name="Elemento grafico 29">
            <a:extLst>
              <a:ext uri="{FF2B5EF4-FFF2-40B4-BE49-F238E27FC236}">
                <a16:creationId xmlns:a16="http://schemas.microsoft.com/office/drawing/2014/main" id="{6B49360D-E7ED-4EEE-B3B6-EF5A9978CE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06273" y="1946696"/>
            <a:ext cx="422422" cy="772635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01A525E6-C7FA-4820-A4BE-A131B3BAD98E}"/>
              </a:ext>
            </a:extLst>
          </p:cNvPr>
          <p:cNvSpPr txBox="1"/>
          <p:nvPr/>
        </p:nvSpPr>
        <p:spPr>
          <a:xfrm>
            <a:off x="4500637" y="158481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00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Segnaposto contenuto 32">
            <a:extLst>
              <a:ext uri="{FF2B5EF4-FFF2-40B4-BE49-F238E27FC236}">
                <a16:creationId xmlns:a16="http://schemas.microsoft.com/office/drawing/2014/main" id="{E0C0FA9E-2D19-44D3-83FC-879ABB9A2E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905" y="2386716"/>
            <a:ext cx="2716773" cy="1782203"/>
          </a:xfr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58C29A5F-C244-48DE-AF99-224ECDDB9CE8}"/>
              </a:ext>
            </a:extLst>
          </p:cNvPr>
          <p:cNvSpPr/>
          <p:nvPr/>
        </p:nvSpPr>
        <p:spPr>
          <a:xfrm>
            <a:off x="6701147" y="3571656"/>
            <a:ext cx="1528653" cy="362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Store data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41A01519-F397-43E0-9041-43A85CAA6850}"/>
              </a:ext>
            </a:extLst>
          </p:cNvPr>
          <p:cNvSpPr/>
          <p:nvPr/>
        </p:nvSpPr>
        <p:spPr>
          <a:xfrm>
            <a:off x="3989747" y="1916098"/>
            <a:ext cx="1528653" cy="3629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Alert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0142AAB-A81F-4823-BBD8-BB71AA912A29}"/>
              </a:ext>
            </a:extLst>
          </p:cNvPr>
          <p:cNvSpPr/>
          <p:nvPr/>
        </p:nvSpPr>
        <p:spPr>
          <a:xfrm>
            <a:off x="3989746" y="4553136"/>
            <a:ext cx="1528653" cy="362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Interpolate weather data</a:t>
            </a:r>
          </a:p>
        </p:txBody>
      </p:sp>
      <p:sp>
        <p:nvSpPr>
          <p:cNvPr id="8" name="Bolla: nuvola 7">
            <a:extLst>
              <a:ext uri="{FF2B5EF4-FFF2-40B4-BE49-F238E27FC236}">
                <a16:creationId xmlns:a16="http://schemas.microsoft.com/office/drawing/2014/main" id="{EAFC323E-8944-4A4D-AA94-9D010286F274}"/>
              </a:ext>
            </a:extLst>
          </p:cNvPr>
          <p:cNvSpPr/>
          <p:nvPr/>
        </p:nvSpPr>
        <p:spPr>
          <a:xfrm>
            <a:off x="1124344" y="2984117"/>
            <a:ext cx="1734236" cy="704850"/>
          </a:xfrm>
          <a:prstGeom prst="cloudCallout">
            <a:avLst>
              <a:gd name="adj1" fmla="val -32908"/>
              <a:gd name="adj2" fmla="val 308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Watering + Weather data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C02561B7-AA33-4B05-AD9B-CBBA03498FD2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4754074" y="2279066"/>
            <a:ext cx="2" cy="362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C05135C3-7D8C-4474-98C7-729B4974495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857135" y="3336542"/>
            <a:ext cx="372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00D0B766-478C-45B6-8C43-02D5CDBAFC09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4754073" y="4031050"/>
            <a:ext cx="3" cy="5220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sco magnetico 11">
            <a:extLst>
              <a:ext uri="{FF2B5EF4-FFF2-40B4-BE49-F238E27FC236}">
                <a16:creationId xmlns:a16="http://schemas.microsoft.com/office/drawing/2014/main" id="{D98B3377-4DB0-493B-8FAA-78A4FE39B35A}"/>
              </a:ext>
            </a:extLst>
          </p:cNvPr>
          <p:cNvSpPr/>
          <p:nvPr/>
        </p:nvSpPr>
        <p:spPr>
          <a:xfrm>
            <a:off x="8879613" y="3400715"/>
            <a:ext cx="615950" cy="7048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Raw data</a:t>
            </a:r>
          </a:p>
        </p:txBody>
      </p:sp>
      <p:sp>
        <p:nvSpPr>
          <p:cNvPr id="13" name="Disco magnetico 12">
            <a:extLst>
              <a:ext uri="{FF2B5EF4-FFF2-40B4-BE49-F238E27FC236}">
                <a16:creationId xmlns:a16="http://schemas.microsoft.com/office/drawing/2014/main" id="{5D7E58CD-A05D-46E7-A25C-BA6F251B01D0}"/>
              </a:ext>
            </a:extLst>
          </p:cNvPr>
          <p:cNvSpPr/>
          <p:nvPr/>
        </p:nvSpPr>
        <p:spPr>
          <a:xfrm>
            <a:off x="8681690" y="2591373"/>
            <a:ext cx="1011796" cy="7048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Interpolated data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6856D873-0F18-468C-82C8-10EC47C92ADA}"/>
              </a:ext>
            </a:extLst>
          </p:cNvPr>
          <p:cNvCxnSpPr>
            <a:cxnSpLocks/>
            <a:stCxn id="21" idx="3"/>
            <a:endCxn id="13" idx="2"/>
          </p:cNvCxnSpPr>
          <p:nvPr/>
        </p:nvCxnSpPr>
        <p:spPr>
          <a:xfrm flipV="1">
            <a:off x="8229799" y="2943798"/>
            <a:ext cx="451891" cy="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93803353-7D21-42AF-AED5-647794301443}"/>
              </a:ext>
            </a:extLst>
          </p:cNvPr>
          <p:cNvCxnSpPr>
            <a:cxnSpLocks/>
            <a:stCxn id="5" idx="3"/>
            <a:endCxn id="12" idx="2"/>
          </p:cNvCxnSpPr>
          <p:nvPr/>
        </p:nvCxnSpPr>
        <p:spPr>
          <a:xfrm>
            <a:off x="8229800" y="3753140"/>
            <a:ext cx="6498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0AB98004-C766-40B7-817D-DA6DCE5D8746}"/>
              </a:ext>
            </a:extLst>
          </p:cNvPr>
          <p:cNvSpPr/>
          <p:nvPr/>
        </p:nvSpPr>
        <p:spPr>
          <a:xfrm>
            <a:off x="10180877" y="2661480"/>
            <a:ext cx="1328705" cy="13451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Dashboard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D2C8994A-0592-4B1B-828D-3239F6AE2540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9495563" y="3753140"/>
            <a:ext cx="685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B48E975D-E35C-4177-96D1-09173858E231}"/>
              </a:ext>
            </a:extLst>
          </p:cNvPr>
          <p:cNvCxnSpPr>
            <a:cxnSpLocks/>
          </p:cNvCxnSpPr>
          <p:nvPr/>
        </p:nvCxnSpPr>
        <p:spPr>
          <a:xfrm>
            <a:off x="9552227" y="2894015"/>
            <a:ext cx="628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BD1ECF96-34F6-4812-A832-6300C5E7D62A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278725" y="3336542"/>
            <a:ext cx="422422" cy="41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tangolo 20">
            <a:extLst>
              <a:ext uri="{FF2B5EF4-FFF2-40B4-BE49-F238E27FC236}">
                <a16:creationId xmlns:a16="http://schemas.microsoft.com/office/drawing/2014/main" id="{5E149633-DB0A-4AED-A44C-82C9E74F729A}"/>
              </a:ext>
            </a:extLst>
          </p:cNvPr>
          <p:cNvSpPr/>
          <p:nvPr/>
        </p:nvSpPr>
        <p:spPr>
          <a:xfrm>
            <a:off x="6701146" y="2762862"/>
            <a:ext cx="1528653" cy="362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Store data</a:t>
            </a: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DFD23D96-0D76-4240-BF3D-D6241AE61234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278725" y="2944346"/>
            <a:ext cx="422421" cy="392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Elemento grafico 27">
            <a:extLst>
              <a:ext uri="{FF2B5EF4-FFF2-40B4-BE49-F238E27FC236}">
                <a16:creationId xmlns:a16="http://schemas.microsoft.com/office/drawing/2014/main" id="{BAB297B9-A4C3-4CD8-AA0A-FDC8AFCAB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34778" y="4968539"/>
            <a:ext cx="1238590" cy="644833"/>
          </a:xfrm>
          <a:prstGeom prst="rect">
            <a:avLst/>
          </a:prstGeom>
        </p:spPr>
      </p:pic>
      <p:pic>
        <p:nvPicPr>
          <p:cNvPr id="29" name="Elemento grafico 28">
            <a:extLst>
              <a:ext uri="{FF2B5EF4-FFF2-40B4-BE49-F238E27FC236}">
                <a16:creationId xmlns:a16="http://schemas.microsoft.com/office/drawing/2014/main" id="{3063C244-0FA3-4795-A997-D698558562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06273" y="3959232"/>
            <a:ext cx="422422" cy="772635"/>
          </a:xfrm>
          <a:prstGeom prst="rect">
            <a:avLst/>
          </a:prstGeom>
        </p:spPr>
      </p:pic>
      <p:pic>
        <p:nvPicPr>
          <p:cNvPr id="30" name="Elemento grafico 29">
            <a:extLst>
              <a:ext uri="{FF2B5EF4-FFF2-40B4-BE49-F238E27FC236}">
                <a16:creationId xmlns:a16="http://schemas.microsoft.com/office/drawing/2014/main" id="{6B49360D-E7ED-4EEE-B3B6-EF5A9978CE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06273" y="1967636"/>
            <a:ext cx="422422" cy="772635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01A525E6-C7FA-4820-A4BE-A131B3BAD98E}"/>
              </a:ext>
            </a:extLst>
          </p:cNvPr>
          <p:cNvSpPr txBox="1"/>
          <p:nvPr/>
        </p:nvSpPr>
        <p:spPr>
          <a:xfrm>
            <a:off x="4500637" y="158481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96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86B544-79D6-4CDF-A822-3B6BBAC651CD}"/>
              </a:ext>
            </a:extLst>
          </p:cNvPr>
          <p:cNvSpPr/>
          <p:nvPr/>
        </p:nvSpPr>
        <p:spPr>
          <a:xfrm>
            <a:off x="1130532" y="814647"/>
            <a:ext cx="1579418" cy="3990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Applications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BA702E-2AE1-4CCC-BCBE-1BFFA1824325}"/>
              </a:ext>
            </a:extLst>
          </p:cNvPr>
          <p:cNvSpPr/>
          <p:nvPr/>
        </p:nvSpPr>
        <p:spPr>
          <a:xfrm>
            <a:off x="1130531" y="1334193"/>
            <a:ext cx="1579418" cy="3990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05F51C-4FC3-4086-A8DE-D25B3F3C973F}"/>
              </a:ext>
            </a:extLst>
          </p:cNvPr>
          <p:cNvSpPr/>
          <p:nvPr/>
        </p:nvSpPr>
        <p:spPr>
          <a:xfrm>
            <a:off x="1130530" y="1853739"/>
            <a:ext cx="1579418" cy="3990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Runtime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ACBFE2-E05A-46CA-A11A-E3F9DD5757ED}"/>
              </a:ext>
            </a:extLst>
          </p:cNvPr>
          <p:cNvSpPr/>
          <p:nvPr/>
        </p:nvSpPr>
        <p:spPr>
          <a:xfrm>
            <a:off x="1130530" y="2892831"/>
            <a:ext cx="1579418" cy="3990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Virtualization</a:t>
            </a:r>
            <a:endParaRPr lang="it-IT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56FEA2-F73A-477E-BD97-E76E6EA48095}"/>
              </a:ext>
            </a:extLst>
          </p:cNvPr>
          <p:cNvSpPr/>
          <p:nvPr/>
        </p:nvSpPr>
        <p:spPr>
          <a:xfrm>
            <a:off x="1130530" y="3412377"/>
            <a:ext cx="1579418" cy="3990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Servers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577F0D-D1F0-4A7C-AC9B-133C25CA21C5}"/>
              </a:ext>
            </a:extLst>
          </p:cNvPr>
          <p:cNvSpPr/>
          <p:nvPr/>
        </p:nvSpPr>
        <p:spPr>
          <a:xfrm>
            <a:off x="1130529" y="3931923"/>
            <a:ext cx="1579418" cy="3990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Storage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4FA9C2-1DFB-4883-A90C-E855033FA751}"/>
              </a:ext>
            </a:extLst>
          </p:cNvPr>
          <p:cNvSpPr/>
          <p:nvPr/>
        </p:nvSpPr>
        <p:spPr>
          <a:xfrm>
            <a:off x="1130528" y="4451468"/>
            <a:ext cx="1579418" cy="3990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Networking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32C28E-4849-4FBA-9039-781260022681}"/>
              </a:ext>
            </a:extLst>
          </p:cNvPr>
          <p:cNvSpPr/>
          <p:nvPr/>
        </p:nvSpPr>
        <p:spPr>
          <a:xfrm>
            <a:off x="3228111" y="814647"/>
            <a:ext cx="1579418" cy="3990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Applications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F9AF68-7B9C-4A83-B999-C011D22F7884}"/>
              </a:ext>
            </a:extLst>
          </p:cNvPr>
          <p:cNvSpPr/>
          <p:nvPr/>
        </p:nvSpPr>
        <p:spPr>
          <a:xfrm>
            <a:off x="3228110" y="1334193"/>
            <a:ext cx="1579418" cy="3990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F6C8AC-4D84-4406-96A8-BCDEFF14DF59}"/>
              </a:ext>
            </a:extLst>
          </p:cNvPr>
          <p:cNvSpPr/>
          <p:nvPr/>
        </p:nvSpPr>
        <p:spPr>
          <a:xfrm>
            <a:off x="3228109" y="1853739"/>
            <a:ext cx="1579418" cy="3990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Runtime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459A98-FF3C-49E4-82B6-500F05DFB933}"/>
              </a:ext>
            </a:extLst>
          </p:cNvPr>
          <p:cNvSpPr/>
          <p:nvPr/>
        </p:nvSpPr>
        <p:spPr>
          <a:xfrm>
            <a:off x="3228109" y="2892831"/>
            <a:ext cx="1579418" cy="3990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Virtualization</a:t>
            </a:r>
            <a:endParaRPr lang="it-IT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A5EF37-35F1-4751-8DF9-9A238A3A9358}"/>
              </a:ext>
            </a:extLst>
          </p:cNvPr>
          <p:cNvSpPr/>
          <p:nvPr/>
        </p:nvSpPr>
        <p:spPr>
          <a:xfrm>
            <a:off x="3228109" y="3412377"/>
            <a:ext cx="1579418" cy="3990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Servers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AD6E2B-9882-4C83-B9DA-0FFF2F358D5E}"/>
              </a:ext>
            </a:extLst>
          </p:cNvPr>
          <p:cNvSpPr/>
          <p:nvPr/>
        </p:nvSpPr>
        <p:spPr>
          <a:xfrm>
            <a:off x="3228108" y="3931923"/>
            <a:ext cx="1579418" cy="3990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Storage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4B68E3-CE98-43A4-9F50-4386A0156F81}"/>
              </a:ext>
            </a:extLst>
          </p:cNvPr>
          <p:cNvSpPr/>
          <p:nvPr/>
        </p:nvSpPr>
        <p:spPr>
          <a:xfrm>
            <a:off x="3228107" y="4451468"/>
            <a:ext cx="1579418" cy="3990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Networking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4BD881-91E7-4246-A2BC-D0CFC216851E}"/>
              </a:ext>
            </a:extLst>
          </p:cNvPr>
          <p:cNvSpPr/>
          <p:nvPr/>
        </p:nvSpPr>
        <p:spPr>
          <a:xfrm>
            <a:off x="5325690" y="814647"/>
            <a:ext cx="1579418" cy="3990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Applications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70CA32-9427-4641-9FF8-C05F5B8AB8CB}"/>
              </a:ext>
            </a:extLst>
          </p:cNvPr>
          <p:cNvSpPr/>
          <p:nvPr/>
        </p:nvSpPr>
        <p:spPr>
          <a:xfrm>
            <a:off x="5325689" y="1334193"/>
            <a:ext cx="1579418" cy="3990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Data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2214AA-CFC1-45C4-9AF4-1F1853419B57}"/>
              </a:ext>
            </a:extLst>
          </p:cNvPr>
          <p:cNvSpPr/>
          <p:nvPr/>
        </p:nvSpPr>
        <p:spPr>
          <a:xfrm>
            <a:off x="5325688" y="1853739"/>
            <a:ext cx="1579418" cy="3990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Runtime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D3BF39-CDB4-42AE-9B39-F569EC7B1DFE}"/>
              </a:ext>
            </a:extLst>
          </p:cNvPr>
          <p:cNvSpPr/>
          <p:nvPr/>
        </p:nvSpPr>
        <p:spPr>
          <a:xfrm>
            <a:off x="5325688" y="2892831"/>
            <a:ext cx="1579418" cy="3990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Virtualization</a:t>
            </a:r>
            <a:endParaRPr lang="it-IT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D0FBF7-912C-4369-A36B-C75D1D9C1013}"/>
              </a:ext>
            </a:extLst>
          </p:cNvPr>
          <p:cNvSpPr/>
          <p:nvPr/>
        </p:nvSpPr>
        <p:spPr>
          <a:xfrm>
            <a:off x="5325688" y="3412377"/>
            <a:ext cx="1579418" cy="3990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Servers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DD92B4-2256-4198-ABAB-E55BDBAD375D}"/>
              </a:ext>
            </a:extLst>
          </p:cNvPr>
          <p:cNvSpPr/>
          <p:nvPr/>
        </p:nvSpPr>
        <p:spPr>
          <a:xfrm>
            <a:off x="5325687" y="3931923"/>
            <a:ext cx="1579418" cy="3990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Storage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A461B4-AF7F-4F67-9F54-8EC8E95067B9}"/>
              </a:ext>
            </a:extLst>
          </p:cNvPr>
          <p:cNvSpPr/>
          <p:nvPr/>
        </p:nvSpPr>
        <p:spPr>
          <a:xfrm>
            <a:off x="5325686" y="4451468"/>
            <a:ext cx="1579418" cy="3990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Networking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8AE20B0-F474-42F7-BF36-99F1BB6583C7}"/>
              </a:ext>
            </a:extLst>
          </p:cNvPr>
          <p:cNvSpPr/>
          <p:nvPr/>
        </p:nvSpPr>
        <p:spPr>
          <a:xfrm>
            <a:off x="7470373" y="814647"/>
            <a:ext cx="1579418" cy="3990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>
                <a:latin typeface="Verdana" panose="020B0604030504040204" pitchFamily="34" charset="0"/>
                <a:ea typeface="Verdana" panose="020B0604030504040204" pitchFamily="34" charset="0"/>
              </a:rPr>
              <a:t>Applications</a:t>
            </a:r>
            <a:endParaRPr lang="it-IT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0A90E42-05CB-4433-A328-F17965640630}"/>
              </a:ext>
            </a:extLst>
          </p:cNvPr>
          <p:cNvSpPr/>
          <p:nvPr/>
        </p:nvSpPr>
        <p:spPr>
          <a:xfrm>
            <a:off x="7470372" y="1334193"/>
            <a:ext cx="1579418" cy="3990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Data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DFC4AD-A007-4097-9FAC-C8541A3CCF0D}"/>
              </a:ext>
            </a:extLst>
          </p:cNvPr>
          <p:cNvSpPr/>
          <p:nvPr/>
        </p:nvSpPr>
        <p:spPr>
          <a:xfrm>
            <a:off x="7470371" y="1853739"/>
            <a:ext cx="1579418" cy="3990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Runtime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FCDEC3-4F43-46E5-8E06-6DC0B12602F8}"/>
              </a:ext>
            </a:extLst>
          </p:cNvPr>
          <p:cNvSpPr/>
          <p:nvPr/>
        </p:nvSpPr>
        <p:spPr>
          <a:xfrm>
            <a:off x="7470371" y="2892831"/>
            <a:ext cx="1579418" cy="3990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Virtualization</a:t>
            </a:r>
            <a:endParaRPr lang="it-IT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91947E0-340F-4BCF-9A89-1B16F4CB9A2D}"/>
              </a:ext>
            </a:extLst>
          </p:cNvPr>
          <p:cNvSpPr/>
          <p:nvPr/>
        </p:nvSpPr>
        <p:spPr>
          <a:xfrm>
            <a:off x="7470371" y="3412377"/>
            <a:ext cx="1579418" cy="3990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Servers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80DD52F-2D03-40BB-8A94-A8FD35961A77}"/>
              </a:ext>
            </a:extLst>
          </p:cNvPr>
          <p:cNvSpPr/>
          <p:nvPr/>
        </p:nvSpPr>
        <p:spPr>
          <a:xfrm>
            <a:off x="7470370" y="3931923"/>
            <a:ext cx="1579418" cy="3990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Storage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69F887-7621-43A2-9906-5B7200A8D0D4}"/>
              </a:ext>
            </a:extLst>
          </p:cNvPr>
          <p:cNvSpPr/>
          <p:nvPr/>
        </p:nvSpPr>
        <p:spPr>
          <a:xfrm>
            <a:off x="7470369" y="4451468"/>
            <a:ext cx="1579418" cy="3990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Networking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AAC0671-AC07-4AA4-AA30-B796BAAD4F63}"/>
              </a:ext>
            </a:extLst>
          </p:cNvPr>
          <p:cNvSpPr/>
          <p:nvPr/>
        </p:nvSpPr>
        <p:spPr>
          <a:xfrm>
            <a:off x="1124984" y="2373284"/>
            <a:ext cx="1579418" cy="3990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OS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E51004-6B79-49DE-9204-597343CA7CC4}"/>
              </a:ext>
            </a:extLst>
          </p:cNvPr>
          <p:cNvSpPr/>
          <p:nvPr/>
        </p:nvSpPr>
        <p:spPr>
          <a:xfrm>
            <a:off x="3222563" y="2373284"/>
            <a:ext cx="1579418" cy="3990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OS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E074D66-DFAE-4884-9F75-AD339EC9CAB5}"/>
              </a:ext>
            </a:extLst>
          </p:cNvPr>
          <p:cNvSpPr/>
          <p:nvPr/>
        </p:nvSpPr>
        <p:spPr>
          <a:xfrm>
            <a:off x="5320142" y="2373284"/>
            <a:ext cx="1579418" cy="3990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OS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7B4BF36-2C47-4095-9F85-7CE0C8B54173}"/>
              </a:ext>
            </a:extLst>
          </p:cNvPr>
          <p:cNvSpPr/>
          <p:nvPr/>
        </p:nvSpPr>
        <p:spPr>
          <a:xfrm>
            <a:off x="7464825" y="2373284"/>
            <a:ext cx="1579418" cy="3990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OS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9264EF4-979B-4047-8088-0735C5C68E3B}"/>
              </a:ext>
            </a:extLst>
          </p:cNvPr>
          <p:cNvSpPr/>
          <p:nvPr/>
        </p:nvSpPr>
        <p:spPr>
          <a:xfrm>
            <a:off x="9482054" y="814647"/>
            <a:ext cx="1579418" cy="3990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Applications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5376F75-A537-449D-8E95-0E3976B152D1}"/>
              </a:ext>
            </a:extLst>
          </p:cNvPr>
          <p:cNvSpPr/>
          <p:nvPr/>
        </p:nvSpPr>
        <p:spPr>
          <a:xfrm>
            <a:off x="9482053" y="1334193"/>
            <a:ext cx="1579418" cy="3990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Data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18A378A-FA38-4E25-B852-F817DC97647D}"/>
              </a:ext>
            </a:extLst>
          </p:cNvPr>
          <p:cNvSpPr/>
          <p:nvPr/>
        </p:nvSpPr>
        <p:spPr>
          <a:xfrm>
            <a:off x="9482052" y="1853739"/>
            <a:ext cx="1579418" cy="3990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Runtime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F4CD566-63F0-4871-B1A7-D1E444C3895F}"/>
              </a:ext>
            </a:extLst>
          </p:cNvPr>
          <p:cNvSpPr/>
          <p:nvPr/>
        </p:nvSpPr>
        <p:spPr>
          <a:xfrm>
            <a:off x="9482052" y="2892831"/>
            <a:ext cx="1579418" cy="3990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Virtualization</a:t>
            </a:r>
            <a:endParaRPr lang="it-IT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A90813F-8FA9-437F-AA2C-E059F120707C}"/>
              </a:ext>
            </a:extLst>
          </p:cNvPr>
          <p:cNvSpPr/>
          <p:nvPr/>
        </p:nvSpPr>
        <p:spPr>
          <a:xfrm>
            <a:off x="9482052" y="3412377"/>
            <a:ext cx="1579418" cy="3990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Servers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8A4B6D1-4870-4F0F-BB02-63A9BA630629}"/>
              </a:ext>
            </a:extLst>
          </p:cNvPr>
          <p:cNvSpPr/>
          <p:nvPr/>
        </p:nvSpPr>
        <p:spPr>
          <a:xfrm>
            <a:off x="9482051" y="3931923"/>
            <a:ext cx="1579418" cy="3990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Storage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B4AF771-EEB1-420A-8804-318B3F6844FA}"/>
              </a:ext>
            </a:extLst>
          </p:cNvPr>
          <p:cNvSpPr/>
          <p:nvPr/>
        </p:nvSpPr>
        <p:spPr>
          <a:xfrm>
            <a:off x="9482050" y="4451468"/>
            <a:ext cx="1579418" cy="3990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Networking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B466234-A067-40DE-9DCF-02FEDFD9F81B}"/>
              </a:ext>
            </a:extLst>
          </p:cNvPr>
          <p:cNvSpPr/>
          <p:nvPr/>
        </p:nvSpPr>
        <p:spPr>
          <a:xfrm>
            <a:off x="9476506" y="2373284"/>
            <a:ext cx="1579418" cy="3990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OS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501A018-3309-4AFC-85E6-C00482C6A822}"/>
              </a:ext>
            </a:extLst>
          </p:cNvPr>
          <p:cNvCxnSpPr/>
          <p:nvPr/>
        </p:nvCxnSpPr>
        <p:spPr>
          <a:xfrm flipH="1">
            <a:off x="829310" y="1047404"/>
            <a:ext cx="22444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ACFFC13-A43D-4AEC-915E-CF5351888AE1}"/>
              </a:ext>
            </a:extLst>
          </p:cNvPr>
          <p:cNvCxnSpPr/>
          <p:nvPr/>
        </p:nvCxnSpPr>
        <p:spPr>
          <a:xfrm flipH="1">
            <a:off x="819785" y="4741026"/>
            <a:ext cx="22444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EEF0CF5-E4AB-4204-B5F5-237240B35572}"/>
              </a:ext>
            </a:extLst>
          </p:cNvPr>
          <p:cNvCxnSpPr>
            <a:cxnSpLocks/>
          </p:cNvCxnSpPr>
          <p:nvPr/>
        </p:nvCxnSpPr>
        <p:spPr>
          <a:xfrm flipV="1">
            <a:off x="822960" y="1047404"/>
            <a:ext cx="9693" cy="369362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E9F853C-1453-42BA-BB6C-24E73E22D2AA}"/>
              </a:ext>
            </a:extLst>
          </p:cNvPr>
          <p:cNvSpPr txBox="1"/>
          <p:nvPr/>
        </p:nvSpPr>
        <p:spPr>
          <a:xfrm rot="16200000">
            <a:off x="177765" y="2780819"/>
            <a:ext cx="1135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You</a:t>
            </a:r>
            <a:r>
              <a:rPr lang="it-IT" sz="1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manage</a:t>
            </a:r>
            <a:endParaRPr lang="it-IT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15698AA-339E-4BA0-86D2-D420E2D2B00D}"/>
              </a:ext>
            </a:extLst>
          </p:cNvPr>
          <p:cNvCxnSpPr/>
          <p:nvPr/>
        </p:nvCxnSpPr>
        <p:spPr>
          <a:xfrm flipH="1">
            <a:off x="2985726" y="1046020"/>
            <a:ext cx="22444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631D48A-BB2A-4BD4-9720-786A91798A6B}"/>
              </a:ext>
            </a:extLst>
          </p:cNvPr>
          <p:cNvCxnSpPr/>
          <p:nvPr/>
        </p:nvCxnSpPr>
        <p:spPr>
          <a:xfrm flipH="1">
            <a:off x="2976201" y="2594963"/>
            <a:ext cx="22444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3DB64DF-8897-4F90-A279-CEF38BA2DC80}"/>
              </a:ext>
            </a:extLst>
          </p:cNvPr>
          <p:cNvCxnSpPr>
            <a:cxnSpLocks/>
          </p:cNvCxnSpPr>
          <p:nvPr/>
        </p:nvCxnSpPr>
        <p:spPr>
          <a:xfrm flipV="1">
            <a:off x="2985004" y="1046020"/>
            <a:ext cx="4065" cy="154894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2BF724F-D382-4CDA-8F6D-85F020E2A478}"/>
              </a:ext>
            </a:extLst>
          </p:cNvPr>
          <p:cNvSpPr txBox="1"/>
          <p:nvPr/>
        </p:nvSpPr>
        <p:spPr>
          <a:xfrm rot="16200000">
            <a:off x="2334181" y="1707090"/>
            <a:ext cx="1135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You</a:t>
            </a:r>
            <a:r>
              <a:rPr lang="it-IT" sz="1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manage</a:t>
            </a:r>
            <a:endParaRPr lang="it-IT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D7D1216-DA14-45C0-A6E1-BF157A14B3FF}"/>
              </a:ext>
            </a:extLst>
          </p:cNvPr>
          <p:cNvCxnSpPr/>
          <p:nvPr/>
        </p:nvCxnSpPr>
        <p:spPr>
          <a:xfrm flipH="1">
            <a:off x="5066680" y="958732"/>
            <a:ext cx="22444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EA8615A-0914-45D1-B21D-A2E6DF553FEE}"/>
              </a:ext>
            </a:extLst>
          </p:cNvPr>
          <p:cNvCxnSpPr/>
          <p:nvPr/>
        </p:nvCxnSpPr>
        <p:spPr>
          <a:xfrm flipH="1">
            <a:off x="5057155" y="1551714"/>
            <a:ext cx="22444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D5950F5-3C8E-4C91-A720-0C038133A969}"/>
              </a:ext>
            </a:extLst>
          </p:cNvPr>
          <p:cNvCxnSpPr>
            <a:cxnSpLocks/>
          </p:cNvCxnSpPr>
          <p:nvPr/>
        </p:nvCxnSpPr>
        <p:spPr>
          <a:xfrm flipV="1">
            <a:off x="5070023" y="958733"/>
            <a:ext cx="0" cy="59298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16CAF6F5-7E59-44D6-A772-97B03E5E49EC}"/>
              </a:ext>
            </a:extLst>
          </p:cNvPr>
          <p:cNvSpPr txBox="1"/>
          <p:nvPr/>
        </p:nvSpPr>
        <p:spPr>
          <a:xfrm rot="16200000">
            <a:off x="4415135" y="1148425"/>
            <a:ext cx="1135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You</a:t>
            </a:r>
            <a:r>
              <a:rPr lang="it-IT" sz="1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manage</a:t>
            </a:r>
            <a:endParaRPr lang="it-IT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C416C75-619E-4FD6-91AF-8CDE446169C1}"/>
              </a:ext>
            </a:extLst>
          </p:cNvPr>
          <p:cNvCxnSpPr/>
          <p:nvPr/>
        </p:nvCxnSpPr>
        <p:spPr>
          <a:xfrm flipH="1">
            <a:off x="7198805" y="1002746"/>
            <a:ext cx="22444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EE8D8D8-9EED-40CD-AE47-27AAABF98C28}"/>
              </a:ext>
            </a:extLst>
          </p:cNvPr>
          <p:cNvSpPr txBox="1"/>
          <p:nvPr/>
        </p:nvSpPr>
        <p:spPr>
          <a:xfrm rot="16200000">
            <a:off x="6542043" y="1148425"/>
            <a:ext cx="1135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You</a:t>
            </a:r>
            <a:r>
              <a:rPr lang="it-IT" sz="1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manage</a:t>
            </a:r>
            <a:endParaRPr lang="it-IT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0132F02-31F3-4DAE-8971-5A4889FD15B6}"/>
              </a:ext>
            </a:extLst>
          </p:cNvPr>
          <p:cNvSpPr txBox="1"/>
          <p:nvPr/>
        </p:nvSpPr>
        <p:spPr>
          <a:xfrm>
            <a:off x="1330507" y="555611"/>
            <a:ext cx="11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latin typeface="Verdana" panose="020B0604030504040204" pitchFamily="34" charset="0"/>
                <a:ea typeface="Verdana" panose="020B0604030504040204" pitchFamily="34" charset="0"/>
              </a:rPr>
              <a:t>On </a:t>
            </a:r>
            <a:r>
              <a:rPr lang="it-IT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premises</a:t>
            </a:r>
            <a:endParaRPr lang="it-IT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A3F8C04-6250-4004-80AE-2FFFB9319858}"/>
              </a:ext>
            </a:extLst>
          </p:cNvPr>
          <p:cNvSpPr txBox="1"/>
          <p:nvPr/>
        </p:nvSpPr>
        <p:spPr>
          <a:xfrm>
            <a:off x="3767539" y="555611"/>
            <a:ext cx="540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latin typeface="Verdana" panose="020B0604030504040204" pitchFamily="34" charset="0"/>
                <a:ea typeface="Verdana" panose="020B0604030504040204" pitchFamily="34" charset="0"/>
              </a:rPr>
              <a:t>IaaS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96E46D5-3B27-4C0F-8D6A-1C4760427D7C}"/>
              </a:ext>
            </a:extLst>
          </p:cNvPr>
          <p:cNvSpPr txBox="1"/>
          <p:nvPr/>
        </p:nvSpPr>
        <p:spPr>
          <a:xfrm>
            <a:off x="5789706" y="555611"/>
            <a:ext cx="565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latin typeface="Verdana" panose="020B0604030504040204" pitchFamily="34" charset="0"/>
                <a:ea typeface="Verdana" panose="020B0604030504040204" pitchFamily="34" charset="0"/>
              </a:rPr>
              <a:t>PaaS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C6FC7F2-90F7-4840-9538-A1277A03DF1F}"/>
              </a:ext>
            </a:extLst>
          </p:cNvPr>
          <p:cNvSpPr txBox="1"/>
          <p:nvPr/>
        </p:nvSpPr>
        <p:spPr>
          <a:xfrm>
            <a:off x="7953155" y="555611"/>
            <a:ext cx="565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FaaS</a:t>
            </a:r>
            <a:endParaRPr lang="it-IT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A712D6A-7D65-488A-A32C-419FF7505FE7}"/>
              </a:ext>
            </a:extLst>
          </p:cNvPr>
          <p:cNvSpPr txBox="1"/>
          <p:nvPr/>
        </p:nvSpPr>
        <p:spPr>
          <a:xfrm>
            <a:off x="9980405" y="555611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latin typeface="Verdana" panose="020B0604030504040204" pitchFamily="34" charset="0"/>
                <a:ea typeface="Verdana" panose="020B0604030504040204" pitchFamily="34" charset="0"/>
              </a:rPr>
              <a:t>SaaS</a:t>
            </a:r>
          </a:p>
        </p:txBody>
      </p:sp>
    </p:spTree>
    <p:extLst>
      <p:ext uri="{BB962C8B-B14F-4D97-AF65-F5344CB8AC3E}">
        <p14:creationId xmlns:p14="http://schemas.microsoft.com/office/powerpoint/2010/main" val="1564946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igura a mano libera: forma 17">
            <a:extLst>
              <a:ext uri="{FF2B5EF4-FFF2-40B4-BE49-F238E27FC236}">
                <a16:creationId xmlns:a16="http://schemas.microsoft.com/office/drawing/2014/main" id="{DFC4CB3E-26C2-466F-93F1-9CD044DAD8F3}"/>
              </a:ext>
            </a:extLst>
          </p:cNvPr>
          <p:cNvSpPr/>
          <p:nvPr/>
        </p:nvSpPr>
        <p:spPr>
          <a:xfrm>
            <a:off x="809883" y="2202205"/>
            <a:ext cx="4133850" cy="3171824"/>
          </a:xfrm>
          <a:custGeom>
            <a:avLst/>
            <a:gdLst>
              <a:gd name="connsiteX0" fmla="*/ -595 w 4133850"/>
              <a:gd name="connsiteY0" fmla="*/ 3171737 h 3171824"/>
              <a:gd name="connsiteX1" fmla="*/ 2066330 w 4133850"/>
              <a:gd name="connsiteY1" fmla="*/ -87 h 3171824"/>
              <a:gd name="connsiteX2" fmla="*/ 4133255 w 4133850"/>
              <a:gd name="connsiteY2" fmla="*/ 3171737 h 3171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3850" h="3171824">
                <a:moveTo>
                  <a:pt x="-595" y="3171737"/>
                </a:moveTo>
                <a:lnTo>
                  <a:pt x="2066330" y="-87"/>
                </a:lnTo>
                <a:lnTo>
                  <a:pt x="4133255" y="3171737"/>
                </a:lnTo>
                <a:close/>
              </a:path>
            </a:pathLst>
          </a:custGeom>
          <a:noFill/>
          <a:ln w="6350" cap="flat">
            <a:solidFill>
              <a:srgbClr val="000000"/>
            </a:solidFill>
            <a:prstDash val="solid"/>
            <a:miter/>
          </a:ln>
        </p:spPr>
        <p:txBody>
          <a:bodyPr lIns="0" tIns="0" rIns="0" bIns="0" rtlCol="0" anchor="ctr">
            <a:normAutofit/>
          </a:bodyPr>
          <a:lstStyle/>
          <a:p>
            <a:endParaRPr lang="en-US" sz="14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Figura a mano libera: forma 18">
            <a:extLst>
              <a:ext uri="{FF2B5EF4-FFF2-40B4-BE49-F238E27FC236}">
                <a16:creationId xmlns:a16="http://schemas.microsoft.com/office/drawing/2014/main" id="{7109AAB6-282F-406C-A998-D8135615B0D6}"/>
              </a:ext>
            </a:extLst>
          </p:cNvPr>
          <p:cNvSpPr/>
          <p:nvPr/>
        </p:nvSpPr>
        <p:spPr>
          <a:xfrm>
            <a:off x="2381508" y="2964204"/>
            <a:ext cx="993962" cy="9525"/>
          </a:xfrm>
          <a:custGeom>
            <a:avLst/>
            <a:gdLst>
              <a:gd name="connsiteX0" fmla="*/ -595 w 993962"/>
              <a:gd name="connsiteY0" fmla="*/ -87 h 9525"/>
              <a:gd name="connsiteX1" fmla="*/ 993368 w 993962"/>
              <a:gd name="connsiteY1" fmla="*/ -8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93962" h="9525">
                <a:moveTo>
                  <a:pt x="-595" y="-87"/>
                </a:moveTo>
                <a:lnTo>
                  <a:pt x="993368" y="-87"/>
                </a:lnTo>
              </a:path>
            </a:pathLst>
          </a:custGeom>
          <a:noFill/>
          <a:ln w="6350" cap="flat">
            <a:solidFill>
              <a:srgbClr val="000000"/>
            </a:solidFill>
            <a:prstDash val="solid"/>
            <a:miter/>
          </a:ln>
        </p:spPr>
        <p:txBody>
          <a:bodyPr lIns="0" tIns="0" rIns="0" bIns="0" rtlCol="0" anchor="ctr">
            <a:normAutofit fontScale="25000" lnSpcReduction="20000"/>
          </a:bodyPr>
          <a:lstStyle/>
          <a:p>
            <a:endParaRPr lang="en-US" sz="14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Figura a mano libera: forma 19">
            <a:extLst>
              <a:ext uri="{FF2B5EF4-FFF2-40B4-BE49-F238E27FC236}">
                <a16:creationId xmlns:a16="http://schemas.microsoft.com/office/drawing/2014/main" id="{374A912B-A5A2-45DA-9F1E-DD5082BDCEDB}"/>
              </a:ext>
            </a:extLst>
          </p:cNvPr>
          <p:cNvSpPr/>
          <p:nvPr/>
        </p:nvSpPr>
        <p:spPr>
          <a:xfrm>
            <a:off x="1990983" y="3573804"/>
            <a:ext cx="1782765" cy="9525"/>
          </a:xfrm>
          <a:custGeom>
            <a:avLst/>
            <a:gdLst>
              <a:gd name="connsiteX0" fmla="*/ -595 w 1782765"/>
              <a:gd name="connsiteY0" fmla="*/ -87 h 9525"/>
              <a:gd name="connsiteX1" fmla="*/ 1782171 w 1782765"/>
              <a:gd name="connsiteY1" fmla="*/ -8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82765" h="9525">
                <a:moveTo>
                  <a:pt x="-595" y="-87"/>
                </a:moveTo>
                <a:lnTo>
                  <a:pt x="1782171" y="-87"/>
                </a:lnTo>
              </a:path>
            </a:pathLst>
          </a:custGeom>
          <a:noFill/>
          <a:ln w="6350" cap="flat">
            <a:solidFill>
              <a:srgbClr val="000000"/>
            </a:solidFill>
            <a:prstDash val="solid"/>
            <a:miter/>
          </a:ln>
        </p:spPr>
        <p:txBody>
          <a:bodyPr lIns="0" tIns="0" rIns="0" bIns="0" rtlCol="0" anchor="ctr">
            <a:normAutofit fontScale="25000" lnSpcReduction="20000"/>
          </a:bodyPr>
          <a:lstStyle/>
          <a:p>
            <a:endParaRPr lang="en-US" sz="14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Figura a mano libera: forma 20">
            <a:extLst>
              <a:ext uri="{FF2B5EF4-FFF2-40B4-BE49-F238E27FC236}">
                <a16:creationId xmlns:a16="http://schemas.microsoft.com/office/drawing/2014/main" id="{CD06CAAB-FB78-4A0F-A5DC-B1E14D116863}"/>
              </a:ext>
            </a:extLst>
          </p:cNvPr>
          <p:cNvSpPr/>
          <p:nvPr/>
        </p:nvSpPr>
        <p:spPr>
          <a:xfrm>
            <a:off x="1590933" y="4173879"/>
            <a:ext cx="2570159" cy="9525"/>
          </a:xfrm>
          <a:custGeom>
            <a:avLst/>
            <a:gdLst>
              <a:gd name="connsiteX0" fmla="*/ -595 w 2570159"/>
              <a:gd name="connsiteY0" fmla="*/ -87 h 9525"/>
              <a:gd name="connsiteX1" fmla="*/ 2569565 w 2570159"/>
              <a:gd name="connsiteY1" fmla="*/ -8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0159" h="9525">
                <a:moveTo>
                  <a:pt x="-595" y="-87"/>
                </a:moveTo>
                <a:lnTo>
                  <a:pt x="2569565" y="-87"/>
                </a:lnTo>
              </a:path>
            </a:pathLst>
          </a:custGeom>
          <a:noFill/>
          <a:ln w="6350" cap="flat">
            <a:solidFill>
              <a:srgbClr val="000000"/>
            </a:solidFill>
            <a:prstDash val="solid"/>
            <a:miter/>
          </a:ln>
        </p:spPr>
        <p:txBody>
          <a:bodyPr lIns="0" tIns="0" rIns="0" bIns="0" rtlCol="0" anchor="ctr">
            <a:normAutofit fontScale="25000" lnSpcReduction="20000"/>
          </a:bodyPr>
          <a:lstStyle/>
          <a:p>
            <a:endParaRPr lang="en-US" sz="14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Figura a mano libera: forma 21">
            <a:extLst>
              <a:ext uri="{FF2B5EF4-FFF2-40B4-BE49-F238E27FC236}">
                <a16:creationId xmlns:a16="http://schemas.microsoft.com/office/drawing/2014/main" id="{1B69D87F-9257-470C-BA1C-EBA7A1AB4CBB}"/>
              </a:ext>
            </a:extLst>
          </p:cNvPr>
          <p:cNvSpPr/>
          <p:nvPr/>
        </p:nvSpPr>
        <p:spPr>
          <a:xfrm>
            <a:off x="1200408" y="4773954"/>
            <a:ext cx="3354914" cy="9525"/>
          </a:xfrm>
          <a:custGeom>
            <a:avLst/>
            <a:gdLst>
              <a:gd name="connsiteX0" fmla="*/ -595 w 3354914"/>
              <a:gd name="connsiteY0" fmla="*/ -87 h 9525"/>
              <a:gd name="connsiteX1" fmla="*/ 3354320 w 3354914"/>
              <a:gd name="connsiteY1" fmla="*/ -8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54914" h="9525">
                <a:moveTo>
                  <a:pt x="-595" y="-87"/>
                </a:moveTo>
                <a:lnTo>
                  <a:pt x="3354320" y="-87"/>
                </a:lnTo>
              </a:path>
            </a:pathLst>
          </a:custGeom>
          <a:noFill/>
          <a:ln w="6350" cap="flat">
            <a:solidFill>
              <a:srgbClr val="000000"/>
            </a:solidFill>
            <a:prstDash val="solid"/>
            <a:miter/>
          </a:ln>
        </p:spPr>
        <p:txBody>
          <a:bodyPr lIns="0" tIns="0" rIns="0" bIns="0" rtlCol="0" anchor="ctr">
            <a:normAutofit fontScale="25000" lnSpcReduction="20000"/>
          </a:bodyPr>
          <a:lstStyle/>
          <a:p>
            <a:endParaRPr lang="en-US" sz="14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CasellaDiTesto 22">
            <a:extLst>
              <a:ext uri="{FF2B5EF4-FFF2-40B4-BE49-F238E27FC236}">
                <a16:creationId xmlns:a16="http://schemas.microsoft.com/office/drawing/2014/main" id="{48095939-DC44-4233-BC51-5383D0619BBE}"/>
              </a:ext>
            </a:extLst>
          </p:cNvPr>
          <p:cNvSpPr txBox="1"/>
          <p:nvPr/>
        </p:nvSpPr>
        <p:spPr>
          <a:xfrm>
            <a:off x="2653779" y="4988438"/>
            <a:ext cx="464807" cy="215444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 algn="l"/>
            <a:r>
              <a:rPr lang="en-US" sz="14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rPr>
              <a:t>World</a:t>
            </a:r>
          </a:p>
        </p:txBody>
      </p:sp>
      <p:sp>
        <p:nvSpPr>
          <p:cNvPr id="11" name="CasellaDiTesto 23">
            <a:extLst>
              <a:ext uri="{FF2B5EF4-FFF2-40B4-BE49-F238E27FC236}">
                <a16:creationId xmlns:a16="http://schemas.microsoft.com/office/drawing/2014/main" id="{B96CAC31-6FFB-4BE6-AC57-F9BD5F1A75A4}"/>
              </a:ext>
            </a:extLst>
          </p:cNvPr>
          <p:cNvSpPr txBox="1"/>
          <p:nvPr/>
        </p:nvSpPr>
        <p:spPr>
          <a:xfrm>
            <a:off x="2697028" y="4370191"/>
            <a:ext cx="378309" cy="215444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r>
              <a:rPr lang="en-US" sz="14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rPr>
              <a:t>Data</a:t>
            </a:r>
            <a:endParaRPr lang="en-US" sz="14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  <a:sym typeface="Times New Roman"/>
              <a:rtl val="0"/>
            </a:endParaRPr>
          </a:p>
        </p:txBody>
      </p:sp>
      <p:sp>
        <p:nvSpPr>
          <p:cNvPr id="12" name="CasellaDiTesto 26">
            <a:extLst>
              <a:ext uri="{FF2B5EF4-FFF2-40B4-BE49-F238E27FC236}">
                <a16:creationId xmlns:a16="http://schemas.microsoft.com/office/drawing/2014/main" id="{040678B6-E253-4688-A2FF-A414B3EF8D3D}"/>
              </a:ext>
            </a:extLst>
          </p:cNvPr>
          <p:cNvSpPr txBox="1"/>
          <p:nvPr/>
        </p:nvSpPr>
        <p:spPr>
          <a:xfrm>
            <a:off x="2438944" y="3778763"/>
            <a:ext cx="894476" cy="215444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 algn="l"/>
            <a:r>
              <a:rPr lang="en-US" sz="14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rPr>
              <a:t>Information</a:t>
            </a:r>
          </a:p>
        </p:txBody>
      </p:sp>
      <p:sp>
        <p:nvSpPr>
          <p:cNvPr id="13" name="CasellaDiTesto 27">
            <a:extLst>
              <a:ext uri="{FF2B5EF4-FFF2-40B4-BE49-F238E27FC236}">
                <a16:creationId xmlns:a16="http://schemas.microsoft.com/office/drawing/2014/main" id="{D80B3EDD-BD22-4E45-98B6-AFD9E3292F24}"/>
              </a:ext>
            </a:extLst>
          </p:cNvPr>
          <p:cNvSpPr txBox="1"/>
          <p:nvPr/>
        </p:nvSpPr>
        <p:spPr>
          <a:xfrm>
            <a:off x="2442952" y="3147224"/>
            <a:ext cx="886461" cy="215444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 algn="l"/>
            <a:r>
              <a:rPr lang="en-US" sz="14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rPr>
              <a:t>Knowledge</a:t>
            </a:r>
          </a:p>
        </p:txBody>
      </p:sp>
      <p:sp>
        <p:nvSpPr>
          <p:cNvPr id="14" name="CasellaDiTesto 28">
            <a:extLst>
              <a:ext uri="{FF2B5EF4-FFF2-40B4-BE49-F238E27FC236}">
                <a16:creationId xmlns:a16="http://schemas.microsoft.com/office/drawing/2014/main" id="{7974B315-CF12-4E35-B8C6-17602916EFE4}"/>
              </a:ext>
            </a:extLst>
          </p:cNvPr>
          <p:cNvSpPr txBox="1"/>
          <p:nvPr/>
        </p:nvSpPr>
        <p:spPr>
          <a:xfrm>
            <a:off x="5085333" y="3183391"/>
            <a:ext cx="2875820" cy="215444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l"/>
            <a:r>
              <a:rPr lang="en-US" sz="14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rPr>
              <a:t>Data Mining, Machine Learning</a:t>
            </a:r>
          </a:p>
        </p:txBody>
      </p:sp>
      <p:sp>
        <p:nvSpPr>
          <p:cNvPr id="15" name="CasellaDiTesto 29">
            <a:extLst>
              <a:ext uri="{FF2B5EF4-FFF2-40B4-BE49-F238E27FC236}">
                <a16:creationId xmlns:a16="http://schemas.microsoft.com/office/drawing/2014/main" id="{3114378E-F7B9-4011-8765-C5314D0AE4F4}"/>
              </a:ext>
            </a:extLst>
          </p:cNvPr>
          <p:cNvSpPr txBox="1"/>
          <p:nvPr/>
        </p:nvSpPr>
        <p:spPr>
          <a:xfrm>
            <a:off x="2562376" y="2600549"/>
            <a:ext cx="647613" cy="215444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 algn="l"/>
            <a:r>
              <a:rPr lang="en-US" sz="14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rPr>
              <a:t>Wisdom</a:t>
            </a:r>
          </a:p>
        </p:txBody>
      </p:sp>
      <p:cxnSp>
        <p:nvCxnSpPr>
          <p:cNvPr id="23" name="Connettore 2 6">
            <a:extLst>
              <a:ext uri="{FF2B5EF4-FFF2-40B4-BE49-F238E27FC236}">
                <a16:creationId xmlns:a16="http://schemas.microsoft.com/office/drawing/2014/main" id="{17987CB5-8F78-4A08-88A7-78B9CBEA3936}"/>
              </a:ext>
            </a:extLst>
          </p:cNvPr>
          <p:cNvCxnSpPr>
            <a:cxnSpLocks/>
          </p:cNvCxnSpPr>
          <p:nvPr/>
        </p:nvCxnSpPr>
        <p:spPr>
          <a:xfrm flipV="1">
            <a:off x="4998782" y="2453167"/>
            <a:ext cx="0" cy="2647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CasellaDiTesto 38">
            <a:extLst>
              <a:ext uri="{FF2B5EF4-FFF2-40B4-BE49-F238E27FC236}">
                <a16:creationId xmlns:a16="http://schemas.microsoft.com/office/drawing/2014/main" id="{C98A7AE2-139E-4E1C-AD02-2063837ABD8C}"/>
              </a:ext>
            </a:extLst>
          </p:cNvPr>
          <p:cNvSpPr txBox="1"/>
          <p:nvPr/>
        </p:nvSpPr>
        <p:spPr>
          <a:xfrm rot="16200000">
            <a:off x="4319690" y="3647175"/>
            <a:ext cx="1100440" cy="257687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Data pipeline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0BFCDC-F1F5-4ACE-9469-AE8CEF361307}"/>
              </a:ext>
            </a:extLst>
          </p:cNvPr>
          <p:cNvSpPr txBox="1"/>
          <p:nvPr/>
        </p:nvSpPr>
        <p:spPr>
          <a:xfrm>
            <a:off x="5085333" y="3750574"/>
            <a:ext cx="2060830" cy="215445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rPr>
              <a:t>Data Warehouse, OLAP</a:t>
            </a:r>
            <a:endParaRPr lang="it-IT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5325AD-EDBC-4630-B789-0B5A8E2F4FEB}"/>
              </a:ext>
            </a:extLst>
          </p:cNvPr>
          <p:cNvSpPr txBox="1"/>
          <p:nvPr/>
        </p:nvSpPr>
        <p:spPr>
          <a:xfrm>
            <a:off x="5085333" y="4317758"/>
            <a:ext cx="2939312" cy="215444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r>
              <a:rPr lang="en-US" sz="14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rPr>
              <a:t>Operational data storage, OLTP</a:t>
            </a:r>
            <a:endParaRPr lang="it-IT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6B5A60C-5950-4EDA-8E09-2949A2B6FB11}"/>
              </a:ext>
            </a:extLst>
          </p:cNvPr>
          <p:cNvSpPr txBox="1"/>
          <p:nvPr/>
        </p:nvSpPr>
        <p:spPr>
          <a:xfrm>
            <a:off x="5085333" y="2638453"/>
            <a:ext cx="906285" cy="193199"/>
          </a:xfrm>
          <a:prstGeom prst="rect">
            <a:avLst/>
          </a:prstGeom>
          <a:noFill/>
        </p:spPr>
        <p:txBody>
          <a:bodyPr wrap="square" lIns="0" tIns="0" rIns="0" bIns="0">
            <a:normAutofit lnSpcReduction="10000"/>
          </a:bodyPr>
          <a:lstStyle/>
          <a:p>
            <a:pPr algn="l"/>
            <a:r>
              <a:rPr lang="en-US" sz="14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rPr>
              <a:t>Decisions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3599404-38D8-440E-9BD8-8A2EF179961A}"/>
              </a:ext>
            </a:extLst>
          </p:cNvPr>
          <p:cNvSpPr txBox="1"/>
          <p:nvPr/>
        </p:nvSpPr>
        <p:spPr>
          <a:xfrm>
            <a:off x="5085333" y="4884942"/>
            <a:ext cx="1065584" cy="215444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r>
              <a:rPr lang="en-US" sz="14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rPr>
              <a:t>Ingestion</a:t>
            </a:r>
            <a:endParaRPr lang="it-IT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922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15">
            <a:extLst>
              <a:ext uri="{FF2B5EF4-FFF2-40B4-BE49-F238E27FC236}">
                <a16:creationId xmlns:a16="http://schemas.microsoft.com/office/drawing/2014/main" id="{49C76692-EDC1-4462-8067-17A643BBF7FF}"/>
              </a:ext>
            </a:extLst>
          </p:cNvPr>
          <p:cNvSpPr/>
          <p:nvPr/>
        </p:nvSpPr>
        <p:spPr>
          <a:xfrm>
            <a:off x="2017787" y="4469380"/>
            <a:ext cx="2655813" cy="89013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  I</a:t>
            </a:r>
            <a:r>
              <a:rPr lang="en-US" sz="1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ngestion (acquiring)</a:t>
            </a:r>
          </a:p>
          <a:p>
            <a:r>
              <a:rPr lang="en-US" sz="1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- Batch</a:t>
            </a:r>
          </a:p>
          <a:p>
            <a:r>
              <a:rPr lang="en-US" sz="1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- Streaming</a:t>
            </a:r>
          </a:p>
        </p:txBody>
      </p:sp>
      <p:sp>
        <p:nvSpPr>
          <p:cNvPr id="5" name="Rettangolo 32">
            <a:extLst>
              <a:ext uri="{FF2B5EF4-FFF2-40B4-BE49-F238E27FC236}">
                <a16:creationId xmlns:a16="http://schemas.microsoft.com/office/drawing/2014/main" id="{02F3770B-50BA-4725-B571-C11E369E2D38}"/>
              </a:ext>
            </a:extLst>
          </p:cNvPr>
          <p:cNvSpPr/>
          <p:nvPr/>
        </p:nvSpPr>
        <p:spPr>
          <a:xfrm>
            <a:off x="2015777" y="2650747"/>
            <a:ext cx="2657823" cy="1819628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n-US" sz="1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Analytics (analyzing)</a:t>
            </a:r>
          </a:p>
          <a:p>
            <a:r>
              <a:rPr lang="en-US" sz="1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- Processing</a:t>
            </a:r>
          </a:p>
          <a:p>
            <a:pPr marL="628650" lvl="1" indent="-1714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Batch</a:t>
            </a:r>
          </a:p>
          <a:p>
            <a:pPr marL="628650" lvl="1" indent="-1714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Streaming</a:t>
            </a:r>
          </a:p>
          <a:p>
            <a:r>
              <a:rPr lang="en-US" sz="1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- Machine learning</a:t>
            </a:r>
          </a:p>
        </p:txBody>
      </p:sp>
      <p:sp>
        <p:nvSpPr>
          <p:cNvPr id="6" name="Rettangolo 33">
            <a:extLst>
              <a:ext uri="{FF2B5EF4-FFF2-40B4-BE49-F238E27FC236}">
                <a16:creationId xmlns:a16="http://schemas.microsoft.com/office/drawing/2014/main" id="{AD24A424-8111-4201-933D-135E79047D8A}"/>
              </a:ext>
            </a:extLst>
          </p:cNvPr>
          <p:cNvSpPr/>
          <p:nvPr/>
        </p:nvSpPr>
        <p:spPr>
          <a:xfrm>
            <a:off x="2015777" y="1888747"/>
            <a:ext cx="2657823" cy="762000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  Serve (deciding)</a:t>
            </a:r>
          </a:p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    - SQL</a:t>
            </a:r>
          </a:p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    - BI tools (e.g., Tableau)</a:t>
            </a:r>
          </a:p>
        </p:txBody>
      </p:sp>
      <p:pic>
        <p:nvPicPr>
          <p:cNvPr id="7" name="Elemento grafico 37" descr="Tiro a segno">
            <a:extLst>
              <a:ext uri="{FF2B5EF4-FFF2-40B4-BE49-F238E27FC236}">
                <a16:creationId xmlns:a16="http://schemas.microsoft.com/office/drawing/2014/main" id="{796FC4A8-107D-4C75-A96A-217835B7A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57577" y="1902755"/>
            <a:ext cx="548640" cy="548640"/>
          </a:xfrm>
          <a:prstGeom prst="rect">
            <a:avLst/>
          </a:prstGeom>
        </p:spPr>
      </p:pic>
      <p:pic>
        <p:nvPicPr>
          <p:cNvPr id="8" name="Elemento grafico 39" descr="Ricerca">
            <a:extLst>
              <a:ext uri="{FF2B5EF4-FFF2-40B4-BE49-F238E27FC236}">
                <a16:creationId xmlns:a16="http://schemas.microsoft.com/office/drawing/2014/main" id="{497D044A-428E-4B3D-8DBA-E4ECAE3B5C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56238" y="2652220"/>
            <a:ext cx="548640" cy="548640"/>
          </a:xfrm>
          <a:prstGeom prst="rect">
            <a:avLst/>
          </a:prstGeom>
        </p:spPr>
      </p:pic>
      <p:pic>
        <p:nvPicPr>
          <p:cNvPr id="9" name="Elemento grafico 43" descr="Connesso">
            <a:extLst>
              <a:ext uri="{FF2B5EF4-FFF2-40B4-BE49-F238E27FC236}">
                <a16:creationId xmlns:a16="http://schemas.microsoft.com/office/drawing/2014/main" id="{D3AC91E8-B6A7-4741-B461-30DC3CEA82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50383" y="4481250"/>
            <a:ext cx="556826" cy="556826"/>
          </a:xfrm>
          <a:prstGeom prst="rect">
            <a:avLst/>
          </a:prstGeom>
        </p:spPr>
      </p:pic>
      <p:sp>
        <p:nvSpPr>
          <p:cNvPr id="10" name="CasellaDiTesto 2">
            <a:extLst>
              <a:ext uri="{FF2B5EF4-FFF2-40B4-BE49-F238E27FC236}">
                <a16:creationId xmlns:a16="http://schemas.microsoft.com/office/drawing/2014/main" id="{2F148543-BD30-41BA-8AB1-87A115297BF3}"/>
              </a:ext>
            </a:extLst>
          </p:cNvPr>
          <p:cNvSpPr txBox="1"/>
          <p:nvPr/>
        </p:nvSpPr>
        <p:spPr>
          <a:xfrm>
            <a:off x="2321897" y="1600873"/>
            <a:ext cx="20455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Data transformation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ettangolo 40">
            <a:extLst>
              <a:ext uri="{FF2B5EF4-FFF2-40B4-BE49-F238E27FC236}">
                <a16:creationId xmlns:a16="http://schemas.microsoft.com/office/drawing/2014/main" id="{A8218DC8-0FEC-4AC8-82B1-7A6AC1A12069}"/>
              </a:ext>
            </a:extLst>
          </p:cNvPr>
          <p:cNvSpPr/>
          <p:nvPr/>
        </p:nvSpPr>
        <p:spPr>
          <a:xfrm>
            <a:off x="4990887" y="1888746"/>
            <a:ext cx="1243857" cy="3461534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  Storage </a:t>
            </a:r>
          </a:p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  (organizing)</a:t>
            </a:r>
          </a:p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    - File</a:t>
            </a:r>
          </a:p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    - Object</a:t>
            </a:r>
          </a:p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    - 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2" name="Elemento grafico 42" descr="Database">
            <a:extLst>
              <a:ext uri="{FF2B5EF4-FFF2-40B4-BE49-F238E27FC236}">
                <a16:creationId xmlns:a16="http://schemas.microsoft.com/office/drawing/2014/main" id="{9F34A983-5646-4A49-806E-22B822BE5B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97463" y="1892756"/>
            <a:ext cx="548640" cy="548640"/>
          </a:xfrm>
          <a:prstGeom prst="rect">
            <a:avLst/>
          </a:prstGeom>
        </p:spPr>
      </p:pic>
      <p:sp>
        <p:nvSpPr>
          <p:cNvPr id="13" name="Rettangolo 44">
            <a:extLst>
              <a:ext uri="{FF2B5EF4-FFF2-40B4-BE49-F238E27FC236}">
                <a16:creationId xmlns:a16="http://schemas.microsoft.com/office/drawing/2014/main" id="{C2BB9907-6732-4B26-A705-FFDC4175EBCE}"/>
              </a:ext>
            </a:extLst>
          </p:cNvPr>
          <p:cNvSpPr/>
          <p:nvPr/>
        </p:nvSpPr>
        <p:spPr>
          <a:xfrm>
            <a:off x="6234744" y="1888746"/>
            <a:ext cx="1501793" cy="3461534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  Security</a:t>
            </a:r>
          </a:p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     - Access Control</a:t>
            </a:r>
          </a:p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     - Authorization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4" name="Elemento grafico 45" descr="Investigatore">
            <a:extLst>
              <a:ext uri="{FF2B5EF4-FFF2-40B4-BE49-F238E27FC236}">
                <a16:creationId xmlns:a16="http://schemas.microsoft.com/office/drawing/2014/main" id="{ED724D41-FC8E-413E-A938-DABE65DD501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94405" y="1897836"/>
            <a:ext cx="548640" cy="548640"/>
          </a:xfrm>
          <a:prstGeom prst="rect">
            <a:avLst/>
          </a:prstGeom>
        </p:spPr>
      </p:pic>
      <p:sp>
        <p:nvSpPr>
          <p:cNvPr id="15" name="Rettangolo 46">
            <a:extLst>
              <a:ext uri="{FF2B5EF4-FFF2-40B4-BE49-F238E27FC236}">
                <a16:creationId xmlns:a16="http://schemas.microsoft.com/office/drawing/2014/main" id="{E69DE413-D687-4D9B-9306-E4DB4509AF6B}"/>
              </a:ext>
            </a:extLst>
          </p:cNvPr>
          <p:cNvSpPr/>
          <p:nvPr/>
        </p:nvSpPr>
        <p:spPr>
          <a:xfrm>
            <a:off x="7737011" y="1884247"/>
            <a:ext cx="1138398" cy="3466439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endParaRPr lang="en-US" sz="1200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Rettangolo 47">
            <a:extLst>
              <a:ext uri="{FF2B5EF4-FFF2-40B4-BE49-F238E27FC236}">
                <a16:creationId xmlns:a16="http://schemas.microsoft.com/office/drawing/2014/main" id="{49953C6B-51E6-4919-9A7F-3009B6E9611E}"/>
              </a:ext>
            </a:extLst>
          </p:cNvPr>
          <p:cNvSpPr/>
          <p:nvPr/>
        </p:nvSpPr>
        <p:spPr>
          <a:xfrm>
            <a:off x="6171614" y="1593423"/>
            <a:ext cx="2045582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Supporting services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E808B8-73D4-476F-804F-A6D545CDD234}"/>
              </a:ext>
            </a:extLst>
          </p:cNvPr>
          <p:cNvSpPr txBox="1"/>
          <p:nvPr/>
        </p:nvSpPr>
        <p:spPr>
          <a:xfrm>
            <a:off x="7742091" y="3227902"/>
            <a:ext cx="1108975" cy="58477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 Computing</a:t>
            </a:r>
          </a:p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    - Provisioning</a:t>
            </a:r>
          </a:p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    - Managing</a:t>
            </a:r>
            <a:endParaRPr lang="it-IT" sz="1200" dirty="0"/>
          </a:p>
        </p:txBody>
      </p:sp>
      <p:sp>
        <p:nvSpPr>
          <p:cNvPr id="21" name="Rettangolo 46">
            <a:extLst>
              <a:ext uri="{FF2B5EF4-FFF2-40B4-BE49-F238E27FC236}">
                <a16:creationId xmlns:a16="http://schemas.microsoft.com/office/drawing/2014/main" id="{25D4B439-E508-44F6-B5C6-8B683A38FE7F}"/>
              </a:ext>
            </a:extLst>
          </p:cNvPr>
          <p:cNvSpPr/>
          <p:nvPr/>
        </p:nvSpPr>
        <p:spPr>
          <a:xfrm>
            <a:off x="8875409" y="1884790"/>
            <a:ext cx="229762" cy="3466439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endParaRPr lang="en-US" sz="1200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525DB3-E551-4068-9C36-6EA2A6C7AD15}"/>
              </a:ext>
            </a:extLst>
          </p:cNvPr>
          <p:cNvSpPr txBox="1"/>
          <p:nvPr/>
        </p:nvSpPr>
        <p:spPr>
          <a:xfrm rot="16200000">
            <a:off x="8539856" y="3452838"/>
            <a:ext cx="900869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Networking</a:t>
            </a:r>
            <a:endParaRPr lang="it-IT" sz="1400" dirty="0"/>
          </a:p>
        </p:txBody>
      </p:sp>
      <p:pic>
        <p:nvPicPr>
          <p:cNvPr id="22" name="Graphic 21" descr="Gears with solid fill">
            <a:extLst>
              <a:ext uri="{FF2B5EF4-FFF2-40B4-BE49-F238E27FC236}">
                <a16:creationId xmlns:a16="http://schemas.microsoft.com/office/drawing/2014/main" id="{53B7CE4A-3F50-420C-A38F-392F4B3F689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26234" y="1901000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2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BDB7AC3-B416-46C9-92BE-3EA9336BB4E0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1620982" y="5567496"/>
            <a:ext cx="1212" cy="44260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extLst>
              <a:ext uri="{FF2B5EF4-FFF2-40B4-BE49-F238E27FC236}">
                <a16:creationId xmlns:a16="http://schemas.microsoft.com/office/drawing/2014/main" id="{19351344-FEF2-443B-A852-60AB7A2C5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0402" y="4517303"/>
            <a:ext cx="503583" cy="503583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2C8A4568-BA31-4C5E-A02D-A8702927E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1622" y="4517304"/>
            <a:ext cx="503583" cy="503583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F5A4F505-5739-452D-BCFF-959853F03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52842" y="4517304"/>
            <a:ext cx="503583" cy="503583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0A657BE3-9689-4BF5-9D08-2F7F99B1E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4062" y="4517305"/>
            <a:ext cx="503583" cy="503583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9273B405-FD72-4AF3-9EA1-2E108C513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5282" y="4517304"/>
            <a:ext cx="503583" cy="503583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BC4D36D7-4CEC-46B2-9FD6-ED64D469B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7722" y="4517304"/>
            <a:ext cx="503583" cy="503583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69C51CE9-DAA9-4949-9D66-C4543AC22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26502" y="4517305"/>
            <a:ext cx="503583" cy="503583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E0E5C28D-5027-474C-BDD6-A58E3991F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08942" y="4517304"/>
            <a:ext cx="503583" cy="503583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A912F8A7-D8CC-4FAA-AD2E-E71A7AC1C5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0160" y="4517304"/>
            <a:ext cx="503583" cy="503583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97DE864E-A0C4-433F-B953-11BA49E25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0402" y="5063913"/>
            <a:ext cx="503583" cy="503583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679A34E0-1F5A-4C86-8F52-29466B22B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1622" y="5063914"/>
            <a:ext cx="503583" cy="503583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36995B4D-DEF9-4DF5-8A7B-6B242391D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52842" y="5063914"/>
            <a:ext cx="503583" cy="503583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389E4F4B-6F4C-4EE3-8090-C5F8E6881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4062" y="5063915"/>
            <a:ext cx="503583" cy="503583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93C6603E-945C-41F0-9952-27BF62679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5282" y="5063914"/>
            <a:ext cx="503583" cy="503583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2F97630D-033A-4BD3-B3C0-E4CFB8C16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7722" y="5063914"/>
            <a:ext cx="503583" cy="503583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43E11CF6-DC6E-45F3-B2F8-B7902E40B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26502" y="5063915"/>
            <a:ext cx="503583" cy="503583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052B3AEB-3B6F-4C4C-9B94-914767729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08942" y="5063914"/>
            <a:ext cx="503583" cy="503583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B5E7740C-E84C-4111-AA79-41DB51AED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0160" y="5063914"/>
            <a:ext cx="503583" cy="503583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07EFD97-5990-4EF2-B822-5EB7B56A08AC}"/>
              </a:ext>
            </a:extLst>
          </p:cNvPr>
          <p:cNvCxnSpPr>
            <a:cxnSpLocks/>
          </p:cNvCxnSpPr>
          <p:nvPr/>
        </p:nvCxnSpPr>
        <p:spPr>
          <a:xfrm flipH="1">
            <a:off x="1620983" y="6010102"/>
            <a:ext cx="3130968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BF37B21-1D0C-47AF-832E-3DCDA4E59876}"/>
              </a:ext>
            </a:extLst>
          </p:cNvPr>
          <p:cNvCxnSpPr>
            <a:cxnSpLocks/>
          </p:cNvCxnSpPr>
          <p:nvPr/>
        </p:nvCxnSpPr>
        <p:spPr>
          <a:xfrm flipH="1">
            <a:off x="2011594" y="5567496"/>
            <a:ext cx="1212" cy="44260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9ECD873-6D4A-41E4-B84A-555875F7895F}"/>
              </a:ext>
            </a:extLst>
          </p:cNvPr>
          <p:cNvCxnSpPr>
            <a:cxnSpLocks/>
          </p:cNvCxnSpPr>
          <p:nvPr/>
        </p:nvCxnSpPr>
        <p:spPr>
          <a:xfrm flipH="1">
            <a:off x="2412009" y="5567496"/>
            <a:ext cx="1212" cy="44260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9791D0-A671-4C26-B200-576508621E8D}"/>
              </a:ext>
            </a:extLst>
          </p:cNvPr>
          <p:cNvCxnSpPr>
            <a:cxnSpLocks/>
          </p:cNvCxnSpPr>
          <p:nvPr/>
        </p:nvCxnSpPr>
        <p:spPr>
          <a:xfrm flipH="1">
            <a:off x="2803569" y="5567496"/>
            <a:ext cx="1212" cy="44260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4AB499D-CCE4-4FD8-BD23-C409A993983C}"/>
              </a:ext>
            </a:extLst>
          </p:cNvPr>
          <p:cNvCxnSpPr>
            <a:cxnSpLocks/>
          </p:cNvCxnSpPr>
          <p:nvPr/>
        </p:nvCxnSpPr>
        <p:spPr>
          <a:xfrm flipH="1">
            <a:off x="3178673" y="5567496"/>
            <a:ext cx="1212" cy="44260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6E21E59-1FB6-4FEB-BDC6-B0612EDACDC3}"/>
              </a:ext>
            </a:extLst>
          </p:cNvPr>
          <p:cNvCxnSpPr>
            <a:cxnSpLocks/>
          </p:cNvCxnSpPr>
          <p:nvPr/>
        </p:nvCxnSpPr>
        <p:spPr>
          <a:xfrm flipH="1">
            <a:off x="3569285" y="5567496"/>
            <a:ext cx="1212" cy="44260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DFDBC61-461F-4BB4-B5ED-67FD21843CC6}"/>
              </a:ext>
            </a:extLst>
          </p:cNvPr>
          <p:cNvCxnSpPr>
            <a:cxnSpLocks/>
          </p:cNvCxnSpPr>
          <p:nvPr/>
        </p:nvCxnSpPr>
        <p:spPr>
          <a:xfrm flipH="1">
            <a:off x="3969700" y="5567496"/>
            <a:ext cx="1212" cy="44260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0A24F3B-2351-4B4D-AF1F-9C1934357A6E}"/>
              </a:ext>
            </a:extLst>
          </p:cNvPr>
          <p:cNvCxnSpPr>
            <a:cxnSpLocks/>
          </p:cNvCxnSpPr>
          <p:nvPr/>
        </p:nvCxnSpPr>
        <p:spPr>
          <a:xfrm flipH="1">
            <a:off x="4361260" y="5567496"/>
            <a:ext cx="1212" cy="44260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985BA2F-DBBB-4B7F-86C7-6249865B445A}"/>
              </a:ext>
            </a:extLst>
          </p:cNvPr>
          <p:cNvCxnSpPr>
            <a:cxnSpLocks/>
          </p:cNvCxnSpPr>
          <p:nvPr/>
        </p:nvCxnSpPr>
        <p:spPr>
          <a:xfrm flipH="1">
            <a:off x="4747681" y="5567495"/>
            <a:ext cx="1212" cy="44260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E47E656-E263-4AF0-9106-9AA15C05AEA3}"/>
              </a:ext>
            </a:extLst>
          </p:cNvPr>
          <p:cNvSpPr/>
          <p:nvPr/>
        </p:nvSpPr>
        <p:spPr>
          <a:xfrm>
            <a:off x="2787173" y="5729297"/>
            <a:ext cx="779053" cy="38481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248D221F-67DF-44BC-A873-58BBBFE4BF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7174" y="5610523"/>
            <a:ext cx="503583" cy="503583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2A3320FF-208F-4105-890C-D96B8138F9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47645" y="5747662"/>
            <a:ext cx="503583" cy="503583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9BED05E9-7BD6-4E78-9884-F8D154A4AB7C}"/>
              </a:ext>
            </a:extLst>
          </p:cNvPr>
          <p:cNvSpPr txBox="1"/>
          <p:nvPr/>
        </p:nvSpPr>
        <p:spPr>
          <a:xfrm>
            <a:off x="5141431" y="4436635"/>
            <a:ext cx="4115287" cy="1292662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8 CPUs (144 total) </a:t>
            </a:r>
          </a:p>
          <a:p>
            <a:pPr lvl="1"/>
            <a:r>
              <a:rPr lang="pt-BR" sz="1400" dirty="0">
                <a:latin typeface="Helvetica" panose="020B0604020202020204" pitchFamily="34" charset="0"/>
                <a:cs typeface="Helvetica" panose="020B0604020202020204" pitchFamily="34" charset="0"/>
              </a:rPr>
              <a:t>- Intel(R) Core(TM) i7-8700 CPU @ 3.20GHz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32GB RAM (576GB total) </a:t>
            </a:r>
          </a:p>
          <a:p>
            <a:pPr lvl="1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- 2x 16GB DIMM DDR4 2666 MHz</a:t>
            </a:r>
          </a:p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12TB HDD Disk (216TB total)</a:t>
            </a:r>
          </a:p>
          <a:p>
            <a:pPr lvl="1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- 4x 4TB ST4000DM004-2CV1</a:t>
            </a:r>
          </a:p>
        </p:txBody>
      </p:sp>
    </p:spTree>
    <p:extLst>
      <p:ext uri="{BB962C8B-B14F-4D97-AF65-F5344CB8AC3E}">
        <p14:creationId xmlns:p14="http://schemas.microsoft.com/office/powerpoint/2010/main" val="1386404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E8E5396-F8C4-406F-9AAE-496C707B40FE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1620982" y="5567496"/>
            <a:ext cx="1212" cy="44260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3">
            <a:extLst>
              <a:ext uri="{FF2B5EF4-FFF2-40B4-BE49-F238E27FC236}">
                <a16:creationId xmlns:a16="http://schemas.microsoft.com/office/drawing/2014/main" id="{C64F60FF-061B-44E3-B517-8EFB36F220ED}"/>
              </a:ext>
            </a:extLst>
          </p:cNvPr>
          <p:cNvSpPr/>
          <p:nvPr/>
        </p:nvSpPr>
        <p:spPr>
          <a:xfrm>
            <a:off x="1439824" y="3947734"/>
            <a:ext cx="3450957" cy="30482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HDFS</a:t>
            </a:r>
          </a:p>
        </p:txBody>
      </p:sp>
      <p:sp>
        <p:nvSpPr>
          <p:cNvPr id="17" name="Rettangolo 4">
            <a:extLst>
              <a:ext uri="{FF2B5EF4-FFF2-40B4-BE49-F238E27FC236}">
                <a16:creationId xmlns:a16="http://schemas.microsoft.com/office/drawing/2014/main" id="{AF42E1BD-895E-495C-BFCF-B6AFC4910DB9}"/>
              </a:ext>
            </a:extLst>
          </p:cNvPr>
          <p:cNvSpPr/>
          <p:nvPr/>
        </p:nvSpPr>
        <p:spPr>
          <a:xfrm>
            <a:off x="1439823" y="3486525"/>
            <a:ext cx="3450957" cy="30482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HBase</a:t>
            </a:r>
            <a:endParaRPr lang="it-IT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5A8B306F-B3B1-4786-A7A1-ED4AC997F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0402" y="4517303"/>
            <a:ext cx="503583" cy="503583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00F0A493-2344-49B7-8796-6FBF2222D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1622" y="4517304"/>
            <a:ext cx="503583" cy="503583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A765CE20-FA78-4B61-929D-47FA1CC2A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52842" y="4517304"/>
            <a:ext cx="503583" cy="503583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407F11FC-F85C-4F9A-ABA2-D4A56E70E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4062" y="4517305"/>
            <a:ext cx="503583" cy="503583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BA0AEC64-25EC-4E07-A66A-948736697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5282" y="4517304"/>
            <a:ext cx="503583" cy="503583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A53D6AC-BF07-49FB-A4A2-4C1740D54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7722" y="4517304"/>
            <a:ext cx="503583" cy="503583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3EE4EE78-5DC2-464A-A6FF-514E03C32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26502" y="4517305"/>
            <a:ext cx="503583" cy="503583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BCE5A543-E7F6-4B4C-A5CB-8160DC4EA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08942" y="4517304"/>
            <a:ext cx="503583" cy="503583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AA0E8AA6-5A53-40EE-96D9-AEC312057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0160" y="4517304"/>
            <a:ext cx="503583" cy="503583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882BEDD6-E20F-4036-BF5D-FC419C20BA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0402" y="5063913"/>
            <a:ext cx="503583" cy="503583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B29BF723-496C-4933-99C1-C5B26A312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1622" y="5063914"/>
            <a:ext cx="503583" cy="503583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A0F56777-BD68-4B24-A362-BDCFF2E7E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52842" y="5063914"/>
            <a:ext cx="503583" cy="503583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C7716FD6-2005-4684-864A-03D023AC8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4062" y="5063915"/>
            <a:ext cx="503583" cy="503583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7C91BFC3-8BEB-4DEA-8594-A9FD6B57B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5282" y="5063914"/>
            <a:ext cx="503583" cy="503583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4D5C4F6E-AC0A-4689-8D6C-B3703DF8D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7722" y="5063914"/>
            <a:ext cx="503583" cy="503583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D3BC0EA7-E4D2-4475-A394-EBFD94DFA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26502" y="5063915"/>
            <a:ext cx="503583" cy="503583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B8F0D286-8ADE-47DC-B509-A9CC997BB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08942" y="5063914"/>
            <a:ext cx="503583" cy="503583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027C4254-305F-433F-9817-88BDC939B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0160" y="5063914"/>
            <a:ext cx="503583" cy="503583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02BD479-8DB6-4A46-A5B6-945A9B73EF4E}"/>
              </a:ext>
            </a:extLst>
          </p:cNvPr>
          <p:cNvCxnSpPr>
            <a:cxnSpLocks/>
          </p:cNvCxnSpPr>
          <p:nvPr/>
        </p:nvCxnSpPr>
        <p:spPr>
          <a:xfrm flipH="1">
            <a:off x="1620983" y="6010102"/>
            <a:ext cx="3130968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542A6F2-7F5C-43AB-B691-4D90379F343A}"/>
              </a:ext>
            </a:extLst>
          </p:cNvPr>
          <p:cNvCxnSpPr>
            <a:cxnSpLocks/>
          </p:cNvCxnSpPr>
          <p:nvPr/>
        </p:nvCxnSpPr>
        <p:spPr>
          <a:xfrm flipH="1">
            <a:off x="2011594" y="5567496"/>
            <a:ext cx="1212" cy="44260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A19B131-2B72-4D71-A7A7-7200F7075E05}"/>
              </a:ext>
            </a:extLst>
          </p:cNvPr>
          <p:cNvCxnSpPr>
            <a:cxnSpLocks/>
          </p:cNvCxnSpPr>
          <p:nvPr/>
        </p:nvCxnSpPr>
        <p:spPr>
          <a:xfrm flipH="1">
            <a:off x="2412009" y="5567496"/>
            <a:ext cx="1212" cy="44260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DE41D5E-4595-4164-813B-5B76EE2BF40C}"/>
              </a:ext>
            </a:extLst>
          </p:cNvPr>
          <p:cNvCxnSpPr>
            <a:cxnSpLocks/>
          </p:cNvCxnSpPr>
          <p:nvPr/>
        </p:nvCxnSpPr>
        <p:spPr>
          <a:xfrm flipH="1">
            <a:off x="2803569" y="5567496"/>
            <a:ext cx="1212" cy="44260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5E08BA0-3F4A-4132-AA2B-9C099B0D9D3E}"/>
              </a:ext>
            </a:extLst>
          </p:cNvPr>
          <p:cNvCxnSpPr>
            <a:cxnSpLocks/>
          </p:cNvCxnSpPr>
          <p:nvPr/>
        </p:nvCxnSpPr>
        <p:spPr>
          <a:xfrm flipH="1">
            <a:off x="3178673" y="5567496"/>
            <a:ext cx="1212" cy="44260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9A35C18-7D87-464A-9251-479A529E198E}"/>
              </a:ext>
            </a:extLst>
          </p:cNvPr>
          <p:cNvCxnSpPr>
            <a:cxnSpLocks/>
          </p:cNvCxnSpPr>
          <p:nvPr/>
        </p:nvCxnSpPr>
        <p:spPr>
          <a:xfrm flipH="1">
            <a:off x="3569285" y="5567496"/>
            <a:ext cx="1212" cy="44260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4B7F06E-69AA-4C0F-9B77-9C788DB48A92}"/>
              </a:ext>
            </a:extLst>
          </p:cNvPr>
          <p:cNvCxnSpPr>
            <a:cxnSpLocks/>
          </p:cNvCxnSpPr>
          <p:nvPr/>
        </p:nvCxnSpPr>
        <p:spPr>
          <a:xfrm flipH="1">
            <a:off x="3969700" y="5567496"/>
            <a:ext cx="1212" cy="44260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2401468-87CE-4FA4-BF31-98A11582C046}"/>
              </a:ext>
            </a:extLst>
          </p:cNvPr>
          <p:cNvCxnSpPr>
            <a:cxnSpLocks/>
          </p:cNvCxnSpPr>
          <p:nvPr/>
        </p:nvCxnSpPr>
        <p:spPr>
          <a:xfrm flipH="1">
            <a:off x="4361260" y="5567496"/>
            <a:ext cx="1212" cy="44260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369DA29-61FA-4D18-B2B1-ACDED10C2C23}"/>
              </a:ext>
            </a:extLst>
          </p:cNvPr>
          <p:cNvCxnSpPr>
            <a:cxnSpLocks/>
          </p:cNvCxnSpPr>
          <p:nvPr/>
        </p:nvCxnSpPr>
        <p:spPr>
          <a:xfrm flipH="1">
            <a:off x="4747681" y="5567495"/>
            <a:ext cx="1212" cy="44260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541A65CB-CD77-41E8-95CC-A774CC35BCB7}"/>
              </a:ext>
            </a:extLst>
          </p:cNvPr>
          <p:cNvSpPr/>
          <p:nvPr/>
        </p:nvSpPr>
        <p:spPr>
          <a:xfrm>
            <a:off x="2787173" y="5729297"/>
            <a:ext cx="779053" cy="38481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5" name="Graphic 64">
            <a:extLst>
              <a:ext uri="{FF2B5EF4-FFF2-40B4-BE49-F238E27FC236}">
                <a16:creationId xmlns:a16="http://schemas.microsoft.com/office/drawing/2014/main" id="{EC59909C-E12D-4308-8F5C-8D91A32BF8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7174" y="5610523"/>
            <a:ext cx="503583" cy="503583"/>
          </a:xfrm>
          <a:prstGeom prst="rect">
            <a:avLst/>
          </a:prstGeom>
        </p:spPr>
      </p:pic>
      <p:pic>
        <p:nvPicPr>
          <p:cNvPr id="66" name="Graphic 65">
            <a:extLst>
              <a:ext uri="{FF2B5EF4-FFF2-40B4-BE49-F238E27FC236}">
                <a16:creationId xmlns:a16="http://schemas.microsoft.com/office/drawing/2014/main" id="{876F69BE-1DC2-46B0-9745-22774EC4BC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47645" y="5747662"/>
            <a:ext cx="503583" cy="503583"/>
          </a:xfrm>
          <a:prstGeom prst="rect">
            <a:avLst/>
          </a:prstGeom>
        </p:spPr>
      </p:pic>
      <p:sp>
        <p:nvSpPr>
          <p:cNvPr id="67" name="CasellaDiTesto 18">
            <a:extLst>
              <a:ext uri="{FF2B5EF4-FFF2-40B4-BE49-F238E27FC236}">
                <a16:creationId xmlns:a16="http://schemas.microsoft.com/office/drawing/2014/main" id="{08A6A442-1CD3-4F77-B02D-D61784AE4EC7}"/>
              </a:ext>
            </a:extLst>
          </p:cNvPr>
          <p:cNvSpPr txBox="1"/>
          <p:nvPr/>
        </p:nvSpPr>
        <p:spPr>
          <a:xfrm>
            <a:off x="5217189" y="3823163"/>
            <a:ext cx="2573461" cy="55399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  <a:t>ESA images (50TB/</a:t>
            </a:r>
            <a:r>
              <a:rPr lang="it-IT" dirty="0" err="1">
                <a:latin typeface="Helvetica" panose="020B0604020202020204" pitchFamily="34" charset="0"/>
                <a:cs typeface="Helvetica" panose="020B0604020202020204" pitchFamily="34" charset="0"/>
              </a:rPr>
              <a:t>year</a:t>
            </a:r>
            <a: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r>
              <a:rPr lang="it-IT" dirty="0" err="1">
                <a:latin typeface="Helvetica" panose="020B0604020202020204" pitchFamily="34" charset="0"/>
                <a:cs typeface="Helvetica" panose="020B0604020202020204" pitchFamily="34" charset="0"/>
              </a:rPr>
              <a:t>Weather</a:t>
            </a:r>
            <a: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  <a:t> data (1GB/</a:t>
            </a:r>
            <a:r>
              <a:rPr lang="it-IT" dirty="0" err="1">
                <a:latin typeface="Helvetica" panose="020B0604020202020204" pitchFamily="34" charset="0"/>
                <a:cs typeface="Helvetica" panose="020B0604020202020204" pitchFamily="34" charset="0"/>
              </a:rPr>
              <a:t>year</a:t>
            </a:r>
            <a: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</p:txBody>
      </p:sp>
      <p:sp>
        <p:nvSpPr>
          <p:cNvPr id="68" name="CasellaDiTesto 19">
            <a:extLst>
              <a:ext uri="{FF2B5EF4-FFF2-40B4-BE49-F238E27FC236}">
                <a16:creationId xmlns:a16="http://schemas.microsoft.com/office/drawing/2014/main" id="{D7C85320-AB15-4499-AC05-8BD7AE43E749}"/>
              </a:ext>
            </a:extLst>
          </p:cNvPr>
          <p:cNvSpPr txBox="1"/>
          <p:nvPr/>
        </p:nvSpPr>
        <p:spPr>
          <a:xfrm>
            <a:off x="5217189" y="3500453"/>
            <a:ext cx="3962623" cy="276999"/>
          </a:xfrm>
          <a:prstGeom prst="rect">
            <a:avLst/>
          </a:prstGeom>
          <a:solidFill>
            <a:schemeClr val="bg2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it-IT" dirty="0" err="1">
                <a:latin typeface="Helvetica" panose="020B0604020202020204" pitchFamily="34" charset="0"/>
                <a:cs typeface="Helvetica" panose="020B0604020202020204" pitchFamily="34" charset="0"/>
              </a:rPr>
              <a:t>Elaborated</a:t>
            </a:r>
            <a: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t-IT" dirty="0" err="1">
                <a:latin typeface="Helvetica" panose="020B0604020202020204" pitchFamily="34" charset="0"/>
                <a:cs typeface="Helvetica" panose="020B0604020202020204" pitchFamily="34" charset="0"/>
              </a:rPr>
              <a:t>weather</a:t>
            </a:r>
            <a: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  <a:t> data (100GB/</a:t>
            </a:r>
            <a:r>
              <a:rPr lang="it-IT" dirty="0" err="1">
                <a:latin typeface="Helvetica" panose="020B0604020202020204" pitchFamily="34" charset="0"/>
                <a:cs typeface="Helvetica" panose="020B0604020202020204" pitchFamily="34" charset="0"/>
              </a:rPr>
              <a:t>year</a:t>
            </a:r>
            <a: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E6FBEFA-A318-4F2A-AB37-5905B743B784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4890780" y="3638940"/>
            <a:ext cx="326409" cy="1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266E10B-3D56-40FD-A75A-4A82C8DBC48D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4890781" y="4100149"/>
            <a:ext cx="326408" cy="1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41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asellaDiTesto 18">
            <a:extLst>
              <a:ext uri="{FF2B5EF4-FFF2-40B4-BE49-F238E27FC236}">
                <a16:creationId xmlns:a16="http://schemas.microsoft.com/office/drawing/2014/main" id="{F410CF76-782C-4C02-8176-95500F927000}"/>
              </a:ext>
            </a:extLst>
          </p:cNvPr>
          <p:cNvSpPr txBox="1"/>
          <p:nvPr/>
        </p:nvSpPr>
        <p:spPr>
          <a:xfrm>
            <a:off x="5667815" y="3270702"/>
            <a:ext cx="4562035" cy="153888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Weather processing</a:t>
            </a:r>
          </a:p>
          <a:p>
            <a:pPr lvl="1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- </a:t>
            </a:r>
            <a:r>
              <a:rPr lang="en-US" sz="1400" b="1" dirty="0">
                <a:latin typeface="Helvetica" panose="020B0604020202020204" pitchFamily="34" charset="0"/>
                <a:cs typeface="Helvetica" panose="020B0604020202020204" pitchFamily="34" charset="0"/>
              </a:rPr>
              <a:t>Resources</a:t>
            </a: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</a:p>
          <a:p>
            <a:pPr lvl="2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- 2 Executors (1 core and 500MB RAM each)</a:t>
            </a:r>
          </a:p>
          <a:p>
            <a:pPr lvl="2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- Driver (1 core and 1GB RAM)</a:t>
            </a:r>
          </a:p>
          <a:p>
            <a:pPr lvl="1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- </a:t>
            </a:r>
            <a:r>
              <a:rPr lang="en-US" sz="1400" b="1" dirty="0">
                <a:latin typeface="Helvetica" panose="020B0604020202020204" pitchFamily="34" charset="0"/>
                <a:cs typeface="Helvetica" panose="020B0604020202020204" pitchFamily="34" charset="0"/>
              </a:rPr>
              <a:t>Timing</a:t>
            </a: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: 0.5 m/core (1m total)</a:t>
            </a:r>
          </a:p>
          <a:p>
            <a:pPr lvl="1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- </a:t>
            </a:r>
            <a:r>
              <a:rPr lang="en-US" sz="1400" b="1" dirty="0">
                <a:latin typeface="Helvetica" panose="020B0604020202020204" pitchFamily="34" charset="0"/>
                <a:cs typeface="Helvetica" panose="020B0604020202020204" pitchFamily="34" charset="0"/>
              </a:rPr>
              <a:t>Frequency</a:t>
            </a: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: 0-10 times/day</a:t>
            </a:r>
          </a:p>
          <a:p>
            <a:pPr lvl="1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- </a:t>
            </a:r>
            <a:r>
              <a:rPr lang="en-US" sz="1400" b="1" dirty="0">
                <a:latin typeface="Helvetica" panose="020B0604020202020204" pitchFamily="34" charset="0"/>
                <a:cs typeface="Helvetica" panose="020B0604020202020204" pitchFamily="34" charset="0"/>
              </a:rPr>
              <a:t>I/O</a:t>
            </a: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: 10-100MB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E41C0B-895E-4C19-A243-49A49515F306}"/>
              </a:ext>
            </a:extLst>
          </p:cNvPr>
          <p:cNvSpPr txBox="1"/>
          <p:nvPr/>
        </p:nvSpPr>
        <p:spPr>
          <a:xfrm>
            <a:off x="5667814" y="1626545"/>
            <a:ext cx="4562036" cy="1538883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>
            <a:spAutoFit/>
          </a:bodyPr>
          <a:lstStyle/>
          <a:p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Image processing</a:t>
            </a:r>
          </a:p>
          <a:p>
            <a:pPr lvl="1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- </a:t>
            </a:r>
            <a:r>
              <a:rPr lang="en-US" sz="1400" b="1" dirty="0">
                <a:latin typeface="Helvetica" panose="020B0604020202020204" pitchFamily="34" charset="0"/>
                <a:cs typeface="Helvetica" panose="020B0604020202020204" pitchFamily="34" charset="0"/>
              </a:rPr>
              <a:t>Resources</a:t>
            </a: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</a:p>
          <a:p>
            <a:pPr lvl="2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- 4 Executors (2 cores and 10GB RAM each)</a:t>
            </a:r>
          </a:p>
          <a:p>
            <a:pPr lvl="2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- Driver (2 cores and 20GB RAM)</a:t>
            </a:r>
          </a:p>
          <a:p>
            <a:pPr lvl="1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- </a:t>
            </a:r>
            <a:r>
              <a:rPr lang="en-US" sz="1400" b="1" dirty="0">
                <a:latin typeface="Helvetica" panose="020B0604020202020204" pitchFamily="34" charset="0"/>
                <a:cs typeface="Helvetica" panose="020B0604020202020204" pitchFamily="34" charset="0"/>
              </a:rPr>
              <a:t>Frequency</a:t>
            </a: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: 0-10 times/day</a:t>
            </a:r>
          </a:p>
          <a:p>
            <a:pPr lvl="1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- </a:t>
            </a:r>
            <a:r>
              <a:rPr lang="en-US" sz="1400" b="1" dirty="0">
                <a:latin typeface="Helvetica" panose="020B0604020202020204" pitchFamily="34" charset="0"/>
                <a:cs typeface="Helvetica" panose="020B0604020202020204" pitchFamily="34" charset="0"/>
              </a:rPr>
              <a:t>Timing</a:t>
            </a: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: 15m/core (2h total)</a:t>
            </a:r>
          </a:p>
          <a:p>
            <a:pPr lvl="1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- </a:t>
            </a:r>
            <a:r>
              <a:rPr lang="en-US" sz="1400" b="1" dirty="0">
                <a:latin typeface="Helvetica" panose="020B0604020202020204" pitchFamily="34" charset="0"/>
                <a:cs typeface="Helvetica" panose="020B0604020202020204" pitchFamily="34" charset="0"/>
              </a:rPr>
              <a:t>I/O</a:t>
            </a: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: 1GB-10GB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94C2852-853D-4DD7-8A5D-D63D5BD4771A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4890781" y="2395987"/>
            <a:ext cx="777033" cy="78456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30D5C79-0DF3-449F-BB3E-2CE864D6F55C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4890781" y="3180555"/>
            <a:ext cx="777034" cy="85958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E8E5396-F8C4-406F-9AAE-496C707B40FE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1620982" y="5567496"/>
            <a:ext cx="1212" cy="44260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3">
            <a:extLst>
              <a:ext uri="{FF2B5EF4-FFF2-40B4-BE49-F238E27FC236}">
                <a16:creationId xmlns:a16="http://schemas.microsoft.com/office/drawing/2014/main" id="{C64F60FF-061B-44E3-B517-8EFB36F220ED}"/>
              </a:ext>
            </a:extLst>
          </p:cNvPr>
          <p:cNvSpPr/>
          <p:nvPr/>
        </p:nvSpPr>
        <p:spPr>
          <a:xfrm>
            <a:off x="1439824" y="3947734"/>
            <a:ext cx="3450957" cy="304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HDFS</a:t>
            </a:r>
          </a:p>
        </p:txBody>
      </p:sp>
      <p:sp>
        <p:nvSpPr>
          <p:cNvPr id="17" name="Rettangolo 4">
            <a:extLst>
              <a:ext uri="{FF2B5EF4-FFF2-40B4-BE49-F238E27FC236}">
                <a16:creationId xmlns:a16="http://schemas.microsoft.com/office/drawing/2014/main" id="{AF42E1BD-895E-495C-BFCF-B6AFC4910DB9}"/>
              </a:ext>
            </a:extLst>
          </p:cNvPr>
          <p:cNvSpPr/>
          <p:nvPr/>
        </p:nvSpPr>
        <p:spPr>
          <a:xfrm>
            <a:off x="1439823" y="3486525"/>
            <a:ext cx="3450957" cy="304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HBase</a:t>
            </a:r>
            <a:endParaRPr lang="it-IT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Rettangolo 7">
            <a:extLst>
              <a:ext uri="{FF2B5EF4-FFF2-40B4-BE49-F238E27FC236}">
                <a16:creationId xmlns:a16="http://schemas.microsoft.com/office/drawing/2014/main" id="{32A36B19-3701-4D35-AA05-31F5141297DE}"/>
              </a:ext>
            </a:extLst>
          </p:cNvPr>
          <p:cNvSpPr/>
          <p:nvPr/>
        </p:nvSpPr>
        <p:spPr>
          <a:xfrm>
            <a:off x="1439823" y="3028140"/>
            <a:ext cx="1001373" cy="304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Docker</a:t>
            </a:r>
          </a:p>
        </p:txBody>
      </p:sp>
      <p:sp>
        <p:nvSpPr>
          <p:cNvPr id="19" name="Rettangolo 8">
            <a:extLst>
              <a:ext uri="{FF2B5EF4-FFF2-40B4-BE49-F238E27FC236}">
                <a16:creationId xmlns:a16="http://schemas.microsoft.com/office/drawing/2014/main" id="{A82F020F-C7CA-4319-A541-2A677F4FD400}"/>
              </a:ext>
            </a:extLst>
          </p:cNvPr>
          <p:cNvSpPr/>
          <p:nvPr/>
        </p:nvSpPr>
        <p:spPr>
          <a:xfrm>
            <a:off x="1439823" y="2626866"/>
            <a:ext cx="1001373" cy="304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Python</a:t>
            </a:r>
          </a:p>
        </p:txBody>
      </p:sp>
      <p:sp>
        <p:nvSpPr>
          <p:cNvPr id="20" name="Rettangolo 9">
            <a:extLst>
              <a:ext uri="{FF2B5EF4-FFF2-40B4-BE49-F238E27FC236}">
                <a16:creationId xmlns:a16="http://schemas.microsoft.com/office/drawing/2014/main" id="{C8DC1669-B505-4654-83C9-996C24F99ACF}"/>
              </a:ext>
            </a:extLst>
          </p:cNvPr>
          <p:cNvSpPr/>
          <p:nvPr/>
        </p:nvSpPr>
        <p:spPr>
          <a:xfrm>
            <a:off x="2592198" y="3028140"/>
            <a:ext cx="2298583" cy="30482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Spark</a:t>
            </a:r>
          </a:p>
        </p:txBody>
      </p:sp>
      <p:sp>
        <p:nvSpPr>
          <p:cNvPr id="21" name="Rettangolo 13">
            <a:extLst>
              <a:ext uri="{FF2B5EF4-FFF2-40B4-BE49-F238E27FC236}">
                <a16:creationId xmlns:a16="http://schemas.microsoft.com/office/drawing/2014/main" id="{1C31DDF4-EC58-4FD2-916E-F27D27897610}"/>
              </a:ext>
            </a:extLst>
          </p:cNvPr>
          <p:cNvSpPr/>
          <p:nvPr/>
        </p:nvSpPr>
        <p:spPr>
          <a:xfrm>
            <a:off x="1439823" y="2229737"/>
            <a:ext cx="3450957" cy="30482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Oozie</a:t>
            </a:r>
            <a:endParaRPr lang="it-IT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5A8B306F-B3B1-4786-A7A1-ED4AC997F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0402" y="4517303"/>
            <a:ext cx="503583" cy="503583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00F0A493-2344-49B7-8796-6FBF2222D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1622" y="4517304"/>
            <a:ext cx="503583" cy="503583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A765CE20-FA78-4B61-929D-47FA1CC2A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52842" y="4517304"/>
            <a:ext cx="503583" cy="503583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407F11FC-F85C-4F9A-ABA2-D4A56E70E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4062" y="4517305"/>
            <a:ext cx="503583" cy="503583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BA0AEC64-25EC-4E07-A66A-948736697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5282" y="4517304"/>
            <a:ext cx="503583" cy="503583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A53D6AC-BF07-49FB-A4A2-4C1740D54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7722" y="4517304"/>
            <a:ext cx="503583" cy="503583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3EE4EE78-5DC2-464A-A6FF-514E03C32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26502" y="4517305"/>
            <a:ext cx="503583" cy="503583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BCE5A543-E7F6-4B4C-A5CB-8160DC4EA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08942" y="4517304"/>
            <a:ext cx="503583" cy="503583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AA0E8AA6-5A53-40EE-96D9-AEC312057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0160" y="4517304"/>
            <a:ext cx="503583" cy="503583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882BEDD6-E20F-4036-BF5D-FC419C20BA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0402" y="5063913"/>
            <a:ext cx="503583" cy="503583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B29BF723-496C-4933-99C1-C5B26A312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1622" y="5063914"/>
            <a:ext cx="503583" cy="503583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A0F56777-BD68-4B24-A362-BDCFF2E7E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52842" y="5063914"/>
            <a:ext cx="503583" cy="503583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C7716FD6-2005-4684-864A-03D023AC8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4062" y="5063915"/>
            <a:ext cx="503583" cy="503583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7C91BFC3-8BEB-4DEA-8594-A9FD6B57B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5282" y="5063914"/>
            <a:ext cx="503583" cy="503583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4D5C4F6E-AC0A-4689-8D6C-B3703DF8D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7722" y="5063914"/>
            <a:ext cx="503583" cy="503583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D3BC0EA7-E4D2-4475-A394-EBFD94DFA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26502" y="5063915"/>
            <a:ext cx="503583" cy="503583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B8F0D286-8ADE-47DC-B509-A9CC997BB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08942" y="5063914"/>
            <a:ext cx="503583" cy="503583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027C4254-305F-433F-9817-88BDC939B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0160" y="5063914"/>
            <a:ext cx="503583" cy="503583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02BD479-8DB6-4A46-A5B6-945A9B73EF4E}"/>
              </a:ext>
            </a:extLst>
          </p:cNvPr>
          <p:cNvCxnSpPr>
            <a:cxnSpLocks/>
          </p:cNvCxnSpPr>
          <p:nvPr/>
        </p:nvCxnSpPr>
        <p:spPr>
          <a:xfrm flipH="1">
            <a:off x="1620983" y="6010102"/>
            <a:ext cx="3130968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542A6F2-7F5C-43AB-B691-4D90379F343A}"/>
              </a:ext>
            </a:extLst>
          </p:cNvPr>
          <p:cNvCxnSpPr>
            <a:cxnSpLocks/>
          </p:cNvCxnSpPr>
          <p:nvPr/>
        </p:nvCxnSpPr>
        <p:spPr>
          <a:xfrm flipH="1">
            <a:off x="2011594" y="5567496"/>
            <a:ext cx="1212" cy="44260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A19B131-2B72-4D71-A7A7-7200F7075E05}"/>
              </a:ext>
            </a:extLst>
          </p:cNvPr>
          <p:cNvCxnSpPr>
            <a:cxnSpLocks/>
          </p:cNvCxnSpPr>
          <p:nvPr/>
        </p:nvCxnSpPr>
        <p:spPr>
          <a:xfrm flipH="1">
            <a:off x="2412009" y="5567496"/>
            <a:ext cx="1212" cy="44260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DE41D5E-4595-4164-813B-5B76EE2BF40C}"/>
              </a:ext>
            </a:extLst>
          </p:cNvPr>
          <p:cNvCxnSpPr>
            <a:cxnSpLocks/>
          </p:cNvCxnSpPr>
          <p:nvPr/>
        </p:nvCxnSpPr>
        <p:spPr>
          <a:xfrm flipH="1">
            <a:off x="2803569" y="5567496"/>
            <a:ext cx="1212" cy="44260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5E08BA0-3F4A-4132-AA2B-9C099B0D9D3E}"/>
              </a:ext>
            </a:extLst>
          </p:cNvPr>
          <p:cNvCxnSpPr>
            <a:cxnSpLocks/>
          </p:cNvCxnSpPr>
          <p:nvPr/>
        </p:nvCxnSpPr>
        <p:spPr>
          <a:xfrm flipH="1">
            <a:off x="3178673" y="5567496"/>
            <a:ext cx="1212" cy="44260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9A35C18-7D87-464A-9251-479A529E198E}"/>
              </a:ext>
            </a:extLst>
          </p:cNvPr>
          <p:cNvCxnSpPr>
            <a:cxnSpLocks/>
          </p:cNvCxnSpPr>
          <p:nvPr/>
        </p:nvCxnSpPr>
        <p:spPr>
          <a:xfrm flipH="1">
            <a:off x="3569285" y="5567496"/>
            <a:ext cx="1212" cy="44260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4B7F06E-69AA-4C0F-9B77-9C788DB48A92}"/>
              </a:ext>
            </a:extLst>
          </p:cNvPr>
          <p:cNvCxnSpPr>
            <a:cxnSpLocks/>
          </p:cNvCxnSpPr>
          <p:nvPr/>
        </p:nvCxnSpPr>
        <p:spPr>
          <a:xfrm flipH="1">
            <a:off x="3969700" y="5567496"/>
            <a:ext cx="1212" cy="44260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2401468-87CE-4FA4-BF31-98A11582C046}"/>
              </a:ext>
            </a:extLst>
          </p:cNvPr>
          <p:cNvCxnSpPr>
            <a:cxnSpLocks/>
          </p:cNvCxnSpPr>
          <p:nvPr/>
        </p:nvCxnSpPr>
        <p:spPr>
          <a:xfrm flipH="1">
            <a:off x="4361260" y="5567496"/>
            <a:ext cx="1212" cy="44260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369DA29-61FA-4D18-B2B1-ACDED10C2C23}"/>
              </a:ext>
            </a:extLst>
          </p:cNvPr>
          <p:cNvCxnSpPr>
            <a:cxnSpLocks/>
          </p:cNvCxnSpPr>
          <p:nvPr/>
        </p:nvCxnSpPr>
        <p:spPr>
          <a:xfrm flipH="1">
            <a:off x="4747681" y="5567495"/>
            <a:ext cx="1212" cy="44260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312A4C8-E03F-4AFB-A8DF-9BE0A0E06947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3741489" y="2534566"/>
            <a:ext cx="1" cy="493574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541A65CB-CD77-41E8-95CC-A774CC35BCB7}"/>
              </a:ext>
            </a:extLst>
          </p:cNvPr>
          <p:cNvSpPr/>
          <p:nvPr/>
        </p:nvSpPr>
        <p:spPr>
          <a:xfrm>
            <a:off x="2787173" y="5729297"/>
            <a:ext cx="779053" cy="38481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5" name="Graphic 64">
            <a:extLst>
              <a:ext uri="{FF2B5EF4-FFF2-40B4-BE49-F238E27FC236}">
                <a16:creationId xmlns:a16="http://schemas.microsoft.com/office/drawing/2014/main" id="{EC59909C-E12D-4308-8F5C-8D91A32BF8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7174" y="5610523"/>
            <a:ext cx="503583" cy="503583"/>
          </a:xfrm>
          <a:prstGeom prst="rect">
            <a:avLst/>
          </a:prstGeom>
        </p:spPr>
      </p:pic>
      <p:pic>
        <p:nvPicPr>
          <p:cNvPr id="66" name="Graphic 65">
            <a:extLst>
              <a:ext uri="{FF2B5EF4-FFF2-40B4-BE49-F238E27FC236}">
                <a16:creationId xmlns:a16="http://schemas.microsoft.com/office/drawing/2014/main" id="{876F69BE-1DC2-46B0-9745-22774EC4BC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47645" y="5747662"/>
            <a:ext cx="503583" cy="50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058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5B3C6059-02BB-4847-B184-2B6E10630014}"/>
              </a:ext>
            </a:extLst>
          </p:cNvPr>
          <p:cNvSpPr/>
          <p:nvPr/>
        </p:nvSpPr>
        <p:spPr>
          <a:xfrm>
            <a:off x="822561" y="1971963"/>
            <a:ext cx="2743200" cy="2743200"/>
          </a:xfrm>
          <a:prstGeom prst="cub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it-IT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FD7A47-B144-466E-BA4A-BD0E75A50F1A}"/>
              </a:ext>
            </a:extLst>
          </p:cNvPr>
          <p:cNvCxnSpPr/>
          <p:nvPr/>
        </p:nvCxnSpPr>
        <p:spPr>
          <a:xfrm flipV="1">
            <a:off x="821422" y="4034385"/>
            <a:ext cx="680778" cy="68077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6FB26AE-BD84-45B0-9017-3A0DE79FB450}"/>
              </a:ext>
            </a:extLst>
          </p:cNvPr>
          <p:cNvCxnSpPr>
            <a:cxnSpLocks/>
          </p:cNvCxnSpPr>
          <p:nvPr/>
        </p:nvCxnSpPr>
        <p:spPr>
          <a:xfrm>
            <a:off x="1502200" y="4029622"/>
            <a:ext cx="2063561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E10C53-F2E6-4451-ABBD-8667E92A4AF0}"/>
              </a:ext>
            </a:extLst>
          </p:cNvPr>
          <p:cNvCxnSpPr>
            <a:cxnSpLocks/>
          </p:cNvCxnSpPr>
          <p:nvPr/>
        </p:nvCxnSpPr>
        <p:spPr>
          <a:xfrm>
            <a:off x="1506963" y="1971963"/>
            <a:ext cx="0" cy="2057659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4659C0-AD42-4399-984B-552C34619E36}"/>
              </a:ext>
            </a:extLst>
          </p:cNvPr>
          <p:cNvCxnSpPr>
            <a:cxnSpLocks/>
          </p:cNvCxnSpPr>
          <p:nvPr/>
        </p:nvCxnSpPr>
        <p:spPr>
          <a:xfrm flipV="1">
            <a:off x="3715390" y="1971963"/>
            <a:ext cx="0" cy="205766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5A66C2C-9B22-4B44-905E-E177E5CE7568}"/>
              </a:ext>
            </a:extLst>
          </p:cNvPr>
          <p:cNvSpPr txBox="1"/>
          <p:nvPr/>
        </p:nvSpPr>
        <p:spPr>
          <a:xfrm>
            <a:off x="3789278" y="1985568"/>
            <a:ext cx="82554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 err="1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Structured</a:t>
            </a:r>
            <a:endParaRPr lang="it-IT" sz="1400" dirty="0">
              <a:solidFill>
                <a:schemeClr val="accent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2A7B70-AB0E-4553-8BDF-2A68914EBF3D}"/>
              </a:ext>
            </a:extLst>
          </p:cNvPr>
          <p:cNvSpPr txBox="1"/>
          <p:nvPr/>
        </p:nvSpPr>
        <p:spPr>
          <a:xfrm>
            <a:off x="3789278" y="3779984"/>
            <a:ext cx="102431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 err="1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Unstructured</a:t>
            </a:r>
            <a:endParaRPr lang="it-IT" sz="1400" dirty="0">
              <a:solidFill>
                <a:schemeClr val="accent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7225A1-8AB3-4385-B81B-33EFDA5496D6}"/>
              </a:ext>
            </a:extLst>
          </p:cNvPr>
          <p:cNvSpPr txBox="1"/>
          <p:nvPr/>
        </p:nvSpPr>
        <p:spPr>
          <a:xfrm>
            <a:off x="3789278" y="2814889"/>
            <a:ext cx="1437894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2000" dirty="0" err="1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Variety</a:t>
            </a:r>
            <a:r>
              <a:rPr lang="it-IT" sz="2000" dirty="0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r>
              <a:rPr lang="it-IT" sz="2000" dirty="0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(data model)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E211C40-232F-4ECF-AB8D-A8A9E48A7A77}"/>
              </a:ext>
            </a:extLst>
          </p:cNvPr>
          <p:cNvCxnSpPr>
            <a:cxnSpLocks/>
          </p:cNvCxnSpPr>
          <p:nvPr/>
        </p:nvCxnSpPr>
        <p:spPr>
          <a:xfrm rot="5400000" flipV="1">
            <a:off x="1850252" y="3799889"/>
            <a:ext cx="0" cy="2057660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8787A90-C7F8-477E-B047-CF1F2B64C89C}"/>
              </a:ext>
            </a:extLst>
          </p:cNvPr>
          <p:cNvSpPr txBox="1"/>
          <p:nvPr/>
        </p:nvSpPr>
        <p:spPr>
          <a:xfrm rot="2480400">
            <a:off x="2651442" y="4954106"/>
            <a:ext cx="50654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Low</a:t>
            </a:r>
          </a:p>
          <a:p>
            <a:r>
              <a:rPr lang="it-IT" sz="14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it-IT" sz="1400" dirty="0" err="1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push</a:t>
            </a:r>
            <a:r>
              <a:rPr lang="it-IT" sz="14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B62B5A-93FF-44EE-AEAB-E19DF442E402}"/>
              </a:ext>
            </a:extLst>
          </p:cNvPr>
          <p:cNvSpPr txBox="1"/>
          <p:nvPr/>
        </p:nvSpPr>
        <p:spPr>
          <a:xfrm rot="2480400">
            <a:off x="713539" y="4924833"/>
            <a:ext cx="39754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High</a:t>
            </a:r>
          </a:p>
          <a:p>
            <a:r>
              <a:rPr lang="it-IT" sz="14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(pull)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1380A5-9AA7-425C-90C5-C327E0964E76}"/>
              </a:ext>
            </a:extLst>
          </p:cNvPr>
          <p:cNvSpPr txBox="1"/>
          <p:nvPr/>
        </p:nvSpPr>
        <p:spPr>
          <a:xfrm>
            <a:off x="1378016" y="4840500"/>
            <a:ext cx="982641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it-IT" sz="2000" dirty="0" err="1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Velocity</a:t>
            </a:r>
            <a:endParaRPr lang="it-IT" sz="2000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it-IT" sz="20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it-IT" sz="2000" dirty="0" err="1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latency</a:t>
            </a:r>
            <a:r>
              <a:rPr lang="it-IT" sz="20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F356CD4-D83F-40F2-97A6-3E5EA0B32C8C}"/>
              </a:ext>
            </a:extLst>
          </p:cNvPr>
          <p:cNvCxnSpPr>
            <a:cxnSpLocks/>
          </p:cNvCxnSpPr>
          <p:nvPr/>
        </p:nvCxnSpPr>
        <p:spPr>
          <a:xfrm rot="2686116" flipV="1">
            <a:off x="1044388" y="1656335"/>
            <a:ext cx="0" cy="1188720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69181FF-ED39-463B-BECA-338DA1F528DA}"/>
              </a:ext>
            </a:extLst>
          </p:cNvPr>
          <p:cNvSpPr txBox="1"/>
          <p:nvPr/>
        </p:nvSpPr>
        <p:spPr>
          <a:xfrm>
            <a:off x="227172" y="2454635"/>
            <a:ext cx="36869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High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BAB7F9-5EE4-407F-9449-F7175308A14A}"/>
              </a:ext>
            </a:extLst>
          </p:cNvPr>
          <p:cNvSpPr txBox="1"/>
          <p:nvPr/>
        </p:nvSpPr>
        <p:spPr>
          <a:xfrm>
            <a:off x="140458" y="1985493"/>
            <a:ext cx="85626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2000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Volume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223BC0-CA48-4C95-BCBE-92EA07BD2F70}"/>
              </a:ext>
            </a:extLst>
          </p:cNvPr>
          <p:cNvSpPr txBox="1"/>
          <p:nvPr/>
        </p:nvSpPr>
        <p:spPr>
          <a:xfrm>
            <a:off x="909008" y="1679479"/>
            <a:ext cx="44884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Small</a:t>
            </a:r>
          </a:p>
        </p:txBody>
      </p:sp>
      <p:sp>
        <p:nvSpPr>
          <p:cNvPr id="41" name="Cube 40">
            <a:extLst>
              <a:ext uri="{FF2B5EF4-FFF2-40B4-BE49-F238E27FC236}">
                <a16:creationId xmlns:a16="http://schemas.microsoft.com/office/drawing/2014/main" id="{4FA91852-6D6D-4BE8-95BB-6B76ABB54552}"/>
              </a:ext>
            </a:extLst>
          </p:cNvPr>
          <p:cNvSpPr/>
          <p:nvPr/>
        </p:nvSpPr>
        <p:spPr>
          <a:xfrm>
            <a:off x="6806890" y="2069372"/>
            <a:ext cx="2743200" cy="2743200"/>
          </a:xfrm>
          <a:prstGeom prst="cub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it-IT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22C83E7-2F35-487B-8697-A6ECA44C31BE}"/>
              </a:ext>
            </a:extLst>
          </p:cNvPr>
          <p:cNvCxnSpPr/>
          <p:nvPr/>
        </p:nvCxnSpPr>
        <p:spPr>
          <a:xfrm flipV="1">
            <a:off x="6805751" y="4131794"/>
            <a:ext cx="680778" cy="68077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68BAC4-903A-4E29-A084-DF7D3BC3F273}"/>
              </a:ext>
            </a:extLst>
          </p:cNvPr>
          <p:cNvCxnSpPr>
            <a:cxnSpLocks/>
          </p:cNvCxnSpPr>
          <p:nvPr/>
        </p:nvCxnSpPr>
        <p:spPr>
          <a:xfrm>
            <a:off x="7486529" y="4127031"/>
            <a:ext cx="2063561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39BAE43-F74E-4E59-BDB4-FB1F77659777}"/>
              </a:ext>
            </a:extLst>
          </p:cNvPr>
          <p:cNvCxnSpPr>
            <a:cxnSpLocks/>
          </p:cNvCxnSpPr>
          <p:nvPr/>
        </p:nvCxnSpPr>
        <p:spPr>
          <a:xfrm>
            <a:off x="7491292" y="2069372"/>
            <a:ext cx="0" cy="2057659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351AA5D-FA6B-4E8C-9267-9FC4F383E50A}"/>
              </a:ext>
            </a:extLst>
          </p:cNvPr>
          <p:cNvCxnSpPr>
            <a:cxnSpLocks/>
          </p:cNvCxnSpPr>
          <p:nvPr/>
        </p:nvCxnSpPr>
        <p:spPr>
          <a:xfrm flipV="1">
            <a:off x="9727427" y="2069372"/>
            <a:ext cx="0" cy="205766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87595FE-BCC6-4593-87EC-57123A1FDBCD}"/>
              </a:ext>
            </a:extLst>
          </p:cNvPr>
          <p:cNvSpPr txBox="1"/>
          <p:nvPr/>
        </p:nvSpPr>
        <p:spPr>
          <a:xfrm>
            <a:off x="9801315" y="2082977"/>
            <a:ext cx="82554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 err="1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Structured</a:t>
            </a:r>
            <a:endParaRPr lang="it-IT" sz="1400" dirty="0">
              <a:solidFill>
                <a:schemeClr val="accent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7FD57F5-7CD1-4969-93E7-624BA2294E77}"/>
              </a:ext>
            </a:extLst>
          </p:cNvPr>
          <p:cNvSpPr txBox="1"/>
          <p:nvPr/>
        </p:nvSpPr>
        <p:spPr>
          <a:xfrm>
            <a:off x="9801315" y="3877393"/>
            <a:ext cx="102431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 err="1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Unstructured</a:t>
            </a:r>
            <a:endParaRPr lang="it-IT" sz="1400" dirty="0">
              <a:solidFill>
                <a:schemeClr val="accent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D3163C-0889-4EDC-A4AF-9BC28E584373}"/>
              </a:ext>
            </a:extLst>
          </p:cNvPr>
          <p:cNvSpPr txBox="1"/>
          <p:nvPr/>
        </p:nvSpPr>
        <p:spPr>
          <a:xfrm>
            <a:off x="9801315" y="2912298"/>
            <a:ext cx="1437894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2000" dirty="0" err="1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Variety</a:t>
            </a:r>
            <a:r>
              <a:rPr lang="it-IT" sz="2000" dirty="0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r>
              <a:rPr lang="it-IT" sz="2000" dirty="0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(data model)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A9C0FB2-3881-4F31-95AD-66E80350775A}"/>
              </a:ext>
            </a:extLst>
          </p:cNvPr>
          <p:cNvCxnSpPr>
            <a:cxnSpLocks/>
          </p:cNvCxnSpPr>
          <p:nvPr/>
        </p:nvCxnSpPr>
        <p:spPr>
          <a:xfrm rot="5400000" flipV="1">
            <a:off x="7834581" y="3925006"/>
            <a:ext cx="0" cy="2057660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552A132-7896-4A2A-BE2E-75EB4C09FEAD}"/>
              </a:ext>
            </a:extLst>
          </p:cNvPr>
          <p:cNvSpPr txBox="1"/>
          <p:nvPr/>
        </p:nvSpPr>
        <p:spPr>
          <a:xfrm rot="2480400">
            <a:off x="8637334" y="5079225"/>
            <a:ext cx="50654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High</a:t>
            </a:r>
          </a:p>
          <a:p>
            <a:r>
              <a:rPr lang="it-IT" sz="14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it-IT" sz="1400" dirty="0" err="1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push</a:t>
            </a:r>
            <a:r>
              <a:rPr lang="it-IT" sz="14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62F6D3-9116-46EA-A2AA-D11B5CC02AED}"/>
              </a:ext>
            </a:extLst>
          </p:cNvPr>
          <p:cNvSpPr txBox="1"/>
          <p:nvPr/>
        </p:nvSpPr>
        <p:spPr>
          <a:xfrm rot="2480400">
            <a:off x="6699431" y="5050947"/>
            <a:ext cx="39754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Low</a:t>
            </a:r>
          </a:p>
          <a:p>
            <a:r>
              <a:rPr lang="it-IT" sz="14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(pull)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DDDBAFA-DFDE-4984-A966-D1A37B723553}"/>
              </a:ext>
            </a:extLst>
          </p:cNvPr>
          <p:cNvSpPr txBox="1"/>
          <p:nvPr/>
        </p:nvSpPr>
        <p:spPr>
          <a:xfrm>
            <a:off x="7392825" y="4965617"/>
            <a:ext cx="88511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2000" dirty="0" err="1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Velocity</a:t>
            </a:r>
            <a:endParaRPr lang="it-IT" sz="2000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CDEB762-6CBC-41F8-AF57-B91B550DC914}"/>
              </a:ext>
            </a:extLst>
          </p:cNvPr>
          <p:cNvCxnSpPr>
            <a:cxnSpLocks/>
          </p:cNvCxnSpPr>
          <p:nvPr/>
        </p:nvCxnSpPr>
        <p:spPr>
          <a:xfrm rot="2686116" flipV="1">
            <a:off x="7010245" y="1753744"/>
            <a:ext cx="0" cy="1188720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70736CE-E89F-4C5D-88E6-8473C056A95C}"/>
              </a:ext>
            </a:extLst>
          </p:cNvPr>
          <p:cNvSpPr txBox="1"/>
          <p:nvPr/>
        </p:nvSpPr>
        <p:spPr>
          <a:xfrm>
            <a:off x="6193029" y="2552044"/>
            <a:ext cx="36869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High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1BB1525-F3D7-4946-97DA-F67D2820FEBF}"/>
              </a:ext>
            </a:extLst>
          </p:cNvPr>
          <p:cNvSpPr txBox="1"/>
          <p:nvPr/>
        </p:nvSpPr>
        <p:spPr>
          <a:xfrm>
            <a:off x="6106315" y="2082902"/>
            <a:ext cx="85626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2000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Volume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12AAA99-5E55-4B2D-807F-E2FA2ADA154D}"/>
              </a:ext>
            </a:extLst>
          </p:cNvPr>
          <p:cNvSpPr txBox="1"/>
          <p:nvPr/>
        </p:nvSpPr>
        <p:spPr>
          <a:xfrm>
            <a:off x="6874865" y="1776888"/>
            <a:ext cx="44884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Small</a:t>
            </a:r>
          </a:p>
        </p:txBody>
      </p:sp>
    </p:spTree>
    <p:extLst>
      <p:ext uri="{BB962C8B-B14F-4D97-AF65-F5344CB8AC3E}">
        <p14:creationId xmlns:p14="http://schemas.microsoft.com/office/powerpoint/2010/main" val="1094426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2F7BC57B-ED59-4C88-86C3-738622CF01BB}"/>
              </a:ext>
            </a:extLst>
          </p:cNvPr>
          <p:cNvSpPr/>
          <p:nvPr/>
        </p:nvSpPr>
        <p:spPr>
          <a:xfrm>
            <a:off x="1484343" y="2057400"/>
            <a:ext cx="2743200" cy="2743200"/>
          </a:xfrm>
          <a:prstGeom prst="cub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it-IT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E98A21-EEC9-4120-916E-7FD0EE4A59B8}"/>
              </a:ext>
            </a:extLst>
          </p:cNvPr>
          <p:cNvCxnSpPr/>
          <p:nvPr/>
        </p:nvCxnSpPr>
        <p:spPr>
          <a:xfrm flipV="1">
            <a:off x="1483204" y="4119822"/>
            <a:ext cx="680778" cy="68077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B64005-3920-4C0A-AA44-0D632796CD2A}"/>
              </a:ext>
            </a:extLst>
          </p:cNvPr>
          <p:cNvCxnSpPr>
            <a:cxnSpLocks/>
          </p:cNvCxnSpPr>
          <p:nvPr/>
        </p:nvCxnSpPr>
        <p:spPr>
          <a:xfrm>
            <a:off x="2163982" y="4115059"/>
            <a:ext cx="2063561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659F0D-7087-4175-A14F-FD3704009423}"/>
              </a:ext>
            </a:extLst>
          </p:cNvPr>
          <p:cNvCxnSpPr>
            <a:cxnSpLocks/>
          </p:cNvCxnSpPr>
          <p:nvPr/>
        </p:nvCxnSpPr>
        <p:spPr>
          <a:xfrm>
            <a:off x="2168745" y="2057400"/>
            <a:ext cx="0" cy="2057659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4DABBE-91A0-43F0-9CD2-A40CF9703172}"/>
              </a:ext>
            </a:extLst>
          </p:cNvPr>
          <p:cNvCxnSpPr>
            <a:cxnSpLocks/>
          </p:cNvCxnSpPr>
          <p:nvPr/>
        </p:nvCxnSpPr>
        <p:spPr>
          <a:xfrm flipV="1">
            <a:off x="4377172" y="2057400"/>
            <a:ext cx="0" cy="205766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624AE14-3D39-4292-9DEB-2269A5904911}"/>
              </a:ext>
            </a:extLst>
          </p:cNvPr>
          <p:cNvSpPr txBox="1"/>
          <p:nvPr/>
        </p:nvSpPr>
        <p:spPr>
          <a:xfrm>
            <a:off x="4451060" y="2071005"/>
            <a:ext cx="82554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 err="1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Structured</a:t>
            </a:r>
            <a:endParaRPr lang="it-IT" sz="1400" dirty="0">
              <a:solidFill>
                <a:schemeClr val="accent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D0598A-8BDA-484E-BAF6-992CB8535EBA}"/>
              </a:ext>
            </a:extLst>
          </p:cNvPr>
          <p:cNvSpPr txBox="1"/>
          <p:nvPr/>
        </p:nvSpPr>
        <p:spPr>
          <a:xfrm>
            <a:off x="4451060" y="3865421"/>
            <a:ext cx="102431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 err="1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Unstructured</a:t>
            </a:r>
            <a:endParaRPr lang="it-IT" sz="1400" dirty="0">
              <a:solidFill>
                <a:schemeClr val="accent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1CE8C6F-C35B-4A10-ACA6-9C5EC69A1CF2}"/>
              </a:ext>
            </a:extLst>
          </p:cNvPr>
          <p:cNvCxnSpPr>
            <a:cxnSpLocks/>
          </p:cNvCxnSpPr>
          <p:nvPr/>
        </p:nvCxnSpPr>
        <p:spPr>
          <a:xfrm rot="5400000" flipV="1">
            <a:off x="2512034" y="3885326"/>
            <a:ext cx="0" cy="2057660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899B42D-0391-430C-BC66-CA746AD13C94}"/>
              </a:ext>
            </a:extLst>
          </p:cNvPr>
          <p:cNvSpPr txBox="1"/>
          <p:nvPr/>
        </p:nvSpPr>
        <p:spPr>
          <a:xfrm rot="2480400">
            <a:off x="3313224" y="5039543"/>
            <a:ext cx="50654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Low</a:t>
            </a:r>
          </a:p>
          <a:p>
            <a:r>
              <a:rPr lang="it-IT" sz="14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it-IT" sz="1400" dirty="0" err="1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push</a:t>
            </a:r>
            <a:r>
              <a:rPr lang="it-IT" sz="14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C6E6CC-7D3F-437B-80E1-56C4B86A1996}"/>
              </a:ext>
            </a:extLst>
          </p:cNvPr>
          <p:cNvSpPr txBox="1"/>
          <p:nvPr/>
        </p:nvSpPr>
        <p:spPr>
          <a:xfrm rot="2480400">
            <a:off x="1375321" y="5010270"/>
            <a:ext cx="39754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High</a:t>
            </a:r>
          </a:p>
          <a:p>
            <a:r>
              <a:rPr lang="it-IT" sz="14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(pull)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6365F7F-5D32-45B1-A3F4-805F61FEC901}"/>
              </a:ext>
            </a:extLst>
          </p:cNvPr>
          <p:cNvCxnSpPr>
            <a:cxnSpLocks/>
          </p:cNvCxnSpPr>
          <p:nvPr/>
        </p:nvCxnSpPr>
        <p:spPr>
          <a:xfrm rot="2686116" flipV="1">
            <a:off x="1706170" y="1741772"/>
            <a:ext cx="0" cy="1188720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2CA4E43-1650-49DF-B225-6609AB28A1E0}"/>
              </a:ext>
            </a:extLst>
          </p:cNvPr>
          <p:cNvSpPr txBox="1"/>
          <p:nvPr/>
        </p:nvSpPr>
        <p:spPr>
          <a:xfrm>
            <a:off x="888954" y="2540072"/>
            <a:ext cx="36869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High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FD3A25-232C-4032-B566-2BA9984F1256}"/>
              </a:ext>
            </a:extLst>
          </p:cNvPr>
          <p:cNvSpPr txBox="1"/>
          <p:nvPr/>
        </p:nvSpPr>
        <p:spPr>
          <a:xfrm>
            <a:off x="1570790" y="1764916"/>
            <a:ext cx="44884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Small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F5D26A-CE5C-4CE1-AB9E-54CF8D791729}"/>
              </a:ext>
            </a:extLst>
          </p:cNvPr>
          <p:cNvSpPr/>
          <p:nvPr/>
        </p:nvSpPr>
        <p:spPr>
          <a:xfrm>
            <a:off x="1301644" y="2706761"/>
            <a:ext cx="371815" cy="2134690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Batch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28B232-6542-47A2-9CFA-F25EF72F2A01}"/>
              </a:ext>
            </a:extLst>
          </p:cNvPr>
          <p:cNvSpPr/>
          <p:nvPr/>
        </p:nvSpPr>
        <p:spPr>
          <a:xfrm>
            <a:off x="3343374" y="2730509"/>
            <a:ext cx="371815" cy="2134690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Stream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A2ACAA-44B2-4AC1-8168-2925B883ED42}"/>
              </a:ext>
            </a:extLst>
          </p:cNvPr>
          <p:cNvSpPr txBox="1"/>
          <p:nvPr/>
        </p:nvSpPr>
        <p:spPr>
          <a:xfrm>
            <a:off x="2056747" y="4925035"/>
            <a:ext cx="982641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it-IT" sz="2000" dirty="0" err="1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Velocity</a:t>
            </a:r>
            <a:endParaRPr lang="it-IT" sz="2000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it-IT" sz="20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it-IT" sz="2000" dirty="0" err="1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latency</a:t>
            </a:r>
            <a:r>
              <a:rPr lang="it-IT" sz="20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64FE4D-389B-4C77-9638-F7B97678E9C5}"/>
              </a:ext>
            </a:extLst>
          </p:cNvPr>
          <p:cNvSpPr txBox="1"/>
          <p:nvPr/>
        </p:nvSpPr>
        <p:spPr>
          <a:xfrm>
            <a:off x="4475305" y="2784655"/>
            <a:ext cx="1437894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2000" dirty="0" err="1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Variety</a:t>
            </a:r>
            <a:r>
              <a:rPr lang="it-IT" sz="2000" dirty="0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r>
              <a:rPr lang="it-IT" sz="2000" dirty="0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(data model)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2B8C18-E79D-4D4B-8B28-9EB7EFDA3B39}"/>
              </a:ext>
            </a:extLst>
          </p:cNvPr>
          <p:cNvSpPr txBox="1"/>
          <p:nvPr/>
        </p:nvSpPr>
        <p:spPr>
          <a:xfrm>
            <a:off x="784650" y="2089991"/>
            <a:ext cx="85626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2000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Volume</a:t>
            </a:r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AA30A916-34F4-4B34-A3E3-F4EB469A5270}"/>
              </a:ext>
            </a:extLst>
          </p:cNvPr>
          <p:cNvSpPr/>
          <p:nvPr/>
        </p:nvSpPr>
        <p:spPr>
          <a:xfrm>
            <a:off x="7189131" y="2057400"/>
            <a:ext cx="2743200" cy="2743200"/>
          </a:xfrm>
          <a:prstGeom prst="cub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it-IT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E340195-E6E2-464D-96B8-447D9A28C1E2}"/>
              </a:ext>
            </a:extLst>
          </p:cNvPr>
          <p:cNvCxnSpPr/>
          <p:nvPr/>
        </p:nvCxnSpPr>
        <p:spPr>
          <a:xfrm flipV="1">
            <a:off x="7187992" y="4119822"/>
            <a:ext cx="680778" cy="68077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6E76FCB-57A9-4E9F-A606-F69941BA6762}"/>
              </a:ext>
            </a:extLst>
          </p:cNvPr>
          <p:cNvCxnSpPr>
            <a:cxnSpLocks/>
          </p:cNvCxnSpPr>
          <p:nvPr/>
        </p:nvCxnSpPr>
        <p:spPr>
          <a:xfrm>
            <a:off x="7868770" y="4115059"/>
            <a:ext cx="2063561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D6B0EF-6F9B-4463-AE9D-1FCBA35E658D}"/>
              </a:ext>
            </a:extLst>
          </p:cNvPr>
          <p:cNvCxnSpPr>
            <a:cxnSpLocks/>
          </p:cNvCxnSpPr>
          <p:nvPr/>
        </p:nvCxnSpPr>
        <p:spPr>
          <a:xfrm>
            <a:off x="7873533" y="2057400"/>
            <a:ext cx="0" cy="2057659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92FE0EE-AE88-4CB6-A2B8-25D69528241F}"/>
              </a:ext>
            </a:extLst>
          </p:cNvPr>
          <p:cNvCxnSpPr>
            <a:cxnSpLocks/>
          </p:cNvCxnSpPr>
          <p:nvPr/>
        </p:nvCxnSpPr>
        <p:spPr>
          <a:xfrm flipV="1">
            <a:off x="10081960" y="2057400"/>
            <a:ext cx="0" cy="205766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E165572-A6F3-427B-ABE3-0850E7947E41}"/>
              </a:ext>
            </a:extLst>
          </p:cNvPr>
          <p:cNvSpPr txBox="1"/>
          <p:nvPr/>
        </p:nvSpPr>
        <p:spPr>
          <a:xfrm>
            <a:off x="10155848" y="2071005"/>
            <a:ext cx="82554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 err="1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Structured</a:t>
            </a:r>
            <a:endParaRPr lang="it-IT" sz="1400" dirty="0">
              <a:solidFill>
                <a:schemeClr val="accent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96A90F-BF90-4680-AE0E-7B8387221F09}"/>
              </a:ext>
            </a:extLst>
          </p:cNvPr>
          <p:cNvSpPr txBox="1"/>
          <p:nvPr/>
        </p:nvSpPr>
        <p:spPr>
          <a:xfrm>
            <a:off x="10155848" y="3865421"/>
            <a:ext cx="102431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 err="1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Unstructured</a:t>
            </a:r>
            <a:endParaRPr lang="it-IT" sz="1400" dirty="0">
              <a:solidFill>
                <a:schemeClr val="accent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A2F32CC-4F22-405D-8268-3C11E0F3812B}"/>
              </a:ext>
            </a:extLst>
          </p:cNvPr>
          <p:cNvCxnSpPr>
            <a:cxnSpLocks/>
          </p:cNvCxnSpPr>
          <p:nvPr/>
        </p:nvCxnSpPr>
        <p:spPr>
          <a:xfrm rot="5400000" flipV="1">
            <a:off x="8216822" y="3885326"/>
            <a:ext cx="0" cy="2057660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48BAEDE-0B97-43DA-8EB4-22346E973D8B}"/>
              </a:ext>
            </a:extLst>
          </p:cNvPr>
          <p:cNvSpPr txBox="1"/>
          <p:nvPr/>
        </p:nvSpPr>
        <p:spPr>
          <a:xfrm rot="2480400">
            <a:off x="9018012" y="5039543"/>
            <a:ext cx="50654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Low</a:t>
            </a:r>
          </a:p>
          <a:p>
            <a:r>
              <a:rPr lang="it-IT" sz="14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it-IT" sz="1400" dirty="0" err="1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push</a:t>
            </a:r>
            <a:r>
              <a:rPr lang="it-IT" sz="14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93687E-EDD8-4C1B-80B2-BAC6B1825A92}"/>
              </a:ext>
            </a:extLst>
          </p:cNvPr>
          <p:cNvSpPr txBox="1"/>
          <p:nvPr/>
        </p:nvSpPr>
        <p:spPr>
          <a:xfrm rot="2480400">
            <a:off x="7080109" y="5010270"/>
            <a:ext cx="39754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High</a:t>
            </a:r>
          </a:p>
          <a:p>
            <a:r>
              <a:rPr lang="it-IT" sz="14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(pull)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25E90E9-15DD-45AA-921E-1D1C426DD000}"/>
              </a:ext>
            </a:extLst>
          </p:cNvPr>
          <p:cNvCxnSpPr>
            <a:cxnSpLocks/>
          </p:cNvCxnSpPr>
          <p:nvPr/>
        </p:nvCxnSpPr>
        <p:spPr>
          <a:xfrm rot="2686116" flipV="1">
            <a:off x="7410958" y="1741772"/>
            <a:ext cx="0" cy="1188720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18B8052-EDF1-46A6-B4B9-584AAFE6E316}"/>
              </a:ext>
            </a:extLst>
          </p:cNvPr>
          <p:cNvSpPr txBox="1"/>
          <p:nvPr/>
        </p:nvSpPr>
        <p:spPr>
          <a:xfrm>
            <a:off x="6593742" y="2540072"/>
            <a:ext cx="36869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High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ABA554-BC40-490C-8588-655CE68A9BB3}"/>
              </a:ext>
            </a:extLst>
          </p:cNvPr>
          <p:cNvSpPr txBox="1"/>
          <p:nvPr/>
        </p:nvSpPr>
        <p:spPr>
          <a:xfrm>
            <a:off x="7275578" y="1764916"/>
            <a:ext cx="44884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Small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752563-6FAE-457B-9971-42AF617D7100}"/>
              </a:ext>
            </a:extLst>
          </p:cNvPr>
          <p:cNvSpPr txBox="1"/>
          <p:nvPr/>
        </p:nvSpPr>
        <p:spPr>
          <a:xfrm>
            <a:off x="7761535" y="4925035"/>
            <a:ext cx="982641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it-IT" sz="2000" dirty="0" err="1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Velocity</a:t>
            </a:r>
            <a:endParaRPr lang="it-IT" sz="2000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it-IT" sz="20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it-IT" sz="2000" dirty="0" err="1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latency</a:t>
            </a:r>
            <a:r>
              <a:rPr lang="it-IT" sz="20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AF5B4B-9599-47C0-B1EE-06163CF3CFEE}"/>
              </a:ext>
            </a:extLst>
          </p:cNvPr>
          <p:cNvSpPr txBox="1"/>
          <p:nvPr/>
        </p:nvSpPr>
        <p:spPr>
          <a:xfrm>
            <a:off x="10180093" y="2784655"/>
            <a:ext cx="1437894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2000" dirty="0" err="1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Variety</a:t>
            </a:r>
            <a:r>
              <a:rPr lang="it-IT" sz="2000" dirty="0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r>
              <a:rPr lang="it-IT" sz="2000" dirty="0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(data model)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A9AB5BC-CF67-4E97-B226-EB81BD333EC2}"/>
              </a:ext>
            </a:extLst>
          </p:cNvPr>
          <p:cNvSpPr txBox="1"/>
          <p:nvPr/>
        </p:nvSpPr>
        <p:spPr>
          <a:xfrm>
            <a:off x="6489438" y="2089991"/>
            <a:ext cx="85626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2000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Volume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E91D17A-FCC1-43F9-BCA6-B2EDFFFB9B09}"/>
              </a:ext>
            </a:extLst>
          </p:cNvPr>
          <p:cNvSpPr/>
          <p:nvPr/>
        </p:nvSpPr>
        <p:spPr>
          <a:xfrm>
            <a:off x="7112062" y="2647794"/>
            <a:ext cx="182880" cy="1828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0752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be 24">
            <a:extLst>
              <a:ext uri="{FF2B5EF4-FFF2-40B4-BE49-F238E27FC236}">
                <a16:creationId xmlns:a16="http://schemas.microsoft.com/office/drawing/2014/main" id="{AA30A916-34F4-4B34-A3E3-F4EB469A5270}"/>
              </a:ext>
            </a:extLst>
          </p:cNvPr>
          <p:cNvSpPr/>
          <p:nvPr/>
        </p:nvSpPr>
        <p:spPr>
          <a:xfrm>
            <a:off x="7189131" y="2057400"/>
            <a:ext cx="2743200" cy="2743200"/>
          </a:xfrm>
          <a:prstGeom prst="cub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it-IT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E340195-E6E2-464D-96B8-447D9A28C1E2}"/>
              </a:ext>
            </a:extLst>
          </p:cNvPr>
          <p:cNvCxnSpPr/>
          <p:nvPr/>
        </p:nvCxnSpPr>
        <p:spPr>
          <a:xfrm flipV="1">
            <a:off x="7187992" y="4119822"/>
            <a:ext cx="680778" cy="68077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6E76FCB-57A9-4E9F-A606-F69941BA6762}"/>
              </a:ext>
            </a:extLst>
          </p:cNvPr>
          <p:cNvCxnSpPr>
            <a:cxnSpLocks/>
          </p:cNvCxnSpPr>
          <p:nvPr/>
        </p:nvCxnSpPr>
        <p:spPr>
          <a:xfrm>
            <a:off x="7868770" y="4115059"/>
            <a:ext cx="2063561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D6B0EF-6F9B-4463-AE9D-1FCBA35E658D}"/>
              </a:ext>
            </a:extLst>
          </p:cNvPr>
          <p:cNvCxnSpPr>
            <a:cxnSpLocks/>
          </p:cNvCxnSpPr>
          <p:nvPr/>
        </p:nvCxnSpPr>
        <p:spPr>
          <a:xfrm>
            <a:off x="7873533" y="2057400"/>
            <a:ext cx="0" cy="2057659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92FE0EE-AE88-4CB6-A2B8-25D69528241F}"/>
              </a:ext>
            </a:extLst>
          </p:cNvPr>
          <p:cNvCxnSpPr>
            <a:cxnSpLocks/>
          </p:cNvCxnSpPr>
          <p:nvPr/>
        </p:nvCxnSpPr>
        <p:spPr>
          <a:xfrm flipV="1">
            <a:off x="10081960" y="2057400"/>
            <a:ext cx="0" cy="205766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E165572-A6F3-427B-ABE3-0850E7947E41}"/>
              </a:ext>
            </a:extLst>
          </p:cNvPr>
          <p:cNvSpPr txBox="1"/>
          <p:nvPr/>
        </p:nvSpPr>
        <p:spPr>
          <a:xfrm>
            <a:off x="10155848" y="2071005"/>
            <a:ext cx="82554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 err="1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Structured</a:t>
            </a:r>
            <a:endParaRPr lang="it-IT" sz="1400" dirty="0">
              <a:solidFill>
                <a:schemeClr val="accent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96A90F-BF90-4680-AE0E-7B8387221F09}"/>
              </a:ext>
            </a:extLst>
          </p:cNvPr>
          <p:cNvSpPr txBox="1"/>
          <p:nvPr/>
        </p:nvSpPr>
        <p:spPr>
          <a:xfrm>
            <a:off x="10155848" y="3865421"/>
            <a:ext cx="102431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 err="1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Unstructured</a:t>
            </a:r>
            <a:endParaRPr lang="it-IT" sz="1400" dirty="0">
              <a:solidFill>
                <a:schemeClr val="accent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A2F32CC-4F22-405D-8268-3C11E0F3812B}"/>
              </a:ext>
            </a:extLst>
          </p:cNvPr>
          <p:cNvCxnSpPr>
            <a:cxnSpLocks/>
          </p:cNvCxnSpPr>
          <p:nvPr/>
        </p:nvCxnSpPr>
        <p:spPr>
          <a:xfrm rot="5400000" flipV="1">
            <a:off x="8216822" y="3885326"/>
            <a:ext cx="0" cy="2057660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48BAEDE-0B97-43DA-8EB4-22346E973D8B}"/>
              </a:ext>
            </a:extLst>
          </p:cNvPr>
          <p:cNvSpPr txBox="1"/>
          <p:nvPr/>
        </p:nvSpPr>
        <p:spPr>
          <a:xfrm rot="2480400">
            <a:off x="9018012" y="5039543"/>
            <a:ext cx="50654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Low</a:t>
            </a:r>
          </a:p>
          <a:p>
            <a:r>
              <a:rPr lang="it-IT" sz="14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it-IT" sz="1400" dirty="0" err="1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push</a:t>
            </a:r>
            <a:r>
              <a:rPr lang="it-IT" sz="14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93687E-EDD8-4C1B-80B2-BAC6B1825A92}"/>
              </a:ext>
            </a:extLst>
          </p:cNvPr>
          <p:cNvSpPr txBox="1"/>
          <p:nvPr/>
        </p:nvSpPr>
        <p:spPr>
          <a:xfrm rot="2480400">
            <a:off x="7080109" y="5010270"/>
            <a:ext cx="39754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High</a:t>
            </a:r>
          </a:p>
          <a:p>
            <a:r>
              <a:rPr lang="it-IT" sz="14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(pull)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25E90E9-15DD-45AA-921E-1D1C426DD000}"/>
              </a:ext>
            </a:extLst>
          </p:cNvPr>
          <p:cNvCxnSpPr>
            <a:cxnSpLocks/>
          </p:cNvCxnSpPr>
          <p:nvPr/>
        </p:nvCxnSpPr>
        <p:spPr>
          <a:xfrm rot="2686116" flipV="1">
            <a:off x="7410958" y="1741772"/>
            <a:ext cx="0" cy="1188720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18B8052-EDF1-46A6-B4B9-584AAFE6E316}"/>
              </a:ext>
            </a:extLst>
          </p:cNvPr>
          <p:cNvSpPr txBox="1"/>
          <p:nvPr/>
        </p:nvSpPr>
        <p:spPr>
          <a:xfrm>
            <a:off x="6593742" y="2540072"/>
            <a:ext cx="36869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High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ABA554-BC40-490C-8588-655CE68A9BB3}"/>
              </a:ext>
            </a:extLst>
          </p:cNvPr>
          <p:cNvSpPr txBox="1"/>
          <p:nvPr/>
        </p:nvSpPr>
        <p:spPr>
          <a:xfrm>
            <a:off x="7275578" y="1764916"/>
            <a:ext cx="44884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Small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752563-6FAE-457B-9971-42AF617D7100}"/>
              </a:ext>
            </a:extLst>
          </p:cNvPr>
          <p:cNvSpPr txBox="1"/>
          <p:nvPr/>
        </p:nvSpPr>
        <p:spPr>
          <a:xfrm>
            <a:off x="7761535" y="4925035"/>
            <a:ext cx="982641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it-IT" sz="2000" dirty="0" err="1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Velocity</a:t>
            </a:r>
            <a:endParaRPr lang="it-IT" sz="2000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it-IT" sz="20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it-IT" sz="2000" dirty="0" err="1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latency</a:t>
            </a:r>
            <a:r>
              <a:rPr lang="it-IT" sz="20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AF5B4B-9599-47C0-B1EE-06163CF3CFEE}"/>
              </a:ext>
            </a:extLst>
          </p:cNvPr>
          <p:cNvSpPr txBox="1"/>
          <p:nvPr/>
        </p:nvSpPr>
        <p:spPr>
          <a:xfrm>
            <a:off x="10180093" y="2784655"/>
            <a:ext cx="1437894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2000" dirty="0" err="1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Variety</a:t>
            </a:r>
            <a:r>
              <a:rPr lang="it-IT" sz="2000" dirty="0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r>
              <a:rPr lang="it-IT" sz="2000" dirty="0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(data model)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A9AB5BC-CF67-4E97-B226-EB81BD333EC2}"/>
              </a:ext>
            </a:extLst>
          </p:cNvPr>
          <p:cNvSpPr txBox="1"/>
          <p:nvPr/>
        </p:nvSpPr>
        <p:spPr>
          <a:xfrm>
            <a:off x="6489438" y="2089991"/>
            <a:ext cx="85626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2000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Volume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E91D17A-FCC1-43F9-BCA6-B2EDFFFB9B09}"/>
              </a:ext>
            </a:extLst>
          </p:cNvPr>
          <p:cNvSpPr/>
          <p:nvPr/>
        </p:nvSpPr>
        <p:spPr>
          <a:xfrm>
            <a:off x="9154212" y="4694760"/>
            <a:ext cx="182880" cy="1828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Cube 37">
            <a:extLst>
              <a:ext uri="{FF2B5EF4-FFF2-40B4-BE49-F238E27FC236}">
                <a16:creationId xmlns:a16="http://schemas.microsoft.com/office/drawing/2014/main" id="{A64FEE1D-0D8E-4E85-BF4F-5AD9E75C0BE2}"/>
              </a:ext>
            </a:extLst>
          </p:cNvPr>
          <p:cNvSpPr/>
          <p:nvPr/>
        </p:nvSpPr>
        <p:spPr>
          <a:xfrm>
            <a:off x="1169403" y="2206646"/>
            <a:ext cx="2743200" cy="2743200"/>
          </a:xfrm>
          <a:prstGeom prst="cub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it-IT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76902AD-CC27-4DB7-B109-5491185973EE}"/>
              </a:ext>
            </a:extLst>
          </p:cNvPr>
          <p:cNvCxnSpPr/>
          <p:nvPr/>
        </p:nvCxnSpPr>
        <p:spPr>
          <a:xfrm flipV="1">
            <a:off x="1168264" y="4269068"/>
            <a:ext cx="680778" cy="68077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EFBF8F9-E7BE-4528-9153-18D14C10ED5C}"/>
              </a:ext>
            </a:extLst>
          </p:cNvPr>
          <p:cNvCxnSpPr>
            <a:cxnSpLocks/>
          </p:cNvCxnSpPr>
          <p:nvPr/>
        </p:nvCxnSpPr>
        <p:spPr>
          <a:xfrm>
            <a:off x="1849042" y="4264305"/>
            <a:ext cx="2063561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E41CDD0-DF29-4964-8B5F-9B16F026C493}"/>
              </a:ext>
            </a:extLst>
          </p:cNvPr>
          <p:cNvCxnSpPr>
            <a:cxnSpLocks/>
          </p:cNvCxnSpPr>
          <p:nvPr/>
        </p:nvCxnSpPr>
        <p:spPr>
          <a:xfrm>
            <a:off x="1853805" y="2206646"/>
            <a:ext cx="0" cy="2057659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99E0D9B-023C-4CC5-987D-D8004D76F089}"/>
              </a:ext>
            </a:extLst>
          </p:cNvPr>
          <p:cNvCxnSpPr>
            <a:cxnSpLocks/>
          </p:cNvCxnSpPr>
          <p:nvPr/>
        </p:nvCxnSpPr>
        <p:spPr>
          <a:xfrm flipV="1">
            <a:off x="4062232" y="2206646"/>
            <a:ext cx="0" cy="205766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D99689E-71DD-4E1B-8AD3-F24C9CAE8E14}"/>
              </a:ext>
            </a:extLst>
          </p:cNvPr>
          <p:cNvSpPr txBox="1"/>
          <p:nvPr/>
        </p:nvSpPr>
        <p:spPr>
          <a:xfrm>
            <a:off x="4136120" y="2220251"/>
            <a:ext cx="82554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 err="1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Structured</a:t>
            </a:r>
            <a:endParaRPr lang="it-IT" sz="1400" dirty="0">
              <a:solidFill>
                <a:schemeClr val="accent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7A0DD5-FBCC-46CE-8B4C-B9BEFCF2E716}"/>
              </a:ext>
            </a:extLst>
          </p:cNvPr>
          <p:cNvSpPr txBox="1"/>
          <p:nvPr/>
        </p:nvSpPr>
        <p:spPr>
          <a:xfrm>
            <a:off x="4136120" y="4014667"/>
            <a:ext cx="102431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 err="1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Unstructured</a:t>
            </a:r>
            <a:endParaRPr lang="it-IT" sz="1400" dirty="0">
              <a:solidFill>
                <a:schemeClr val="accent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B4FF383-A5E6-4DC0-8A9B-13A9D83C4C1B}"/>
              </a:ext>
            </a:extLst>
          </p:cNvPr>
          <p:cNvCxnSpPr>
            <a:cxnSpLocks/>
          </p:cNvCxnSpPr>
          <p:nvPr/>
        </p:nvCxnSpPr>
        <p:spPr>
          <a:xfrm rot="5400000" flipV="1">
            <a:off x="2197094" y="4034572"/>
            <a:ext cx="0" cy="2057660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D534443-9A1F-41F5-AC61-7B5EB95186F5}"/>
              </a:ext>
            </a:extLst>
          </p:cNvPr>
          <p:cNvSpPr txBox="1"/>
          <p:nvPr/>
        </p:nvSpPr>
        <p:spPr>
          <a:xfrm rot="2480400">
            <a:off x="2998284" y="5188789"/>
            <a:ext cx="50654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Low</a:t>
            </a:r>
          </a:p>
          <a:p>
            <a:r>
              <a:rPr lang="it-IT" sz="14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it-IT" sz="1400" dirty="0" err="1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push</a:t>
            </a:r>
            <a:r>
              <a:rPr lang="it-IT" sz="14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3140A11-0E6D-4608-A9A9-3E745E5CFC80}"/>
              </a:ext>
            </a:extLst>
          </p:cNvPr>
          <p:cNvSpPr txBox="1"/>
          <p:nvPr/>
        </p:nvSpPr>
        <p:spPr>
          <a:xfrm rot="2480400">
            <a:off x="1060381" y="5159516"/>
            <a:ext cx="39754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High</a:t>
            </a:r>
          </a:p>
          <a:p>
            <a:r>
              <a:rPr lang="it-IT" sz="14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(pull)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0661894-6C72-4B7C-B18C-02335668CB1C}"/>
              </a:ext>
            </a:extLst>
          </p:cNvPr>
          <p:cNvCxnSpPr>
            <a:cxnSpLocks/>
          </p:cNvCxnSpPr>
          <p:nvPr/>
        </p:nvCxnSpPr>
        <p:spPr>
          <a:xfrm rot="2686116" flipV="1">
            <a:off x="1391230" y="1891018"/>
            <a:ext cx="0" cy="1188720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1099F86-147A-4E51-A96C-76FA31C94A0C}"/>
              </a:ext>
            </a:extLst>
          </p:cNvPr>
          <p:cNvSpPr txBox="1"/>
          <p:nvPr/>
        </p:nvSpPr>
        <p:spPr>
          <a:xfrm>
            <a:off x="574014" y="2689318"/>
            <a:ext cx="36869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High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93D9136-BEB4-4074-88E8-FC729DF61808}"/>
              </a:ext>
            </a:extLst>
          </p:cNvPr>
          <p:cNvSpPr txBox="1"/>
          <p:nvPr/>
        </p:nvSpPr>
        <p:spPr>
          <a:xfrm>
            <a:off x="1255850" y="1914162"/>
            <a:ext cx="44884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Small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6439054-F5A3-41A2-BE18-DFC9E147562A}"/>
              </a:ext>
            </a:extLst>
          </p:cNvPr>
          <p:cNvSpPr txBox="1"/>
          <p:nvPr/>
        </p:nvSpPr>
        <p:spPr>
          <a:xfrm>
            <a:off x="1741807" y="5074281"/>
            <a:ext cx="982641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it-IT" sz="2000" dirty="0" err="1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Velocity</a:t>
            </a:r>
            <a:endParaRPr lang="it-IT" sz="2000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it-IT" sz="20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it-IT" sz="2000" dirty="0" err="1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latency</a:t>
            </a:r>
            <a:r>
              <a:rPr lang="it-IT" sz="20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691032-E870-446A-879F-905BAAD148EC}"/>
              </a:ext>
            </a:extLst>
          </p:cNvPr>
          <p:cNvSpPr txBox="1"/>
          <p:nvPr/>
        </p:nvSpPr>
        <p:spPr>
          <a:xfrm>
            <a:off x="4160365" y="2933901"/>
            <a:ext cx="1437894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2000" dirty="0" err="1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Variety</a:t>
            </a:r>
            <a:r>
              <a:rPr lang="it-IT" sz="2000" dirty="0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r>
              <a:rPr lang="it-IT" sz="2000" dirty="0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(data model)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8E9CC5A-C792-4FF8-BB55-7BD8A2E1A8C0}"/>
              </a:ext>
            </a:extLst>
          </p:cNvPr>
          <p:cNvSpPr txBox="1"/>
          <p:nvPr/>
        </p:nvSpPr>
        <p:spPr>
          <a:xfrm>
            <a:off x="469710" y="2239237"/>
            <a:ext cx="85626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2000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Volume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DAA3BF9-4ECE-44BB-9A8C-9BDAF61741BE}"/>
              </a:ext>
            </a:extLst>
          </p:cNvPr>
          <p:cNvSpPr/>
          <p:nvPr/>
        </p:nvSpPr>
        <p:spPr>
          <a:xfrm>
            <a:off x="1079441" y="4844006"/>
            <a:ext cx="182880" cy="1828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9052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be 40">
            <a:extLst>
              <a:ext uri="{FF2B5EF4-FFF2-40B4-BE49-F238E27FC236}">
                <a16:creationId xmlns:a16="http://schemas.microsoft.com/office/drawing/2014/main" id="{4FA91852-6D6D-4BE8-95BB-6B76ABB54552}"/>
              </a:ext>
            </a:extLst>
          </p:cNvPr>
          <p:cNvSpPr/>
          <p:nvPr/>
        </p:nvSpPr>
        <p:spPr>
          <a:xfrm>
            <a:off x="2128299" y="837334"/>
            <a:ext cx="2743200" cy="2743200"/>
          </a:xfrm>
          <a:prstGeom prst="cub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it-IT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22C83E7-2F35-487B-8697-A6ECA44C31BE}"/>
              </a:ext>
            </a:extLst>
          </p:cNvPr>
          <p:cNvCxnSpPr/>
          <p:nvPr/>
        </p:nvCxnSpPr>
        <p:spPr>
          <a:xfrm flipV="1">
            <a:off x="2127160" y="2899756"/>
            <a:ext cx="680778" cy="68077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68BAC4-903A-4E29-A084-DF7D3BC3F273}"/>
              </a:ext>
            </a:extLst>
          </p:cNvPr>
          <p:cNvCxnSpPr>
            <a:cxnSpLocks/>
          </p:cNvCxnSpPr>
          <p:nvPr/>
        </p:nvCxnSpPr>
        <p:spPr>
          <a:xfrm>
            <a:off x="2807938" y="2894993"/>
            <a:ext cx="2063561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39BAE43-F74E-4E59-BDB4-FB1F77659777}"/>
              </a:ext>
            </a:extLst>
          </p:cNvPr>
          <p:cNvCxnSpPr>
            <a:cxnSpLocks/>
          </p:cNvCxnSpPr>
          <p:nvPr/>
        </p:nvCxnSpPr>
        <p:spPr>
          <a:xfrm>
            <a:off x="2812701" y="837334"/>
            <a:ext cx="0" cy="2057659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CDEB762-6CBC-41F8-AF57-B91B550DC914}"/>
              </a:ext>
            </a:extLst>
          </p:cNvPr>
          <p:cNvCxnSpPr>
            <a:cxnSpLocks/>
          </p:cNvCxnSpPr>
          <p:nvPr/>
        </p:nvCxnSpPr>
        <p:spPr>
          <a:xfrm rot="2686116" flipV="1">
            <a:off x="2350126" y="521706"/>
            <a:ext cx="0" cy="1188720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70736CE-E89F-4C5D-88E6-8473C056A95C}"/>
              </a:ext>
            </a:extLst>
          </p:cNvPr>
          <p:cNvSpPr txBox="1"/>
          <p:nvPr/>
        </p:nvSpPr>
        <p:spPr>
          <a:xfrm>
            <a:off x="1532910" y="1320006"/>
            <a:ext cx="36869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High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1BB1525-F3D7-4946-97DA-F67D2820FEBF}"/>
              </a:ext>
            </a:extLst>
          </p:cNvPr>
          <p:cNvSpPr txBox="1"/>
          <p:nvPr/>
        </p:nvSpPr>
        <p:spPr>
          <a:xfrm>
            <a:off x="1446196" y="850864"/>
            <a:ext cx="85626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2000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Volume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12AAA99-5E55-4B2D-807F-E2FA2ADA154D}"/>
              </a:ext>
            </a:extLst>
          </p:cNvPr>
          <p:cNvSpPr txBox="1"/>
          <p:nvPr/>
        </p:nvSpPr>
        <p:spPr>
          <a:xfrm>
            <a:off x="2214746" y="544850"/>
            <a:ext cx="44884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Small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F5563A2-A717-4E0D-A014-166CA19FD925}"/>
              </a:ext>
            </a:extLst>
          </p:cNvPr>
          <p:cNvSpPr/>
          <p:nvPr/>
        </p:nvSpPr>
        <p:spPr>
          <a:xfrm>
            <a:off x="2716498" y="782685"/>
            <a:ext cx="182880" cy="1828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highlight>
                <a:srgbClr val="FFFF00"/>
              </a:highlight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DA21DAA-B06A-4248-9B93-B09DAFCAD49C}"/>
              </a:ext>
            </a:extLst>
          </p:cNvPr>
          <p:cNvSpPr/>
          <p:nvPr/>
        </p:nvSpPr>
        <p:spPr>
          <a:xfrm>
            <a:off x="2036290" y="1460126"/>
            <a:ext cx="182880" cy="1828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Cube 36">
            <a:extLst>
              <a:ext uri="{FF2B5EF4-FFF2-40B4-BE49-F238E27FC236}">
                <a16:creationId xmlns:a16="http://schemas.microsoft.com/office/drawing/2014/main" id="{278517C9-EF86-4700-990C-18AF16FCCC5D}"/>
              </a:ext>
            </a:extLst>
          </p:cNvPr>
          <p:cNvSpPr/>
          <p:nvPr/>
        </p:nvSpPr>
        <p:spPr>
          <a:xfrm>
            <a:off x="6936199" y="750455"/>
            <a:ext cx="2743200" cy="2743200"/>
          </a:xfrm>
          <a:prstGeom prst="cub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it-IT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7B23B16-0F4C-4444-8338-FB523A25B1C3}"/>
              </a:ext>
            </a:extLst>
          </p:cNvPr>
          <p:cNvCxnSpPr/>
          <p:nvPr/>
        </p:nvCxnSpPr>
        <p:spPr>
          <a:xfrm flipV="1">
            <a:off x="6935060" y="2812877"/>
            <a:ext cx="680778" cy="68077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D585360-D598-498F-9BE6-37DF622433C9}"/>
              </a:ext>
            </a:extLst>
          </p:cNvPr>
          <p:cNvCxnSpPr>
            <a:cxnSpLocks/>
          </p:cNvCxnSpPr>
          <p:nvPr/>
        </p:nvCxnSpPr>
        <p:spPr>
          <a:xfrm>
            <a:off x="7615838" y="2808114"/>
            <a:ext cx="2063561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A72DD00-219B-4F93-9CDD-A02E76402F4A}"/>
              </a:ext>
            </a:extLst>
          </p:cNvPr>
          <p:cNvCxnSpPr>
            <a:cxnSpLocks/>
          </p:cNvCxnSpPr>
          <p:nvPr/>
        </p:nvCxnSpPr>
        <p:spPr>
          <a:xfrm>
            <a:off x="7620601" y="750455"/>
            <a:ext cx="0" cy="2057659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15797C5-931C-4408-BDB0-9271499E6411}"/>
              </a:ext>
            </a:extLst>
          </p:cNvPr>
          <p:cNvCxnSpPr>
            <a:cxnSpLocks/>
          </p:cNvCxnSpPr>
          <p:nvPr/>
        </p:nvCxnSpPr>
        <p:spPr>
          <a:xfrm flipV="1">
            <a:off x="9856736" y="750455"/>
            <a:ext cx="0" cy="205766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9AED623-D30B-4BCC-A3D2-34727A0A1032}"/>
              </a:ext>
            </a:extLst>
          </p:cNvPr>
          <p:cNvSpPr txBox="1"/>
          <p:nvPr/>
        </p:nvSpPr>
        <p:spPr>
          <a:xfrm>
            <a:off x="9930624" y="764060"/>
            <a:ext cx="82554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 err="1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Structured</a:t>
            </a:r>
            <a:endParaRPr lang="it-IT" sz="1400" dirty="0">
              <a:solidFill>
                <a:schemeClr val="accent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A89266D-937E-41BD-A8D7-97108FAE5495}"/>
              </a:ext>
            </a:extLst>
          </p:cNvPr>
          <p:cNvSpPr txBox="1"/>
          <p:nvPr/>
        </p:nvSpPr>
        <p:spPr>
          <a:xfrm>
            <a:off x="9930624" y="2558476"/>
            <a:ext cx="102431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 err="1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Unstructured</a:t>
            </a:r>
            <a:endParaRPr lang="it-IT" sz="1400" dirty="0">
              <a:solidFill>
                <a:schemeClr val="accent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52DFF61-7EE5-4C8C-ABD0-AFAB8AD7E33B}"/>
              </a:ext>
            </a:extLst>
          </p:cNvPr>
          <p:cNvSpPr txBox="1"/>
          <p:nvPr/>
        </p:nvSpPr>
        <p:spPr>
          <a:xfrm>
            <a:off x="9930624" y="1593381"/>
            <a:ext cx="1437894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2000" dirty="0" err="1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Variety</a:t>
            </a:r>
            <a:r>
              <a:rPr lang="it-IT" sz="2000" dirty="0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r>
              <a:rPr lang="it-IT" sz="2000" dirty="0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(data model)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657E0C4-57BA-48F1-A253-9A1C88D644C2}"/>
              </a:ext>
            </a:extLst>
          </p:cNvPr>
          <p:cNvSpPr/>
          <p:nvPr/>
        </p:nvSpPr>
        <p:spPr>
          <a:xfrm>
            <a:off x="9588528" y="2730047"/>
            <a:ext cx="182880" cy="1828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highlight>
                <a:srgbClr val="FFFF00"/>
              </a:highlight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C240837-6C6E-4DEE-9472-2648934192B4}"/>
              </a:ext>
            </a:extLst>
          </p:cNvPr>
          <p:cNvSpPr/>
          <p:nvPr/>
        </p:nvSpPr>
        <p:spPr>
          <a:xfrm>
            <a:off x="9588528" y="663384"/>
            <a:ext cx="182880" cy="1828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9" name="Cube 108">
            <a:extLst>
              <a:ext uri="{FF2B5EF4-FFF2-40B4-BE49-F238E27FC236}">
                <a16:creationId xmlns:a16="http://schemas.microsoft.com/office/drawing/2014/main" id="{062B07DC-8564-4F6C-A1D1-338A7BFC8DD3}"/>
              </a:ext>
            </a:extLst>
          </p:cNvPr>
          <p:cNvSpPr/>
          <p:nvPr/>
        </p:nvSpPr>
        <p:spPr>
          <a:xfrm>
            <a:off x="6474323" y="4107532"/>
            <a:ext cx="2743200" cy="2743200"/>
          </a:xfrm>
          <a:prstGeom prst="cub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it-IT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3B50EDE-5DD7-4186-BE7A-60E113DF3A0B}"/>
              </a:ext>
            </a:extLst>
          </p:cNvPr>
          <p:cNvCxnSpPr/>
          <p:nvPr/>
        </p:nvCxnSpPr>
        <p:spPr>
          <a:xfrm flipV="1">
            <a:off x="6473184" y="6169954"/>
            <a:ext cx="680778" cy="68077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5292582-D41E-4807-9BAF-1E1323626875}"/>
              </a:ext>
            </a:extLst>
          </p:cNvPr>
          <p:cNvCxnSpPr>
            <a:cxnSpLocks/>
          </p:cNvCxnSpPr>
          <p:nvPr/>
        </p:nvCxnSpPr>
        <p:spPr>
          <a:xfrm>
            <a:off x="7153962" y="6165191"/>
            <a:ext cx="2063561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990E644-298C-464E-A8E4-CCA00B53D0F2}"/>
              </a:ext>
            </a:extLst>
          </p:cNvPr>
          <p:cNvCxnSpPr>
            <a:cxnSpLocks/>
          </p:cNvCxnSpPr>
          <p:nvPr/>
        </p:nvCxnSpPr>
        <p:spPr>
          <a:xfrm>
            <a:off x="7158725" y="4107532"/>
            <a:ext cx="0" cy="2057659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6B5446B-1FD1-42E5-8A8F-1E5DC82A3113}"/>
              </a:ext>
            </a:extLst>
          </p:cNvPr>
          <p:cNvCxnSpPr>
            <a:cxnSpLocks/>
          </p:cNvCxnSpPr>
          <p:nvPr/>
        </p:nvCxnSpPr>
        <p:spPr>
          <a:xfrm rot="5400000" flipV="1">
            <a:off x="7502014" y="5935458"/>
            <a:ext cx="0" cy="2057660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E610BEC4-90B0-4F3B-A7CB-F6F1B65FD93B}"/>
              </a:ext>
            </a:extLst>
          </p:cNvPr>
          <p:cNvSpPr txBox="1"/>
          <p:nvPr/>
        </p:nvSpPr>
        <p:spPr>
          <a:xfrm rot="2480400">
            <a:off x="8303204" y="7089675"/>
            <a:ext cx="50654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Low</a:t>
            </a:r>
          </a:p>
          <a:p>
            <a:r>
              <a:rPr lang="it-IT" sz="14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it-IT" sz="1400" dirty="0" err="1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push</a:t>
            </a:r>
            <a:r>
              <a:rPr lang="it-IT" sz="14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E70BF7A-DEDB-407E-AB03-A2F1C5C4366C}"/>
              </a:ext>
            </a:extLst>
          </p:cNvPr>
          <p:cNvSpPr txBox="1"/>
          <p:nvPr/>
        </p:nvSpPr>
        <p:spPr>
          <a:xfrm rot="2480400">
            <a:off x="6365301" y="7060402"/>
            <a:ext cx="39754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High</a:t>
            </a:r>
          </a:p>
          <a:p>
            <a:r>
              <a:rPr lang="it-IT" sz="14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(pull)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9C78FA0-96E2-485C-9F32-22E6B39E7ECA}"/>
              </a:ext>
            </a:extLst>
          </p:cNvPr>
          <p:cNvSpPr txBox="1"/>
          <p:nvPr/>
        </p:nvSpPr>
        <p:spPr>
          <a:xfrm>
            <a:off x="7029778" y="6976069"/>
            <a:ext cx="982641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it-IT" sz="2000" dirty="0" err="1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Velocity</a:t>
            </a:r>
            <a:endParaRPr lang="it-IT" sz="2000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it-IT" sz="20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it-IT" sz="2000" dirty="0" err="1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latency</a:t>
            </a:r>
            <a:r>
              <a:rPr lang="it-IT" sz="20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8B173140-BBE3-4560-834F-7C4E0837514F}"/>
              </a:ext>
            </a:extLst>
          </p:cNvPr>
          <p:cNvSpPr/>
          <p:nvPr/>
        </p:nvSpPr>
        <p:spPr>
          <a:xfrm>
            <a:off x="8456655" y="6738061"/>
            <a:ext cx="182880" cy="1828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highlight>
                <a:srgbClr val="FFFF00"/>
              </a:highlight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DAE0804B-71F6-4523-BC04-3E478B33BE09}"/>
              </a:ext>
            </a:extLst>
          </p:cNvPr>
          <p:cNvSpPr/>
          <p:nvPr/>
        </p:nvSpPr>
        <p:spPr>
          <a:xfrm>
            <a:off x="6394232" y="6738061"/>
            <a:ext cx="182880" cy="1828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00351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58B301E3-7460-4997-B014-628823C0D465}"/>
              </a:ext>
            </a:extLst>
          </p:cNvPr>
          <p:cNvSpPr/>
          <p:nvPr/>
        </p:nvSpPr>
        <p:spPr>
          <a:xfrm>
            <a:off x="3156872" y="2716976"/>
            <a:ext cx="1528653" cy="362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Store data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AEAF1CF-DEFC-43DF-BE8C-C85C95FD31C3}"/>
              </a:ext>
            </a:extLst>
          </p:cNvPr>
          <p:cNvSpPr/>
          <p:nvPr/>
        </p:nvSpPr>
        <p:spPr>
          <a:xfrm>
            <a:off x="3156872" y="3364409"/>
            <a:ext cx="1528653" cy="3629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Alert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9F28B8DF-7296-4C37-B57F-0BE9B184DB8D}"/>
              </a:ext>
            </a:extLst>
          </p:cNvPr>
          <p:cNvSpPr/>
          <p:nvPr/>
        </p:nvSpPr>
        <p:spPr>
          <a:xfrm>
            <a:off x="3156872" y="4064194"/>
            <a:ext cx="1528653" cy="362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Interpolate weather data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DE09F45A-E0FB-49EE-BD52-7292349152D9}"/>
              </a:ext>
            </a:extLst>
          </p:cNvPr>
          <p:cNvSpPr/>
          <p:nvPr/>
        </p:nvSpPr>
        <p:spPr>
          <a:xfrm>
            <a:off x="5073224" y="4064194"/>
            <a:ext cx="1528653" cy="362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Store data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5035502D-3C6C-4081-B277-35C9FAC2B486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2512339" y="2898460"/>
            <a:ext cx="644533" cy="647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EED5B1A2-B18F-4802-93BA-9379D064CA3D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512339" y="3545893"/>
            <a:ext cx="644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98878632-2D4F-45F1-A5A6-19CE2C16549F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512339" y="3545893"/>
            <a:ext cx="644533" cy="699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610B3CF8-5D92-4F57-9222-72B35FBACEB0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194500" y="4245678"/>
            <a:ext cx="878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isco magnetico 12">
            <a:extLst>
              <a:ext uri="{FF2B5EF4-FFF2-40B4-BE49-F238E27FC236}">
                <a16:creationId xmlns:a16="http://schemas.microsoft.com/office/drawing/2014/main" id="{01027B64-96A4-4409-9457-840F09677AC4}"/>
              </a:ext>
            </a:extLst>
          </p:cNvPr>
          <p:cNvSpPr/>
          <p:nvPr/>
        </p:nvSpPr>
        <p:spPr>
          <a:xfrm>
            <a:off x="5103945" y="2546035"/>
            <a:ext cx="615950" cy="7048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Raw data</a:t>
            </a:r>
          </a:p>
        </p:txBody>
      </p:sp>
      <p:sp>
        <p:nvSpPr>
          <p:cNvPr id="14" name="Disco magnetico 13">
            <a:extLst>
              <a:ext uri="{FF2B5EF4-FFF2-40B4-BE49-F238E27FC236}">
                <a16:creationId xmlns:a16="http://schemas.microsoft.com/office/drawing/2014/main" id="{82B21463-6959-4F0B-9E4C-EA6D0C25B587}"/>
              </a:ext>
            </a:extLst>
          </p:cNvPr>
          <p:cNvSpPr/>
          <p:nvPr/>
        </p:nvSpPr>
        <p:spPr>
          <a:xfrm>
            <a:off x="6994282" y="3893253"/>
            <a:ext cx="1011796" cy="7048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Interpolated data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3AF57D14-819F-40BE-AF22-F1E826E87B69}"/>
              </a:ext>
            </a:extLst>
          </p:cNvPr>
          <p:cNvCxnSpPr>
            <a:cxnSpLocks/>
            <a:stCxn id="7" idx="3"/>
            <a:endCxn id="14" idx="2"/>
          </p:cNvCxnSpPr>
          <p:nvPr/>
        </p:nvCxnSpPr>
        <p:spPr>
          <a:xfrm>
            <a:off x="6601877" y="4245678"/>
            <a:ext cx="392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87FC6B20-65D1-4E10-BE1E-1637EE596BBE}"/>
              </a:ext>
            </a:extLst>
          </p:cNvPr>
          <p:cNvCxnSpPr>
            <a:cxnSpLocks/>
            <a:stCxn id="4" idx="3"/>
            <a:endCxn id="13" idx="2"/>
          </p:cNvCxnSpPr>
          <p:nvPr/>
        </p:nvCxnSpPr>
        <p:spPr>
          <a:xfrm>
            <a:off x="4685525" y="2898460"/>
            <a:ext cx="418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35FEEAF5-AFB8-487D-BDB5-81BD4F6FF3E7}"/>
              </a:ext>
            </a:extLst>
          </p:cNvPr>
          <p:cNvSpPr/>
          <p:nvPr/>
        </p:nvSpPr>
        <p:spPr>
          <a:xfrm>
            <a:off x="6578969" y="2403160"/>
            <a:ext cx="1841500" cy="990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Dashboard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7E2D9ED8-6A24-45D2-8FDA-5B19C44CAE6E}"/>
              </a:ext>
            </a:extLst>
          </p:cNvPr>
          <p:cNvCxnSpPr>
            <a:cxnSpLocks/>
            <a:stCxn id="13" idx="4"/>
            <a:endCxn id="17" idx="1"/>
          </p:cNvCxnSpPr>
          <p:nvPr/>
        </p:nvCxnSpPr>
        <p:spPr>
          <a:xfrm>
            <a:off x="5719895" y="2898460"/>
            <a:ext cx="8590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5FEA0C52-8489-4333-9BB6-06E7D4966F3F}"/>
              </a:ext>
            </a:extLst>
          </p:cNvPr>
          <p:cNvCxnSpPr>
            <a:cxnSpLocks/>
            <a:stCxn id="14" idx="1"/>
            <a:endCxn id="17" idx="2"/>
          </p:cNvCxnSpPr>
          <p:nvPr/>
        </p:nvCxnSpPr>
        <p:spPr>
          <a:xfrm flipH="1" flipV="1">
            <a:off x="7499719" y="3393760"/>
            <a:ext cx="461" cy="499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E27C798D-3303-42B3-9655-22A4D01D45D3}"/>
              </a:ext>
            </a:extLst>
          </p:cNvPr>
          <p:cNvSpPr txBox="1"/>
          <p:nvPr/>
        </p:nvSpPr>
        <p:spPr>
          <a:xfrm>
            <a:off x="4173477" y="3364409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???</a:t>
            </a:r>
            <a:endParaRPr lang="en-US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14EE6FD-C348-4E7F-8681-7BA6B16053E3}"/>
              </a:ext>
            </a:extLst>
          </p:cNvPr>
          <p:cNvSpPr txBox="1"/>
          <p:nvPr/>
        </p:nvSpPr>
        <p:spPr>
          <a:xfrm>
            <a:off x="7846096" y="2403160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???</a:t>
            </a:r>
            <a:endParaRPr lang="en-US" dirty="0"/>
          </a:p>
        </p:txBody>
      </p:sp>
      <p:sp>
        <p:nvSpPr>
          <p:cNvPr id="22" name="Bolla: nuvola 7">
            <a:extLst>
              <a:ext uri="{FF2B5EF4-FFF2-40B4-BE49-F238E27FC236}">
                <a16:creationId xmlns:a16="http://schemas.microsoft.com/office/drawing/2014/main" id="{C67AC1A7-FC6A-4B3D-B4FB-43A05D2AC1C1}"/>
              </a:ext>
            </a:extLst>
          </p:cNvPr>
          <p:cNvSpPr/>
          <p:nvPr/>
        </p:nvSpPr>
        <p:spPr>
          <a:xfrm>
            <a:off x="916738" y="3272256"/>
            <a:ext cx="1734236" cy="704850"/>
          </a:xfrm>
          <a:prstGeom prst="cloudCallout">
            <a:avLst>
              <a:gd name="adj1" fmla="val -32908"/>
              <a:gd name="adj2" fmla="val 308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Watering + Weather data</a:t>
            </a:r>
          </a:p>
        </p:txBody>
      </p:sp>
    </p:spTree>
    <p:extLst>
      <p:ext uri="{BB962C8B-B14F-4D97-AF65-F5344CB8AC3E}">
        <p14:creationId xmlns:p14="http://schemas.microsoft.com/office/powerpoint/2010/main" val="33345762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1735</TotalTime>
  <Words>544</Words>
  <Application>Microsoft Office PowerPoint</Application>
  <PresentationFormat>Widescreen</PresentationFormat>
  <Paragraphs>243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Helvetica</vt:lpstr>
      <vt:lpstr>Verdana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Francia</dc:creator>
  <cp:lastModifiedBy>Matteo Francia</cp:lastModifiedBy>
  <cp:revision>41</cp:revision>
  <dcterms:created xsi:type="dcterms:W3CDTF">2021-01-12T13:31:06Z</dcterms:created>
  <dcterms:modified xsi:type="dcterms:W3CDTF">2021-03-16T08:13:07Z</dcterms:modified>
</cp:coreProperties>
</file>