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4" r:id="rId4"/>
    <p:sldId id="269" r:id="rId5"/>
    <p:sldId id="271" r:id="rId6"/>
    <p:sldId id="273" r:id="rId7"/>
    <p:sldId id="274" r:id="rId8"/>
    <p:sldId id="272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3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CE6A9-22DC-4959-95A5-8AE175F93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684C9F-5A63-4287-889F-7A8F420E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FECD2E-585C-4B7E-B3E9-B9832E9D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949CB3-4938-41B4-8EEA-3429FA46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B5907B-F035-4AB0-95B4-81A8901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5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84A472-E085-466D-A815-7588C16F0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40291-909C-47A1-AB10-5E5779D37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E0247F-8209-48D2-93A3-83D3FCD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D8785B-8F4F-4BCC-9BF3-27509CEF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01FBA1-845C-4C7B-AFE7-0200F9B4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BAA185A-86CE-43EA-8257-9ED6724CC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B5745A-D580-49C1-BF7E-843476AB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1F6CB8-B6E2-4316-BDBF-ED107FAD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B8422D-51C0-4219-8A41-A18538F9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BF1E3D-DF87-4A76-AA1D-9D2A2CC8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1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16875F-EF82-49C5-884A-28F30BCF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792172-8255-40DB-80B6-D47E445D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BBBCB69-BB1A-419D-8632-F801A09A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3ED1D0-4DEF-43F8-A5ED-EAE520AE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90CB52-91C1-4594-B7EE-F80B26F1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BB9187-EB42-409E-B415-C0ED47F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74CBD2-72C0-45C3-BD53-FE095821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74DBDB-FF7C-456F-83D1-7F091270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4AAABC-7CDD-46CF-BE69-B3448827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EE3E12-DF48-4E77-9B89-BD8774A5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3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C79247-6393-4C90-B568-168F2A09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F24C9A-AB20-4A4C-8A06-8F39CB53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1B5F38-EC0F-49C4-AEF0-F9CC39715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ACB683-2165-457F-9D7E-55E8789F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CC5881-2344-4116-9BB1-96EEA801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3C4F0-E434-4DD1-B307-CF8E7429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536AF-6154-426E-A722-8090ABCA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D69ABB-CC4D-4AD9-8AF5-1489C3AF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C69ED3-5093-4B33-893C-946D920CF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C38BD7-B904-4964-80E0-ECC3EA8FE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6ED6489-840C-49A7-BE47-65DEF3198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AFE2C54-EC85-433C-A94B-D02A7426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CCAD613-0481-4D14-8B36-45A5B0C0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4E04FB2-5EE2-474D-88EC-A4EE668D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6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9C5221-4D4F-408B-9606-E5C7E383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081C99C-A5AB-4FDF-A268-1311798F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FD0D717-6537-41EF-841A-87262296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997173-BECB-4C28-B70A-F701D50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2D8DF9D-BE93-403E-B518-BFCDCAF3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75FAD4-D744-4295-A368-D36ABB29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6A70F4-E678-492F-B637-27975417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8B4B6-B6DC-47B2-A916-11A39901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061E6E-48D1-4127-B453-6368059A0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D3EEF4-A3BC-4771-BD95-E976C7A6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F85EF0-185A-419A-B250-7C63853A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CA9679-C0D8-494A-B752-BFFF43D8D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C06EC0-BD1F-4145-A10E-C39B7432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08D3D9-4F9B-4249-9221-D801225D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FEDB6F6-AE35-46DB-A3C2-3224D179A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0D7F5A6-4929-4876-A1D3-A48D31247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3DB8F3-6A03-4697-860F-12F3D28F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97146B-55EE-4448-964D-18934E92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641F63-EDF3-4ECB-8991-D03E7DA8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75DB8F-9BA6-485F-AA37-5FD0456F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A4F437-7E91-4609-AB6B-8766E0E0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30C92B-E335-4616-8B1E-968AE96D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4784-FE11-467A-96E8-611C48A72E7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5E556-A081-4EBC-BD4A-FA0E5CEE8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5AD6B5-8BDA-47FE-AECF-85111EF8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B884-090B-4D08-96CD-16C8E3BED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B7AC3-B416-46C9-92BE-3EA9336BB4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14">
            <a:extLst>
              <a:ext uri="{FF2B5EF4-FFF2-40B4-BE49-F238E27FC236}">
                <a16:creationId xmlns:a16="http://schemas.microsoft.com/office/drawing/2014/main" id="{8FAE0B87-4035-4646-9C7E-5B841131F790}"/>
              </a:ext>
            </a:extLst>
          </p:cNvPr>
          <p:cNvSpPr txBox="1"/>
          <p:nvPr/>
        </p:nvSpPr>
        <p:spPr>
          <a:xfrm>
            <a:off x="2347737" y="1768177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Hadoop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Cluster</a:t>
            </a:r>
          </a:p>
        </p:txBody>
      </p:sp>
      <p:sp>
        <p:nvSpPr>
          <p:cNvPr id="34" name="Rettangolo 3">
            <a:extLst>
              <a:ext uri="{FF2B5EF4-FFF2-40B4-BE49-F238E27FC236}">
                <a16:creationId xmlns:a16="http://schemas.microsoft.com/office/drawing/2014/main" id="{CBB0E2DF-A068-49B4-9ACB-9C78195A393F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35" name="Rettangolo 4">
            <a:extLst>
              <a:ext uri="{FF2B5EF4-FFF2-40B4-BE49-F238E27FC236}">
                <a16:creationId xmlns:a16="http://schemas.microsoft.com/office/drawing/2014/main" id="{E92F1D9A-C800-4AD8-A495-69E155521B25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ttangolo 7">
            <a:extLst>
              <a:ext uri="{FF2B5EF4-FFF2-40B4-BE49-F238E27FC236}">
                <a16:creationId xmlns:a16="http://schemas.microsoft.com/office/drawing/2014/main" id="{F8B12532-DB7A-4EA4-BD31-1B5DFE0F998C}"/>
              </a:ext>
            </a:extLst>
          </p:cNvPr>
          <p:cNvSpPr/>
          <p:nvPr/>
        </p:nvSpPr>
        <p:spPr>
          <a:xfrm>
            <a:off x="1439823" y="3028140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</a:p>
        </p:txBody>
      </p:sp>
      <p:sp>
        <p:nvSpPr>
          <p:cNvPr id="37" name="Rettangolo 8">
            <a:extLst>
              <a:ext uri="{FF2B5EF4-FFF2-40B4-BE49-F238E27FC236}">
                <a16:creationId xmlns:a16="http://schemas.microsoft.com/office/drawing/2014/main" id="{5B1505E0-4706-4850-92BC-F2F9CB6DCE97}"/>
              </a:ext>
            </a:extLst>
          </p:cNvPr>
          <p:cNvSpPr/>
          <p:nvPr/>
        </p:nvSpPr>
        <p:spPr>
          <a:xfrm>
            <a:off x="1439823" y="2626866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</a:p>
        </p:txBody>
      </p:sp>
      <p:sp>
        <p:nvSpPr>
          <p:cNvPr id="38" name="Rettangolo 9">
            <a:extLst>
              <a:ext uri="{FF2B5EF4-FFF2-40B4-BE49-F238E27FC236}">
                <a16:creationId xmlns:a16="http://schemas.microsoft.com/office/drawing/2014/main" id="{7F8B986A-8A9F-45C5-A4F2-49977731AA8E}"/>
              </a:ext>
            </a:extLst>
          </p:cNvPr>
          <p:cNvSpPr/>
          <p:nvPr/>
        </p:nvSpPr>
        <p:spPr>
          <a:xfrm>
            <a:off x="2592198" y="3028140"/>
            <a:ext cx="229858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Spark</a:t>
            </a:r>
          </a:p>
        </p:txBody>
      </p:sp>
      <p:sp>
        <p:nvSpPr>
          <p:cNvPr id="39" name="Rettangolo 13">
            <a:extLst>
              <a:ext uri="{FF2B5EF4-FFF2-40B4-BE49-F238E27FC236}">
                <a16:creationId xmlns:a16="http://schemas.microsoft.com/office/drawing/2014/main" id="{DE83D5C3-1502-4BA6-ACD0-73F6E111483D}"/>
              </a:ext>
            </a:extLst>
          </p:cNvPr>
          <p:cNvSpPr/>
          <p:nvPr/>
        </p:nvSpPr>
        <p:spPr>
          <a:xfrm>
            <a:off x="1439823" y="2229737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Oozie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9351344-FEF2-443B-A852-60AB7A2C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8A4568-BA31-4C5E-A02D-A8702927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5A4F505-5739-452D-BCFF-959853F0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657BE3-9689-4BF5-9D08-2F7F99B1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273B405-FD72-4AF3-9EA1-2E108C51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C4D36D7-4CEC-46B2-9FD6-ED64D469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C51CE9-DAA9-4949-9D66-C4543AC2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0E5C28D-5027-474C-BDD6-A58E3991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12F8A7-D8CC-4FAA-AD2E-E71A7AC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7DE864E-A0C4-433F-B953-11BA49E2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79A34E0-1F5A-4C86-8F52-29466B22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995B4D-DEF9-4DF5-8A7B-6B242391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89E4F4B-6F4C-4EE3-8090-C5F8E688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3C6603E-945C-41F0-9952-27BF6267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F97630D-033A-4BD3-B3C0-E4CFB8C1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3E11CF6-DC6E-45F3-B2F8-B7902E40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52B3AEB-3B6F-4C4C-9B94-9147677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5E7740C-E84C-4111-AA79-41DB51AE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7EFD97-5990-4EF2-B822-5EB7B56A08AC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37B21-1D0C-47AF-832E-3DCDA4E59876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ECD873-6D4A-41E4-B84A-555875F7895F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9791D0-A671-4C26-B200-576508621E8D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AB499D-CCE4-4FD8-BD23-C409A993983C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E21E59-1FB6-4FEB-BDC6-B0612EDACDC3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DBC61-461F-4BB4-B5ED-67FD21843CC6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A24F3B-2351-4B4D-AF1F-9C1934357A6E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85BA2F-DBBB-4B7F-86C7-6249865B445A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7A120-050D-464D-B731-11B53F761CE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481DC3B-34B7-441B-8B22-F102315D7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0A1604AC-BCE0-4436-A0FE-75E3D391B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7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BD54D25-171B-4252-BD77-B5A4D9116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63" r="9853" b="20414"/>
          <a:stretch/>
        </p:blipFill>
        <p:spPr>
          <a:xfrm>
            <a:off x="8622396" y="1928184"/>
            <a:ext cx="1558482" cy="523484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  <a:endCxn id="19" idx="1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Elemento grafico 18">
            <a:extLst>
              <a:ext uri="{FF2B5EF4-FFF2-40B4-BE49-F238E27FC236}">
                <a16:creationId xmlns:a16="http://schemas.microsoft.com/office/drawing/2014/main" id="{231C1ACB-9EC6-4D84-9CDB-4E3CEC8ED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9426" y="2642034"/>
            <a:ext cx="3049299" cy="138901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stCxn id="19" idx="3"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4539D0DA-8D4D-41D2-854F-F961455D1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58" y="4402257"/>
            <a:ext cx="1066748" cy="533374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B353EC86-16D5-4A60-8872-ADC2DE7709E5}"/>
              </a:ext>
            </a:extLst>
          </p:cNvPr>
          <p:cNvSpPr/>
          <p:nvPr/>
        </p:nvSpPr>
        <p:spPr>
          <a:xfrm>
            <a:off x="8537296" y="1915209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BBA0D14-D05B-4CAD-AF4C-4C7EF5EA41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332" y="1690646"/>
            <a:ext cx="615928" cy="527002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08529667-9FDB-42C0-87A8-687B35793621}"/>
              </a:ext>
            </a:extLst>
          </p:cNvPr>
          <p:cNvSpPr/>
          <p:nvPr/>
        </p:nvSpPr>
        <p:spPr>
          <a:xfrm>
            <a:off x="8622395" y="4408045"/>
            <a:ext cx="1643581" cy="5167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2FC5DFA9-B822-49FE-8325-60CA0841B7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431" y="4183482"/>
            <a:ext cx="615928" cy="527002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397319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273" y="194669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0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egnaposto contenuto 32">
            <a:extLst>
              <a:ext uri="{FF2B5EF4-FFF2-40B4-BE49-F238E27FC236}">
                <a16:creationId xmlns:a16="http://schemas.microsoft.com/office/drawing/2014/main" id="{E0C0FA9E-2D19-44D3-83FC-879ABB9A2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905" y="2386716"/>
            <a:ext cx="2716773" cy="1782203"/>
          </a:xfr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8C29A5F-C244-48DE-AF99-224ECDDB9CE8}"/>
              </a:ext>
            </a:extLst>
          </p:cNvPr>
          <p:cNvSpPr/>
          <p:nvPr/>
        </p:nvSpPr>
        <p:spPr>
          <a:xfrm>
            <a:off x="6701147" y="357165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1A01519-F397-43E0-9041-43A85CAA6850}"/>
              </a:ext>
            </a:extLst>
          </p:cNvPr>
          <p:cNvSpPr/>
          <p:nvPr/>
        </p:nvSpPr>
        <p:spPr>
          <a:xfrm>
            <a:off x="3989747" y="1916098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Alert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0142AAB-A81F-4823-BBD8-BB71AA912A29}"/>
              </a:ext>
            </a:extLst>
          </p:cNvPr>
          <p:cNvSpPr/>
          <p:nvPr/>
        </p:nvSpPr>
        <p:spPr>
          <a:xfrm>
            <a:off x="3989746" y="455313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8" name="Bolla: nuvola 7">
            <a:extLst>
              <a:ext uri="{FF2B5EF4-FFF2-40B4-BE49-F238E27FC236}">
                <a16:creationId xmlns:a16="http://schemas.microsoft.com/office/drawing/2014/main" id="{EAFC323E-8944-4A4D-AA94-9D010286F274}"/>
              </a:ext>
            </a:extLst>
          </p:cNvPr>
          <p:cNvSpPr/>
          <p:nvPr/>
        </p:nvSpPr>
        <p:spPr>
          <a:xfrm>
            <a:off x="1124344" y="2984117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02561B7-AA33-4B05-AD9B-CBBA03498FD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4754074" y="2279066"/>
            <a:ext cx="2" cy="36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05135C3-7D8C-4474-98C7-729B4974495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857135" y="3336542"/>
            <a:ext cx="3722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0D0B766-478C-45B6-8C43-02D5CDBAFC09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754073" y="4031050"/>
            <a:ext cx="3" cy="5220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sco magnetico 11">
            <a:extLst>
              <a:ext uri="{FF2B5EF4-FFF2-40B4-BE49-F238E27FC236}">
                <a16:creationId xmlns:a16="http://schemas.microsoft.com/office/drawing/2014/main" id="{D98B3377-4DB0-493B-8FAA-78A4FE39B35A}"/>
              </a:ext>
            </a:extLst>
          </p:cNvPr>
          <p:cNvSpPr/>
          <p:nvPr/>
        </p:nvSpPr>
        <p:spPr>
          <a:xfrm>
            <a:off x="8879613" y="340071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5D7E58CD-A05D-46E7-A25C-BA6F251B01D0}"/>
              </a:ext>
            </a:extLst>
          </p:cNvPr>
          <p:cNvSpPr/>
          <p:nvPr/>
        </p:nvSpPr>
        <p:spPr>
          <a:xfrm>
            <a:off x="8681690" y="259137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856D873-0F18-468C-82C8-10EC47C92ADA}"/>
              </a:ext>
            </a:extLst>
          </p:cNvPr>
          <p:cNvCxnSpPr>
            <a:cxnSpLocks/>
            <a:stCxn id="21" idx="3"/>
            <a:endCxn id="13" idx="2"/>
          </p:cNvCxnSpPr>
          <p:nvPr/>
        </p:nvCxnSpPr>
        <p:spPr>
          <a:xfrm flipV="1">
            <a:off x="8229799" y="2943798"/>
            <a:ext cx="451891" cy="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3803353-7D21-42AF-AED5-647794301443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8229800" y="3753140"/>
            <a:ext cx="649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0AB98004-C766-40B7-817D-DA6DCE5D8746}"/>
              </a:ext>
            </a:extLst>
          </p:cNvPr>
          <p:cNvSpPr/>
          <p:nvPr/>
        </p:nvSpPr>
        <p:spPr>
          <a:xfrm>
            <a:off x="10180877" y="2661480"/>
            <a:ext cx="1328705" cy="134513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2C8994A-0592-4B1B-828D-3239F6AE2540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9495563" y="3753140"/>
            <a:ext cx="685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48E975D-E35C-4177-96D1-09173858E231}"/>
              </a:ext>
            </a:extLst>
          </p:cNvPr>
          <p:cNvCxnSpPr>
            <a:cxnSpLocks/>
          </p:cNvCxnSpPr>
          <p:nvPr/>
        </p:nvCxnSpPr>
        <p:spPr>
          <a:xfrm>
            <a:off x="9552227" y="289401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D1ECF96-34F6-4812-A832-6300C5E7D62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78725" y="3336542"/>
            <a:ext cx="422422" cy="41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E149633-DB0A-4AED-A44C-82C9E74F729A}"/>
              </a:ext>
            </a:extLst>
          </p:cNvPr>
          <p:cNvSpPr/>
          <p:nvPr/>
        </p:nvSpPr>
        <p:spPr>
          <a:xfrm>
            <a:off x="6701146" y="2762862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Store data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FD23D96-0D76-4240-BF3D-D6241AE6123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78725" y="2944346"/>
            <a:ext cx="422421" cy="392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BAB297B9-A4C3-4CD8-AA0A-FDC8AFCAB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4778" y="4968539"/>
            <a:ext cx="1238590" cy="644833"/>
          </a:xfrm>
          <a:prstGeom prst="rect">
            <a:avLst/>
          </a:prstGeom>
        </p:spPr>
      </p:pic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3063C244-0FA3-4795-A997-D698558562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3959232"/>
            <a:ext cx="422422" cy="772635"/>
          </a:xfrm>
          <a:prstGeom prst="rect">
            <a:avLst/>
          </a:prstGeom>
        </p:spPr>
      </p:pic>
      <p:pic>
        <p:nvPicPr>
          <p:cNvPr id="30" name="Elemento grafico 29">
            <a:extLst>
              <a:ext uri="{FF2B5EF4-FFF2-40B4-BE49-F238E27FC236}">
                <a16:creationId xmlns:a16="http://schemas.microsoft.com/office/drawing/2014/main" id="{6B49360D-E7ED-4EEE-B3B6-EF5A9978C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6273" y="1967636"/>
            <a:ext cx="422422" cy="77263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A525E6-C7FA-4820-A4BE-A131B3BAD98E}"/>
              </a:ext>
            </a:extLst>
          </p:cNvPr>
          <p:cNvSpPr txBox="1"/>
          <p:nvPr/>
        </p:nvSpPr>
        <p:spPr>
          <a:xfrm>
            <a:off x="4500637" y="158481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B544-79D6-4CDF-A822-3B6BBAC651CD}"/>
              </a:ext>
            </a:extLst>
          </p:cNvPr>
          <p:cNvSpPr/>
          <p:nvPr/>
        </p:nvSpPr>
        <p:spPr>
          <a:xfrm>
            <a:off x="1130532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A702E-2AE1-4CCC-BCBE-1BFFA1824325}"/>
              </a:ext>
            </a:extLst>
          </p:cNvPr>
          <p:cNvSpPr/>
          <p:nvPr/>
        </p:nvSpPr>
        <p:spPr>
          <a:xfrm>
            <a:off x="1130531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F51C-4FC3-4086-A8DE-D25B3F3C973F}"/>
              </a:ext>
            </a:extLst>
          </p:cNvPr>
          <p:cNvSpPr/>
          <p:nvPr/>
        </p:nvSpPr>
        <p:spPr>
          <a:xfrm>
            <a:off x="1130530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CBFE2-E05A-46CA-A11A-E3F9DD5757ED}"/>
              </a:ext>
            </a:extLst>
          </p:cNvPr>
          <p:cNvSpPr/>
          <p:nvPr/>
        </p:nvSpPr>
        <p:spPr>
          <a:xfrm>
            <a:off x="1130530" y="2892831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6FEA2-F73A-477E-BD97-E76E6EA48095}"/>
              </a:ext>
            </a:extLst>
          </p:cNvPr>
          <p:cNvSpPr/>
          <p:nvPr/>
        </p:nvSpPr>
        <p:spPr>
          <a:xfrm>
            <a:off x="1130530" y="341237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77F0D-D1F0-4A7C-AC9B-133C25CA21C5}"/>
              </a:ext>
            </a:extLst>
          </p:cNvPr>
          <p:cNvSpPr/>
          <p:nvPr/>
        </p:nvSpPr>
        <p:spPr>
          <a:xfrm>
            <a:off x="1130529" y="393192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FA9C2-1DFB-4883-A90C-E855033FA751}"/>
              </a:ext>
            </a:extLst>
          </p:cNvPr>
          <p:cNvSpPr/>
          <p:nvPr/>
        </p:nvSpPr>
        <p:spPr>
          <a:xfrm>
            <a:off x="1130528" y="4451468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2C28E-4849-4FBA-9039-781260022681}"/>
              </a:ext>
            </a:extLst>
          </p:cNvPr>
          <p:cNvSpPr/>
          <p:nvPr/>
        </p:nvSpPr>
        <p:spPr>
          <a:xfrm>
            <a:off x="3228111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F9AF68-7B9C-4A83-B999-C011D22F7884}"/>
              </a:ext>
            </a:extLst>
          </p:cNvPr>
          <p:cNvSpPr/>
          <p:nvPr/>
        </p:nvSpPr>
        <p:spPr>
          <a:xfrm>
            <a:off x="3228110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C8AC-4D84-4406-96A8-BCDEFF14DF59}"/>
              </a:ext>
            </a:extLst>
          </p:cNvPr>
          <p:cNvSpPr/>
          <p:nvPr/>
        </p:nvSpPr>
        <p:spPr>
          <a:xfrm>
            <a:off x="3228109" y="1853739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459A98-FF3C-49E4-82B6-500F05DFB933}"/>
              </a:ext>
            </a:extLst>
          </p:cNvPr>
          <p:cNvSpPr/>
          <p:nvPr/>
        </p:nvSpPr>
        <p:spPr>
          <a:xfrm>
            <a:off x="3228109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A5EF37-35F1-4751-8DF9-9A238A3A9358}"/>
              </a:ext>
            </a:extLst>
          </p:cNvPr>
          <p:cNvSpPr/>
          <p:nvPr/>
        </p:nvSpPr>
        <p:spPr>
          <a:xfrm>
            <a:off x="3228109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D6E2B-9882-4C83-B9DA-0FFF2F358D5E}"/>
              </a:ext>
            </a:extLst>
          </p:cNvPr>
          <p:cNvSpPr/>
          <p:nvPr/>
        </p:nvSpPr>
        <p:spPr>
          <a:xfrm>
            <a:off x="3228108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4B68E3-CE98-43A4-9F50-4386A0156F81}"/>
              </a:ext>
            </a:extLst>
          </p:cNvPr>
          <p:cNvSpPr/>
          <p:nvPr/>
        </p:nvSpPr>
        <p:spPr>
          <a:xfrm>
            <a:off x="3228107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BD881-91E7-4246-A2BC-D0CFC216851E}"/>
              </a:ext>
            </a:extLst>
          </p:cNvPr>
          <p:cNvSpPr/>
          <p:nvPr/>
        </p:nvSpPr>
        <p:spPr>
          <a:xfrm>
            <a:off x="5325690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70CA32-9427-4641-9FF8-C05F5B8AB8CB}"/>
              </a:ext>
            </a:extLst>
          </p:cNvPr>
          <p:cNvSpPr/>
          <p:nvPr/>
        </p:nvSpPr>
        <p:spPr>
          <a:xfrm>
            <a:off x="5325689" y="1334193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2214AA-CFC1-45C4-9AF4-1F1853419B57}"/>
              </a:ext>
            </a:extLst>
          </p:cNvPr>
          <p:cNvSpPr/>
          <p:nvPr/>
        </p:nvSpPr>
        <p:spPr>
          <a:xfrm>
            <a:off x="5325688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D3BF39-CDB4-42AE-9B39-F569EC7B1DFE}"/>
              </a:ext>
            </a:extLst>
          </p:cNvPr>
          <p:cNvSpPr/>
          <p:nvPr/>
        </p:nvSpPr>
        <p:spPr>
          <a:xfrm>
            <a:off x="5325688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D0FBF7-912C-4369-A36B-C75D1D9C1013}"/>
              </a:ext>
            </a:extLst>
          </p:cNvPr>
          <p:cNvSpPr/>
          <p:nvPr/>
        </p:nvSpPr>
        <p:spPr>
          <a:xfrm>
            <a:off x="5325688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D92B4-2256-4198-ABAB-E55BDBAD375D}"/>
              </a:ext>
            </a:extLst>
          </p:cNvPr>
          <p:cNvSpPr/>
          <p:nvPr/>
        </p:nvSpPr>
        <p:spPr>
          <a:xfrm>
            <a:off x="5325687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A461B4-AF7F-4F67-9F54-8EC8E95067B9}"/>
              </a:ext>
            </a:extLst>
          </p:cNvPr>
          <p:cNvSpPr/>
          <p:nvPr/>
        </p:nvSpPr>
        <p:spPr>
          <a:xfrm>
            <a:off x="5325686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AE20B0-F474-42F7-BF36-99F1BB6583C7}"/>
              </a:ext>
            </a:extLst>
          </p:cNvPr>
          <p:cNvSpPr/>
          <p:nvPr/>
        </p:nvSpPr>
        <p:spPr>
          <a:xfrm>
            <a:off x="7470373" y="814647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90E42-05CB-4433-A328-F17965640630}"/>
              </a:ext>
            </a:extLst>
          </p:cNvPr>
          <p:cNvSpPr/>
          <p:nvPr/>
        </p:nvSpPr>
        <p:spPr>
          <a:xfrm>
            <a:off x="7470372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FC4AD-A007-4097-9FAC-C8541A3CCF0D}"/>
              </a:ext>
            </a:extLst>
          </p:cNvPr>
          <p:cNvSpPr/>
          <p:nvPr/>
        </p:nvSpPr>
        <p:spPr>
          <a:xfrm>
            <a:off x="7470371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FCDEC3-4F43-46E5-8E06-6DC0B12602F8}"/>
              </a:ext>
            </a:extLst>
          </p:cNvPr>
          <p:cNvSpPr/>
          <p:nvPr/>
        </p:nvSpPr>
        <p:spPr>
          <a:xfrm>
            <a:off x="7470371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1947E0-340F-4BCF-9A89-1B16F4CB9A2D}"/>
              </a:ext>
            </a:extLst>
          </p:cNvPr>
          <p:cNvSpPr/>
          <p:nvPr/>
        </p:nvSpPr>
        <p:spPr>
          <a:xfrm>
            <a:off x="7470371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0DD52F-2D03-40BB-8A94-A8FD35961A77}"/>
              </a:ext>
            </a:extLst>
          </p:cNvPr>
          <p:cNvSpPr/>
          <p:nvPr/>
        </p:nvSpPr>
        <p:spPr>
          <a:xfrm>
            <a:off x="7470370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69F887-7621-43A2-9906-5B7200A8D0D4}"/>
              </a:ext>
            </a:extLst>
          </p:cNvPr>
          <p:cNvSpPr/>
          <p:nvPr/>
        </p:nvSpPr>
        <p:spPr>
          <a:xfrm>
            <a:off x="7470369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AC0671-AC07-4AA4-AA30-B796BAAD4F63}"/>
              </a:ext>
            </a:extLst>
          </p:cNvPr>
          <p:cNvSpPr/>
          <p:nvPr/>
        </p:nvSpPr>
        <p:spPr>
          <a:xfrm>
            <a:off x="1124984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1004-6B79-49DE-9204-597343CA7CC4}"/>
              </a:ext>
            </a:extLst>
          </p:cNvPr>
          <p:cNvSpPr/>
          <p:nvPr/>
        </p:nvSpPr>
        <p:spPr>
          <a:xfrm>
            <a:off x="3222563" y="2373284"/>
            <a:ext cx="1579418" cy="3990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074D66-DFAE-4884-9F75-AD339EC9CAB5}"/>
              </a:ext>
            </a:extLst>
          </p:cNvPr>
          <p:cNvSpPr/>
          <p:nvPr/>
        </p:nvSpPr>
        <p:spPr>
          <a:xfrm>
            <a:off x="5320142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B4BF36-2C47-4095-9F85-7CE0C8B54173}"/>
              </a:ext>
            </a:extLst>
          </p:cNvPr>
          <p:cNvSpPr/>
          <p:nvPr/>
        </p:nvSpPr>
        <p:spPr>
          <a:xfrm>
            <a:off x="7464825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264EF4-979B-4047-8088-0735C5C68E3B}"/>
              </a:ext>
            </a:extLst>
          </p:cNvPr>
          <p:cNvSpPr/>
          <p:nvPr/>
        </p:nvSpPr>
        <p:spPr>
          <a:xfrm>
            <a:off x="9482054" y="81464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Applications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376F75-A537-449D-8E95-0E3976B152D1}"/>
              </a:ext>
            </a:extLst>
          </p:cNvPr>
          <p:cNvSpPr/>
          <p:nvPr/>
        </p:nvSpPr>
        <p:spPr>
          <a:xfrm>
            <a:off x="9482053" y="133419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18A378A-FA38-4E25-B852-F817DC97647D}"/>
              </a:ext>
            </a:extLst>
          </p:cNvPr>
          <p:cNvSpPr/>
          <p:nvPr/>
        </p:nvSpPr>
        <p:spPr>
          <a:xfrm>
            <a:off x="9482052" y="1853739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Runtime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4CD566-63F0-4871-B1A7-D1E444C3895F}"/>
              </a:ext>
            </a:extLst>
          </p:cNvPr>
          <p:cNvSpPr/>
          <p:nvPr/>
        </p:nvSpPr>
        <p:spPr>
          <a:xfrm>
            <a:off x="9482052" y="2892831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Virtualization</a:t>
            </a:r>
            <a:endParaRPr lang="it-IT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90813F-8FA9-437F-AA2C-E059F120707C}"/>
              </a:ext>
            </a:extLst>
          </p:cNvPr>
          <p:cNvSpPr/>
          <p:nvPr/>
        </p:nvSpPr>
        <p:spPr>
          <a:xfrm>
            <a:off x="9482052" y="3412377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Servers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A4B6D1-4870-4F0F-BB02-63A9BA630629}"/>
              </a:ext>
            </a:extLst>
          </p:cNvPr>
          <p:cNvSpPr/>
          <p:nvPr/>
        </p:nvSpPr>
        <p:spPr>
          <a:xfrm>
            <a:off x="9482051" y="3931923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Storage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4AF771-EEB1-420A-8804-318B3F6844FA}"/>
              </a:ext>
            </a:extLst>
          </p:cNvPr>
          <p:cNvSpPr/>
          <p:nvPr/>
        </p:nvSpPr>
        <p:spPr>
          <a:xfrm>
            <a:off x="9482050" y="4451468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Networking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B466234-A067-40DE-9DCF-02FEDFD9F81B}"/>
              </a:ext>
            </a:extLst>
          </p:cNvPr>
          <p:cNvSpPr/>
          <p:nvPr/>
        </p:nvSpPr>
        <p:spPr>
          <a:xfrm>
            <a:off x="9476506" y="2373284"/>
            <a:ext cx="1579418" cy="39901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01A018-3309-4AFC-85E6-C00482C6A822}"/>
              </a:ext>
            </a:extLst>
          </p:cNvPr>
          <p:cNvCxnSpPr/>
          <p:nvPr/>
        </p:nvCxnSpPr>
        <p:spPr>
          <a:xfrm flipH="1">
            <a:off x="829310" y="104740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CFFC13-A43D-4AEC-915E-CF5351888AE1}"/>
              </a:ext>
            </a:extLst>
          </p:cNvPr>
          <p:cNvCxnSpPr/>
          <p:nvPr/>
        </p:nvCxnSpPr>
        <p:spPr>
          <a:xfrm flipH="1">
            <a:off x="819785" y="474102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EEF0CF5-E4AB-4204-B5F5-237240B35572}"/>
              </a:ext>
            </a:extLst>
          </p:cNvPr>
          <p:cNvCxnSpPr>
            <a:cxnSpLocks/>
          </p:cNvCxnSpPr>
          <p:nvPr/>
        </p:nvCxnSpPr>
        <p:spPr>
          <a:xfrm flipV="1">
            <a:off x="822960" y="1047404"/>
            <a:ext cx="9693" cy="369362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E9F853C-1453-42BA-BB6C-24E73E22D2AA}"/>
              </a:ext>
            </a:extLst>
          </p:cNvPr>
          <p:cNvSpPr txBox="1"/>
          <p:nvPr/>
        </p:nvSpPr>
        <p:spPr>
          <a:xfrm rot="16200000">
            <a:off x="177765" y="2780819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5698AA-339E-4BA0-86D2-D420E2D2B00D}"/>
              </a:ext>
            </a:extLst>
          </p:cNvPr>
          <p:cNvCxnSpPr/>
          <p:nvPr/>
        </p:nvCxnSpPr>
        <p:spPr>
          <a:xfrm flipH="1">
            <a:off x="2985726" y="1046020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631D48A-BB2A-4BD4-9720-786A91798A6B}"/>
              </a:ext>
            </a:extLst>
          </p:cNvPr>
          <p:cNvCxnSpPr/>
          <p:nvPr/>
        </p:nvCxnSpPr>
        <p:spPr>
          <a:xfrm flipH="1">
            <a:off x="2976201" y="2594963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DB64DF-8897-4F90-A279-CEF38BA2DC80}"/>
              </a:ext>
            </a:extLst>
          </p:cNvPr>
          <p:cNvCxnSpPr>
            <a:cxnSpLocks/>
          </p:cNvCxnSpPr>
          <p:nvPr/>
        </p:nvCxnSpPr>
        <p:spPr>
          <a:xfrm flipV="1">
            <a:off x="2985004" y="1046020"/>
            <a:ext cx="4065" cy="154894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2BF724F-D382-4CDA-8F6D-85F020E2A478}"/>
              </a:ext>
            </a:extLst>
          </p:cNvPr>
          <p:cNvSpPr txBox="1"/>
          <p:nvPr/>
        </p:nvSpPr>
        <p:spPr>
          <a:xfrm rot="16200000">
            <a:off x="2334181" y="1707090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D7D1216-DA14-45C0-A6E1-BF157A14B3FF}"/>
              </a:ext>
            </a:extLst>
          </p:cNvPr>
          <p:cNvCxnSpPr/>
          <p:nvPr/>
        </p:nvCxnSpPr>
        <p:spPr>
          <a:xfrm flipH="1">
            <a:off x="5066680" y="958732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A8615A-0914-45D1-B21D-A2E6DF553FEE}"/>
              </a:ext>
            </a:extLst>
          </p:cNvPr>
          <p:cNvCxnSpPr/>
          <p:nvPr/>
        </p:nvCxnSpPr>
        <p:spPr>
          <a:xfrm flipH="1">
            <a:off x="5057155" y="1551714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5950F5-3C8E-4C91-A720-0C038133A969}"/>
              </a:ext>
            </a:extLst>
          </p:cNvPr>
          <p:cNvCxnSpPr>
            <a:cxnSpLocks/>
          </p:cNvCxnSpPr>
          <p:nvPr/>
        </p:nvCxnSpPr>
        <p:spPr>
          <a:xfrm flipV="1">
            <a:off x="5070023" y="958733"/>
            <a:ext cx="0" cy="5929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6CAF6F5-7E59-44D6-A772-97B03E5E49EC}"/>
              </a:ext>
            </a:extLst>
          </p:cNvPr>
          <p:cNvSpPr txBox="1"/>
          <p:nvPr/>
        </p:nvSpPr>
        <p:spPr>
          <a:xfrm rot="16200000">
            <a:off x="4415135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C416C75-619E-4FD6-91AF-8CDE446169C1}"/>
              </a:ext>
            </a:extLst>
          </p:cNvPr>
          <p:cNvCxnSpPr/>
          <p:nvPr/>
        </p:nvCxnSpPr>
        <p:spPr>
          <a:xfrm flipH="1">
            <a:off x="7198805" y="1002746"/>
            <a:ext cx="224444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EE8D8D8-9EED-40CD-AE47-27AAABF98C28}"/>
              </a:ext>
            </a:extLst>
          </p:cNvPr>
          <p:cNvSpPr txBox="1"/>
          <p:nvPr/>
        </p:nvSpPr>
        <p:spPr>
          <a:xfrm rot="16200000">
            <a:off x="6542043" y="1148425"/>
            <a:ext cx="113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You</a:t>
            </a:r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manage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132F02-31F3-4DAE-8971-5A4889FD15B6}"/>
              </a:ext>
            </a:extLst>
          </p:cNvPr>
          <p:cNvSpPr txBox="1"/>
          <p:nvPr/>
        </p:nvSpPr>
        <p:spPr>
          <a:xfrm>
            <a:off x="1330507" y="555611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On </a:t>
            </a:r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premises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3F8C04-6250-4004-80AE-2FFFB9319858}"/>
              </a:ext>
            </a:extLst>
          </p:cNvPr>
          <p:cNvSpPr txBox="1"/>
          <p:nvPr/>
        </p:nvSpPr>
        <p:spPr>
          <a:xfrm>
            <a:off x="3767539" y="555611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IaaS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6E46D5-3B27-4C0F-8D6A-1C4760427D7C}"/>
              </a:ext>
            </a:extLst>
          </p:cNvPr>
          <p:cNvSpPr txBox="1"/>
          <p:nvPr/>
        </p:nvSpPr>
        <p:spPr>
          <a:xfrm>
            <a:off x="5789706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PaaS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FC7F2-90F7-4840-9538-A1277A03DF1F}"/>
              </a:ext>
            </a:extLst>
          </p:cNvPr>
          <p:cNvSpPr txBox="1"/>
          <p:nvPr/>
        </p:nvSpPr>
        <p:spPr>
          <a:xfrm>
            <a:off x="7953155" y="555611"/>
            <a:ext cx="565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Verdana" panose="020B0604030504040204" pitchFamily="34" charset="0"/>
                <a:ea typeface="Verdana" panose="020B0604030504040204" pitchFamily="34" charset="0"/>
              </a:rPr>
              <a:t>FaaS</a:t>
            </a:r>
            <a:endParaRPr lang="it-IT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A712D6A-7D65-488A-A32C-419FF7505FE7}"/>
              </a:ext>
            </a:extLst>
          </p:cNvPr>
          <p:cNvSpPr txBox="1"/>
          <p:nvPr/>
        </p:nvSpPr>
        <p:spPr>
          <a:xfrm>
            <a:off x="9980405" y="55561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Verdana" panose="020B0604030504040204" pitchFamily="34" charset="0"/>
                <a:ea typeface="Verdana" panose="020B0604030504040204" pitchFamily="34" charset="0"/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56494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: forma 17">
            <a:extLst>
              <a:ext uri="{FF2B5EF4-FFF2-40B4-BE49-F238E27FC236}">
                <a16:creationId xmlns:a16="http://schemas.microsoft.com/office/drawing/2014/main" id="{DFC4CB3E-26C2-466F-93F1-9CD044DAD8F3}"/>
              </a:ext>
            </a:extLst>
          </p:cNvPr>
          <p:cNvSpPr/>
          <p:nvPr/>
        </p:nvSpPr>
        <p:spPr>
          <a:xfrm>
            <a:off x="809883" y="2202205"/>
            <a:ext cx="4133850" cy="3171824"/>
          </a:xfrm>
          <a:custGeom>
            <a:avLst/>
            <a:gdLst>
              <a:gd name="connsiteX0" fmla="*/ -595 w 4133850"/>
              <a:gd name="connsiteY0" fmla="*/ 3171737 h 3171824"/>
              <a:gd name="connsiteX1" fmla="*/ 2066330 w 4133850"/>
              <a:gd name="connsiteY1" fmla="*/ -87 h 3171824"/>
              <a:gd name="connsiteX2" fmla="*/ 4133255 w 4133850"/>
              <a:gd name="connsiteY2" fmla="*/ 3171737 h 317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171824">
                <a:moveTo>
                  <a:pt x="-595" y="3171737"/>
                </a:moveTo>
                <a:lnTo>
                  <a:pt x="2066330" y="-87"/>
                </a:lnTo>
                <a:lnTo>
                  <a:pt x="4133255" y="3171737"/>
                </a:lnTo>
                <a:close/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Figura a mano libera: forma 18">
            <a:extLst>
              <a:ext uri="{FF2B5EF4-FFF2-40B4-BE49-F238E27FC236}">
                <a16:creationId xmlns:a16="http://schemas.microsoft.com/office/drawing/2014/main" id="{7109AAB6-282F-406C-A998-D8135615B0D6}"/>
              </a:ext>
            </a:extLst>
          </p:cNvPr>
          <p:cNvSpPr/>
          <p:nvPr/>
        </p:nvSpPr>
        <p:spPr>
          <a:xfrm>
            <a:off x="2381508" y="2964204"/>
            <a:ext cx="993962" cy="9525"/>
          </a:xfrm>
          <a:custGeom>
            <a:avLst/>
            <a:gdLst>
              <a:gd name="connsiteX0" fmla="*/ -595 w 993962"/>
              <a:gd name="connsiteY0" fmla="*/ -87 h 9525"/>
              <a:gd name="connsiteX1" fmla="*/ 993368 w 993962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962" h="9525">
                <a:moveTo>
                  <a:pt x="-595" y="-87"/>
                </a:moveTo>
                <a:lnTo>
                  <a:pt x="993368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igura a mano libera: forma 19">
            <a:extLst>
              <a:ext uri="{FF2B5EF4-FFF2-40B4-BE49-F238E27FC236}">
                <a16:creationId xmlns:a16="http://schemas.microsoft.com/office/drawing/2014/main" id="{374A912B-A5A2-45DA-9F1E-DD5082BDCEDB}"/>
              </a:ext>
            </a:extLst>
          </p:cNvPr>
          <p:cNvSpPr/>
          <p:nvPr/>
        </p:nvSpPr>
        <p:spPr>
          <a:xfrm>
            <a:off x="1990983" y="3573804"/>
            <a:ext cx="1782765" cy="9525"/>
          </a:xfrm>
          <a:custGeom>
            <a:avLst/>
            <a:gdLst>
              <a:gd name="connsiteX0" fmla="*/ -595 w 1782765"/>
              <a:gd name="connsiteY0" fmla="*/ -87 h 9525"/>
              <a:gd name="connsiteX1" fmla="*/ 1782171 w 1782765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82765" h="9525">
                <a:moveTo>
                  <a:pt x="-595" y="-87"/>
                </a:moveTo>
                <a:lnTo>
                  <a:pt x="1782171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Figura a mano libera: forma 20">
            <a:extLst>
              <a:ext uri="{FF2B5EF4-FFF2-40B4-BE49-F238E27FC236}">
                <a16:creationId xmlns:a16="http://schemas.microsoft.com/office/drawing/2014/main" id="{CD06CAAB-FB78-4A0F-A5DC-B1E14D116863}"/>
              </a:ext>
            </a:extLst>
          </p:cNvPr>
          <p:cNvSpPr/>
          <p:nvPr/>
        </p:nvSpPr>
        <p:spPr>
          <a:xfrm>
            <a:off x="1590933" y="4173879"/>
            <a:ext cx="2570159" cy="9525"/>
          </a:xfrm>
          <a:custGeom>
            <a:avLst/>
            <a:gdLst>
              <a:gd name="connsiteX0" fmla="*/ -595 w 2570159"/>
              <a:gd name="connsiteY0" fmla="*/ -87 h 9525"/>
              <a:gd name="connsiteX1" fmla="*/ 2569565 w 2570159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0159" h="9525">
                <a:moveTo>
                  <a:pt x="-595" y="-87"/>
                </a:moveTo>
                <a:lnTo>
                  <a:pt x="2569565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Figura a mano libera: forma 21">
            <a:extLst>
              <a:ext uri="{FF2B5EF4-FFF2-40B4-BE49-F238E27FC236}">
                <a16:creationId xmlns:a16="http://schemas.microsoft.com/office/drawing/2014/main" id="{1B69D87F-9257-470C-BA1C-EBA7A1AB4CBB}"/>
              </a:ext>
            </a:extLst>
          </p:cNvPr>
          <p:cNvSpPr/>
          <p:nvPr/>
        </p:nvSpPr>
        <p:spPr>
          <a:xfrm>
            <a:off x="1200408" y="4773954"/>
            <a:ext cx="3354914" cy="9525"/>
          </a:xfrm>
          <a:custGeom>
            <a:avLst/>
            <a:gdLst>
              <a:gd name="connsiteX0" fmla="*/ -595 w 3354914"/>
              <a:gd name="connsiteY0" fmla="*/ -87 h 9525"/>
              <a:gd name="connsiteX1" fmla="*/ 3354320 w 3354914"/>
              <a:gd name="connsiteY1" fmla="*/ -87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54914" h="9525">
                <a:moveTo>
                  <a:pt x="-595" y="-87"/>
                </a:moveTo>
                <a:lnTo>
                  <a:pt x="3354320" y="-87"/>
                </a:lnTo>
              </a:path>
            </a:pathLst>
          </a:custGeom>
          <a:noFill/>
          <a:ln w="6350" cap="flat">
            <a:solidFill>
              <a:srgbClr val="000000"/>
            </a:solidFill>
            <a:prstDash val="solid"/>
            <a:miter/>
          </a:ln>
        </p:spPr>
        <p:txBody>
          <a:bodyPr lIns="0" tIns="0" rIns="0" bIns="0" rtlCol="0" anchor="ctr">
            <a:normAutofit fontScale="25000" lnSpcReduction="20000"/>
          </a:bodyPr>
          <a:lstStyle/>
          <a:p>
            <a:endParaRPr lang="en-US" sz="1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CasellaDiTesto 22">
            <a:extLst>
              <a:ext uri="{FF2B5EF4-FFF2-40B4-BE49-F238E27FC236}">
                <a16:creationId xmlns:a16="http://schemas.microsoft.com/office/drawing/2014/main" id="{48095939-DC44-4233-BC51-5383D0619BBE}"/>
              </a:ext>
            </a:extLst>
          </p:cNvPr>
          <p:cNvSpPr txBox="1"/>
          <p:nvPr/>
        </p:nvSpPr>
        <p:spPr>
          <a:xfrm>
            <a:off x="2653779" y="4988438"/>
            <a:ext cx="464807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World</a:t>
            </a:r>
          </a:p>
        </p:txBody>
      </p:sp>
      <p:sp>
        <p:nvSpPr>
          <p:cNvPr id="11" name="CasellaDiTesto 23">
            <a:extLst>
              <a:ext uri="{FF2B5EF4-FFF2-40B4-BE49-F238E27FC236}">
                <a16:creationId xmlns:a16="http://schemas.microsoft.com/office/drawing/2014/main" id="{B96CAC31-6FFB-4BE6-AC57-F9BD5F1A75A4}"/>
              </a:ext>
            </a:extLst>
          </p:cNvPr>
          <p:cNvSpPr txBox="1"/>
          <p:nvPr/>
        </p:nvSpPr>
        <p:spPr>
          <a:xfrm>
            <a:off x="2697028" y="4370191"/>
            <a:ext cx="378309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</a:t>
            </a:r>
            <a:endParaRPr lang="en-US" sz="1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  <a:sym typeface="Times New Roman"/>
              <a:rtl val="0"/>
            </a:endParaRPr>
          </a:p>
        </p:txBody>
      </p:sp>
      <p:sp>
        <p:nvSpPr>
          <p:cNvPr id="12" name="CasellaDiTesto 26">
            <a:extLst>
              <a:ext uri="{FF2B5EF4-FFF2-40B4-BE49-F238E27FC236}">
                <a16:creationId xmlns:a16="http://schemas.microsoft.com/office/drawing/2014/main" id="{040678B6-E253-4688-A2FF-A414B3EF8D3D}"/>
              </a:ext>
            </a:extLst>
          </p:cNvPr>
          <p:cNvSpPr txBox="1"/>
          <p:nvPr/>
        </p:nvSpPr>
        <p:spPr>
          <a:xfrm>
            <a:off x="2438944" y="3778763"/>
            <a:ext cx="894476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Information</a:t>
            </a:r>
          </a:p>
        </p:txBody>
      </p:sp>
      <p:sp>
        <p:nvSpPr>
          <p:cNvPr id="13" name="CasellaDiTesto 27">
            <a:extLst>
              <a:ext uri="{FF2B5EF4-FFF2-40B4-BE49-F238E27FC236}">
                <a16:creationId xmlns:a16="http://schemas.microsoft.com/office/drawing/2014/main" id="{D80B3EDD-BD22-4E45-98B6-AFD9E3292F24}"/>
              </a:ext>
            </a:extLst>
          </p:cNvPr>
          <p:cNvSpPr txBox="1"/>
          <p:nvPr/>
        </p:nvSpPr>
        <p:spPr>
          <a:xfrm>
            <a:off x="2442952" y="3147224"/>
            <a:ext cx="886461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Knowledge</a:t>
            </a:r>
          </a:p>
        </p:txBody>
      </p:sp>
      <p:sp>
        <p:nvSpPr>
          <p:cNvPr id="14" name="CasellaDiTesto 28">
            <a:extLst>
              <a:ext uri="{FF2B5EF4-FFF2-40B4-BE49-F238E27FC236}">
                <a16:creationId xmlns:a16="http://schemas.microsoft.com/office/drawing/2014/main" id="{7974B315-CF12-4E35-B8C6-17602916EFE4}"/>
              </a:ext>
            </a:extLst>
          </p:cNvPr>
          <p:cNvSpPr txBox="1"/>
          <p:nvPr/>
        </p:nvSpPr>
        <p:spPr>
          <a:xfrm>
            <a:off x="5085333" y="3183391"/>
            <a:ext cx="2875820" cy="21544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Mining, Machine Learning</a:t>
            </a:r>
          </a:p>
        </p:txBody>
      </p:sp>
      <p:sp>
        <p:nvSpPr>
          <p:cNvPr id="15" name="CasellaDiTesto 29">
            <a:extLst>
              <a:ext uri="{FF2B5EF4-FFF2-40B4-BE49-F238E27FC236}">
                <a16:creationId xmlns:a16="http://schemas.microsoft.com/office/drawing/2014/main" id="{3114378E-F7B9-4011-8765-C5314D0AE4F4}"/>
              </a:ext>
            </a:extLst>
          </p:cNvPr>
          <p:cNvSpPr txBox="1"/>
          <p:nvPr/>
        </p:nvSpPr>
        <p:spPr>
          <a:xfrm>
            <a:off x="2562376" y="2600549"/>
            <a:ext cx="647613" cy="215444"/>
          </a:xfrm>
          <a:prstGeom prst="rect">
            <a:avLst/>
          </a:prstGeom>
          <a:noFill/>
        </p:spPr>
        <p:txBody>
          <a:bodyPr wrap="none" lIns="0" tIns="0" rIns="0" bIns="0" rtlCol="0">
            <a:normAutofit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Wisdom</a:t>
            </a:r>
          </a:p>
        </p:txBody>
      </p:sp>
      <p:cxnSp>
        <p:nvCxnSpPr>
          <p:cNvPr id="23" name="Connettore 2 6">
            <a:extLst>
              <a:ext uri="{FF2B5EF4-FFF2-40B4-BE49-F238E27FC236}">
                <a16:creationId xmlns:a16="http://schemas.microsoft.com/office/drawing/2014/main" id="{17987CB5-8F78-4A08-88A7-78B9CBEA3936}"/>
              </a:ext>
            </a:extLst>
          </p:cNvPr>
          <p:cNvCxnSpPr>
            <a:cxnSpLocks/>
          </p:cNvCxnSpPr>
          <p:nvPr/>
        </p:nvCxnSpPr>
        <p:spPr>
          <a:xfrm flipV="1">
            <a:off x="4998782" y="2453167"/>
            <a:ext cx="0" cy="264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sellaDiTesto 38">
            <a:extLst>
              <a:ext uri="{FF2B5EF4-FFF2-40B4-BE49-F238E27FC236}">
                <a16:creationId xmlns:a16="http://schemas.microsoft.com/office/drawing/2014/main" id="{C98A7AE2-139E-4E1C-AD02-2063837ABD8C}"/>
              </a:ext>
            </a:extLst>
          </p:cNvPr>
          <p:cNvSpPr txBox="1"/>
          <p:nvPr/>
        </p:nvSpPr>
        <p:spPr>
          <a:xfrm rot="16200000">
            <a:off x="4319690" y="3647175"/>
            <a:ext cx="1100440" cy="257687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Data pipeline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0BFCDC-F1F5-4ACE-9469-AE8CEF361307}"/>
              </a:ext>
            </a:extLst>
          </p:cNvPr>
          <p:cNvSpPr txBox="1"/>
          <p:nvPr/>
        </p:nvSpPr>
        <p:spPr>
          <a:xfrm>
            <a:off x="5085333" y="3750574"/>
            <a:ext cx="2060830" cy="215445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Data Warehouse, OLAP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325AD-EDBC-4630-B789-0B5A8E2F4FEB}"/>
              </a:ext>
            </a:extLst>
          </p:cNvPr>
          <p:cNvSpPr txBox="1"/>
          <p:nvPr/>
        </p:nvSpPr>
        <p:spPr>
          <a:xfrm>
            <a:off x="5085333" y="4317758"/>
            <a:ext cx="2939312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Operational data storage, OLTP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B5A60C-5950-4EDA-8E09-2949A2B6FB11}"/>
              </a:ext>
            </a:extLst>
          </p:cNvPr>
          <p:cNvSpPr txBox="1"/>
          <p:nvPr/>
        </p:nvSpPr>
        <p:spPr>
          <a:xfrm>
            <a:off x="5085333" y="2638453"/>
            <a:ext cx="906285" cy="193199"/>
          </a:xfrm>
          <a:prstGeom prst="rect">
            <a:avLst/>
          </a:prstGeom>
          <a:noFill/>
        </p:spPr>
        <p:txBody>
          <a:bodyPr wrap="square" lIns="0" tIns="0" rIns="0" bIns="0">
            <a:normAutofit lnSpcReduction="10000"/>
          </a:bodyPr>
          <a:lstStyle/>
          <a:p>
            <a:pPr algn="l"/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Decisions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599404-38D8-440E-9BD8-8A2EF179961A}"/>
              </a:ext>
            </a:extLst>
          </p:cNvPr>
          <p:cNvSpPr txBox="1"/>
          <p:nvPr/>
        </p:nvSpPr>
        <p:spPr>
          <a:xfrm>
            <a:off x="5085333" y="4884942"/>
            <a:ext cx="1065584" cy="215444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r>
              <a: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rPr>
              <a:t>Ingestion</a:t>
            </a:r>
            <a:endParaRPr lang="it-IT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92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5">
            <a:extLst>
              <a:ext uri="{FF2B5EF4-FFF2-40B4-BE49-F238E27FC236}">
                <a16:creationId xmlns:a16="http://schemas.microsoft.com/office/drawing/2014/main" id="{49C76692-EDC1-4462-8067-17A643BBF7FF}"/>
              </a:ext>
            </a:extLst>
          </p:cNvPr>
          <p:cNvSpPr/>
          <p:nvPr/>
        </p:nvSpPr>
        <p:spPr>
          <a:xfrm>
            <a:off x="2017787" y="4469380"/>
            <a:ext cx="2655813" cy="890136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I</a:t>
            </a:r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ngestion (acquiring)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Batch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Streaming</a:t>
            </a:r>
          </a:p>
        </p:txBody>
      </p:sp>
      <p:sp>
        <p:nvSpPr>
          <p:cNvPr id="5" name="Rettangolo 32">
            <a:extLst>
              <a:ext uri="{FF2B5EF4-FFF2-40B4-BE49-F238E27FC236}">
                <a16:creationId xmlns:a16="http://schemas.microsoft.com/office/drawing/2014/main" id="{02F3770B-50BA-4725-B571-C11E369E2D38}"/>
              </a:ext>
            </a:extLst>
          </p:cNvPr>
          <p:cNvSpPr/>
          <p:nvPr/>
        </p:nvSpPr>
        <p:spPr>
          <a:xfrm>
            <a:off x="2015777" y="2650747"/>
            <a:ext cx="2657823" cy="1819628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Analytics (analyzing)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Processing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  <a:p>
            <a:pPr marL="628650" lvl="1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Streaming</a:t>
            </a:r>
          </a:p>
          <a:p>
            <a:r>
              <a:rPr lang="en-US" sz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- Machine learning</a:t>
            </a:r>
          </a:p>
        </p:txBody>
      </p:sp>
      <p:sp>
        <p:nvSpPr>
          <p:cNvPr id="6" name="Rettangolo 33">
            <a:extLst>
              <a:ext uri="{FF2B5EF4-FFF2-40B4-BE49-F238E27FC236}">
                <a16:creationId xmlns:a16="http://schemas.microsoft.com/office/drawing/2014/main" id="{AD24A424-8111-4201-933D-135E79047D8A}"/>
              </a:ext>
            </a:extLst>
          </p:cNvPr>
          <p:cNvSpPr/>
          <p:nvPr/>
        </p:nvSpPr>
        <p:spPr>
          <a:xfrm>
            <a:off x="2015777" y="1888747"/>
            <a:ext cx="2657823" cy="762000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Serve (deciding)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SQL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BI tools (e.g., Tableau)</a:t>
            </a:r>
          </a:p>
        </p:txBody>
      </p:sp>
      <p:pic>
        <p:nvPicPr>
          <p:cNvPr id="7" name="Elemento grafico 37" descr="Tiro a segno">
            <a:extLst>
              <a:ext uri="{FF2B5EF4-FFF2-40B4-BE49-F238E27FC236}">
                <a16:creationId xmlns:a16="http://schemas.microsoft.com/office/drawing/2014/main" id="{796FC4A8-107D-4C75-A96A-217835B7A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7577" y="1902755"/>
            <a:ext cx="548640" cy="548640"/>
          </a:xfrm>
          <a:prstGeom prst="rect">
            <a:avLst/>
          </a:prstGeom>
        </p:spPr>
      </p:pic>
      <p:pic>
        <p:nvPicPr>
          <p:cNvPr id="8" name="Elemento grafico 39" descr="Ricerca">
            <a:extLst>
              <a:ext uri="{FF2B5EF4-FFF2-40B4-BE49-F238E27FC236}">
                <a16:creationId xmlns:a16="http://schemas.microsoft.com/office/drawing/2014/main" id="{497D044A-428E-4B3D-8DBA-E4ECAE3B5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6238" y="2652220"/>
            <a:ext cx="548640" cy="548640"/>
          </a:xfrm>
          <a:prstGeom prst="rect">
            <a:avLst/>
          </a:prstGeom>
        </p:spPr>
      </p:pic>
      <p:pic>
        <p:nvPicPr>
          <p:cNvPr id="9" name="Elemento grafico 43" descr="Connesso">
            <a:extLst>
              <a:ext uri="{FF2B5EF4-FFF2-40B4-BE49-F238E27FC236}">
                <a16:creationId xmlns:a16="http://schemas.microsoft.com/office/drawing/2014/main" id="{D3AC91E8-B6A7-4741-B461-30DC3CEA8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0383" y="4481250"/>
            <a:ext cx="556826" cy="556826"/>
          </a:xfrm>
          <a:prstGeom prst="rect">
            <a:avLst/>
          </a:prstGeom>
        </p:spPr>
      </p:pic>
      <p:sp>
        <p:nvSpPr>
          <p:cNvPr id="10" name="CasellaDiTesto 2">
            <a:extLst>
              <a:ext uri="{FF2B5EF4-FFF2-40B4-BE49-F238E27FC236}">
                <a16:creationId xmlns:a16="http://schemas.microsoft.com/office/drawing/2014/main" id="{2F148543-BD30-41BA-8AB1-87A115297BF3}"/>
              </a:ext>
            </a:extLst>
          </p:cNvPr>
          <p:cNvSpPr txBox="1"/>
          <p:nvPr/>
        </p:nvSpPr>
        <p:spPr>
          <a:xfrm>
            <a:off x="2321897" y="1600873"/>
            <a:ext cx="20455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transformation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ttangolo 40">
            <a:extLst>
              <a:ext uri="{FF2B5EF4-FFF2-40B4-BE49-F238E27FC236}">
                <a16:creationId xmlns:a16="http://schemas.microsoft.com/office/drawing/2014/main" id="{A8218DC8-0FEC-4AC8-82B1-7A6AC1A12069}"/>
              </a:ext>
            </a:extLst>
          </p:cNvPr>
          <p:cNvSpPr/>
          <p:nvPr/>
        </p:nvSpPr>
        <p:spPr>
          <a:xfrm>
            <a:off x="4990887" y="1888746"/>
            <a:ext cx="1243857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Storage </a:t>
            </a: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(organizing)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File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Object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2" name="Elemento grafico 42" descr="Database">
            <a:extLst>
              <a:ext uri="{FF2B5EF4-FFF2-40B4-BE49-F238E27FC236}">
                <a16:creationId xmlns:a16="http://schemas.microsoft.com/office/drawing/2014/main" id="{9F34A983-5646-4A49-806E-22B822BE5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463" y="1892756"/>
            <a:ext cx="548640" cy="548640"/>
          </a:xfrm>
          <a:prstGeom prst="rect">
            <a:avLst/>
          </a:prstGeom>
        </p:spPr>
      </p:pic>
      <p:sp>
        <p:nvSpPr>
          <p:cNvPr id="13" name="Rettangolo 44">
            <a:extLst>
              <a:ext uri="{FF2B5EF4-FFF2-40B4-BE49-F238E27FC236}">
                <a16:creationId xmlns:a16="http://schemas.microsoft.com/office/drawing/2014/main" id="{C2BB9907-6732-4B26-A705-FFDC4175EBCE}"/>
              </a:ext>
            </a:extLst>
          </p:cNvPr>
          <p:cNvSpPr/>
          <p:nvPr/>
        </p:nvSpPr>
        <p:spPr>
          <a:xfrm>
            <a:off x="6234744" y="1888746"/>
            <a:ext cx="1501793" cy="3461534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 Security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 - Access Control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 -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Elemento grafico 45" descr="Investigatore">
            <a:extLst>
              <a:ext uri="{FF2B5EF4-FFF2-40B4-BE49-F238E27FC236}">
                <a16:creationId xmlns:a16="http://schemas.microsoft.com/office/drawing/2014/main" id="{ED724D41-FC8E-413E-A938-DABE65DD5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4405" y="1897836"/>
            <a:ext cx="548640" cy="548640"/>
          </a:xfrm>
          <a:prstGeom prst="rect">
            <a:avLst/>
          </a:prstGeom>
        </p:spPr>
      </p:pic>
      <p:sp>
        <p:nvSpPr>
          <p:cNvPr id="15" name="Rettangolo 46">
            <a:extLst>
              <a:ext uri="{FF2B5EF4-FFF2-40B4-BE49-F238E27FC236}">
                <a16:creationId xmlns:a16="http://schemas.microsoft.com/office/drawing/2014/main" id="{E69DE413-D687-4D9B-9306-E4DB4509AF6B}"/>
              </a:ext>
            </a:extLst>
          </p:cNvPr>
          <p:cNvSpPr/>
          <p:nvPr/>
        </p:nvSpPr>
        <p:spPr>
          <a:xfrm>
            <a:off x="7737011" y="1884247"/>
            <a:ext cx="1138398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Rettangolo 47">
            <a:extLst>
              <a:ext uri="{FF2B5EF4-FFF2-40B4-BE49-F238E27FC236}">
                <a16:creationId xmlns:a16="http://schemas.microsoft.com/office/drawing/2014/main" id="{49953C6B-51E6-4919-9A7F-3009B6E9611E}"/>
              </a:ext>
            </a:extLst>
          </p:cNvPr>
          <p:cNvSpPr/>
          <p:nvPr/>
        </p:nvSpPr>
        <p:spPr>
          <a:xfrm>
            <a:off x="6171614" y="1593423"/>
            <a:ext cx="2045582" cy="2769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Supporting services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E808B8-73D4-476F-804F-A6D545CDD234}"/>
              </a:ext>
            </a:extLst>
          </p:cNvPr>
          <p:cNvSpPr txBox="1"/>
          <p:nvPr/>
        </p:nvSpPr>
        <p:spPr>
          <a:xfrm>
            <a:off x="7742091" y="3227902"/>
            <a:ext cx="1108975" cy="58477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 Computing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Provisioning</a:t>
            </a:r>
          </a:p>
          <a:p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   - Managing</a:t>
            </a:r>
            <a:endParaRPr lang="it-IT" sz="1200" dirty="0"/>
          </a:p>
        </p:txBody>
      </p:sp>
      <p:sp>
        <p:nvSpPr>
          <p:cNvPr id="21" name="Rettangolo 46">
            <a:extLst>
              <a:ext uri="{FF2B5EF4-FFF2-40B4-BE49-F238E27FC236}">
                <a16:creationId xmlns:a16="http://schemas.microsoft.com/office/drawing/2014/main" id="{25D4B439-E508-44F6-B5C6-8B683A38FE7F}"/>
              </a:ext>
            </a:extLst>
          </p:cNvPr>
          <p:cNvSpPr/>
          <p:nvPr/>
        </p:nvSpPr>
        <p:spPr>
          <a:xfrm>
            <a:off x="8875409" y="1884790"/>
            <a:ext cx="229762" cy="3466439"/>
          </a:xfrm>
          <a:prstGeom prst="rect">
            <a:avLst/>
          </a:prstGeom>
          <a:noFill/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lang="en-US" sz="12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525DB3-E551-4068-9C36-6EA2A6C7AD15}"/>
              </a:ext>
            </a:extLst>
          </p:cNvPr>
          <p:cNvSpPr txBox="1"/>
          <p:nvPr/>
        </p:nvSpPr>
        <p:spPr>
          <a:xfrm rot="16200000">
            <a:off x="8539856" y="3452838"/>
            <a:ext cx="900869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Networking</a:t>
            </a:r>
            <a:endParaRPr lang="it-IT" sz="1400" dirty="0"/>
          </a:p>
        </p:txBody>
      </p:sp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53B7CE4A-3F50-420C-A38F-392F4B3F68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6234" y="1901000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2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DB7AC3-B416-46C9-92BE-3EA9336BB4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19351344-FEF2-443B-A852-60AB7A2C5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C8A4568-BA31-4C5E-A02D-A8702927E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5A4F505-5739-452D-BCFF-959853F03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A657BE3-9689-4BF5-9D08-2F7F99B1E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273B405-FD72-4AF3-9EA1-2E108C513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C4D36D7-4CEC-46B2-9FD6-ED64D469B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69C51CE9-DAA9-4949-9D66-C4543AC2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0E5C28D-5027-474C-BDD6-A58E3991F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912F8A7-D8CC-4FAA-AD2E-E71A7AC1C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7DE864E-A0C4-433F-B953-11BA49E25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679A34E0-1F5A-4C86-8F52-29466B22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36995B4D-DEF9-4DF5-8A7B-6B242391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89E4F4B-6F4C-4EE3-8090-C5F8E6881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3C6603E-945C-41F0-9952-27BF62679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F97630D-033A-4BD3-B3C0-E4CFB8C16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43E11CF6-DC6E-45F3-B2F8-B7902E40B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052B3AEB-3B6F-4C4C-9B94-914767729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B5E7740C-E84C-4111-AA79-41DB51AED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7EFD97-5990-4EF2-B822-5EB7B56A08AC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F37B21-1D0C-47AF-832E-3DCDA4E59876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9ECD873-6D4A-41E4-B84A-555875F7895F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9791D0-A671-4C26-B200-576508621E8D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4AB499D-CCE4-4FD8-BD23-C409A993983C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E21E59-1FB6-4FEB-BDC6-B0612EDACDC3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FDBC61-461F-4BB4-B5ED-67FD21843CC6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A24F3B-2351-4B4D-AF1F-9C1934357A6E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985BA2F-DBBB-4B7F-86C7-6249865B445A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E47E656-E263-4AF0-9106-9AA15C05AEA3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248D221F-67DF-44BC-A873-58BBBFE4B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2A3320FF-208F-4105-890C-D96B8138F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BED05E9-7BD6-4E78-9884-F8D154A4AB7C}"/>
              </a:ext>
            </a:extLst>
          </p:cNvPr>
          <p:cNvSpPr txBox="1"/>
          <p:nvPr/>
        </p:nvSpPr>
        <p:spPr>
          <a:xfrm>
            <a:off x="5141431" y="4436635"/>
            <a:ext cx="4115287" cy="1292662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8 CPUs (144 total) </a:t>
            </a:r>
          </a:p>
          <a:p>
            <a:pPr lvl="1"/>
            <a:r>
              <a:rPr lang="pt-BR" sz="1400" dirty="0">
                <a:latin typeface="Helvetica" panose="020B0604020202020204" pitchFamily="34" charset="0"/>
                <a:cs typeface="Helvetica" panose="020B0604020202020204" pitchFamily="34" charset="0"/>
              </a:rPr>
              <a:t>- Intel(R) Core(TM) i7-8700 CPU @ 3.20GHz</a:t>
            </a:r>
            <a:endParaRPr lang="en-US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32GB RAM (576GB total) 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- 2x 16GB DIMM DDR4 2666 MHz</a:t>
            </a:r>
          </a:p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12TB HDD Disk (216TB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- 4x 4TB ST4000DM004-2CV1</a:t>
            </a:r>
          </a:p>
        </p:txBody>
      </p:sp>
    </p:spTree>
    <p:extLst>
      <p:ext uri="{BB962C8B-B14F-4D97-AF65-F5344CB8AC3E}">
        <p14:creationId xmlns:p14="http://schemas.microsoft.com/office/powerpoint/2010/main" val="138640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8E5396-F8C4-406F-9AAE-496C707B40F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3">
            <a:extLst>
              <a:ext uri="{FF2B5EF4-FFF2-40B4-BE49-F238E27FC236}">
                <a16:creationId xmlns:a16="http://schemas.microsoft.com/office/drawing/2014/main" id="{C64F60FF-061B-44E3-B517-8EFB36F220ED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17" name="Rettangolo 4">
            <a:extLst>
              <a:ext uri="{FF2B5EF4-FFF2-40B4-BE49-F238E27FC236}">
                <a16:creationId xmlns:a16="http://schemas.microsoft.com/office/drawing/2014/main" id="{AF42E1BD-895E-495C-BFCF-B6AFC4910DB9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A8B306F-B3B1-4786-A7A1-ED4AC997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0F0A493-2344-49B7-8796-6FBF222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765CE20-FA78-4B61-929D-47FA1CC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07F11FC-F85C-4F9A-ABA2-D4A56E70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A0AEC64-25EC-4E07-A66A-94873669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53D6AC-BF07-49FB-A4A2-4C1740D5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E4EE78-5DC2-464A-A6FF-514E03C3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E5A543-E7F6-4B4C-A5CB-8160DC4E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0E8AA6-5A53-40EE-96D9-AEC31205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82BEDD6-E20F-4036-BF5D-FC419C20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29BF723-496C-4933-99C1-C5B26A31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F56777-BD68-4B24-A362-BDCFF2E7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C7716FD6-2005-4684-864A-03D023AC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C91BFC3-8BEB-4DEA-8594-A9FD6B57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D5C4F6E-AC0A-4689-8D6C-B3703DF8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3BC0EA7-E4D2-4475-A394-EBFD94DF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8F0D286-8ADE-47DC-B509-A9CC997B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27C4254-305F-433F-9817-88BDC939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2BD479-8DB6-4A46-A5B6-945A9B73EF4E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42A6F2-7F5C-43AB-B691-4D90379F343A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19B131-2B72-4D71-A7A7-7200F7075E05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E41D5E-4595-4164-813B-5B76EE2BF40C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E08BA0-3F4A-4132-AA2B-9C099B0D9D3E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A35C18-7D87-464A-9251-479A529E198E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B7F06E-69AA-4C0F-9B77-9C788DB48A92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401468-87CE-4FA4-BF31-98A11582C046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69DA29-61FA-4D18-B2B1-ACDED10C2C23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41A65CB-CD77-41E8-95CC-A774CC35BCB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C59909C-E12D-4308-8F5C-8D91A32BF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76F69BE-1DC2-46B0-9745-22774EC4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  <p:sp>
        <p:nvSpPr>
          <p:cNvPr id="67" name="CasellaDiTesto 18">
            <a:extLst>
              <a:ext uri="{FF2B5EF4-FFF2-40B4-BE49-F238E27FC236}">
                <a16:creationId xmlns:a16="http://schemas.microsoft.com/office/drawing/2014/main" id="{08A6A442-1CD3-4F77-B02D-D61784AE4EC7}"/>
              </a:ext>
            </a:extLst>
          </p:cNvPr>
          <p:cNvSpPr txBox="1"/>
          <p:nvPr/>
        </p:nvSpPr>
        <p:spPr>
          <a:xfrm>
            <a:off x="5217189" y="3823163"/>
            <a:ext cx="2573461" cy="5539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ESA images (50TB/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Weather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data (1GB/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68" name="CasellaDiTesto 19">
            <a:extLst>
              <a:ext uri="{FF2B5EF4-FFF2-40B4-BE49-F238E27FC236}">
                <a16:creationId xmlns:a16="http://schemas.microsoft.com/office/drawing/2014/main" id="{D7C85320-AB15-4499-AC05-8BD7AE43E749}"/>
              </a:ext>
            </a:extLst>
          </p:cNvPr>
          <p:cNvSpPr txBox="1"/>
          <p:nvPr/>
        </p:nvSpPr>
        <p:spPr>
          <a:xfrm>
            <a:off x="5217189" y="3500453"/>
            <a:ext cx="3962623" cy="276999"/>
          </a:xfrm>
          <a:prstGeom prst="rect">
            <a:avLst/>
          </a:prstGeom>
          <a:solidFill>
            <a:schemeClr val="bg2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Elaborated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weather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 data (100GB/</a:t>
            </a:r>
            <a:r>
              <a:rPr lang="it-IT" dirty="0" err="1">
                <a:latin typeface="Helvetica" panose="020B0604020202020204" pitchFamily="34" charset="0"/>
                <a:cs typeface="Helvetica" panose="020B0604020202020204" pitchFamily="34" charset="0"/>
              </a:rPr>
              <a:t>year</a:t>
            </a:r>
            <a:r>
              <a:rPr lang="it-IT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6FBEFA-A318-4F2A-AB37-5905B743B78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890780" y="3638940"/>
            <a:ext cx="326409" cy="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266E10B-3D56-40FD-A75A-4A82C8DBC48D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4890781" y="4100149"/>
            <a:ext cx="326408" cy="1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18">
            <a:extLst>
              <a:ext uri="{FF2B5EF4-FFF2-40B4-BE49-F238E27FC236}">
                <a16:creationId xmlns:a16="http://schemas.microsoft.com/office/drawing/2014/main" id="{F410CF76-782C-4C02-8176-95500F927000}"/>
              </a:ext>
            </a:extLst>
          </p:cNvPr>
          <p:cNvSpPr txBox="1"/>
          <p:nvPr/>
        </p:nvSpPr>
        <p:spPr>
          <a:xfrm>
            <a:off x="5667815" y="3270702"/>
            <a:ext cx="4562035" cy="15388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Weather processing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- 2 Executors (1 core and 500MB RAM each)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Driver (1 core and 1GB RAM)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Timing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0.5 m/core (1m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0-10 times/day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I/O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10-100MB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E41C0B-895E-4C19-A243-49A49515F306}"/>
              </a:ext>
            </a:extLst>
          </p:cNvPr>
          <p:cNvSpPr txBox="1"/>
          <p:nvPr/>
        </p:nvSpPr>
        <p:spPr>
          <a:xfrm>
            <a:off x="5667814" y="1626545"/>
            <a:ext cx="4562036" cy="1538883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Image processing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Resources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- 4 Executors (2 cores and 10GB RAM each)</a:t>
            </a:r>
          </a:p>
          <a:p>
            <a:pPr lvl="2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Driver (2 cores and 20GB RAM)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Frequency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0-10 times/day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Timing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15m/core (2h total)</a:t>
            </a:r>
          </a:p>
          <a:p>
            <a:pPr lvl="1"/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1400" b="1" dirty="0">
                <a:latin typeface="Helvetica" panose="020B0604020202020204" pitchFamily="34" charset="0"/>
                <a:cs typeface="Helvetica" panose="020B0604020202020204" pitchFamily="34" charset="0"/>
              </a:rPr>
              <a:t>I/O</a:t>
            </a:r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: 1GB-10GB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4C2852-853D-4DD7-8A5D-D63D5BD4771A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4890781" y="2395987"/>
            <a:ext cx="777033" cy="7845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0D5C79-0DF3-449F-BB3E-2CE864D6F55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890781" y="3180555"/>
            <a:ext cx="777034" cy="8595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8E5396-F8C4-406F-9AAE-496C707B40FE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1620982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3">
            <a:extLst>
              <a:ext uri="{FF2B5EF4-FFF2-40B4-BE49-F238E27FC236}">
                <a16:creationId xmlns:a16="http://schemas.microsoft.com/office/drawing/2014/main" id="{C64F60FF-061B-44E3-B517-8EFB36F220ED}"/>
              </a:ext>
            </a:extLst>
          </p:cNvPr>
          <p:cNvSpPr/>
          <p:nvPr/>
        </p:nvSpPr>
        <p:spPr>
          <a:xfrm>
            <a:off x="1439824" y="3947734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HDFS</a:t>
            </a:r>
          </a:p>
        </p:txBody>
      </p:sp>
      <p:sp>
        <p:nvSpPr>
          <p:cNvPr id="17" name="Rettangolo 4">
            <a:extLst>
              <a:ext uri="{FF2B5EF4-FFF2-40B4-BE49-F238E27FC236}">
                <a16:creationId xmlns:a16="http://schemas.microsoft.com/office/drawing/2014/main" id="{AF42E1BD-895E-495C-BFCF-B6AFC4910DB9}"/>
              </a:ext>
            </a:extLst>
          </p:cNvPr>
          <p:cNvSpPr/>
          <p:nvPr/>
        </p:nvSpPr>
        <p:spPr>
          <a:xfrm>
            <a:off x="1439823" y="3486525"/>
            <a:ext cx="3450957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HBase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ttangolo 7">
            <a:extLst>
              <a:ext uri="{FF2B5EF4-FFF2-40B4-BE49-F238E27FC236}">
                <a16:creationId xmlns:a16="http://schemas.microsoft.com/office/drawing/2014/main" id="{32A36B19-3701-4D35-AA05-31F5141297DE}"/>
              </a:ext>
            </a:extLst>
          </p:cNvPr>
          <p:cNvSpPr/>
          <p:nvPr/>
        </p:nvSpPr>
        <p:spPr>
          <a:xfrm>
            <a:off x="1439823" y="3028140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Docker</a:t>
            </a:r>
          </a:p>
        </p:txBody>
      </p:sp>
      <p:sp>
        <p:nvSpPr>
          <p:cNvPr id="19" name="Rettangolo 8">
            <a:extLst>
              <a:ext uri="{FF2B5EF4-FFF2-40B4-BE49-F238E27FC236}">
                <a16:creationId xmlns:a16="http://schemas.microsoft.com/office/drawing/2014/main" id="{A82F020F-C7CA-4319-A541-2A677F4FD400}"/>
              </a:ext>
            </a:extLst>
          </p:cNvPr>
          <p:cNvSpPr/>
          <p:nvPr/>
        </p:nvSpPr>
        <p:spPr>
          <a:xfrm>
            <a:off x="1439823" y="2626866"/>
            <a:ext cx="1001373" cy="30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Python</a:t>
            </a:r>
          </a:p>
        </p:txBody>
      </p:sp>
      <p:sp>
        <p:nvSpPr>
          <p:cNvPr id="20" name="Rettangolo 9">
            <a:extLst>
              <a:ext uri="{FF2B5EF4-FFF2-40B4-BE49-F238E27FC236}">
                <a16:creationId xmlns:a16="http://schemas.microsoft.com/office/drawing/2014/main" id="{C8DC1669-B505-4654-83C9-996C24F99ACF}"/>
              </a:ext>
            </a:extLst>
          </p:cNvPr>
          <p:cNvSpPr/>
          <p:nvPr/>
        </p:nvSpPr>
        <p:spPr>
          <a:xfrm>
            <a:off x="2592198" y="3028140"/>
            <a:ext cx="2298583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Spark</a:t>
            </a:r>
          </a:p>
        </p:txBody>
      </p:sp>
      <p:sp>
        <p:nvSpPr>
          <p:cNvPr id="21" name="Rettangolo 13">
            <a:extLst>
              <a:ext uri="{FF2B5EF4-FFF2-40B4-BE49-F238E27FC236}">
                <a16:creationId xmlns:a16="http://schemas.microsoft.com/office/drawing/2014/main" id="{1C31DDF4-EC58-4FD2-916E-F27D27897610}"/>
              </a:ext>
            </a:extLst>
          </p:cNvPr>
          <p:cNvSpPr/>
          <p:nvPr/>
        </p:nvSpPr>
        <p:spPr>
          <a:xfrm>
            <a:off x="1439823" y="2229737"/>
            <a:ext cx="3450957" cy="3048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Oozie</a:t>
            </a:r>
            <a:endParaRPr lang="it-IT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A8B306F-B3B1-4786-A7A1-ED4AC997F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4517303"/>
            <a:ext cx="503583" cy="503583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0F0A493-2344-49B7-8796-6FBF2222D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4517304"/>
            <a:ext cx="503583" cy="50358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765CE20-FA78-4B61-929D-47FA1CC2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4517304"/>
            <a:ext cx="503583" cy="50358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07F11FC-F85C-4F9A-ABA2-D4A56E70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4517305"/>
            <a:ext cx="503583" cy="50358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A0AEC64-25EC-4E07-A66A-94873669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4517304"/>
            <a:ext cx="503583" cy="50358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53D6AC-BF07-49FB-A4A2-4C1740D54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4517304"/>
            <a:ext cx="503583" cy="50358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EE4EE78-5DC2-464A-A6FF-514E03C3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4517305"/>
            <a:ext cx="503583" cy="50358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CE5A543-E7F6-4B4C-A5CB-8160DC4E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4517304"/>
            <a:ext cx="503583" cy="503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A0E8AA6-5A53-40EE-96D9-AEC312057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4517304"/>
            <a:ext cx="503583" cy="50358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882BEDD6-E20F-4036-BF5D-FC419C20B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402" y="5063913"/>
            <a:ext cx="503583" cy="50358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B29BF723-496C-4933-99C1-C5B26A312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1622" y="5063914"/>
            <a:ext cx="503583" cy="50358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A0F56777-BD68-4B24-A362-BDCFF2E7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842" y="5063914"/>
            <a:ext cx="503583" cy="503583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C7716FD6-2005-4684-864A-03D023AC8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4062" y="5063915"/>
            <a:ext cx="503583" cy="503583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7C91BFC3-8BEB-4DEA-8594-A9FD6B57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282" y="5063914"/>
            <a:ext cx="503583" cy="503583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4D5C4F6E-AC0A-4689-8D6C-B3703DF8D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7722" y="5063914"/>
            <a:ext cx="503583" cy="503583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D3BC0EA7-E4D2-4475-A394-EBFD94DFA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6502" y="5063915"/>
            <a:ext cx="503583" cy="503583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B8F0D286-8ADE-47DC-B509-A9CC997B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942" y="5063914"/>
            <a:ext cx="503583" cy="50358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27C4254-305F-433F-9817-88BDC939B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0160" y="5063914"/>
            <a:ext cx="503583" cy="503583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2BD479-8DB6-4A46-A5B6-945A9B73EF4E}"/>
              </a:ext>
            </a:extLst>
          </p:cNvPr>
          <p:cNvCxnSpPr>
            <a:cxnSpLocks/>
          </p:cNvCxnSpPr>
          <p:nvPr/>
        </p:nvCxnSpPr>
        <p:spPr>
          <a:xfrm flipH="1">
            <a:off x="1620983" y="6010102"/>
            <a:ext cx="3130968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42A6F2-7F5C-43AB-B691-4D90379F343A}"/>
              </a:ext>
            </a:extLst>
          </p:cNvPr>
          <p:cNvCxnSpPr>
            <a:cxnSpLocks/>
          </p:cNvCxnSpPr>
          <p:nvPr/>
        </p:nvCxnSpPr>
        <p:spPr>
          <a:xfrm flipH="1">
            <a:off x="2011594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19B131-2B72-4D71-A7A7-7200F7075E05}"/>
              </a:ext>
            </a:extLst>
          </p:cNvPr>
          <p:cNvCxnSpPr>
            <a:cxnSpLocks/>
          </p:cNvCxnSpPr>
          <p:nvPr/>
        </p:nvCxnSpPr>
        <p:spPr>
          <a:xfrm flipH="1">
            <a:off x="241200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E41D5E-4595-4164-813B-5B76EE2BF40C}"/>
              </a:ext>
            </a:extLst>
          </p:cNvPr>
          <p:cNvCxnSpPr>
            <a:cxnSpLocks/>
          </p:cNvCxnSpPr>
          <p:nvPr/>
        </p:nvCxnSpPr>
        <p:spPr>
          <a:xfrm flipH="1">
            <a:off x="2803569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5E08BA0-3F4A-4132-AA2B-9C099B0D9D3E}"/>
              </a:ext>
            </a:extLst>
          </p:cNvPr>
          <p:cNvCxnSpPr>
            <a:cxnSpLocks/>
          </p:cNvCxnSpPr>
          <p:nvPr/>
        </p:nvCxnSpPr>
        <p:spPr>
          <a:xfrm flipH="1">
            <a:off x="3178673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A35C18-7D87-464A-9251-479A529E198E}"/>
              </a:ext>
            </a:extLst>
          </p:cNvPr>
          <p:cNvCxnSpPr>
            <a:cxnSpLocks/>
          </p:cNvCxnSpPr>
          <p:nvPr/>
        </p:nvCxnSpPr>
        <p:spPr>
          <a:xfrm flipH="1">
            <a:off x="3569285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4B7F06E-69AA-4C0F-9B77-9C788DB48A92}"/>
              </a:ext>
            </a:extLst>
          </p:cNvPr>
          <p:cNvCxnSpPr>
            <a:cxnSpLocks/>
          </p:cNvCxnSpPr>
          <p:nvPr/>
        </p:nvCxnSpPr>
        <p:spPr>
          <a:xfrm flipH="1">
            <a:off x="396970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401468-87CE-4FA4-BF31-98A11582C046}"/>
              </a:ext>
            </a:extLst>
          </p:cNvPr>
          <p:cNvCxnSpPr>
            <a:cxnSpLocks/>
          </p:cNvCxnSpPr>
          <p:nvPr/>
        </p:nvCxnSpPr>
        <p:spPr>
          <a:xfrm flipH="1">
            <a:off x="4361260" y="5567496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369DA29-61FA-4D18-B2B1-ACDED10C2C23}"/>
              </a:ext>
            </a:extLst>
          </p:cNvPr>
          <p:cNvCxnSpPr>
            <a:cxnSpLocks/>
          </p:cNvCxnSpPr>
          <p:nvPr/>
        </p:nvCxnSpPr>
        <p:spPr>
          <a:xfrm flipH="1">
            <a:off x="4747681" y="5567495"/>
            <a:ext cx="1212" cy="442606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312A4C8-E03F-4AFB-A8DF-9BE0A0E06947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41489" y="2534566"/>
            <a:ext cx="1" cy="49357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41A65CB-CD77-41E8-95CC-A774CC35BCB7}"/>
              </a:ext>
            </a:extLst>
          </p:cNvPr>
          <p:cNvSpPr/>
          <p:nvPr/>
        </p:nvSpPr>
        <p:spPr>
          <a:xfrm>
            <a:off x="2787173" y="5729297"/>
            <a:ext cx="779053" cy="38481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EC59909C-E12D-4308-8F5C-8D91A32BF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174" y="5610523"/>
            <a:ext cx="503583" cy="50358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876F69BE-1DC2-46B0-9745-22774EC4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7645" y="5747662"/>
            <a:ext cx="503583" cy="5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3C6059-02BB-4847-B184-2B6E10630014}"/>
              </a:ext>
            </a:extLst>
          </p:cNvPr>
          <p:cNvSpPr/>
          <p:nvPr/>
        </p:nvSpPr>
        <p:spPr>
          <a:xfrm>
            <a:off x="822561" y="1971963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FD7A47-B144-466E-BA4A-BD0E75A50F1A}"/>
              </a:ext>
            </a:extLst>
          </p:cNvPr>
          <p:cNvCxnSpPr/>
          <p:nvPr/>
        </p:nvCxnSpPr>
        <p:spPr>
          <a:xfrm flipV="1">
            <a:off x="821422" y="4034385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B26AE-BD84-45B0-9017-3A0DE79FB450}"/>
              </a:ext>
            </a:extLst>
          </p:cNvPr>
          <p:cNvCxnSpPr>
            <a:cxnSpLocks/>
          </p:cNvCxnSpPr>
          <p:nvPr/>
        </p:nvCxnSpPr>
        <p:spPr>
          <a:xfrm>
            <a:off x="1502200" y="4029622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E10C53-F2E6-4451-ABBD-8667E92A4AF0}"/>
              </a:ext>
            </a:extLst>
          </p:cNvPr>
          <p:cNvCxnSpPr>
            <a:cxnSpLocks/>
          </p:cNvCxnSpPr>
          <p:nvPr/>
        </p:nvCxnSpPr>
        <p:spPr>
          <a:xfrm>
            <a:off x="1506963" y="1971963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4659C0-AD42-4399-984B-552C34619E36}"/>
              </a:ext>
            </a:extLst>
          </p:cNvPr>
          <p:cNvCxnSpPr>
            <a:cxnSpLocks/>
          </p:cNvCxnSpPr>
          <p:nvPr/>
        </p:nvCxnSpPr>
        <p:spPr>
          <a:xfrm flipV="1">
            <a:off x="3715390" y="1971963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A66C2C-9B22-4B44-905E-E177E5CE7568}"/>
              </a:ext>
            </a:extLst>
          </p:cNvPr>
          <p:cNvSpPr txBox="1"/>
          <p:nvPr/>
        </p:nvSpPr>
        <p:spPr>
          <a:xfrm>
            <a:off x="3789278" y="1985568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A7B70-AB0E-4553-8BDF-2A68914EBF3D}"/>
              </a:ext>
            </a:extLst>
          </p:cNvPr>
          <p:cNvSpPr txBox="1"/>
          <p:nvPr/>
        </p:nvSpPr>
        <p:spPr>
          <a:xfrm>
            <a:off x="3789278" y="3779984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7225A1-8AB3-4385-B81B-33EFDA5496D6}"/>
              </a:ext>
            </a:extLst>
          </p:cNvPr>
          <p:cNvSpPr txBox="1"/>
          <p:nvPr/>
        </p:nvSpPr>
        <p:spPr>
          <a:xfrm>
            <a:off x="3789278" y="2814889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211C40-232F-4ECF-AB8D-A8A9E48A7A77}"/>
              </a:ext>
            </a:extLst>
          </p:cNvPr>
          <p:cNvCxnSpPr>
            <a:cxnSpLocks/>
          </p:cNvCxnSpPr>
          <p:nvPr/>
        </p:nvCxnSpPr>
        <p:spPr>
          <a:xfrm rot="5400000" flipV="1">
            <a:off x="1850252" y="3799889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787A90-C7F8-477E-B047-CF1F2B64C89C}"/>
              </a:ext>
            </a:extLst>
          </p:cNvPr>
          <p:cNvSpPr txBox="1"/>
          <p:nvPr/>
        </p:nvSpPr>
        <p:spPr>
          <a:xfrm rot="2480400">
            <a:off x="2651442" y="4954106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62B5A-93FF-44EE-AEAB-E19DF442E402}"/>
              </a:ext>
            </a:extLst>
          </p:cNvPr>
          <p:cNvSpPr txBox="1"/>
          <p:nvPr/>
        </p:nvSpPr>
        <p:spPr>
          <a:xfrm rot="2480400">
            <a:off x="713539" y="4924833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380A5-9AA7-425C-90C5-C327E0964E76}"/>
              </a:ext>
            </a:extLst>
          </p:cNvPr>
          <p:cNvSpPr txBox="1"/>
          <p:nvPr/>
        </p:nvSpPr>
        <p:spPr>
          <a:xfrm>
            <a:off x="1378016" y="4840500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356CD4-D83F-40F2-97A6-3E5EA0B32C8C}"/>
              </a:ext>
            </a:extLst>
          </p:cNvPr>
          <p:cNvCxnSpPr>
            <a:cxnSpLocks/>
          </p:cNvCxnSpPr>
          <p:nvPr/>
        </p:nvCxnSpPr>
        <p:spPr>
          <a:xfrm rot="2686116" flipV="1">
            <a:off x="1044388" y="1656335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9181FF-ED39-463B-BECA-338DA1F528DA}"/>
              </a:ext>
            </a:extLst>
          </p:cNvPr>
          <p:cNvSpPr txBox="1"/>
          <p:nvPr/>
        </p:nvSpPr>
        <p:spPr>
          <a:xfrm>
            <a:off x="227172" y="2454635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BAB7F9-5EE4-407F-9449-F7175308A14A}"/>
              </a:ext>
            </a:extLst>
          </p:cNvPr>
          <p:cNvSpPr txBox="1"/>
          <p:nvPr/>
        </p:nvSpPr>
        <p:spPr>
          <a:xfrm>
            <a:off x="140458" y="1985493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223BC0-CA48-4C95-BCBE-92EA07BD2F70}"/>
              </a:ext>
            </a:extLst>
          </p:cNvPr>
          <p:cNvSpPr txBox="1"/>
          <p:nvPr/>
        </p:nvSpPr>
        <p:spPr>
          <a:xfrm>
            <a:off x="909008" y="1679479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4FA91852-6D6D-4BE8-95BB-6B76ABB54552}"/>
              </a:ext>
            </a:extLst>
          </p:cNvPr>
          <p:cNvSpPr/>
          <p:nvPr/>
        </p:nvSpPr>
        <p:spPr>
          <a:xfrm>
            <a:off x="6806890" y="2069372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2C83E7-2F35-487B-8697-A6ECA44C31BE}"/>
              </a:ext>
            </a:extLst>
          </p:cNvPr>
          <p:cNvCxnSpPr/>
          <p:nvPr/>
        </p:nvCxnSpPr>
        <p:spPr>
          <a:xfrm flipV="1">
            <a:off x="6805751" y="4131794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68BAC4-903A-4E29-A084-DF7D3BC3F273}"/>
              </a:ext>
            </a:extLst>
          </p:cNvPr>
          <p:cNvCxnSpPr>
            <a:cxnSpLocks/>
          </p:cNvCxnSpPr>
          <p:nvPr/>
        </p:nvCxnSpPr>
        <p:spPr>
          <a:xfrm>
            <a:off x="7486529" y="4127031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9BAE43-F74E-4E59-BDB4-FB1F77659777}"/>
              </a:ext>
            </a:extLst>
          </p:cNvPr>
          <p:cNvCxnSpPr>
            <a:cxnSpLocks/>
          </p:cNvCxnSpPr>
          <p:nvPr/>
        </p:nvCxnSpPr>
        <p:spPr>
          <a:xfrm>
            <a:off x="7491292" y="2069372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351AA5D-FA6B-4E8C-9267-9FC4F383E50A}"/>
              </a:ext>
            </a:extLst>
          </p:cNvPr>
          <p:cNvCxnSpPr>
            <a:cxnSpLocks/>
          </p:cNvCxnSpPr>
          <p:nvPr/>
        </p:nvCxnSpPr>
        <p:spPr>
          <a:xfrm flipV="1">
            <a:off x="9727427" y="2069372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87595FE-BCC6-4593-87EC-57123A1FDBCD}"/>
              </a:ext>
            </a:extLst>
          </p:cNvPr>
          <p:cNvSpPr txBox="1"/>
          <p:nvPr/>
        </p:nvSpPr>
        <p:spPr>
          <a:xfrm>
            <a:off x="9801315" y="2082977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FD57F5-7CD1-4969-93E7-624BA2294E77}"/>
              </a:ext>
            </a:extLst>
          </p:cNvPr>
          <p:cNvSpPr txBox="1"/>
          <p:nvPr/>
        </p:nvSpPr>
        <p:spPr>
          <a:xfrm>
            <a:off x="9801315" y="3877393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D3163C-0889-4EDC-A4AF-9BC28E584373}"/>
              </a:ext>
            </a:extLst>
          </p:cNvPr>
          <p:cNvSpPr txBox="1"/>
          <p:nvPr/>
        </p:nvSpPr>
        <p:spPr>
          <a:xfrm>
            <a:off x="9801315" y="2912298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A9C0FB2-3881-4F31-95AD-66E80350775A}"/>
              </a:ext>
            </a:extLst>
          </p:cNvPr>
          <p:cNvCxnSpPr>
            <a:cxnSpLocks/>
          </p:cNvCxnSpPr>
          <p:nvPr/>
        </p:nvCxnSpPr>
        <p:spPr>
          <a:xfrm rot="5400000" flipV="1">
            <a:off x="7834581" y="392500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552A132-7896-4A2A-BE2E-75EB4C09FEAD}"/>
              </a:ext>
            </a:extLst>
          </p:cNvPr>
          <p:cNvSpPr txBox="1"/>
          <p:nvPr/>
        </p:nvSpPr>
        <p:spPr>
          <a:xfrm rot="2480400">
            <a:off x="8637334" y="5079225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2F6D3-9116-46EA-A2AA-D11B5CC02AED}"/>
              </a:ext>
            </a:extLst>
          </p:cNvPr>
          <p:cNvSpPr txBox="1"/>
          <p:nvPr/>
        </p:nvSpPr>
        <p:spPr>
          <a:xfrm rot="2480400">
            <a:off x="6699431" y="5050947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DDBAFA-DFDE-4984-A966-D1A37B723553}"/>
              </a:ext>
            </a:extLst>
          </p:cNvPr>
          <p:cNvSpPr txBox="1"/>
          <p:nvPr/>
        </p:nvSpPr>
        <p:spPr>
          <a:xfrm>
            <a:off x="7392825" y="4965617"/>
            <a:ext cx="88511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DEB762-6CBC-41F8-AF57-B91B550DC914}"/>
              </a:ext>
            </a:extLst>
          </p:cNvPr>
          <p:cNvCxnSpPr>
            <a:cxnSpLocks/>
          </p:cNvCxnSpPr>
          <p:nvPr/>
        </p:nvCxnSpPr>
        <p:spPr>
          <a:xfrm rot="2686116" flipV="1">
            <a:off x="7010245" y="1753744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0736CE-E89F-4C5D-88E6-8473C056A95C}"/>
              </a:ext>
            </a:extLst>
          </p:cNvPr>
          <p:cNvSpPr txBox="1"/>
          <p:nvPr/>
        </p:nvSpPr>
        <p:spPr>
          <a:xfrm>
            <a:off x="6193029" y="2552044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BB1525-F3D7-4946-97DA-F67D2820FEBF}"/>
              </a:ext>
            </a:extLst>
          </p:cNvPr>
          <p:cNvSpPr txBox="1"/>
          <p:nvPr/>
        </p:nvSpPr>
        <p:spPr>
          <a:xfrm>
            <a:off x="6106315" y="2082902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AAA99-5E55-4B2D-807F-E2FA2ADA154D}"/>
              </a:ext>
            </a:extLst>
          </p:cNvPr>
          <p:cNvSpPr txBox="1"/>
          <p:nvPr/>
        </p:nvSpPr>
        <p:spPr>
          <a:xfrm>
            <a:off x="6874865" y="1776888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09442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2F7BC57B-ED59-4C88-86C3-738622CF01BB}"/>
              </a:ext>
            </a:extLst>
          </p:cNvPr>
          <p:cNvSpPr/>
          <p:nvPr/>
        </p:nvSpPr>
        <p:spPr>
          <a:xfrm>
            <a:off x="1484343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E98A21-EEC9-4120-916E-7FD0EE4A59B8}"/>
              </a:ext>
            </a:extLst>
          </p:cNvPr>
          <p:cNvCxnSpPr/>
          <p:nvPr/>
        </p:nvCxnSpPr>
        <p:spPr>
          <a:xfrm flipV="1">
            <a:off x="1483204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B64005-3920-4C0A-AA44-0D632796CD2A}"/>
              </a:ext>
            </a:extLst>
          </p:cNvPr>
          <p:cNvCxnSpPr>
            <a:cxnSpLocks/>
          </p:cNvCxnSpPr>
          <p:nvPr/>
        </p:nvCxnSpPr>
        <p:spPr>
          <a:xfrm>
            <a:off x="2163982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659F0D-7087-4175-A14F-FD3704009423}"/>
              </a:ext>
            </a:extLst>
          </p:cNvPr>
          <p:cNvCxnSpPr>
            <a:cxnSpLocks/>
          </p:cNvCxnSpPr>
          <p:nvPr/>
        </p:nvCxnSpPr>
        <p:spPr>
          <a:xfrm>
            <a:off x="2168745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DABBE-91A0-43F0-9CD2-A40CF9703172}"/>
              </a:ext>
            </a:extLst>
          </p:cNvPr>
          <p:cNvCxnSpPr>
            <a:cxnSpLocks/>
          </p:cNvCxnSpPr>
          <p:nvPr/>
        </p:nvCxnSpPr>
        <p:spPr>
          <a:xfrm flipV="1">
            <a:off x="4377172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24AE14-3D39-4292-9DEB-2269A5904911}"/>
              </a:ext>
            </a:extLst>
          </p:cNvPr>
          <p:cNvSpPr txBox="1"/>
          <p:nvPr/>
        </p:nvSpPr>
        <p:spPr>
          <a:xfrm>
            <a:off x="4451060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0598A-8BDA-484E-BAF6-992CB8535EBA}"/>
              </a:ext>
            </a:extLst>
          </p:cNvPr>
          <p:cNvSpPr txBox="1"/>
          <p:nvPr/>
        </p:nvSpPr>
        <p:spPr>
          <a:xfrm>
            <a:off x="4451060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E8C6F-C35B-4A10-ACA6-9C5EC69A1CF2}"/>
              </a:ext>
            </a:extLst>
          </p:cNvPr>
          <p:cNvCxnSpPr>
            <a:cxnSpLocks/>
          </p:cNvCxnSpPr>
          <p:nvPr/>
        </p:nvCxnSpPr>
        <p:spPr>
          <a:xfrm rot="5400000" flipV="1">
            <a:off x="2512034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99B42D-0391-430C-BC66-CA746AD13C94}"/>
              </a:ext>
            </a:extLst>
          </p:cNvPr>
          <p:cNvSpPr txBox="1"/>
          <p:nvPr/>
        </p:nvSpPr>
        <p:spPr>
          <a:xfrm rot="2480400">
            <a:off x="3313224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C6E6CC-7D3F-437B-80E1-56C4B86A1996}"/>
              </a:ext>
            </a:extLst>
          </p:cNvPr>
          <p:cNvSpPr txBox="1"/>
          <p:nvPr/>
        </p:nvSpPr>
        <p:spPr>
          <a:xfrm rot="2480400">
            <a:off x="1375321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365F7F-5D32-45B1-A3F4-805F61FEC901}"/>
              </a:ext>
            </a:extLst>
          </p:cNvPr>
          <p:cNvCxnSpPr>
            <a:cxnSpLocks/>
          </p:cNvCxnSpPr>
          <p:nvPr/>
        </p:nvCxnSpPr>
        <p:spPr>
          <a:xfrm rot="2686116" flipV="1">
            <a:off x="1706170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CA4E43-1650-49DF-B225-6609AB28A1E0}"/>
              </a:ext>
            </a:extLst>
          </p:cNvPr>
          <p:cNvSpPr txBox="1"/>
          <p:nvPr/>
        </p:nvSpPr>
        <p:spPr>
          <a:xfrm>
            <a:off x="888954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FD3A25-232C-4032-B566-2BA9984F1256}"/>
              </a:ext>
            </a:extLst>
          </p:cNvPr>
          <p:cNvSpPr txBox="1"/>
          <p:nvPr/>
        </p:nvSpPr>
        <p:spPr>
          <a:xfrm>
            <a:off x="1570790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F5D26A-CE5C-4CE1-AB9E-54CF8D791729}"/>
              </a:ext>
            </a:extLst>
          </p:cNvPr>
          <p:cNvSpPr/>
          <p:nvPr/>
        </p:nvSpPr>
        <p:spPr>
          <a:xfrm>
            <a:off x="1301644" y="2706761"/>
            <a:ext cx="371815" cy="21346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Batch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8B232-6542-47A2-9CFA-F25EF72F2A01}"/>
              </a:ext>
            </a:extLst>
          </p:cNvPr>
          <p:cNvSpPr/>
          <p:nvPr/>
        </p:nvSpPr>
        <p:spPr>
          <a:xfrm>
            <a:off x="3343374" y="2730509"/>
            <a:ext cx="371815" cy="2134690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A2ACAA-44B2-4AC1-8168-2925B883ED42}"/>
              </a:ext>
            </a:extLst>
          </p:cNvPr>
          <p:cNvSpPr txBox="1"/>
          <p:nvPr/>
        </p:nvSpPr>
        <p:spPr>
          <a:xfrm>
            <a:off x="2056747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64FE4D-389B-4C77-9638-F7B97678E9C5}"/>
              </a:ext>
            </a:extLst>
          </p:cNvPr>
          <p:cNvSpPr txBox="1"/>
          <p:nvPr/>
        </p:nvSpPr>
        <p:spPr>
          <a:xfrm>
            <a:off x="4475305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2B8C18-E79D-4D4B-8B28-9EB7EFDA3B39}"/>
              </a:ext>
            </a:extLst>
          </p:cNvPr>
          <p:cNvSpPr txBox="1"/>
          <p:nvPr/>
        </p:nvSpPr>
        <p:spPr>
          <a:xfrm>
            <a:off x="784650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A30A916-34F4-4B34-A3E3-F4EB469A5270}"/>
              </a:ext>
            </a:extLst>
          </p:cNvPr>
          <p:cNvSpPr/>
          <p:nvPr/>
        </p:nvSpPr>
        <p:spPr>
          <a:xfrm>
            <a:off x="7189131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340195-E6E2-464D-96B8-447D9A28C1E2}"/>
              </a:ext>
            </a:extLst>
          </p:cNvPr>
          <p:cNvCxnSpPr/>
          <p:nvPr/>
        </p:nvCxnSpPr>
        <p:spPr>
          <a:xfrm flipV="1">
            <a:off x="7187992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E76FCB-57A9-4E9F-A606-F69941BA6762}"/>
              </a:ext>
            </a:extLst>
          </p:cNvPr>
          <p:cNvCxnSpPr>
            <a:cxnSpLocks/>
          </p:cNvCxnSpPr>
          <p:nvPr/>
        </p:nvCxnSpPr>
        <p:spPr>
          <a:xfrm>
            <a:off x="7868770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6B0EF-6F9B-4463-AE9D-1FCBA35E658D}"/>
              </a:ext>
            </a:extLst>
          </p:cNvPr>
          <p:cNvCxnSpPr>
            <a:cxnSpLocks/>
          </p:cNvCxnSpPr>
          <p:nvPr/>
        </p:nvCxnSpPr>
        <p:spPr>
          <a:xfrm>
            <a:off x="7873533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2FE0EE-AE88-4CB6-A2B8-25D69528241F}"/>
              </a:ext>
            </a:extLst>
          </p:cNvPr>
          <p:cNvCxnSpPr>
            <a:cxnSpLocks/>
          </p:cNvCxnSpPr>
          <p:nvPr/>
        </p:nvCxnSpPr>
        <p:spPr>
          <a:xfrm flipV="1">
            <a:off x="10081960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165572-A6F3-427B-ABE3-0850E7947E41}"/>
              </a:ext>
            </a:extLst>
          </p:cNvPr>
          <p:cNvSpPr txBox="1"/>
          <p:nvPr/>
        </p:nvSpPr>
        <p:spPr>
          <a:xfrm>
            <a:off x="10155848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6A90F-BF90-4680-AE0E-7B8387221F09}"/>
              </a:ext>
            </a:extLst>
          </p:cNvPr>
          <p:cNvSpPr txBox="1"/>
          <p:nvPr/>
        </p:nvSpPr>
        <p:spPr>
          <a:xfrm>
            <a:off x="10155848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2F32CC-4F22-405D-8268-3C11E0F3812B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6822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BAEDE-0B97-43DA-8EB4-22346E973D8B}"/>
              </a:ext>
            </a:extLst>
          </p:cNvPr>
          <p:cNvSpPr txBox="1"/>
          <p:nvPr/>
        </p:nvSpPr>
        <p:spPr>
          <a:xfrm rot="2480400">
            <a:off x="9018012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3687E-EDD8-4C1B-80B2-BAC6B1825A92}"/>
              </a:ext>
            </a:extLst>
          </p:cNvPr>
          <p:cNvSpPr txBox="1"/>
          <p:nvPr/>
        </p:nvSpPr>
        <p:spPr>
          <a:xfrm rot="2480400">
            <a:off x="7080109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5E90E9-15DD-45AA-921E-1D1C426DD000}"/>
              </a:ext>
            </a:extLst>
          </p:cNvPr>
          <p:cNvCxnSpPr>
            <a:cxnSpLocks/>
          </p:cNvCxnSpPr>
          <p:nvPr/>
        </p:nvCxnSpPr>
        <p:spPr>
          <a:xfrm rot="2686116" flipV="1">
            <a:off x="7410958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8B8052-EDF1-46A6-B4B9-584AAFE6E316}"/>
              </a:ext>
            </a:extLst>
          </p:cNvPr>
          <p:cNvSpPr txBox="1"/>
          <p:nvPr/>
        </p:nvSpPr>
        <p:spPr>
          <a:xfrm>
            <a:off x="6593742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BA554-BC40-490C-8588-655CE68A9BB3}"/>
              </a:ext>
            </a:extLst>
          </p:cNvPr>
          <p:cNvSpPr txBox="1"/>
          <p:nvPr/>
        </p:nvSpPr>
        <p:spPr>
          <a:xfrm>
            <a:off x="7275578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52563-6FAE-457B-9971-42AF617D7100}"/>
              </a:ext>
            </a:extLst>
          </p:cNvPr>
          <p:cNvSpPr txBox="1"/>
          <p:nvPr/>
        </p:nvSpPr>
        <p:spPr>
          <a:xfrm>
            <a:off x="7761535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AF5B4B-9599-47C0-B1EE-06163CF3CFEE}"/>
              </a:ext>
            </a:extLst>
          </p:cNvPr>
          <p:cNvSpPr txBox="1"/>
          <p:nvPr/>
        </p:nvSpPr>
        <p:spPr>
          <a:xfrm>
            <a:off x="10180093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AB5BC-CF67-4E97-B226-EB81BD333EC2}"/>
              </a:ext>
            </a:extLst>
          </p:cNvPr>
          <p:cNvSpPr txBox="1"/>
          <p:nvPr/>
        </p:nvSpPr>
        <p:spPr>
          <a:xfrm>
            <a:off x="6489438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91D17A-FCC1-43F9-BCA6-B2EDFFFB9B09}"/>
              </a:ext>
            </a:extLst>
          </p:cNvPr>
          <p:cNvSpPr/>
          <p:nvPr/>
        </p:nvSpPr>
        <p:spPr>
          <a:xfrm>
            <a:off x="7112062" y="2647794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075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be 24">
            <a:extLst>
              <a:ext uri="{FF2B5EF4-FFF2-40B4-BE49-F238E27FC236}">
                <a16:creationId xmlns:a16="http://schemas.microsoft.com/office/drawing/2014/main" id="{AA30A916-34F4-4B34-A3E3-F4EB469A5270}"/>
              </a:ext>
            </a:extLst>
          </p:cNvPr>
          <p:cNvSpPr/>
          <p:nvPr/>
        </p:nvSpPr>
        <p:spPr>
          <a:xfrm>
            <a:off x="7189131" y="2057400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340195-E6E2-464D-96B8-447D9A28C1E2}"/>
              </a:ext>
            </a:extLst>
          </p:cNvPr>
          <p:cNvCxnSpPr/>
          <p:nvPr/>
        </p:nvCxnSpPr>
        <p:spPr>
          <a:xfrm flipV="1">
            <a:off x="7187992" y="4119822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E76FCB-57A9-4E9F-A606-F69941BA6762}"/>
              </a:ext>
            </a:extLst>
          </p:cNvPr>
          <p:cNvCxnSpPr>
            <a:cxnSpLocks/>
          </p:cNvCxnSpPr>
          <p:nvPr/>
        </p:nvCxnSpPr>
        <p:spPr>
          <a:xfrm>
            <a:off x="7868770" y="4115059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6B0EF-6F9B-4463-AE9D-1FCBA35E658D}"/>
              </a:ext>
            </a:extLst>
          </p:cNvPr>
          <p:cNvCxnSpPr>
            <a:cxnSpLocks/>
          </p:cNvCxnSpPr>
          <p:nvPr/>
        </p:nvCxnSpPr>
        <p:spPr>
          <a:xfrm>
            <a:off x="7873533" y="2057400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2FE0EE-AE88-4CB6-A2B8-25D69528241F}"/>
              </a:ext>
            </a:extLst>
          </p:cNvPr>
          <p:cNvCxnSpPr>
            <a:cxnSpLocks/>
          </p:cNvCxnSpPr>
          <p:nvPr/>
        </p:nvCxnSpPr>
        <p:spPr>
          <a:xfrm flipV="1">
            <a:off x="10081960" y="2057400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E165572-A6F3-427B-ABE3-0850E7947E41}"/>
              </a:ext>
            </a:extLst>
          </p:cNvPr>
          <p:cNvSpPr txBox="1"/>
          <p:nvPr/>
        </p:nvSpPr>
        <p:spPr>
          <a:xfrm>
            <a:off x="10155848" y="2071005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96A90F-BF90-4680-AE0E-7B8387221F09}"/>
              </a:ext>
            </a:extLst>
          </p:cNvPr>
          <p:cNvSpPr txBox="1"/>
          <p:nvPr/>
        </p:nvSpPr>
        <p:spPr>
          <a:xfrm>
            <a:off x="10155848" y="3865421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2F32CC-4F22-405D-8268-3C11E0F3812B}"/>
              </a:ext>
            </a:extLst>
          </p:cNvPr>
          <p:cNvCxnSpPr>
            <a:cxnSpLocks/>
          </p:cNvCxnSpPr>
          <p:nvPr/>
        </p:nvCxnSpPr>
        <p:spPr>
          <a:xfrm rot="5400000" flipV="1">
            <a:off x="8216822" y="3885326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BAEDE-0B97-43DA-8EB4-22346E973D8B}"/>
              </a:ext>
            </a:extLst>
          </p:cNvPr>
          <p:cNvSpPr txBox="1"/>
          <p:nvPr/>
        </p:nvSpPr>
        <p:spPr>
          <a:xfrm rot="2480400">
            <a:off x="9018012" y="5039543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93687E-EDD8-4C1B-80B2-BAC6B1825A92}"/>
              </a:ext>
            </a:extLst>
          </p:cNvPr>
          <p:cNvSpPr txBox="1"/>
          <p:nvPr/>
        </p:nvSpPr>
        <p:spPr>
          <a:xfrm rot="2480400">
            <a:off x="7080109" y="5010270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5E90E9-15DD-45AA-921E-1D1C426DD000}"/>
              </a:ext>
            </a:extLst>
          </p:cNvPr>
          <p:cNvCxnSpPr>
            <a:cxnSpLocks/>
          </p:cNvCxnSpPr>
          <p:nvPr/>
        </p:nvCxnSpPr>
        <p:spPr>
          <a:xfrm rot="2686116" flipV="1">
            <a:off x="7410958" y="1741772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18B8052-EDF1-46A6-B4B9-584AAFE6E316}"/>
              </a:ext>
            </a:extLst>
          </p:cNvPr>
          <p:cNvSpPr txBox="1"/>
          <p:nvPr/>
        </p:nvSpPr>
        <p:spPr>
          <a:xfrm>
            <a:off x="6593742" y="2540072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ABA554-BC40-490C-8588-655CE68A9BB3}"/>
              </a:ext>
            </a:extLst>
          </p:cNvPr>
          <p:cNvSpPr txBox="1"/>
          <p:nvPr/>
        </p:nvSpPr>
        <p:spPr>
          <a:xfrm>
            <a:off x="7275578" y="1764916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752563-6FAE-457B-9971-42AF617D7100}"/>
              </a:ext>
            </a:extLst>
          </p:cNvPr>
          <p:cNvSpPr txBox="1"/>
          <p:nvPr/>
        </p:nvSpPr>
        <p:spPr>
          <a:xfrm>
            <a:off x="7761535" y="4925035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AF5B4B-9599-47C0-B1EE-06163CF3CFEE}"/>
              </a:ext>
            </a:extLst>
          </p:cNvPr>
          <p:cNvSpPr txBox="1"/>
          <p:nvPr/>
        </p:nvSpPr>
        <p:spPr>
          <a:xfrm>
            <a:off x="10180093" y="2784655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9AB5BC-CF67-4E97-B226-EB81BD333EC2}"/>
              </a:ext>
            </a:extLst>
          </p:cNvPr>
          <p:cNvSpPr txBox="1"/>
          <p:nvPr/>
        </p:nvSpPr>
        <p:spPr>
          <a:xfrm>
            <a:off x="6489438" y="2089991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91D17A-FCC1-43F9-BCA6-B2EDFFFB9B09}"/>
              </a:ext>
            </a:extLst>
          </p:cNvPr>
          <p:cNvSpPr/>
          <p:nvPr/>
        </p:nvSpPr>
        <p:spPr>
          <a:xfrm>
            <a:off x="9154212" y="4694760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A64FEE1D-0D8E-4E85-BF4F-5AD9E75C0BE2}"/>
              </a:ext>
            </a:extLst>
          </p:cNvPr>
          <p:cNvSpPr/>
          <p:nvPr/>
        </p:nvSpPr>
        <p:spPr>
          <a:xfrm>
            <a:off x="1169403" y="2206646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6902AD-CC27-4DB7-B109-5491185973EE}"/>
              </a:ext>
            </a:extLst>
          </p:cNvPr>
          <p:cNvCxnSpPr/>
          <p:nvPr/>
        </p:nvCxnSpPr>
        <p:spPr>
          <a:xfrm flipV="1">
            <a:off x="1168264" y="4269068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FBF8F9-E7BE-4528-9153-18D14C10ED5C}"/>
              </a:ext>
            </a:extLst>
          </p:cNvPr>
          <p:cNvCxnSpPr>
            <a:cxnSpLocks/>
          </p:cNvCxnSpPr>
          <p:nvPr/>
        </p:nvCxnSpPr>
        <p:spPr>
          <a:xfrm>
            <a:off x="1849042" y="4264305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41CDD0-DF29-4964-8B5F-9B16F026C493}"/>
              </a:ext>
            </a:extLst>
          </p:cNvPr>
          <p:cNvCxnSpPr>
            <a:cxnSpLocks/>
          </p:cNvCxnSpPr>
          <p:nvPr/>
        </p:nvCxnSpPr>
        <p:spPr>
          <a:xfrm>
            <a:off x="1853805" y="2206646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9E0D9B-023C-4CC5-987D-D8004D76F089}"/>
              </a:ext>
            </a:extLst>
          </p:cNvPr>
          <p:cNvCxnSpPr>
            <a:cxnSpLocks/>
          </p:cNvCxnSpPr>
          <p:nvPr/>
        </p:nvCxnSpPr>
        <p:spPr>
          <a:xfrm flipV="1">
            <a:off x="4062232" y="2206646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99689E-71DD-4E1B-8AD3-F24C9CAE8E14}"/>
              </a:ext>
            </a:extLst>
          </p:cNvPr>
          <p:cNvSpPr txBox="1"/>
          <p:nvPr/>
        </p:nvSpPr>
        <p:spPr>
          <a:xfrm>
            <a:off x="4136120" y="2220251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7A0DD5-FBCC-46CE-8B4C-B9BEFCF2E716}"/>
              </a:ext>
            </a:extLst>
          </p:cNvPr>
          <p:cNvSpPr txBox="1"/>
          <p:nvPr/>
        </p:nvSpPr>
        <p:spPr>
          <a:xfrm>
            <a:off x="4136120" y="4014667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B4FF383-A5E6-4DC0-8A9B-13A9D83C4C1B}"/>
              </a:ext>
            </a:extLst>
          </p:cNvPr>
          <p:cNvCxnSpPr>
            <a:cxnSpLocks/>
          </p:cNvCxnSpPr>
          <p:nvPr/>
        </p:nvCxnSpPr>
        <p:spPr>
          <a:xfrm rot="5400000" flipV="1">
            <a:off x="2197094" y="4034572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D534443-9A1F-41F5-AC61-7B5EB95186F5}"/>
              </a:ext>
            </a:extLst>
          </p:cNvPr>
          <p:cNvSpPr txBox="1"/>
          <p:nvPr/>
        </p:nvSpPr>
        <p:spPr>
          <a:xfrm rot="2480400">
            <a:off x="2998284" y="5188789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140A11-0E6D-4608-A9A9-3E745E5CFC80}"/>
              </a:ext>
            </a:extLst>
          </p:cNvPr>
          <p:cNvSpPr txBox="1"/>
          <p:nvPr/>
        </p:nvSpPr>
        <p:spPr>
          <a:xfrm rot="2480400">
            <a:off x="1060381" y="5159516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0661894-6C72-4B7C-B18C-02335668CB1C}"/>
              </a:ext>
            </a:extLst>
          </p:cNvPr>
          <p:cNvCxnSpPr>
            <a:cxnSpLocks/>
          </p:cNvCxnSpPr>
          <p:nvPr/>
        </p:nvCxnSpPr>
        <p:spPr>
          <a:xfrm rot="2686116" flipV="1">
            <a:off x="1391230" y="1891018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1099F86-147A-4E51-A96C-76FA31C94A0C}"/>
              </a:ext>
            </a:extLst>
          </p:cNvPr>
          <p:cNvSpPr txBox="1"/>
          <p:nvPr/>
        </p:nvSpPr>
        <p:spPr>
          <a:xfrm>
            <a:off x="574014" y="2689318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3D9136-BEB4-4074-88E8-FC729DF61808}"/>
              </a:ext>
            </a:extLst>
          </p:cNvPr>
          <p:cNvSpPr txBox="1"/>
          <p:nvPr/>
        </p:nvSpPr>
        <p:spPr>
          <a:xfrm>
            <a:off x="1255850" y="1914162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439054-F5A3-41A2-BE18-DFC9E147562A}"/>
              </a:ext>
            </a:extLst>
          </p:cNvPr>
          <p:cNvSpPr txBox="1"/>
          <p:nvPr/>
        </p:nvSpPr>
        <p:spPr>
          <a:xfrm>
            <a:off x="1741807" y="5074281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691032-E870-446A-879F-905BAAD148EC}"/>
              </a:ext>
            </a:extLst>
          </p:cNvPr>
          <p:cNvSpPr txBox="1"/>
          <p:nvPr/>
        </p:nvSpPr>
        <p:spPr>
          <a:xfrm>
            <a:off x="4160365" y="2933901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E9CC5A-C792-4FF8-BB55-7BD8A2E1A8C0}"/>
              </a:ext>
            </a:extLst>
          </p:cNvPr>
          <p:cNvSpPr txBox="1"/>
          <p:nvPr/>
        </p:nvSpPr>
        <p:spPr>
          <a:xfrm>
            <a:off x="469710" y="2239237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AA3BF9-4ECE-44BB-9A8C-9BDAF61741BE}"/>
              </a:ext>
            </a:extLst>
          </p:cNvPr>
          <p:cNvSpPr/>
          <p:nvPr/>
        </p:nvSpPr>
        <p:spPr>
          <a:xfrm>
            <a:off x="1079441" y="4844006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05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be 40">
            <a:extLst>
              <a:ext uri="{FF2B5EF4-FFF2-40B4-BE49-F238E27FC236}">
                <a16:creationId xmlns:a16="http://schemas.microsoft.com/office/drawing/2014/main" id="{4FA91852-6D6D-4BE8-95BB-6B76ABB54552}"/>
              </a:ext>
            </a:extLst>
          </p:cNvPr>
          <p:cNvSpPr/>
          <p:nvPr/>
        </p:nvSpPr>
        <p:spPr>
          <a:xfrm>
            <a:off x="2128299" y="837334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2C83E7-2F35-487B-8697-A6ECA44C31BE}"/>
              </a:ext>
            </a:extLst>
          </p:cNvPr>
          <p:cNvCxnSpPr/>
          <p:nvPr/>
        </p:nvCxnSpPr>
        <p:spPr>
          <a:xfrm flipV="1">
            <a:off x="2127160" y="2899756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68BAC4-903A-4E29-A084-DF7D3BC3F273}"/>
              </a:ext>
            </a:extLst>
          </p:cNvPr>
          <p:cNvCxnSpPr>
            <a:cxnSpLocks/>
          </p:cNvCxnSpPr>
          <p:nvPr/>
        </p:nvCxnSpPr>
        <p:spPr>
          <a:xfrm>
            <a:off x="2807938" y="2894993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9BAE43-F74E-4E59-BDB4-FB1F77659777}"/>
              </a:ext>
            </a:extLst>
          </p:cNvPr>
          <p:cNvCxnSpPr>
            <a:cxnSpLocks/>
          </p:cNvCxnSpPr>
          <p:nvPr/>
        </p:nvCxnSpPr>
        <p:spPr>
          <a:xfrm>
            <a:off x="2812701" y="837334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DEB762-6CBC-41F8-AF57-B91B550DC914}"/>
              </a:ext>
            </a:extLst>
          </p:cNvPr>
          <p:cNvCxnSpPr>
            <a:cxnSpLocks/>
          </p:cNvCxnSpPr>
          <p:nvPr/>
        </p:nvCxnSpPr>
        <p:spPr>
          <a:xfrm rot="2686116" flipV="1">
            <a:off x="2350126" y="521706"/>
            <a:ext cx="0" cy="118872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70736CE-E89F-4C5D-88E6-8473C056A95C}"/>
              </a:ext>
            </a:extLst>
          </p:cNvPr>
          <p:cNvSpPr txBox="1"/>
          <p:nvPr/>
        </p:nvSpPr>
        <p:spPr>
          <a:xfrm>
            <a:off x="1532910" y="1320006"/>
            <a:ext cx="36869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BB1525-F3D7-4946-97DA-F67D2820FEBF}"/>
              </a:ext>
            </a:extLst>
          </p:cNvPr>
          <p:cNvSpPr txBox="1"/>
          <p:nvPr/>
        </p:nvSpPr>
        <p:spPr>
          <a:xfrm>
            <a:off x="1446196" y="850864"/>
            <a:ext cx="85626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Volume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2AAA99-5E55-4B2D-807F-E2FA2ADA154D}"/>
              </a:ext>
            </a:extLst>
          </p:cNvPr>
          <p:cNvSpPr txBox="1"/>
          <p:nvPr/>
        </p:nvSpPr>
        <p:spPr>
          <a:xfrm>
            <a:off x="2214746" y="544850"/>
            <a:ext cx="4488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F5563A2-A717-4E0D-A014-166CA19FD925}"/>
              </a:ext>
            </a:extLst>
          </p:cNvPr>
          <p:cNvSpPr/>
          <p:nvPr/>
        </p:nvSpPr>
        <p:spPr>
          <a:xfrm>
            <a:off x="2716498" y="782685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A21DAA-B06A-4248-9B93-B09DAFCAD49C}"/>
              </a:ext>
            </a:extLst>
          </p:cNvPr>
          <p:cNvSpPr/>
          <p:nvPr/>
        </p:nvSpPr>
        <p:spPr>
          <a:xfrm>
            <a:off x="2036290" y="1460126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278517C9-EF86-4700-990C-18AF16FCCC5D}"/>
              </a:ext>
            </a:extLst>
          </p:cNvPr>
          <p:cNvSpPr/>
          <p:nvPr/>
        </p:nvSpPr>
        <p:spPr>
          <a:xfrm>
            <a:off x="6936199" y="750455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B23B16-0F4C-4444-8338-FB523A25B1C3}"/>
              </a:ext>
            </a:extLst>
          </p:cNvPr>
          <p:cNvCxnSpPr/>
          <p:nvPr/>
        </p:nvCxnSpPr>
        <p:spPr>
          <a:xfrm flipV="1">
            <a:off x="6935060" y="2812877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585360-D598-498F-9BE6-37DF622433C9}"/>
              </a:ext>
            </a:extLst>
          </p:cNvPr>
          <p:cNvCxnSpPr>
            <a:cxnSpLocks/>
          </p:cNvCxnSpPr>
          <p:nvPr/>
        </p:nvCxnSpPr>
        <p:spPr>
          <a:xfrm>
            <a:off x="7615838" y="2808114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72DD00-219B-4F93-9CDD-A02E76402F4A}"/>
              </a:ext>
            </a:extLst>
          </p:cNvPr>
          <p:cNvCxnSpPr>
            <a:cxnSpLocks/>
          </p:cNvCxnSpPr>
          <p:nvPr/>
        </p:nvCxnSpPr>
        <p:spPr>
          <a:xfrm>
            <a:off x="7620601" y="750455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5797C5-931C-4408-BDB0-9271499E6411}"/>
              </a:ext>
            </a:extLst>
          </p:cNvPr>
          <p:cNvCxnSpPr>
            <a:cxnSpLocks/>
          </p:cNvCxnSpPr>
          <p:nvPr/>
        </p:nvCxnSpPr>
        <p:spPr>
          <a:xfrm flipV="1">
            <a:off x="9856736" y="750455"/>
            <a:ext cx="0" cy="20576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AED623-D30B-4BCC-A3D2-34727A0A1032}"/>
              </a:ext>
            </a:extLst>
          </p:cNvPr>
          <p:cNvSpPr txBox="1"/>
          <p:nvPr/>
        </p:nvSpPr>
        <p:spPr>
          <a:xfrm>
            <a:off x="9930624" y="764060"/>
            <a:ext cx="8255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89266D-937E-41BD-A8D7-97108FAE5495}"/>
              </a:ext>
            </a:extLst>
          </p:cNvPr>
          <p:cNvSpPr txBox="1"/>
          <p:nvPr/>
        </p:nvSpPr>
        <p:spPr>
          <a:xfrm>
            <a:off x="9930624" y="2558476"/>
            <a:ext cx="10243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Unstructured</a:t>
            </a:r>
            <a:endParaRPr lang="it-IT" sz="1400" dirty="0">
              <a:solidFill>
                <a:schemeClr val="accent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2DFF61-7EE5-4C8C-ABD0-AFAB8AD7E33B}"/>
              </a:ext>
            </a:extLst>
          </p:cNvPr>
          <p:cNvSpPr txBox="1"/>
          <p:nvPr/>
        </p:nvSpPr>
        <p:spPr>
          <a:xfrm>
            <a:off x="9930624" y="1593381"/>
            <a:ext cx="143789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2000" dirty="0" err="1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Variety</a:t>
            </a:r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it-IT" sz="2000" dirty="0">
                <a:solidFill>
                  <a:schemeClr val="accent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(data model)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657E0C4-57BA-48F1-A253-9A1C88D644C2}"/>
              </a:ext>
            </a:extLst>
          </p:cNvPr>
          <p:cNvSpPr/>
          <p:nvPr/>
        </p:nvSpPr>
        <p:spPr>
          <a:xfrm>
            <a:off x="9588528" y="2730047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C240837-6C6E-4DEE-9472-2648934192B4}"/>
              </a:ext>
            </a:extLst>
          </p:cNvPr>
          <p:cNvSpPr/>
          <p:nvPr/>
        </p:nvSpPr>
        <p:spPr>
          <a:xfrm>
            <a:off x="9588528" y="663384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062B07DC-8564-4F6C-A1D1-338A7BFC8DD3}"/>
              </a:ext>
            </a:extLst>
          </p:cNvPr>
          <p:cNvSpPr/>
          <p:nvPr/>
        </p:nvSpPr>
        <p:spPr>
          <a:xfrm>
            <a:off x="6474323" y="4107532"/>
            <a:ext cx="2743200" cy="2743200"/>
          </a:xfrm>
          <a:prstGeom prst="cube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it-IT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B50EDE-5DD7-4186-BE7A-60E113DF3A0B}"/>
              </a:ext>
            </a:extLst>
          </p:cNvPr>
          <p:cNvCxnSpPr/>
          <p:nvPr/>
        </p:nvCxnSpPr>
        <p:spPr>
          <a:xfrm flipV="1">
            <a:off x="6473184" y="6169954"/>
            <a:ext cx="680778" cy="68077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5292582-D41E-4807-9BAF-1E1323626875}"/>
              </a:ext>
            </a:extLst>
          </p:cNvPr>
          <p:cNvCxnSpPr>
            <a:cxnSpLocks/>
          </p:cNvCxnSpPr>
          <p:nvPr/>
        </p:nvCxnSpPr>
        <p:spPr>
          <a:xfrm>
            <a:off x="7153962" y="6165191"/>
            <a:ext cx="206356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990E644-298C-464E-A8E4-CCA00B53D0F2}"/>
              </a:ext>
            </a:extLst>
          </p:cNvPr>
          <p:cNvCxnSpPr>
            <a:cxnSpLocks/>
          </p:cNvCxnSpPr>
          <p:nvPr/>
        </p:nvCxnSpPr>
        <p:spPr>
          <a:xfrm>
            <a:off x="7158725" y="4107532"/>
            <a:ext cx="0" cy="2057659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6B5446B-1FD1-42E5-8A8F-1E5DC82A3113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2014" y="5935458"/>
            <a:ext cx="0" cy="205766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610BEC4-90B0-4F3B-A7CB-F6F1B65FD93B}"/>
              </a:ext>
            </a:extLst>
          </p:cNvPr>
          <p:cNvSpPr txBox="1"/>
          <p:nvPr/>
        </p:nvSpPr>
        <p:spPr>
          <a:xfrm rot="2480400">
            <a:off x="8303204" y="7089675"/>
            <a:ext cx="5065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14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push</a:t>
            </a:r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E70BF7A-DEDB-407E-AB03-A2F1C5C4366C}"/>
              </a:ext>
            </a:extLst>
          </p:cNvPr>
          <p:cNvSpPr txBox="1"/>
          <p:nvPr/>
        </p:nvSpPr>
        <p:spPr>
          <a:xfrm rot="2480400">
            <a:off x="6365301" y="7060402"/>
            <a:ext cx="39754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</a:t>
            </a:r>
          </a:p>
          <a:p>
            <a:r>
              <a:rPr lang="it-IT" sz="14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(pull)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9C78FA0-96E2-485C-9F32-22E6B39E7ECA}"/>
              </a:ext>
            </a:extLst>
          </p:cNvPr>
          <p:cNvSpPr txBox="1"/>
          <p:nvPr/>
        </p:nvSpPr>
        <p:spPr>
          <a:xfrm>
            <a:off x="7029778" y="6976069"/>
            <a:ext cx="98264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Velocity</a:t>
            </a:r>
            <a:endParaRPr lang="it-IT" sz="2000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it-IT" sz="20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latency</a:t>
            </a:r>
            <a:r>
              <a:rPr lang="it-IT" sz="20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B173140-BBE3-4560-834F-7C4E0837514F}"/>
              </a:ext>
            </a:extLst>
          </p:cNvPr>
          <p:cNvSpPr/>
          <p:nvPr/>
        </p:nvSpPr>
        <p:spPr>
          <a:xfrm>
            <a:off x="8456655" y="6738061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AE0804B-71F6-4523-BC04-3E478B33BE09}"/>
              </a:ext>
            </a:extLst>
          </p:cNvPr>
          <p:cNvSpPr/>
          <p:nvPr/>
        </p:nvSpPr>
        <p:spPr>
          <a:xfrm>
            <a:off x="6394232" y="6738061"/>
            <a:ext cx="182880" cy="1828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0035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8B301E3-7460-4997-B014-628823C0D465}"/>
              </a:ext>
            </a:extLst>
          </p:cNvPr>
          <p:cNvSpPr/>
          <p:nvPr/>
        </p:nvSpPr>
        <p:spPr>
          <a:xfrm>
            <a:off x="3156872" y="2716976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AEAF1CF-DEFC-43DF-BE8C-C85C95FD31C3}"/>
              </a:ext>
            </a:extLst>
          </p:cNvPr>
          <p:cNvSpPr/>
          <p:nvPr/>
        </p:nvSpPr>
        <p:spPr>
          <a:xfrm>
            <a:off x="3156872" y="3364409"/>
            <a:ext cx="1528653" cy="3629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Alert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F28B8DF-7296-4C37-B57F-0BE9B184DB8D}"/>
              </a:ext>
            </a:extLst>
          </p:cNvPr>
          <p:cNvSpPr/>
          <p:nvPr/>
        </p:nvSpPr>
        <p:spPr>
          <a:xfrm>
            <a:off x="3156872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Interpolate weather data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E09F45A-E0FB-49EE-BD52-7292349152D9}"/>
              </a:ext>
            </a:extLst>
          </p:cNvPr>
          <p:cNvSpPr/>
          <p:nvPr/>
        </p:nvSpPr>
        <p:spPr>
          <a:xfrm>
            <a:off x="5073224" y="4064194"/>
            <a:ext cx="1528653" cy="362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Store data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035502D-3C6C-4081-B277-35C9FAC2B48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512339" y="2898460"/>
            <a:ext cx="644533" cy="6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EED5B1A2-B18F-4802-93BA-9379D064CA3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2339" y="3545893"/>
            <a:ext cx="64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8878632-2D4F-45F1-A5A6-19CE2C16549F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12339" y="3545893"/>
            <a:ext cx="644533" cy="69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0B3CF8-5D92-4F57-9222-72B35FBACEB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194500" y="4245678"/>
            <a:ext cx="878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sco magnetico 12">
            <a:extLst>
              <a:ext uri="{FF2B5EF4-FFF2-40B4-BE49-F238E27FC236}">
                <a16:creationId xmlns:a16="http://schemas.microsoft.com/office/drawing/2014/main" id="{01027B64-96A4-4409-9457-840F09677AC4}"/>
              </a:ext>
            </a:extLst>
          </p:cNvPr>
          <p:cNvSpPr/>
          <p:nvPr/>
        </p:nvSpPr>
        <p:spPr>
          <a:xfrm>
            <a:off x="5103945" y="2546035"/>
            <a:ext cx="615950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Raw data</a:t>
            </a:r>
          </a:p>
        </p:txBody>
      </p:sp>
      <p:sp>
        <p:nvSpPr>
          <p:cNvPr id="14" name="Disco magnetico 13">
            <a:extLst>
              <a:ext uri="{FF2B5EF4-FFF2-40B4-BE49-F238E27FC236}">
                <a16:creationId xmlns:a16="http://schemas.microsoft.com/office/drawing/2014/main" id="{82B21463-6959-4F0B-9E4C-EA6D0C25B587}"/>
              </a:ext>
            </a:extLst>
          </p:cNvPr>
          <p:cNvSpPr/>
          <p:nvPr/>
        </p:nvSpPr>
        <p:spPr>
          <a:xfrm>
            <a:off x="6994282" y="3893253"/>
            <a:ext cx="1011796" cy="7048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Interpolated data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AF57D14-819F-40BE-AF22-F1E826E87B69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6601877" y="4245678"/>
            <a:ext cx="39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7FC6B20-65D1-4E10-BE1E-1637EE596BBE}"/>
              </a:ext>
            </a:extLst>
          </p:cNvPr>
          <p:cNvCxnSpPr>
            <a:cxnSpLocks/>
            <a:stCxn id="4" idx="3"/>
            <a:endCxn id="13" idx="2"/>
          </p:cNvCxnSpPr>
          <p:nvPr/>
        </p:nvCxnSpPr>
        <p:spPr>
          <a:xfrm>
            <a:off x="4685525" y="2898460"/>
            <a:ext cx="41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35FEEAF5-AFB8-487D-BDB5-81BD4F6FF3E7}"/>
              </a:ext>
            </a:extLst>
          </p:cNvPr>
          <p:cNvSpPr/>
          <p:nvPr/>
        </p:nvSpPr>
        <p:spPr>
          <a:xfrm>
            <a:off x="6578969" y="2403160"/>
            <a:ext cx="1841500" cy="990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Dashboard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7E2D9ED8-6A24-45D2-8FDA-5B19C44CAE6E}"/>
              </a:ext>
            </a:extLst>
          </p:cNvPr>
          <p:cNvCxnSpPr>
            <a:cxnSpLocks/>
            <a:stCxn id="13" idx="4"/>
            <a:endCxn id="17" idx="1"/>
          </p:cNvCxnSpPr>
          <p:nvPr/>
        </p:nvCxnSpPr>
        <p:spPr>
          <a:xfrm>
            <a:off x="5719895" y="2898460"/>
            <a:ext cx="85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FEA0C52-8489-4333-9BB6-06E7D4966F3F}"/>
              </a:ext>
            </a:extLst>
          </p:cNvPr>
          <p:cNvCxnSpPr>
            <a:cxnSpLocks/>
            <a:stCxn id="14" idx="1"/>
            <a:endCxn id="17" idx="2"/>
          </p:cNvCxnSpPr>
          <p:nvPr/>
        </p:nvCxnSpPr>
        <p:spPr>
          <a:xfrm flipH="1" flipV="1">
            <a:off x="7499719" y="3393760"/>
            <a:ext cx="461" cy="49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27C798D-3303-42B3-9655-22A4D01D45D3}"/>
              </a:ext>
            </a:extLst>
          </p:cNvPr>
          <p:cNvSpPr txBox="1"/>
          <p:nvPr/>
        </p:nvSpPr>
        <p:spPr>
          <a:xfrm>
            <a:off x="4173477" y="3364409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14EE6FD-C348-4E7F-8681-7BA6B16053E3}"/>
              </a:ext>
            </a:extLst>
          </p:cNvPr>
          <p:cNvSpPr txBox="1"/>
          <p:nvPr/>
        </p:nvSpPr>
        <p:spPr>
          <a:xfrm>
            <a:off x="7846096" y="240316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???</a:t>
            </a:r>
            <a:endParaRPr lang="en-US" dirty="0"/>
          </a:p>
        </p:txBody>
      </p:sp>
      <p:sp>
        <p:nvSpPr>
          <p:cNvPr id="22" name="Bolla: nuvola 7">
            <a:extLst>
              <a:ext uri="{FF2B5EF4-FFF2-40B4-BE49-F238E27FC236}">
                <a16:creationId xmlns:a16="http://schemas.microsoft.com/office/drawing/2014/main" id="{C67AC1A7-FC6A-4B3D-B4FB-43A05D2AC1C1}"/>
              </a:ext>
            </a:extLst>
          </p:cNvPr>
          <p:cNvSpPr/>
          <p:nvPr/>
        </p:nvSpPr>
        <p:spPr>
          <a:xfrm>
            <a:off x="916738" y="3272256"/>
            <a:ext cx="1734236" cy="704850"/>
          </a:xfrm>
          <a:prstGeom prst="cloudCallout">
            <a:avLst>
              <a:gd name="adj1" fmla="val -32908"/>
              <a:gd name="adj2" fmla="val 30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Watering + Weather data</a:t>
            </a:r>
          </a:p>
        </p:txBody>
      </p:sp>
    </p:spTree>
    <p:extLst>
      <p:ext uri="{BB962C8B-B14F-4D97-AF65-F5344CB8AC3E}">
        <p14:creationId xmlns:p14="http://schemas.microsoft.com/office/powerpoint/2010/main" val="3334576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544</Words>
  <Application>Microsoft Office PowerPoint</Application>
  <PresentationFormat>Widescreen</PresentationFormat>
  <Paragraphs>243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Verdana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41</cp:revision>
  <dcterms:created xsi:type="dcterms:W3CDTF">2021-01-12T13:31:06Z</dcterms:created>
  <dcterms:modified xsi:type="dcterms:W3CDTF">2021-05-03T15:54:14Z</dcterms:modified>
</cp:coreProperties>
</file>