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3" r:id="rId9"/>
    <p:sldId id="269" r:id="rId10"/>
    <p:sldId id="265" r:id="rId11"/>
    <p:sldId id="266" r:id="rId12"/>
    <p:sldId id="267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B58291-BCB9-4C55-997D-32AD573C57FA}" v="4" dt="2020-07-02T04:02:11.3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60" d="100"/>
          <a:sy n="60" d="100"/>
        </p:scale>
        <p:origin x="53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A884-C625-45E4-8794-02C4005215C7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FD40-AFE8-48D5-A96E-BF2CB33B8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05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A884-C625-45E4-8794-02C4005215C7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FD40-AFE8-48D5-A96E-BF2CB33B8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2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A884-C625-45E4-8794-02C4005215C7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FD40-AFE8-48D5-A96E-BF2CB33B8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50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A884-C625-45E4-8794-02C4005215C7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FD40-AFE8-48D5-A96E-BF2CB33B83D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1532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A884-C625-45E4-8794-02C4005215C7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FD40-AFE8-48D5-A96E-BF2CB33B8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04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A884-C625-45E4-8794-02C4005215C7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FD40-AFE8-48D5-A96E-BF2CB33B8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13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A884-C625-45E4-8794-02C4005215C7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FD40-AFE8-48D5-A96E-BF2CB33B8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40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A884-C625-45E4-8794-02C4005215C7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FD40-AFE8-48D5-A96E-BF2CB33B8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51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A884-C625-45E4-8794-02C4005215C7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FD40-AFE8-48D5-A96E-BF2CB33B8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0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A884-C625-45E4-8794-02C4005215C7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FD40-AFE8-48D5-A96E-BF2CB33B8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45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A884-C625-45E4-8794-02C4005215C7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FD40-AFE8-48D5-A96E-BF2CB33B8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0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A884-C625-45E4-8794-02C4005215C7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FD40-AFE8-48D5-A96E-BF2CB33B8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96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A884-C625-45E4-8794-02C4005215C7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FD40-AFE8-48D5-A96E-BF2CB33B8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7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A884-C625-45E4-8794-02C4005215C7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FD40-AFE8-48D5-A96E-BF2CB33B8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4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A884-C625-45E4-8794-02C4005215C7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FD40-AFE8-48D5-A96E-BF2CB33B8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64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A884-C625-45E4-8794-02C4005215C7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FD40-AFE8-48D5-A96E-BF2CB33B8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9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A884-C625-45E4-8794-02C4005215C7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FD40-AFE8-48D5-A96E-BF2CB33B8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895A884-C625-45E4-8794-02C4005215C7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D1BFD40-AFE8-48D5-A96E-BF2CB33B8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152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28B3D-EBC0-49FA-A351-276CA8A016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FileAnalyzer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28EB8-89DB-48FB-8E4B-2B1AC57884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Derek Evans</a:t>
            </a:r>
          </a:p>
        </p:txBody>
      </p:sp>
    </p:spTree>
    <p:extLst>
      <p:ext uri="{BB962C8B-B14F-4D97-AF65-F5344CB8AC3E}">
        <p14:creationId xmlns:p14="http://schemas.microsoft.com/office/powerpoint/2010/main" val="696884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4D601-4F00-41E0-9113-1C78467E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A7134-26DA-4471-B0E4-CA91FF294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--strings</a:t>
            </a:r>
          </a:p>
          <a:p>
            <a:pPr lvl="1"/>
            <a:r>
              <a:rPr lang="en-US" dirty="0"/>
              <a:t>Will search for strings in the file or files</a:t>
            </a:r>
          </a:p>
          <a:p>
            <a:pPr lvl="1"/>
            <a:r>
              <a:rPr lang="en-US" dirty="0"/>
              <a:t>Will filter for IPv4 addresses, websites, </a:t>
            </a:r>
            <a:r>
              <a:rPr lang="en-US" dirty="0" err="1"/>
              <a:t>dlls</a:t>
            </a:r>
            <a:r>
              <a:rPr lang="en-US" dirty="0"/>
              <a:t>, and error strings</a:t>
            </a:r>
          </a:p>
          <a:p>
            <a:r>
              <a:rPr lang="en-US" dirty="0"/>
              <a:t>--</a:t>
            </a:r>
            <a:r>
              <a:rPr lang="en-US" dirty="0" err="1"/>
              <a:t>pii</a:t>
            </a:r>
            <a:endParaRPr lang="en-US" dirty="0"/>
          </a:p>
          <a:p>
            <a:pPr lvl="1"/>
            <a:r>
              <a:rPr lang="en-US" dirty="0"/>
              <a:t>Will filter for SSNs, phone numbers, emails</a:t>
            </a:r>
          </a:p>
          <a:p>
            <a:pPr lvl="1"/>
            <a:r>
              <a:rPr lang="en-US" dirty="0"/>
              <a:t>Uses regexes, phone currently only handles US based numbers, emails works pretty well, websites is a work in progress</a:t>
            </a:r>
          </a:p>
          <a:p>
            <a:r>
              <a:rPr lang="en-US" dirty="0"/>
              <a:t>--</a:t>
            </a:r>
            <a:r>
              <a:rPr lang="en-US" dirty="0" err="1"/>
              <a:t>yara</a:t>
            </a:r>
            <a:endParaRPr lang="en-US" dirty="0"/>
          </a:p>
          <a:p>
            <a:pPr lvl="1"/>
            <a:r>
              <a:rPr lang="en-US" dirty="0"/>
              <a:t>Will scan file using the Yara rule set </a:t>
            </a:r>
            <a:r>
              <a:rPr lang="en-US" dirty="0" err="1"/>
              <a:t>specied</a:t>
            </a:r>
            <a:r>
              <a:rPr lang="en-US" dirty="0"/>
              <a:t> in the python script</a:t>
            </a:r>
          </a:p>
          <a:p>
            <a:pPr lvl="2"/>
            <a:r>
              <a:rPr lang="en-US" dirty="0"/>
              <a:t>I didn’t get to writing my own so I left the sample </a:t>
            </a:r>
            <a:r>
              <a:rPr lang="en-US" dirty="0" err="1"/>
              <a:t>yara</a:t>
            </a:r>
            <a:r>
              <a:rPr lang="en-US" dirty="0"/>
              <a:t> rule in</a:t>
            </a:r>
          </a:p>
          <a:p>
            <a:r>
              <a:rPr lang="en-US" dirty="0"/>
              <a:t>--guess</a:t>
            </a:r>
          </a:p>
          <a:p>
            <a:pPr lvl="1"/>
            <a:r>
              <a:rPr lang="en-US" dirty="0"/>
              <a:t>Will attempt to identify a file based on magic file headers</a:t>
            </a:r>
          </a:p>
        </p:txBody>
      </p:sp>
    </p:spTree>
    <p:extLst>
      <p:ext uri="{BB962C8B-B14F-4D97-AF65-F5344CB8AC3E}">
        <p14:creationId xmlns:p14="http://schemas.microsoft.com/office/powerpoint/2010/main" val="3294491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7DD2A-531D-42EE-906C-8B7C18EF8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 Options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1CAFD-7712-4B43-ACEF-5DA43414C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--</a:t>
            </a:r>
            <a:r>
              <a:rPr lang="en-US" dirty="0" err="1"/>
              <a:t>os</a:t>
            </a:r>
            <a:endParaRPr lang="en-US" dirty="0"/>
          </a:p>
          <a:p>
            <a:pPr lvl="1"/>
            <a:r>
              <a:rPr lang="en-US" dirty="0"/>
              <a:t>Prints OS and Environment information regarding your system</a:t>
            </a:r>
          </a:p>
          <a:p>
            <a:r>
              <a:rPr lang="en-US" dirty="0"/>
              <a:t>--report [</a:t>
            </a:r>
            <a:r>
              <a:rPr lang="en-US" dirty="0" err="1"/>
              <a:t>outfile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Writes report for scan to specified </a:t>
            </a:r>
            <a:r>
              <a:rPr lang="en-US" dirty="0" err="1"/>
              <a:t>outfile</a:t>
            </a:r>
            <a:endParaRPr lang="en-US" dirty="0"/>
          </a:p>
          <a:p>
            <a:r>
              <a:rPr lang="en-US" dirty="0"/>
              <a:t>--version</a:t>
            </a:r>
          </a:p>
          <a:p>
            <a:pPr lvl="1"/>
            <a:r>
              <a:rPr lang="en-US" dirty="0"/>
              <a:t>Prints version of </a:t>
            </a:r>
            <a:r>
              <a:rPr lang="en-US" dirty="0" err="1"/>
              <a:t>FileAnalyzer</a:t>
            </a:r>
            <a:endParaRPr lang="en-US" dirty="0"/>
          </a:p>
          <a:p>
            <a:r>
              <a:rPr lang="en-US" dirty="0"/>
              <a:t>--help</a:t>
            </a:r>
          </a:p>
          <a:p>
            <a:pPr lvl="1"/>
            <a:r>
              <a:rPr lang="en-US" dirty="0"/>
              <a:t>Prints help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965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0B727-DC15-430A-BB7F-DAFC7055D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93C78-560C-489D-8518-544626CCC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Geoip_script</a:t>
            </a:r>
            <a:endParaRPr lang="en-US" dirty="0"/>
          </a:p>
          <a:p>
            <a:pPr lvl="1"/>
            <a:r>
              <a:rPr lang="en-US" dirty="0"/>
              <a:t>Is called when valid IPv4 addresses are identified</a:t>
            </a:r>
          </a:p>
          <a:p>
            <a:pPr lvl="1"/>
            <a:r>
              <a:rPr lang="en-US" dirty="0"/>
              <a:t>Returns location information on subscribed IP address</a:t>
            </a:r>
          </a:p>
          <a:p>
            <a:pPr lvl="1"/>
            <a:r>
              <a:rPr lang="en-US" dirty="0"/>
              <a:t>Uses free geolite2 DB</a:t>
            </a:r>
          </a:p>
          <a:p>
            <a:pPr lvl="1"/>
            <a:r>
              <a:rPr lang="en-US" dirty="0"/>
              <a:t>Had to update module I found for python3</a:t>
            </a:r>
          </a:p>
          <a:p>
            <a:r>
              <a:rPr lang="en-US" dirty="0" err="1"/>
              <a:t>Ppdeep_script</a:t>
            </a:r>
            <a:endParaRPr lang="en-US" dirty="0"/>
          </a:p>
          <a:p>
            <a:pPr lvl="1"/>
            <a:r>
              <a:rPr lang="en-US" dirty="0"/>
              <a:t>Takes a file and returns the fuzzy </a:t>
            </a:r>
            <a:r>
              <a:rPr lang="en-US" dirty="0" err="1"/>
              <a:t>ssdeep</a:t>
            </a:r>
            <a:r>
              <a:rPr lang="en-US" dirty="0"/>
              <a:t> hash of it</a:t>
            </a:r>
          </a:p>
          <a:p>
            <a:r>
              <a:rPr lang="en-US" dirty="0" err="1"/>
              <a:t>Filesignaturenet_script</a:t>
            </a:r>
            <a:endParaRPr lang="en-US" dirty="0"/>
          </a:p>
          <a:p>
            <a:pPr lvl="1"/>
            <a:r>
              <a:rPr lang="en-US" dirty="0"/>
              <a:t>Quick script I wrote to scrape the filesignature.net magic file header DB</a:t>
            </a:r>
          </a:p>
          <a:p>
            <a:r>
              <a:rPr lang="en-US" dirty="0" err="1"/>
              <a:t>Yara_script</a:t>
            </a:r>
            <a:endParaRPr lang="en-US" dirty="0"/>
          </a:p>
          <a:p>
            <a:pPr lvl="1"/>
            <a:r>
              <a:rPr lang="en-US" dirty="0"/>
              <a:t>Takes a file and scans it using the </a:t>
            </a:r>
            <a:r>
              <a:rPr lang="en-US" dirty="0" err="1"/>
              <a:t>yara</a:t>
            </a:r>
            <a:r>
              <a:rPr lang="en-US" dirty="0"/>
              <a:t> python framework</a:t>
            </a:r>
          </a:p>
          <a:p>
            <a:pPr lvl="1"/>
            <a:r>
              <a:rPr lang="en-US" dirty="0"/>
              <a:t>Uses the free </a:t>
            </a:r>
            <a:r>
              <a:rPr lang="en-US" dirty="0" err="1"/>
              <a:t>Cofense</a:t>
            </a:r>
            <a:r>
              <a:rPr lang="en-US" dirty="0"/>
              <a:t> COVID-19 phishing rule</a:t>
            </a:r>
          </a:p>
        </p:txBody>
      </p:sp>
    </p:spTree>
    <p:extLst>
      <p:ext uri="{BB962C8B-B14F-4D97-AF65-F5344CB8AC3E}">
        <p14:creationId xmlns:p14="http://schemas.microsoft.com/office/powerpoint/2010/main" val="399676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A5F45-DE17-4496-BBB3-AF61F4D8B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044E0-90A5-4163-B25D-E6ED2F036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testing is rather crude</a:t>
            </a:r>
          </a:p>
          <a:p>
            <a:r>
              <a:rPr lang="en-US" dirty="0"/>
              <a:t>I was learning this as I was going</a:t>
            </a:r>
          </a:p>
          <a:p>
            <a:r>
              <a:rPr lang="en-US" dirty="0"/>
              <a:t>I initially used Tests then realized I could utilize stacked </a:t>
            </a:r>
            <a:r>
              <a:rPr lang="en-US" dirty="0" err="1"/>
              <a:t>TestCase</a:t>
            </a:r>
            <a:r>
              <a:rPr lang="en-US" dirty="0"/>
              <a:t> for a better method.</a:t>
            </a:r>
          </a:p>
        </p:txBody>
      </p:sp>
    </p:spTree>
    <p:extLst>
      <p:ext uri="{BB962C8B-B14F-4D97-AF65-F5344CB8AC3E}">
        <p14:creationId xmlns:p14="http://schemas.microsoft.com/office/powerpoint/2010/main" val="2882707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ADADC-4DBD-49A9-8402-0DE106949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8EA5D-75D2-4E9C-9758-2B11AFAE6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There is quite a bit of future work, but I’m relatively happy with the initial laid framework.</a:t>
            </a:r>
          </a:p>
          <a:p>
            <a:r>
              <a:rPr lang="en-US" dirty="0"/>
              <a:t>I should have focused on implementing functionality piece by piece but I would jump around depending on interest of coding</a:t>
            </a:r>
          </a:p>
          <a:p>
            <a:r>
              <a:rPr lang="en-US" dirty="0"/>
              <a:t>Needs a good clean-up</a:t>
            </a:r>
          </a:p>
          <a:p>
            <a:r>
              <a:rPr lang="en-US" dirty="0"/>
              <a:t>Polishing on regexes</a:t>
            </a:r>
          </a:p>
          <a:p>
            <a:r>
              <a:rPr lang="en-US" dirty="0"/>
              <a:t>Adaptation of Boyer-Moore to multiple index return for identifying statistics of keywords</a:t>
            </a:r>
          </a:p>
          <a:p>
            <a:r>
              <a:rPr lang="en-US" dirty="0"/>
              <a:t>More unit tests</a:t>
            </a:r>
          </a:p>
          <a:p>
            <a:r>
              <a:rPr lang="en-US" dirty="0"/>
              <a:t>More testing for possible unhandled exceptions</a:t>
            </a:r>
          </a:p>
          <a:p>
            <a:r>
              <a:rPr lang="en-US" dirty="0"/>
              <a:t>Implementation of decision-based sanitization based on identified items</a:t>
            </a:r>
          </a:p>
          <a:p>
            <a:r>
              <a:rPr lang="en-US" dirty="0"/>
              <a:t>Implementation of </a:t>
            </a:r>
            <a:r>
              <a:rPr lang="en-US" dirty="0" err="1"/>
              <a:t>VirusTotal</a:t>
            </a:r>
            <a:r>
              <a:rPr lang="en-US" dirty="0"/>
              <a:t> submissions on sanitized file</a:t>
            </a:r>
          </a:p>
          <a:p>
            <a:r>
              <a:rPr lang="en-US" dirty="0"/>
              <a:t>Switch Header DB from XLSX to a </a:t>
            </a:r>
            <a:r>
              <a:rPr lang="en-US" dirty="0" err="1"/>
              <a:t>flatfile</a:t>
            </a:r>
            <a:r>
              <a:rPr lang="en-US" dirty="0"/>
              <a:t> or packed into the EXE for release </a:t>
            </a:r>
          </a:p>
          <a:p>
            <a:r>
              <a:rPr lang="en-US" dirty="0"/>
              <a:t>Migrate </a:t>
            </a:r>
            <a:r>
              <a:rPr lang="en-US" dirty="0" err="1"/>
              <a:t>Geoip</a:t>
            </a:r>
            <a:r>
              <a:rPr lang="en-US" dirty="0"/>
              <a:t> from python to .NET I think I found a library for it on </a:t>
            </a:r>
            <a:r>
              <a:rPr lang="en-US" dirty="0" err="1"/>
              <a:t>MaxMind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044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87406-9589-483A-8468-D1C45192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2A8F0-0516-4370-8D22-296B66027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C:\Users\Derek\source\repos\FileAnalyzer\FileAnalyzer\bin\Release\netcoreapp3.1&gt;</a:t>
            </a:r>
          </a:p>
          <a:p>
            <a:pPr lvl="1"/>
            <a:r>
              <a:rPr lang="en-US" dirty="0"/>
              <a:t>FileAnalyzer.exe --folder C:\Users\Derek\source\repos\FileAnalyzer\ProjectTestFiles\   --</a:t>
            </a:r>
            <a:r>
              <a:rPr lang="en-US" dirty="0" err="1"/>
              <a:t>os</a:t>
            </a:r>
            <a:r>
              <a:rPr lang="en-US" dirty="0"/>
              <a:t> --guess --</a:t>
            </a:r>
            <a:r>
              <a:rPr lang="en-US" dirty="0" err="1"/>
              <a:t>pii</a:t>
            </a:r>
            <a:r>
              <a:rPr lang="en-US" dirty="0"/>
              <a:t> --strings –</a:t>
            </a:r>
            <a:r>
              <a:rPr lang="en-US" dirty="0" err="1"/>
              <a:t>yara</a:t>
            </a:r>
            <a:endParaRPr lang="en-US" dirty="0"/>
          </a:p>
          <a:p>
            <a:pPr lvl="1"/>
            <a:endParaRPr lang="en-US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524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3BE0-7417-4347-B21A-F97DA4028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50D8C-78D0-4E85-81CB-A0537526A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modular tool for:</a:t>
            </a:r>
          </a:p>
          <a:p>
            <a:pPr lvl="1"/>
            <a:r>
              <a:rPr lang="en-US" dirty="0"/>
              <a:t>gaining insight to an unknown file</a:t>
            </a:r>
          </a:p>
          <a:p>
            <a:pPr lvl="2"/>
            <a:r>
              <a:rPr lang="en-US" dirty="0"/>
              <a:t>Regarding true estimated file structure based on header and not extension</a:t>
            </a:r>
          </a:p>
          <a:p>
            <a:pPr lvl="2"/>
            <a:r>
              <a:rPr lang="en-US" dirty="0"/>
              <a:t>Safety of file</a:t>
            </a:r>
          </a:p>
          <a:p>
            <a:pPr lvl="2"/>
            <a:endParaRPr lang="en-US" dirty="0"/>
          </a:p>
          <a:p>
            <a:r>
              <a:rPr lang="en-US" dirty="0"/>
              <a:t>Has similar combined functionality of Linux file, strings, and </a:t>
            </a:r>
            <a:r>
              <a:rPr lang="en-US" dirty="0" err="1"/>
              <a:t>uname</a:t>
            </a:r>
            <a:r>
              <a:rPr lang="en-US" dirty="0"/>
              <a:t> commands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Identifying Personal data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Scanning a folder to make sure nothing shifty has happened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Examine a downloaded file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67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532F0-1656-4377-8B02-E2B40D4F2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did I write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15BB8-68D4-4A21-BEF9-B0F53E3BA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gain some understanding of some tools I found interesting</a:t>
            </a:r>
          </a:p>
          <a:p>
            <a:r>
              <a:rPr lang="en-US" dirty="0"/>
              <a:t>To also allow for sanitization of PII before leveraging a public scanning tools such as Virus Total </a:t>
            </a:r>
          </a:p>
          <a:p>
            <a:r>
              <a:rPr lang="en-US" dirty="0"/>
              <a:t>To allow a streamlined process of this</a:t>
            </a:r>
          </a:p>
          <a:p>
            <a:r>
              <a:rPr lang="en-US" dirty="0"/>
              <a:t>To explore file analysis </a:t>
            </a:r>
          </a:p>
          <a:p>
            <a:r>
              <a:rPr lang="en-US" dirty="0"/>
              <a:t>To take a small dive into data/file format </a:t>
            </a:r>
          </a:p>
          <a:p>
            <a:r>
              <a:rPr lang="en-US" dirty="0"/>
              <a:t>To interweave C# and Python—I wanted to leverage </a:t>
            </a:r>
            <a:r>
              <a:rPr lang="en-US" dirty="0" err="1"/>
              <a:t>IronPython</a:t>
            </a:r>
            <a:r>
              <a:rPr lang="en-US" dirty="0"/>
              <a:t> features, but the endeavor however noble was futile. I was  unable to get imported modules be recognized. </a:t>
            </a:r>
          </a:p>
          <a:p>
            <a:r>
              <a:rPr lang="en-US" dirty="0"/>
              <a:t>(Would love to see an </a:t>
            </a:r>
            <a:r>
              <a:rPr lang="en-US" dirty="0" err="1"/>
              <a:t>IronPython</a:t>
            </a:r>
            <a:r>
              <a:rPr lang="en-US" dirty="0"/>
              <a:t> demo though!) </a:t>
            </a:r>
          </a:p>
          <a:p>
            <a:r>
              <a:rPr lang="en-US" dirty="0"/>
              <a:t>To learn a little about Windows command-line</a:t>
            </a:r>
          </a:p>
        </p:txBody>
      </p:sp>
    </p:spTree>
    <p:extLst>
      <p:ext uri="{BB962C8B-B14F-4D97-AF65-F5344CB8AC3E}">
        <p14:creationId xmlns:p14="http://schemas.microsoft.com/office/powerpoint/2010/main" val="3846872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BA3EE-F4E8-4D4F-8390-1C2004B35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F784-B404-4196-9272-81EBBE0A3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quickly realized that I would have to incorporate python as a lot of these tools are developed for C or Python and in the spirit of this course Python seemed to be the natural choice.</a:t>
            </a:r>
          </a:p>
          <a:p>
            <a:r>
              <a:rPr lang="en-US" dirty="0"/>
              <a:t>I also figured for what I could not accomplish on C# I could leverage Python for</a:t>
            </a:r>
          </a:p>
          <a:p>
            <a:r>
              <a:rPr lang="en-US" dirty="0"/>
              <a:t>I might also be able to leverage the Yara framework for malware signature identification and also to write some signatures to identify code from different languages or something.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623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0714-0303-4C11-BD6F-4871D1C03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30CFE-3424-49CF-8EEA-712BA84F0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is currently an Excel file for quick clean edits and updates. </a:t>
            </a:r>
          </a:p>
          <a:p>
            <a:pPr lvl="1"/>
            <a:r>
              <a:rPr lang="en-US" dirty="0"/>
              <a:t>May migrate to a SQL database</a:t>
            </a:r>
          </a:p>
          <a:p>
            <a:r>
              <a:rPr lang="en-US" dirty="0"/>
              <a:t>Data Source</a:t>
            </a:r>
          </a:p>
          <a:p>
            <a:pPr lvl="1"/>
            <a:r>
              <a:rPr lang="en-US" dirty="0"/>
              <a:t>Wikipedia</a:t>
            </a:r>
          </a:p>
          <a:p>
            <a:pPr lvl="2"/>
            <a:r>
              <a:rPr lang="en-US" dirty="0"/>
              <a:t>Wikipedia has it all, this was the first Magic Header source I used</a:t>
            </a:r>
          </a:p>
          <a:p>
            <a:pPr lvl="2"/>
            <a:r>
              <a:rPr lang="en-US" dirty="0"/>
              <a:t>Easy migration to table</a:t>
            </a:r>
          </a:p>
          <a:p>
            <a:pPr lvl="1"/>
            <a:r>
              <a:rPr lang="en-US" dirty="0"/>
              <a:t>FileSignatures.net</a:t>
            </a:r>
          </a:p>
          <a:p>
            <a:pPr lvl="2"/>
            <a:r>
              <a:rPr lang="en-US" dirty="0"/>
              <a:t>Not as easy to migrate, but Python excels at this sort of task</a:t>
            </a:r>
          </a:p>
          <a:p>
            <a:pPr lvl="2"/>
            <a:r>
              <a:rPr lang="en-US" dirty="0"/>
              <a:t>See filesignaturenet_script.py for the down and dirty</a:t>
            </a:r>
          </a:p>
          <a:p>
            <a:pPr lvl="2"/>
            <a:r>
              <a:rPr lang="en-US" dirty="0"/>
              <a:t>Better coverage database</a:t>
            </a:r>
          </a:p>
        </p:txBody>
      </p:sp>
    </p:spTree>
    <p:extLst>
      <p:ext uri="{BB962C8B-B14F-4D97-AF65-F5344CB8AC3E}">
        <p14:creationId xmlns:p14="http://schemas.microsoft.com/office/powerpoint/2010/main" val="2995951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3C62-7A47-4202-962B-38DEA4F92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C8B26-22AD-483B-89EB-CFC03631F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Yara Python API</a:t>
            </a:r>
          </a:p>
          <a:p>
            <a:pPr lvl="1"/>
            <a:r>
              <a:rPr lang="en-US" dirty="0"/>
              <a:t>Using some local rules to handle some on computer malware identification</a:t>
            </a:r>
          </a:p>
          <a:p>
            <a:pPr lvl="1"/>
            <a:r>
              <a:rPr lang="en-US" dirty="0"/>
              <a:t>Extensible to write own rules for identifying things through their framework</a:t>
            </a:r>
          </a:p>
          <a:p>
            <a:endParaRPr lang="en-US" dirty="0"/>
          </a:p>
          <a:p>
            <a:r>
              <a:rPr lang="en-US" dirty="0" err="1"/>
              <a:t>PPDeep</a:t>
            </a:r>
            <a:r>
              <a:rPr lang="en-US" dirty="0"/>
              <a:t> API</a:t>
            </a:r>
          </a:p>
          <a:p>
            <a:pPr lvl="1"/>
            <a:r>
              <a:rPr lang="en-US" dirty="0"/>
              <a:t>To check out fuzzy hashing and compare files for </a:t>
            </a:r>
            <a:r>
              <a:rPr lang="en-US" dirty="0" err="1"/>
              <a:t>similarness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GeoIP</a:t>
            </a:r>
            <a:r>
              <a:rPr lang="en-US" dirty="0"/>
              <a:t> API and DB</a:t>
            </a:r>
          </a:p>
          <a:p>
            <a:pPr lvl="1"/>
            <a:r>
              <a:rPr lang="en-US" dirty="0"/>
              <a:t>Old database used to identify location based on IP, but free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807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945F4-489B-426D-8EA3-3F7FF5353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C19E4-6FD0-456D-A880-B6551B8E4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0593" y="1711946"/>
            <a:ext cx="7902169" cy="4058751"/>
          </a:xfrm>
        </p:spPr>
        <p:txBody>
          <a:bodyPr>
            <a:noAutofit/>
          </a:bodyPr>
          <a:lstStyle/>
          <a:p>
            <a:r>
              <a:rPr lang="en-US" sz="1850" dirty="0"/>
              <a:t>Handles basic file info and hashes</a:t>
            </a:r>
          </a:p>
          <a:p>
            <a:r>
              <a:rPr lang="en-US" sz="1850" dirty="0"/>
              <a:t>Holds menu</a:t>
            </a:r>
          </a:p>
          <a:p>
            <a:r>
              <a:rPr lang="en-US" sz="1850" dirty="0"/>
              <a:t>Handles </a:t>
            </a:r>
            <a:r>
              <a:rPr lang="en-US" sz="1850" dirty="0" err="1"/>
              <a:t>os</a:t>
            </a:r>
            <a:r>
              <a:rPr lang="en-US" sz="1850" dirty="0"/>
              <a:t> information</a:t>
            </a:r>
          </a:p>
          <a:p>
            <a:r>
              <a:rPr lang="en-US" sz="1850" dirty="0"/>
              <a:t>Signature class to identify a file </a:t>
            </a:r>
          </a:p>
          <a:p>
            <a:r>
              <a:rPr lang="en-US" sz="1850" dirty="0"/>
              <a:t>Strings class to find strings and parse strings</a:t>
            </a:r>
          </a:p>
          <a:p>
            <a:endParaRPr lang="en-US" sz="1850" dirty="0"/>
          </a:p>
          <a:p>
            <a:r>
              <a:rPr lang="en-US" sz="1850" dirty="0"/>
              <a:t>Guessing class to try to ID a file</a:t>
            </a:r>
          </a:p>
          <a:p>
            <a:r>
              <a:rPr lang="en-US" sz="1850" dirty="0"/>
              <a:t>Checks IPv4 addresses</a:t>
            </a:r>
          </a:p>
          <a:p>
            <a:r>
              <a:rPr lang="en-US" sz="1850" dirty="0"/>
              <a:t>Main and </a:t>
            </a:r>
            <a:r>
              <a:rPr lang="en-US" sz="1850" dirty="0" err="1"/>
              <a:t>arg</a:t>
            </a:r>
            <a:r>
              <a:rPr lang="en-US" sz="1850" dirty="0"/>
              <a:t> parsing</a:t>
            </a:r>
          </a:p>
          <a:p>
            <a:r>
              <a:rPr lang="en-US" sz="1850" dirty="0"/>
              <a:t>Python script handler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5C893C-E779-4926-81DD-E0420AED3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47" y="1742028"/>
            <a:ext cx="2636738" cy="414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119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FAF46-B0AD-4D95-880B-82AE1D6D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134AE-8AEA-4173-8739-523E6C76E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turns out magic file headers aren’t necessarily unique and further testing is required to accurately identify them.</a:t>
            </a:r>
          </a:p>
          <a:p>
            <a:r>
              <a:rPr lang="en-US" dirty="0"/>
              <a:t>Learn your paths they allow you to track where python modules may be pulled from in the off chance you have to tweak a module you downloaded</a:t>
            </a:r>
          </a:p>
          <a:p>
            <a:r>
              <a:rPr lang="en-US" dirty="0"/>
              <a:t>A project is never finished there is always more to add, fix, implement.</a:t>
            </a:r>
          </a:p>
          <a:p>
            <a:pPr lvl="1"/>
            <a:r>
              <a:rPr lang="en-US" dirty="0"/>
              <a:t>Good to plan </a:t>
            </a:r>
            <a:r>
              <a:rPr lang="en-US" dirty="0" err="1"/>
              <a:t>hardstop</a:t>
            </a:r>
            <a:r>
              <a:rPr lang="en-US" dirty="0"/>
              <a:t> stopping points</a:t>
            </a:r>
          </a:p>
          <a:p>
            <a:r>
              <a:rPr lang="en-US" dirty="0"/>
              <a:t>Dealing with paths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450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F9943-6383-4A0E-A0FF-87FC0A561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2F51A-A0F3-49B0-A0BE-7575BBE61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--file [file name]</a:t>
            </a:r>
          </a:p>
          <a:p>
            <a:pPr lvl="1"/>
            <a:r>
              <a:rPr lang="en-US" dirty="0"/>
              <a:t>Outputs basic file info by itself</a:t>
            </a:r>
          </a:p>
          <a:p>
            <a:pPr lvl="1"/>
            <a:r>
              <a:rPr lang="en-US" dirty="0"/>
              <a:t>Will output further information based on what additional command-line </a:t>
            </a:r>
            <a:r>
              <a:rPr lang="en-US" dirty="0" err="1"/>
              <a:t>args</a:t>
            </a:r>
            <a:r>
              <a:rPr lang="en-US" dirty="0"/>
              <a:t> are specified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--folder [directory]</a:t>
            </a:r>
          </a:p>
          <a:p>
            <a:pPr lvl="1"/>
            <a:r>
              <a:rPr lang="en-US" dirty="0"/>
              <a:t>Iterates files in a directory</a:t>
            </a:r>
          </a:p>
          <a:p>
            <a:pPr lvl="1"/>
            <a:r>
              <a:rPr lang="en-US" dirty="0"/>
              <a:t>Executes a scan like the above file based on </a:t>
            </a:r>
            <a:r>
              <a:rPr lang="en-US" dirty="0" err="1"/>
              <a:t>commandline</a:t>
            </a:r>
            <a:r>
              <a:rPr lang="en-US" dirty="0"/>
              <a:t> </a:t>
            </a:r>
            <a:r>
              <a:rPr lang="en-US" dirty="0" err="1"/>
              <a:t>args</a:t>
            </a:r>
            <a:r>
              <a:rPr lang="en-US" dirty="0"/>
              <a:t> specified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881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3794</TotalTime>
  <Words>961</Words>
  <Application>Microsoft Office PowerPoint</Application>
  <PresentationFormat>Widescreen</PresentationFormat>
  <Paragraphs>128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Calisto MT</vt:lpstr>
      <vt:lpstr>Wingdings 2</vt:lpstr>
      <vt:lpstr>Slate</vt:lpstr>
      <vt:lpstr>FileAnalyzer</vt:lpstr>
      <vt:lpstr>What is it?</vt:lpstr>
      <vt:lpstr>Why did I write it?</vt:lpstr>
      <vt:lpstr>More Info</vt:lpstr>
      <vt:lpstr>Databases</vt:lpstr>
      <vt:lpstr>Additional Requirements</vt:lpstr>
      <vt:lpstr>File Outlook</vt:lpstr>
      <vt:lpstr>Takeaways</vt:lpstr>
      <vt:lpstr>Functionality</vt:lpstr>
      <vt:lpstr>Functionality Options</vt:lpstr>
      <vt:lpstr>Functionality Options cont’d</vt:lpstr>
      <vt:lpstr>Python Scripts</vt:lpstr>
      <vt:lpstr>Testing</vt:lpstr>
      <vt:lpstr>Future Work</vt:lpstr>
      <vt:lpstr>Example usage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Filea?</dc:title>
  <dc:creator>Derek Evans</dc:creator>
  <cp:lastModifiedBy>Derek Evans</cp:lastModifiedBy>
  <cp:revision>9</cp:revision>
  <dcterms:created xsi:type="dcterms:W3CDTF">2020-06-21T17:53:21Z</dcterms:created>
  <dcterms:modified xsi:type="dcterms:W3CDTF">2020-07-02T19:57:20Z</dcterms:modified>
</cp:coreProperties>
</file>