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2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{B5C94F56-ABD9-4C31-BD85-B25A743FFADF}tf78438558</Template>
  <TotalTime>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2020-06-27T19:16:11Z</dcterms:created>
  <dcterms:modified xsi:type="dcterms:W3CDTF">2020-06-27T19:16:43Z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