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80ACE-2F54-4628-86BD-E10E076B4BF1}" v="1" dt="2025-10-15T10:45:0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KUCHI Ryoga" userId="09079754-3e21-4298-8eca-26f41a465dc8" providerId="ADAL" clId="{044ED412-BF08-4E5C-BCEA-4B0F9F427F47}"/>
    <pc:docChg chg="modSld">
      <pc:chgData name="KIKUCHI Ryoga" userId="09079754-3e21-4298-8eca-26f41a465dc8" providerId="ADAL" clId="{044ED412-BF08-4E5C-BCEA-4B0F9F427F47}" dt="2025-10-15T10:46:46.250" v="16" actId="113"/>
      <pc:docMkLst>
        <pc:docMk/>
      </pc:docMkLst>
      <pc:sldChg chg="addSp modSp mod">
        <pc:chgData name="KIKUCHI Ryoga" userId="09079754-3e21-4298-8eca-26f41a465dc8" providerId="ADAL" clId="{044ED412-BF08-4E5C-BCEA-4B0F9F427F47}" dt="2025-10-15T10:46:46.250" v="16" actId="113"/>
        <pc:sldMkLst>
          <pc:docMk/>
          <pc:sldMk cId="2965580595" sldId="256"/>
        </pc:sldMkLst>
        <pc:spChg chg="mod">
          <ac:chgData name="KIKUCHI Ryoga" userId="09079754-3e21-4298-8eca-26f41a465dc8" providerId="ADAL" clId="{044ED412-BF08-4E5C-BCEA-4B0F9F427F47}" dt="2025-10-15T10:45:21.936" v="5" actId="1582"/>
          <ac:spMkLst>
            <pc:docMk/>
            <pc:sldMk cId="2965580595" sldId="256"/>
            <ac:spMk id="5" creationId="{BC462532-92B3-0435-529C-AD57539CC3F2}"/>
          </ac:spMkLst>
        </pc:spChg>
        <pc:spChg chg="mod">
          <ac:chgData name="KIKUCHI Ryoga" userId="09079754-3e21-4298-8eca-26f41a465dc8" providerId="ADAL" clId="{044ED412-BF08-4E5C-BCEA-4B0F9F427F47}" dt="2025-10-15T10:46:36.756" v="15" actId="113"/>
          <ac:spMkLst>
            <pc:docMk/>
            <pc:sldMk cId="2965580595" sldId="256"/>
            <ac:spMk id="12" creationId="{46196CB2-B32A-20DD-0701-717E0B5AB0CF}"/>
          </ac:spMkLst>
        </pc:spChg>
        <pc:spChg chg="mod">
          <ac:chgData name="KIKUCHI Ryoga" userId="09079754-3e21-4298-8eca-26f41a465dc8" providerId="ADAL" clId="{044ED412-BF08-4E5C-BCEA-4B0F9F427F47}" dt="2025-10-15T10:46:46.250" v="16" actId="113"/>
          <ac:spMkLst>
            <pc:docMk/>
            <pc:sldMk cId="2965580595" sldId="256"/>
            <ac:spMk id="18" creationId="{A79412BD-2D9A-5697-56BB-FA816D9FE0AB}"/>
          </ac:spMkLst>
        </pc:spChg>
        <pc:picChg chg="add mod ord modCrop">
          <ac:chgData name="KIKUCHI Ryoga" userId="09079754-3e21-4298-8eca-26f41a465dc8" providerId="ADAL" clId="{044ED412-BF08-4E5C-BCEA-4B0F9F427F47}" dt="2025-10-15T10:46:17.377" v="13" actId="29295"/>
          <ac:picMkLst>
            <pc:docMk/>
            <pc:sldMk cId="2965580595" sldId="256"/>
            <ac:picMk id="42" creationId="{A1B760F5-D2E3-BF0B-E6A4-421FEEFB350C}"/>
          </ac:picMkLst>
        </pc:picChg>
        <pc:cxnChg chg="mod">
          <ac:chgData name="KIKUCHI Ryoga" userId="09079754-3e21-4298-8eca-26f41a465dc8" providerId="ADAL" clId="{044ED412-BF08-4E5C-BCEA-4B0F9F427F47}" dt="2025-10-15T10:46:21.974" v="14" actId="1076"/>
          <ac:cxnSpMkLst>
            <pc:docMk/>
            <pc:sldMk cId="2965580595" sldId="256"/>
            <ac:cxnSpMk id="20" creationId="{E21D1BAC-7E61-49B5-F1A0-6AE525A04ECA}"/>
          </ac:cxnSpMkLst>
        </pc:cxnChg>
        <pc:cxnChg chg="mod">
          <ac:chgData name="KIKUCHI Ryoga" userId="09079754-3e21-4298-8eca-26f41a465dc8" providerId="ADAL" clId="{044ED412-BF08-4E5C-BCEA-4B0F9F427F47}" dt="2025-10-15T10:46:21.974" v="14" actId="1076"/>
          <ac:cxnSpMkLst>
            <pc:docMk/>
            <pc:sldMk cId="2965580595" sldId="256"/>
            <ac:cxnSpMk id="25" creationId="{42F9B613-9659-830D-EFB3-93445E036FBA}"/>
          </ac:cxnSpMkLst>
        </pc:cxnChg>
        <pc:cxnChg chg="mod">
          <ac:chgData name="KIKUCHI Ryoga" userId="09079754-3e21-4298-8eca-26f41a465dc8" providerId="ADAL" clId="{044ED412-BF08-4E5C-BCEA-4B0F9F427F47}" dt="2025-10-15T10:46:21.974" v="14" actId="1076"/>
          <ac:cxnSpMkLst>
            <pc:docMk/>
            <pc:sldMk cId="2965580595" sldId="256"/>
            <ac:cxnSpMk id="26" creationId="{A0D93CC5-1985-7FF6-E07C-CAE23E570E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F452F-C94D-6BF3-15E7-304632E7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EDEAAB-525B-5533-49B9-6EBE2FAD8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649F5-15B5-72EE-E7D1-79C17C1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807F9-DCE3-E79A-E0C3-B3F2EF7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0D966-946B-FD7C-A2D6-CA060DEF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C322B-D6F0-EC42-EE83-87A4263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0C0D15-2002-D301-6D58-A53BDCF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6A467-AAEE-C652-BD65-75BBCB28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FCFAE-49F1-B237-1815-80AA39AF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BCC64-52B9-B317-D309-5390F50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F1AEF9-6D44-4BE5-BAB7-3CF71916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63566-A6F8-4EFE-4B5A-A7E17942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E588E-80D3-9171-A782-6801A64B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9C7AA-A2AB-8A0C-B767-56EE95E3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CD464-643B-7680-DD32-08C627B0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78F38-B511-11CE-8EAC-F601A1B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AF01C-829C-5C98-C407-B6D828A4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EE480-BD5C-0243-A582-F46EF7D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E19A5-CFEA-AC7A-1596-DD5EF85F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F5B1F-0464-F9BC-6479-FC5FAA4D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BAA79-7851-FC7F-57A9-A726381E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01308-64E0-9FA4-7386-1BFB7DAD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4EF24-6D3E-8FF8-6C0B-D5158E6D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39168-5D72-F068-DBD6-E7D6E66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FA01A-3D4C-4793-2B3D-E0A9A566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6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4FA9F-46AA-9E3B-78D9-4AC479C9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B3D6D-DD7F-DADF-1665-0ACB053B0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C4C1F6-239B-9BA4-66B4-096911F8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55E0D-AA75-080B-7199-06BCBDBB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0C4E62-A6D9-B682-998E-555D130E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06CD0-9AAB-6AFA-2FF6-F955C7A6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6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88BAF-2F12-C156-3FB0-AB0D22AD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7E835-8D20-3447-6BA8-571CF378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048D1-8A6B-0E53-365D-0698E94B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7A9CAF-00C6-1301-6543-CAEDB6CA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3F13F-DDA2-F81A-79CC-625B3756F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83FE83-9680-FC17-C827-42D9C462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C60E1B-98D4-3A92-ACD5-93A7DA28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8497DA-209A-D4BF-E105-593C1A54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3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CD02D-E288-E315-BE36-FE4040F8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8CE769-05DF-B333-74E4-31FE3319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394942-2707-DE02-0A53-34DF573B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D5004D-4989-A7BE-E528-B97D7458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171E17-4D9E-757A-1927-29D5E606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D9AB93-45D4-F352-E604-121F78E8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427322-C538-1E90-4D36-8C5ABD74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8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1B92C-47A3-BDC6-CBB6-5FB5890D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FEB84-16D5-8490-AAEB-5C2A9592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2C9636-FF91-FF3E-26CA-673474F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328BA-FFB0-72DF-F416-F16B8D76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AD3431-4DBC-8115-AD2B-CCE72D58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6EE25-E135-3AA2-30E0-88E8D68F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073DF-1312-DC08-F6F3-B8B24817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2C8D46-B418-66E4-7721-5943AEB2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4E4EFD-945D-95F0-FE1F-E020800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2754AA-7983-08C2-2B84-188842F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E5CBA-5B17-F5BA-C74C-4C0DEEBB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27551-3B59-0D9F-0C93-97A38914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11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BEC0CB-CF82-D028-5A7B-E946224E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7887B2-2F8B-6BC0-5496-7130204B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F8FF-836D-B4F6-6BCE-001FABA88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7BB3A-DCD8-4AF5-9A3A-F9D0866CAE66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A1622-B418-2771-D447-C2CA76150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33EF5-3813-DE97-12DA-C2901BAC6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33EDB-F276-459F-9B41-845C7DD9F4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 descr="森の中の道&#10;&#10;AI 生成コンテンツは誤りを含む可能性があります。">
            <a:extLst>
              <a:ext uri="{FF2B5EF4-FFF2-40B4-BE49-F238E27FC236}">
                <a16:creationId xmlns:a16="http://schemas.microsoft.com/office/drawing/2014/main" id="{A1B760F5-D2E3-BF0B-E6A4-421FEEFB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1" t="182" r="20611" b="9847"/>
          <a:stretch>
            <a:fillRect/>
          </a:stretch>
        </p:blipFill>
        <p:spPr>
          <a:xfrm>
            <a:off x="3629891" y="1163782"/>
            <a:ext cx="4516582" cy="460894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462532-92B3-0435-529C-AD57539CC3F2}"/>
              </a:ext>
            </a:extLst>
          </p:cNvPr>
          <p:cNvSpPr/>
          <p:nvPr/>
        </p:nvSpPr>
        <p:spPr>
          <a:xfrm>
            <a:off x="3629891" y="1163782"/>
            <a:ext cx="4516582" cy="460894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C498D268-EDCC-D879-03A5-74F82582E061}"/>
              </a:ext>
            </a:extLst>
          </p:cNvPr>
          <p:cNvSpPr/>
          <p:nvPr/>
        </p:nvSpPr>
        <p:spPr>
          <a:xfrm>
            <a:off x="5800436" y="4562764"/>
            <a:ext cx="175491" cy="184727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FFF05813-BB9A-7647-F0DA-2E5C85A83BBF}"/>
              </a:ext>
            </a:extLst>
          </p:cNvPr>
          <p:cNvSpPr/>
          <p:nvPr/>
        </p:nvSpPr>
        <p:spPr>
          <a:xfrm>
            <a:off x="4294908" y="1981200"/>
            <a:ext cx="563419" cy="4525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11368C3-564A-9200-519A-10F060F9CDDD}"/>
              </a:ext>
            </a:extLst>
          </p:cNvPr>
          <p:cNvSpPr/>
          <p:nvPr/>
        </p:nvSpPr>
        <p:spPr>
          <a:xfrm>
            <a:off x="6442364" y="2309090"/>
            <a:ext cx="1006766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116EB6E-27AD-A2A8-ADED-915F16BE892D}"/>
              </a:ext>
            </a:extLst>
          </p:cNvPr>
          <p:cNvSpPr/>
          <p:nvPr/>
        </p:nvSpPr>
        <p:spPr>
          <a:xfrm rot="9246246">
            <a:off x="4862090" y="3380257"/>
            <a:ext cx="748145" cy="683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196CB2-B32A-20DD-0701-717E0B5AB0CF}"/>
              </a:ext>
            </a:extLst>
          </p:cNvPr>
          <p:cNvSpPr txBox="1"/>
          <p:nvPr/>
        </p:nvSpPr>
        <p:spPr>
          <a:xfrm>
            <a:off x="6825673" y="1163782"/>
            <a:ext cx="13208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スコア</a:t>
            </a:r>
            <a:r>
              <a:rPr kumimoji="1" lang="en-US" altLang="ja-JP" sz="1200" b="1" dirty="0"/>
              <a:t>or</a:t>
            </a:r>
            <a:r>
              <a:rPr kumimoji="1" lang="ja-JP" altLang="en-US" sz="1200" b="1" dirty="0"/>
              <a:t>タイム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3A09A8-C360-DAD0-4E37-8EA6022E92EB}"/>
              </a:ext>
            </a:extLst>
          </p:cNvPr>
          <p:cNvCxnSpPr>
            <a:cxnSpLocks/>
            <a:stCxn id="16" idx="1"/>
            <a:endCxn id="6" idx="7"/>
          </p:cNvCxnSpPr>
          <p:nvPr/>
        </p:nvCxnSpPr>
        <p:spPr>
          <a:xfrm flipH="1" flipV="1">
            <a:off x="5950227" y="4589817"/>
            <a:ext cx="2831246" cy="288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973B74-7F53-F33C-2B57-F80E22095974}"/>
              </a:ext>
            </a:extLst>
          </p:cNvPr>
          <p:cNvSpPr txBox="1"/>
          <p:nvPr/>
        </p:nvSpPr>
        <p:spPr>
          <a:xfrm>
            <a:off x="8781473" y="4462815"/>
            <a:ext cx="1320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プレイヤー</a:t>
            </a:r>
            <a:br>
              <a:rPr lang="en-US" altLang="ja-JP" sz="1200" dirty="0"/>
            </a:br>
            <a:r>
              <a:rPr lang="ja-JP" altLang="en-US" sz="1200" dirty="0"/>
              <a:t>（キャラ画像）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横移動のみ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11D5E7-3C94-2137-B822-BB2E520EB034}"/>
              </a:ext>
            </a:extLst>
          </p:cNvPr>
          <p:cNvSpPr txBox="1"/>
          <p:nvPr/>
        </p:nvSpPr>
        <p:spPr>
          <a:xfrm>
            <a:off x="1064492" y="1154454"/>
            <a:ext cx="19350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弾幕ゲーム：</a:t>
            </a:r>
            <a:endParaRPr kumimoji="1" lang="en-US" altLang="ja-JP" sz="1200" dirty="0"/>
          </a:p>
          <a:p>
            <a:r>
              <a:rPr kumimoji="1" lang="ja-JP" altLang="en-US" sz="1200" dirty="0"/>
              <a:t>落ちてくる図形を避ける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9412BD-2D9A-5697-56BB-FA816D9FE0AB}"/>
              </a:ext>
            </a:extLst>
          </p:cNvPr>
          <p:cNvSpPr txBox="1"/>
          <p:nvPr/>
        </p:nvSpPr>
        <p:spPr>
          <a:xfrm>
            <a:off x="5150127" y="1968590"/>
            <a:ext cx="1600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障害物（画像含む）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21D1BAC-7E61-49B5-F1A0-6AE525A04ECA}"/>
              </a:ext>
            </a:extLst>
          </p:cNvPr>
          <p:cNvCxnSpPr>
            <a:cxnSpLocks/>
            <a:stCxn id="18" idx="3"/>
            <a:endCxn id="8" idx="7"/>
          </p:cNvCxnSpPr>
          <p:nvPr/>
        </p:nvCxnSpPr>
        <p:spPr>
          <a:xfrm>
            <a:off x="6750327" y="2107090"/>
            <a:ext cx="551366" cy="302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2F9B613-9659-830D-EFB3-93445E036FBA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4858327" y="2107090"/>
            <a:ext cx="291800" cy="10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0D93CC5-1985-7FF6-E07C-CAE23E570E20}"/>
              </a:ext>
            </a:extLst>
          </p:cNvPr>
          <p:cNvCxnSpPr>
            <a:cxnSpLocks/>
            <a:stCxn id="18" idx="2"/>
            <a:endCxn id="9" idx="3"/>
          </p:cNvCxnSpPr>
          <p:nvPr/>
        </p:nvCxnSpPr>
        <p:spPr>
          <a:xfrm flipH="1">
            <a:off x="5086909" y="2245589"/>
            <a:ext cx="863318" cy="1168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KIKUCHI Ryoga</dc:creator>
  <cp:lastModifiedBy>KIKUCHI Ryoga</cp:lastModifiedBy>
  <cp:revision>1</cp:revision>
  <dcterms:created xsi:type="dcterms:W3CDTF">2025-10-15T10:32:08Z</dcterms:created>
  <dcterms:modified xsi:type="dcterms:W3CDTF">2025-10-15T10:46:56Z</dcterms:modified>
</cp:coreProperties>
</file>