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</p:sldIdLst>
  <p:sldSz cx="9144000" cy="5143500" type="screen16x9"/>
  <p:notesSz cx="6858000" cy="9144000"/>
  <p:embeddedFontLst>
    <p:embeddedFont>
      <p:font typeface="Raleway" charset="0"/>
      <p:regular r:id="rId18"/>
      <p:bold r:id="rId19"/>
      <p:italic r:id="rId20"/>
      <p:boldItalic r:id="rId21"/>
    </p:embeddedFont>
    <p:embeddedFont>
      <p:font typeface="Lat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84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087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aaeb9993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aaeb9993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aeb9993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aeb9993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aaeb9993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aaeb9993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aaeb9993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aaeb9993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aaeb9993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aaeb9993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aaeb9993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aaeb9993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4b8ca2780_1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4b8ca2780_1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4b8ca2780_1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4b8ca2780_1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aaeb999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aaeb999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4b8ca2780_1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4b8ca2780_1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aaeb9993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aaeb9993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aeb9993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aeb9993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aaeb999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aaeb999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aeb9993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aeb9993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API Rest Mongo/Python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1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Joaquín Bandini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Nestor Pérez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Martin Boiwko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83"/>
            <a:ext cx="9143998" cy="512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55"/>
            <a:ext cx="9144001" cy="510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83"/>
            <a:ext cx="9143998" cy="512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92"/>
            <a:ext cx="9144002" cy="510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6"/>
            <a:ext cx="9143998" cy="5135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76"/>
            <a:ext cx="9144001" cy="511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5" y="2002600"/>
            <a:ext cx="8839200" cy="223179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Panel de Trabajo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50" y="1558550"/>
            <a:ext cx="44862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350" y="1329125"/>
            <a:ext cx="24574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50" y="3088150"/>
            <a:ext cx="42957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5" y="2002600"/>
            <a:ext cx="8839200" cy="223179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Panel de Trabajo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00" y="1524550"/>
            <a:ext cx="4023200" cy="35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800" y="1873750"/>
            <a:ext cx="4267199" cy="28199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7650" y="1096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Conexión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925" y="1255075"/>
            <a:ext cx="6782075" cy="36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97"/>
            <a:ext cx="9143998" cy="511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83"/>
            <a:ext cx="9143998" cy="512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" y="0"/>
            <a:ext cx="914198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Presentación en pantalla (16:9)</PresentationFormat>
  <Paragraphs>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Raleway</vt:lpstr>
      <vt:lpstr>Lato</vt:lpstr>
      <vt:lpstr>Streamline</vt:lpstr>
      <vt:lpstr>API Rest Mongo/Python</vt:lpstr>
      <vt:lpstr>Panel de Trabajo</vt:lpstr>
      <vt:lpstr>Presentación de PowerPoint</vt:lpstr>
      <vt:lpstr>Panel de Trabajo</vt:lpstr>
      <vt:lpstr>Conexión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Rest Mongo/Python</dc:title>
  <cp:lastModifiedBy>NÉSTOR JOAQUÍN PEREZ LOPEZ</cp:lastModifiedBy>
  <cp:revision>1</cp:revision>
  <dcterms:modified xsi:type="dcterms:W3CDTF">2022-11-18T16:44:09Z</dcterms:modified>
</cp:coreProperties>
</file>