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aeb999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aeb999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aaeb99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aaeb99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aeb999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aeb999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aaeb999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aaeb999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aeb999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aeb999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aeb999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aaeb99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aeb999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aeb999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aeb999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aeb999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aaeb999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aaeb999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aaeb9993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aaeb9993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b8ca2780_1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4b8ca2780_1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b8ca2780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4b8ca2780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aeb999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aeb999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b8ca2780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b8ca2780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aaeb999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aaeb999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aeb9993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aeb9993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aaeb999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aaeb999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aeb999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aeb999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0EbLXMy8EoMLie4YlGiQbrxwnYL-GKNL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Rest Mongo/Python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Joaquín Bandini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Nestor Pérez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Martin Boiwko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97"/>
            <a:ext cx="9143998" cy="511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" y="0"/>
            <a:ext cx="91419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5"/>
            <a:ext cx="9144001" cy="510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92"/>
            <a:ext cx="9144002" cy="510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41"/>
            <a:ext cx="9144000" cy="510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6"/>
            <a:ext cx="9143998" cy="513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6"/>
            <a:ext cx="9144001" cy="511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" y="2002600"/>
            <a:ext cx="8839200" cy="22317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Panel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50" y="1558550"/>
            <a:ext cx="4486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350" y="1329125"/>
            <a:ext cx="24574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50" y="3088150"/>
            <a:ext cx="4295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" y="2002600"/>
            <a:ext cx="8839200" cy="22317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Panel de Trabajo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" y="1524550"/>
            <a:ext cx="4023200" cy="35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00" y="1873750"/>
            <a:ext cx="4267199" cy="281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109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2022-11-14 20-13-5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688" y="653450"/>
            <a:ext cx="6820624" cy="38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25" y="1255075"/>
            <a:ext cx="6782075" cy="3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" y="0"/>
            <a:ext cx="9131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6"/>
            <a:ext cx="9144001" cy="513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