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0603A29-2FC2-4476-886C-CB9F21BC85EE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9FF96F-8396-4097-9AEB-EAE5311BA2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6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Pembangunan </a:t>
            </a:r>
            <a:r>
              <a:rPr lang="en-US" sz="2100" dirty="0" err="1" smtClean="0"/>
              <a:t>dunia</a:t>
            </a:r>
            <a:r>
              <a:rPr lang="en-US" sz="2100" dirty="0" smtClean="0"/>
              <a:t> </a:t>
            </a:r>
            <a:r>
              <a:rPr lang="en-US" sz="2100" dirty="0" err="1" smtClean="0"/>
              <a:t>pendidikan</a:t>
            </a:r>
            <a:r>
              <a:rPr lang="en-US" sz="2100" dirty="0" smtClean="0"/>
              <a:t> yang </a:t>
            </a:r>
            <a:r>
              <a:rPr lang="en-US" sz="2100" dirty="0" err="1"/>
              <a:t>selalu</a:t>
            </a:r>
            <a:r>
              <a:rPr lang="en-US" sz="2100" dirty="0"/>
              <a:t> </a:t>
            </a:r>
            <a:r>
              <a:rPr lang="en-US" sz="2100" dirty="0" err="1"/>
              <a:t>mengalami</a:t>
            </a:r>
            <a:r>
              <a:rPr lang="en-US" sz="2100" dirty="0"/>
              <a:t> </a:t>
            </a:r>
            <a:r>
              <a:rPr lang="en-US" sz="2100" dirty="0" err="1"/>
              <a:t>perkembangan</a:t>
            </a:r>
            <a:r>
              <a:rPr lang="en-US" sz="2100" dirty="0"/>
              <a:t> </a:t>
            </a:r>
            <a:r>
              <a:rPr lang="en-US" sz="2100" dirty="0" err="1"/>
              <a:t>pesat</a:t>
            </a:r>
            <a:r>
              <a:rPr lang="en-US" sz="2100" dirty="0"/>
              <a:t> </a:t>
            </a:r>
            <a:r>
              <a:rPr lang="en-US" sz="2100" dirty="0" err="1"/>
              <a:t>seiring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laju</a:t>
            </a:r>
            <a:r>
              <a:rPr lang="en-US" sz="2100" dirty="0"/>
              <a:t> </a:t>
            </a:r>
            <a:r>
              <a:rPr lang="en-US" sz="2100" dirty="0" err="1"/>
              <a:t>perkembangan</a:t>
            </a:r>
            <a:r>
              <a:rPr lang="en-US" sz="2100" dirty="0"/>
              <a:t> </a:t>
            </a:r>
            <a:r>
              <a:rPr lang="en-US" sz="2100" dirty="0" err="1"/>
              <a:t>teknologi</a:t>
            </a:r>
            <a:r>
              <a:rPr lang="en-US" sz="2100" dirty="0"/>
              <a:t> </a:t>
            </a:r>
            <a:r>
              <a:rPr lang="en-US" sz="2100" dirty="0" err="1"/>
              <a:t>informasi</a:t>
            </a:r>
            <a:r>
              <a:rPr lang="en-US" sz="2100" dirty="0"/>
              <a:t> yang </a:t>
            </a:r>
            <a:r>
              <a:rPr lang="en-US" sz="2100" dirty="0" err="1"/>
              <a:t>sangat</a:t>
            </a:r>
            <a:r>
              <a:rPr lang="en-US" sz="2100" dirty="0"/>
              <a:t> </a:t>
            </a:r>
            <a:r>
              <a:rPr lang="en-US" sz="2100" dirty="0" err="1"/>
              <a:t>beraneka</a:t>
            </a:r>
            <a:r>
              <a:rPr lang="en-US" sz="2100" dirty="0"/>
              <a:t> </a:t>
            </a:r>
            <a:r>
              <a:rPr lang="en-US" sz="2100" dirty="0" err="1" smtClean="0"/>
              <a:t>ragam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 err="1" smtClean="0"/>
              <a:t>Sekolah-sekolah</a:t>
            </a:r>
            <a:r>
              <a:rPr lang="en-US" sz="2100" dirty="0" smtClean="0"/>
              <a:t> </a:t>
            </a:r>
            <a:r>
              <a:rPr lang="en-US" sz="2100" dirty="0" err="1"/>
              <a:t>negeri</a:t>
            </a:r>
            <a:r>
              <a:rPr lang="en-US" sz="2100" dirty="0"/>
              <a:t> </a:t>
            </a:r>
            <a:r>
              <a:rPr lang="en-US" sz="2100" dirty="0" err="1"/>
              <a:t>maupun</a:t>
            </a:r>
            <a:r>
              <a:rPr lang="en-US" sz="2100" dirty="0"/>
              <a:t> </a:t>
            </a:r>
            <a:r>
              <a:rPr lang="en-US" sz="2100" dirty="0" err="1"/>
              <a:t>swasta</a:t>
            </a:r>
            <a:r>
              <a:rPr lang="en-US" sz="2100" dirty="0"/>
              <a:t> </a:t>
            </a:r>
            <a:r>
              <a:rPr lang="en-US" sz="2100" dirty="0" err="1"/>
              <a:t>sudah</a:t>
            </a:r>
            <a:r>
              <a:rPr lang="en-US" sz="2100" dirty="0"/>
              <a:t> </a:t>
            </a:r>
            <a:r>
              <a:rPr lang="en-US" sz="2100" dirty="0" err="1"/>
              <a:t>banyak</a:t>
            </a:r>
            <a:r>
              <a:rPr lang="en-US" sz="2100" dirty="0"/>
              <a:t> yang </a:t>
            </a:r>
            <a:r>
              <a:rPr lang="en-US" sz="2100" dirty="0" err="1"/>
              <a:t>menampilkan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informasi</a:t>
            </a:r>
            <a:r>
              <a:rPr lang="en-US" sz="2100" dirty="0"/>
              <a:t> </a:t>
            </a:r>
            <a:r>
              <a:rPr lang="en-US" sz="2100" dirty="0" err="1"/>
              <a:t>akademik</a:t>
            </a:r>
            <a:r>
              <a:rPr lang="en-US" sz="2100" dirty="0"/>
              <a:t> </a:t>
            </a:r>
            <a:r>
              <a:rPr lang="en-US" sz="2100" dirty="0" err="1"/>
              <a:t>berbasis</a:t>
            </a:r>
            <a:r>
              <a:rPr lang="en-US" sz="2100" dirty="0"/>
              <a:t> Web. 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sz="2100" dirty="0" err="1"/>
              <a:t>Kelemahan</a:t>
            </a:r>
            <a:r>
              <a:rPr lang="en-US" sz="2100" dirty="0"/>
              <a:t> di </a:t>
            </a:r>
            <a:r>
              <a:rPr lang="en-US" sz="2100" dirty="0" smtClean="0"/>
              <a:t>SMK …..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/>
              <a:t>hal</a:t>
            </a:r>
            <a:r>
              <a:rPr lang="en-US" sz="2100" dirty="0"/>
              <a:t> </a:t>
            </a:r>
            <a:r>
              <a:rPr lang="en-US" sz="2100" dirty="0" err="1"/>
              <a:t>menyajikan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informasi</a:t>
            </a:r>
            <a:r>
              <a:rPr lang="en-US" sz="2100" dirty="0"/>
              <a:t> </a:t>
            </a:r>
            <a:r>
              <a:rPr lang="en-US" sz="2100" dirty="0" err="1"/>
              <a:t>sekolah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memonitoring</a:t>
            </a:r>
            <a:r>
              <a:rPr lang="en-US" sz="2100" dirty="0"/>
              <a:t> </a:t>
            </a:r>
            <a:r>
              <a:rPr lang="en-US" sz="2100" dirty="0" err="1"/>
              <a:t>kegiatan</a:t>
            </a:r>
            <a:r>
              <a:rPr lang="en-US" sz="2100" dirty="0"/>
              <a:t> </a:t>
            </a:r>
            <a:r>
              <a:rPr lang="en-US" sz="2100" dirty="0" err="1"/>
              <a:t>siswa</a:t>
            </a:r>
            <a:r>
              <a:rPr lang="en-US" sz="2100" dirty="0"/>
              <a:t> </a:t>
            </a:r>
            <a:r>
              <a:rPr lang="en-US" sz="2100" dirty="0" err="1"/>
              <a:t>masih</a:t>
            </a:r>
            <a:r>
              <a:rPr lang="en-US" sz="2100" dirty="0"/>
              <a:t> </a:t>
            </a:r>
            <a:r>
              <a:rPr lang="en-US" sz="2100" dirty="0" err="1"/>
              <a:t>sederhana</a:t>
            </a:r>
            <a:r>
              <a:rPr lang="en-US" sz="2100" dirty="0"/>
              <a:t>, </a:t>
            </a:r>
            <a:r>
              <a:rPr lang="en-US" sz="2100" dirty="0" err="1"/>
              <a:t>sistem</a:t>
            </a:r>
            <a:r>
              <a:rPr lang="en-US" sz="2100" dirty="0"/>
              <a:t> yang </a:t>
            </a:r>
            <a:r>
              <a:rPr lang="en-US" sz="2100" dirty="0" err="1"/>
              <a:t>digunakan</a:t>
            </a:r>
            <a:r>
              <a:rPr lang="en-US" sz="2100" dirty="0"/>
              <a:t> </a:t>
            </a:r>
            <a:r>
              <a:rPr lang="en-US" sz="2100" dirty="0" err="1"/>
              <a:t>belum</a:t>
            </a:r>
            <a:r>
              <a:rPr lang="en-US" sz="2100" dirty="0"/>
              <a:t>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langsung</a:t>
            </a:r>
            <a:r>
              <a:rPr lang="en-US" sz="2100" dirty="0"/>
              <a:t> </a:t>
            </a:r>
            <a:r>
              <a:rPr lang="en-US" sz="2100" dirty="0" err="1"/>
              <a:t>sampai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pihak</a:t>
            </a:r>
            <a:r>
              <a:rPr lang="en-US" sz="2100" dirty="0"/>
              <a:t> </a:t>
            </a:r>
            <a:r>
              <a:rPr lang="en-US" sz="2100" dirty="0" err="1"/>
              <a:t>sesuai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kebutuhan</a:t>
            </a:r>
            <a:r>
              <a:rPr lang="en-US" sz="2100" dirty="0"/>
              <a:t> yang </a:t>
            </a:r>
            <a:r>
              <a:rPr lang="en-US" sz="2100" dirty="0" err="1"/>
              <a:t>diperlukan</a:t>
            </a:r>
            <a:r>
              <a:rPr lang="en-US" sz="2100" dirty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7375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perancangan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SMK XXX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website.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08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SMK XXX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</a:p>
          <a:p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dipelukan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6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SMK XXX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6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</TotalTime>
  <Words>131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Sistem </vt:lpstr>
      <vt:lpstr>Latar belakang</vt:lpstr>
      <vt:lpstr>Rumusan masalah</vt:lpstr>
      <vt:lpstr>Tujuan</vt:lpstr>
      <vt:lpstr>Manfaat</vt:lpstr>
      <vt:lpstr>Mitra kerja sama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</dc:title>
  <dc:creator>Richie</dc:creator>
  <cp:lastModifiedBy>Richie</cp:lastModifiedBy>
  <cp:revision>5</cp:revision>
  <dcterms:created xsi:type="dcterms:W3CDTF">2014-03-25T10:19:36Z</dcterms:created>
  <dcterms:modified xsi:type="dcterms:W3CDTF">2014-03-25T11:16:08Z</dcterms:modified>
</cp:coreProperties>
</file>