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1F1"/>
    <a:srgbClr val="00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 autoAdjust="0"/>
    <p:restoredTop sz="94873" autoAdjust="0"/>
  </p:normalViewPr>
  <p:slideViewPr>
    <p:cSldViewPr snapToGrid="0">
      <p:cViewPr varScale="1">
        <p:scale>
          <a:sx n="25" d="100"/>
          <a:sy n="25" d="100"/>
        </p:scale>
        <p:origin x="84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7622" y="0"/>
            <a:ext cx="43898822" cy="32931830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8915" y="10687217"/>
            <a:ext cx="28404859" cy="12244210"/>
          </a:xfrm>
        </p:spPr>
        <p:txBody>
          <a:bodyPr anchor="b"/>
          <a:lstStyle>
            <a:lvl1pPr>
              <a:defRPr sz="2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8915" y="22931424"/>
            <a:ext cx="28404859" cy="413481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35990787" y="8778243"/>
            <a:ext cx="4754875" cy="1097563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29933801" y="15669158"/>
            <a:ext cx="18527016" cy="1097568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179091" y="0"/>
            <a:ext cx="3291840" cy="5277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 anchor="b"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7622" y="0"/>
            <a:ext cx="43898822" cy="32931830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17" y="23814979"/>
            <a:ext cx="30825619" cy="2720342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8917" y="3291840"/>
            <a:ext cx="30825619" cy="16459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4158912" y="26535321"/>
            <a:ext cx="30825619" cy="2369818"/>
          </a:xfrm>
        </p:spPr>
        <p:txBody>
          <a:bodyPr>
            <a:normAutofit/>
          </a:bodyPr>
          <a:lstStyle>
            <a:lvl1pPr marL="0" indent="0">
              <a:buNone/>
              <a:defRPr sz="576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179091" y="0"/>
            <a:ext cx="3291840" cy="5277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622" y="0"/>
            <a:ext cx="43898822" cy="32931830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14" y="4450080"/>
            <a:ext cx="30825624" cy="8125056"/>
          </a:xfrm>
        </p:spPr>
        <p:txBody>
          <a:bodyPr/>
          <a:lstStyle>
            <a:lvl1pPr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914" y="16742513"/>
            <a:ext cx="30825624" cy="12176914"/>
          </a:xfrm>
        </p:spPr>
        <p:txBody>
          <a:bodyPr anchor="ctr">
            <a:normAutofit/>
          </a:bodyPr>
          <a:lstStyle>
            <a:lvl1pPr marL="0" indent="0">
              <a:buNone/>
              <a:defRPr sz="864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79091" y="0"/>
            <a:ext cx="3291840" cy="5277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55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622" y="0"/>
            <a:ext cx="43898822" cy="32931830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3107666" y="3128115"/>
            <a:ext cx="28876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8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33933209" y="13921404"/>
            <a:ext cx="29715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8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690" y="4450078"/>
            <a:ext cx="29569848" cy="13834459"/>
          </a:xfrm>
        </p:spPr>
        <p:txBody>
          <a:bodyPr anchor="ctr"/>
          <a:lstStyle>
            <a:lvl1pPr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6658937" y="18284537"/>
            <a:ext cx="27101486" cy="1598942"/>
          </a:xfrm>
        </p:spPr>
        <p:txBody>
          <a:bodyPr>
            <a:normAutofit/>
          </a:bodyPr>
          <a:lstStyle>
            <a:lvl1pPr marL="0" indent="0">
              <a:buNone/>
              <a:defRPr lang="en-US" sz="672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915" y="24003919"/>
            <a:ext cx="30449630" cy="4850971"/>
          </a:xfrm>
        </p:spPr>
        <p:txBody>
          <a:bodyPr anchor="ctr">
            <a:normAutofit/>
          </a:bodyPr>
          <a:lstStyle>
            <a:lvl1pPr marL="0" indent="0">
              <a:buNone/>
              <a:defRPr sz="864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179091" y="0"/>
            <a:ext cx="3291840" cy="5277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9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7622" y="0"/>
            <a:ext cx="43898822" cy="32931830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14" y="9875520"/>
            <a:ext cx="30825624" cy="10058400"/>
          </a:xfrm>
        </p:spPr>
        <p:txBody>
          <a:bodyPr anchor="b"/>
          <a:lstStyle>
            <a:lvl1pPr algn="l">
              <a:defRPr sz="19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917" y="24119561"/>
            <a:ext cx="30825619" cy="4775477"/>
          </a:xfrm>
        </p:spPr>
        <p:txBody>
          <a:bodyPr anchor="t"/>
          <a:lstStyle>
            <a:lvl1pPr marL="0" indent="0" algn="l">
              <a:buNone/>
              <a:defRPr sz="96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179091" y="0"/>
            <a:ext cx="3291840" cy="5277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8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15" y="4450080"/>
            <a:ext cx="30833246" cy="3407347"/>
          </a:xfrm>
        </p:spPr>
        <p:txBody>
          <a:bodyPr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912" y="11948160"/>
            <a:ext cx="11104474" cy="3158218"/>
          </a:xfrm>
        </p:spPr>
        <p:txBody>
          <a:bodyPr anchor="b">
            <a:noAutofit/>
          </a:bodyPr>
          <a:lstStyle>
            <a:lvl1pPr marL="0" indent="0">
              <a:buNone/>
              <a:defRPr sz="9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4158912" y="15106387"/>
            <a:ext cx="11104474" cy="13864157"/>
          </a:xfrm>
        </p:spPr>
        <p:txBody>
          <a:bodyPr anchor="t"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346947" y="11948160"/>
            <a:ext cx="11130806" cy="3158218"/>
          </a:xfrm>
        </p:spPr>
        <p:txBody>
          <a:bodyPr anchor="b">
            <a:noAutofit/>
          </a:bodyPr>
          <a:lstStyle>
            <a:lvl1pPr marL="0" indent="0">
              <a:buNone/>
              <a:defRPr sz="9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360661" y="15106387"/>
            <a:ext cx="11130806" cy="13864157"/>
          </a:xfrm>
        </p:spPr>
        <p:txBody>
          <a:bodyPr anchor="t"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601482" y="11948160"/>
            <a:ext cx="11130806" cy="3158218"/>
          </a:xfrm>
        </p:spPr>
        <p:txBody>
          <a:bodyPr anchor="b">
            <a:noAutofit/>
          </a:bodyPr>
          <a:lstStyle>
            <a:lvl1pPr marL="0" indent="0">
              <a:buNone/>
              <a:defRPr sz="9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612490" y="15106387"/>
            <a:ext cx="11119800" cy="13864157"/>
          </a:xfrm>
        </p:spPr>
        <p:txBody>
          <a:bodyPr anchor="t"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5813744" y="11948165"/>
            <a:ext cx="0" cy="17022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077701" y="11948165"/>
            <a:ext cx="0" cy="17022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9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12" y="4450080"/>
            <a:ext cx="30457248" cy="3407347"/>
          </a:xfrm>
        </p:spPr>
        <p:txBody>
          <a:bodyPr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912" y="20062061"/>
            <a:ext cx="11104474" cy="3158218"/>
          </a:xfrm>
        </p:spPr>
        <p:txBody>
          <a:bodyPr anchor="b">
            <a:noAutofit/>
          </a:bodyPr>
          <a:lstStyle>
            <a:lvl1pPr marL="0" indent="0">
              <a:buNone/>
              <a:defRPr sz="9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1464" y="11948160"/>
            <a:ext cx="9672691" cy="69472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4158907" y="23220281"/>
            <a:ext cx="11104474" cy="5699141"/>
          </a:xfrm>
        </p:spPr>
        <p:txBody>
          <a:bodyPr anchor="t"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373400" y="20062056"/>
            <a:ext cx="11130806" cy="3158218"/>
          </a:xfrm>
        </p:spPr>
        <p:txBody>
          <a:bodyPr anchor="b">
            <a:noAutofit/>
          </a:bodyPr>
          <a:lstStyle>
            <a:lvl1pPr marL="0" indent="0">
              <a:buNone/>
              <a:defRPr sz="9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7055307" y="11948160"/>
            <a:ext cx="9672691" cy="69472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6373400" y="23271401"/>
            <a:ext cx="11130806" cy="5699141"/>
          </a:xfrm>
        </p:spPr>
        <p:txBody>
          <a:bodyPr anchor="t"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601482" y="20062061"/>
            <a:ext cx="11130806" cy="3158218"/>
          </a:xfrm>
        </p:spPr>
        <p:txBody>
          <a:bodyPr anchor="b">
            <a:noAutofit/>
          </a:bodyPr>
          <a:lstStyle>
            <a:lvl1pPr marL="0" indent="0">
              <a:buNone/>
              <a:defRPr sz="9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321477" y="11948160"/>
            <a:ext cx="9672691" cy="69472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8601482" y="23220281"/>
            <a:ext cx="11130806" cy="5699141"/>
          </a:xfrm>
        </p:spPr>
        <p:txBody>
          <a:bodyPr anchor="t"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5792091" y="11948165"/>
            <a:ext cx="0" cy="17022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8077701" y="11948165"/>
            <a:ext cx="0" cy="17022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1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582247" y="30661971"/>
            <a:ext cx="4754875" cy="1097563"/>
          </a:xfrm>
        </p:spPr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7441" y="30661968"/>
            <a:ext cx="18527016" cy="109756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91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622" y="0"/>
            <a:ext cx="43778016" cy="32931830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1991364" y="1930392"/>
            <a:ext cx="22130712" cy="29057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6236686" y="8474863"/>
            <a:ext cx="28780766" cy="15968683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43891200" cy="329184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39654" y="6949438"/>
            <a:ext cx="5344877" cy="21945605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60342" y="6949438"/>
            <a:ext cx="21201293" cy="219456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5023" y="30554390"/>
            <a:ext cx="18527016" cy="109756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179091" y="0"/>
            <a:ext cx="3291840" cy="5277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656" y="4450073"/>
            <a:ext cx="30449626" cy="3407352"/>
          </a:xfrm>
        </p:spPr>
        <p:txBody>
          <a:bodyPr anchor="ctr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 anchor="b"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1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622" y="0"/>
            <a:ext cx="43898822" cy="32931830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163" y="10836423"/>
            <a:ext cx="14835226" cy="14497651"/>
          </a:xfrm>
        </p:spPr>
        <p:txBody>
          <a:bodyPr anchor="ctr"/>
          <a:lstStyle>
            <a:lvl1pPr algn="l">
              <a:defRPr sz="153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72453" y="10836423"/>
            <a:ext cx="14796077" cy="14497651"/>
          </a:xfrm>
        </p:spPr>
        <p:txBody>
          <a:bodyPr anchor="ctr"/>
          <a:lstStyle>
            <a:lvl1pPr marL="0" indent="0" algn="l">
              <a:buNone/>
              <a:defRPr sz="96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79091" y="0"/>
            <a:ext cx="3291840" cy="5277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 anchor="b"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8912" y="11948163"/>
            <a:ext cx="17457504" cy="1694689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74789" y="11948174"/>
            <a:ext cx="17457504" cy="1694688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 anchor="b"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606" y="11948160"/>
            <a:ext cx="17440810" cy="3644592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8912" y="15592754"/>
            <a:ext cx="17457504" cy="1330229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74791" y="11948162"/>
            <a:ext cx="17457499" cy="3631848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74789" y="15580010"/>
            <a:ext cx="17457504" cy="1331504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 anchor="b"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 anchor="b"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0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179091" y="0"/>
            <a:ext cx="3291840" cy="5277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2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7622" y="0"/>
            <a:ext cx="43898822" cy="32931830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12" y="6949440"/>
            <a:ext cx="13020432" cy="7178822"/>
          </a:xfrm>
        </p:spPr>
        <p:txBody>
          <a:bodyPr anchor="b"/>
          <a:lstStyle>
            <a:lvl1pPr algn="l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0850" y="6949440"/>
            <a:ext cx="17437680" cy="21945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4158919" y="14816858"/>
            <a:ext cx="13020427" cy="14081765"/>
          </a:xfrm>
        </p:spPr>
        <p:txBody>
          <a:bodyPr/>
          <a:lstStyle>
            <a:lvl1pPr marL="0" indent="0">
              <a:buNone/>
              <a:defRPr sz="672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179091" y="0"/>
            <a:ext cx="3291840" cy="5277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1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7622" y="0"/>
            <a:ext cx="43898822" cy="32931830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15" y="6630672"/>
            <a:ext cx="14338027" cy="7559078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69963" y="6339840"/>
            <a:ext cx="13397290" cy="2023872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915" y="14813280"/>
            <a:ext cx="14338027" cy="11765280"/>
          </a:xfrm>
        </p:spPr>
        <p:txBody>
          <a:bodyPr>
            <a:normAutofit/>
          </a:bodyPr>
          <a:lstStyle>
            <a:lvl1pPr marL="0" indent="0">
              <a:buNone/>
              <a:defRPr sz="672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179091" y="0"/>
            <a:ext cx="3291840" cy="5277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857357" y="1419506"/>
            <a:ext cx="3798278" cy="3684898"/>
          </a:xfrm>
          <a:prstGeom prst="rect">
            <a:avLst/>
          </a:prstGeom>
        </p:spPr>
        <p:txBody>
          <a:bodyPr/>
          <a:lstStyle>
            <a:lvl1pPr algn="ctr">
              <a:defRPr sz="13440"/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7622" y="0"/>
            <a:ext cx="43898822" cy="32931830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158912" y="4450078"/>
            <a:ext cx="30457248" cy="3407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34" y="11948160"/>
            <a:ext cx="30457248" cy="1694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357329" y="30554393"/>
            <a:ext cx="4754875" cy="10975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320" b="1" i="0">
                <a:solidFill>
                  <a:schemeClr val="accent1"/>
                </a:solidFill>
              </a:defRPr>
            </a:lvl1pPr>
          </a:lstStyle>
          <a:p>
            <a:fld id="{51C18328-8778-4AE8-8801-C7C0C886D928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6049" y="30554386"/>
            <a:ext cx="18527016" cy="10975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432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79091" y="0"/>
            <a:ext cx="3291840" cy="5277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6857357" y="1419506"/>
            <a:ext cx="3798278" cy="3684898"/>
          </a:xfrm>
          <a:prstGeom prst="rect">
            <a:avLst/>
          </a:prstGeom>
        </p:spPr>
        <p:txBody>
          <a:bodyPr anchor="b"/>
          <a:lstStyle>
            <a:lvl1pPr algn="ctr">
              <a:defRPr sz="13440">
                <a:solidFill>
                  <a:schemeClr val="bg1"/>
                </a:solidFill>
              </a:defRPr>
            </a:lvl1pPr>
          </a:lstStyle>
          <a:p>
            <a:fld id="{B16F4B83-CBCA-428F-A985-868861C3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2194560" rtl="0" eaLnBrk="1" latinLnBrk="0" hangingPunct="1">
        <a:spcBef>
          <a:spcPct val="0"/>
        </a:spcBef>
        <a:buNone/>
        <a:defRPr sz="1536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5920" indent="-164592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6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291840" indent="-1360627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68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08576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7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925312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242048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71008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94464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08432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19337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hoi32@iit.edu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asorokin@hawk.iit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58C241-F04B-4BDB-93F8-7B7667E5AAC8}"/>
              </a:ext>
            </a:extLst>
          </p:cNvPr>
          <p:cNvSpPr txBox="1"/>
          <p:nvPr/>
        </p:nvSpPr>
        <p:spPr>
          <a:xfrm>
            <a:off x="914400" y="874058"/>
            <a:ext cx="42062400" cy="4585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5760" tIns="365760" rIns="365760" bIns="365760" rtlCol="0">
            <a:spAutoFit/>
          </a:bodyPr>
          <a:lstStyle/>
          <a:p>
            <a:pPr algn="ctr"/>
            <a:r>
              <a:rPr lang="en-US" sz="8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algn="ctr"/>
            <a:r>
              <a:rPr lang="en-US" sz="8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Aleksei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Sorokin (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asorokin@hawk.iit.edu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Sou-Cheng Choi 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schoi32@iit.edu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algn="ctr"/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Mathematics, 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Illinois Institute of Technology, Chicago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79836-02BC-4BC0-8A83-1DC047013EED}"/>
              </a:ext>
            </a:extLst>
          </p:cNvPr>
          <p:cNvSpPr txBox="1"/>
          <p:nvPr/>
        </p:nvSpPr>
        <p:spPr>
          <a:xfrm>
            <a:off x="914400" y="5943600"/>
            <a:ext cx="13716000" cy="1212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5760" tIns="365760" rIns="365760" bIns="365760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b="1" dirty="0">
                <a:solidFill>
                  <a:srgbClr val="9A01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Motivation:</a:t>
            </a:r>
          </a:p>
          <a:p>
            <a:pPr algn="just"/>
            <a:endParaRPr lang="en-US" sz="2800" b="1" dirty="0">
              <a:solidFill>
                <a:srgbClr val="9A01F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solidFill>
                <a:srgbClr val="9A01F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solidFill>
                <a:srgbClr val="9A01F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solidFill>
                <a:srgbClr val="9A01F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solidFill>
                <a:srgbClr val="9A01F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solidFill>
                <a:srgbClr val="9A01F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solidFill>
                <a:srgbClr val="9A01F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solidFill>
                <a:srgbClr val="9A01F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b="1" dirty="0">
                <a:solidFill>
                  <a:srgbClr val="9A01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b="1" dirty="0">
                <a:solidFill>
                  <a:srgbClr val="9A01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Contribution: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65DDD-8BB6-4C41-8519-D854FC243793}"/>
              </a:ext>
            </a:extLst>
          </p:cNvPr>
          <p:cNvSpPr txBox="1"/>
          <p:nvPr/>
        </p:nvSpPr>
        <p:spPr>
          <a:xfrm>
            <a:off x="914400" y="19003398"/>
            <a:ext cx="13716000" cy="12865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5760" tIns="365760" rIns="365760" bIns="182880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C8E3A-DE1F-457A-9D29-4C9CB1A081F8}"/>
              </a:ext>
            </a:extLst>
          </p:cNvPr>
          <p:cNvSpPr txBox="1"/>
          <p:nvPr/>
        </p:nvSpPr>
        <p:spPr>
          <a:xfrm>
            <a:off x="15087600" y="5943600"/>
            <a:ext cx="13716000" cy="216674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5760" tIns="365760" rIns="365760" bIns="365760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29072-F4C4-4FB1-990F-BF65E47221E4}"/>
              </a:ext>
            </a:extLst>
          </p:cNvPr>
          <p:cNvSpPr txBox="1"/>
          <p:nvPr/>
        </p:nvSpPr>
        <p:spPr>
          <a:xfrm>
            <a:off x="15087600" y="28298250"/>
            <a:ext cx="13716000" cy="3939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5760" tIns="365760" rIns="365760" bIns="365760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77458-C886-4ABE-B84E-568557BF8E8B}"/>
              </a:ext>
            </a:extLst>
          </p:cNvPr>
          <p:cNvSpPr txBox="1"/>
          <p:nvPr/>
        </p:nvSpPr>
        <p:spPr>
          <a:xfrm>
            <a:off x="29245526" y="27436476"/>
            <a:ext cx="13716000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5760" tIns="365760" rIns="365760" bIns="365760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</a:p>
          <a:p>
            <a:pPr lvl="1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C15568-EAD9-4C3F-8FDF-442219BD1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54" y="1184329"/>
            <a:ext cx="3965328" cy="39653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8506107-0894-4E2D-A329-06900BF28F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9" b="14891"/>
          <a:stretch/>
        </p:blipFill>
        <p:spPr>
          <a:xfrm>
            <a:off x="36537798" y="1280011"/>
            <a:ext cx="5288348" cy="396532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41AF410-20D8-4F6F-9629-7671F5DF5E01}"/>
              </a:ext>
            </a:extLst>
          </p:cNvPr>
          <p:cNvGrpSpPr/>
          <p:nvPr/>
        </p:nvGrpSpPr>
        <p:grpSpPr>
          <a:xfrm>
            <a:off x="29260800" y="5943600"/>
            <a:ext cx="13716000" cy="21031200"/>
            <a:chOff x="29217103" y="5599949"/>
            <a:chExt cx="13716000" cy="210312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8409ED-A49D-4004-AED6-F6B52AC12458}"/>
                </a:ext>
              </a:extLst>
            </p:cNvPr>
            <p:cNvSpPr txBox="1"/>
            <p:nvPr/>
          </p:nvSpPr>
          <p:spPr>
            <a:xfrm>
              <a:off x="29217103" y="5599949"/>
              <a:ext cx="13716000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365760" tIns="365760" rIns="365760" bIns="365760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Performance Results</a:t>
              </a:r>
            </a:p>
            <a:p>
              <a:endParaRPr lang="en-US" sz="4000" b="1" dirty="0">
                <a:solidFill>
                  <a:srgbClr val="9A01F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b="1" dirty="0">
                <a:solidFill>
                  <a:srgbClr val="9A01F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B7C596-E532-4CEE-A335-068F8DBDAC4B}"/>
                </a:ext>
              </a:extLst>
            </p:cNvPr>
            <p:cNvSpPr txBox="1"/>
            <p:nvPr/>
          </p:nvSpPr>
          <p:spPr>
            <a:xfrm>
              <a:off x="29217103" y="25030711"/>
              <a:ext cx="13716000" cy="1600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365760" tIns="365760" rIns="365760" bIns="365760" rtlCol="0">
              <a:spAutoFit/>
            </a:bodyPr>
            <a:lstStyle/>
            <a:p>
              <a:pPr lvl="1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2:  </a:t>
              </a:r>
            </a:p>
            <a:p>
              <a:pPr lvl="1"/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F34AAF-B25D-4215-A3CB-27D473153458}"/>
                </a:ext>
              </a:extLst>
            </p:cNvPr>
            <p:cNvSpPr txBox="1"/>
            <p:nvPr/>
          </p:nvSpPr>
          <p:spPr>
            <a:xfrm>
              <a:off x="29217103" y="18068423"/>
              <a:ext cx="13716000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365760" tIns="365760" rIns="365760" bIns="365760" rtlCol="0">
              <a:spAutoFit/>
            </a:bodyPr>
            <a:lstStyle/>
            <a:p>
              <a:pPr lvl="1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1: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82447E7-1D01-453E-835D-7707EB3F0756}"/>
              </a:ext>
            </a:extLst>
          </p:cNvPr>
          <p:cNvSpPr txBox="1"/>
          <p:nvPr/>
        </p:nvSpPr>
        <p:spPr>
          <a:xfrm>
            <a:off x="14584306" y="18916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6F58CC-3E83-4F2F-9B2E-3FB87B7763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46" t="17378" b="11972"/>
          <a:stretch/>
        </p:blipFill>
        <p:spPr>
          <a:xfrm>
            <a:off x="29260800" y="8528922"/>
            <a:ext cx="13716000" cy="9883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3C0F86-A6B6-4375-81F7-FD090329DC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736" r="3473"/>
          <a:stretch/>
        </p:blipFill>
        <p:spPr>
          <a:xfrm>
            <a:off x="29260800" y="20012512"/>
            <a:ext cx="13716000" cy="536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932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1292</TotalTime>
  <Words>60</Words>
  <Application>Microsoft Macintosh PowerPoint</Application>
  <PresentationFormat>Custom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aleksei s</dc:creator>
  <cp:lastModifiedBy>Sou-Cheng Terrya Choi</cp:lastModifiedBy>
  <cp:revision>274</cp:revision>
  <dcterms:created xsi:type="dcterms:W3CDTF">2018-08-07T03:51:43Z</dcterms:created>
  <dcterms:modified xsi:type="dcterms:W3CDTF">2019-07-17T02:10:53Z</dcterms:modified>
</cp:coreProperties>
</file>