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9" r:id="rId2"/>
    <p:sldId id="351" r:id="rId3"/>
    <p:sldId id="353" r:id="rId4"/>
    <p:sldId id="350" r:id="rId5"/>
    <p:sldId id="3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75100"/>
  </p:normalViewPr>
  <p:slideViewPr>
    <p:cSldViewPr snapToGrid="0" snapToObjects="1">
      <p:cViewPr varScale="1">
        <p:scale>
          <a:sx n="97" d="100"/>
          <a:sy n="97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F6D6-1DB0-1244-9B25-5A6D343B905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9292-6ADB-0549-B350-F2240BA4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9292-6ADB-0549-B350-F2240BA4F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908-18BC-EC4D-A664-1E884C22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9BBD-6E61-5D42-BA3A-D38B93B5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B3F0-CABA-C941-A2E6-8DF86D2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2217-078E-ED47-866D-5E16B6DF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4E80-F639-E24F-98F3-FC09C63C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CEB-55B9-2E49-89EB-10D4FA5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084D-7AC8-2A48-B958-F31514B8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B056-5E1E-C84D-A88E-F10EC46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EA7C-F71D-2F47-B222-1B4D894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D5B7-1596-1F4A-964F-0898FDD8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DA76F-0E5A-4249-B176-E1994E13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FD9E5-8360-374D-986D-404B71F6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97E7-AD62-6440-AD9F-5D7E408A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5183-4F65-DC47-9527-BDF56952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4BF7-9D17-C441-A12D-4E51CE9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9CB-C423-8345-B6A3-27950230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2098-CE54-144C-9F13-16791B6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4DC7-43FC-3E4C-8DF8-7D946CFB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CD5B-8D9E-1041-96CA-8219B638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3C-B716-6044-B226-1888B44B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5AF-6366-CA4F-91BD-7E5B594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5060-8361-2446-8A27-EA747854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CA17-11B6-214C-BC55-4F9848F7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2FC-A757-764F-9BB1-98B1399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B59E-6119-D44B-B9D2-52CB2E4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F2D1-E32C-7646-8FE5-2E9E40E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2EF-EE2D-0242-AACD-E1F9AE9A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7BA-55B0-1E4A-96EE-EF0C0E68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8F50-40A0-D945-8DCA-2C71F7C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43CA-E152-BD4E-B0C4-3295484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7114-A324-A045-83E3-79705FE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30BD-FA9B-2E43-9122-D5EE6F04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73D3-3DBF-C745-8FEA-543AEA98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9410-3988-0F45-BD59-9912D7B4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9DF4-4E67-E345-8768-788FE1AD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E562-310E-F541-B923-1E50C630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BCBE8-9B26-1948-8D9D-77A104A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77AA-815D-054E-B4F0-0A299456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6E7D-791C-884A-9DD2-F275A38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8E9A-095A-E548-9B90-56AFE665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AA96-C84E-D240-B67F-FCE34F8B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BE89-45F5-4D45-B65F-AA4CAB18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AB3B9-39C8-E749-909D-0F6946A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09492-C05A-D842-9539-1774D693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763A8-3FBF-7347-9D8A-BE5D846B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69A3-FADA-654B-94D8-97466D2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BE4-21B5-A245-B028-21696B09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FC81-D4D9-DB4C-9371-4B21A116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65B70-BDBC-C74C-BD04-B5184A7F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0474-7502-9342-83A4-062FAB3E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71CD-4381-144E-8156-646902D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AE36A-8C96-F545-9D32-C81AED4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472-E44A-574C-B10E-F80E0010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6F453-AB0E-DD46-92D6-C76C0BDC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44557-3BDC-DE4F-B39B-17F1BDF2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F9BB-BD75-6A40-8BED-E46C44E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937A-BFB3-9B4E-BFA1-82C3F83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8472-F330-A946-85E5-CBBC99A6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8272-D45E-8940-A858-A296E382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A1BA-AC8D-A647-B20D-A7D86AB6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A83E-D6B3-7648-9CD4-E2529E56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80CA5B40-14D0-3241-AA75-14C869BD6E31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28C7-1CA3-AE42-B751-6DEB4BC80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84AF-CB00-B44F-BE50-1E15CADE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50C9F15-D0DD-BA46-8413-FC9F5A6E3D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67CBF-A4D7-024C-BEF0-E9F7F71CE2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0190" y="1503321"/>
            <a:ext cx="7031620" cy="454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3200" dirty="0">
                <a:latin typeface="Avenir Next" panose="020B0503020202020204" pitchFamily="34" charset="0"/>
                <a:cs typeface="Arial" panose="020B0604020202020204" pitchFamily="34" charset="0"/>
              </a:rPr>
              <a:t>Turn video on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cs typeface="Arial" panose="020B0604020202020204" pitchFamily="34" charset="0"/>
              </a:rPr>
              <a:t>Type in chat or say:</a:t>
            </a: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cs typeface="Arial" panose="020B0604020202020204" pitchFamily="34" charset="0"/>
              </a:rPr>
              <a:t>A book/article I recently read </a:t>
            </a:r>
          </a:p>
          <a:p>
            <a:pPr marL="0" indent="0" algn="ctr">
              <a:buNone/>
            </a:pPr>
            <a:r>
              <a:rPr lang="en-US" sz="3200" i="1" dirty="0">
                <a:cs typeface="Arial" panose="020B0604020202020204" pitchFamily="34" charset="0"/>
              </a:rPr>
              <a:t>was </a:t>
            </a:r>
            <a:r>
              <a:rPr lang="en-US" sz="3200" i="1" u="sng" dirty="0">
                <a:latin typeface="Avenir Next" panose="020B0503020202020204" pitchFamily="34" charset="0"/>
                <a:cs typeface="Arial" panose="020B0604020202020204" pitchFamily="34" charset="0"/>
              </a:rPr>
              <a:t>___ ______</a:t>
            </a: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latin typeface="Avenir Next" panose="020B0503020202020204" pitchFamily="34" charset="0"/>
                <a:cs typeface="Arial" panose="020B0604020202020204" pitchFamily="34" charset="0"/>
              </a:rPr>
              <a:t>3.  Click            when done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F61DC-0E09-1545-B1AB-D8CC30689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/>
          <a:stretch/>
        </p:blipFill>
        <p:spPr>
          <a:xfrm>
            <a:off x="4285471" y="4945801"/>
            <a:ext cx="972302" cy="13291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561B-C87F-FF4D-B3BB-0A5EAC20E5C1}"/>
              </a:ext>
            </a:extLst>
          </p:cNvPr>
          <p:cNvSpPr txBox="1"/>
          <p:nvPr/>
        </p:nvSpPr>
        <p:spPr>
          <a:xfrm>
            <a:off x="3233550" y="238539"/>
            <a:ext cx="572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Next" panose="020B0503020202020204" pitchFamily="34" charset="0"/>
              </a:rPr>
              <a:t>Do The Following</a:t>
            </a:r>
          </a:p>
        </p:txBody>
      </p:sp>
    </p:spTree>
    <p:extLst>
      <p:ext uri="{BB962C8B-B14F-4D97-AF65-F5344CB8AC3E}">
        <p14:creationId xmlns:p14="http://schemas.microsoft.com/office/powerpoint/2010/main" val="31715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133-746B-774B-905B-A4C64967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07E-278A-D64F-84F0-88EE06B8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Finish previous class </a:t>
            </a:r>
            <a:r>
              <a:rPr lang="en-US" dirty="0"/>
              <a:t> </a:t>
            </a:r>
            <a:r>
              <a:rPr lang="en-US" b="1" dirty="0"/>
              <a:t>NO NEED!</a:t>
            </a:r>
          </a:p>
          <a:p>
            <a:pPr marL="0" indent="0">
              <a:buNone/>
            </a:pPr>
            <a:r>
              <a:rPr lang="en-US" dirty="0"/>
              <a:t>Single Machine Joins.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Poll: paper reviews in pairs?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7B36-FA8D-DF43-95D9-E846C53F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9" y="3305047"/>
            <a:ext cx="1287708" cy="154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2ADB9-5834-8A4A-A365-993F45B02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/>
          <a:stretch/>
        </p:blipFill>
        <p:spPr>
          <a:xfrm>
            <a:off x="6096000" y="3402496"/>
            <a:ext cx="972302" cy="13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133-746B-774B-905B-A4C64967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07E-278A-D64F-84F0-88EE06B8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Finish previous class </a:t>
            </a:r>
            <a:r>
              <a:rPr lang="en-US" dirty="0"/>
              <a:t> </a:t>
            </a:r>
            <a:r>
              <a:rPr lang="en-US" b="1" dirty="0"/>
              <a:t>NO NEED!</a:t>
            </a:r>
          </a:p>
          <a:p>
            <a:pPr marL="0" indent="0">
              <a:buNone/>
            </a:pPr>
            <a:r>
              <a:rPr lang="en-US" dirty="0"/>
              <a:t>Single Machine Joins.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Poll: paper reviews in pairs?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Poll: random pairing each week?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87B36-FA8D-DF43-95D9-E846C53F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981" y="4418229"/>
            <a:ext cx="1287708" cy="154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B2ADB9-5834-8A4A-A365-993F45B02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/>
          <a:stretch/>
        </p:blipFill>
        <p:spPr>
          <a:xfrm>
            <a:off x="6599582" y="4515678"/>
            <a:ext cx="972302" cy="13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9CF-7C4D-6D4B-B0CE-5A37EB4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9A0D-1C0E-DF48-9583-0128228E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Discussion:</a:t>
            </a:r>
          </a:p>
          <a:p>
            <a:pPr marL="0" indent="0" algn="ctr">
              <a:buNone/>
            </a:pPr>
            <a:r>
              <a:rPr lang="en-US" dirty="0"/>
              <a:t>Is a hot dog a sandwich?   Discuss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Notetaker:</a:t>
            </a:r>
          </a:p>
          <a:p>
            <a:pPr marL="0" indent="0" algn="ctr">
              <a:buNone/>
            </a:pPr>
            <a:r>
              <a:rPr lang="en-US" dirty="0"/>
              <a:t>Summarize the discussion (~30s)</a:t>
            </a:r>
          </a:p>
        </p:txBody>
      </p:sp>
    </p:spTree>
    <p:extLst>
      <p:ext uri="{BB962C8B-B14F-4D97-AF65-F5344CB8AC3E}">
        <p14:creationId xmlns:p14="http://schemas.microsoft.com/office/powerpoint/2010/main" val="248919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D9EE-281D-7343-AC53-1C88E91F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3779-796B-E64C-8598-7978BBB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  <a:p>
            <a:r>
              <a:rPr lang="en-US" dirty="0"/>
              <a:t>Theoretical guarantees</a:t>
            </a:r>
          </a:p>
          <a:p>
            <a:r>
              <a:rPr lang="en-US" dirty="0"/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7345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98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</vt:lpstr>
      <vt:lpstr>Calibri</vt:lpstr>
      <vt:lpstr>Office Theme</vt:lpstr>
      <vt:lpstr>PowerPoint Presentation</vt:lpstr>
      <vt:lpstr>Today’s session</vt:lpstr>
      <vt:lpstr>Today’s session</vt:lpstr>
      <vt:lpstr>Breakout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Microsoft Office User</dc:creator>
  <cp:lastModifiedBy>Microsoft Office User</cp:lastModifiedBy>
  <cp:revision>36</cp:revision>
  <dcterms:created xsi:type="dcterms:W3CDTF">2020-09-08T14:06:51Z</dcterms:created>
  <dcterms:modified xsi:type="dcterms:W3CDTF">2020-09-16T02:37:22Z</dcterms:modified>
</cp:coreProperties>
</file>