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0" r:id="rId3"/>
    <p:sldId id="271" r:id="rId4"/>
    <p:sldId id="259" r:id="rId5"/>
    <p:sldId id="261" r:id="rId6"/>
    <p:sldId id="260" r:id="rId7"/>
    <p:sldId id="263" r:id="rId8"/>
    <p:sldId id="269" r:id="rId9"/>
    <p:sldId id="272" r:id="rId10"/>
    <p:sldId id="273" r:id="rId11"/>
    <p:sldId id="268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642" autoAdjust="0"/>
  </p:normalViewPr>
  <p:slideViewPr>
    <p:cSldViewPr snapToGrid="0">
      <p:cViewPr varScale="1">
        <p:scale>
          <a:sx n="73" d="100"/>
          <a:sy n="73" d="100"/>
        </p:scale>
        <p:origin x="107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ABF48145-BF24-9C93-5A5D-28C3C8644C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649E9EC-771D-B82A-861E-EE5FC15BD8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3D89C-A01B-4D55-8DED-91CACCB19C75}" type="datetimeFigureOut">
              <a:rPr lang="pl-PL" smtClean="0"/>
              <a:t>22.01.2025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5120719-5F65-C6CC-FABE-0611ADCAAE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A0D47FB-A9E6-472C-B885-E210418F7F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F7FDB-A9C3-4698-AE5A-3B20941D79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9404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ECDA5-3AA9-45A8-9AFC-5FEB643A8D8B}" type="datetimeFigureOut">
              <a:rPr lang="pl-PL" smtClean="0"/>
              <a:t>22.01.2025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AFE4D-6CAD-4771-9F00-4401D68A83B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292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W tej prezentacji przedstawię implementację algorytmu EDF w języku </a:t>
            </a:r>
            <a:r>
              <a:rPr lang="pl-PL" dirty="0" err="1"/>
              <a:t>Python</a:t>
            </a:r>
            <a:r>
              <a:rPr lang="pl-PL" dirty="0"/>
              <a:t>. </a:t>
            </a:r>
          </a:p>
          <a:p>
            <a:r>
              <a:rPr lang="pl-PL" dirty="0"/>
              <a:t>Wytłumaczę czym jest podany algorytm i jego działanie w programie go </a:t>
            </a:r>
            <a:r>
              <a:rPr lang="pl-PL" dirty="0" err="1"/>
              <a:t>implementujacym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AFE4D-6CAD-4771-9F00-4401D68A83B2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6123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AFE4D-6CAD-4771-9F00-4401D68A83B2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2146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Funkcjonalności zawarte w programie </a:t>
            </a:r>
          </a:p>
          <a:p>
            <a:r>
              <a:rPr lang="pl-PL" dirty="0"/>
              <a:t>Menu </a:t>
            </a:r>
            <a:r>
              <a:rPr lang="pl-PL" dirty="0" err="1"/>
              <a:t>konsowlowe</a:t>
            </a:r>
            <a:endParaRPr lang="pl-PL" dirty="0"/>
          </a:p>
          <a:p>
            <a:r>
              <a:rPr lang="pl-PL" dirty="0"/>
              <a:t>Tworzenie zadań przez użytkownika </a:t>
            </a:r>
          </a:p>
          <a:p>
            <a:r>
              <a:rPr lang="pl-PL" dirty="0"/>
              <a:t>Zapis zadań użytkownika</a:t>
            </a:r>
          </a:p>
          <a:p>
            <a:r>
              <a:rPr lang="pl-PL" dirty="0"/>
              <a:t>Przetworzenie zadań algorytmem </a:t>
            </a:r>
            <a:r>
              <a:rPr lang="pl-PL" dirty="0" err="1"/>
              <a:t>edf</a:t>
            </a:r>
            <a:endParaRPr lang="pl-PL" dirty="0"/>
          </a:p>
          <a:p>
            <a:r>
              <a:rPr lang="pl-PL" dirty="0"/>
              <a:t>Zapis wyniku w pliku </a:t>
            </a:r>
            <a:r>
              <a:rPr lang="pl-PL" dirty="0" err="1"/>
              <a:t>csv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AFE4D-6CAD-4771-9F00-4401D68A83B2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8365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Idea działania algorytmu EDF jest prosta to znaczy :najpierw wykonywane zadanie,  to to które ma najwcześniejszy deadline.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AFE4D-6CAD-4771-9F00-4401D68A83B2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8721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Csv</a:t>
            </a:r>
            <a:r>
              <a:rPr lang="pl-PL" dirty="0"/>
              <a:t>- potrzeba do operacji konwersji do plików </a:t>
            </a:r>
            <a:r>
              <a:rPr lang="pl-PL" dirty="0" err="1"/>
              <a:t>csv</a:t>
            </a:r>
            <a:endParaRPr lang="pl-PL" dirty="0"/>
          </a:p>
          <a:p>
            <a:r>
              <a:rPr lang="pl-PL" dirty="0" err="1"/>
              <a:t>Heapq</a:t>
            </a:r>
            <a:r>
              <a:rPr lang="pl-PL" dirty="0"/>
              <a:t>- potrzebny był do utworzenia </a:t>
            </a:r>
            <a:r>
              <a:rPr lang="pl-PL" dirty="0" err="1"/>
              <a:t>koleiki</a:t>
            </a:r>
            <a:r>
              <a:rPr lang="pl-PL" dirty="0"/>
              <a:t> priorytetowej dla alg EDF</a:t>
            </a:r>
          </a:p>
          <a:p>
            <a:r>
              <a:rPr lang="pl-PL" dirty="0" err="1"/>
              <a:t>Datetime</a:t>
            </a:r>
            <a:r>
              <a:rPr lang="pl-PL" dirty="0"/>
              <a:t> – został wykorzystany do operacji na datach</a:t>
            </a:r>
          </a:p>
          <a:p>
            <a:r>
              <a:rPr lang="pl-PL" dirty="0"/>
              <a:t>os – głownie zastosowany do sprawdzenia istnienia pliku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AFE4D-6CAD-4771-9F00-4401D68A83B2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7153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Po starcie programu użytkownik wybiera jedną z 3 opcji</a:t>
            </a:r>
            <a:br>
              <a:rPr lang="pl-PL" dirty="0"/>
            </a:br>
            <a:r>
              <a:rPr lang="pl-PL" dirty="0"/>
              <a:t>po wybraniu 1 -&gt; musi podać nazwę pliku w którym zostaną zapisane zadania –&gt;następnie przechodzi do tworzenia zadań -&gt;zapis przebiega po zapisaniu wiersza z </a:t>
            </a:r>
            <a:r>
              <a:rPr lang="pl-PL" dirty="0" err="1"/>
              <a:t>zaadaniem</a:t>
            </a:r>
            <a:r>
              <a:rPr lang="pl-PL" dirty="0"/>
              <a:t> -&gt; zakończenie tworzenia zadań występuje gdy wartość w prowadzona przez użytkownika przy rozpoczęciu zadania wpiszemy „koniec”</a:t>
            </a:r>
          </a:p>
          <a:p>
            <a:r>
              <a:rPr lang="pl-PL" dirty="0"/>
              <a:t>Jeśli użytkownik wybierze 2 -&gt; program zapyta go o plik do odczytu z zadaniami -&gt; o </a:t>
            </a:r>
            <a:r>
              <a:rPr lang="pl-PL" dirty="0" err="1"/>
              <a:t>nazwe</a:t>
            </a:r>
            <a:r>
              <a:rPr lang="pl-PL" dirty="0"/>
              <a:t> pliku w którym chcemy zapisać wynik-&gt;podany plik odczytu zostanie odczytany -&gt; na </a:t>
            </a:r>
            <a:r>
              <a:rPr lang="pl-PL" dirty="0" err="1"/>
              <a:t>uzyzkanych</a:t>
            </a:r>
            <a:r>
              <a:rPr lang="pl-PL" dirty="0"/>
              <a:t> danych zostanie przeprowadzony algorytm EDF -&gt; wynik zostanie zapisany do pliku </a:t>
            </a:r>
            <a:r>
              <a:rPr lang="pl-PL" dirty="0" err="1"/>
              <a:t>csv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AFE4D-6CAD-4771-9F00-4401D68A83B2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1932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AFE4D-6CAD-4771-9F00-4401D68A83B2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367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>
            <a:extLst>
              <a:ext uri="{FF2B5EF4-FFF2-40B4-BE49-F238E27FC236}">
                <a16:creationId xmlns:a16="http://schemas.microsoft.com/office/drawing/2014/main" id="{849FF9D6-61A1-03E6-232A-8B4977F1B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7" name="Tytuł 6">
            <a:extLst>
              <a:ext uri="{FF2B5EF4-FFF2-40B4-BE49-F238E27FC236}">
                <a16:creationId xmlns:a16="http://schemas.microsoft.com/office/drawing/2014/main" id="{645D0A38-1B96-696A-F807-3BB8BDB8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8" name="Symbol zastępczy daty 7">
            <a:extLst>
              <a:ext uri="{FF2B5EF4-FFF2-40B4-BE49-F238E27FC236}">
                <a16:creationId xmlns:a16="http://schemas.microsoft.com/office/drawing/2014/main" id="{2BC82784-F997-EE24-2F98-2E84F0B7C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DD79-D51D-4B85-BFE7-4FC97B814780}" type="datetime1">
              <a:rPr lang="pl-PL" smtClean="0"/>
              <a:t>22.01.2025</a:t>
            </a:fld>
            <a:endParaRPr lang="pl-PL"/>
          </a:p>
        </p:txBody>
      </p:sp>
      <p:sp>
        <p:nvSpPr>
          <p:cNvPr id="9" name="Symbol zastępczy stopki 8">
            <a:extLst>
              <a:ext uri="{FF2B5EF4-FFF2-40B4-BE49-F238E27FC236}">
                <a16:creationId xmlns:a16="http://schemas.microsoft.com/office/drawing/2014/main" id="{327F0D3F-5BE6-2A28-2C34-05F74FED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10" name="Symbol zastępczy numeru slajdu 9">
            <a:extLst>
              <a:ext uri="{FF2B5EF4-FFF2-40B4-BE49-F238E27FC236}">
                <a16:creationId xmlns:a16="http://schemas.microsoft.com/office/drawing/2014/main" id="{0FC72185-2039-C048-AAD0-82D12A07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689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A526E3-66EE-7F79-7377-CB956AF2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2828EB5-6B62-369B-C46E-0FEA924BB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7CD8D91-F65B-E837-5D4D-4D44CE51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379-D4B6-4270-B9F9-6D3C940DDFD8}" type="datetime1">
              <a:rPr lang="pl-PL" smtClean="0"/>
              <a:t>22.01.2025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663D021-F228-526C-CEC3-3D9E2EC76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84354B7-AA31-08CE-5497-61175023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568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3D87851-CBE9-EB23-0FA7-3A9DF466B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ED76643-CDB0-4D38-1A22-B98096144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5049952-5BC9-8AA3-806A-48CDE83B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A1C3-C75A-41D0-A4A3-50DAD381B8C0}" type="datetime1">
              <a:rPr lang="pl-PL" smtClean="0"/>
              <a:t>22.01.2025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EB6EBD8-4970-C42C-389C-4AE3C510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50E0FFB-0A1B-8701-A134-A2B9BEE4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277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2231C9-9A37-CFE2-91FE-A62B31F6F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6E18F8-F328-E630-244B-6B04EF746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5BD8E84-706F-1971-6CE9-E907DFBA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3AA9-B3DE-407B-8F3B-13060385E88B}" type="datetime1">
              <a:rPr lang="pl-PL" smtClean="0"/>
              <a:t>22.01.2025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1C4B9BE-6DAA-5A06-8D5F-42670D636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C65966B-B445-EB6B-3A37-EF9EFF73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781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265F60-10C3-5279-4306-38B996AB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7DD2CE5-3D1F-EC47-C4D8-6517214B5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6DF24B0-7BDD-7C57-3447-11A92D52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2DD8-EC39-4A9C-9780-12A37E91D627}" type="datetime1">
              <a:rPr lang="pl-PL" smtClean="0"/>
              <a:t>22.01.2025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DC5D340-FA05-B572-DE85-7DD890BA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3BC64C0-12CA-1730-4F57-9FD8E597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568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A2F60A-A670-00EC-D2AE-3E4FB0CC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084012-6972-1299-84A1-9EBA5CA5E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55012A6-EF44-AEA7-3FED-66B6E7E9A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387DAFA-8A3A-0AA0-9D6E-647C7CAB3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00CA-EAD4-4985-B5C8-135FF4468973}" type="datetime1">
              <a:rPr lang="pl-PL" smtClean="0"/>
              <a:t>22.01.2025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DE80581-D158-3A6C-34A3-D93C79DD6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C37F734-6F54-9BF9-9486-444E53C34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964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F95EE2-A088-D6B5-2B63-53EC39DE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5AB71CC-3413-1E1F-7508-4C2802FD5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9E28EC1-A6D6-B398-35BF-A8D5FF74C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24E740C-37E8-2B70-8A75-EEA50F783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E01F842-2EAA-626D-3417-372FED694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0AB2B9D-3056-498A-B022-3EF3CAF5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3F4A-6145-45A9-AC68-431E7860A1BF}" type="datetime1">
              <a:rPr lang="pl-PL" smtClean="0"/>
              <a:t>22.01.2025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BCE7EF63-A8E6-CAB8-8A11-1CDDB10DD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D958BB8-D215-4CDA-D8CF-E29A773E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6555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F9B658-58CC-38EC-4C2B-9E25ABE6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C810E2B-E1A4-AF69-39E2-7B71B973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0A1-5579-4976-973B-B5E2097A5EFF}" type="datetime1">
              <a:rPr lang="pl-PL" smtClean="0"/>
              <a:t>22.01.2025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607395B-783A-95FF-3E75-09E24F8B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2611001-3F98-0931-7C97-86EB2B66F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293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795C228-5579-1298-5EC9-33BE541F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2D25-86B0-4051-8472-3B1625F271BD}" type="datetime1">
              <a:rPr lang="pl-PL" smtClean="0"/>
              <a:t>22.01.2025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371D36A-77A5-9CE7-D4D1-05F65FE7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878936B-CB12-BB4C-BCB3-A6060DFC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756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7D145F-FD66-DC59-9F6F-409413503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0AA953-DF99-2BD4-32C3-B0F02C070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7A64907-7A4F-2624-8F42-133308E85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40F5102-E58F-F84E-6D50-D5954D8C5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97D5-9BE7-4AB6-A0C5-10D6A608C123}" type="datetime1">
              <a:rPr lang="pl-PL" smtClean="0"/>
              <a:t>22.01.2025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72DCED2-709C-2F45-E953-A4D4A2A5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47DB41D-2A48-55C4-BF1D-952335EB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673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E75208-2A14-2C10-38A6-2E3338C80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FE5B154-775B-99ED-2037-4D3843AD8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1533318-6108-4157-C385-F10BD558A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9F6231D-99AC-0AD0-A36C-2809089CD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09E4-491C-48C5-A4BD-AC2E9E17608F}" type="datetime1">
              <a:rPr lang="pl-PL" smtClean="0"/>
              <a:t>22.01.2025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B35A588-EE36-CCE9-840E-C99B4F34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251F24E-58E4-D061-3A6A-5F033C0A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317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stokąt 15">
            <a:extLst>
              <a:ext uri="{FF2B5EF4-FFF2-40B4-BE49-F238E27FC236}">
                <a16:creationId xmlns:a16="http://schemas.microsoft.com/office/drawing/2014/main" id="{368B9606-E5F4-A803-5EC8-932C33D1CB07}"/>
              </a:ext>
            </a:extLst>
          </p:cNvPr>
          <p:cNvSpPr/>
          <p:nvPr userDrawn="1"/>
        </p:nvSpPr>
        <p:spPr>
          <a:xfrm>
            <a:off x="0" y="6312100"/>
            <a:ext cx="12192000" cy="5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12B8F0A-30AE-FBCA-38A2-7C8C015F6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1852"/>
            <a:ext cx="10515600" cy="623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6F98BCD-52BA-88AB-AC4C-D2F49B69B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6991"/>
            <a:ext cx="10515600" cy="4249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89B6312-CCB8-82C1-D0D5-591D4DC2B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AADD79-D51D-4B85-BFE7-4FC97B814780}" type="datetime1">
              <a:rPr lang="pl-PL" smtClean="0"/>
              <a:t>22.01.2025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C0796E5-3826-C7C7-37DB-2FCFEB39D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l-PL"/>
              <a:t>Rzeszów r.a 2024/2025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3E1CBB0-7024-B664-5E7D-F6F2FB2B0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987BFAA5-416D-25AB-4D0F-56811118EF6F}"/>
              </a:ext>
            </a:extLst>
          </p:cNvPr>
          <p:cNvSpPr/>
          <p:nvPr userDrawn="1"/>
        </p:nvSpPr>
        <p:spPr>
          <a:xfrm>
            <a:off x="0" y="0"/>
            <a:ext cx="12192000" cy="883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8" name="Obraz 7" descr="Obraz zawierający tekst, Czcionka, biały, logo&#10;&#10;Opis wygenerowany automatycznie">
            <a:extLst>
              <a:ext uri="{FF2B5EF4-FFF2-40B4-BE49-F238E27FC236}">
                <a16:creationId xmlns:a16="http://schemas.microsoft.com/office/drawing/2014/main" id="{6EEC8005-8342-9267-0E65-2F74B111437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51"/>
            <a:ext cx="2743200" cy="876727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63F58C70-730D-D159-E96C-2129E7BF98FE}"/>
              </a:ext>
            </a:extLst>
          </p:cNvPr>
          <p:cNvSpPr txBox="1"/>
          <p:nvPr userDrawn="1"/>
        </p:nvSpPr>
        <p:spPr>
          <a:xfrm>
            <a:off x="3581400" y="143231"/>
            <a:ext cx="1836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Hubert Łania w67254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10A9DEE0-E2E8-CCC1-DCDC-17CB8239D0B9}"/>
              </a:ext>
            </a:extLst>
          </p:cNvPr>
          <p:cNvSpPr txBox="1"/>
          <p:nvPr userDrawn="1"/>
        </p:nvSpPr>
        <p:spPr>
          <a:xfrm>
            <a:off x="9758555" y="72207"/>
            <a:ext cx="941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5IID/2022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E434045-B68C-74CE-4B73-3E3F4E7600AE}"/>
              </a:ext>
            </a:extLst>
          </p:cNvPr>
          <p:cNvSpPr txBox="1"/>
          <p:nvPr userDrawn="1"/>
        </p:nvSpPr>
        <p:spPr>
          <a:xfrm>
            <a:off x="3581400" y="519487"/>
            <a:ext cx="3814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/>
              <a:t>Harmonogramowanie zadań z algorytmem EDF</a:t>
            </a:r>
          </a:p>
        </p:txBody>
      </p:sp>
      <p:cxnSp>
        <p:nvCxnSpPr>
          <p:cNvPr id="14" name="Łącznik prosty 13">
            <a:extLst>
              <a:ext uri="{FF2B5EF4-FFF2-40B4-BE49-F238E27FC236}">
                <a16:creationId xmlns:a16="http://schemas.microsoft.com/office/drawing/2014/main" id="{BEDE83BC-68F4-918C-3896-5296164F250A}"/>
              </a:ext>
            </a:extLst>
          </p:cNvPr>
          <p:cNvCxnSpPr/>
          <p:nvPr userDrawn="1"/>
        </p:nvCxnSpPr>
        <p:spPr>
          <a:xfrm>
            <a:off x="838200" y="994299"/>
            <a:ext cx="105156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Prostokąt 16">
            <a:extLst>
              <a:ext uri="{FF2B5EF4-FFF2-40B4-BE49-F238E27FC236}">
                <a16:creationId xmlns:a16="http://schemas.microsoft.com/office/drawing/2014/main" id="{31B406D1-88F9-6E58-A1D4-90E7D658483B}"/>
              </a:ext>
            </a:extLst>
          </p:cNvPr>
          <p:cNvSpPr/>
          <p:nvPr userDrawn="1"/>
        </p:nvSpPr>
        <p:spPr>
          <a:xfrm>
            <a:off x="838200" y="952446"/>
            <a:ext cx="5257800" cy="36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8" name="Łącznik prosty 17">
            <a:extLst>
              <a:ext uri="{FF2B5EF4-FFF2-40B4-BE49-F238E27FC236}">
                <a16:creationId xmlns:a16="http://schemas.microsoft.com/office/drawing/2014/main" id="{5F277671-8FF9-46C9-5224-4B48D5C95C72}"/>
              </a:ext>
            </a:extLst>
          </p:cNvPr>
          <p:cNvCxnSpPr>
            <a:cxnSpLocks/>
          </p:cNvCxnSpPr>
          <p:nvPr userDrawn="1"/>
        </p:nvCxnSpPr>
        <p:spPr>
          <a:xfrm>
            <a:off x="826273" y="6286947"/>
            <a:ext cx="1052752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85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2ACB1C-7A91-66E8-7611-AF8986F40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algn="ctr"/>
            <a:r>
              <a:rPr lang="pl-PL" dirty="0"/>
              <a:t>Harmonogramowanie zadań algorytmem EDF w Pytonie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D6D83D2-8BE6-A444-A581-E0C6C6E921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Hubert Łania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D8E1142-EBC8-04A3-4F62-574805486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Harmonogramowanie zadań z ograniczeniami czasowymi: Algorytm EDF</a:t>
            </a:r>
            <a:r>
              <a:rPr kumimoji="0" lang="pl-PL" altLang="pl-P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l-PL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53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64"/>
    </mc:Choice>
    <mc:Fallback xmlns="">
      <p:transition spd="slow" advTm="876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316475-60B5-5CA7-E5FB-9C7C6B6DE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Harmonogram zadań: walidacja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A3BC36-4689-ECE5-51DD-2976E60F2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400" y="1926991"/>
            <a:ext cx="4724400" cy="4249972"/>
          </a:xfrm>
        </p:spPr>
        <p:txBody>
          <a:bodyPr/>
          <a:lstStyle/>
          <a:p>
            <a:r>
              <a:rPr lang="pl-PL" dirty="0"/>
              <a:t>Plik z którego pobieramy dane musi istnieć.</a:t>
            </a:r>
          </a:p>
          <a:p>
            <a:r>
              <a:rPr lang="pl-PL" dirty="0"/>
              <a:t>Nazwa pliku zapisowego musi być podana wraz z dopiskiem „.</a:t>
            </a:r>
            <a:r>
              <a:rPr lang="pl-PL" dirty="0" err="1"/>
              <a:t>csv</a:t>
            </a:r>
            <a:r>
              <a:rPr lang="pl-PL" dirty="0"/>
              <a:t>”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A43B31E-BD1C-1B8D-5730-F24C0C3D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9DD32E7-17E5-800E-653D-7466DF52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10</a:t>
            </a:fld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DCAC31E-DF12-9491-E1BB-4BB38BB3C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69" y="2026720"/>
            <a:ext cx="5582429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9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65"/>
    </mc:Choice>
    <mc:Fallback xmlns="">
      <p:transition spd="slow" advTm="3006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A90AAF-66CF-E582-7B86-2A0DC26D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F1E8D99-1EA5-637B-4DC4-A62C61F9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621"/>
            <a:ext cx="10515600" cy="4249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Program wykonany na potrzeby wykorzystania algorytmu EDF poprawnie realizuje jego założenia, w tym segregacje zadań według najbliższych terminów. Jednak specyfikacja implementacji CSV powoduje ograniczenia w elastyczności algorytmu. Algorytm EDF ma potencjał do dynamicznego dostosowanie się poprzez dodawanie nowych zadań i sortowania ich w czasie rzeczywistym. Co nie zostało w pełni zaimplementowane w omawianym przypadku.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466DF5E-53EB-2C91-54ED-60BFEBFE4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819041F-7D02-58FD-5BF8-C6E68F24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75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427"/>
    </mc:Choice>
    <mc:Fallback xmlns="">
      <p:transition spd="slow" advTm="5642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0D93EB-DC77-DC2A-E2C0-D5422BDD8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36E0932-7747-8C43-BA99-AE75C5972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Program do harmonogramowania zadań z pomocą algorytmu EDF</a:t>
            </a:r>
          </a:p>
          <a:p>
            <a:r>
              <a:rPr lang="pl-PL" dirty="0"/>
              <a:t>Główne cele</a:t>
            </a:r>
          </a:p>
          <a:p>
            <a:pPr lvl="1"/>
            <a:r>
              <a:rPr lang="pl-PL" dirty="0"/>
              <a:t>Umożliwienie użytkowi dodania zadań do programu, przy czym każde zadanie zawiera: nazwę, </a:t>
            </a:r>
            <a:r>
              <a:rPr lang="pl-PL" dirty="0" err="1"/>
              <a:t>dedline</a:t>
            </a:r>
            <a:r>
              <a:rPr lang="pl-PL" dirty="0"/>
              <a:t>, czas wykonania.</a:t>
            </a:r>
          </a:p>
          <a:p>
            <a:pPr lvl="1"/>
            <a:r>
              <a:rPr lang="pl-PL" dirty="0"/>
              <a:t>Zastosowanie algorytmu EDF w celu uporządkowania zadań. </a:t>
            </a:r>
          </a:p>
          <a:p>
            <a:pPr lvl="1"/>
            <a:r>
              <a:rPr lang="pl-PL" dirty="0"/>
              <a:t>Generowanie pliku </a:t>
            </a:r>
            <a:r>
              <a:rPr lang="pl-PL" dirty="0" err="1"/>
              <a:t>csv</a:t>
            </a:r>
            <a:r>
              <a:rPr lang="pl-PL" dirty="0"/>
              <a:t> w którym zawarte są końcowe wyniki działania algorytmu </a:t>
            </a:r>
            <a:r>
              <a:rPr lang="pl-PL" dirty="0" err="1"/>
              <a:t>edf</a:t>
            </a:r>
            <a:r>
              <a:rPr lang="pl-PL" dirty="0"/>
              <a:t>.</a:t>
            </a:r>
          </a:p>
          <a:p>
            <a:pPr marL="457200" lvl="1" indent="0">
              <a:buNone/>
            </a:pP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CF18734-46ED-B944-4579-C67F0489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EF28986-DD50-45C3-869A-11D36610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182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51"/>
    </mc:Choice>
    <mc:Fallback xmlns="">
      <p:transition spd="slow" advTm="2495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6D3229-5B1F-BC8A-54D3-E0F834343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Funkcjonalności programu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C14363-D8C7-F18C-F3F3-A84FE59B0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Proste menu konsolowe</a:t>
            </a:r>
          </a:p>
          <a:p>
            <a:r>
              <a:rPr lang="pl-PL" dirty="0"/>
              <a:t>Możliwość tworzenia przez użytkownika zadań.</a:t>
            </a:r>
          </a:p>
          <a:p>
            <a:r>
              <a:rPr lang="pl-PL" dirty="0"/>
              <a:t>Zapis zadań napisanych przez użytkownika do pliku </a:t>
            </a:r>
            <a:r>
              <a:rPr lang="pl-PL" dirty="0" err="1"/>
              <a:t>csv</a:t>
            </a:r>
            <a:r>
              <a:rPr lang="pl-PL" dirty="0"/>
              <a:t>.</a:t>
            </a:r>
          </a:p>
          <a:p>
            <a:r>
              <a:rPr lang="pl-PL" dirty="0"/>
              <a:t>Możliwość dodania zadań do istniejącego pliku zadaniowego.</a:t>
            </a:r>
          </a:p>
          <a:p>
            <a:r>
              <a:rPr lang="pl-PL" dirty="0"/>
              <a:t>Wczytywanie pliku zadaniowego.</a:t>
            </a:r>
          </a:p>
          <a:p>
            <a:r>
              <a:rPr lang="pl-PL" dirty="0"/>
              <a:t>Przetworzenie danych zadań przez algorytm EDF.</a:t>
            </a:r>
          </a:p>
          <a:p>
            <a:r>
              <a:rPr lang="pl-PL" dirty="0"/>
              <a:t>Zapis wyników z algorytmu EDF do pliku </a:t>
            </a:r>
            <a:r>
              <a:rPr lang="pl-PL" dirty="0" err="1"/>
              <a:t>csv</a:t>
            </a:r>
            <a:r>
              <a:rPr lang="pl-PL" dirty="0"/>
              <a:t>.</a:t>
            </a:r>
          </a:p>
          <a:p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54AD4CE-CC3F-5AC6-EC61-ADF131196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71100E4F-299B-0989-6651-1AC0250F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317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38"/>
    </mc:Choice>
    <mc:Fallback xmlns="">
      <p:transition spd="slow" advTm="1793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E8CB20-5A02-4757-19E9-C343E2F5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473"/>
            <a:ext cx="10515600" cy="623769"/>
          </a:xfrm>
        </p:spPr>
        <p:txBody>
          <a:bodyPr>
            <a:normAutofit/>
          </a:bodyPr>
          <a:lstStyle/>
          <a:p>
            <a:r>
              <a:rPr lang="pl-PL" dirty="0"/>
              <a:t>Czym jest algorytm EDF?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F5D3E03-B4E3-6441-D657-6B6D6FD48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10" y="1865621"/>
            <a:ext cx="8118987" cy="42499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b="1" dirty="0"/>
              <a:t>Algorytm EDF (</a:t>
            </a:r>
            <a:r>
              <a:rPr lang="pl-PL" b="1" dirty="0" err="1"/>
              <a:t>Earliest</a:t>
            </a:r>
            <a:r>
              <a:rPr lang="pl-PL" b="1" dirty="0"/>
              <a:t> Deadline First)</a:t>
            </a:r>
            <a:r>
              <a:rPr lang="pl-PL" dirty="0"/>
              <a:t> to strategia harmonogramowania zadań w systemach czasu rzeczywistego, która </a:t>
            </a:r>
            <a:r>
              <a:rPr lang="pl-PL" b="1" dirty="0" err="1"/>
              <a:t>priorytetyzuje</a:t>
            </a:r>
            <a:r>
              <a:rPr lang="pl-PL" b="1" dirty="0"/>
              <a:t> zadania z najbliższym terminem wykonania (deadline)</a:t>
            </a:r>
            <a:r>
              <a:rPr lang="pl-PL" dirty="0"/>
              <a:t>. </a:t>
            </a:r>
          </a:p>
          <a:p>
            <a:pPr marL="0" indent="0">
              <a:buNone/>
            </a:pPr>
            <a:r>
              <a:rPr lang="pl-PL" dirty="0"/>
              <a:t>Oznacza to, że zadania, które muszą zostać wykonane najszybciej, są wykonywane jako pierwsze.</a:t>
            </a:r>
          </a:p>
          <a:p>
            <a:pPr marL="0" indent="0">
              <a:buNone/>
            </a:pPr>
            <a:r>
              <a:rPr lang="pl-PL" dirty="0"/>
              <a:t> Jego największą zaletą jest </a:t>
            </a:r>
            <a:r>
              <a:rPr lang="pl-PL" b="1" dirty="0"/>
              <a:t>prostota implementacji</a:t>
            </a:r>
            <a:r>
              <a:rPr lang="pl-PL" dirty="0"/>
              <a:t> i gwarancja optymalnego działania. </a:t>
            </a:r>
          </a:p>
          <a:p>
            <a:pPr marL="0" indent="0">
              <a:buNone/>
            </a:pPr>
            <a:r>
              <a:rPr lang="pl-PL" dirty="0"/>
              <a:t> 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7BDA556-C78F-8CCB-F508-89127937E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7810E44-F1BB-A286-9C14-A97D8EF7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463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05"/>
    </mc:Choice>
    <mc:Fallback xmlns="">
      <p:transition spd="slow" advTm="3510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A28EF8-D022-8ECC-8C12-73FE06E9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Biblioteki pyton użyte w tworzeniu programu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9B7A6DB-C1FE-BABC-2736-8CE0051F5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csv</a:t>
            </a:r>
            <a:r>
              <a:rPr lang="pl-PL" dirty="0"/>
              <a:t> – Biblioteka standardowa </a:t>
            </a:r>
            <a:r>
              <a:rPr lang="pl-PL" dirty="0" err="1"/>
              <a:t>Pythona</a:t>
            </a:r>
            <a:r>
              <a:rPr lang="pl-PL" dirty="0"/>
              <a:t>, która udostępnia funkcje do czytania i zapisywania danych w formacie CSV</a:t>
            </a:r>
          </a:p>
          <a:p>
            <a:r>
              <a:rPr lang="pl-PL" dirty="0" err="1"/>
              <a:t>heapq</a:t>
            </a:r>
            <a:r>
              <a:rPr lang="pl-PL" dirty="0"/>
              <a:t> –Moduł </a:t>
            </a:r>
            <a:r>
              <a:rPr lang="pl-PL" dirty="0" err="1"/>
              <a:t>Pythona</a:t>
            </a:r>
            <a:r>
              <a:rPr lang="pl-PL" dirty="0"/>
              <a:t> który implementuje algorytmy dla binarnych kopców.</a:t>
            </a:r>
          </a:p>
          <a:p>
            <a:r>
              <a:rPr lang="pl-PL" dirty="0" err="1"/>
              <a:t>datetime</a:t>
            </a:r>
            <a:r>
              <a:rPr lang="pl-PL" dirty="0"/>
              <a:t> -Moduł </a:t>
            </a:r>
            <a:r>
              <a:rPr lang="pl-PL" dirty="0" err="1"/>
              <a:t>Pythona</a:t>
            </a:r>
            <a:r>
              <a:rPr lang="pl-PL" dirty="0"/>
              <a:t>, który dostarcza klasy i funkcje do pracy z datami i czasem.</a:t>
            </a:r>
          </a:p>
          <a:p>
            <a:r>
              <a:rPr lang="pl-PL" dirty="0"/>
              <a:t>os - Moduł </a:t>
            </a:r>
            <a:r>
              <a:rPr lang="pl-PL" dirty="0" err="1"/>
              <a:t>Pythona</a:t>
            </a:r>
            <a:r>
              <a:rPr lang="pl-PL" dirty="0"/>
              <a:t>, który udostępnia funkcje do </a:t>
            </a:r>
          </a:p>
          <a:p>
            <a:pPr marL="0" indent="0">
              <a:buNone/>
            </a:pPr>
            <a:r>
              <a:rPr lang="pl-PL" dirty="0"/>
              <a:t>interakcji z systemem operacyjnym.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8797C11-4FAC-470D-D7A5-A0DA7442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FC7D02E-4DF4-FCAF-FE96-3874BCF4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524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850"/>
    </mc:Choice>
    <mc:Fallback xmlns="">
      <p:transition spd="slow" advTm="2585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FDCC1D-9148-77FF-3E25-26141AEE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7439" y="1213528"/>
            <a:ext cx="5773994" cy="623769"/>
          </a:xfrm>
        </p:spPr>
        <p:txBody>
          <a:bodyPr>
            <a:normAutofit/>
          </a:bodyPr>
          <a:lstStyle/>
          <a:p>
            <a:r>
              <a:rPr lang="pl-PL" dirty="0"/>
              <a:t>Implementacja algorytmu EDF </a:t>
            </a:r>
          </a:p>
        </p:txBody>
      </p:sp>
      <p:sp>
        <p:nvSpPr>
          <p:cNvPr id="3" name="Symbol zastępczy zawartości 2" descr="diagram przypadków użycia">
            <a:extLst>
              <a:ext uri="{FF2B5EF4-FFF2-40B4-BE49-F238E27FC236}">
                <a16:creationId xmlns:a16="http://schemas.microsoft.com/office/drawing/2014/main" id="{CB6B843C-9BAA-11AA-1002-445911F71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196" y="1837297"/>
            <a:ext cx="5522407" cy="4249972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Przedstawiony </a:t>
            </a:r>
            <a:r>
              <a:rPr lang="pl-PL" b="1" dirty="0"/>
              <a:t>diagram przypadków użycia </a:t>
            </a:r>
            <a:r>
              <a:rPr lang="pl-PL" dirty="0"/>
              <a:t>ilustruje działanie programu, w którym zaimplementowano algorytm EDF. 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E6A1395-CDE0-28B3-EA2D-4B6E3111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7DEEB23-26E2-D0A8-E5FE-715B1E218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6</a:t>
            </a:fld>
            <a:endParaRPr lang="pl-PL"/>
          </a:p>
        </p:txBody>
      </p:sp>
      <p:pic>
        <p:nvPicPr>
          <p:cNvPr id="10" name="Obraz 9" descr="Diagram przypadków użycia">
            <a:extLst>
              <a:ext uri="{FF2B5EF4-FFF2-40B4-BE49-F238E27FC236}">
                <a16:creationId xmlns:a16="http://schemas.microsoft.com/office/drawing/2014/main" id="{738EA1EF-BC95-44EE-F723-6B4791279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4" y="1067594"/>
            <a:ext cx="45815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8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863"/>
    </mc:Choice>
    <mc:Fallback xmlns="">
      <p:transition spd="slow" advTm="65863"/>
    </mc:Fallback>
  </mc:AlternateContent>
  <p:extLst>
    <p:ext uri="{3A86A75C-4F4B-4683-9AE1-C65F6400EC91}">
      <p14:laserTraceLst xmlns:p14="http://schemas.microsoft.com/office/powerpoint/2010/main">
        <p14:tracePtLst>
          <p14:tracePt t="2290" x="3562350" y="158750"/>
          <p14:tracePt t="2291" x="3546475" y="190500"/>
          <p14:tracePt t="2293" x="3514725" y="269875"/>
          <p14:tracePt t="2294" x="3514725" y="317500"/>
          <p14:tracePt t="2295" x="3498850" y="347663"/>
          <p14:tracePt t="2296" x="3498850" y="395288"/>
          <p14:tracePt t="2297" x="3482975" y="411163"/>
          <p14:tracePt t="2298" x="3467100" y="442913"/>
          <p14:tracePt t="2299" x="3467100" y="490538"/>
          <p14:tracePt t="2300" x="3467100" y="506413"/>
          <p14:tracePt t="2301" x="3435350" y="554038"/>
          <p14:tracePt t="2307" x="3387725" y="792163"/>
          <p14:tracePt t="2313" x="3355975" y="982663"/>
          <p14:tracePt t="2314" x="3341688" y="1060450"/>
          <p14:tracePt t="2316" x="3341688" y="1076325"/>
          <p14:tracePt t="2317" x="3325813" y="1123950"/>
          <p14:tracePt t="2318" x="3325813" y="1155700"/>
          <p14:tracePt t="2319" x="3309938" y="1219200"/>
          <p14:tracePt t="2321" x="3309938" y="1235075"/>
          <p14:tracePt t="2322" x="3309938" y="1282700"/>
          <p14:tracePt t="2323" x="3278188" y="1362075"/>
          <p14:tracePt t="2329" x="3262313" y="1520825"/>
          <p14:tracePt t="2330" x="3262313" y="1536700"/>
          <p14:tracePt t="2331" x="3246438" y="1616075"/>
          <p14:tracePt t="2333" x="3246438" y="1663700"/>
          <p14:tracePt t="2334" x="3246438" y="1679575"/>
          <p14:tracePt t="2335" x="3246438" y="1741488"/>
          <p14:tracePt t="2337" x="3230563" y="1773238"/>
          <p14:tracePt t="2338" x="3230563" y="1836738"/>
          <p14:tracePt t="2339" x="3230563" y="1868488"/>
          <p14:tracePt t="2341" x="3230563" y="1900238"/>
          <p14:tracePt t="2342" x="3230563" y="1931988"/>
          <p14:tracePt t="2343" x="3230563" y="1979613"/>
          <p14:tracePt t="2344" x="3230563" y="2011363"/>
          <p14:tracePt t="2345" x="3230563" y="2027238"/>
          <p14:tracePt t="2346" x="3230563" y="2090738"/>
          <p14:tracePt t="2348" x="3230563" y="2138363"/>
          <p14:tracePt t="2349" x="3230563" y="2170113"/>
          <p14:tracePt t="2350" x="3230563" y="2185988"/>
          <p14:tracePt t="2351" x="3230563" y="2233613"/>
          <p14:tracePt t="2357" x="3198813" y="2422525"/>
          <p14:tracePt t="2358" x="3198813" y="2486025"/>
          <p14:tracePt t="2360" x="3198813" y="2501900"/>
          <p14:tracePt t="2361" x="3198813" y="2533650"/>
          <p14:tracePt t="2362" x="3198813" y="2565400"/>
          <p14:tracePt t="2363" x="3198813" y="2581275"/>
          <p14:tracePt t="2364" x="3182938" y="2628900"/>
          <p14:tracePt t="2365" x="3182938" y="2660650"/>
          <p14:tracePt t="2366" x="3182938" y="2692400"/>
          <p14:tracePt t="2368" x="3182938" y="2708275"/>
          <p14:tracePt t="2369" x="3167063" y="2740025"/>
          <p14:tracePt t="2371" x="3167063" y="2803525"/>
          <p14:tracePt t="2372" x="3151188" y="2819400"/>
          <p14:tracePt t="2756" x="3151188" y="2803525"/>
          <p14:tracePt t="2763" x="3167063" y="2771775"/>
          <p14:tracePt t="2776" x="3167063" y="2755900"/>
          <p14:tracePt t="2793" x="3167063" y="2740025"/>
          <p14:tracePt t="2809" x="3167063" y="2724150"/>
          <p14:tracePt t="2827" x="3198813" y="2660650"/>
          <p14:tracePt t="2843" x="3230563" y="2581275"/>
          <p14:tracePt t="2861" x="3230563" y="2533650"/>
          <p14:tracePt t="2877" x="3230563" y="2517775"/>
          <p14:tracePt t="2896" x="3230563" y="2501900"/>
          <p14:tracePt t="2924" x="3230563" y="2486025"/>
          <p14:tracePt t="2930" x="3230563" y="2454275"/>
          <p14:tracePt t="2943" x="3278188" y="2406650"/>
          <p14:tracePt t="2959" x="3278188" y="2344738"/>
          <p14:tracePt t="2977" x="3278188" y="2265363"/>
          <p14:tracePt t="2994" x="3278188" y="2185988"/>
          <p14:tracePt t="3010" x="3278188" y="2122488"/>
          <p14:tracePt t="3012" x="3278188" y="2106613"/>
          <p14:tracePt t="3027" x="3278188" y="2027238"/>
          <p14:tracePt t="3030" x="3278188" y="2011363"/>
          <p14:tracePt t="3045" x="3278188" y="1884363"/>
          <p14:tracePt t="3061" x="3278188" y="1773238"/>
          <p14:tracePt t="3064" x="3278188" y="1741488"/>
          <p14:tracePt t="3065" x="3278188" y="1725613"/>
          <p14:tracePt t="3076" x="3278188" y="1663700"/>
          <p14:tracePt t="3077" x="3278188" y="1631950"/>
          <p14:tracePt t="3094" x="3278188" y="1536700"/>
          <p14:tracePt t="3112" x="3262313" y="1425575"/>
          <p14:tracePt t="3128" x="3262313" y="1346200"/>
          <p14:tracePt t="3144" x="3262313" y="1314450"/>
          <p14:tracePt t="3160" x="3246438" y="1266825"/>
          <p14:tracePt t="3177" x="3246438" y="1235075"/>
          <p14:tracePt t="3194" x="3246438" y="1219200"/>
          <p14:tracePt t="3210" x="3246438" y="1187450"/>
          <p14:tracePt t="4014" x="3246438" y="1203325"/>
          <p14:tracePt t="4023" x="3230563" y="1203325"/>
          <p14:tracePt t="4041" x="3198813" y="1219200"/>
          <p14:tracePt t="4050" x="3198813" y="1235075"/>
          <p14:tracePt t="4062" x="3182938" y="1266825"/>
          <p14:tracePt t="4064" x="3167063" y="1266825"/>
          <p14:tracePt t="4079" x="3151188" y="1282700"/>
          <p14:tracePt t="4095" x="3103563" y="1298575"/>
          <p14:tracePt t="4098" x="3087688" y="1298575"/>
          <p14:tracePt t="4112" x="3071813" y="1314450"/>
          <p14:tracePt t="4129" x="3024188" y="1346200"/>
          <p14:tracePt t="4132" x="3024188" y="1362075"/>
          <p14:tracePt t="4133" x="3008313" y="1362075"/>
          <p14:tracePt t="4145" x="2960688" y="1377950"/>
          <p14:tracePt t="4165" x="2849563" y="1457325"/>
          <p14:tracePt t="4166" x="2833688" y="1457325"/>
          <p14:tracePt t="4178" x="2770188" y="1473200"/>
          <p14:tracePt t="4181" x="2754313" y="1504950"/>
          <p14:tracePt t="4195" x="2708275" y="1520825"/>
          <p14:tracePt t="4212" x="2676525" y="1536700"/>
          <p14:tracePt t="4257" x="2644775" y="1536700"/>
          <p14:tracePt t="4265" x="2644775" y="1552575"/>
          <p14:tracePt t="4296" x="2628900" y="1552575"/>
          <p14:tracePt t="4311" x="2597150" y="1584325"/>
          <p14:tracePt t="4329" x="2549525" y="1600200"/>
          <p14:tracePt t="4346" x="2533650" y="1600200"/>
          <p14:tracePt t="4362" x="2517775" y="1616075"/>
          <p14:tracePt t="4378" x="2486025" y="1616075"/>
          <p14:tracePt t="4395" x="2470150" y="1631950"/>
          <p14:tracePt t="4429" x="2454275" y="1631950"/>
          <p14:tracePt t="4446" x="2406650" y="1631950"/>
          <p14:tracePt t="4462" x="2374900" y="1679575"/>
          <p14:tracePt t="4479" x="2359025" y="1695450"/>
          <p14:tracePt t="4496" x="2327275" y="1711325"/>
          <p14:tracePt t="4512" x="2311400" y="1741488"/>
          <p14:tracePt t="4528" x="2295525" y="1757363"/>
          <p14:tracePt t="4544" x="2279650" y="1773238"/>
          <p14:tracePt t="4561" x="2247900" y="1820863"/>
          <p14:tracePt t="4578" x="2247900" y="1836738"/>
          <p14:tracePt t="4580" x="2247900" y="1852613"/>
          <p14:tracePt t="4581" x="2232025" y="1852613"/>
          <p14:tracePt t="4595" x="2232025" y="1868488"/>
          <p14:tracePt t="4612" x="2232025" y="1931988"/>
          <p14:tracePt t="4629" x="2216150" y="1995488"/>
          <p14:tracePt t="4631" x="2216150" y="2011363"/>
          <p14:tracePt t="4645" x="2216150" y="2090738"/>
          <p14:tracePt t="4661" x="2247900" y="2185988"/>
          <p14:tracePt t="4678" x="2263775" y="2249488"/>
          <p14:tracePt t="4696" x="2295525" y="2297113"/>
          <p14:tracePt t="4712" x="2327275" y="2312988"/>
          <p14:tracePt t="4730" x="2343150" y="2328863"/>
          <p14:tracePt t="4746" x="2343150" y="2344738"/>
          <p14:tracePt t="4762" x="2374900" y="2406650"/>
          <p14:tracePt t="4778" x="2422525" y="2454275"/>
          <p14:tracePt t="4795" x="2486025" y="2486025"/>
          <p14:tracePt t="4811" x="2517775" y="2501900"/>
          <p14:tracePt t="4828" x="2533650" y="2533650"/>
          <p14:tracePt t="4846" x="2565400" y="2565400"/>
          <p14:tracePt t="4879" x="2581275" y="2565400"/>
          <p14:tracePt t="4885" x="2581275" y="2581275"/>
          <p14:tracePt t="4896" x="2597150" y="2581275"/>
          <p14:tracePt t="4913" x="2613025" y="2613025"/>
          <p14:tracePt t="4929" x="2660650" y="2613025"/>
          <p14:tracePt t="4945" x="2692400" y="2628900"/>
          <p14:tracePt t="4961" x="2724150" y="2628900"/>
          <p14:tracePt t="4979" x="2740025" y="2628900"/>
          <p14:tracePt t="4996" x="2754313" y="2644775"/>
          <p14:tracePt t="5013" x="2801938" y="2644775"/>
          <p14:tracePt t="5029" x="2833688" y="2644775"/>
          <p14:tracePt t="5031" x="2849563" y="2644775"/>
          <p14:tracePt t="5046" x="2897188" y="2644775"/>
          <p14:tracePt t="5062" x="2928938" y="2660650"/>
          <p14:tracePt t="5079" x="2976563" y="2660650"/>
          <p14:tracePt t="5096" x="3008313" y="2660650"/>
          <p14:tracePt t="5113" x="3040063" y="2660650"/>
          <p14:tracePt t="5131" x="3055938" y="2660650"/>
          <p14:tracePt t="5146" x="3055938" y="2692400"/>
          <p14:tracePt t="5163" x="3071813" y="2692400"/>
          <p14:tracePt t="5180" x="3119438" y="2692400"/>
          <p14:tracePt t="5213" x="3135313" y="2692400"/>
          <p14:tracePt t="5254" x="3151188" y="2692400"/>
          <p14:tracePt t="5320" x="3167063" y="2692400"/>
          <p14:tracePt t="6114" x="3198813" y="2692400"/>
          <p14:tracePt t="6127" x="3198813" y="2676525"/>
          <p14:tracePt t="6145" x="3214688" y="2676525"/>
          <p14:tracePt t="6155" x="3214688" y="2660650"/>
          <p14:tracePt t="6174" x="3230563" y="2660650"/>
          <p14:tracePt t="6183" x="3230563" y="2644775"/>
          <p14:tracePt t="6204" x="3246438" y="2644775"/>
          <p14:tracePt t="6382" x="3278188" y="2644775"/>
          <p14:tracePt t="6385" x="3278188" y="2613025"/>
          <p14:tracePt t="7330" x="3278188" y="2597150"/>
          <p14:tracePt t="7375" x="3278188" y="2581275"/>
          <p14:tracePt t="7512" x="3262313" y="2581275"/>
          <p14:tracePt t="7539" x="3246438" y="2581275"/>
          <p14:tracePt t="7573" x="3230563" y="2581275"/>
          <p14:tracePt t="7623" x="3198813" y="2581275"/>
          <p14:tracePt t="7631" x="3198813" y="2565400"/>
          <p14:tracePt t="7649" x="3167063" y="2565400"/>
          <p14:tracePt t="7665" x="3119438" y="2565400"/>
          <p14:tracePt t="7682" x="3087688" y="2565400"/>
          <p14:tracePt t="7699" x="3040063" y="2565400"/>
          <p14:tracePt t="7715" x="3008313" y="2533650"/>
          <p14:tracePt t="7734" x="2960688" y="2533650"/>
          <p14:tracePt t="7748" x="2928938" y="2533650"/>
          <p14:tracePt t="7750" x="2913063" y="2533650"/>
          <p14:tracePt t="7765" x="2865438" y="2533650"/>
          <p14:tracePt t="7767" x="2849563" y="2533650"/>
          <p14:tracePt t="7782" x="2833688" y="2533650"/>
          <p14:tracePt t="7799" x="2801938" y="2533650"/>
          <p14:tracePt t="7815" x="2770188" y="2533650"/>
          <p14:tracePt t="7833" x="2724150" y="2517775"/>
          <p14:tracePt t="7849" x="2692400" y="2517775"/>
          <p14:tracePt t="7865" x="2628900" y="2517775"/>
          <p14:tracePt t="7881" x="2597150" y="2517775"/>
          <p14:tracePt t="7899" x="2549525" y="2517775"/>
          <p14:tracePt t="7916" x="2470150" y="2517775"/>
          <p14:tracePt t="7932" x="2406650" y="2517775"/>
          <p14:tracePt t="7948" x="2359025" y="2517775"/>
          <p14:tracePt t="7966" x="2295525" y="2517775"/>
          <p14:tracePt t="7983" x="2247900" y="2501900"/>
          <p14:tracePt t="8000" x="2200275" y="2486025"/>
          <p14:tracePt t="8015" x="2136775" y="2454275"/>
          <p14:tracePt t="8032" x="2074863" y="2438400"/>
          <p14:tracePt t="8049" x="2043113" y="2438400"/>
          <p14:tracePt t="8066" x="1979613" y="2422525"/>
          <p14:tracePt t="8083" x="1916113" y="2406650"/>
          <p14:tracePt t="8085" x="1900238" y="2406650"/>
          <p14:tracePt t="8100" x="1836738" y="2376488"/>
          <p14:tracePt t="8102" x="1820863" y="2376488"/>
          <p14:tracePt t="8104" x="1773238" y="2376488"/>
          <p14:tracePt t="8106" x="1773238" y="2360613"/>
          <p14:tracePt t="8116" x="1741488" y="2360613"/>
          <p14:tracePt t="8117" x="1741488" y="2344738"/>
          <p14:tracePt t="8133" x="1662113" y="2328863"/>
          <p14:tracePt t="8167" x="1566863" y="2297113"/>
          <p14:tracePt t="8182" x="1520825" y="2281238"/>
          <p14:tracePt t="8199" x="1504950" y="2265363"/>
          <p14:tracePt t="8215" x="1489075" y="2265363"/>
          <p14:tracePt t="9422" x="1457325" y="2265363"/>
          <p14:tracePt t="9428" x="1457325" y="2297113"/>
          <p14:tracePt t="9434" x="1441450" y="2297113"/>
          <p14:tracePt t="9436" x="1441450" y="2312988"/>
          <p14:tracePt t="9450" x="1425575" y="2312988"/>
          <p14:tracePt t="9466" x="1409700" y="2328863"/>
          <p14:tracePt t="9483" x="1409700" y="2344738"/>
          <p14:tracePt t="9500" x="1377950" y="2344738"/>
          <p14:tracePt t="9517" x="1362075" y="2344738"/>
          <p14:tracePt t="9533" x="1346200" y="2344738"/>
          <p14:tracePt t="9535" x="1346200" y="2376488"/>
          <p14:tracePt t="9554" x="1330325" y="2376488"/>
          <p14:tracePt t="9566" x="1330325" y="2392363"/>
          <p14:tracePt t="9583" x="1298575" y="2406650"/>
          <p14:tracePt t="9600" x="1282700" y="2422525"/>
          <p14:tracePt t="9633" x="1282700" y="2454275"/>
          <p14:tracePt t="9650" x="1266825" y="2454275"/>
          <p14:tracePt t="9667" x="1266825" y="2470150"/>
          <p14:tracePt t="9685" x="1250950" y="2486025"/>
          <p14:tracePt t="9700" x="1250950" y="2501900"/>
          <p14:tracePt t="9718" x="1219200" y="2549525"/>
          <p14:tracePt t="9734" x="1203325" y="2549525"/>
          <p14:tracePt t="9750" x="1203325" y="2565400"/>
          <p14:tracePt t="9767" x="1203325" y="2581275"/>
          <p14:tracePt t="9833" x="1203325" y="2613025"/>
          <p14:tracePt t="10298" x="1187450" y="2613025"/>
          <p14:tracePt t="10307" x="1187450" y="2597150"/>
          <p14:tracePt t="10556" x="1171575" y="2597150"/>
          <p14:tracePt t="10566" x="1139825" y="2597150"/>
          <p14:tracePt t="10572" x="1139825" y="2613025"/>
          <p14:tracePt t="10584" x="1139825" y="2628900"/>
          <p14:tracePt t="10601" x="1139825" y="2644775"/>
          <p14:tracePt t="10617" x="1123950" y="2644775"/>
          <p14:tracePt t="10619" x="1123950" y="2660650"/>
          <p14:tracePt t="10634" x="1108075" y="2692400"/>
          <p14:tracePt t="10651" x="1108075" y="2708275"/>
          <p14:tracePt t="10653" x="1108075" y="2724150"/>
          <p14:tracePt t="10668" x="1092200" y="2724150"/>
          <p14:tracePt t="10670" x="1092200" y="2740025"/>
          <p14:tracePt t="10685" x="1060450" y="2740025"/>
          <p14:tracePt t="10701" x="1060450" y="2787650"/>
          <p14:tracePt t="10722" x="1060450" y="2803525"/>
          <p14:tracePt t="10734" x="1044575" y="2803525"/>
          <p14:tracePt t="10752" x="1044575" y="2851150"/>
          <p14:tracePt t="10768" x="1028700" y="2851150"/>
          <p14:tracePt t="10770" x="1028700" y="2867025"/>
          <p14:tracePt t="10794" x="1028700" y="2882900"/>
          <p14:tracePt t="10808" x="1028700" y="2898775"/>
          <p14:tracePt t="10835" x="1028700" y="2930525"/>
          <p14:tracePt t="10852" x="1028700" y="2946400"/>
          <p14:tracePt t="10891" x="1028700" y="2962275"/>
          <p14:tracePt t="11039" x="1028700" y="2978150"/>
          <p14:tracePt t="11704" x="1012825" y="2978150"/>
          <p14:tracePt t="11757" x="981075" y="2978150"/>
          <p14:tracePt t="11840" x="965200" y="2978150"/>
          <p14:tracePt t="12462" x="981075" y="2978150"/>
          <p14:tracePt t="12478" x="996950" y="2978150"/>
          <p14:tracePt t="12493" x="1012825" y="2978150"/>
          <p14:tracePt t="12498" x="1012825" y="3009900"/>
          <p14:tracePt t="12502" x="1028700" y="3009900"/>
          <p14:tracePt t="12519" x="1060450" y="3009900"/>
          <p14:tracePt t="12536" x="1076325" y="3025775"/>
          <p14:tracePt t="12538" x="1092200" y="3025775"/>
          <p14:tracePt t="12553" x="1155700" y="3041650"/>
          <p14:tracePt t="12570" x="1219200" y="3057525"/>
          <p14:tracePt t="12586" x="1250950" y="3087688"/>
          <p14:tracePt t="12588" x="1266825" y="3087688"/>
          <p14:tracePt t="12603" x="1314450" y="3103563"/>
          <p14:tracePt t="12625" x="1330325" y="3119438"/>
          <p14:tracePt t="12636" x="1346200" y="3119438"/>
          <p14:tracePt t="12654" x="1393825" y="3119438"/>
          <p14:tracePt t="12671" x="1457325" y="3135313"/>
          <p14:tracePt t="12686" x="1489075" y="3135313"/>
          <p14:tracePt t="12703" x="1550988" y="3167063"/>
          <p14:tracePt t="12721" x="1582738" y="3167063"/>
          <p14:tracePt t="12723" x="1614488" y="3167063"/>
          <p14:tracePt t="12737" x="1646238" y="3167063"/>
          <p14:tracePt t="12740" x="1662113" y="3167063"/>
          <p14:tracePt t="12742" x="1693863" y="3167063"/>
          <p14:tracePt t="12754" x="1725613" y="3167063"/>
          <p14:tracePt t="12756" x="1741488" y="3167063"/>
          <p14:tracePt t="12770" x="1804988" y="3167063"/>
          <p14:tracePt t="12787" x="1852613" y="3167063"/>
          <p14:tracePt t="12788" x="1868488" y="3167063"/>
          <p14:tracePt t="12803" x="1884363" y="3167063"/>
          <p14:tracePt t="12837" x="1900238" y="3167063"/>
          <p14:tracePt t="12873" x="1931988" y="3182938"/>
          <p14:tracePt t="12913" x="1931988" y="3198813"/>
          <p14:tracePt t="13065" x="1916113" y="3198813"/>
          <p14:tracePt t="13071" x="1916113" y="3214688"/>
          <p14:tracePt t="13088" x="1852613" y="3214688"/>
          <p14:tracePt t="13103" x="1820863" y="3214688"/>
          <p14:tracePt t="13122" x="1741488" y="3214688"/>
          <p14:tracePt t="13138" x="1646238" y="3214688"/>
          <p14:tracePt t="13141" x="1614488" y="3214688"/>
          <p14:tracePt t="13154" x="1520825" y="3214688"/>
          <p14:tracePt t="13157" x="1504950" y="3214688"/>
          <p14:tracePt t="13172" x="1441450" y="3214688"/>
          <p14:tracePt t="13173" x="1425575" y="3214688"/>
          <p14:tracePt t="13175" x="1409700" y="3214688"/>
          <p14:tracePt t="13188" x="1362075" y="3214688"/>
          <p14:tracePt t="13190" x="1346200" y="3214688"/>
          <p14:tracePt t="13204" x="1330325" y="3214688"/>
          <p14:tracePt t="13206" x="1298575" y="3214688"/>
          <p14:tracePt t="13220" x="1282700" y="3198813"/>
          <p14:tracePt t="13238" x="1250950" y="3198813"/>
          <p14:tracePt t="13255" x="1187450" y="3198813"/>
          <p14:tracePt t="13271" x="1108075" y="3198813"/>
          <p14:tracePt t="13273" x="1092200" y="3198813"/>
          <p14:tracePt t="13276" x="1060450" y="3198813"/>
          <p14:tracePt t="13287" x="1044575" y="3198813"/>
          <p14:tracePt t="13303" x="1012825" y="3198813"/>
          <p14:tracePt t="13321" x="981075" y="3198813"/>
          <p14:tracePt t="13338" x="965200" y="3198813"/>
          <p14:tracePt t="13478" x="981075" y="3198813"/>
          <p14:tracePt t="13485" x="996950" y="3198813"/>
          <p14:tracePt t="13490" x="1012825" y="3198813"/>
          <p14:tracePt t="13505" x="1092200" y="3214688"/>
          <p14:tracePt t="13524" x="1219200" y="3278188"/>
          <p14:tracePt t="13527" x="1235075" y="3278188"/>
          <p14:tracePt t="13529" x="1250950" y="3278188"/>
          <p14:tracePt t="13538" x="1314450" y="3294063"/>
          <p14:tracePt t="13540" x="1330325" y="3294063"/>
          <p14:tracePt t="13556" x="1409700" y="3325813"/>
          <p14:tracePt t="13572" x="1489075" y="3341688"/>
          <p14:tracePt t="13589" x="1566863" y="3341688"/>
          <p14:tracePt t="13606" x="1646238" y="3341688"/>
          <p14:tracePt t="13623" x="1709738" y="3341688"/>
          <p14:tracePt t="13639" x="1789113" y="3341688"/>
          <p14:tracePt t="13655" x="1884363" y="3341688"/>
          <p14:tracePt t="13672" x="1963738" y="3341688"/>
          <p14:tracePt t="13675" x="1979613" y="3341688"/>
          <p14:tracePt t="13689" x="2027238" y="3341688"/>
          <p14:tracePt t="13706" x="2090738" y="3341688"/>
          <p14:tracePt t="15283" x="2074863" y="3341688"/>
          <p14:tracePt t="15305" x="2058988" y="3341688"/>
          <p14:tracePt t="15313" x="2043113" y="3341688"/>
          <p14:tracePt t="15323" x="2011363" y="3341688"/>
          <p14:tracePt t="15340" x="1963738" y="3341688"/>
          <p14:tracePt t="15357" x="1900238" y="3357563"/>
          <p14:tracePt t="15359" x="1884363" y="3357563"/>
          <p14:tracePt t="15372" x="1804988" y="3357563"/>
          <p14:tracePt t="15390" x="1662113" y="3373438"/>
          <p14:tracePt t="15393" x="1646238" y="3405188"/>
          <p14:tracePt t="15406" x="1535113" y="3405188"/>
          <p14:tracePt t="15408" x="1520825" y="3421063"/>
          <p14:tracePt t="15423" x="1425575" y="3436938"/>
          <p14:tracePt t="15426" x="1377950" y="3436938"/>
          <p14:tracePt t="15427" x="1377950" y="3452813"/>
          <p14:tracePt t="15441" x="1282700" y="3484563"/>
          <p14:tracePt t="15443" x="1266825" y="3484563"/>
          <p14:tracePt t="15456" x="1219200" y="3500438"/>
          <p14:tracePt t="15472" x="1139825" y="3500438"/>
          <p14:tracePt t="15489" x="1092200" y="3516313"/>
          <p14:tracePt t="15506" x="1044575" y="3516313"/>
          <p14:tracePt t="15507" x="1028700" y="3516313"/>
          <p14:tracePt t="15523" x="1012825" y="3516313"/>
          <p14:tracePt t="15623" x="981075" y="3516313"/>
          <p14:tracePt t="15838" x="981075" y="3532188"/>
          <p14:tracePt t="15845" x="981075" y="3563938"/>
          <p14:tracePt t="15860" x="981075" y="3579813"/>
          <p14:tracePt t="15877" x="981075" y="3595688"/>
          <p14:tracePt t="15907" x="981075" y="3611563"/>
          <p14:tracePt t="15923" x="981075" y="3643313"/>
          <p14:tracePt t="15939" x="981075" y="3659188"/>
          <p14:tracePt t="16026" x="981075" y="3675063"/>
          <p14:tracePt t="16039" x="981075" y="3690938"/>
          <p14:tracePt t="16069" x="981075" y="3722688"/>
          <p14:tracePt t="16133" x="981075" y="3738563"/>
          <p14:tracePt t="16150" x="981075" y="3754438"/>
          <p14:tracePt t="16174" x="981075" y="3770313"/>
          <p14:tracePt t="16261" x="981075" y="3800475"/>
          <p14:tracePt t="18266" x="996950" y="3800475"/>
          <p14:tracePt t="18273" x="1012825" y="3816350"/>
          <p14:tracePt t="18280" x="1028700" y="3816350"/>
          <p14:tracePt t="18310" x="1108075" y="3848100"/>
          <p14:tracePt t="18326" x="1139825" y="3879850"/>
          <p14:tracePt t="18343" x="1155700" y="3879850"/>
          <p14:tracePt t="18359" x="1171575" y="3879850"/>
          <p14:tracePt t="18376" x="1171575" y="3895725"/>
          <p14:tracePt t="18392" x="1187450" y="3895725"/>
          <p14:tracePt t="18409" x="1235075" y="3911600"/>
          <p14:tracePt t="18426" x="1250950" y="3911600"/>
          <p14:tracePt t="18442" x="1266825" y="3911600"/>
          <p14:tracePt t="18460" x="1266825" y="3927475"/>
          <p14:tracePt t="18475" x="1298575" y="3927475"/>
          <p14:tracePt t="18497" x="1314450" y="3927475"/>
          <p14:tracePt t="18509" x="1330325" y="3927475"/>
          <p14:tracePt t="18525" x="1346200" y="3927475"/>
          <p14:tracePt t="18542" x="1377950" y="3927475"/>
          <p14:tracePt t="18559" x="1393825" y="3959225"/>
          <p14:tracePt t="18575" x="1409700" y="3959225"/>
          <p14:tracePt t="18576" x="1425575" y="3959225"/>
          <p14:tracePt t="18592" x="1457325" y="3959225"/>
          <p14:tracePt t="18609" x="1473200" y="3959225"/>
          <p14:tracePt t="18625" x="1489075" y="3959225"/>
          <p14:tracePt t="18642" x="1504950" y="3959225"/>
          <p14:tracePt t="18659" x="1550988" y="3959225"/>
          <p14:tracePt t="18675" x="1566863" y="3959225"/>
          <p14:tracePt t="18713" x="1582738" y="3959225"/>
          <p14:tracePt t="18756" x="1614488" y="3959225"/>
          <p14:tracePt t="18776" x="1630363" y="3959225"/>
          <p14:tracePt t="18814" x="1646238" y="3959225"/>
          <p14:tracePt t="18839" x="1662113" y="3959225"/>
          <p14:tracePt t="18845" x="1662113" y="3975100"/>
          <p14:tracePt t="18860" x="1693863" y="3975100"/>
          <p14:tracePt t="18876" x="1709738" y="3975100"/>
          <p14:tracePt t="18893" x="1725613" y="3975100"/>
          <p14:tracePt t="18924" x="1741488" y="3975100"/>
          <p14:tracePt t="18943" x="1773238" y="3975100"/>
          <p14:tracePt t="18957" x="1789113" y="3975100"/>
          <p14:tracePt t="18976" x="1804988" y="3975100"/>
          <p14:tracePt t="18993" x="1852613" y="3975100"/>
          <p14:tracePt t="19009" x="1868488" y="3975100"/>
          <p14:tracePt t="19041" x="1884363" y="3975100"/>
          <p14:tracePt t="19058" x="1900238" y="3975100"/>
          <p14:tracePt t="19106" x="1931988" y="3975100"/>
          <p14:tracePt t="19124" x="1931988" y="3990975"/>
          <p14:tracePt t="19131" x="1947863" y="3990975"/>
          <p14:tracePt t="19149" x="1963738" y="3990975"/>
          <p14:tracePt t="19169" x="1979613" y="3990975"/>
          <p14:tracePt t="19226" x="2011363" y="3990975"/>
          <p14:tracePt t="19243" x="2027238" y="3990975"/>
          <p14:tracePt t="19260" x="2043113" y="3990975"/>
          <p14:tracePt t="19285" x="2058988" y="3990975"/>
          <p14:tracePt t="19540" x="2043113" y="3990975"/>
          <p14:tracePt t="19548" x="2011363" y="3990975"/>
          <p14:tracePt t="19560" x="1979613" y="4006850"/>
          <p14:tracePt t="19561" x="1963738" y="4006850"/>
          <p14:tracePt t="19576" x="1900238" y="4038600"/>
          <p14:tracePt t="19593" x="1836738" y="4054475"/>
          <p14:tracePt t="19610" x="1773238" y="4054475"/>
          <p14:tracePt t="19626" x="1677988" y="4070350"/>
          <p14:tracePt t="19643" x="1614488" y="4070350"/>
          <p14:tracePt t="19660" x="1504950" y="4070350"/>
          <p14:tracePt t="19662" x="1489075" y="4070350"/>
          <p14:tracePt t="19664" x="1457325" y="4070350"/>
          <p14:tracePt t="19678" x="1362075" y="4086225"/>
          <p14:tracePt t="19680" x="1346200" y="4086225"/>
          <p14:tracePt t="19694" x="1250950" y="4086225"/>
          <p14:tracePt t="19710" x="1171575" y="4086225"/>
          <p14:tracePt t="19727" x="1139825" y="4086225"/>
          <p14:tracePt t="19744" x="1123950" y="4086225"/>
          <p14:tracePt t="19982" x="1108075" y="4086225"/>
          <p14:tracePt t="19992" x="1092200" y="4086225"/>
          <p14:tracePt t="19997" x="1060450" y="4086225"/>
          <p14:tracePt t="20010" x="1044575" y="4086225"/>
          <p14:tracePt t="20028" x="981075" y="4086225"/>
          <p14:tracePt t="20043" x="949325" y="4086225"/>
          <p14:tracePt t="20061" x="887413" y="4086225"/>
          <p14:tracePt t="20078" x="855663" y="4070350"/>
          <p14:tracePt t="20094" x="823913" y="4070350"/>
          <p14:tracePt t="20111" x="808038" y="4070350"/>
          <p14:tracePt t="20223" x="808038" y="4038600"/>
          <p14:tracePt t="20800" x="823913" y="4038600"/>
          <p14:tracePt t="20811" x="839788" y="4038600"/>
          <p14:tracePt t="20820" x="855663" y="4038600"/>
          <p14:tracePt t="20828" x="855663" y="4054475"/>
          <p14:tracePt t="20844" x="871538" y="4054475"/>
          <p14:tracePt t="23949" x="903288" y="4054475"/>
          <p14:tracePt t="23956" x="917575" y="4054475"/>
          <p14:tracePt t="23964" x="949325" y="4054475"/>
          <p14:tracePt t="23967" x="981075" y="4054475"/>
          <p14:tracePt t="23982" x="1060450" y="4054475"/>
          <p14:tracePt t="23999" x="1108075" y="4054475"/>
          <p14:tracePt t="24016" x="1171575" y="4054475"/>
          <p14:tracePt t="24031" x="1219200" y="4054475"/>
          <p14:tracePt t="24047" x="1235075" y="4054475"/>
          <p14:tracePt t="24186" x="1250950" y="4054475"/>
          <p14:tracePt t="24219" x="1266825" y="4054475"/>
          <p14:tracePt t="24232" x="1298575" y="4038600"/>
          <p14:tracePt t="24251" x="1314450" y="4038600"/>
          <p14:tracePt t="24270" x="1330325" y="4038600"/>
          <p14:tracePt t="24280" x="1330325" y="4022725"/>
          <p14:tracePt t="24320" x="1330325" y="4006850"/>
          <p14:tracePt t="24381" x="1330325" y="3990975"/>
          <p14:tracePt t="24392" x="1298575" y="3990975"/>
          <p14:tracePt t="24400" x="1282700" y="3990975"/>
          <p14:tracePt t="24402" x="1266825" y="3990975"/>
          <p14:tracePt t="24404" x="1266825" y="3959225"/>
          <p14:tracePt t="24415" x="1219200" y="3959225"/>
          <p14:tracePt t="24432" x="1187450" y="3959225"/>
          <p14:tracePt t="24447" x="1139825" y="3959225"/>
          <p14:tracePt t="24465" x="1123950" y="3959225"/>
          <p14:tracePt t="24515" x="1123950" y="3975100"/>
          <p14:tracePt t="24525" x="1123950" y="3990975"/>
          <p14:tracePt t="24534" x="1139825" y="4006850"/>
          <p14:tracePt t="24548" x="1155700" y="4038600"/>
          <p14:tracePt t="24565" x="1187450" y="4054475"/>
          <p14:tracePt t="24581" x="1250950" y="4070350"/>
          <p14:tracePt t="24599" x="1330325" y="4086225"/>
          <p14:tracePt t="24614" x="1409700" y="4086225"/>
          <p14:tracePt t="24632" x="1489075" y="4086225"/>
          <p14:tracePt t="24648" x="1550988" y="4086225"/>
          <p14:tracePt t="24666" x="1614488" y="4086225"/>
          <p14:tracePt t="24668" x="1630363" y="4086225"/>
          <p14:tracePt t="24682" x="1693863" y="4038600"/>
          <p14:tracePt t="24701" x="1741488" y="4006850"/>
          <p14:tracePt t="24715" x="1789113" y="3959225"/>
          <p14:tracePt t="24732" x="1789113" y="3943350"/>
          <p14:tracePt t="24749" x="1789113" y="3911600"/>
          <p14:tracePt t="24766" x="1773238" y="3879850"/>
          <p14:tracePt t="24781" x="1741488" y="3863975"/>
          <p14:tracePt t="24799" x="1677988" y="3863975"/>
          <p14:tracePt t="24815" x="1662113" y="3863975"/>
          <p14:tracePt t="24817" x="1646238" y="3863975"/>
          <p14:tracePt t="24832" x="1614488" y="3863975"/>
          <p14:tracePt t="24849" x="1582738" y="3863975"/>
          <p14:tracePt t="24866" x="1566863" y="3863975"/>
          <p14:tracePt t="25024" x="1582738" y="3863975"/>
          <p14:tracePt t="25030" x="1614488" y="3863975"/>
          <p14:tracePt t="25037" x="1630363" y="3863975"/>
          <p14:tracePt t="25049" x="1662113" y="3863975"/>
          <p14:tracePt t="25051" x="1693863" y="3863975"/>
          <p14:tracePt t="25065" x="1725613" y="3879850"/>
          <p14:tracePt t="25083" x="1773238" y="3879850"/>
          <p14:tracePt t="25098" x="1773238" y="3895725"/>
          <p14:tracePt t="25102" x="1789113" y="3895725"/>
          <p14:tracePt t="25133" x="1804988" y="3895725"/>
          <p14:tracePt t="25150" x="1820863" y="3895725"/>
          <p14:tracePt t="25166" x="1852613" y="3911600"/>
          <p14:tracePt t="25322" x="1868488" y="3911600"/>
          <p14:tracePt t="28740" x="1852613" y="3911600"/>
          <p14:tracePt t="28742" x="1852613" y="3927475"/>
          <p14:tracePt t="28754" x="1836738" y="3927475"/>
          <p14:tracePt t="28760" x="1820863" y="3927475"/>
          <p14:tracePt t="28769" x="1804988" y="3927475"/>
          <p14:tracePt t="28786" x="1741488" y="3959225"/>
          <p14:tracePt t="28790" x="1725613" y="3959225"/>
          <p14:tracePt t="28803" x="1662113" y="3959225"/>
          <p14:tracePt t="28805" x="1646238" y="3959225"/>
          <p14:tracePt t="28807" x="1614488" y="3959225"/>
          <p14:tracePt t="28819" x="1535113" y="3959225"/>
          <p14:tracePt t="28835" x="1441450" y="3959225"/>
          <p14:tracePt t="28853" x="1377950" y="3959225"/>
          <p14:tracePt t="28856" x="1362075" y="3959225"/>
          <p14:tracePt t="28870" x="1346200" y="3959225"/>
          <p14:tracePt t="28873" x="1330325" y="3975100"/>
          <p14:tracePt t="28886" x="1282700" y="3975100"/>
          <p14:tracePt t="28904" x="1250950" y="3975100"/>
          <p14:tracePt t="28919" x="1203325" y="3975100"/>
          <p14:tracePt t="28936" x="1187450" y="3975100"/>
          <p14:tracePt t="28965" x="1187450" y="3990975"/>
          <p14:tracePt t="29051" x="1171575" y="3990975"/>
          <p14:tracePt t="29066" x="1171575" y="4006850"/>
          <p14:tracePt t="29090" x="1139825" y="4006850"/>
          <p14:tracePt t="29101" x="1139825" y="4038600"/>
          <p14:tracePt t="29128" x="1139825" y="4054475"/>
          <p14:tracePt t="29138" x="1123950" y="4054475"/>
          <p14:tracePt t="29154" x="1123950" y="4086225"/>
          <p14:tracePt t="29170" x="1123950" y="4117975"/>
          <p14:tracePt t="29173" x="1123950" y="4133850"/>
          <p14:tracePt t="29191" x="1123950" y="4149725"/>
          <p14:tracePt t="29206" x="1123950" y="4165600"/>
          <p14:tracePt t="29228" x="1123950" y="4197350"/>
          <p14:tracePt t="29348" x="1123950" y="4213225"/>
          <p14:tracePt t="29361" x="1139825" y="4213225"/>
          <p14:tracePt t="29414" x="1139825" y="4229100"/>
          <p14:tracePt t="29425" x="1155700" y="4229100"/>
          <p14:tracePt t="29439" x="1171575" y="4229100"/>
          <p14:tracePt t="29453" x="1187450" y="4229100"/>
          <p14:tracePt t="29455" x="1219200" y="4244975"/>
          <p14:tracePt t="29470" x="1235075" y="4244975"/>
          <p14:tracePt t="29487" x="1250950" y="4244975"/>
          <p14:tracePt t="29503" x="1266825" y="4229100"/>
          <p14:tracePt t="29519" x="1346200" y="4102100"/>
          <p14:tracePt t="29537" x="1504950" y="3800475"/>
          <p14:tracePt t="29539" x="1535113" y="3770313"/>
          <p14:tracePt t="29541" x="1550988" y="3722688"/>
          <p14:tracePt t="29543" x="1566863" y="3675063"/>
          <p14:tracePt t="29544" x="1582738" y="3627438"/>
          <p14:tracePt t="29546" x="1614488" y="3611563"/>
          <p14:tracePt t="29547" x="1630363" y="3548063"/>
          <p14:tracePt t="29549" x="1646238" y="3532188"/>
          <p14:tracePt t="29550" x="1662113" y="3468688"/>
          <p14:tracePt t="29558" x="1804988" y="3198813"/>
          <p14:tracePt t="29560" x="1820863" y="3151188"/>
          <p14:tracePt t="29561" x="1852613" y="3119438"/>
          <p14:tracePt t="29562" x="1868488" y="3073400"/>
          <p14:tracePt t="29563" x="1884363" y="3041650"/>
          <p14:tracePt t="29564" x="1931988" y="2962275"/>
          <p14:tracePt t="29566" x="1947863" y="2914650"/>
          <p14:tracePt t="29567" x="1979613" y="2882900"/>
          <p14:tracePt t="29568" x="2011363" y="2835275"/>
          <p14:tracePt t="29570" x="2043113" y="2755900"/>
          <p14:tracePt t="29579" x="2327275" y="2297113"/>
          <p14:tracePt t="29581" x="2359025" y="2265363"/>
          <p14:tracePt t="29582" x="2374900" y="2217738"/>
          <p14:tracePt t="29583" x="2422525" y="2170113"/>
          <p14:tracePt t="29584" x="2454275" y="2106613"/>
          <p14:tracePt t="29585" x="2517775" y="2011363"/>
          <p14:tracePt t="29593" x="2754313" y="1616075"/>
          <p14:tracePt t="29595" x="2833688" y="1489075"/>
          <p14:tracePt t="29596" x="2881313" y="1425575"/>
          <p14:tracePt t="29597" x="2913063" y="1377950"/>
          <p14:tracePt t="29598" x="2976563" y="1250950"/>
          <p14:tracePt t="29599" x="2992438" y="1187450"/>
          <p14:tracePt t="29600" x="3040063" y="1139825"/>
          <p14:tracePt t="29609" x="3325813" y="617538"/>
          <p14:tracePt t="29611" x="3355975" y="554038"/>
          <p14:tracePt t="29612" x="3387725" y="506413"/>
          <p14:tracePt t="29613" x="3403600" y="442913"/>
          <p14:tracePt t="29614" x="3467100" y="317500"/>
          <p14:tracePt t="29615" x="3514725" y="269875"/>
          <p14:tracePt t="29616" x="3546475" y="206375"/>
          <p14:tracePt t="29618" x="3562350" y="142875"/>
          <p14:tracePt t="30930" x="2247900" y="158750"/>
          <p14:tracePt t="30931" x="2200275" y="206375"/>
          <p14:tracePt t="30932" x="2152650" y="269875"/>
          <p14:tracePt t="30938" x="1916113" y="649288"/>
          <p14:tracePt t="30939" x="1852613" y="712788"/>
          <p14:tracePt t="30940" x="1820863" y="760413"/>
          <p14:tracePt t="30942" x="1741488" y="887413"/>
          <p14:tracePt t="30943" x="1693863" y="950913"/>
          <p14:tracePt t="30956" x="1282700" y="1584325"/>
          <p14:tracePt t="30957" x="1219200" y="1663700"/>
          <p14:tracePt t="30958" x="1203325" y="1711325"/>
          <p14:tracePt t="30959" x="1139825" y="1789113"/>
          <p14:tracePt t="30961" x="1123950" y="1836738"/>
          <p14:tracePt t="30962" x="1092200" y="1868488"/>
          <p14:tracePt t="30963" x="1060450" y="1916113"/>
          <p14:tracePt t="30964" x="1044575" y="1947863"/>
          <p14:tracePt t="30965" x="1012825" y="1995488"/>
          <p14:tracePt t="30967" x="965200" y="2074863"/>
          <p14:tracePt t="30969" x="933450" y="2170113"/>
          <p14:tracePt t="30976" x="808038" y="2454275"/>
          <p14:tracePt t="30977" x="792163" y="2486025"/>
          <p14:tracePt t="30978" x="776288" y="2533650"/>
          <p14:tracePt t="30979" x="776288" y="2549525"/>
          <p14:tracePt t="30980" x="728663" y="2613025"/>
          <p14:tracePt t="30982" x="728663" y="2644775"/>
          <p14:tracePt t="30989" x="649288" y="2867025"/>
          <p14:tracePt t="30990" x="649288" y="2898775"/>
          <p14:tracePt t="30991" x="649288" y="2930525"/>
          <p14:tracePt t="30992" x="649288" y="2978150"/>
          <p14:tracePt t="30993" x="649288" y="3009900"/>
          <p14:tracePt t="30995" x="649288" y="3025775"/>
          <p14:tracePt t="30996" x="633413" y="3057525"/>
          <p14:tracePt t="30997" x="633413" y="3087688"/>
          <p14:tracePt t="30998" x="633413" y="3119438"/>
          <p14:tracePt t="30999" x="617538" y="3135313"/>
          <p14:tracePt t="31001" x="617538" y="3182938"/>
          <p14:tracePt t="31002" x="617538" y="3198813"/>
          <p14:tracePt t="31004" x="617538" y="3214688"/>
          <p14:tracePt t="31005" x="617538" y="3278188"/>
          <p14:tracePt t="31006" x="617538" y="3294063"/>
          <p14:tracePt t="31011" x="617538" y="3373438"/>
          <p14:tracePt t="31012" x="617538" y="3405188"/>
          <p14:tracePt t="31013" x="617538" y="3421063"/>
          <p14:tracePt t="31014" x="617538" y="3436938"/>
          <p14:tracePt t="31021" x="617538" y="3516313"/>
          <p14:tracePt t="31038" x="585788" y="3675063"/>
          <p14:tracePt t="31054" x="601663" y="3770313"/>
          <p14:tracePt t="31073" x="712788" y="3879850"/>
          <p14:tracePt t="31088" x="823913" y="3927475"/>
          <p14:tracePt t="31089" x="823913" y="3959225"/>
          <p14:tracePt t="31092" x="839788" y="3959225"/>
          <p14:tracePt t="31095" x="855663" y="3975100"/>
          <p14:tracePt t="31106" x="917575" y="4006850"/>
          <p14:tracePt t="31121" x="949325" y="4054475"/>
          <p14:tracePt t="31138" x="981075" y="4070350"/>
          <p14:tracePt t="31155" x="996950" y="4070350"/>
          <p14:tracePt t="31171" x="1012825" y="4070350"/>
          <p14:tracePt t="31188" x="1028700" y="4070350"/>
          <p14:tracePt t="31205" x="1060450" y="4086225"/>
          <p14:tracePt t="31221" x="1076325" y="4133850"/>
          <p14:tracePt t="31239" x="1092200" y="4133850"/>
          <p14:tracePt t="31255" x="1092200" y="4149725"/>
          <p14:tracePt t="31295" x="1092200" y="4165600"/>
          <p14:tracePt t="31305" x="1092200" y="4197350"/>
          <p14:tracePt t="31312" x="1092200" y="4213225"/>
          <p14:tracePt t="31323" x="1092200" y="4229100"/>
          <p14:tracePt t="31339" x="1092200" y="4244975"/>
          <p14:tracePt t="31554" x="1060450" y="4244975"/>
          <p14:tracePt t="31600" x="1044575" y="4276725"/>
          <p14:tracePt t="31608" x="1044575" y="4292600"/>
          <p14:tracePt t="31622" x="1028700" y="4356100"/>
          <p14:tracePt t="31640" x="981075" y="4529138"/>
          <p14:tracePt t="31642" x="981075" y="4560888"/>
          <p14:tracePt t="31643" x="981075" y="4592638"/>
          <p14:tracePt t="31655" x="981075" y="4719638"/>
          <p14:tracePt t="31658" x="981075" y="4783138"/>
          <p14:tracePt t="31673" x="996950" y="4957763"/>
          <p14:tracePt t="31676" x="1012825" y="4989513"/>
          <p14:tracePt t="31689" x="1060450" y="5068888"/>
          <p14:tracePt t="31691" x="1076325" y="5068888"/>
          <p14:tracePt t="31707" x="1108075" y="5100638"/>
          <p14:tracePt t="31723" x="1187450" y="5116513"/>
          <p14:tracePt t="31725" x="1219200" y="5116513"/>
          <p14:tracePt t="31739" x="1298575" y="5146675"/>
          <p14:tracePt t="31742" x="1314450" y="5146675"/>
          <p14:tracePt t="31756" x="1425575" y="5146675"/>
          <p14:tracePt t="31758" x="1457325" y="5146675"/>
          <p14:tracePt t="31773" x="1566863" y="5146675"/>
          <p14:tracePt t="31776" x="1582738" y="5146675"/>
          <p14:tracePt t="31777" x="1614488" y="5146675"/>
          <p14:tracePt t="31789" x="1709738" y="5116513"/>
          <p14:tracePt t="31791" x="1725613" y="5116513"/>
          <p14:tracePt t="31793" x="1773238" y="5116513"/>
          <p14:tracePt t="31807" x="1900238" y="5053013"/>
          <p14:tracePt t="31809" x="1931988" y="5053013"/>
          <p14:tracePt t="31810" x="1947863" y="5053013"/>
          <p14:tracePt t="31822" x="2058988" y="5037138"/>
          <p14:tracePt t="31825" x="2106613" y="5021263"/>
          <p14:tracePt t="31826" x="2122488" y="5021263"/>
          <p14:tracePt t="31839" x="2247900" y="4973638"/>
          <p14:tracePt t="31842" x="2263775" y="4973638"/>
          <p14:tracePt t="31844" x="2263775" y="4957763"/>
          <p14:tracePt t="31845" x="2279650" y="4957763"/>
          <p14:tracePt t="31856" x="2343150" y="4910138"/>
          <p14:tracePt t="31872" x="2422525" y="4862513"/>
          <p14:tracePt t="31876" x="2438400" y="4830763"/>
          <p14:tracePt t="31889" x="2454275" y="4751388"/>
          <p14:tracePt t="31906" x="2454275" y="4656138"/>
          <p14:tracePt t="31922" x="2406650" y="4545013"/>
          <p14:tracePt t="31939" x="2295525" y="4465638"/>
          <p14:tracePt t="31956" x="2122488" y="4387850"/>
          <p14:tracePt t="31973" x="1884363" y="4308475"/>
          <p14:tracePt t="31975" x="1852613" y="4308475"/>
          <p14:tracePt t="31976" x="1836738" y="4308475"/>
          <p14:tracePt t="31989" x="1693863" y="4260850"/>
          <p14:tracePt t="31991" x="1677988" y="4260850"/>
          <p14:tracePt t="32006" x="1535113" y="4244975"/>
          <p14:tracePt t="32022" x="1489075" y="4244975"/>
          <p14:tracePt t="32048" x="1489075" y="4276725"/>
          <p14:tracePt t="32056" x="1489075" y="4356100"/>
          <p14:tracePt t="32073" x="1457325" y="4451350"/>
          <p14:tracePt t="32089" x="1457325" y="4529138"/>
          <p14:tracePt t="32106" x="1457325" y="4608513"/>
          <p14:tracePt t="32124" x="1489075" y="4687888"/>
          <p14:tracePt t="32139" x="1535113" y="4719638"/>
          <p14:tracePt t="32156" x="1550988" y="4751388"/>
          <p14:tracePt t="32173" x="1566863" y="4767263"/>
          <p14:tracePt t="32197" x="1582738" y="4767263"/>
          <p14:tracePt t="32205" x="1582738" y="4783138"/>
          <p14:tracePt t="32223" x="1630363" y="4783138"/>
          <p14:tracePt t="32239" x="1582738" y="4735513"/>
          <p14:tracePt t="32516" x="1582738" y="4719638"/>
          <p14:tracePt t="32522" x="1614488" y="4719638"/>
          <p14:tracePt t="32539" x="1598613" y="4719638"/>
          <p14:tracePt t="32544" x="1582738" y="4719638"/>
          <p14:tracePt t="32556" x="1520825" y="4751388"/>
          <p14:tracePt t="32559" x="1504950" y="4751388"/>
          <p14:tracePt t="32560" x="1504950" y="4767263"/>
          <p14:tracePt t="32574" x="1441450" y="4799013"/>
          <p14:tracePt t="32592" x="1409700" y="4878388"/>
          <p14:tracePt t="32594" x="1409700" y="4910138"/>
          <p14:tracePt t="32607" x="1409700" y="4941888"/>
          <p14:tracePt t="32960" x="1409700" y="4957763"/>
          <p14:tracePt t="32965" x="1425575" y="4957763"/>
          <p14:tracePt t="32974" x="1457325" y="4957763"/>
          <p14:tracePt t="32990" x="1489075" y="4957763"/>
          <p14:tracePt t="33007" x="1550988" y="4957763"/>
          <p14:tracePt t="33024" x="1582738" y="4957763"/>
          <p14:tracePt t="33041" x="1662113" y="4941888"/>
          <p14:tracePt t="33057" x="1725613" y="4941888"/>
          <p14:tracePt t="33074" x="1773238" y="4910138"/>
          <p14:tracePt t="33077" x="1789113" y="4910138"/>
          <p14:tracePt t="33090" x="1804988" y="4910138"/>
          <p14:tracePt t="33107" x="1820863" y="4910138"/>
          <p14:tracePt t="33123" x="1852613" y="4910138"/>
          <p14:tracePt t="33141" x="1868488" y="4910138"/>
          <p14:tracePt t="33161" x="1884363" y="4910138"/>
          <p14:tracePt t="33290" x="1900238" y="4910138"/>
          <p14:tracePt t="33295" x="1931988" y="4926013"/>
          <p14:tracePt t="33307" x="2011363" y="4957763"/>
          <p14:tracePt t="33310" x="2027238" y="4989513"/>
          <p14:tracePt t="33312" x="2043113" y="4989513"/>
          <p14:tracePt t="33325" x="2122488" y="5021263"/>
          <p14:tracePt t="33341" x="2184400" y="5084763"/>
          <p14:tracePt t="33343" x="2200275" y="5084763"/>
          <p14:tracePt t="33357" x="2247900" y="5100638"/>
          <p14:tracePt t="33375" x="2279650" y="5116513"/>
          <p14:tracePt t="33391" x="2295525" y="5146675"/>
          <p14:tracePt t="33407" x="2327275" y="5146675"/>
          <p14:tracePt t="33448" x="2327275" y="5162550"/>
          <p14:tracePt t="33470" x="2343150" y="5162550"/>
          <p14:tracePt t="33477" x="2343150" y="5178425"/>
          <p14:tracePt t="33490" x="2359025" y="5194300"/>
          <p14:tracePt t="33508" x="2359025" y="5241925"/>
          <p14:tracePt t="33524" x="2374900" y="5305425"/>
          <p14:tracePt t="33541" x="2374900" y="5337175"/>
          <p14:tracePt t="33558" x="2374900" y="5384800"/>
          <p14:tracePt t="33575" x="2406650" y="5416550"/>
          <p14:tracePt t="33592" x="2406650" y="5464175"/>
          <p14:tracePt t="33608" x="2422525" y="5495925"/>
          <p14:tracePt t="33624" x="2422525" y="5543550"/>
          <p14:tracePt t="33641" x="2422525" y="5575300"/>
          <p14:tracePt t="33658" x="2422525" y="5591175"/>
          <p14:tracePt t="33675" x="2422525" y="5638800"/>
          <p14:tracePt t="33692" x="2422525" y="5702300"/>
          <p14:tracePt t="33708" x="2422525" y="5734050"/>
          <p14:tracePt t="33725" x="2422525" y="5781675"/>
          <p14:tracePt t="33741" x="2390775" y="5797550"/>
          <p14:tracePt t="33758" x="2359025" y="5829300"/>
          <p14:tracePt t="33776" x="2232025" y="5875338"/>
          <p14:tracePt t="33778" x="2232025" y="5891213"/>
          <p14:tracePt t="33779" x="2216150" y="5891213"/>
          <p14:tracePt t="33793" x="2122488" y="5938838"/>
          <p14:tracePt t="33809" x="2011363" y="5970588"/>
          <p14:tracePt t="33824" x="1931988" y="5986463"/>
          <p14:tracePt t="33841" x="1852613" y="6018213"/>
          <p14:tracePt t="33857" x="1773238" y="6018213"/>
          <p14:tracePt t="33860" x="1757363" y="6018213"/>
          <p14:tracePt t="33874" x="1646238" y="6002338"/>
          <p14:tracePt t="33891" x="1489075" y="5970588"/>
          <p14:tracePt t="33908" x="1346200" y="5938838"/>
          <p14:tracePt t="33924" x="1250950" y="5907088"/>
          <p14:tracePt t="33941" x="1171575" y="5891213"/>
          <p14:tracePt t="33957" x="1139825" y="5891213"/>
          <p14:tracePt t="33974" x="1123950" y="5891213"/>
          <p14:tracePt t="34005" x="1108075" y="5859463"/>
          <p14:tracePt t="34024" x="1060450" y="5829300"/>
          <p14:tracePt t="34042" x="1028700" y="5765800"/>
          <p14:tracePt t="34059" x="1012825" y="5702300"/>
          <p14:tracePt t="34061" x="981075" y="5702300"/>
          <p14:tracePt t="34076" x="965200" y="5670550"/>
          <p14:tracePt t="34092" x="949325" y="5607050"/>
          <p14:tracePt t="34095" x="949325" y="5591175"/>
          <p14:tracePt t="34109" x="933450" y="5511800"/>
          <p14:tracePt t="34125" x="903288" y="5432425"/>
          <p14:tracePt t="34141" x="903288" y="5353050"/>
          <p14:tracePt t="34158" x="903288" y="5289550"/>
          <p14:tracePt t="34175" x="903288" y="5226050"/>
          <p14:tracePt t="34191" x="903288" y="5194300"/>
          <p14:tracePt t="34193" x="917575" y="5194300"/>
          <p14:tracePt t="34208" x="917575" y="5146675"/>
          <p14:tracePt t="34226" x="949325" y="5100638"/>
          <p14:tracePt t="34242" x="1028700" y="5053013"/>
          <p14:tracePt t="34245" x="1028700" y="5037138"/>
          <p14:tracePt t="34258" x="1076325" y="4989513"/>
          <p14:tracePt t="34275" x="1155700" y="4973638"/>
          <p14:tracePt t="34291" x="1187450" y="4957763"/>
          <p14:tracePt t="34308" x="1235075" y="4941888"/>
          <p14:tracePt t="34325" x="1298575" y="4941888"/>
          <p14:tracePt t="34343" x="1377950" y="4941888"/>
          <p14:tracePt t="34359" x="1409700" y="4941888"/>
          <p14:tracePt t="34375" x="1425575" y="4941888"/>
          <p14:tracePt t="34392" x="1473200" y="4941888"/>
          <p14:tracePt t="34409" x="1504950" y="4957763"/>
          <p14:tracePt t="34425" x="1582738" y="5005388"/>
          <p14:tracePt t="34426" x="1614488" y="5005388"/>
          <p14:tracePt t="34442" x="1693863" y="5037138"/>
          <p14:tracePt t="34459" x="1741488" y="5084763"/>
          <p14:tracePt t="34476" x="1773238" y="5084763"/>
          <p14:tracePt t="34492" x="1789113" y="5084763"/>
          <p14:tracePt t="34510" x="1820863" y="5084763"/>
          <p14:tracePt t="34540" x="1820863" y="5100638"/>
          <p14:tracePt t="34545" x="1852613" y="5100638"/>
          <p14:tracePt t="34566" x="1868488" y="5100638"/>
          <p14:tracePt t="34575" x="1884363" y="5116513"/>
          <p14:tracePt t="34593" x="1931988" y="5146675"/>
          <p14:tracePt t="34609" x="1947863" y="5146675"/>
          <p14:tracePt t="34625" x="1963738" y="5162550"/>
          <p14:tracePt t="34642" x="1979613" y="5178425"/>
          <p14:tracePt t="34659" x="2011363" y="5178425"/>
          <p14:tracePt t="34677" x="2027238" y="5178425"/>
          <p14:tracePt t="34691" x="2027238" y="5194300"/>
          <p14:tracePt t="34709" x="2043113" y="5194300"/>
          <p14:tracePt t="34726" x="2058988" y="5226050"/>
          <p14:tracePt t="34742" x="2058988" y="5241925"/>
          <p14:tracePt t="34745" x="2058988" y="5257800"/>
          <p14:tracePt t="34759" x="2090738" y="5257800"/>
          <p14:tracePt t="34851" x="2090738" y="5273675"/>
          <p14:tracePt t="34853" x="2106613" y="5273675"/>
          <p14:tracePt t="34867" x="2106613" y="5305425"/>
          <p14:tracePt t="34902" x="2106613" y="5321300"/>
          <p14:tracePt t="34932" x="2106613" y="5337175"/>
          <p14:tracePt t="34933" x="2122488" y="5337175"/>
          <p14:tracePt t="34954" x="2122488" y="5353050"/>
          <p14:tracePt t="34989" x="2122488" y="5384800"/>
          <p14:tracePt t="35004" x="2122488" y="5400675"/>
          <p14:tracePt t="35032" x="2122488" y="5416550"/>
          <p14:tracePt t="35046" x="2122488" y="5432425"/>
          <p14:tracePt t="35057" x="2122488" y="5464175"/>
          <p14:tracePt t="35072" x="2122488" y="5480050"/>
          <p14:tracePt t="35095" x="2122488" y="5495925"/>
          <p14:tracePt t="35109" x="2122488" y="5511800"/>
          <p14:tracePt t="35126" x="2122488" y="5543550"/>
          <p14:tracePt t="35142" x="2122488" y="5559425"/>
          <p14:tracePt t="35195" x="2122488" y="5575300"/>
          <p14:tracePt t="35211" x="2090738" y="5575300"/>
          <p14:tracePt t="35229" x="2090738" y="5591175"/>
          <p14:tracePt t="35299" x="2090738" y="5622925"/>
          <p14:tracePt t="35307" x="2074863" y="5622925"/>
          <p14:tracePt t="35312" x="2074863" y="5638800"/>
          <p14:tracePt t="35326" x="2074863" y="5654675"/>
          <p14:tracePt t="35343" x="2058988" y="5670550"/>
          <p14:tracePt t="35346" x="2058988" y="5702300"/>
          <p14:tracePt t="35579" x="2090738" y="5702300"/>
          <p14:tracePt t="35588" x="2090738" y="5718175"/>
          <p14:tracePt t="35608" x="2090738" y="5734050"/>
          <p14:tracePt t="35610" x="2106613" y="5734050"/>
          <p14:tracePt t="35627" x="2122488" y="5749925"/>
          <p14:tracePt t="35644" x="2136775" y="5781675"/>
          <p14:tracePt t="35661" x="2168525" y="5781675"/>
          <p14:tracePt t="35677" x="2184400" y="5797550"/>
          <p14:tracePt t="35707" x="2200275" y="5797550"/>
          <p14:tracePt t="35732" x="2200275" y="5813425"/>
          <p14:tracePt t="35745" x="2216150" y="5813425"/>
          <p14:tracePt t="35750" x="2216150" y="5829300"/>
          <p14:tracePt t="35925" x="2200275" y="5829300"/>
          <p14:tracePt t="35939" x="2168525" y="5859463"/>
          <p14:tracePt t="35958" x="2168525" y="5875338"/>
          <p14:tracePt t="35972" x="2152650" y="5875338"/>
          <p14:tracePt t="35991" x="2152650" y="5891213"/>
          <p14:tracePt t="36105" x="2136775" y="5891213"/>
          <p14:tracePt t="36153" x="2122488" y="5891213"/>
          <p14:tracePt t="36180" x="2090738" y="5891213"/>
          <p14:tracePt t="36202" x="2074863" y="5891213"/>
          <p14:tracePt t="36207" x="2058988" y="5891213"/>
          <p14:tracePt t="36219" x="2043113" y="5891213"/>
          <p14:tracePt t="36227" x="2011363" y="5891213"/>
          <p14:tracePt t="36229" x="1995488" y="5891213"/>
          <p14:tracePt t="36245" x="1963738" y="5907088"/>
          <p14:tracePt t="36261" x="1931988" y="5938838"/>
          <p14:tracePt t="36277" x="1916113" y="5938838"/>
          <p14:tracePt t="36315" x="1900238" y="5938838"/>
          <p14:tracePt t="36331" x="1884363" y="5938838"/>
          <p14:tracePt t="36344" x="1852613" y="5938838"/>
          <p14:tracePt t="36363" x="1836738" y="5938838"/>
          <p14:tracePt t="36650" x="1820863" y="5938838"/>
          <p14:tracePt t="36665" x="1804988" y="5938838"/>
          <p14:tracePt t="36683" x="1804988" y="5954713"/>
          <p14:tracePt t="36693" x="1773238" y="5954713"/>
          <p14:tracePt t="38006" x="1773238" y="5970588"/>
          <p14:tracePt t="38013" x="1757363" y="5970588"/>
          <p14:tracePt t="38023" x="1741488" y="5970588"/>
          <p14:tracePt t="38033" x="1725613" y="5970588"/>
          <p14:tracePt t="38046" x="1693863" y="5986463"/>
          <p14:tracePt t="38063" x="1662113" y="5986463"/>
          <p14:tracePt t="38079" x="1646238" y="5986463"/>
          <p14:tracePt t="38102" x="1614488" y="5986463"/>
          <p14:tracePt t="38113" x="1598613" y="5986463"/>
          <p14:tracePt t="38129" x="1566863" y="5986463"/>
          <p14:tracePt t="38152" x="1535113" y="5986463"/>
          <p14:tracePt t="38162" x="1520825" y="5986463"/>
          <p14:tracePt t="38179" x="1489075" y="5986463"/>
          <p14:tracePt t="38196" x="1457325" y="5970588"/>
          <p14:tracePt t="38213" x="1425575" y="5938838"/>
          <p14:tracePt t="38230" x="1346200" y="5907088"/>
          <p14:tracePt t="38247" x="1282700" y="5859463"/>
          <p14:tracePt t="38263" x="1250950" y="5859463"/>
          <p14:tracePt t="38281" x="1203325" y="5829300"/>
          <p14:tracePt t="38296" x="1171575" y="5765800"/>
          <p14:tracePt t="38297" x="1139825" y="5734050"/>
          <p14:tracePt t="38313" x="1108075" y="5654675"/>
          <p14:tracePt t="38315" x="1092200" y="5607050"/>
          <p14:tracePt t="38331" x="1012825" y="5511800"/>
          <p14:tracePt t="38347" x="949325" y="5416550"/>
          <p14:tracePt t="38349" x="949325" y="5384800"/>
          <p14:tracePt t="38364" x="949325" y="5257800"/>
          <p14:tracePt t="38366" x="949325" y="5210175"/>
          <p14:tracePt t="38369" x="933450" y="5178425"/>
          <p14:tracePt t="38379" x="933450" y="5068888"/>
          <p14:tracePt t="38381" x="933450" y="5053013"/>
          <p14:tracePt t="38397" x="903288" y="4878388"/>
          <p14:tracePt t="38399" x="903288" y="4862513"/>
          <p14:tracePt t="38412" x="903288" y="4703763"/>
          <p14:tracePt t="38415" x="903288" y="4656138"/>
          <p14:tracePt t="38430" x="903288" y="4465638"/>
          <p14:tracePt t="38432" x="903288" y="4419600"/>
          <p14:tracePt t="38434" x="903288" y="4403725"/>
          <p14:tracePt t="38447" x="903288" y="4244975"/>
          <p14:tracePt t="38449" x="903288" y="4197350"/>
          <p14:tracePt t="38450" x="917575" y="4181475"/>
          <p14:tracePt t="38452" x="917575" y="4165600"/>
          <p14:tracePt t="38453" x="917575" y="4149725"/>
          <p14:tracePt t="38454" x="917575" y="4117975"/>
          <p14:tracePt t="38464" x="917575" y="3990975"/>
          <p14:tracePt t="38467" x="917575" y="3959225"/>
          <p14:tracePt t="38469" x="917575" y="3911600"/>
          <p14:tracePt t="38470" x="917575" y="3879850"/>
          <p14:tracePt t="38480" x="917575" y="3770313"/>
          <p14:tracePt t="38482" x="917575" y="3706813"/>
          <p14:tracePt t="38497" x="903288" y="3516313"/>
          <p14:tracePt t="38499" x="903288" y="3484563"/>
          <p14:tracePt t="38514" x="903288" y="3325813"/>
          <p14:tracePt t="38516" x="903288" y="3309938"/>
          <p14:tracePt t="38530" x="903288" y="3167063"/>
          <p14:tracePt t="38533" x="903288" y="3151188"/>
          <p14:tracePt t="38535" x="903288" y="3135313"/>
          <p14:tracePt t="38536" x="903288" y="3119438"/>
          <p14:tracePt t="38537" x="887413" y="3119438"/>
          <p14:tracePt t="38538" x="887413" y="3087688"/>
          <p14:tracePt t="38547" x="887413" y="3041650"/>
          <p14:tracePt t="38548" x="887413" y="3009900"/>
          <p14:tracePt t="38563" x="855663" y="2898775"/>
          <p14:tracePt t="38564" x="855663" y="2882900"/>
          <p14:tracePt t="38580" x="808038" y="2740025"/>
          <p14:tracePt t="38582" x="808038" y="2724150"/>
          <p14:tracePt t="38584" x="792163" y="2692400"/>
          <p14:tracePt t="38585" x="792163" y="2676525"/>
          <p14:tracePt t="38596" x="792163" y="2581275"/>
          <p14:tracePt t="38599" x="792163" y="2565400"/>
          <p14:tracePt t="38615" x="776288" y="2422525"/>
          <p14:tracePt t="38617" x="776288" y="2376488"/>
          <p14:tracePt t="38630" x="744538" y="2297113"/>
          <p14:tracePt t="38633" x="744538" y="2281238"/>
          <p14:tracePt t="38635" x="744538" y="2265363"/>
          <p14:tracePt t="38637" x="744538" y="2249488"/>
          <p14:tracePt t="38646" x="728663" y="2185988"/>
          <p14:tracePt t="38649" x="712788" y="2170113"/>
          <p14:tracePt t="38650" x="712788" y="2138363"/>
          <p14:tracePt t="38663" x="696913" y="2043113"/>
          <p14:tracePt t="38680" x="649288" y="1947863"/>
          <p14:tracePt t="38695" x="633413" y="1868488"/>
          <p14:tracePt t="38714" x="633413" y="1804988"/>
          <p14:tracePt t="38885" x="665163" y="1804988"/>
          <p14:tracePt t="38895" x="681038" y="1804988"/>
          <p14:tracePt t="38901" x="696913" y="1804988"/>
          <p14:tracePt t="38912" x="744538" y="1804988"/>
          <p14:tracePt t="38929" x="776288" y="1804988"/>
          <p14:tracePt t="38971" x="776288" y="1789113"/>
          <p14:tracePt t="38990" x="792163" y="1789113"/>
          <p14:tracePt t="39014" x="823913" y="1789113"/>
          <p14:tracePt t="39030" x="839788" y="1789113"/>
          <p14:tracePt t="39046" x="855663" y="1789113"/>
          <p14:tracePt t="39060" x="871538" y="1789113"/>
          <p14:tracePt t="39067" x="903288" y="1789113"/>
          <p14:tracePt t="39081" x="933450" y="1789113"/>
          <p14:tracePt t="39096" x="996950" y="1789113"/>
          <p14:tracePt t="39113" x="1092200" y="1789113"/>
          <p14:tracePt t="39130" x="1235075" y="1789113"/>
          <p14:tracePt t="39147" x="1377950" y="1773238"/>
          <p14:tracePt t="39163" x="1504950" y="1741488"/>
          <p14:tracePt t="39181" x="1630363" y="1725613"/>
          <p14:tracePt t="39183" x="1662113" y="1725613"/>
          <p14:tracePt t="39185" x="1693863" y="1711325"/>
          <p14:tracePt t="39187" x="1709738" y="1711325"/>
          <p14:tracePt t="39197" x="1820863" y="1711325"/>
          <p14:tracePt t="39199" x="1852613" y="1711325"/>
          <p14:tracePt t="39201" x="1868488" y="1695450"/>
          <p14:tracePt t="39203" x="1884363" y="1695450"/>
          <p14:tracePt t="39204" x="1900238" y="1695450"/>
          <p14:tracePt t="39213" x="2011363" y="1663700"/>
          <p14:tracePt t="39215" x="2027238" y="1663700"/>
          <p14:tracePt t="39217" x="2043113" y="1663700"/>
          <p14:tracePt t="39218" x="2058988" y="1663700"/>
          <p14:tracePt t="39229" x="2184400" y="1663700"/>
          <p14:tracePt t="39231" x="2200275" y="1663700"/>
          <p14:tracePt t="39247" x="2295525" y="1647825"/>
          <p14:tracePt t="39264" x="2374900" y="1631950"/>
          <p14:tracePt t="39266" x="2406650" y="1631950"/>
          <p14:tracePt t="39280" x="2454275" y="1616075"/>
          <p14:tracePt t="39283" x="2486025" y="1616075"/>
          <p14:tracePt t="39286" x="2501900" y="1616075"/>
          <p14:tracePt t="39297" x="2533650" y="1584325"/>
          <p14:tracePt t="39313" x="2597150" y="1584325"/>
          <p14:tracePt t="39330" x="2644775" y="1584325"/>
          <p14:tracePt t="39347" x="2660650" y="1584325"/>
          <p14:tracePt t="39363" x="2676525" y="1584325"/>
          <p14:tracePt t="39381" x="2692400" y="1568450"/>
          <p14:tracePt t="39402" x="2724150" y="1568450"/>
          <p14:tracePt t="39423" x="2740025" y="1568450"/>
          <p14:tracePt t="39433" x="2754313" y="1568450"/>
          <p14:tracePt t="39447" x="2770188" y="1568450"/>
          <p14:tracePt t="39464" x="2801938" y="1568450"/>
          <p14:tracePt t="39480" x="2817813" y="1568450"/>
          <p14:tracePt t="39542" x="2833688" y="1568450"/>
          <p14:tracePt t="39548" x="2833688" y="1584325"/>
          <p14:tracePt t="39564" x="2849563" y="1600200"/>
          <p14:tracePt t="39580" x="2881313" y="1663700"/>
          <p14:tracePt t="39584" x="2897188" y="1679575"/>
          <p14:tracePt t="39586" x="2897188" y="1695450"/>
          <p14:tracePt t="39598" x="2913063" y="1773238"/>
          <p14:tracePt t="39600" x="2913063" y="1789113"/>
          <p14:tracePt t="39602" x="2913063" y="1820863"/>
          <p14:tracePt t="39603" x="2928938" y="1820863"/>
          <p14:tracePt t="39605" x="2928938" y="1852613"/>
          <p14:tracePt t="39615" x="2928938" y="1931988"/>
          <p14:tracePt t="39630" x="2928938" y="2074863"/>
          <p14:tracePt t="39647" x="2928938" y="2185988"/>
          <p14:tracePt t="39650" x="2928938" y="2217738"/>
          <p14:tracePt t="39652" x="2928938" y="2233613"/>
          <p14:tracePt t="39664" x="2928938" y="2297113"/>
          <p14:tracePt t="39681" x="2928938" y="2328863"/>
          <p14:tracePt t="40269" x="2960688" y="2328863"/>
          <p14:tracePt t="41063" x="2976563" y="2328863"/>
          <p14:tracePt t="41089" x="2992438" y="2328863"/>
          <p14:tracePt t="41134" x="2992438" y="2297113"/>
          <p14:tracePt t="41141" x="3008313" y="2297113"/>
          <p14:tracePt t="41151" x="3040063" y="2297113"/>
          <p14:tracePt t="41165" x="3087688" y="2297113"/>
          <p14:tracePt t="41166" x="3119438" y="2297113"/>
          <p14:tracePt t="41183" x="3230563" y="2297113"/>
          <p14:tracePt t="41186" x="3278188" y="2312988"/>
          <p14:tracePt t="41199" x="3387725" y="2376488"/>
          <p14:tracePt t="41202" x="3403600" y="2392363"/>
          <p14:tracePt t="41204" x="3435350" y="2392363"/>
          <p14:tracePt t="41215" x="3467100" y="2422525"/>
          <p14:tracePt t="41231" x="3530600" y="2486025"/>
          <p14:tracePt t="41659" x="3546475" y="2486025"/>
          <p14:tracePt t="41664" x="3562350" y="2486025"/>
          <p14:tracePt t="41683" x="3705225" y="2422525"/>
          <p14:tracePt t="41700" x="3752850" y="2376488"/>
          <p14:tracePt t="41717" x="3736975" y="2376488"/>
          <p14:tracePt t="41719" x="3736975" y="2360613"/>
          <p14:tracePt t="41733" x="3721100" y="2360613"/>
          <p14:tracePt t="41749" x="3705225" y="2344738"/>
          <p14:tracePt t="41765" x="3705225" y="2328863"/>
          <p14:tracePt t="41784" x="3673475" y="2328863"/>
          <p14:tracePt t="41786" x="3657600" y="2328863"/>
          <p14:tracePt t="41800" x="3641725" y="2328863"/>
          <p14:tracePt t="41802" x="3625850" y="2328863"/>
          <p14:tracePt t="41816" x="3594100" y="2328863"/>
          <p14:tracePt t="41833" x="3578225" y="2328863"/>
          <p14:tracePt t="42257" x="3594100" y="2328863"/>
          <p14:tracePt t="42267" x="3609975" y="2328863"/>
          <p14:tracePt t="42277" x="3625850" y="2328863"/>
          <p14:tracePt t="42283" x="3625850" y="2297113"/>
          <p14:tracePt t="42299" x="3673475" y="2297113"/>
          <p14:tracePt t="42317" x="3721100" y="2281238"/>
          <p14:tracePt t="42320" x="3752850" y="2281238"/>
          <p14:tracePt t="42321" x="3768725" y="2281238"/>
          <p14:tracePt t="42334" x="3832225" y="2281238"/>
          <p14:tracePt t="42337" x="3848100" y="2265363"/>
          <p14:tracePt t="42339" x="3863975" y="2265363"/>
          <p14:tracePt t="42351" x="3959225" y="2265363"/>
          <p14:tracePt t="42353" x="3989388" y="2265363"/>
          <p14:tracePt t="42366" x="4068763" y="2249488"/>
          <p14:tracePt t="42369" x="4100513" y="2249488"/>
          <p14:tracePt t="42384" x="4179888" y="2217738"/>
          <p14:tracePt t="42387" x="4195763" y="2217738"/>
          <p14:tracePt t="42389" x="4227513" y="2201863"/>
          <p14:tracePt t="42400" x="4275138" y="2201863"/>
          <p14:tracePt t="42417" x="4338638" y="2201863"/>
          <p14:tracePt t="42433" x="4354513" y="2201863"/>
          <p14:tracePt t="42634" x="4354513" y="2185988"/>
          <p14:tracePt t="42668" x="4354513" y="2170113"/>
          <p14:tracePt t="42684" x="4338638" y="2170113"/>
          <p14:tracePt t="42693" x="4306888" y="2170113"/>
          <p14:tracePt t="42699" x="4306888" y="2138363"/>
          <p14:tracePt t="42718" x="4291013" y="2138363"/>
          <p14:tracePt t="42720" x="4275138" y="2122488"/>
          <p14:tracePt t="42734" x="4211638" y="2122488"/>
          <p14:tracePt t="42737" x="4195763" y="2106613"/>
          <p14:tracePt t="42739" x="4179888" y="2106613"/>
          <p14:tracePt t="42751" x="4132263" y="2090738"/>
          <p14:tracePt t="42754" x="4100513" y="2090738"/>
          <p14:tracePt t="42756" x="4100513" y="2058988"/>
          <p14:tracePt t="42766" x="4052888" y="2043113"/>
          <p14:tracePt t="42768" x="4037013" y="2043113"/>
          <p14:tracePt t="42785" x="3943350" y="2011363"/>
          <p14:tracePt t="42787" x="3911600" y="1979613"/>
          <p14:tracePt t="42801" x="3879850" y="1963738"/>
          <p14:tracePt t="42803" x="3863975" y="1963738"/>
          <p14:tracePt t="42817" x="3832225" y="1947863"/>
          <p14:tracePt t="42833" x="3816350" y="1947863"/>
          <p14:tracePt t="42925" x="3800475" y="1947863"/>
          <p14:tracePt t="42932" x="3784600" y="1947863"/>
          <p14:tracePt t="42940" x="3752850" y="1947863"/>
          <p14:tracePt t="42941" x="3752850" y="1979613"/>
          <p14:tracePt t="42950" x="3721100" y="1995488"/>
          <p14:tracePt t="42952" x="3721100" y="2011363"/>
          <p14:tracePt t="42967" x="3657600" y="2058988"/>
          <p14:tracePt t="42984" x="3594100" y="2138363"/>
          <p14:tracePt t="42985" x="3594100" y="2154238"/>
          <p14:tracePt t="43000" x="3562350" y="2217738"/>
          <p14:tracePt t="43017" x="3562350" y="2249488"/>
          <p14:tracePt t="43034" x="3562350" y="2297113"/>
          <p14:tracePt t="43036" x="3562350" y="2312988"/>
          <p14:tracePt t="43050" x="3562350" y="2344738"/>
          <p14:tracePt t="43053" x="3562350" y="2376488"/>
          <p14:tracePt t="43056" x="3562350" y="2392363"/>
          <p14:tracePt t="43069" x="3562350" y="2406650"/>
          <p14:tracePt t="43084" x="3625850" y="2454275"/>
          <p14:tracePt t="43087" x="3625850" y="2470150"/>
          <p14:tracePt t="43102" x="3689350" y="2486025"/>
          <p14:tracePt t="43118" x="3721100" y="2533650"/>
          <p14:tracePt t="43135" x="3784600" y="2549525"/>
          <p14:tracePt t="43151" x="3832225" y="2565400"/>
          <p14:tracePt t="43168" x="3863975" y="2581275"/>
          <p14:tracePt t="43185" x="3911600" y="2581275"/>
          <p14:tracePt t="43186" x="3927475" y="2581275"/>
          <p14:tracePt t="43202" x="3959225" y="2581275"/>
          <p14:tracePt t="43204" x="3989388" y="2581275"/>
          <p14:tracePt t="43217" x="4068763" y="2533650"/>
          <p14:tracePt t="43220" x="4084638" y="2533650"/>
          <p14:tracePt t="43234" x="4164013" y="2517775"/>
          <p14:tracePt t="43236" x="4179888" y="2501900"/>
          <p14:tracePt t="43239" x="4227513" y="2486025"/>
          <p14:tracePt t="43252" x="4275138" y="2438400"/>
          <p14:tracePt t="43254" x="4322763" y="2422525"/>
          <p14:tracePt t="43267" x="4418013" y="2376488"/>
          <p14:tracePt t="43270" x="4433888" y="2376488"/>
          <p14:tracePt t="43272" x="4465638" y="2360613"/>
          <p14:tracePt t="43285" x="4513263" y="2328863"/>
          <p14:tracePt t="43301" x="4560888" y="2281238"/>
          <p14:tracePt t="43317" x="4575175" y="2265363"/>
          <p14:tracePt t="43335" x="4575175" y="2217738"/>
          <p14:tracePt t="43337" x="4575175" y="2201863"/>
          <p14:tracePt t="43352" x="4575175" y="2170113"/>
          <p14:tracePt t="43367" x="4575175" y="2122488"/>
          <p14:tracePt t="43369" x="4575175" y="2106613"/>
          <p14:tracePt t="43385" x="4575175" y="2058988"/>
          <p14:tracePt t="43387" x="4545013" y="2058988"/>
          <p14:tracePt t="43402" x="4545013" y="2043113"/>
          <p14:tracePt t="43404" x="4529138" y="2027238"/>
          <p14:tracePt t="43817" x="4545013" y="2027238"/>
          <p14:tracePt t="43830" x="4545013" y="2058988"/>
          <p14:tracePt t="43835" x="4560888" y="2058988"/>
          <p14:tracePt t="43851" x="4591050" y="2090738"/>
          <p14:tracePt t="43867" x="4638675" y="2154238"/>
          <p14:tracePt t="43869" x="4654550" y="2170113"/>
          <p14:tracePt t="43872" x="4670425" y="2185988"/>
          <p14:tracePt t="43885" x="4718050" y="2217738"/>
          <p14:tracePt t="43887" x="4718050" y="2233613"/>
          <p14:tracePt t="43889" x="4733925" y="2233613"/>
          <p14:tracePt t="43901" x="4781550" y="2249488"/>
          <p14:tracePt t="43918" x="4829175" y="2265363"/>
          <p14:tracePt t="43935" x="4892675" y="2297113"/>
          <p14:tracePt t="43951" x="4908550" y="2312988"/>
          <p14:tracePt t="43952" x="4940300" y="2328863"/>
          <p14:tracePt t="43968" x="4956175" y="2328863"/>
          <p14:tracePt t="43984" x="4972050" y="2344738"/>
          <p14:tracePt t="43986" x="4987925" y="2344738"/>
          <p14:tracePt t="44002" x="5019675" y="2376488"/>
          <p14:tracePt t="44019" x="5051425" y="2392363"/>
          <p14:tracePt t="44020" x="5067300" y="2392363"/>
          <p14:tracePt t="44034" x="5099050" y="2392363"/>
          <p14:tracePt t="44036" x="5114925" y="2392363"/>
          <p14:tracePt t="44037" x="5114925" y="2406650"/>
          <p14:tracePt t="44055" x="5130800" y="2406650"/>
          <p14:tracePt t="44069" x="5130800" y="2422525"/>
          <p14:tracePt t="44086" x="5146675" y="2454275"/>
          <p14:tracePt t="44102" x="5146675" y="2470150"/>
          <p14:tracePt t="44119" x="5178425" y="2501900"/>
          <p14:tracePt t="44135" x="5178425" y="2533650"/>
          <p14:tracePt t="44325" x="5162550" y="2533650"/>
          <p14:tracePt t="44886" x="5146675" y="2533650"/>
          <p14:tracePt t="44947" x="5146675" y="2549525"/>
          <p14:tracePt t="44969" x="5130800" y="2549525"/>
          <p14:tracePt t="45053" x="5099050" y="2549525"/>
          <p14:tracePt t="45061" x="5099050" y="2565400"/>
          <p14:tracePt t="45113" x="5083175" y="2565400"/>
          <p14:tracePt t="45932" x="5083175" y="2581275"/>
          <p14:tracePt t="45937" x="5067300" y="2581275"/>
          <p14:tracePt t="45972" x="5067300" y="2613025"/>
          <p14:tracePt t="45976" x="5051425" y="2613025"/>
          <p14:tracePt t="45988" x="5019675" y="2613025"/>
          <p14:tracePt t="46003" x="5019675" y="2628900"/>
          <p14:tracePt t="46021" x="5003800" y="2628900"/>
          <p14:tracePt t="46022" x="4987925" y="2628900"/>
          <p14:tracePt t="46037" x="4972050" y="2628900"/>
          <p14:tracePt t="46054" x="4940300" y="2628900"/>
          <p14:tracePt t="46071" x="4908550" y="2628900"/>
          <p14:tracePt t="46088" x="4892675" y="2628900"/>
          <p14:tracePt t="46104" x="4860925" y="2628900"/>
          <p14:tracePt t="46121" x="4829175" y="2628900"/>
          <p14:tracePt t="46136" x="4813300" y="2644775"/>
          <p14:tracePt t="46154" x="4765675" y="2644775"/>
          <p14:tracePt t="46170" x="4749800" y="2644775"/>
          <p14:tracePt t="46172" x="4749800" y="2660650"/>
          <p14:tracePt t="46324" x="4781550" y="2660650"/>
          <p14:tracePt t="46330" x="4797425" y="2660650"/>
          <p14:tracePt t="46337" x="4813300" y="2660650"/>
          <p14:tracePt t="46354" x="4860925" y="2660650"/>
          <p14:tracePt t="46357" x="4876800" y="2692400"/>
          <p14:tracePt t="46371" x="4908550" y="2692400"/>
          <p14:tracePt t="46388" x="4940300" y="2692400"/>
          <p14:tracePt t="46405" x="4956175" y="2708275"/>
          <p14:tracePt t="46437" x="4972050" y="2708275"/>
          <p14:tracePt t="46494" x="4987925" y="2708275"/>
          <p14:tracePt t="46505" x="4987925" y="2692400"/>
          <p14:tracePt t="46515" x="5019675" y="2692400"/>
          <p14:tracePt t="46561" x="5019675" y="2676525"/>
          <p14:tracePt t="46681" x="5003800" y="2676525"/>
          <p14:tracePt t="46807" x="4987925" y="2676525"/>
          <p14:tracePt t="46818" x="4972050" y="2676525"/>
          <p14:tracePt t="46837" x="4972050" y="2692400"/>
          <p14:tracePt t="46854" x="4940300" y="2692400"/>
          <p14:tracePt t="46893" x="4924425" y="2692400"/>
          <p14:tracePt t="46905" x="4924425" y="2708275"/>
          <p14:tracePt t="46926" x="4908550" y="2708275"/>
          <p14:tracePt t="47167" x="4908550" y="2724150"/>
          <p14:tracePt t="47176" x="4908550" y="2740025"/>
          <p14:tracePt t="47194" x="4940300" y="2771775"/>
          <p14:tracePt t="47268" x="4940300" y="2787650"/>
          <p14:tracePt t="47278" x="4924425" y="2787650"/>
          <p14:tracePt t="47288" x="4860925" y="2803525"/>
          <p14:tracePt t="47305" x="4702175" y="2867025"/>
          <p14:tracePt t="47307" x="4686300" y="2867025"/>
          <p14:tracePt t="47310" x="4622800" y="2867025"/>
          <p14:tracePt t="47311" x="4622800" y="2882900"/>
          <p14:tracePt t="47312" x="4606925" y="2882900"/>
          <p14:tracePt t="47322" x="4433888" y="2930525"/>
          <p14:tracePt t="47324" x="4386263" y="2946400"/>
          <p14:tracePt t="47325" x="4370388" y="2946400"/>
          <p14:tracePt t="47326" x="4354513" y="2946400"/>
          <p14:tracePt t="47327" x="4338638" y="2946400"/>
          <p14:tracePt t="47329" x="4291013" y="2946400"/>
          <p14:tracePt t="47330" x="4275138" y="2962275"/>
          <p14:tracePt t="47331" x="4259263" y="2962275"/>
          <p14:tracePt t="47332" x="4227513" y="2962275"/>
          <p14:tracePt t="47334" x="4211638" y="2978150"/>
          <p14:tracePt t="47336" x="4179888" y="2978150"/>
          <p14:tracePt t="47337" x="4132263" y="2978150"/>
          <p14:tracePt t="47338" x="4100513" y="3009900"/>
          <p14:tracePt t="47340" x="4068763" y="3009900"/>
          <p14:tracePt t="47341" x="4052888" y="3009900"/>
          <p14:tracePt t="47342" x="4037013" y="3009900"/>
          <p14:tracePt t="47343" x="4021138" y="3009900"/>
          <p14:tracePt t="47348" x="3911600" y="3025775"/>
          <p14:tracePt t="47354" x="3816350" y="3025775"/>
          <p14:tracePt t="47356" x="3784600" y="3025775"/>
          <p14:tracePt t="47357" x="3752850" y="3025775"/>
          <p14:tracePt t="47358" x="3736975" y="3025775"/>
          <p14:tracePt t="47359" x="3721100" y="3025775"/>
          <p14:tracePt t="47360" x="3705225" y="3041650"/>
          <p14:tracePt t="47361" x="3673475" y="3041650"/>
          <p14:tracePt t="47362" x="3657600" y="3041650"/>
          <p14:tracePt t="47363" x="3641725" y="3041650"/>
          <p14:tracePt t="47364" x="3625850" y="3041650"/>
          <p14:tracePt t="47365" x="3594100" y="3041650"/>
          <p14:tracePt t="47366" x="3578225" y="3041650"/>
          <p14:tracePt t="47372" x="3467100" y="3041650"/>
          <p14:tracePt t="47374" x="3419475" y="3041650"/>
          <p14:tracePt t="47375" x="3403600" y="3041650"/>
          <p14:tracePt t="47378" x="3341688" y="3041650"/>
          <p14:tracePt t="47381" x="3278188" y="3041650"/>
          <p14:tracePt t="47383" x="3262313" y="3041650"/>
          <p14:tracePt t="47385" x="3230563" y="3041650"/>
          <p14:tracePt t="47390" x="3119438" y="3041650"/>
          <p14:tracePt t="47405" x="2928938" y="3041650"/>
          <p14:tracePt t="47408" x="2881313" y="3041650"/>
          <p14:tracePt t="47421" x="2786063" y="3041650"/>
          <p14:tracePt t="47423" x="2770188" y="3041650"/>
          <p14:tracePt t="47438" x="2708275" y="3041650"/>
          <p14:tracePt t="47455" x="2676525" y="3041650"/>
          <p14:tracePt t="47472" x="2628900" y="3041650"/>
          <p14:tracePt t="47488" x="2613025" y="3041650"/>
          <p14:tracePt t="47504" x="2597150" y="3041650"/>
          <p14:tracePt t="47626" x="2613025" y="3041650"/>
          <p14:tracePt t="47631" x="2660650" y="3041650"/>
          <p14:tracePt t="47638" x="2692400" y="3057525"/>
          <p14:tracePt t="47640" x="2724150" y="3057525"/>
          <p14:tracePt t="47643" x="2754313" y="3087688"/>
          <p14:tracePt t="47655" x="2881313" y="3087688"/>
          <p14:tracePt t="47657" x="2897188" y="3103563"/>
          <p14:tracePt t="47658" x="2913063" y="3103563"/>
          <p14:tracePt t="47671" x="3055938" y="3103563"/>
          <p14:tracePt t="47674" x="3087688" y="3119438"/>
          <p14:tracePt t="47689" x="3294063" y="3119438"/>
          <p14:tracePt t="47691" x="3325813" y="3119438"/>
          <p14:tracePt t="47692" x="3355975" y="3119438"/>
          <p14:tracePt t="47706" x="3562350" y="3119438"/>
          <p14:tracePt t="47722" x="3832225" y="3119438"/>
          <p14:tracePt t="47724" x="3848100" y="3119438"/>
          <p14:tracePt t="47726" x="3879850" y="3119438"/>
          <p14:tracePt t="47727" x="3911600" y="3119438"/>
          <p14:tracePt t="47728" x="3927475" y="3119438"/>
          <p14:tracePt t="47739" x="4084638" y="3119438"/>
          <p14:tracePt t="47755" x="4259263" y="3087688"/>
          <p14:tracePt t="47758" x="4275138" y="3073400"/>
          <p14:tracePt t="47759" x="4306888" y="3073400"/>
          <p14:tracePt t="47772" x="4402138" y="3041650"/>
          <p14:tracePt t="47775" x="4418013" y="3041650"/>
          <p14:tracePt t="47788" x="4481513" y="2994025"/>
          <p14:tracePt t="47806" x="4560888" y="2930525"/>
          <p14:tracePt t="47808" x="4575175" y="2930525"/>
          <p14:tracePt t="47823" x="4638675" y="2898775"/>
          <p14:tracePt t="47838" x="4702175" y="2851150"/>
          <p14:tracePt t="47856" x="4781550" y="2819400"/>
          <p14:tracePt t="47859" x="4781550" y="2803525"/>
          <p14:tracePt t="47872" x="4813300" y="2803525"/>
          <p14:tracePt t="47889" x="4829175" y="2803525"/>
          <p14:tracePt t="48183" x="4860925" y="2803525"/>
          <p14:tracePt t="48200" x="4876800" y="2803525"/>
          <p14:tracePt t="48213" x="4892675" y="2803525"/>
          <p14:tracePt t="48216" x="4892675" y="2771775"/>
          <p14:tracePt t="48222" x="4908550" y="2771775"/>
          <p14:tracePt t="48239" x="4940300" y="2771775"/>
          <p14:tracePt t="48256" x="4956175" y="2771775"/>
          <p14:tracePt t="48273" x="4972050" y="2771775"/>
          <p14:tracePt t="48289" x="4987925" y="2771775"/>
          <p14:tracePt t="48322" x="5019675" y="2771775"/>
          <p14:tracePt t="48339" x="5035550" y="2755900"/>
          <p14:tracePt t="48379" x="5051425" y="2755900"/>
          <p14:tracePt t="48415" x="5067300" y="2755900"/>
          <p14:tracePt t="48437" x="5099050" y="2755900"/>
          <p14:tracePt t="48450" x="5114925" y="2755900"/>
          <p14:tracePt t="48493" x="5114925" y="2740025"/>
          <p14:tracePt t="48522" x="5130800" y="2724150"/>
          <p14:tracePt t="48533" x="5130800" y="2692400"/>
          <p14:tracePt t="48539" x="5130800" y="2676525"/>
          <p14:tracePt t="48557" x="5146675" y="2613025"/>
          <p14:tracePt t="48572" x="5146675" y="2581275"/>
          <p14:tracePt t="48590" x="5146675" y="2517775"/>
          <p14:tracePt t="48606" x="5083175" y="2486025"/>
          <p14:tracePt t="48623" x="5051425" y="2438400"/>
          <p14:tracePt t="48639" x="5019675" y="2438400"/>
          <p14:tracePt t="48723" x="5003800" y="2438400"/>
          <p14:tracePt t="48729" x="5003800" y="2454275"/>
          <p14:tracePt t="48741" x="5003800" y="2470150"/>
          <p14:tracePt t="48743" x="4987925" y="2470150"/>
          <p14:tracePt t="48756" x="4972050" y="2486025"/>
          <p14:tracePt t="48774" x="4940300" y="2549525"/>
          <p14:tracePt t="48789" x="4940300" y="2581275"/>
          <p14:tracePt t="48807" x="4924425" y="2644775"/>
          <p14:tracePt t="48824" x="4924425" y="2660650"/>
          <p14:tracePt t="48839" x="4940300" y="2708275"/>
          <p14:tracePt t="48856" x="4972050" y="2724150"/>
          <p14:tracePt t="48873" x="5019675" y="2740025"/>
          <p14:tracePt t="48893" x="5019675" y="2771775"/>
          <p14:tracePt t="48906" x="5035550" y="2771775"/>
          <p14:tracePt t="48922" x="5051425" y="2771775"/>
          <p14:tracePt t="48939" x="5099050" y="2771775"/>
          <p14:tracePt t="48964" x="5099050" y="2755900"/>
          <p14:tracePt t="49244" x="5083175" y="2755900"/>
          <p14:tracePt t="49269" x="5067300" y="2755900"/>
          <p14:tracePt t="49294" x="5051425" y="2755900"/>
          <p14:tracePt t="49304" x="5051425" y="2771775"/>
          <p14:tracePt t="49346" x="5051425" y="2787650"/>
          <p14:tracePt t="49361" x="5051425" y="2803525"/>
          <p14:tracePt t="49374" x="5051425" y="2819400"/>
          <p14:tracePt t="49385" x="5051425" y="2851150"/>
          <p14:tracePt t="49388" x="5067300" y="2867025"/>
          <p14:tracePt t="49400" x="5099050" y="2882900"/>
          <p14:tracePt t="49407" x="5099050" y="2898775"/>
          <p14:tracePt t="49410" x="5114925" y="2898775"/>
          <p14:tracePt t="49424" x="5130800" y="2930525"/>
          <p14:tracePt t="49441" x="5192713" y="2978150"/>
          <p14:tracePt t="49443" x="5192713" y="3009900"/>
          <p14:tracePt t="49458" x="5224463" y="3041650"/>
          <p14:tracePt t="49474" x="5287963" y="3103563"/>
          <p14:tracePt t="49492" x="5335588" y="3167063"/>
          <p14:tracePt t="49507" x="5367338" y="3198813"/>
          <p14:tracePt t="49526" x="5383213" y="3262313"/>
          <p14:tracePt t="49540" x="5414963" y="3294063"/>
          <p14:tracePt t="49559" x="5414963" y="3357563"/>
          <p14:tracePt t="49573" x="5414963" y="3405188"/>
          <p14:tracePt t="49590" x="5414963" y="3421063"/>
          <p14:tracePt t="49607" x="5399088" y="3452813"/>
          <p14:tracePt t="49624" x="5383213" y="3452813"/>
          <p14:tracePt t="49640" x="5319713" y="3452813"/>
          <p14:tracePt t="49657" x="5256213" y="3452813"/>
          <p14:tracePt t="49673" x="5224463" y="3452813"/>
          <p14:tracePt t="49691" x="5162550" y="3452813"/>
          <p14:tracePt t="49707" x="5146675" y="3452813"/>
          <p14:tracePt t="52210" x="5146675" y="3484563"/>
          <p14:tracePt t="52218" x="5146675" y="3500438"/>
          <p14:tracePt t="52226" x="5146675" y="3516313"/>
          <p14:tracePt t="52229" x="5146675" y="3532188"/>
          <p14:tracePt t="52243" x="5146675" y="3579813"/>
          <p14:tracePt t="52260" x="5146675" y="3659188"/>
          <p14:tracePt t="52276" x="5146675" y="3690938"/>
          <p14:tracePt t="52292" x="5146675" y="3754438"/>
          <p14:tracePt t="52309" x="5146675" y="3800475"/>
          <p14:tracePt t="52327" x="5146675" y="3816350"/>
          <p14:tracePt t="52344" x="5146675" y="3848100"/>
          <p14:tracePt t="52360" x="5146675" y="3895725"/>
          <p14:tracePt t="52376" x="5146675" y="3911600"/>
          <p14:tracePt t="52393" x="5146675" y="3927475"/>
          <p14:tracePt t="52410" x="5146675" y="3959225"/>
          <p14:tracePt t="52427" x="5192713" y="4006850"/>
          <p14:tracePt t="52443" x="5272088" y="4054475"/>
          <p14:tracePt t="52445" x="5272088" y="4070350"/>
          <p14:tracePt t="52447" x="5287963" y="4070350"/>
          <p14:tracePt t="52461" x="5351463" y="4086225"/>
          <p14:tracePt t="52477" x="5383213" y="4133850"/>
          <p14:tracePt t="52494" x="5430838" y="4149725"/>
          <p14:tracePt t="52665" x="5414963" y="4149725"/>
          <p14:tracePt t="52673" x="5399088" y="4149725"/>
          <p14:tracePt t="52680" x="5383213" y="4149725"/>
          <p14:tracePt t="52694" x="5367338" y="4149725"/>
          <p14:tracePt t="52696" x="5367338" y="4165600"/>
          <p14:tracePt t="52727" x="5303838" y="4213225"/>
          <p14:tracePt t="52744" x="5240338" y="4213225"/>
          <p14:tracePt t="52760" x="5178425" y="4229100"/>
          <p14:tracePt t="52777" x="5146675" y="4229100"/>
          <p14:tracePt t="52794" x="5099050" y="4229100"/>
          <p14:tracePt t="52810" x="5099050" y="4244975"/>
          <p14:tracePt t="52840" x="5083175" y="4244975"/>
          <p14:tracePt t="53052" x="5099050" y="4244975"/>
          <p14:tracePt t="53081" x="5099050" y="4276725"/>
          <p14:tracePt t="53087" x="5099050" y="4292600"/>
          <p14:tracePt t="53096" x="5083175" y="4308475"/>
          <p14:tracePt t="53110" x="5019675" y="4371975"/>
          <p14:tracePt t="53127" x="4940300" y="4513263"/>
          <p14:tracePt t="53144" x="4860925" y="4624388"/>
          <p14:tracePt t="53160" x="4845050" y="4703763"/>
          <p14:tracePt t="53449" x="4860925" y="4703763"/>
          <p14:tracePt t="53455" x="4860925" y="4672013"/>
          <p14:tracePt t="53465" x="4845050" y="4656138"/>
          <p14:tracePt t="53477" x="4829175" y="4640263"/>
          <p14:tracePt t="53495" x="4813300" y="4576763"/>
          <p14:tracePt t="53528" x="4860925" y="4481513"/>
          <p14:tracePt t="53544" x="4892675" y="4465638"/>
          <p14:tracePt t="53566" x="4892675" y="4435475"/>
          <p14:tracePt t="53578" x="4908550" y="4435475"/>
          <p14:tracePt t="53595" x="4956175" y="4435475"/>
          <p14:tracePt t="53611" x="4972050" y="4435475"/>
          <p14:tracePt t="53613" x="4987925" y="4435475"/>
          <p14:tracePt t="53629" x="5019675" y="4419600"/>
          <p14:tracePt t="53644" x="5019675" y="4403725"/>
          <p14:tracePt t="53678" x="5035550" y="4403725"/>
          <p14:tracePt t="53794" x="5051425" y="4403725"/>
          <p14:tracePt t="53905" x="5067300" y="4403725"/>
          <p14:tracePt t="53991" x="5099050" y="4403725"/>
          <p14:tracePt t="54006" x="5114925" y="4403725"/>
          <p14:tracePt t="54023" x="5130800" y="4403725"/>
          <p14:tracePt t="54033" x="5146675" y="4387850"/>
          <p14:tracePt t="54045" x="5178425" y="4387850"/>
          <p14:tracePt t="54062" x="5192713" y="4387850"/>
          <p14:tracePt t="54079" x="5224463" y="4356100"/>
          <p14:tracePt t="54097" x="5256213" y="4356100"/>
          <p14:tracePt t="54113" x="5272088" y="4340225"/>
          <p14:tracePt t="54146" x="5287963" y="4340225"/>
          <p14:tracePt t="54170" x="5303838" y="4340225"/>
          <p14:tracePt t="54191" x="5335588" y="4324350"/>
          <p14:tracePt t="54218" x="5351463" y="4324350"/>
          <p14:tracePt t="54346" x="5351463" y="4308475"/>
          <p14:tracePt t="54366" x="5335588" y="4308475"/>
          <p14:tracePt t="54391" x="5319713" y="4308475"/>
          <p14:tracePt t="54404" x="5303838" y="4276725"/>
          <p14:tracePt t="54413" x="5287963" y="4276725"/>
          <p14:tracePt t="54429" x="5240338" y="4260850"/>
          <p14:tracePt t="54445" x="5162550" y="4244975"/>
          <p14:tracePt t="54462" x="5130800" y="4229100"/>
          <p14:tracePt t="54480" x="5083175" y="4229100"/>
          <p14:tracePt t="54497" x="5067300" y="4229100"/>
          <p14:tracePt t="54512" x="5051425" y="4229100"/>
          <p14:tracePt t="54529" x="5019675" y="4229100"/>
          <p14:tracePt t="54565" x="5003800" y="4229100"/>
          <p14:tracePt t="54579" x="4987925" y="4229100"/>
          <p14:tracePt t="54596" x="4987925" y="4244975"/>
          <p14:tracePt t="54612" x="4972050" y="4244975"/>
          <p14:tracePt t="54644" x="4972050" y="4276725"/>
          <p14:tracePt t="54650" x="4940300" y="4276725"/>
          <p14:tracePt t="54663" x="4940300" y="4292600"/>
          <p14:tracePt t="54678" x="4940300" y="4308475"/>
          <p14:tracePt t="54696" x="4940300" y="4324350"/>
          <p14:tracePt t="54729" x="4940300" y="4356100"/>
          <p14:tracePt t="54747" x="4956175" y="4371975"/>
          <p14:tracePt t="54762" x="4972050" y="4387850"/>
          <p14:tracePt t="54780" x="5019675" y="4387850"/>
          <p14:tracePt t="54781" x="5019675" y="4403725"/>
          <p14:tracePt t="54806" x="5019675" y="4435475"/>
          <p14:tracePt t="54811" x="5035550" y="4435475"/>
          <p14:tracePt t="54828" x="5051425" y="4435475"/>
          <p14:tracePt t="54845" x="5067300" y="4451350"/>
          <p14:tracePt t="54863" x="5099050" y="4451350"/>
          <p14:tracePt t="54879" x="5130800" y="4451350"/>
          <p14:tracePt t="54896" x="5146675" y="4451350"/>
          <p14:tracePt t="54912" x="5178425" y="4451350"/>
          <p14:tracePt t="54929" x="5208588" y="4451350"/>
          <p14:tracePt t="54945" x="5224463" y="4451350"/>
          <p14:tracePt t="54962" x="5272088" y="4435475"/>
          <p14:tracePt t="54979" x="5303838" y="4419600"/>
          <p14:tracePt t="54996" x="5335588" y="4387850"/>
          <p14:tracePt t="55012" x="5351463" y="4356100"/>
          <p14:tracePt t="55029" x="5367338" y="4340225"/>
          <p14:tracePt t="55046" x="5367338" y="4324350"/>
          <p14:tracePt t="55063" x="5367338" y="4308475"/>
          <p14:tracePt t="55065" x="5367338" y="4276725"/>
          <p14:tracePt t="55079" x="5367338" y="4260850"/>
          <p14:tracePt t="55096" x="5367338" y="4229100"/>
          <p14:tracePt t="55113" x="5367338" y="4181475"/>
          <p14:tracePt t="55128" x="5335588" y="4165600"/>
          <p14:tracePt t="55146" x="5319713" y="4149725"/>
          <p14:tracePt t="55163" x="5287963" y="4149725"/>
          <p14:tracePt t="55179" x="5240338" y="4117975"/>
          <p14:tracePt t="55195" x="5208588" y="4117975"/>
          <p14:tracePt t="55212" x="5162550" y="4117975"/>
          <p14:tracePt t="55229" x="5130800" y="4117975"/>
          <p14:tracePt t="55245" x="5067300" y="4117975"/>
          <p14:tracePt t="55263" x="5019675" y="4133850"/>
          <p14:tracePt t="55279" x="4987925" y="4149725"/>
          <p14:tracePt t="55296" x="4924425" y="4165600"/>
          <p14:tracePt t="55313" x="4924425" y="4197350"/>
          <p14:tracePt t="55330" x="4908550" y="4197350"/>
          <p14:tracePt t="55400" x="4908550" y="4213225"/>
          <p14:tracePt t="55550" x="4940300" y="4213225"/>
          <p14:tracePt t="55655" x="4940300" y="4229100"/>
          <p14:tracePt t="55671" x="4956175" y="4229100"/>
          <p14:tracePt t="55727" x="4956175" y="4244975"/>
          <p14:tracePt t="55740" x="4972050" y="4244975"/>
          <p14:tracePt t="55754" x="4972050" y="4276725"/>
          <p14:tracePt t="55763" x="4987925" y="4276725"/>
          <p14:tracePt t="55779" x="5035550" y="4276725"/>
          <p14:tracePt t="55800" x="5035550" y="4292600"/>
          <p14:tracePt t="56039" x="5051425" y="4292600"/>
          <p14:tracePt t="56774" x="5051425" y="4308475"/>
          <p14:tracePt t="56782" x="5067300" y="4308475"/>
          <p14:tracePt t="56798" x="5099050" y="4324350"/>
          <p14:tracePt t="56841" x="5114925" y="4324350"/>
          <p14:tracePt t="56850" x="5114925" y="4356100"/>
          <p14:tracePt t="56886" x="5130800" y="4371975"/>
          <p14:tracePt t="56895" x="5130800" y="4387850"/>
          <p14:tracePt t="56955" x="5130800" y="4403725"/>
          <p14:tracePt t="56990" x="5130800" y="4435475"/>
          <p14:tracePt t="57014" x="5130800" y="4451350"/>
          <p14:tracePt t="57043" x="5130800" y="4465638"/>
          <p14:tracePt t="57058" x="5130800" y="4481513"/>
          <p14:tracePt t="57065" x="5146675" y="4481513"/>
          <p14:tracePt t="57081" x="5146675" y="4513263"/>
          <p14:tracePt t="57099" x="5146675" y="4529138"/>
          <p14:tracePt t="57115" x="5146675" y="4545013"/>
          <p14:tracePt t="57130" x="5146675" y="4560888"/>
          <p14:tracePt t="57148" x="5178425" y="4560888"/>
          <p14:tracePt t="57164" x="5178425" y="4592638"/>
          <p14:tracePt t="57181" x="5178425" y="4608513"/>
          <p14:tracePt t="57198" x="5178425" y="4624388"/>
          <p14:tracePt t="57214" x="5178425" y="4640263"/>
          <p14:tracePt t="57232" x="5178425" y="4672013"/>
          <p14:tracePt t="57265" x="5178425" y="4687888"/>
          <p14:tracePt t="57281" x="5178425" y="4703763"/>
          <p14:tracePt t="57310" x="5178425" y="4719638"/>
          <p14:tracePt t="57334" x="5178425" y="4751388"/>
          <p14:tracePt t="57397" x="5162550" y="4751388"/>
          <p14:tracePt t="57424" x="5146675" y="4751388"/>
          <p14:tracePt t="57448" x="5146675" y="4767263"/>
          <p14:tracePt t="57465" x="5130800" y="4767263"/>
          <p14:tracePt t="57480" x="5130800" y="4783138"/>
          <p14:tracePt t="57485" x="5099050" y="4783138"/>
          <p14:tracePt t="57499" x="5099050" y="4799013"/>
          <p14:tracePt t="57515" x="5083175" y="4799013"/>
          <p14:tracePt t="57549" x="5067300" y="4830763"/>
          <p14:tracePt t="57566" x="5051425" y="4830763"/>
          <p14:tracePt t="57584" x="5019675" y="4830763"/>
          <p14:tracePt t="57636" x="5019675" y="4846638"/>
          <p14:tracePt t="58066" x="5003800" y="4846638"/>
          <p14:tracePt t="58075" x="4987925" y="4846638"/>
          <p14:tracePt t="58085" x="4972050" y="4846638"/>
          <p14:tracePt t="58099" x="4940300" y="4846638"/>
          <p14:tracePt t="58115" x="4924425" y="4846638"/>
          <p14:tracePt t="58138" x="4908550" y="4830763"/>
          <p14:tracePt t="58148" x="4860925" y="4735513"/>
          <p14:tracePt t="58150" x="4845050" y="4719638"/>
          <p14:tracePt t="58165" x="4749800" y="4560888"/>
          <p14:tracePt t="58168" x="4733925" y="4545013"/>
          <p14:tracePt t="58170" x="4702175" y="4513263"/>
          <p14:tracePt t="58181" x="4622800" y="4403725"/>
          <p14:tracePt t="58183" x="4622800" y="4387850"/>
          <p14:tracePt t="58199" x="4545013" y="4197350"/>
          <p14:tracePt t="58201" x="4529138" y="4181475"/>
          <p14:tracePt t="58203" x="4529138" y="4165600"/>
          <p14:tracePt t="58205" x="4529138" y="4149725"/>
          <p14:tracePt t="58215" x="4529138" y="4070350"/>
          <p14:tracePt t="58218" x="4545013" y="4022725"/>
          <p14:tracePt t="58220" x="4545013" y="3990975"/>
          <p14:tracePt t="58222" x="4560888" y="3943350"/>
          <p14:tracePt t="58223" x="4575175" y="3927475"/>
          <p14:tracePt t="58224" x="4575175" y="3911600"/>
          <p14:tracePt t="58225" x="4575175" y="3879850"/>
          <p14:tracePt t="58226" x="4591050" y="3863975"/>
          <p14:tracePt t="58227" x="4591050" y="3848100"/>
          <p14:tracePt t="58228" x="4622800" y="3800475"/>
          <p14:tracePt t="58229" x="4638675" y="3784600"/>
          <p14:tracePt t="58230" x="4638675" y="3770313"/>
          <p14:tracePt t="58232" x="4670425" y="3722688"/>
          <p14:tracePt t="58234" x="4670425" y="3706813"/>
          <p14:tracePt t="58235" x="4718050" y="3611563"/>
          <p14:tracePt t="58237" x="4733925" y="3595688"/>
          <p14:tracePt t="58238" x="4749800" y="3563938"/>
          <p14:tracePt t="58239" x="4749800" y="3532188"/>
          <p14:tracePt t="58240" x="4749800" y="3516313"/>
          <p14:tracePt t="58241" x="4781550" y="3468688"/>
          <p14:tracePt t="58242" x="4797425" y="3436938"/>
          <p14:tracePt t="58243" x="4813300" y="3389313"/>
          <p14:tracePt t="58244" x="4813300" y="3357563"/>
          <p14:tracePt t="58245" x="4829175" y="3325813"/>
          <p14:tracePt t="58246" x="4829175" y="3294063"/>
          <p14:tracePt t="58247" x="4829175" y="3246438"/>
          <p14:tracePt t="58248" x="4860925" y="3230563"/>
          <p14:tracePt t="58249" x="4876800" y="3151188"/>
          <p14:tracePt t="58259" x="4908550" y="2835275"/>
          <p14:tracePt t="58260" x="4908550" y="2803525"/>
          <p14:tracePt t="58261" x="4940300" y="2755900"/>
          <p14:tracePt t="58262" x="4940300" y="2724150"/>
          <p14:tracePt t="58264" x="4940300" y="2692400"/>
          <p14:tracePt t="58266" x="4940300" y="2581275"/>
          <p14:tracePt t="58267" x="4940300" y="2565400"/>
          <p14:tracePt t="58269" x="4956175" y="2486025"/>
          <p14:tracePt t="58270" x="4956175" y="2438400"/>
          <p14:tracePt t="58271" x="4956175" y="2406650"/>
          <p14:tracePt t="58272" x="4956175" y="2360613"/>
          <p14:tracePt t="58273" x="4956175" y="2328863"/>
          <p14:tracePt t="58274" x="4956175" y="2297113"/>
          <p14:tracePt t="58275" x="4956175" y="2217738"/>
          <p14:tracePt t="58277" x="4956175" y="2185988"/>
          <p14:tracePt t="58278" x="4956175" y="2170113"/>
          <p14:tracePt t="58279" x="4956175" y="2122488"/>
          <p14:tracePt t="58281" x="4956175" y="2058988"/>
          <p14:tracePt t="58282" x="4956175" y="1979613"/>
          <p14:tracePt t="58291" x="4987925" y="1695450"/>
          <p14:tracePt t="58292" x="4987925" y="1647825"/>
          <p14:tracePt t="58293" x="4987925" y="1616075"/>
          <p14:tracePt t="58294" x="4987925" y="1536700"/>
          <p14:tracePt t="58296" x="5019675" y="1489075"/>
          <p14:tracePt t="58297" x="5019675" y="1457325"/>
          <p14:tracePt t="58299" x="5035550" y="1377950"/>
          <p14:tracePt t="58300" x="5035550" y="1330325"/>
          <p14:tracePt t="58302" x="5067300" y="1219200"/>
          <p14:tracePt t="58304" x="5067300" y="1171575"/>
          <p14:tracePt t="58305" x="5067300" y="1139825"/>
          <p14:tracePt t="58306" x="5067300" y="1076325"/>
          <p14:tracePt t="58307" x="5099050" y="1028700"/>
          <p14:tracePt t="58308" x="5114925" y="982663"/>
          <p14:tracePt t="58309" x="5114925" y="935038"/>
          <p14:tracePt t="58310" x="5114925" y="903288"/>
          <p14:tracePt t="58311" x="5130800" y="839788"/>
          <p14:tracePt t="58312" x="5130800" y="792163"/>
          <p14:tracePt t="58314" x="5178425" y="696913"/>
          <p14:tracePt t="58315" x="5178425" y="665163"/>
          <p14:tracePt t="58316" x="5178425" y="601663"/>
          <p14:tracePt t="58318" x="5192713" y="554038"/>
          <p14:tracePt t="58319" x="5208588" y="442913"/>
          <p14:tracePt t="58321" x="5256213" y="347663"/>
          <p14:tracePt t="58324" x="5272088" y="206375"/>
          <p14:tracePt t="58326" x="5287963" y="111125"/>
          <p14:tracePt t="59412" x="4733925" y="79375"/>
          <p14:tracePt t="59413" x="4702175" y="111125"/>
          <p14:tracePt t="59414" x="4702175" y="127000"/>
          <p14:tracePt t="59415" x="4702175" y="158750"/>
          <p14:tracePt t="59416" x="4702175" y="174625"/>
          <p14:tracePt t="59417" x="4702175" y="190500"/>
          <p14:tracePt t="59419" x="4686300" y="238125"/>
          <p14:tracePt t="59420" x="4686300" y="254000"/>
          <p14:tracePt t="59422" x="4670425" y="269875"/>
          <p14:tracePt t="59423" x="4670425" y="317500"/>
          <p14:tracePt t="59424" x="4670425" y="333375"/>
          <p14:tracePt t="59425" x="4670425" y="347663"/>
          <p14:tracePt t="59426" x="4654550" y="363538"/>
          <p14:tracePt t="59427" x="4654550" y="411163"/>
          <p14:tracePt t="59428" x="4654550" y="427038"/>
          <p14:tracePt t="59429" x="4654550" y="474663"/>
          <p14:tracePt t="59430" x="4654550" y="490538"/>
          <p14:tracePt t="59431" x="4654550" y="506413"/>
          <p14:tracePt t="59432" x="4654550" y="522288"/>
          <p14:tracePt t="59433" x="4654550" y="569913"/>
          <p14:tracePt t="59435" x="4622800" y="585788"/>
          <p14:tracePt t="59437" x="4622800" y="633413"/>
          <p14:tracePt t="59438" x="4622800" y="681038"/>
          <p14:tracePt t="59439" x="4622800" y="728663"/>
          <p14:tracePt t="59440" x="4622800" y="744538"/>
          <p14:tracePt t="59441" x="4622800" y="760413"/>
          <p14:tracePt t="59442" x="4622800" y="792163"/>
          <p14:tracePt t="59443" x="4622800" y="823913"/>
          <p14:tracePt t="59444" x="4622800" y="839788"/>
          <p14:tracePt t="59446" x="4622800" y="887413"/>
          <p14:tracePt t="59447" x="4606925" y="919163"/>
          <p14:tracePt t="59448" x="4606925" y="966788"/>
          <p14:tracePt t="59449" x="4606925" y="982663"/>
          <p14:tracePt t="59450" x="4606925" y="998538"/>
          <p14:tracePt t="59452" x="4606925" y="1028700"/>
          <p14:tracePt t="59454" x="4591050" y="1076325"/>
          <p14:tracePt t="59455" x="4591050" y="1123950"/>
          <p14:tracePt t="59456" x="4591050" y="1139825"/>
          <p14:tracePt t="59462" x="4575175" y="1235075"/>
          <p14:tracePt t="59463" x="4575175" y="1282700"/>
          <p14:tracePt t="59464" x="4575175" y="1298575"/>
          <p14:tracePt t="59465" x="4575175" y="1314450"/>
          <p14:tracePt t="59466" x="4575175" y="1346200"/>
          <p14:tracePt t="59467" x="4575175" y="1362075"/>
          <p14:tracePt t="59468" x="4545013" y="1377950"/>
          <p14:tracePt t="59470" x="4545013" y="1393825"/>
          <p14:tracePt t="59477" x="4545013" y="1504950"/>
          <p14:tracePt t="59478" x="4529138" y="1520825"/>
          <p14:tracePt t="59493" x="4513263" y="1663700"/>
          <p14:tracePt t="59495" x="4497388" y="1679575"/>
          <p14:tracePt t="59510" x="4497388" y="1711325"/>
          <p14:tracePt t="59527" x="4497388" y="1741488"/>
          <p14:tracePt t="59544" x="4497388" y="1757363"/>
          <p14:tracePt t="59561" x="4497388" y="1773238"/>
          <p14:tracePt t="59577" x="4497388" y="1789113"/>
          <p14:tracePt t="59664" x="4497388" y="1820863"/>
          <p14:tracePt t="59677" x="4513263" y="1900238"/>
          <p14:tracePt t="59680" x="4513263" y="1916113"/>
          <p14:tracePt t="59694" x="4560888" y="1979613"/>
          <p14:tracePt t="59711" x="4575175" y="2027238"/>
          <p14:tracePt t="59728" x="4591050" y="2074863"/>
          <p14:tracePt t="59746" x="4622800" y="2138363"/>
          <p14:tracePt t="59748" x="4622800" y="2154238"/>
          <p14:tracePt t="59761" x="4622800" y="2233613"/>
          <p14:tracePt t="59780" x="4654550" y="2392363"/>
          <p14:tracePt t="59782" x="4654550" y="2406650"/>
          <p14:tracePt t="59784" x="4670425" y="2422525"/>
          <p14:tracePt t="59794" x="4718050" y="2501900"/>
          <p14:tracePt t="59796" x="4718050" y="2533650"/>
          <p14:tracePt t="59799" x="4718050" y="2549525"/>
          <p14:tracePt t="59800" x="4718050" y="2565400"/>
          <p14:tracePt t="59802" x="4733925" y="2565400"/>
          <p14:tracePt t="59804" x="4733925" y="2581275"/>
          <p14:tracePt t="59805" x="4733925" y="2613025"/>
          <p14:tracePt t="59810" x="4749800" y="2628900"/>
          <p14:tracePt t="59812" x="4781550" y="2644775"/>
          <p14:tracePt t="59828" x="4797425" y="2724150"/>
          <p14:tracePt t="59845" x="4860925" y="2803525"/>
          <p14:tracePt t="59848" x="4876800" y="2819400"/>
          <p14:tracePt t="59849" x="4876800" y="2851150"/>
          <p14:tracePt t="59861" x="4892675" y="2882900"/>
          <p14:tracePt t="59878" x="4940300" y="2946400"/>
          <p14:tracePt t="59896" x="4956175" y="3009900"/>
          <p14:tracePt t="59913" x="4972050" y="3025775"/>
          <p14:tracePt t="59945" x="5019675" y="3025775"/>
          <p14:tracePt t="59962" x="5051425" y="3025775"/>
          <p14:tracePt t="59979" x="5067300" y="3025775"/>
          <p14:tracePt t="59996" x="5114925" y="3025775"/>
          <p14:tracePt t="60011" x="5130800" y="3025775"/>
          <p14:tracePt t="60027" x="5130800" y="3009900"/>
          <p14:tracePt t="60046" x="5130800" y="2994025"/>
          <p14:tracePt t="60061" x="5130800" y="2962275"/>
          <p14:tracePt t="60097" x="5130800" y="2930525"/>
          <p14:tracePt t="60106" x="5130800" y="2914650"/>
          <p14:tracePt t="60113" x="5130800" y="2898775"/>
          <p14:tracePt t="60128" x="5130800" y="2851150"/>
          <p14:tracePt t="60146" x="5130800" y="2803525"/>
          <p14:tracePt t="60162" x="5130800" y="2740025"/>
          <p14:tracePt t="60178" x="5099050" y="2692400"/>
          <p14:tracePt t="60194" x="5114925" y="2660650"/>
          <p14:tracePt t="60211" x="5146675" y="2644775"/>
          <p14:tracePt t="60228" x="5192713" y="2597150"/>
          <p14:tracePt t="60244" x="5192713" y="2565400"/>
          <p14:tracePt t="60262" x="5192713" y="2533650"/>
          <p14:tracePt t="60458" x="5178425" y="2533650"/>
          <p14:tracePt t="60480" x="5099050" y="2549525"/>
          <p14:tracePt t="60482" x="5083175" y="2549525"/>
          <p14:tracePt t="60495" x="5051425" y="2549525"/>
          <p14:tracePt t="60512" x="5019675" y="2549525"/>
          <p14:tracePt t="60528" x="5003800" y="2549525"/>
          <p14:tracePt t="60545" x="4924425" y="2549525"/>
          <p14:tracePt t="60563" x="4860925" y="2549525"/>
          <p14:tracePt t="60579" x="4845050" y="2549525"/>
          <p14:tracePt t="60594" x="4829175" y="2549525"/>
          <p14:tracePt t="60613" x="4781550" y="2533650"/>
          <p14:tracePt t="60628" x="4749800" y="2517775"/>
          <p14:tracePt t="60646" x="4686300" y="2486025"/>
          <p14:tracePt t="60667" x="4670425" y="2486025"/>
          <p14:tracePt t="60678" x="4654550" y="2454275"/>
          <p14:tracePt t="60695" x="4606925" y="2438400"/>
          <p14:tracePt t="60712" x="4575175" y="2422525"/>
          <p14:tracePt t="60728" x="4497388" y="2376488"/>
          <p14:tracePt t="60746" x="4433888" y="2360613"/>
          <p14:tracePt t="60763" x="4386263" y="2344738"/>
          <p14:tracePt t="60779" x="4338638" y="2328863"/>
          <p14:tracePt t="60796" x="4275138" y="2281238"/>
          <p14:tracePt t="60813" x="4195763" y="2249488"/>
          <p14:tracePt t="60815" x="4179888" y="2217738"/>
          <p14:tracePt t="60831" x="4100513" y="2185988"/>
          <p14:tracePt t="60833" x="4068763" y="2185988"/>
          <p14:tracePt t="60835" x="4068763" y="2170113"/>
          <p14:tracePt t="60836" x="4052888" y="2170113"/>
          <p14:tracePt t="60846" x="3989388" y="2138363"/>
          <p14:tracePt t="60847" x="3989388" y="2122488"/>
          <p14:tracePt t="60848" x="3973513" y="2122488"/>
          <p14:tracePt t="60862" x="3895725" y="2090738"/>
          <p14:tracePt t="60881" x="3816350" y="2043113"/>
          <p14:tracePt t="60896" x="3752850" y="2011363"/>
          <p14:tracePt t="60912" x="3721100" y="1963738"/>
          <p14:tracePt t="60915" x="3705225" y="1947863"/>
          <p14:tracePt t="60930" x="3657600" y="1900238"/>
          <p14:tracePt t="60946" x="3625850" y="1852613"/>
          <p14:tracePt t="60963" x="3578225" y="1804988"/>
          <p14:tracePt t="60980" x="3546475" y="1741488"/>
          <p14:tracePt t="60995" x="3514725" y="1711325"/>
          <p14:tracePt t="61013" x="3498850" y="1647825"/>
          <p14:tracePt t="61030" x="3482975" y="1584325"/>
          <p14:tracePt t="61046" x="3467100" y="1536700"/>
          <p14:tracePt t="61063" x="3467100" y="1489075"/>
          <p14:tracePt t="61065" x="3467100" y="1473200"/>
          <p14:tracePt t="61080" x="3419475" y="1409700"/>
          <p14:tracePt t="61096" x="3403600" y="1393825"/>
          <p14:tracePt t="61112" x="3403600" y="1346200"/>
          <p14:tracePt t="61129" x="3387725" y="1314450"/>
          <p14:tracePt t="61146" x="3355975" y="1298575"/>
          <p14:tracePt t="61162" x="3341688" y="1298575"/>
          <p14:tracePt t="61209" x="3325813" y="1298575"/>
          <p14:tracePt t="61225" x="3309938" y="1298575"/>
          <p14:tracePt t="61231" x="3309938" y="1314450"/>
          <p14:tracePt t="61233" x="3278188" y="1314450"/>
          <p14:tracePt t="61235" x="3278188" y="1346200"/>
          <p14:tracePt t="61246" x="3246438" y="1377950"/>
          <p14:tracePt t="61249" x="3246438" y="1393825"/>
          <p14:tracePt t="61262" x="3198813" y="1473200"/>
          <p14:tracePt t="61279" x="3167063" y="1536700"/>
          <p14:tracePt t="61281" x="3167063" y="1584325"/>
          <p14:tracePt t="61295" x="3151188" y="1616075"/>
          <p14:tracePt t="61297" x="3151188" y="1631950"/>
          <p14:tracePt t="61312" x="3151188" y="1663700"/>
          <p14:tracePt t="61420" x="3151188" y="1679575"/>
          <p14:tracePt t="61427" x="3151188" y="1695450"/>
          <p14:tracePt t="61435" x="3151188" y="1711325"/>
          <p14:tracePt t="61446" x="3151188" y="1741488"/>
          <p14:tracePt t="61463" x="3151188" y="1773238"/>
          <p14:tracePt t="61480" x="3151188" y="1789113"/>
          <p14:tracePt t="61496" x="3151188" y="1820863"/>
          <p14:tracePt t="61513" x="3119438" y="1836738"/>
          <p14:tracePt t="61603" x="3103563" y="1836738"/>
          <p14:tracePt t="61663" x="3087688" y="1836738"/>
          <p14:tracePt t="61679" x="3071813" y="1836738"/>
          <p14:tracePt t="61697" x="2992438" y="1836738"/>
          <p14:tracePt t="61700" x="2992438" y="1852613"/>
          <p14:tracePt t="61714" x="2928938" y="1868488"/>
          <p14:tracePt t="61730" x="2865438" y="1900238"/>
          <p14:tracePt t="61731" x="2849563" y="1900238"/>
          <p14:tracePt t="61747" x="2801938" y="1900238"/>
          <p14:tracePt t="61764" x="2770188" y="1916113"/>
          <p14:tracePt t="61780" x="2754313" y="1931988"/>
          <p14:tracePt t="61796" x="2724150" y="1931988"/>
          <p14:tracePt t="61813" x="2708275" y="1947863"/>
          <p14:tracePt t="61831" x="2692400" y="1979613"/>
          <p14:tracePt t="61833" x="2676525" y="1995488"/>
          <p14:tracePt t="61848" x="2644775" y="2058988"/>
          <p14:tracePt t="61850" x="2628900" y="2074863"/>
          <p14:tracePt t="61864" x="2597150" y="2154238"/>
          <p14:tracePt t="61866" x="2565400" y="2170113"/>
          <p14:tracePt t="61880" x="2533650" y="2249488"/>
          <p14:tracePt t="61897" x="2517775" y="2328863"/>
          <p14:tracePt t="61914" x="2517775" y="2406650"/>
          <p14:tracePt t="61930" x="2517775" y="2470150"/>
          <p14:tracePt t="61947" x="2533650" y="2501900"/>
          <p14:tracePt t="61964" x="2597150" y="2565400"/>
          <p14:tracePt t="61982" x="2724150" y="2628900"/>
          <p14:tracePt t="61984" x="2740025" y="2628900"/>
          <p14:tracePt t="61997" x="2817813" y="2660650"/>
          <p14:tracePt t="61999" x="2833688" y="2660650"/>
          <p14:tracePt t="62014" x="2928938" y="2724150"/>
          <p14:tracePt t="62016" x="2960688" y="2724150"/>
          <p14:tracePt t="62031" x="3055938" y="2771775"/>
          <p14:tracePt t="62048" x="3151188" y="2787650"/>
          <p14:tracePt t="62063" x="3214688" y="2787650"/>
          <p14:tracePt t="62065" x="3230563" y="2787650"/>
          <p14:tracePt t="62080" x="3325813" y="2787650"/>
          <p14:tracePt t="62097" x="3387725" y="2787650"/>
          <p14:tracePt t="62113" x="3451225" y="2755900"/>
          <p14:tracePt t="62130" x="3514725" y="2740025"/>
          <p14:tracePt t="62133" x="3514725" y="2724150"/>
          <p14:tracePt t="62148" x="3562350" y="2692400"/>
          <p14:tracePt t="62164" x="3609975" y="2660650"/>
          <p14:tracePt t="62181" x="3641725" y="2613025"/>
          <p14:tracePt t="62196" x="3641725" y="2581275"/>
          <p14:tracePt t="62213" x="3673475" y="2486025"/>
          <p14:tracePt t="62216" x="3673475" y="2454275"/>
          <p14:tracePt t="62219" x="3673475" y="2438400"/>
          <p14:tracePt t="62221" x="3673475" y="2422525"/>
          <p14:tracePt t="62230" x="3673475" y="2344738"/>
          <p14:tracePt t="62232" x="3673475" y="2328863"/>
          <p14:tracePt t="62233" x="3673475" y="2297113"/>
          <p14:tracePt t="62247" x="3657600" y="2185988"/>
          <p14:tracePt t="62249" x="3657600" y="2170113"/>
          <p14:tracePt t="62264" x="3641725" y="2058988"/>
          <p14:tracePt t="62280" x="3594100" y="2011363"/>
          <p14:tracePt t="62296" x="3594100" y="1963738"/>
          <p14:tracePt t="62298" x="3578225" y="1947863"/>
          <p14:tracePt t="62314" x="3562350" y="1931988"/>
          <p14:tracePt t="62329" x="3514725" y="1900238"/>
          <p14:tracePt t="62347" x="3467100" y="1868488"/>
          <p14:tracePt t="62363" x="3309938" y="1820863"/>
          <p14:tracePt t="62381" x="3071813" y="1804988"/>
          <p14:tracePt t="62383" x="3024188" y="1804988"/>
          <p14:tracePt t="62397" x="2881313" y="1804988"/>
          <p14:tracePt t="62415" x="2786063" y="1789113"/>
          <p14:tracePt t="62431" x="2754313" y="1789113"/>
          <p14:tracePt t="62465" x="2724150" y="1789113"/>
          <p14:tracePt t="62487" x="2708275" y="1789113"/>
          <p14:tracePt t="62504" x="2708275" y="1820863"/>
          <p14:tracePt t="62513" x="2692400" y="1836738"/>
          <p14:tracePt t="62530" x="2676525" y="1900238"/>
          <p14:tracePt t="62547" x="2676525" y="1931988"/>
          <p14:tracePt t="62564" x="2676525" y="1995488"/>
          <p14:tracePt t="62581" x="2676525" y="2011363"/>
          <p14:tracePt t="62584" x="2676525" y="2027238"/>
          <p14:tracePt t="62597" x="2676525" y="2058988"/>
          <p14:tracePt t="62615" x="2676525" y="2090738"/>
          <p14:tracePt t="62631" x="2692400" y="2106613"/>
          <p14:tracePt t="62648" x="2692400" y="2138363"/>
          <p14:tracePt t="63025" x="2724150" y="2154238"/>
          <p14:tracePt t="63038" x="2740025" y="2170113"/>
          <p14:tracePt t="63047" x="2754313" y="2170113"/>
          <p14:tracePt t="63065" x="2770188" y="2185988"/>
          <p14:tracePt t="63083" x="2801938" y="2185988"/>
          <p14:tracePt t="63098" x="2833688" y="2217738"/>
          <p14:tracePt t="63116" x="2928938" y="2217738"/>
          <p14:tracePt t="63132" x="3008313" y="2217738"/>
          <p14:tracePt t="63149" x="3055938" y="2217738"/>
          <p14:tracePt t="63171" x="3071813" y="2217738"/>
          <p14:tracePt t="63182" x="3087688" y="2217738"/>
          <p14:tracePt t="63198" x="3119438" y="2233613"/>
          <p14:tracePt t="63214" x="3135313" y="2249488"/>
          <p14:tracePt t="63232" x="3167063" y="2297113"/>
          <p14:tracePt t="63234" x="3167063" y="2312988"/>
          <p14:tracePt t="63248" x="3198813" y="2376488"/>
          <p14:tracePt t="63251" x="3198813" y="2392363"/>
          <p14:tracePt t="63264" x="3214688" y="2501900"/>
          <p14:tracePt t="63266" x="3230563" y="2549525"/>
          <p14:tracePt t="63282" x="3246438" y="2660650"/>
          <p14:tracePt t="63285" x="3278188" y="2692400"/>
          <p14:tracePt t="63286" x="3278188" y="2708275"/>
          <p14:tracePt t="63288" x="3278188" y="2724150"/>
          <p14:tracePt t="63298" x="3294063" y="2787650"/>
          <p14:tracePt t="63300" x="3294063" y="2803525"/>
          <p14:tracePt t="63315" x="3325813" y="2898775"/>
          <p14:tracePt t="63316" x="3325813" y="2930525"/>
          <p14:tracePt t="63333" x="3325813" y="3025775"/>
          <p14:tracePt t="63335" x="3325813" y="3041650"/>
          <p14:tracePt t="63337" x="3325813" y="3057525"/>
          <p14:tracePt t="63338" x="3325813" y="3087688"/>
          <p14:tracePt t="63347" x="3325813" y="3119438"/>
          <p14:tracePt t="63350" x="3325813" y="3135313"/>
          <p14:tracePt t="63364" x="3325813" y="3198813"/>
          <p14:tracePt t="63381" x="3325813" y="3262313"/>
          <p14:tracePt t="63397" x="3325813" y="3294063"/>
          <p14:tracePt t="63415" x="3325813" y="3325813"/>
          <p14:tracePt t="63433" x="3309938" y="3325813"/>
          <p14:tracePt t="63496" x="3278188" y="3325813"/>
          <p14:tracePt t="63504" x="3262313" y="3325813"/>
          <p14:tracePt t="63514" x="3246438" y="3309938"/>
          <p14:tracePt t="63517" x="3230563" y="3294063"/>
          <p14:tracePt t="63531" x="3198813" y="3278188"/>
          <p14:tracePt t="63548" x="3182938" y="3278188"/>
          <p14:tracePt t="63585" x="3167063" y="3278188"/>
          <p14:tracePt t="63590" x="3167063" y="3246438"/>
          <p14:tracePt t="63598" x="3151188" y="3246438"/>
          <p14:tracePt t="63615" x="3119438" y="3246438"/>
          <p14:tracePt t="63633" x="3103563" y="3246438"/>
          <p14:tracePt t="63739" x="3103563" y="3230563"/>
          <p14:tracePt t="63745" x="3087688" y="3230563"/>
          <p14:tracePt t="63750" x="3087688" y="3214688"/>
          <p14:tracePt t="63765" x="3071813" y="3198813"/>
          <p14:tracePt t="63782" x="3040063" y="3167063"/>
          <p14:tracePt t="63798" x="3040063" y="3135313"/>
          <p14:tracePt t="63816" x="3040063" y="3119438"/>
          <p14:tracePt t="63832" x="3040063" y="3087688"/>
          <p14:tracePt t="63849" x="3040063" y="3073400"/>
          <p14:tracePt t="63866" x="3055938" y="3073400"/>
          <p14:tracePt t="63883" x="3071813" y="3057525"/>
          <p14:tracePt t="63898" x="3087688" y="3057525"/>
          <p14:tracePt t="63915" x="3119438" y="3057525"/>
          <p14:tracePt t="63917" x="3119438" y="3041650"/>
          <p14:tracePt t="63949" x="3135313" y="3041650"/>
          <p14:tracePt t="63966" x="3151188" y="3041650"/>
          <p14:tracePt t="63983" x="3214688" y="3057525"/>
          <p14:tracePt t="63986" x="3214688" y="3087688"/>
          <p14:tracePt t="63987" x="3230563" y="3087688"/>
          <p14:tracePt t="63989" x="3230563" y="3103563"/>
          <p14:tracePt t="63999" x="3278188" y="3119438"/>
          <p14:tracePt t="64016" x="3294063" y="3167063"/>
          <p14:tracePt t="64033" x="3309938" y="3214688"/>
          <p14:tracePt t="64051" x="3309938" y="3278188"/>
          <p14:tracePt t="64065" x="3309938" y="3325813"/>
          <p14:tracePt t="64083" x="3278188" y="3357563"/>
          <p14:tracePt t="64099" x="3246438" y="3405188"/>
          <p14:tracePt t="64116" x="3230563" y="3421063"/>
          <p14:tracePt t="64133" x="3198813" y="3421063"/>
          <p14:tracePt t="64301" x="3214688" y="3421063"/>
          <p14:tracePt t="64315" x="3214688" y="3436938"/>
          <p14:tracePt t="64317" x="3230563" y="3436938"/>
          <p14:tracePt t="64334" x="3246438" y="3436938"/>
          <p14:tracePt t="64348" x="3278188" y="3436938"/>
          <p14:tracePt t="64453" x="3294063" y="3436938"/>
          <p14:tracePt t="64471" x="3309938" y="3436938"/>
          <p14:tracePt t="64902" x="3325813" y="3405188"/>
          <p14:tracePt t="64905" x="3325813" y="3389313"/>
          <p14:tracePt t="64910" x="3355975" y="3373438"/>
          <p14:tracePt t="64918" x="3355975" y="3309938"/>
          <p14:tracePt t="64921" x="3371850" y="3278188"/>
          <p14:tracePt t="64933" x="3371850" y="3214688"/>
          <p14:tracePt t="64950" x="3371850" y="3119438"/>
          <p14:tracePt t="64953" x="3371850" y="3087688"/>
          <p14:tracePt t="64954" x="3371850" y="3073400"/>
          <p14:tracePt t="64967" x="3371850" y="2978150"/>
          <p14:tracePt t="64970" x="3371850" y="2930525"/>
          <p14:tracePt t="64973" x="3387725" y="2898775"/>
          <p14:tracePt t="64975" x="3387725" y="2851150"/>
          <p14:tracePt t="64976" x="3403600" y="2851150"/>
          <p14:tracePt t="64977" x="3435350" y="2835275"/>
          <p14:tracePt t="64979" x="3435350" y="2819400"/>
          <p14:tracePt t="64980" x="3451225" y="2771775"/>
          <p14:tracePt t="64986" x="3546475" y="2676525"/>
          <p14:tracePt t="64988" x="3562350" y="2660650"/>
          <p14:tracePt t="64989" x="3609975" y="2597150"/>
          <p14:tracePt t="64990" x="3625850" y="2581275"/>
          <p14:tracePt t="64991" x="3625850" y="2565400"/>
          <p14:tracePt t="64995" x="3689350" y="2486025"/>
          <p14:tracePt t="64996" x="3721100" y="2438400"/>
          <p14:tracePt t="64998" x="3752850" y="2422525"/>
          <p14:tracePt t="65000" x="3784600" y="2328863"/>
          <p14:tracePt t="65001" x="3800475" y="2297113"/>
          <p14:tracePt t="65003" x="3848100" y="2265363"/>
          <p14:tracePt t="65005" x="3879850" y="2201863"/>
          <p14:tracePt t="65006" x="3911600" y="2185988"/>
          <p14:tracePt t="65008" x="3943350" y="2122488"/>
          <p14:tracePt t="65009" x="3943350" y="2090738"/>
          <p14:tracePt t="65010" x="3959225" y="2058988"/>
          <p14:tracePt t="65011" x="3989388" y="2043113"/>
          <p14:tracePt t="65012" x="4005263" y="2011363"/>
          <p14:tracePt t="65013" x="4021138" y="1979613"/>
          <p14:tracePt t="65014" x="4037013" y="1963738"/>
          <p14:tracePt t="65015" x="4068763" y="1931988"/>
          <p14:tracePt t="65016" x="4084638" y="1900238"/>
          <p14:tracePt t="65017" x="4100513" y="1868488"/>
          <p14:tracePt t="65019" x="4116388" y="1852613"/>
          <p14:tracePt t="65020" x="4148138" y="1789113"/>
          <p14:tracePt t="65021" x="4164013" y="1741488"/>
          <p14:tracePt t="65022" x="4179888" y="1725613"/>
          <p14:tracePt t="65023" x="4179888" y="1711325"/>
          <p14:tracePt t="65024" x="4195763" y="1663700"/>
          <p14:tracePt t="65026" x="4227513" y="1631950"/>
          <p14:tracePt t="65027" x="4259263" y="1568450"/>
          <p14:tracePt t="65028" x="4275138" y="1552575"/>
          <p14:tracePt t="65029" x="4306888" y="1504950"/>
          <p14:tracePt t="65030" x="4322763" y="1489075"/>
          <p14:tracePt t="65031" x="4338638" y="1457325"/>
          <p14:tracePt t="65032" x="4354513" y="1425575"/>
          <p14:tracePt t="65033" x="4354513" y="1393825"/>
          <p14:tracePt t="65034" x="4386263" y="1377950"/>
          <p14:tracePt t="65046" x="4545013" y="950913"/>
          <p14:tracePt t="65048" x="4560888" y="919163"/>
          <p14:tracePt t="65049" x="4575175" y="855663"/>
          <p14:tracePt t="65051" x="4622800" y="792163"/>
          <p14:tracePt t="65053" x="4638675" y="760413"/>
          <p14:tracePt t="65054" x="4654550" y="681038"/>
          <p14:tracePt t="65055" x="4670425" y="633413"/>
          <p14:tracePt t="65057" x="4718050" y="554038"/>
          <p14:tracePt t="65058" x="4733925" y="522288"/>
          <p14:tracePt t="65059" x="4733925" y="474663"/>
          <p14:tracePt t="65060" x="4749800" y="442913"/>
          <p14:tracePt t="65061" x="4749800" y="395288"/>
          <p14:tracePt t="65063" x="4797425" y="317500"/>
          <p14:tracePt t="65064" x="4813300" y="301625"/>
          <p14:tracePt t="65065" x="4829175" y="269875"/>
          <p14:tracePt t="65066" x="4860925" y="222250"/>
          <p14:tracePt t="65067" x="4876800" y="19050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FD4159-87A7-7478-278B-4A518961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działania programu: tworzenie zadań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60A35E-EEE6-BE44-2B55-D16397148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8279" y="1865621"/>
            <a:ext cx="4365521" cy="23477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sz="2400" dirty="0"/>
              <a:t>Na podanym przykładzie interakcji z terminala widzimy utworzenie pliku o nazwie </a:t>
            </a:r>
            <a:r>
              <a:rPr lang="pl-PL" sz="2400" b="1" dirty="0"/>
              <a:t>zad.csv</a:t>
            </a:r>
            <a:r>
              <a:rPr lang="pl-PL" sz="2400" dirty="0"/>
              <a:t> a następnie podawane zostają wartości dla zadania w pętli każda pętla to jeden rekord w pliku </a:t>
            </a:r>
            <a:r>
              <a:rPr lang="pl-PL" sz="2400" dirty="0" err="1"/>
              <a:t>csv</a:t>
            </a:r>
            <a:r>
              <a:rPr lang="pl-PL" sz="2400" dirty="0"/>
              <a:t>. Po wpisaniu komendy „koniec” przerywamy tworzenie listy zadań.</a:t>
            </a:r>
            <a:endParaRPr lang="pl-PL" sz="3600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C2F2759-E821-BD0D-FC74-8624D6F7B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C9CA6F7-8B64-CB20-E46A-C85382F2E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7</a:t>
            </a:fld>
            <a:endParaRPr lang="pl-PL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7F9B628A-AA21-2939-0B0A-A0131F2E1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300" y="1881827"/>
            <a:ext cx="5163271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3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956"/>
    </mc:Choice>
    <mc:Fallback xmlns="">
      <p:transition spd="slow" advTm="4795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65191E-DEEB-CD91-18EE-75D0C49D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działania programu: Utworzony plik zadań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B0BCE4-6CC1-589E-CBB2-114447DB8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6991"/>
            <a:ext cx="4933335" cy="4249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Po lewej stronie widzimy zapisaną zawartość pliku </a:t>
            </a:r>
            <a:r>
              <a:rPr lang="pl-PL" sz="2400" b="1" dirty="0"/>
              <a:t>zad.csv</a:t>
            </a:r>
            <a:r>
              <a:rPr lang="pl-PL" sz="2400" dirty="0"/>
              <a:t>, który został zapisany po zatrzymaniu tworzenia kolejnych rekordów komendą „koniec” w polu nazwy zadania. </a:t>
            </a:r>
          </a:p>
          <a:p>
            <a:pPr marL="0" indent="0">
              <a:buNone/>
            </a:pPr>
            <a:r>
              <a:rPr lang="pl-PL" sz="2400" dirty="0"/>
              <a:t>Poniżej widzimy ponowne uruchomienie pliku </a:t>
            </a:r>
            <a:r>
              <a:rPr lang="pl-PL" sz="2400" b="1" dirty="0"/>
              <a:t>zad.csv </a:t>
            </a:r>
            <a:r>
              <a:rPr lang="pl-PL" sz="2400" dirty="0"/>
              <a:t>w celu dopisania zadań. Program zaczyna dopisywanie zadań od 3 zadania.</a:t>
            </a:r>
            <a:endParaRPr lang="pl-PL" sz="2400" b="1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268B9FC-CAF7-17F1-9C76-D088F95C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5E3AB9B-57AB-F9DF-7E6B-06373F5D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8</a:t>
            </a:fld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6DCE1CE-82A4-24C4-686D-E1D2AFBF70EF}"/>
              </a:ext>
            </a:extLst>
          </p:cNvPr>
          <p:cNvSpPr txBox="1"/>
          <p:nvPr/>
        </p:nvSpPr>
        <p:spPr>
          <a:xfrm>
            <a:off x="5518354" y="2036160"/>
            <a:ext cx="6184491" cy="1024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pl-PL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id,</a:t>
            </a:r>
            <a:r>
              <a:rPr lang="pl-PL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nazwa,</a:t>
            </a:r>
            <a:r>
              <a:rPr lang="pl-PL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deadline,</a:t>
            </a:r>
            <a:r>
              <a:rPr lang="pl-PL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czasTrwania</a:t>
            </a:r>
            <a:endParaRPr lang="pl-PL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pl-PL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1,</a:t>
            </a:r>
            <a:r>
              <a:rPr lang="pl-PL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zadanie1,</a:t>
            </a:r>
            <a:r>
              <a:rPr lang="pl-PL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2025-01-22 23:00:00,</a:t>
            </a:r>
            <a:r>
              <a:rPr lang="pl-PL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120</a:t>
            </a:r>
            <a:endParaRPr lang="pl-PL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pl-PL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2,</a:t>
            </a:r>
            <a:r>
              <a:rPr lang="pl-PL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zadanie 2,</a:t>
            </a:r>
            <a:r>
              <a:rPr lang="pl-PL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2025-01-25 10:10:00,</a:t>
            </a:r>
            <a:r>
              <a:rPr lang="pl-PL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60</a:t>
            </a:r>
            <a:endParaRPr lang="pl-PL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pl-PL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l-PL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A22BCE61-30A8-67A1-C4B3-90EB186C2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226" y="2797149"/>
            <a:ext cx="5853245" cy="100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79"/>
    </mc:Choice>
    <mc:Fallback xmlns="">
      <p:transition spd="slow" advTm="34279"/>
    </mc:Fallback>
  </mc:AlternateContent>
  <p:extLst>
    <p:ext uri="{3A86A75C-4F4B-4683-9AE1-C65F6400EC91}">
      <p14:laserTraceLst xmlns:p14="http://schemas.microsoft.com/office/powerpoint/2010/main">
        <p14:tracePtLst>
          <p14:tracePt t="2173" x="4518025" y="6834188"/>
          <p14:tracePt t="2176" x="4567238" y="6797675"/>
          <p14:tracePt t="2182" x="4640263" y="6748463"/>
          <p14:tracePt t="2183" x="4652963" y="6735763"/>
          <p14:tracePt t="2185" x="4676775" y="6735763"/>
          <p14:tracePt t="2187" x="4713288" y="6711950"/>
          <p14:tracePt t="2189" x="4749800" y="6688138"/>
          <p14:tracePt t="2190" x="4762500" y="6675438"/>
          <p14:tracePt t="2192" x="4799013" y="6662738"/>
          <p14:tracePt t="2193" x="4811713" y="6651625"/>
          <p14:tracePt t="2194" x="4835525" y="6626225"/>
          <p14:tracePt t="2196" x="4859338" y="6615113"/>
          <p14:tracePt t="2197" x="4884738" y="6602413"/>
          <p14:tracePt t="2199" x="4932363" y="6565900"/>
          <p14:tracePt t="2200" x="4945063" y="6553200"/>
          <p14:tracePt t="2201" x="4981575" y="6540500"/>
          <p14:tracePt t="2203" x="5005388" y="6529388"/>
          <p14:tracePt t="2204" x="5018088" y="6503988"/>
          <p14:tracePt t="2205" x="5054600" y="6492875"/>
          <p14:tracePt t="2206" x="5067300" y="6480175"/>
          <p14:tracePt t="2207" x="5078413" y="6467475"/>
          <p14:tracePt t="2208" x="5103813" y="6467475"/>
          <p14:tracePt t="2209" x="5114925" y="6443663"/>
          <p14:tracePt t="2210" x="5140325" y="6430963"/>
          <p14:tracePt t="2211" x="5176838" y="6419850"/>
          <p14:tracePt t="2212" x="5187950" y="6407150"/>
          <p14:tracePt t="2213" x="5237163" y="6370638"/>
          <p14:tracePt t="2215" x="5249863" y="6357938"/>
          <p14:tracePt t="2216" x="5260975" y="6346825"/>
          <p14:tracePt t="2217" x="5286375" y="6321425"/>
          <p14:tracePt t="2222" x="5383213" y="6248400"/>
          <p14:tracePt t="2223" x="5408613" y="6237288"/>
          <p14:tracePt t="2225" x="5445125" y="6188075"/>
          <p14:tracePt t="2226" x="5468938" y="6175375"/>
          <p14:tracePt t="2227" x="5481638" y="6164263"/>
          <p14:tracePt t="2228" x="5505450" y="6138863"/>
          <p14:tracePt t="2230" x="5541963" y="6102350"/>
          <p14:tracePt t="2231" x="5565775" y="6078538"/>
          <p14:tracePt t="2232" x="5591175" y="6065838"/>
          <p14:tracePt t="2233" x="5602288" y="6054725"/>
          <p14:tracePt t="2234" x="5614988" y="6042025"/>
          <p14:tracePt t="2236" x="5664200" y="5992813"/>
          <p14:tracePt t="2237" x="5675313" y="5981700"/>
          <p14:tracePt t="2238" x="5688013" y="5956300"/>
          <p14:tracePt t="2239" x="5711825" y="5932488"/>
          <p14:tracePt t="2240" x="5724525" y="5919788"/>
          <p14:tracePt t="2241" x="5737225" y="5895975"/>
          <p14:tracePt t="2242" x="5773738" y="5883275"/>
          <p14:tracePt t="2243" x="5784850" y="5859463"/>
          <p14:tracePt t="2244" x="5797550" y="5834063"/>
          <p14:tracePt t="2246" x="5834063" y="5797550"/>
          <p14:tracePt t="2247" x="5846763" y="5773738"/>
          <p14:tracePt t="2248" x="5857875" y="5761038"/>
          <p14:tracePt t="2249" x="5870575" y="5749925"/>
          <p14:tracePt t="2250" x="5894388" y="5713413"/>
          <p14:tracePt t="2251" x="5907088" y="5700713"/>
          <p14:tracePt t="2252" x="5919788" y="5688013"/>
          <p14:tracePt t="2254" x="5956300" y="5640388"/>
          <p14:tracePt t="2255" x="5967413" y="5627688"/>
          <p14:tracePt t="2256" x="5967413" y="5614988"/>
          <p14:tracePt t="2257" x="5980113" y="5591175"/>
          <p14:tracePt t="2258" x="5992813" y="5567363"/>
          <p14:tracePt t="2259" x="6016625" y="5554663"/>
          <p14:tracePt t="2260" x="6029325" y="5530850"/>
          <p14:tracePt t="2261" x="6029325" y="5518150"/>
          <p14:tracePt t="2262" x="6040438" y="5494338"/>
          <p14:tracePt t="2263" x="6053138" y="5468938"/>
          <p14:tracePt t="2264" x="6076950" y="5457825"/>
          <p14:tracePt t="2265" x="6076950" y="5445125"/>
          <p14:tracePt t="2266" x="6102350" y="5408613"/>
          <p14:tracePt t="2287" x="6261100" y="5091113"/>
          <p14:tracePt t="2288" x="6261100" y="5080000"/>
          <p14:tracePt t="2289" x="6272213" y="5080000"/>
          <p14:tracePt t="2290" x="6272213" y="5067300"/>
          <p14:tracePt t="2292" x="6284913" y="5030788"/>
          <p14:tracePt t="2304" x="6334125" y="4908550"/>
          <p14:tracePt t="2305" x="6334125" y="4897438"/>
          <p14:tracePt t="2312" x="6345238" y="4860925"/>
          <p14:tracePt t="2315" x="6357938" y="4835525"/>
          <p14:tracePt t="2316" x="6357938" y="4824413"/>
          <p14:tracePt t="2330" x="6394450" y="4725988"/>
          <p14:tracePt t="2333" x="6407150" y="4702175"/>
          <p14:tracePt t="2335" x="6407150" y="4678363"/>
          <p14:tracePt t="2337" x="6418263" y="4652963"/>
          <p14:tracePt t="2338" x="6418263" y="4640263"/>
          <p14:tracePt t="2339" x="6418263" y="4616450"/>
          <p14:tracePt t="2347" x="6443663" y="4556125"/>
          <p14:tracePt t="2349" x="6454775" y="4530725"/>
          <p14:tracePt t="2363" x="6467475" y="4410075"/>
          <p14:tracePt t="2365" x="6480175" y="4360863"/>
          <p14:tracePt t="2381" x="6503988" y="4238625"/>
          <p14:tracePt t="2383" x="6503988" y="4227513"/>
          <p14:tracePt t="2385" x="6516688" y="4227513"/>
          <p14:tracePt t="2386" x="6516688" y="4214813"/>
          <p14:tracePt t="2397" x="6516688" y="4117975"/>
          <p14:tracePt t="2399" x="6516688" y="4092575"/>
          <p14:tracePt t="2402" x="6527800" y="4092575"/>
          <p14:tracePt t="2404" x="6527800" y="4056063"/>
          <p14:tracePt t="2406" x="6527800" y="4032250"/>
          <p14:tracePt t="2407" x="6527800" y="4006850"/>
          <p14:tracePt t="2413" x="6527800" y="3970338"/>
          <p14:tracePt t="2415" x="6527800" y="3933825"/>
          <p14:tracePt t="2430" x="6527800" y="3813175"/>
          <p14:tracePt t="2432" x="6527800" y="3787775"/>
          <p14:tracePt t="2447" x="6527800" y="3641725"/>
          <p14:tracePt t="2448" x="6527800" y="3630613"/>
          <p14:tracePt t="2450" x="6527800" y="3617913"/>
          <p14:tracePt t="2464" x="6527800" y="3495675"/>
          <p14:tracePt t="2466" x="6540500" y="3495675"/>
          <p14:tracePt t="2467" x="6540500" y="3484563"/>
          <p14:tracePt t="2468" x="6540500" y="3459163"/>
          <p14:tracePt t="2480" x="6540500" y="3386138"/>
          <p14:tracePt t="2483" x="6540500" y="3362325"/>
          <p14:tracePt t="2497" x="6540500" y="3276600"/>
          <p14:tracePt t="2500" x="6540500" y="3252788"/>
          <p14:tracePt t="2514" x="6540500" y="3154363"/>
          <p14:tracePt t="2516" x="6540500" y="3143250"/>
          <p14:tracePt t="2530" x="6540500" y="3057525"/>
          <p14:tracePt t="2547" x="6540500" y="2947988"/>
          <p14:tracePt t="2563" x="6540500" y="2874963"/>
          <p14:tracePt t="2579" x="6540500" y="2789238"/>
          <p14:tracePt t="2597" x="6503988" y="2703513"/>
          <p14:tracePt t="2599" x="6491288" y="2703513"/>
          <p14:tracePt t="2601" x="6491288" y="2692400"/>
          <p14:tracePt t="2614" x="6443663" y="2630488"/>
          <p14:tracePt t="2616" x="6443663" y="2606675"/>
          <p14:tracePt t="2630" x="6407150" y="2570163"/>
          <p14:tracePt t="2632" x="6407150" y="2546350"/>
          <p14:tracePt t="2647" x="6357938" y="2484438"/>
          <p14:tracePt t="2663" x="6321425" y="2424113"/>
          <p14:tracePt t="2679" x="6261100" y="2400300"/>
          <p14:tracePt t="2697" x="6224588" y="2351088"/>
          <p14:tracePt t="2698" x="6199188" y="2351088"/>
          <p14:tracePt t="2714" x="6175375" y="2338388"/>
          <p14:tracePt t="2730" x="6138863" y="2338388"/>
          <p14:tracePt t="2746" x="6126163" y="2338388"/>
          <p14:tracePt t="2763" x="6115050" y="2338388"/>
          <p14:tracePt t="2781" x="6076950" y="2327275"/>
          <p14:tracePt t="2798" x="6065838" y="2327275"/>
          <p14:tracePt t="2814" x="6040438" y="2327275"/>
          <p14:tracePt t="2831" x="6003925" y="2327275"/>
          <p14:tracePt t="2907" x="5992813" y="2327275"/>
          <p14:tracePt t="2923" x="5980113" y="2327275"/>
          <p14:tracePt t="2933" x="5956300" y="2327275"/>
          <p14:tracePt t="2953" x="5943600" y="2327275"/>
          <p14:tracePt t="2979" x="5943600" y="2301875"/>
          <p14:tracePt t="2998" x="5930900" y="2290763"/>
          <p14:tracePt t="3014" x="5894388" y="2265363"/>
          <p14:tracePt t="3032" x="5834063" y="2217738"/>
          <p14:tracePt t="3048" x="5797550" y="2168525"/>
          <p14:tracePt t="3065" x="5748338" y="2106613"/>
          <p14:tracePt t="3068" x="5737225" y="2106613"/>
          <p14:tracePt t="3070" x="5737225" y="2095500"/>
          <p14:tracePt t="3081" x="5700713" y="2082800"/>
          <p14:tracePt t="3098" x="5675313" y="2058988"/>
          <p14:tracePt t="3113" x="5651500" y="2046288"/>
          <p14:tracePt t="3131" x="5638800" y="2033588"/>
          <p14:tracePt t="3149" x="5627688" y="1985963"/>
          <p14:tracePt t="3164" x="5614988" y="1960563"/>
          <p14:tracePt t="3181" x="5578475" y="1924050"/>
          <p14:tracePt t="3285" x="5578475" y="1912938"/>
          <p14:tracePt t="3292" x="5591175" y="1912938"/>
          <p14:tracePt t="3316" x="5602288" y="1912938"/>
          <p14:tracePt t="3320" x="5614988" y="1912938"/>
          <p14:tracePt t="3331" x="5651500" y="1900238"/>
          <p14:tracePt t="3334" x="5664200" y="1900238"/>
          <p14:tracePt t="3348" x="5711825" y="1900238"/>
          <p14:tracePt t="3351" x="5724525" y="1900238"/>
          <p14:tracePt t="3353" x="5737225" y="1900238"/>
          <p14:tracePt t="3364" x="5784850" y="1900238"/>
          <p14:tracePt t="3367" x="5797550" y="1900238"/>
          <p14:tracePt t="3369" x="5810250" y="1900238"/>
          <p14:tracePt t="3371" x="5834063" y="1876425"/>
          <p14:tracePt t="3372" x="5846763" y="1876425"/>
          <p14:tracePt t="3381" x="5894388" y="1876425"/>
          <p14:tracePt t="3382" x="5907088" y="1876425"/>
          <p14:tracePt t="3398" x="6016625" y="1876425"/>
          <p14:tracePt t="3402" x="6029325" y="1863725"/>
          <p14:tracePt t="3404" x="6053138" y="1863725"/>
          <p14:tracePt t="3405" x="6076950" y="1863725"/>
          <p14:tracePt t="3414" x="6138863" y="1863725"/>
          <p14:tracePt t="3417" x="6151563" y="1863725"/>
          <p14:tracePt t="3419" x="6162675" y="1863725"/>
          <p14:tracePt t="3421" x="6175375" y="1863725"/>
          <p14:tracePt t="3422" x="6199188" y="1863725"/>
          <p14:tracePt t="3430" x="6261100" y="1851025"/>
          <p14:tracePt t="3433" x="6297613" y="1851025"/>
          <p14:tracePt t="3449" x="6467475" y="1839913"/>
          <p14:tracePt t="3452" x="6480175" y="1814513"/>
          <p14:tracePt t="3454" x="6564313" y="1814513"/>
          <p14:tracePt t="3456" x="6589713" y="1814513"/>
          <p14:tracePt t="3457" x="6600825" y="1814513"/>
          <p14:tracePt t="3458" x="6626225" y="1814513"/>
          <p14:tracePt t="3459" x="6637338" y="1814513"/>
          <p14:tracePt t="3460" x="6650038" y="1803400"/>
          <p14:tracePt t="3461" x="6662738" y="1803400"/>
          <p14:tracePt t="3462" x="6686550" y="1803400"/>
          <p14:tracePt t="3464" x="6723063" y="1803400"/>
          <p14:tracePt t="3465" x="6746875" y="1803400"/>
          <p14:tracePt t="3466" x="6759575" y="1803400"/>
          <p14:tracePt t="3468" x="6772275" y="1803400"/>
          <p14:tracePt t="3469" x="6808788" y="1803400"/>
          <p14:tracePt t="3470" x="6821488" y="1803400"/>
          <p14:tracePt t="3471" x="6832600" y="1803400"/>
          <p14:tracePt t="3472" x="6845300" y="1790700"/>
          <p14:tracePt t="3473" x="6881813" y="1790700"/>
          <p14:tracePt t="3474" x="6894513" y="1790700"/>
          <p14:tracePt t="3475" x="6905625" y="1778000"/>
          <p14:tracePt t="3476" x="6931025" y="1778000"/>
          <p14:tracePt t="3477" x="6942138" y="1778000"/>
          <p14:tracePt t="3478" x="6954838" y="1778000"/>
          <p14:tracePt t="3479" x="6967538" y="1778000"/>
          <p14:tracePt t="3481" x="7004050" y="1754188"/>
          <p14:tracePt t="3482" x="7015163" y="1754188"/>
          <p14:tracePt t="3483" x="7027863" y="1754188"/>
          <p14:tracePt t="3484" x="7051675" y="1754188"/>
          <p14:tracePt t="3485" x="7064375" y="1741488"/>
          <p14:tracePt t="3487" x="7088188" y="1741488"/>
          <p14:tracePt t="3488" x="7113588" y="1741488"/>
          <p14:tracePt t="3489" x="7124700" y="1741488"/>
          <p14:tracePt t="3490" x="7150100" y="1741488"/>
          <p14:tracePt t="3495" x="7210425" y="1730375"/>
          <p14:tracePt t="3502" x="7296150" y="1717675"/>
          <p14:tracePt t="3504" x="7332663" y="1717675"/>
          <p14:tracePt t="3505" x="7356475" y="1717675"/>
          <p14:tracePt t="3507" x="7369175" y="1717675"/>
          <p14:tracePt t="3511" x="7442200" y="1693863"/>
          <p14:tracePt t="3512" x="7453313" y="1693863"/>
          <p14:tracePt t="3514" x="7478713" y="1693863"/>
          <p14:tracePt t="3520" x="7539038" y="1693863"/>
          <p14:tracePt t="3521" x="7551738" y="1693863"/>
          <p14:tracePt t="3532" x="7661275" y="1681163"/>
          <p14:tracePt t="3548" x="7783513" y="1681163"/>
          <p14:tracePt t="3551" x="7807325" y="1681163"/>
          <p14:tracePt t="3564" x="7916863" y="1681163"/>
          <p14:tracePt t="3568" x="7966075" y="1668463"/>
          <p14:tracePt t="3570" x="7977188" y="1668463"/>
          <p14:tracePt t="3572" x="8002588" y="1668463"/>
          <p14:tracePt t="3581" x="8050213" y="1668463"/>
          <p14:tracePt t="3583" x="8086725" y="1657350"/>
          <p14:tracePt t="3598" x="8159750" y="1657350"/>
          <p14:tracePt t="3601" x="8172450" y="1657350"/>
          <p14:tracePt t="3603" x="8185150" y="1657350"/>
          <p14:tracePt t="3604" x="8208963" y="1657350"/>
          <p14:tracePt t="3615" x="8245475" y="1657350"/>
          <p14:tracePt t="3618" x="8270875" y="1657350"/>
          <p14:tracePt t="3620" x="8281988" y="1657350"/>
          <p14:tracePt t="3631" x="8331200" y="1657350"/>
          <p14:tracePt t="3647" x="8391525" y="1657350"/>
          <p14:tracePt t="3665" x="8464550" y="1657350"/>
          <p14:tracePt t="3681" x="8537575" y="1657350"/>
          <p14:tracePt t="3698" x="8610600" y="1657350"/>
          <p14:tracePt t="3700" x="8647113" y="1657350"/>
          <p14:tracePt t="3715" x="8720138" y="1657350"/>
          <p14:tracePt t="3730" x="8782050" y="1657350"/>
          <p14:tracePt t="3748" x="8855075" y="1657350"/>
          <p14:tracePt t="3750" x="8878888" y="1657350"/>
          <p14:tracePt t="3766" x="8977313" y="1668463"/>
          <p14:tracePt t="3781" x="9061450" y="1668463"/>
          <p14:tracePt t="3783" x="9086850" y="1668463"/>
          <p14:tracePt t="3798" x="9183688" y="1668463"/>
          <p14:tracePt t="3815" x="9280525" y="1668463"/>
          <p14:tracePt t="3832" x="9378950" y="1668463"/>
          <p14:tracePt t="3834" x="9390063" y="1668463"/>
          <p14:tracePt t="3849" x="9439275" y="1668463"/>
          <p14:tracePt t="3851" x="9451975" y="1668463"/>
          <p14:tracePt t="3865" x="9499600" y="1668463"/>
          <p14:tracePt t="3881" x="9561513" y="1668463"/>
          <p14:tracePt t="3898" x="9585325" y="1668463"/>
          <p14:tracePt t="3899" x="9609138" y="1668463"/>
          <p14:tracePt t="3914" x="9645650" y="1668463"/>
          <p14:tracePt t="3931" x="9707563" y="1668463"/>
          <p14:tracePt t="3948" x="9744075" y="1668463"/>
          <p14:tracePt t="3965" x="9756775" y="1668463"/>
          <p14:tracePt t="4771" x="9767888" y="1668463"/>
          <p14:tracePt t="4829" x="9793288" y="1668463"/>
          <p14:tracePt t="4849" x="9804400" y="1668463"/>
          <p14:tracePt t="4866" x="9817100" y="1668463"/>
          <p14:tracePt t="4883" x="9829800" y="1693863"/>
          <p14:tracePt t="4911" x="9853613" y="1693863"/>
          <p14:tracePt t="4923" x="9866313" y="1693863"/>
          <p14:tracePt t="4933" x="9877425" y="1704975"/>
          <p14:tracePt t="4950" x="9913938" y="1704975"/>
          <p14:tracePt t="4966" x="9926638" y="1717675"/>
          <p14:tracePt t="4999" x="9939338" y="1717675"/>
          <p14:tracePt t="5513" x="9913938" y="1717675"/>
          <p14:tracePt t="5519" x="9902825" y="1717675"/>
          <p14:tracePt t="5521" x="9877425" y="1717675"/>
          <p14:tracePt t="5523" x="9853613" y="1717675"/>
          <p14:tracePt t="5534" x="9756775" y="1717675"/>
          <p14:tracePt t="5536" x="9731375" y="1717675"/>
          <p14:tracePt t="5539" x="9694863" y="1717675"/>
          <p14:tracePt t="5540" x="9671050" y="1717675"/>
          <p14:tracePt t="5542" x="9645650" y="1730375"/>
          <p14:tracePt t="5543" x="9634538" y="1730375"/>
          <p14:tracePt t="5544" x="9609138" y="1730375"/>
          <p14:tracePt t="5545" x="9598025" y="1730375"/>
          <p14:tracePt t="5546" x="9585325" y="1730375"/>
          <p14:tracePt t="5547" x="9572625" y="1730375"/>
          <p14:tracePt t="5554" x="9426575" y="1766888"/>
          <p14:tracePt t="5555" x="9402763" y="1766888"/>
          <p14:tracePt t="5567" x="9123363" y="1814513"/>
          <p14:tracePt t="5571" x="9050338" y="1827213"/>
          <p14:tracePt t="5574" x="8939213" y="1839913"/>
          <p14:tracePt t="5576" x="8878888" y="1851025"/>
          <p14:tracePt t="5578" x="8818563" y="1851025"/>
          <p14:tracePt t="5580" x="8756650" y="1876425"/>
          <p14:tracePt t="5587" x="8562975" y="1887538"/>
          <p14:tracePt t="5589" x="8501063" y="1900238"/>
          <p14:tracePt t="5591" x="8440738" y="1900238"/>
          <p14:tracePt t="5592" x="8416925" y="1900238"/>
          <p14:tracePt t="5593" x="8380413" y="1900238"/>
          <p14:tracePt t="5594" x="8367713" y="1912938"/>
          <p14:tracePt t="5595" x="8307388" y="1912938"/>
          <p14:tracePt t="5597" x="8270875" y="1912938"/>
          <p14:tracePt t="5603" x="8086725" y="1936750"/>
          <p14:tracePt t="5605" x="8026400" y="1949450"/>
          <p14:tracePt t="5607" x="8002588" y="1949450"/>
          <p14:tracePt t="5608" x="7940675" y="1949450"/>
          <p14:tracePt t="5610" x="7880350" y="1949450"/>
          <p14:tracePt t="5612" x="7820025" y="1960563"/>
          <p14:tracePt t="5613" x="7783513" y="1960563"/>
          <p14:tracePt t="5615" x="7747000" y="1960563"/>
          <p14:tracePt t="5617" x="7648575" y="1960563"/>
          <p14:tracePt t="5619" x="7588250" y="1973263"/>
          <p14:tracePt t="5621" x="7515225" y="1973263"/>
          <p14:tracePt t="5622" x="7478713" y="1973263"/>
          <p14:tracePt t="5624" x="7405688" y="1973263"/>
          <p14:tracePt t="5625" x="7356475" y="1973263"/>
          <p14:tracePt t="5628" x="7270750" y="1973263"/>
          <p14:tracePt t="5629" x="7234238" y="1973263"/>
          <p14:tracePt t="5630" x="7197725" y="1973263"/>
          <p14:tracePt t="5631" x="7161213" y="1973263"/>
          <p14:tracePt t="5633" x="7088188" y="1973263"/>
          <p14:tracePt t="5634" x="7051675" y="1997075"/>
          <p14:tracePt t="5636" x="7015163" y="1997075"/>
          <p14:tracePt t="5637" x="6954838" y="1997075"/>
          <p14:tracePt t="5639" x="6905625" y="1997075"/>
          <p14:tracePt t="5640" x="6832600" y="2009775"/>
          <p14:tracePt t="5642" x="6746875" y="2009775"/>
          <p14:tracePt t="5643" x="6710363" y="2022475"/>
          <p14:tracePt t="5644" x="6673850" y="2022475"/>
          <p14:tracePt t="5646" x="6600825" y="2022475"/>
          <p14:tracePt t="5647" x="6564313" y="2022475"/>
          <p14:tracePt t="5648" x="6527800" y="2033588"/>
          <p14:tracePt t="5649" x="6480175" y="2033588"/>
          <p14:tracePt t="5650" x="6443663" y="2033588"/>
          <p14:tracePt t="5652" x="6370638" y="2033588"/>
          <p14:tracePt t="5653" x="6321425" y="2033588"/>
          <p14:tracePt t="5654" x="6297613" y="2033588"/>
          <p14:tracePt t="5656" x="6224588" y="2058988"/>
          <p14:tracePt t="5657" x="6175375" y="2058988"/>
          <p14:tracePt t="5659" x="6102350" y="2058988"/>
          <p14:tracePt t="5660" x="6065838" y="2058988"/>
          <p14:tracePt t="5661" x="6016625" y="2058988"/>
          <p14:tracePt t="5662" x="5992813" y="2070100"/>
          <p14:tracePt t="5663" x="5943600" y="2070100"/>
          <p14:tracePt t="5664" x="5883275" y="2070100"/>
          <p14:tracePt t="5666" x="5857875" y="2070100"/>
          <p14:tracePt t="5667" x="5821363" y="2070100"/>
          <p14:tracePt t="5674" x="5578475" y="2070100"/>
          <p14:tracePt t="5675" x="5554663" y="2070100"/>
          <p14:tracePt t="5676" x="5518150" y="2070100"/>
          <p14:tracePt t="5677" x="5445125" y="2070100"/>
          <p14:tracePt t="5679" x="5408613" y="2070100"/>
          <p14:tracePt t="5680" x="5383213" y="2070100"/>
          <p14:tracePt t="5682" x="5346700" y="2070100"/>
          <p14:tracePt t="5683" x="5286375" y="2070100"/>
          <p14:tracePt t="5685" x="5260975" y="2070100"/>
          <p14:tracePt t="5686" x="5187950" y="2070100"/>
          <p14:tracePt t="5687" x="5151438" y="2070100"/>
          <p14:tracePt t="5688" x="5127625" y="2070100"/>
          <p14:tracePt t="5690" x="5067300" y="2070100"/>
          <p14:tracePt t="5691" x="5030788" y="2070100"/>
          <p14:tracePt t="5692" x="5018088" y="2070100"/>
          <p14:tracePt t="5693" x="4981575" y="2082800"/>
          <p14:tracePt t="5695" x="4921250" y="2082800"/>
          <p14:tracePt t="5696" x="4895850" y="2082800"/>
          <p14:tracePt t="5697" x="4884738" y="2082800"/>
          <p14:tracePt t="5698" x="4848225" y="2082800"/>
          <p14:tracePt t="5699" x="4822825" y="2082800"/>
          <p14:tracePt t="5700" x="4799013" y="2082800"/>
          <p14:tracePt t="5701" x="4775200" y="2082800"/>
          <p14:tracePt t="5703" x="4738688" y="2082800"/>
          <p14:tracePt t="5704" x="4713288" y="2082800"/>
          <p14:tracePt t="5705" x="4676775" y="2082800"/>
          <p14:tracePt t="5706" x="4665663" y="2082800"/>
          <p14:tracePt t="5708" x="4616450" y="2082800"/>
          <p14:tracePt t="5709" x="4591050" y="2082800"/>
          <p14:tracePt t="5710" x="4579938" y="2082800"/>
          <p14:tracePt t="5711" x="4543425" y="2082800"/>
          <p14:tracePt t="5712" x="4530725" y="2082800"/>
          <p14:tracePt t="5713" x="4518025" y="2082800"/>
          <p14:tracePt t="5714" x="4494213" y="2082800"/>
          <p14:tracePt t="5715" x="4470400" y="2082800"/>
          <p14:tracePt t="5723" x="4348163" y="2082800"/>
          <p14:tracePt t="5724" x="4335463" y="2082800"/>
          <p14:tracePt t="5725" x="4311650" y="2082800"/>
          <p14:tracePt t="5726" x="4298950" y="2082800"/>
          <p14:tracePt t="5727" x="4287838" y="2082800"/>
          <p14:tracePt t="5728" x="4275138" y="2082800"/>
          <p14:tracePt t="5730" x="4238625" y="2082800"/>
          <p14:tracePt t="5735" x="4189413" y="2082800"/>
          <p14:tracePt t="5737" x="4165600" y="2082800"/>
          <p14:tracePt t="5738" x="4152900" y="2082800"/>
          <p14:tracePt t="5740" x="4129088" y="2082800"/>
          <p14:tracePt t="5741" x="4116388" y="2082800"/>
          <p14:tracePt t="5749" x="4068763" y="2082800"/>
          <p14:tracePt t="5750" x="4056063" y="2082800"/>
          <p14:tracePt t="5766" x="3970338" y="2082800"/>
          <p14:tracePt t="5782" x="3910013" y="2095500"/>
          <p14:tracePt t="5800" x="3884613" y="2119313"/>
          <p14:tracePt t="5817" x="3873500" y="2119313"/>
          <p14:tracePt t="5833" x="3873500" y="2132013"/>
          <p14:tracePt t="5851" x="3873500" y="2143125"/>
          <p14:tracePt t="5875" x="3860800" y="2155825"/>
          <p14:tracePt t="5882" x="3860800" y="2179638"/>
          <p14:tracePt t="5885" x="3848100" y="2179638"/>
          <p14:tracePt t="5887" x="3848100" y="2192338"/>
          <p14:tracePt t="5900" x="3811588" y="2241550"/>
          <p14:tracePt t="5916" x="3787775" y="2301875"/>
          <p14:tracePt t="5934" x="3751263" y="2314575"/>
          <p14:tracePt t="5951" x="3751263" y="2327275"/>
          <p14:tracePt t="5984" x="3738563" y="2327275"/>
          <p14:tracePt t="5991" x="3727450" y="2327275"/>
          <p14:tracePt t="6002" x="3665538" y="2301875"/>
          <p14:tracePt t="6003" x="3641725" y="2301875"/>
          <p14:tracePt t="6005" x="3629025" y="2301875"/>
          <p14:tracePt t="6016" x="3508375" y="2265363"/>
          <p14:tracePt t="6019" x="3482975" y="2241550"/>
          <p14:tracePt t="6022" x="3435350" y="2228850"/>
          <p14:tracePt t="6024" x="3398838" y="2217738"/>
          <p14:tracePt t="6025" x="3386138" y="2217738"/>
          <p14:tracePt t="6034" x="3276600" y="2205038"/>
          <p14:tracePt t="6035" x="3263900" y="2179638"/>
          <p14:tracePt t="6038" x="3240088" y="2168525"/>
          <p14:tracePt t="6040" x="3203575" y="2168525"/>
          <p14:tracePt t="6042" x="3178175" y="2168525"/>
          <p14:tracePt t="6043" x="3154363" y="2155825"/>
          <p14:tracePt t="6044" x="3141663" y="2155825"/>
          <p14:tracePt t="6046" x="3117850" y="2155825"/>
          <p14:tracePt t="6055" x="3008313" y="2155825"/>
          <p14:tracePt t="6057" x="2971800" y="2155825"/>
          <p14:tracePt t="6059" x="2947988" y="2155825"/>
          <p14:tracePt t="6060" x="2935288" y="2155825"/>
          <p14:tracePt t="6066" x="2886075" y="2155825"/>
          <p14:tracePt t="6084" x="2765425" y="2179638"/>
          <p14:tracePt t="6087" x="2752725" y="2179638"/>
          <p14:tracePt t="6101" x="2703513" y="2217738"/>
          <p14:tracePt t="6119" x="2667000" y="2314575"/>
          <p14:tracePt t="6122" x="2667000" y="2363788"/>
          <p14:tracePt t="6135" x="2679700" y="2424113"/>
          <p14:tracePt t="6137" x="2679700" y="2436813"/>
          <p14:tracePt t="6151" x="2740025" y="2497138"/>
          <p14:tracePt t="6168" x="2825750" y="2570163"/>
          <p14:tracePt t="6183" x="2922588" y="2619375"/>
          <p14:tracePt t="6185" x="2935288" y="2619375"/>
          <p14:tracePt t="6188" x="2984500" y="2630488"/>
          <p14:tracePt t="6190" x="2995613" y="2630488"/>
          <p14:tracePt t="6193" x="3032125" y="2643188"/>
          <p14:tracePt t="6195" x="3044825" y="2643188"/>
          <p14:tracePt t="6198" x="3094038" y="2667000"/>
          <p14:tracePt t="6200" x="3105150" y="2667000"/>
          <p14:tracePt t="6206" x="3167063" y="2692400"/>
          <p14:tracePt t="6207" x="3178175" y="2692400"/>
          <p14:tracePt t="6208" x="3190875" y="2692400"/>
          <p14:tracePt t="6217" x="3300413" y="2703513"/>
          <p14:tracePt t="6220" x="3349625" y="2703513"/>
          <p14:tracePt t="6222" x="3362325" y="2703513"/>
          <p14:tracePt t="6223" x="3373438" y="2703513"/>
          <p14:tracePt t="6234" x="3482975" y="2728913"/>
          <p14:tracePt t="6237" x="3532188" y="2728913"/>
          <p14:tracePt t="6251" x="3654425" y="2728913"/>
          <p14:tracePt t="6254" x="3678238" y="2716213"/>
          <p14:tracePt t="6269" x="3775075" y="2667000"/>
          <p14:tracePt t="6271" x="3787775" y="2667000"/>
          <p14:tracePt t="6273" x="3800475" y="2655888"/>
          <p14:tracePt t="6285" x="3836988" y="2630488"/>
          <p14:tracePt t="6287" x="3836988" y="2606675"/>
          <p14:tracePt t="6300" x="3848100" y="2570163"/>
          <p14:tracePt t="6317" x="3860800" y="2473325"/>
          <p14:tracePt t="6336" x="3824288" y="2411413"/>
          <p14:tracePt t="6338" x="3811588" y="2400300"/>
          <p14:tracePt t="6340" x="3800475" y="2400300"/>
          <p14:tracePt t="6341" x="3800475" y="2387600"/>
          <p14:tracePt t="6352" x="3738563" y="2387600"/>
          <p14:tracePt t="6355" x="3690938" y="2363788"/>
          <p14:tracePt t="6368" x="3568700" y="2363788"/>
          <p14:tracePt t="6386" x="3336925" y="2374900"/>
          <p14:tracePt t="6388" x="3263900" y="2387600"/>
          <p14:tracePt t="6389" x="3252788" y="2387600"/>
          <p14:tracePt t="6390" x="3240088" y="2387600"/>
          <p14:tracePt t="6392" x="3203575" y="2400300"/>
          <p14:tracePt t="6393" x="3190875" y="2400300"/>
          <p14:tracePt t="6394" x="3178175" y="2400300"/>
          <p14:tracePt t="6395" x="3154363" y="2400300"/>
          <p14:tracePt t="6397" x="3130550" y="2400300"/>
          <p14:tracePt t="6398" x="3117850" y="2400300"/>
          <p14:tracePt t="6400" x="3081338" y="2424113"/>
          <p14:tracePt t="6405" x="3021013" y="2436813"/>
          <p14:tracePt t="6407" x="2995613" y="2447925"/>
          <p14:tracePt t="6418" x="2911475" y="2484438"/>
          <p14:tracePt t="6420" x="2898775" y="2497138"/>
          <p14:tracePt t="6434" x="2898775" y="2509838"/>
          <p14:tracePt t="6468" x="2935288" y="2557463"/>
          <p14:tracePt t="6471" x="2947988" y="2557463"/>
          <p14:tracePt t="6473" x="2971800" y="2557463"/>
          <p14:tracePt t="6475" x="2984500" y="2570163"/>
          <p14:tracePt t="6487" x="3057525" y="2582863"/>
          <p14:tracePt t="6488" x="3068638" y="2582863"/>
          <p14:tracePt t="6490" x="3094038" y="2582863"/>
          <p14:tracePt t="6491" x="3105150" y="2582863"/>
          <p14:tracePt t="6492" x="3117850" y="2582863"/>
          <p14:tracePt t="6494" x="3130550" y="2582863"/>
          <p14:tracePt t="6501" x="3190875" y="2582863"/>
          <p14:tracePt t="6504" x="3252788" y="2582863"/>
          <p14:tracePt t="6506" x="3276600" y="2582863"/>
          <p14:tracePt t="6507" x="3289300" y="2582863"/>
          <p14:tracePt t="6508" x="3300413" y="2582863"/>
          <p14:tracePt t="6518" x="3398838" y="2582863"/>
          <p14:tracePt t="6521" x="3409950" y="2582863"/>
          <p14:tracePt t="6523" x="3422650" y="2582863"/>
          <p14:tracePt t="6524" x="3435350" y="2582863"/>
          <p14:tracePt t="6535" x="3532188" y="2582863"/>
          <p14:tracePt t="6537" x="3556000" y="2582863"/>
          <p14:tracePt t="6551" x="3617913" y="2570163"/>
          <p14:tracePt t="6553" x="3641725" y="2570163"/>
          <p14:tracePt t="6567" x="3678238" y="2570163"/>
          <p14:tracePt t="6585" x="3714750" y="2570163"/>
          <p14:tracePt t="6601" x="3727450" y="2570163"/>
          <p14:tracePt t="6649" x="3727450" y="2546350"/>
          <p14:tracePt t="6653" x="3702050" y="2546350"/>
          <p14:tracePt t="6667" x="3629025" y="2546350"/>
          <p14:tracePt t="6684" x="3568700" y="2546350"/>
          <p14:tracePt t="6702" x="3556000" y="2546350"/>
          <p14:tracePt t="7036" x="3556000" y="2557463"/>
          <p14:tracePt t="7041" x="3581400" y="2557463"/>
          <p14:tracePt t="7053" x="3641725" y="2570163"/>
          <p14:tracePt t="7055" x="3665538" y="2582863"/>
          <p14:tracePt t="7057" x="3678238" y="2582863"/>
          <p14:tracePt t="7071" x="3787775" y="2619375"/>
          <p14:tracePt t="7074" x="3848100" y="2619375"/>
          <p14:tracePt t="7075" x="3860800" y="2619375"/>
          <p14:tracePt t="7076" x="3884613" y="2619375"/>
          <p14:tracePt t="7085" x="3983038" y="2630488"/>
          <p14:tracePt t="7088" x="4043363" y="2630488"/>
          <p14:tracePt t="7090" x="4079875" y="2630488"/>
          <p14:tracePt t="7101" x="4225925" y="2643188"/>
          <p14:tracePt t="7104" x="4275138" y="2643188"/>
          <p14:tracePt t="7106" x="4287838" y="2667000"/>
          <p14:tracePt t="7108" x="4324350" y="2667000"/>
          <p14:tracePt t="7111" x="4371975" y="2667000"/>
          <p14:tracePt t="7113" x="4408488" y="2667000"/>
          <p14:tracePt t="7115" x="4457700" y="2667000"/>
          <p14:tracePt t="7117" x="4494213" y="2667000"/>
          <p14:tracePt t="7119" x="4530725" y="2667000"/>
          <p14:tracePt t="7121" x="4579938" y="2667000"/>
          <p14:tracePt t="7123" x="4627563" y="2667000"/>
          <p14:tracePt t="7124" x="4652963" y="2667000"/>
          <p14:tracePt t="7125" x="4676775" y="2667000"/>
          <p14:tracePt t="7126" x="4702175" y="2667000"/>
          <p14:tracePt t="7127" x="4749800" y="2667000"/>
          <p14:tracePt t="7129" x="4762500" y="2667000"/>
          <p14:tracePt t="7130" x="4799013" y="2667000"/>
          <p14:tracePt t="7131" x="4811713" y="2667000"/>
          <p14:tracePt t="7132" x="4835525" y="2667000"/>
          <p14:tracePt t="7133" x="4859338" y="2667000"/>
          <p14:tracePt t="7134" x="4884738" y="2667000"/>
          <p14:tracePt t="7136" x="4932363" y="2667000"/>
          <p14:tracePt t="7137" x="4945063" y="2667000"/>
          <p14:tracePt t="7138" x="4957763" y="2667000"/>
          <p14:tracePt t="7139" x="4994275" y="2667000"/>
          <p14:tracePt t="7140" x="5005388" y="2667000"/>
          <p14:tracePt t="7141" x="5041900" y="2667000"/>
          <p14:tracePt t="7142" x="5067300" y="2667000"/>
          <p14:tracePt t="7143" x="5078413" y="2667000"/>
          <p14:tracePt t="7145" x="5127625" y="2667000"/>
          <p14:tracePt t="7146" x="5140325" y="2667000"/>
          <p14:tracePt t="7147" x="5176838" y="2667000"/>
          <p14:tracePt t="7148" x="5187950" y="2667000"/>
          <p14:tracePt t="7149" x="5224463" y="2667000"/>
          <p14:tracePt t="7154" x="5297488" y="2655888"/>
          <p14:tracePt t="7155" x="5310188" y="2655888"/>
          <p14:tracePt t="7156" x="5346700" y="2655888"/>
          <p14:tracePt t="7157" x="5359400" y="2655888"/>
          <p14:tracePt t="7158" x="5408613" y="2655888"/>
          <p14:tracePt t="7167" x="5529263" y="2655888"/>
          <p14:tracePt t="7185" x="5688013" y="2643188"/>
          <p14:tracePt t="7188" x="5724525" y="2643188"/>
          <p14:tracePt t="7201" x="5784850" y="2630488"/>
          <p14:tracePt t="7218" x="5810250" y="2630488"/>
          <p14:tracePt t="7236" x="5834063" y="2630488"/>
          <p14:tracePt t="7252" x="5846763" y="2630488"/>
          <p14:tracePt t="7255" x="5846763" y="2606675"/>
          <p14:tracePt t="7268" x="5857875" y="2606675"/>
          <p14:tracePt t="7336" x="5857875" y="2593975"/>
          <p14:tracePt t="7350" x="5857875" y="2582863"/>
          <p14:tracePt t="7357" x="5857875" y="2570163"/>
          <p14:tracePt t="7369" x="5857875" y="2533650"/>
          <p14:tracePt t="7384" x="5857875" y="2509838"/>
          <p14:tracePt t="7402" x="5857875" y="2484438"/>
          <p14:tracePt t="7419" x="5857875" y="2473325"/>
          <p14:tracePt t="7436" x="5857875" y="2447925"/>
          <p14:tracePt t="7452" x="5857875" y="2411413"/>
          <p14:tracePt t="7456" x="5857875" y="2400300"/>
          <p14:tracePt t="7469" x="5857875" y="2351088"/>
          <p14:tracePt t="7472" x="5857875" y="2338388"/>
          <p14:tracePt t="7486" x="5834063" y="2290763"/>
          <p14:tracePt t="7489" x="5834063" y="2278063"/>
          <p14:tracePt t="7502" x="5821363" y="2241550"/>
          <p14:tracePt t="7503" x="5821363" y="2228850"/>
          <p14:tracePt t="7519" x="5810250" y="2205038"/>
          <p14:tracePt t="7522" x="5810250" y="2179638"/>
          <p14:tracePt t="7535" x="5797550" y="2168525"/>
          <p14:tracePt t="7538" x="5797550" y="2155825"/>
          <p14:tracePt t="7552" x="5773738" y="2143125"/>
          <p14:tracePt t="7554" x="5773738" y="2119313"/>
          <p14:tracePt t="7568" x="5761038" y="2106613"/>
          <p14:tracePt t="7571" x="5761038" y="2095500"/>
          <p14:tracePt t="7584" x="5748338" y="2082800"/>
          <p14:tracePt t="7601" x="5711825" y="2058988"/>
          <p14:tracePt t="7618" x="5688013" y="2046288"/>
          <p14:tracePt t="7643" x="5675313" y="2046288"/>
          <p14:tracePt t="7653" x="5675313" y="2033588"/>
          <p14:tracePt t="7655" x="5651500" y="2033588"/>
          <p14:tracePt t="7668" x="5638800" y="2022475"/>
          <p14:tracePt t="7685" x="5614988" y="2022475"/>
          <p14:tracePt t="7701" x="5614988" y="1997075"/>
          <p14:tracePt t="7752" x="5591175" y="1997075"/>
          <p14:tracePt t="7773" x="5578475" y="1997075"/>
          <p14:tracePt t="7836" x="5565775" y="1997075"/>
          <p14:tracePt t="7912" x="5565775" y="1985963"/>
          <p14:tracePt t="7919" x="5591175" y="1985963"/>
          <p14:tracePt t="7937" x="5614988" y="1960563"/>
          <p14:tracePt t="7952" x="5664200" y="1960563"/>
          <p14:tracePt t="7971" x="5724525" y="1936750"/>
          <p14:tracePt t="7973" x="5737225" y="1936750"/>
          <p14:tracePt t="7974" x="5748338" y="1936750"/>
          <p14:tracePt t="7976" x="5773738" y="1936750"/>
          <p14:tracePt t="7986" x="5834063" y="1924050"/>
          <p14:tracePt t="7988" x="5846763" y="1924050"/>
          <p14:tracePt t="7990" x="5857875" y="1924050"/>
          <p14:tracePt t="8003" x="5967413" y="1924050"/>
          <p14:tracePt t="8006" x="5992813" y="1924050"/>
          <p14:tracePt t="8007" x="6016625" y="1924050"/>
          <p14:tracePt t="8019" x="6115050" y="1912938"/>
          <p14:tracePt t="8021" x="6151563" y="1912938"/>
          <p14:tracePt t="8024" x="6175375" y="1912938"/>
          <p14:tracePt t="8025" x="6199188" y="1912938"/>
          <p14:tracePt t="8027" x="6211888" y="1912938"/>
          <p14:tracePt t="8036" x="6334125" y="1900238"/>
          <p14:tracePt t="8039" x="6394450" y="1900238"/>
          <p14:tracePt t="8041" x="6418263" y="1900238"/>
          <p14:tracePt t="8043" x="6454775" y="1900238"/>
          <p14:tracePt t="8044" x="6467475" y="1900238"/>
          <p14:tracePt t="8046" x="6503988" y="1900238"/>
          <p14:tracePt t="8048" x="6527800" y="1900238"/>
          <p14:tracePt t="8050" x="6540500" y="1900238"/>
          <p14:tracePt t="8051" x="6564313" y="1900238"/>
          <p14:tracePt t="8053" x="6589713" y="1900238"/>
          <p14:tracePt t="8057" x="6686550" y="1900238"/>
          <p14:tracePt t="8059" x="6723063" y="1900238"/>
          <p14:tracePt t="8060" x="6746875" y="1900238"/>
          <p14:tracePt t="8061" x="6772275" y="1900238"/>
          <p14:tracePt t="8063" x="6808788" y="1900238"/>
          <p14:tracePt t="8064" x="6821488" y="1900238"/>
          <p14:tracePt t="8065" x="6845300" y="1900238"/>
          <p14:tracePt t="8066" x="6869113" y="1900238"/>
          <p14:tracePt t="8067" x="6881813" y="1900238"/>
          <p14:tracePt t="8072" x="6967538" y="1900238"/>
          <p14:tracePt t="8074" x="7004050" y="1900238"/>
          <p14:tracePt t="8075" x="7027863" y="1900238"/>
          <p14:tracePt t="8076" x="7051675" y="1900238"/>
          <p14:tracePt t="8078" x="7088188" y="1900238"/>
          <p14:tracePt t="8079" x="7113588" y="1900238"/>
          <p14:tracePt t="8080" x="7124700" y="1900238"/>
          <p14:tracePt t="8081" x="7137400" y="1900238"/>
          <p14:tracePt t="8082" x="7173913" y="1900238"/>
          <p14:tracePt t="8083" x="7186613" y="1900238"/>
          <p14:tracePt t="8085" x="7234238" y="1900238"/>
          <p14:tracePt t="8087" x="7259638" y="1900238"/>
          <p14:tracePt t="8088" x="7296150" y="1900238"/>
          <p14:tracePt t="8089" x="7307263" y="1900238"/>
          <p14:tracePt t="8090" x="7319963" y="1900238"/>
          <p14:tracePt t="8092" x="7369175" y="1900238"/>
          <p14:tracePt t="8093" x="7380288" y="1900238"/>
          <p14:tracePt t="8094" x="7392988" y="1900238"/>
          <p14:tracePt t="8095" x="7429500" y="1900238"/>
          <p14:tracePt t="8096" x="7442200" y="1900238"/>
          <p14:tracePt t="8097" x="7478713" y="1900238"/>
          <p14:tracePt t="8099" x="7502525" y="1900238"/>
          <p14:tracePt t="8100" x="7515225" y="1900238"/>
          <p14:tracePt t="8106" x="7624763" y="1900238"/>
          <p14:tracePt t="8107" x="7673975" y="1900238"/>
          <p14:tracePt t="8108" x="7685088" y="1900238"/>
          <p14:tracePt t="8109" x="7721600" y="1900238"/>
          <p14:tracePt t="8111" x="7758113" y="1900238"/>
          <p14:tracePt t="8112" x="7783513" y="1900238"/>
          <p14:tracePt t="8113" x="7794625" y="1900238"/>
          <p14:tracePt t="8114" x="7807325" y="1900238"/>
          <p14:tracePt t="8115" x="7843838" y="1900238"/>
          <p14:tracePt t="8116" x="7856538" y="1900238"/>
          <p14:tracePt t="8121" x="7966075" y="1900238"/>
          <p14:tracePt t="8123" x="7989888" y="1900238"/>
          <p14:tracePt t="8124" x="8026400" y="1900238"/>
          <p14:tracePt t="8126" x="8062913" y="1900238"/>
          <p14:tracePt t="8127" x="8086725" y="1900238"/>
          <p14:tracePt t="8128" x="8099425" y="1900238"/>
          <p14:tracePt t="8129" x="8123238" y="1900238"/>
          <p14:tracePt t="8130" x="8148638" y="1900238"/>
          <p14:tracePt t="8131" x="8159750" y="1900238"/>
          <p14:tracePt t="8132" x="8185150" y="1900238"/>
          <p14:tracePt t="8134" x="8208963" y="1876425"/>
          <p14:tracePt t="8136" x="8232775" y="1876425"/>
          <p14:tracePt t="8137" x="8281988" y="1876425"/>
          <p14:tracePt t="8139" x="8331200" y="1876425"/>
          <p14:tracePt t="8140" x="8343900" y="1876425"/>
          <p14:tracePt t="8142" x="8367713" y="1876425"/>
          <p14:tracePt t="8143" x="8404225" y="1876425"/>
          <p14:tracePt t="8144" x="8416925" y="1876425"/>
          <p14:tracePt t="8145" x="8428038" y="1876425"/>
          <p14:tracePt t="8146" x="8453438" y="1876425"/>
          <p14:tracePt t="8147" x="8477250" y="1876425"/>
          <p14:tracePt t="8148" x="8489950" y="1876425"/>
          <p14:tracePt t="8149" x="8513763" y="1876425"/>
          <p14:tracePt t="8150" x="8526463" y="1876425"/>
          <p14:tracePt t="8151" x="8537575" y="1876425"/>
          <p14:tracePt t="8153" x="8586788" y="1876425"/>
          <p14:tracePt t="8154" x="8599488" y="1876425"/>
          <p14:tracePt t="8155" x="8610600" y="1876425"/>
          <p14:tracePt t="8156" x="8636000" y="1876425"/>
          <p14:tracePt t="8157" x="8647113" y="1876425"/>
          <p14:tracePt t="8158" x="8672513" y="1876425"/>
          <p14:tracePt t="8159" x="8696325" y="1876425"/>
          <p14:tracePt t="8160" x="8709025" y="1876425"/>
          <p14:tracePt t="8161" x="8720138" y="1876425"/>
          <p14:tracePt t="8162" x="8732838" y="1876425"/>
          <p14:tracePt t="8163" x="8756650" y="1876425"/>
          <p14:tracePt t="8164" x="8769350" y="1876425"/>
          <p14:tracePt t="8165" x="8782050" y="1876425"/>
          <p14:tracePt t="8166" x="8818563" y="1876425"/>
          <p14:tracePt t="8171" x="8878888" y="1876425"/>
          <p14:tracePt t="8173" x="8902700" y="1876425"/>
          <p14:tracePt t="8174" x="8915400" y="1876425"/>
          <p14:tracePt t="8175" x="8939213" y="1876425"/>
          <p14:tracePt t="8177" x="8951913" y="1876425"/>
          <p14:tracePt t="8178" x="8977313" y="1876425"/>
          <p14:tracePt t="8180" x="9001125" y="1876425"/>
          <p14:tracePt t="8186" x="9037638" y="1876425"/>
          <p14:tracePt t="8190" x="9123363" y="1876425"/>
          <p14:tracePt t="8191" x="9134475" y="1876425"/>
          <p14:tracePt t="8192" x="9147175" y="1876425"/>
          <p14:tracePt t="8193" x="9159875" y="1876425"/>
          <p14:tracePt t="8203" x="9280525" y="1876425"/>
          <p14:tracePt t="8206" x="9329738" y="1876425"/>
          <p14:tracePt t="8207" x="9342438" y="1876425"/>
          <p14:tracePt t="8209" x="9378950" y="1876425"/>
          <p14:tracePt t="8210" x="9390063" y="1876425"/>
          <p14:tracePt t="8211" x="9402763" y="1876425"/>
          <p14:tracePt t="8212" x="9426575" y="1876425"/>
          <p14:tracePt t="8213" x="9439275" y="1863725"/>
          <p14:tracePt t="8214" x="9463088" y="1863725"/>
          <p14:tracePt t="8216" x="9488488" y="1863725"/>
          <p14:tracePt t="8217" x="9499600" y="1863725"/>
          <p14:tracePt t="8218" x="9512300" y="1863725"/>
          <p14:tracePt t="8220" x="9548813" y="1863725"/>
          <p14:tracePt t="8222" x="9572625" y="1863725"/>
          <p14:tracePt t="8223" x="9585325" y="1863725"/>
          <p14:tracePt t="8224" x="9609138" y="1863725"/>
          <p14:tracePt t="8225" x="9634538" y="1863725"/>
          <p14:tracePt t="8227" x="9645650" y="1863725"/>
          <p14:tracePt t="8231" x="9694863" y="1863725"/>
          <p14:tracePt t="8235" x="9756775" y="1863725"/>
          <p14:tracePt t="8238" x="9804400" y="1863725"/>
          <p14:tracePt t="8240" x="9829800" y="1863725"/>
          <p14:tracePt t="8241" x="9853613" y="1863725"/>
          <p14:tracePt t="8252" x="9975850" y="1863725"/>
          <p14:tracePt t="8254" x="9999663" y="1863725"/>
          <p14:tracePt t="8256" x="10012363" y="1863725"/>
          <p14:tracePt t="8257" x="10036175" y="1863725"/>
          <p14:tracePt t="8269" x="10121900" y="1863725"/>
          <p14:tracePt t="8272" x="10158413" y="1863725"/>
          <p14:tracePt t="8286" x="10194925" y="1863725"/>
          <p14:tracePt t="8288" x="10218738" y="1863725"/>
          <p14:tracePt t="8302" x="10255250" y="1876425"/>
          <p14:tracePt t="8305" x="10279063" y="1887538"/>
          <p14:tracePt t="8320" x="10315575" y="1887538"/>
          <p14:tracePt t="8337" x="10414000" y="1912938"/>
          <p14:tracePt t="8338" x="10426700" y="1936750"/>
          <p14:tracePt t="8352" x="10499725" y="1949450"/>
          <p14:tracePt t="8371" x="10583863" y="1960563"/>
          <p14:tracePt t="8374" x="10596563" y="1960563"/>
          <p14:tracePt t="8386" x="10609263" y="1973263"/>
          <p14:tracePt t="8409" x="10620375" y="1973263"/>
          <p14:tracePt t="8419" x="10645775" y="1997075"/>
          <p14:tracePt t="8437" x="10718800" y="2009775"/>
          <p14:tracePt t="8452" x="10779125" y="2033588"/>
          <p14:tracePt t="8469" x="10839450" y="2058988"/>
          <p14:tracePt t="8486" x="10888663" y="2070100"/>
          <p14:tracePt t="8504" x="10925175" y="2082800"/>
          <p14:tracePt t="8508" x="10948988" y="2082800"/>
          <p14:tracePt t="8520" x="10985500" y="2082800"/>
          <p14:tracePt t="8523" x="11010900" y="2095500"/>
          <p14:tracePt t="8524" x="11022013" y="2095500"/>
          <p14:tracePt t="8526" x="11034713" y="2095500"/>
          <p14:tracePt t="8535" x="11095038" y="2095500"/>
          <p14:tracePt t="8539" x="11133138" y="2095500"/>
          <p14:tracePt t="8542" x="11156950" y="2095500"/>
          <p14:tracePt t="8543" x="11169650" y="2095500"/>
          <p14:tracePt t="8544" x="11193463" y="2095500"/>
          <p14:tracePt t="8546" x="11206163" y="2119313"/>
          <p14:tracePt t="8552" x="11253788" y="2119313"/>
          <p14:tracePt t="8554" x="11266488" y="2119313"/>
          <p14:tracePt t="8569" x="11388725" y="2119313"/>
          <p14:tracePt t="8585" x="11436350" y="2119313"/>
          <p14:tracePt t="8603" x="11449050" y="2119313"/>
          <p14:tracePt t="8623" x="11461750" y="2119313"/>
          <p14:tracePt t="8636" x="11472863" y="2119313"/>
          <p14:tracePt t="8652" x="11498263" y="2132013"/>
          <p14:tracePt t="8669" x="11509375" y="2132013"/>
          <p14:tracePt t="8723" x="11509375" y="2143125"/>
          <p14:tracePt t="8736" x="11509375" y="2155825"/>
          <p14:tracePt t="8741" x="11509375" y="2179638"/>
          <p14:tracePt t="8753" x="11509375" y="2205038"/>
          <p14:tracePt t="8770" x="11509375" y="2254250"/>
          <p14:tracePt t="8774" x="11509375" y="2265363"/>
          <p14:tracePt t="8786" x="11509375" y="2278063"/>
          <p14:tracePt t="8803" x="11509375" y="2314575"/>
          <p14:tracePt t="8819" x="11509375" y="2327275"/>
          <p14:tracePt t="8836" x="11498263" y="2363788"/>
          <p14:tracePt t="8852" x="11485563" y="2374900"/>
          <p14:tracePt t="8869" x="11472863" y="2374900"/>
          <p14:tracePt t="8886" x="11472863" y="2400300"/>
          <p14:tracePt t="8907" x="11461750" y="2400300"/>
          <p14:tracePt t="8908" x="11461750" y="2424113"/>
          <p14:tracePt t="8919" x="11436350" y="2424113"/>
          <p14:tracePt t="8937" x="11399838" y="2447925"/>
          <p14:tracePt t="8954" x="11339513" y="2484438"/>
          <p14:tracePt t="8971" x="11279188" y="2520950"/>
          <p14:tracePt t="8975" x="11242675" y="2520950"/>
          <p14:tracePt t="8976" x="11242675" y="2546350"/>
          <p14:tracePt t="8978" x="11229975" y="2546350"/>
          <p14:tracePt t="8986" x="11156950" y="2570163"/>
          <p14:tracePt t="8990" x="11120438" y="2570163"/>
          <p14:tracePt t="8992" x="11107738" y="2582863"/>
          <p14:tracePt t="8993" x="11095038" y="2582863"/>
          <p14:tracePt t="8995" x="11071225" y="2606675"/>
          <p14:tracePt t="8996" x="11058525" y="2606675"/>
          <p14:tracePt t="8997" x="11047413" y="2606675"/>
          <p14:tracePt t="9002" x="10998200" y="2619375"/>
          <p14:tracePt t="9004" x="10974388" y="2619375"/>
          <p14:tracePt t="9007" x="10937875" y="2619375"/>
          <p14:tracePt t="9009" x="10925175" y="2619375"/>
          <p14:tracePt t="9021" x="10766425" y="2630488"/>
          <p14:tracePt t="9023" x="10742613" y="2630488"/>
          <p14:tracePt t="9026" x="10693400" y="2643188"/>
          <p14:tracePt t="9028" x="10669588" y="2643188"/>
          <p14:tracePt t="9030" x="10633075" y="2643188"/>
          <p14:tracePt t="9031" x="10620375" y="2643188"/>
          <p14:tracePt t="9032" x="10609263" y="2643188"/>
          <p14:tracePt t="9034" x="10572750" y="2643188"/>
          <p14:tracePt t="9035" x="10560050" y="2643188"/>
          <p14:tracePt t="9038" x="10523538" y="2643188"/>
          <p14:tracePt t="9041" x="10463213" y="2643188"/>
          <p14:tracePt t="9043" x="10437813" y="2667000"/>
          <p14:tracePt t="9049" x="10364788" y="2667000"/>
          <p14:tracePt t="9050" x="10340975" y="2667000"/>
          <p14:tracePt t="9052" x="10328275" y="2667000"/>
          <p14:tracePt t="9054" x="10315575" y="2667000"/>
          <p14:tracePt t="9056" x="10279063" y="2667000"/>
          <p14:tracePt t="9058" x="10242550" y="2667000"/>
          <p14:tracePt t="9059" x="10218738" y="2667000"/>
          <p14:tracePt t="9061" x="10194925" y="2667000"/>
          <p14:tracePt t="9062" x="10182225" y="2667000"/>
          <p14:tracePt t="9067" x="10121900" y="2667000"/>
          <p14:tracePt t="9073" x="10059988" y="2679700"/>
          <p14:tracePt t="9075" x="10023475" y="2679700"/>
          <p14:tracePt t="9089" x="9877425" y="2679700"/>
          <p14:tracePt t="9092" x="9780588" y="2679700"/>
          <p14:tracePt t="9104" x="9634538" y="2679700"/>
          <p14:tracePt t="9106" x="9585325" y="2679700"/>
          <p14:tracePt t="9108" x="9548813" y="2679700"/>
          <p14:tracePt t="9112" x="9488488" y="2679700"/>
          <p14:tracePt t="9114" x="9451975" y="2679700"/>
          <p14:tracePt t="9119" x="9366250" y="2679700"/>
          <p14:tracePt t="9121" x="9342438" y="2667000"/>
          <p14:tracePt t="9123" x="9305925" y="2667000"/>
          <p14:tracePt t="9124" x="9293225" y="2667000"/>
          <p14:tracePt t="9125" x="9280525" y="2667000"/>
          <p14:tracePt t="9126" x="9269413" y="2667000"/>
          <p14:tracePt t="9127" x="9232900" y="2667000"/>
          <p14:tracePt t="9128" x="9220200" y="2655888"/>
          <p14:tracePt t="9129" x="9183688" y="2655888"/>
          <p14:tracePt t="9131" x="9170988" y="2655888"/>
          <p14:tracePt t="9132" x="9159875" y="2655888"/>
          <p14:tracePt t="9133" x="9123363" y="2655888"/>
          <p14:tracePt t="9134" x="9110663" y="2655888"/>
          <p14:tracePt t="9139" x="9024938" y="2655888"/>
          <p14:tracePt t="9140" x="9001125" y="2655888"/>
          <p14:tracePt t="9142" x="8977313" y="2655888"/>
          <p14:tracePt t="9143" x="8964613" y="2643188"/>
          <p14:tracePt t="9144" x="8928100" y="2643188"/>
          <p14:tracePt t="9145" x="8902700" y="2643188"/>
          <p14:tracePt t="9147" x="8878888" y="2643188"/>
          <p14:tracePt t="9148" x="8866188" y="2643188"/>
          <p14:tracePt t="9149" x="8855075" y="2643188"/>
          <p14:tracePt t="9151" x="8805863" y="2643188"/>
          <p14:tracePt t="9152" x="8793163" y="2643188"/>
          <p14:tracePt t="9154" x="8782050" y="2643188"/>
          <p14:tracePt t="9156" x="8745538" y="2643188"/>
          <p14:tracePt t="9157" x="8696325" y="2643188"/>
          <p14:tracePt t="9158" x="8683625" y="2643188"/>
          <p14:tracePt t="9159" x="8672513" y="2630488"/>
          <p14:tracePt t="9160" x="8659813" y="2630488"/>
          <p14:tracePt t="9161" x="8636000" y="2630488"/>
          <p14:tracePt t="9162" x="8623300" y="2630488"/>
          <p14:tracePt t="9163" x="8610600" y="2630488"/>
          <p14:tracePt t="9164" x="8599488" y="2630488"/>
          <p14:tracePt t="9165" x="8550275" y="2630488"/>
          <p14:tracePt t="9167" x="8537575" y="2630488"/>
          <p14:tracePt t="9172" x="8453438" y="2630488"/>
          <p14:tracePt t="9174" x="8428038" y="2630488"/>
          <p14:tracePt t="9175" x="8416925" y="2630488"/>
          <p14:tracePt t="9176" x="8391525" y="2630488"/>
          <p14:tracePt t="9177" x="8380413" y="2630488"/>
          <p14:tracePt t="9178" x="8367713" y="2630488"/>
          <p14:tracePt t="9179" x="8355013" y="2630488"/>
          <p14:tracePt t="9180" x="8331200" y="2630488"/>
          <p14:tracePt t="9181" x="8318500" y="2630488"/>
          <p14:tracePt t="9183" x="8294688" y="2606675"/>
          <p14:tracePt t="9184" x="8270875" y="2606675"/>
          <p14:tracePt t="9185" x="8245475" y="2606675"/>
          <p14:tracePt t="9187" x="8232775" y="2606675"/>
          <p14:tracePt t="9189" x="8185150" y="2606675"/>
          <p14:tracePt t="9194" x="8112125" y="2606675"/>
          <p14:tracePt t="9195" x="8086725" y="2606675"/>
          <p14:tracePt t="9204" x="7966075" y="2606675"/>
          <p14:tracePt t="9207" x="7904163" y="2593975"/>
          <p14:tracePt t="9208" x="7893050" y="2593975"/>
          <p14:tracePt t="9209" x="7867650" y="2593975"/>
          <p14:tracePt t="9210" x="7843838" y="2593975"/>
          <p14:tracePt t="9211" x="7831138" y="2593975"/>
          <p14:tracePt t="9212" x="7820025" y="2593975"/>
          <p14:tracePt t="9213" x="7807325" y="2593975"/>
          <p14:tracePt t="9214" x="7770813" y="2593975"/>
          <p14:tracePt t="9219" x="7697788" y="2593975"/>
          <p14:tracePt t="9237" x="7380288" y="2593975"/>
          <p14:tracePt t="9241" x="7283450" y="2593975"/>
          <p14:tracePt t="9242" x="7259638" y="2593975"/>
          <p14:tracePt t="9243" x="7234238" y="2593975"/>
          <p14:tracePt t="9244" x="7223125" y="2593975"/>
          <p14:tracePt t="9245" x="7210425" y="2593975"/>
          <p14:tracePt t="9247" x="7161213" y="2593975"/>
          <p14:tracePt t="9248" x="7150100" y="2593975"/>
          <p14:tracePt t="9250" x="7100888" y="2593975"/>
          <p14:tracePt t="9257" x="6991350" y="2593975"/>
          <p14:tracePt t="9259" x="6954838" y="2593975"/>
          <p14:tracePt t="9261" x="6931025" y="2582863"/>
          <p14:tracePt t="9262" x="6905625" y="2582863"/>
          <p14:tracePt t="9263" x="6894513" y="2582863"/>
          <p14:tracePt t="9264" x="6869113" y="2582863"/>
          <p14:tracePt t="9269" x="6808788" y="2582863"/>
          <p14:tracePt t="9287" x="6600825" y="2582863"/>
          <p14:tracePt t="9289" x="6564313" y="2582863"/>
          <p14:tracePt t="9292" x="6540500" y="2582863"/>
          <p14:tracePt t="9293" x="6527800" y="2582863"/>
          <p14:tracePt t="9294" x="6503988" y="2582863"/>
          <p14:tracePt t="9295" x="6491288" y="2582863"/>
          <p14:tracePt t="9296" x="6480175" y="2582863"/>
          <p14:tracePt t="9303" x="6418263" y="2582863"/>
          <p14:tracePt t="9305" x="6381750" y="2582863"/>
          <p14:tracePt t="9307" x="6357938" y="2582863"/>
          <p14:tracePt t="9308" x="6345238" y="2582863"/>
          <p14:tracePt t="9321" x="6224588" y="2582863"/>
          <p14:tracePt t="9323" x="6199188" y="2582863"/>
          <p14:tracePt t="9324" x="6188075" y="2582863"/>
          <p14:tracePt t="9325" x="6175375" y="2582863"/>
          <p14:tracePt t="9338" x="6076950" y="2582863"/>
          <p14:tracePt t="9341" x="6065838" y="2582863"/>
          <p14:tracePt t="9342" x="6053138" y="2582863"/>
          <p14:tracePt t="9344" x="6040438" y="2582863"/>
          <p14:tracePt t="9355" x="5992813" y="2582863"/>
          <p14:tracePt t="9357" x="5980113" y="2582863"/>
          <p14:tracePt t="9370" x="5930900" y="2582863"/>
          <p14:tracePt t="9372" x="5919788" y="2582863"/>
          <p14:tracePt t="9388" x="5870575" y="2582863"/>
          <p14:tracePt t="9404" x="5834063" y="2582863"/>
          <p14:tracePt t="9421" x="5821363" y="2582863"/>
          <p14:tracePt t="9456" x="5810250" y="2582863"/>
          <p14:tracePt t="9463" x="5797550" y="2582863"/>
          <p14:tracePt t="9474" x="5773738" y="2582863"/>
          <p14:tracePt t="9490" x="5748338" y="2582863"/>
          <p14:tracePt t="9492" x="5737225" y="2582863"/>
          <p14:tracePt t="9506" x="5711825" y="2582863"/>
          <p14:tracePt t="9507" x="5700713" y="2582863"/>
          <p14:tracePt t="9522" x="5688013" y="2582863"/>
          <p14:tracePt t="9538" x="5651500" y="2582863"/>
          <p14:tracePt t="9541" x="5638800" y="2582863"/>
          <p14:tracePt t="9555" x="5591175" y="2582863"/>
          <p14:tracePt t="9558" x="5578475" y="2582863"/>
          <p14:tracePt t="9560" x="5565775" y="2582863"/>
          <p14:tracePt t="9571" x="5505450" y="2582863"/>
          <p14:tracePt t="9574" x="5492750" y="2582863"/>
          <p14:tracePt t="9576" x="5468938" y="2582863"/>
          <p14:tracePt t="9589" x="5408613" y="2582863"/>
          <p14:tracePt t="9605" x="5370513" y="2582863"/>
          <p14:tracePt t="9622" x="5346700" y="2582863"/>
          <p14:tracePt t="9639" x="5334000" y="2582863"/>
          <p14:tracePt t="9772" x="5346700" y="2582863"/>
          <p14:tracePt t="9789" x="5370513" y="2606675"/>
          <p14:tracePt t="9806" x="5432425" y="2606675"/>
          <p14:tracePt t="9809" x="5445125" y="2606675"/>
          <p14:tracePt t="9821" x="5481638" y="2619375"/>
          <p14:tracePt t="9840" x="5529263" y="2630488"/>
          <p14:tracePt t="9842" x="5529263" y="2643188"/>
          <p14:tracePt t="9856" x="5602288" y="2667000"/>
          <p14:tracePt t="9872" x="5688013" y="2667000"/>
          <p14:tracePt t="9873" x="5711825" y="2667000"/>
          <p14:tracePt t="9888" x="5834063" y="2703513"/>
          <p14:tracePt t="9890" x="5846763" y="2703513"/>
          <p14:tracePt t="9892" x="5857875" y="2703513"/>
          <p14:tracePt t="9905" x="5967413" y="2740025"/>
          <p14:tracePt t="9907" x="5980113" y="2740025"/>
          <p14:tracePt t="9922" x="6053138" y="2752725"/>
          <p14:tracePt t="9924" x="6076950" y="2752725"/>
          <p14:tracePt t="9938" x="6115050" y="2752725"/>
          <p14:tracePt t="9941" x="6138863" y="2752725"/>
          <p14:tracePt t="9956" x="6162675" y="2765425"/>
          <p14:tracePt t="9973" x="6224588" y="2789238"/>
          <p14:tracePt t="9975" x="6235700" y="2789238"/>
          <p14:tracePt t="9990" x="6297613" y="2801938"/>
          <p14:tracePt t="9993" x="6321425" y="2801938"/>
          <p14:tracePt t="10005" x="6357938" y="2814638"/>
          <p14:tracePt t="10008" x="6381750" y="2814638"/>
          <p14:tracePt t="10021" x="6443663" y="2814638"/>
          <p14:tracePt t="10038" x="6516688" y="2825750"/>
          <p14:tracePt t="10055" x="6626225" y="2825750"/>
          <p14:tracePt t="10057" x="6637338" y="2825750"/>
          <p14:tracePt t="10060" x="6662738" y="2825750"/>
          <p14:tracePt t="10062" x="6699250" y="2825750"/>
          <p14:tracePt t="10072" x="6808788" y="2825750"/>
          <p14:tracePt t="10074" x="6821488" y="2825750"/>
          <p14:tracePt t="10076" x="6845300" y="2825750"/>
          <p14:tracePt t="10077" x="6869113" y="2825750"/>
          <p14:tracePt t="10078" x="6881813" y="2825750"/>
          <p14:tracePt t="10079" x="6894513" y="2825750"/>
          <p14:tracePt t="10080" x="6905625" y="2825750"/>
          <p14:tracePt t="10081" x="6931025" y="2825750"/>
          <p14:tracePt t="10089" x="7015163" y="2825750"/>
          <p14:tracePt t="10091" x="7051675" y="2825750"/>
          <p14:tracePt t="10092" x="7064375" y="2825750"/>
          <p14:tracePt t="10093" x="7077075" y="2825750"/>
          <p14:tracePt t="10095" x="7113588" y="2825750"/>
          <p14:tracePt t="10107" x="7259638" y="2814638"/>
          <p14:tracePt t="10108" x="7296150" y="2814638"/>
          <p14:tracePt t="10109" x="7319963" y="2814638"/>
          <p14:tracePt t="10111" x="7332663" y="2814638"/>
          <p14:tracePt t="10112" x="7356475" y="2814638"/>
          <p14:tracePt t="10113" x="7369175" y="2814638"/>
          <p14:tracePt t="10122" x="7478713" y="2789238"/>
          <p14:tracePt t="10124" x="7489825" y="2789238"/>
          <p14:tracePt t="10125" x="7515225" y="2789238"/>
          <p14:tracePt t="10127" x="7551738" y="2789238"/>
          <p14:tracePt t="10128" x="7564438" y="2789238"/>
          <p14:tracePt t="10130" x="7600950" y="2789238"/>
          <p14:tracePt t="10131" x="7612063" y="2789238"/>
          <p14:tracePt t="10133" x="7637463" y="2789238"/>
          <p14:tracePt t="10134" x="7661275" y="2789238"/>
          <p14:tracePt t="10136" x="7673975" y="2789238"/>
          <p14:tracePt t="10141" x="7747000" y="2776538"/>
          <p14:tracePt t="10156" x="7929563" y="2776538"/>
          <p14:tracePt t="10158" x="7966075" y="2776538"/>
          <p14:tracePt t="10160" x="7989888" y="2776538"/>
          <p14:tracePt t="10161" x="8002588" y="2776538"/>
          <p14:tracePt t="10172" x="8159750" y="2765425"/>
          <p14:tracePt t="10175" x="8185150" y="2765425"/>
          <p14:tracePt t="10177" x="8221663" y="2765425"/>
          <p14:tracePt t="10189" x="8367713" y="2765425"/>
          <p14:tracePt t="10192" x="8404225" y="2765425"/>
          <p14:tracePt t="10195" x="8428038" y="2765425"/>
          <p14:tracePt t="10196" x="8453438" y="2765425"/>
          <p14:tracePt t="10205" x="8526463" y="2765425"/>
          <p14:tracePt t="10207" x="8537575" y="2765425"/>
          <p14:tracePt t="10209" x="8550275" y="2765425"/>
          <p14:tracePt t="10210" x="8574088" y="2765425"/>
          <p14:tracePt t="10222" x="8647113" y="2765425"/>
          <p14:tracePt t="10224" x="8659813" y="2765425"/>
          <p14:tracePt t="10225" x="8672513" y="2765425"/>
          <p14:tracePt t="10240" x="8818563" y="2765425"/>
          <p14:tracePt t="10243" x="8855075" y="2765425"/>
          <p14:tracePt t="10256" x="9001125" y="2765425"/>
          <p14:tracePt t="10258" x="9037638" y="2765425"/>
          <p14:tracePt t="10260" x="9061450" y="2765425"/>
          <p14:tracePt t="10261" x="9074150" y="2765425"/>
          <p14:tracePt t="10262" x="9086850" y="2765425"/>
          <p14:tracePt t="10263" x="9097963" y="2765425"/>
          <p14:tracePt t="10264" x="9123363" y="2765425"/>
          <p14:tracePt t="10265" x="9134475" y="2765425"/>
          <p14:tracePt t="10271" x="9196388" y="2765425"/>
          <p14:tracePt t="10274" x="9244013" y="2765425"/>
          <p14:tracePt t="10275" x="9256713" y="2765425"/>
          <p14:tracePt t="10276" x="9269413" y="2765425"/>
          <p14:tracePt t="10290" x="9402763" y="2765425"/>
          <p14:tracePt t="10306" x="9525000" y="2752725"/>
          <p14:tracePt t="10322" x="9609138" y="2752725"/>
          <p14:tracePt t="10340" x="9671050" y="2752725"/>
          <p14:tracePt t="10356" x="9683750" y="2752725"/>
          <p14:tracePt t="10372" x="9694863" y="2752725"/>
          <p14:tracePt t="10633" x="9671050" y="2752725"/>
          <p14:tracePt t="10638" x="9658350" y="2752725"/>
          <p14:tracePt t="10655" x="9609138" y="2752725"/>
          <p14:tracePt t="10656" x="9598025" y="2752725"/>
          <p14:tracePt t="10672" x="9525000" y="2752725"/>
          <p14:tracePt t="10673" x="9512300" y="2752725"/>
          <p14:tracePt t="10675" x="9488488" y="2752725"/>
          <p14:tracePt t="10689" x="9366250" y="2752725"/>
          <p14:tracePt t="10691" x="9342438" y="2752725"/>
          <p14:tracePt t="10693" x="9329738" y="2752725"/>
          <p14:tracePt t="10694" x="9293225" y="2752725"/>
          <p14:tracePt t="10695" x="9280525" y="2752725"/>
          <p14:tracePt t="10696" x="9269413" y="2752725"/>
          <p14:tracePt t="10705" x="9123363" y="2728913"/>
          <p14:tracePt t="10707" x="9086850" y="2728913"/>
          <p14:tracePt t="10708" x="9061450" y="2728913"/>
          <p14:tracePt t="10709" x="9037638" y="2728913"/>
          <p14:tracePt t="10710" x="9024938" y="2716213"/>
          <p14:tracePt t="10711" x="9001125" y="2716213"/>
          <p14:tracePt t="10713" x="8977313" y="2716213"/>
          <p14:tracePt t="10714" x="8964613" y="2716213"/>
          <p14:tracePt t="10715" x="8928100" y="2716213"/>
          <p14:tracePt t="10716" x="8915400" y="2703513"/>
          <p14:tracePt t="10719" x="8866188" y="2703513"/>
          <p14:tracePt t="10721" x="8855075" y="2703513"/>
          <p14:tracePt t="10723" x="8793163" y="2703513"/>
          <p14:tracePt t="10724" x="8756650" y="2692400"/>
          <p14:tracePt t="10726" x="8720138" y="2692400"/>
          <p14:tracePt t="10727" x="8696325" y="2692400"/>
          <p14:tracePt t="10729" x="8659813" y="2692400"/>
          <p14:tracePt t="10730" x="8636000" y="2692400"/>
          <p14:tracePt t="10732" x="8599488" y="2667000"/>
          <p14:tracePt t="10733" x="8574088" y="2667000"/>
          <p14:tracePt t="10735" x="8562975" y="2667000"/>
          <p14:tracePt t="10738" x="8489950" y="2667000"/>
          <p14:tracePt t="10739" x="8477250" y="2667000"/>
          <p14:tracePt t="10741" x="8428038" y="2655888"/>
          <p14:tracePt t="10743" x="8391525" y="2655888"/>
          <p14:tracePt t="10744" x="8380413" y="2655888"/>
          <p14:tracePt t="10746" x="8318500" y="2655888"/>
          <p14:tracePt t="10747" x="8307388" y="2643188"/>
          <p14:tracePt t="10749" x="8270875" y="2643188"/>
          <p14:tracePt t="10750" x="8258175" y="2643188"/>
          <p14:tracePt t="10751" x="8245475" y="2643188"/>
          <p14:tracePt t="10753" x="8196263" y="2630488"/>
          <p14:tracePt t="10754" x="8185150" y="2630488"/>
          <p14:tracePt t="10755" x="8172450" y="2630488"/>
          <p14:tracePt t="10756" x="8148638" y="2630488"/>
          <p14:tracePt t="10757" x="8135938" y="2630488"/>
          <p14:tracePt t="10758" x="8123238" y="2630488"/>
          <p14:tracePt t="10759" x="8112125" y="2606675"/>
          <p14:tracePt t="10760" x="8075613" y="2606675"/>
          <p14:tracePt t="10761" x="8062913" y="2606675"/>
          <p14:tracePt t="10762" x="8050213" y="2606675"/>
          <p14:tracePt t="10763" x="8002588" y="2606675"/>
          <p14:tracePt t="10765" x="7989888" y="2606675"/>
          <p14:tracePt t="10766" x="7966075" y="2606675"/>
          <p14:tracePt t="10767" x="7953375" y="2593975"/>
          <p14:tracePt t="10774" x="7831138" y="2582863"/>
          <p14:tracePt t="10775" x="7820025" y="2582863"/>
          <p14:tracePt t="10776" x="7807325" y="2582863"/>
          <p14:tracePt t="10777" x="7770813" y="2582863"/>
          <p14:tracePt t="10778" x="7758113" y="2582863"/>
          <p14:tracePt t="10779" x="7747000" y="2582863"/>
          <p14:tracePt t="10780" x="7721600" y="2582863"/>
          <p14:tracePt t="10781" x="7710488" y="2570163"/>
          <p14:tracePt t="10782" x="7685088" y="2570163"/>
          <p14:tracePt t="10783" x="7661275" y="2570163"/>
          <p14:tracePt t="10784" x="7648575" y="2570163"/>
          <p14:tracePt t="10790" x="7539038" y="2546350"/>
          <p14:tracePt t="10792" x="7515225" y="2546350"/>
          <p14:tracePt t="10793" x="7478713" y="2546350"/>
          <p14:tracePt t="10795" x="7453313" y="2533650"/>
          <p14:tracePt t="10796" x="7442200" y="2533650"/>
          <p14:tracePt t="10798" x="7405688" y="2533650"/>
          <p14:tracePt t="10799" x="7392988" y="2520950"/>
          <p14:tracePt t="10800" x="7380288" y="2520950"/>
          <p14:tracePt t="10802" x="7343775" y="2520950"/>
          <p14:tracePt t="10804" x="7319963" y="2520950"/>
          <p14:tracePt t="10806" x="7259638" y="2509838"/>
          <p14:tracePt t="10807" x="7234238" y="2509838"/>
          <p14:tracePt t="10809" x="7210425" y="2509838"/>
          <p14:tracePt t="10810" x="7197725" y="2509838"/>
          <p14:tracePt t="10811" x="7161213" y="2509838"/>
          <p14:tracePt t="10813" x="7137400" y="2509838"/>
          <p14:tracePt t="10814" x="7100888" y="2484438"/>
          <p14:tracePt t="10816" x="7077075" y="2484438"/>
          <p14:tracePt t="10818" x="7040563" y="2484438"/>
          <p14:tracePt t="10819" x="7027863" y="2484438"/>
          <p14:tracePt t="10821" x="6978650" y="2484438"/>
          <p14:tracePt t="10822" x="6967538" y="2484438"/>
          <p14:tracePt t="10823" x="6954838" y="2484438"/>
          <p14:tracePt t="10824" x="6918325" y="2473325"/>
          <p14:tracePt t="10825" x="6905625" y="2473325"/>
          <p14:tracePt t="10826" x="6894513" y="2473325"/>
          <p14:tracePt t="10827" x="6869113" y="2473325"/>
          <p14:tracePt t="10828" x="6858000" y="2473325"/>
          <p14:tracePt t="10829" x="6832600" y="2473325"/>
          <p14:tracePt t="10830" x="6808788" y="2473325"/>
          <p14:tracePt t="10831" x="6796088" y="2473325"/>
          <p14:tracePt t="10832" x="6783388" y="2473325"/>
          <p14:tracePt t="10833" x="6746875" y="2473325"/>
          <p14:tracePt t="10839" x="6662738" y="2473325"/>
          <p14:tracePt t="10841" x="6626225" y="2460625"/>
          <p14:tracePt t="10842" x="6600825" y="2460625"/>
          <p14:tracePt t="10855" x="6407150" y="2447925"/>
          <p14:tracePt t="10856" x="6381750" y="2447925"/>
          <p14:tracePt t="10858" x="6357938" y="2447925"/>
          <p14:tracePt t="10859" x="6345238" y="2447925"/>
          <p14:tracePt t="10872" x="6188075" y="2411413"/>
          <p14:tracePt t="10874" x="6138863" y="2411413"/>
          <p14:tracePt t="10888" x="5980113" y="2387600"/>
          <p14:tracePt t="10890" x="5956300" y="2363788"/>
          <p14:tracePt t="10892" x="5943600" y="2363788"/>
          <p14:tracePt t="10906" x="5821363" y="2338388"/>
          <p14:tracePt t="10922" x="5748338" y="2301875"/>
          <p14:tracePt t="10938" x="5700713" y="2278063"/>
          <p14:tracePt t="10955" x="5688013" y="2265363"/>
          <p14:tracePt t="10972" x="5651500" y="2217738"/>
          <p14:tracePt t="10988" x="5627688" y="2205038"/>
          <p14:tracePt t="11005" x="5614988" y="2179638"/>
          <p14:tracePt t="11025" x="5614988" y="2168525"/>
          <p14:tracePt t="11038" x="5614988" y="2155825"/>
          <p14:tracePt t="11041" x="5614988" y="2143125"/>
          <p14:tracePt t="11055" x="5614988" y="2106613"/>
          <p14:tracePt t="11072" x="5591175" y="2082800"/>
          <p14:tracePt t="11088" x="5565775" y="2046288"/>
          <p14:tracePt t="11106" x="5565775" y="2022475"/>
          <p14:tracePt t="11122" x="5565775" y="1997075"/>
          <p14:tracePt t="11138" x="5565775" y="1973263"/>
          <p14:tracePt t="11156" x="5565775" y="1924050"/>
          <p14:tracePt t="11174" x="5565775" y="1876425"/>
          <p14:tracePt t="11190" x="5565775" y="1851025"/>
          <p14:tracePt t="11206" x="5565775" y="1839913"/>
          <p14:tracePt t="11222" x="5565775" y="1814513"/>
          <p14:tracePt t="11239" x="5565775" y="1803400"/>
          <p14:tracePt t="11255" x="5565775" y="1790700"/>
          <p14:tracePt t="11406" x="5591175" y="1790700"/>
          <p14:tracePt t="11412" x="5602288" y="1790700"/>
          <p14:tracePt t="11428" x="5602288" y="1814513"/>
          <p14:tracePt t="11429" x="5614988" y="1814513"/>
          <p14:tracePt t="11438" x="5614988" y="1827213"/>
          <p14:tracePt t="11456" x="5614988" y="1851025"/>
          <p14:tracePt t="11473" x="5614988" y="1912938"/>
          <p14:tracePt t="11489" x="5627688" y="1960563"/>
          <p14:tracePt t="11506" x="5627688" y="1997075"/>
          <p14:tracePt t="11629" x="5651500" y="1997075"/>
          <p14:tracePt t="11636" x="5664200" y="1997075"/>
          <p14:tracePt t="11641" x="5675313" y="1997075"/>
          <p14:tracePt t="11642" x="5675313" y="1985963"/>
          <p14:tracePt t="11656" x="5737225" y="1960563"/>
          <p14:tracePt t="11658" x="5737225" y="1936750"/>
          <p14:tracePt t="11659" x="5748338" y="1936750"/>
          <p14:tracePt t="11673" x="5810250" y="1912938"/>
          <p14:tracePt t="11689" x="5894388" y="1863725"/>
          <p14:tracePt t="11690" x="5894388" y="1851025"/>
          <p14:tracePt t="11692" x="5907088" y="1851025"/>
          <p14:tracePt t="11706" x="5956300" y="1803400"/>
          <p14:tracePt t="11723" x="5992813" y="1778000"/>
          <p14:tracePt t="11740" x="6029325" y="1754188"/>
          <p14:tracePt t="11741" x="6040438" y="1754188"/>
          <p14:tracePt t="11756" x="6089650" y="1754188"/>
          <p14:tracePt t="11772" x="6138863" y="1754188"/>
          <p14:tracePt t="11789" x="6175375" y="1754188"/>
          <p14:tracePt t="11806" x="6224588" y="1754188"/>
          <p14:tracePt t="11823" x="6272213" y="1754188"/>
          <p14:tracePt t="11841" x="6321425" y="1778000"/>
          <p14:tracePt t="11856" x="6357938" y="1814513"/>
          <p14:tracePt t="11873" x="6407150" y="1839913"/>
          <p14:tracePt t="11895" x="6418263" y="1839913"/>
          <p14:tracePt t="11926" x="6418263" y="1851025"/>
          <p14:tracePt t="11940" x="6418263" y="1876425"/>
          <p14:tracePt t="11956" x="6418263" y="1912938"/>
          <p14:tracePt t="11974" x="6418263" y="1960563"/>
          <p14:tracePt t="11990" x="6418263" y="1973263"/>
          <p14:tracePt t="12006" x="6443663" y="1973263"/>
          <p14:tracePt t="12059" x="6454775" y="1973263"/>
          <p14:tracePt t="12067" x="6467475" y="1973263"/>
          <p14:tracePt t="12073" x="6480175" y="1960563"/>
          <p14:tracePt t="12076" x="6503988" y="1936750"/>
          <p14:tracePt t="12090" x="6540500" y="1912938"/>
          <p14:tracePt t="12093" x="6577013" y="1900238"/>
          <p14:tracePt t="12106" x="6637338" y="1863725"/>
          <p14:tracePt t="12108" x="6650038" y="1863725"/>
          <p14:tracePt t="12123" x="6710363" y="1839913"/>
          <p14:tracePt t="12125" x="6723063" y="1839913"/>
          <p14:tracePt t="12139" x="6808788" y="1814513"/>
          <p14:tracePt t="12155" x="6869113" y="1803400"/>
          <p14:tracePt t="12172" x="6931025" y="1803400"/>
          <p14:tracePt t="12189" x="7015163" y="1803400"/>
          <p14:tracePt t="12207" x="7124700" y="1803400"/>
          <p14:tracePt t="12225" x="7197725" y="1814513"/>
          <p14:tracePt t="12240" x="7234238" y="1814513"/>
          <p14:tracePt t="12257" x="7259638" y="1814513"/>
          <p14:tracePt t="12273" x="7296150" y="1827213"/>
          <p14:tracePt t="12290" x="7356475" y="1827213"/>
          <p14:tracePt t="12307" x="7392988" y="1839913"/>
          <p14:tracePt t="12340" x="7416800" y="1839913"/>
          <p14:tracePt t="12397" x="7429500" y="1839913"/>
          <p14:tracePt t="12409" x="7442200" y="1839913"/>
          <p14:tracePt t="12426" x="7442200" y="1851025"/>
          <p14:tracePt t="12557" x="7453313" y="1851025"/>
          <p14:tracePt t="12695" x="7478713" y="1851025"/>
          <p14:tracePt t="12761" x="7489825" y="1851025"/>
          <p14:tracePt t="12777" x="7489825" y="1839913"/>
          <p14:tracePt t="12800" x="7489825" y="1814513"/>
          <p14:tracePt t="12805" x="7502525" y="1814513"/>
          <p14:tracePt t="12824" x="7515225" y="1814513"/>
          <p14:tracePt t="13036" x="7539038" y="1814513"/>
          <p14:tracePt t="13155" x="7539038" y="1827213"/>
          <p14:tracePt t="13184" x="7551738" y="1839913"/>
          <p14:tracePt t="13205" x="7551738" y="1851025"/>
          <p14:tracePt t="13209" x="7564438" y="1851025"/>
          <p14:tracePt t="13225" x="7600950" y="1851025"/>
          <p14:tracePt t="13242" x="7661275" y="1876425"/>
          <p14:tracePt t="13257" x="7721600" y="1876425"/>
          <p14:tracePt t="13258" x="7734300" y="1876425"/>
          <p14:tracePt t="13274" x="7794625" y="1876425"/>
          <p14:tracePt t="13276" x="7807325" y="1876425"/>
          <p14:tracePt t="13291" x="7867650" y="1863725"/>
          <p14:tracePt t="13309" x="7916863" y="1863725"/>
          <p14:tracePt t="13324" x="7940675" y="1851025"/>
          <p14:tracePt t="13341" x="7977188" y="1851025"/>
          <p14:tracePt t="13358" x="8002588" y="1851025"/>
          <p14:tracePt t="13374" x="8026400" y="1851025"/>
          <p14:tracePt t="13377" x="8039100" y="1851025"/>
          <p14:tracePt t="13396" x="8050213" y="1851025"/>
          <p14:tracePt t="13408" x="8062913" y="1851025"/>
          <p14:tracePt t="13425" x="8112125" y="1839913"/>
          <p14:tracePt t="13443" x="8221663" y="1803400"/>
          <p14:tracePt t="13458" x="8331200" y="1790700"/>
          <p14:tracePt t="13461" x="8355013" y="1790700"/>
          <p14:tracePt t="13475" x="8453438" y="1754188"/>
          <p14:tracePt t="13477" x="8464550" y="1754188"/>
          <p14:tracePt t="13479" x="8464550" y="1741488"/>
          <p14:tracePt t="13480" x="8477250" y="1741488"/>
          <p14:tracePt t="13481" x="8489950" y="1741488"/>
          <p14:tracePt t="13490" x="8550275" y="1741488"/>
          <p14:tracePt t="13492" x="8574088" y="1741488"/>
          <p14:tracePt t="13493" x="8574088" y="1730375"/>
          <p14:tracePt t="13508" x="8647113" y="1717675"/>
          <p14:tracePt t="13523" x="8709025" y="1717675"/>
          <p14:tracePt t="13542" x="8769350" y="1717675"/>
          <p14:tracePt t="13557" x="8793163" y="1717675"/>
          <p14:tracePt t="13574" x="8829675" y="1717675"/>
          <p14:tracePt t="13591" x="8842375" y="1717675"/>
          <p14:tracePt t="13608" x="8855075" y="1717675"/>
          <p14:tracePt t="13624" x="8878888" y="1717675"/>
          <p14:tracePt t="13640" x="8891588" y="1717675"/>
          <p14:tracePt t="13657" x="8902700" y="1717675"/>
          <p14:tracePt t="13675" x="8915400" y="1717675"/>
          <p14:tracePt t="13691" x="8939213" y="1730375"/>
          <p14:tracePt t="13707" x="8964613" y="1730375"/>
          <p14:tracePt t="13724" x="9001125" y="1754188"/>
          <p14:tracePt t="13741" x="9037638" y="1754188"/>
          <p14:tracePt t="13758" x="9074150" y="1754188"/>
          <p14:tracePt t="13774" x="9123363" y="1766888"/>
          <p14:tracePt t="13791" x="9134475" y="1766888"/>
          <p14:tracePt t="13807" x="9147175" y="1766888"/>
          <p14:tracePt t="13824" x="9159875" y="1778000"/>
          <p14:tracePt t="13842" x="9183688" y="1790700"/>
          <p14:tracePt t="13857" x="9196388" y="1790700"/>
          <p14:tracePt t="13874" x="9207500" y="1814513"/>
          <p14:tracePt t="13891" x="9220200" y="1827213"/>
          <p14:tracePt t="13918" x="9220200" y="1839913"/>
          <p14:tracePt t="13942" x="9256713" y="1851025"/>
          <p14:tracePt t="13971" x="9256713" y="1876425"/>
          <p14:tracePt t="14023" x="9269413" y="1887538"/>
          <p14:tracePt t="14092" x="9280525" y="1887538"/>
          <p14:tracePt t="14125" x="9305925" y="1887538"/>
          <p14:tracePt t="14138" x="9317038" y="1887538"/>
          <p14:tracePt t="14154" x="9329738" y="1887538"/>
          <p14:tracePt t="14168" x="9342438" y="1887538"/>
          <p14:tracePt t="14198" x="9366250" y="1887538"/>
          <p14:tracePt t="14233" x="9378950" y="1887538"/>
          <p14:tracePt t="14347" x="9366250" y="1887538"/>
          <p14:tracePt t="14353" x="9353550" y="1887538"/>
          <p14:tracePt t="14356" x="9329738" y="1887538"/>
          <p14:tracePt t="14357" x="9305925" y="1887538"/>
          <p14:tracePt t="14362" x="9280525" y="1887538"/>
          <p14:tracePt t="14375" x="9147175" y="1887538"/>
          <p14:tracePt t="14378" x="9110663" y="1887538"/>
          <p14:tracePt t="14379" x="9086850" y="1900238"/>
          <p14:tracePt t="14381" x="9061450" y="1900238"/>
          <p14:tracePt t="14382" x="9050338" y="1900238"/>
          <p14:tracePt t="14392" x="8939213" y="1900238"/>
          <p14:tracePt t="14394" x="8915400" y="1900238"/>
          <p14:tracePt t="14395" x="8902700" y="1900238"/>
          <p14:tracePt t="14397" x="8866188" y="1900238"/>
          <p14:tracePt t="14409" x="8745538" y="1912938"/>
          <p14:tracePt t="14412" x="8732838" y="1912938"/>
          <p14:tracePt t="14425" x="8636000" y="1912938"/>
          <p14:tracePt t="14443" x="8550275" y="1912938"/>
          <p14:tracePt t="14446" x="8537575" y="1912938"/>
          <p14:tracePt t="14458" x="8477250" y="1912938"/>
          <p14:tracePt t="14459" x="8453438" y="1912938"/>
          <p14:tracePt t="14476" x="8331200" y="1912938"/>
          <p14:tracePt t="14478" x="8318500" y="1912938"/>
          <p14:tracePt t="14479" x="8307388" y="1912938"/>
          <p14:tracePt t="14492" x="8232775" y="1912938"/>
          <p14:tracePt t="14494" x="8208963" y="1912938"/>
          <p14:tracePt t="14508" x="8148638" y="1912938"/>
          <p14:tracePt t="14526" x="8112125" y="1912938"/>
          <p14:tracePt t="14541" x="8050213" y="1912938"/>
          <p14:tracePt t="14544" x="8026400" y="1900238"/>
          <p14:tracePt t="14560" x="7966075" y="1900238"/>
          <p14:tracePt t="14575" x="7893050" y="1900238"/>
          <p14:tracePt t="14591" x="7807325" y="1900238"/>
          <p14:tracePt t="14610" x="7747000" y="1900238"/>
          <p14:tracePt t="14641" x="7721600" y="1900238"/>
          <p14:tracePt t="14652" x="7710488" y="1900238"/>
          <p14:tracePt t="14661" x="7697788" y="1900238"/>
          <p14:tracePt t="14675" x="7661275" y="1900238"/>
          <p14:tracePt t="14692" x="7637463" y="1900238"/>
          <p14:tracePt t="14708" x="7600950" y="1900238"/>
          <p14:tracePt t="14724" x="7588250" y="1900238"/>
          <p14:tracePt t="14779" x="7575550" y="1900238"/>
          <p14:tracePt t="14810" x="7564438" y="1900238"/>
          <p14:tracePt t="14820" x="7539038" y="1900238"/>
          <p14:tracePt t="14837" x="7526338" y="1900238"/>
          <p14:tracePt t="14847" x="7515225" y="1900238"/>
          <p14:tracePt t="14858" x="7502525" y="1900238"/>
          <p14:tracePt t="14876" x="7416800" y="1876425"/>
          <p14:tracePt t="14878" x="7405688" y="1876425"/>
          <p14:tracePt t="14892" x="7332663" y="1876425"/>
          <p14:tracePt t="14908" x="7197725" y="1876425"/>
          <p14:tracePt t="14910" x="7161213" y="1876425"/>
          <p14:tracePt t="14912" x="7137400" y="1876425"/>
          <p14:tracePt t="14927" x="6954838" y="1876425"/>
          <p14:tracePt t="14943" x="6746875" y="1876425"/>
          <p14:tracePt t="14945" x="6723063" y="1876425"/>
          <p14:tracePt t="14961" x="6564313" y="1876425"/>
          <p14:tracePt t="14963" x="6527800" y="1876425"/>
          <p14:tracePt t="14976" x="6407150" y="1876425"/>
          <p14:tracePt t="14979" x="6370638" y="1876425"/>
          <p14:tracePt t="14992" x="6261100" y="1876425"/>
          <p14:tracePt t="14993" x="6248400" y="1876425"/>
          <p14:tracePt t="15011" x="6102350" y="1887538"/>
          <p14:tracePt t="15013" x="6065838" y="1900238"/>
          <p14:tracePt t="15014" x="6053138" y="1900238"/>
          <p14:tracePt t="15025" x="5943600" y="1949450"/>
          <p14:tracePt t="15026" x="5930900" y="1949450"/>
          <p14:tracePt t="15028" x="5919788" y="1960563"/>
          <p14:tracePt t="15042" x="5797550" y="2022475"/>
          <p14:tracePt t="15045" x="5761038" y="2033588"/>
          <p14:tracePt t="15047" x="5761038" y="2058988"/>
          <p14:tracePt t="15048" x="5748338" y="2058988"/>
          <p14:tracePt t="15050" x="5737225" y="2070100"/>
          <p14:tracePt t="15060" x="5688013" y="2095500"/>
          <p14:tracePt t="15062" x="5675313" y="2095500"/>
          <p14:tracePt t="15064" x="5675313" y="2119313"/>
          <p14:tracePt t="15077" x="5614988" y="2155825"/>
          <p14:tracePt t="15093" x="5554663" y="2217738"/>
          <p14:tracePt t="15109" x="5468938" y="2278063"/>
          <p14:tracePt t="15125" x="5370513" y="2374900"/>
          <p14:tracePt t="15144" x="5286375" y="2509838"/>
          <p14:tracePt t="15160" x="5260975" y="2570163"/>
          <p14:tracePt t="15177" x="5249863" y="2619375"/>
          <p14:tracePt t="15179" x="5224463" y="2630488"/>
          <p14:tracePt t="15193" x="5200650" y="2667000"/>
          <p14:tracePt t="15211" x="5151438" y="2728913"/>
          <p14:tracePt t="15215" x="5140325" y="2728913"/>
          <p14:tracePt t="15216" x="5127625" y="2740025"/>
          <p14:tracePt t="15226" x="5091113" y="2752725"/>
          <p14:tracePt t="15228" x="5091113" y="2765425"/>
          <p14:tracePt t="15243" x="5067300" y="2801938"/>
          <p14:tracePt t="15451" x="5078413" y="2801938"/>
          <p14:tracePt t="15457" x="5103813" y="2814638"/>
          <p14:tracePt t="15462" x="5114925" y="2814638"/>
          <p14:tracePt t="15476" x="5140325" y="2851150"/>
          <p14:tracePt t="15493" x="5187950" y="2887663"/>
          <p14:tracePt t="15510" x="5224463" y="2911475"/>
          <p14:tracePt t="15526" x="5237163" y="2935288"/>
          <p14:tracePt t="15542" x="5237163" y="2947988"/>
          <p14:tracePt t="15559" x="5249863" y="2971800"/>
          <p14:tracePt t="15576" x="5286375" y="2997200"/>
          <p14:tracePt t="15593" x="5286375" y="3008313"/>
          <p14:tracePt t="15610" x="5297488" y="3008313"/>
          <p14:tracePt t="15626" x="5297488" y="3033713"/>
          <p14:tracePt t="15727" x="5310188" y="3033713"/>
          <p14:tracePt t="16330" x="5310188" y="3044825"/>
          <p14:tracePt t="16339" x="5310188" y="3057525"/>
          <p14:tracePt t="16344" x="5310188" y="3070225"/>
          <p14:tracePt t="16360" x="5310188" y="3106738"/>
          <p14:tracePt t="16378" x="5286375" y="3154363"/>
          <p14:tracePt t="16395" x="5249863" y="3227388"/>
          <p14:tracePt t="16397" x="5249863" y="3240088"/>
          <p14:tracePt t="16399" x="5224463" y="3240088"/>
          <p14:tracePt t="16401" x="5224463" y="3252788"/>
          <p14:tracePt t="16410" x="5224463" y="3276600"/>
          <p14:tracePt t="16412" x="5213350" y="3289300"/>
          <p14:tracePt t="16428" x="5213350" y="3313113"/>
          <p14:tracePt t="17301" x="5224463" y="3313113"/>
          <p14:tracePt t="17307" x="5237163" y="3313113"/>
          <p14:tracePt t="17315" x="5249863" y="3313113"/>
          <p14:tracePt t="17384" x="5260975" y="3313113"/>
          <p14:tracePt t="17396" x="5286375" y="3313113"/>
          <p14:tracePt t="17411" x="5297488" y="3336925"/>
          <p14:tracePt t="17428" x="5310188" y="3336925"/>
          <p14:tracePt t="18845" x="5322888" y="3336925"/>
          <p14:tracePt t="18850" x="5322888" y="3325813"/>
          <p14:tracePt t="18865" x="5346700" y="3325813"/>
          <p14:tracePt t="18879" x="5359400" y="3325813"/>
          <p14:tracePt t="18896" x="5370513" y="3313113"/>
          <p14:tracePt t="18913" x="5383213" y="3313113"/>
          <p14:tracePt t="18930" x="5408613" y="3313113"/>
          <p14:tracePt t="18947" x="5419725" y="3300413"/>
          <p14:tracePt t="18964" x="5432425" y="3300413"/>
          <p14:tracePt t="18980" x="5445125" y="3276600"/>
          <p14:tracePt t="19013" x="5468938" y="3276600"/>
          <p14:tracePt t="19412" x="5468938" y="3263900"/>
          <p14:tracePt t="19423" x="5492750" y="3263900"/>
          <p14:tracePt t="19431" x="5541963" y="3263900"/>
          <p14:tracePt t="19434" x="5554663" y="3252788"/>
          <p14:tracePt t="19435" x="5565775" y="3252788"/>
          <p14:tracePt t="19448" x="5651500" y="3240088"/>
          <p14:tracePt t="19450" x="5664200" y="3216275"/>
          <p14:tracePt t="19464" x="5724525" y="3216275"/>
          <p14:tracePt t="19481" x="5773738" y="3203575"/>
          <p14:tracePt t="19498" x="5834063" y="3203575"/>
          <p14:tracePt t="19501" x="5846763" y="3203575"/>
          <p14:tracePt t="19503" x="5857875" y="3203575"/>
          <p14:tracePt t="19515" x="5930900" y="3190875"/>
          <p14:tracePt t="19516" x="5956300" y="3190875"/>
          <p14:tracePt t="19518" x="5967413" y="3190875"/>
          <p14:tracePt t="19520" x="5980113" y="3190875"/>
          <p14:tracePt t="19522" x="5992813" y="3190875"/>
          <p14:tracePt t="19523" x="6016625" y="3190875"/>
          <p14:tracePt t="19526" x="6040438" y="3190875"/>
          <p14:tracePt t="19528" x="6053138" y="3190875"/>
          <p14:tracePt t="19529" x="6076950" y="3190875"/>
          <p14:tracePt t="19532" x="6102350" y="3179763"/>
          <p14:tracePt t="19534" x="6115050" y="3179763"/>
          <p14:tracePt t="19537" x="6151563" y="3179763"/>
          <p14:tracePt t="19539" x="6162675" y="3179763"/>
          <p14:tracePt t="19541" x="6199188" y="3179763"/>
          <p14:tracePt t="19542" x="6211888" y="3179763"/>
          <p14:tracePt t="19543" x="6224588" y="3179763"/>
          <p14:tracePt t="19548" x="6284913" y="3154363"/>
          <p14:tracePt t="19565" x="6467475" y="3130550"/>
          <p14:tracePt t="19567" x="6503988" y="3130550"/>
          <p14:tracePt t="19580" x="6626225" y="3094038"/>
          <p14:tracePt t="19598" x="6772275" y="3070225"/>
          <p14:tracePt t="19601" x="6821488" y="3070225"/>
          <p14:tracePt t="19613" x="6881813" y="3057525"/>
          <p14:tracePt t="19630" x="6942138" y="3033713"/>
          <p14:tracePt t="19646" x="7004050" y="3033713"/>
          <p14:tracePt t="19663" x="7015163" y="3021013"/>
          <p14:tracePt t="19858" x="6991350" y="3021013"/>
          <p14:tracePt t="19865" x="6978650" y="3021013"/>
          <p14:tracePt t="19867" x="6978650" y="3008313"/>
          <p14:tracePt t="19873" x="6954838" y="3008313"/>
          <p14:tracePt t="19880" x="6918325" y="3008313"/>
          <p14:tracePt t="19883" x="6905625" y="3008313"/>
          <p14:tracePt t="19898" x="6796088" y="3008313"/>
          <p14:tracePt t="19900" x="6783388" y="3008313"/>
          <p14:tracePt t="19914" x="6686550" y="3008313"/>
          <p14:tracePt t="19916" x="6662738" y="2997200"/>
          <p14:tracePt t="19930" x="6613525" y="2997200"/>
          <p14:tracePt t="19947" x="6589713" y="2997200"/>
          <p14:tracePt t="19969" x="6564313" y="2997200"/>
          <p14:tracePt t="19986" x="6564313" y="2971800"/>
          <p14:tracePt t="20629" x="6577013" y="2971800"/>
          <p14:tracePt t="20647" x="6589713" y="2971800"/>
          <p14:tracePt t="20659" x="6600825" y="2971800"/>
          <p14:tracePt t="20676" x="6626225" y="2971800"/>
          <p14:tracePt t="20689" x="6637338" y="2971800"/>
          <p14:tracePt t="20698" x="6650038" y="2971800"/>
          <p14:tracePt t="20715" x="6723063" y="2971800"/>
          <p14:tracePt t="20717" x="6746875" y="2971800"/>
          <p14:tracePt t="20731" x="6821488" y="2984500"/>
          <p14:tracePt t="20732" x="6832600" y="2984500"/>
          <p14:tracePt t="20749" x="6905625" y="2984500"/>
          <p14:tracePt t="20751" x="6931025" y="2984500"/>
          <p14:tracePt t="20765" x="6967538" y="2984500"/>
          <p14:tracePt t="20782" x="7015163" y="2984500"/>
          <p14:tracePt t="20799" x="7088188" y="2984500"/>
          <p14:tracePt t="20815" x="7137400" y="2984500"/>
          <p14:tracePt t="20831" x="7186613" y="2984500"/>
          <p14:tracePt t="20848" x="7197725" y="2984500"/>
          <p14:tracePt t="20865" x="7234238" y="2984500"/>
          <p14:tracePt t="20882" x="7270750" y="2984500"/>
          <p14:tracePt t="20884" x="7296150" y="2984500"/>
          <p14:tracePt t="20885" x="7307263" y="2997200"/>
          <p14:tracePt t="20898" x="7369175" y="2997200"/>
          <p14:tracePt t="20916" x="7442200" y="2997200"/>
          <p14:tracePt t="20932" x="7502525" y="2997200"/>
          <p14:tracePt t="20949" x="7575550" y="3008313"/>
          <p14:tracePt t="20951" x="7600950" y="3008313"/>
          <p14:tracePt t="20965" x="7661275" y="3008313"/>
          <p14:tracePt t="20982" x="7747000" y="3033713"/>
          <p14:tracePt t="20984" x="7758113" y="3033713"/>
          <p14:tracePt t="20998" x="7820025" y="3033713"/>
          <p14:tracePt t="21001" x="7843838" y="3033713"/>
          <p14:tracePt t="21004" x="7856538" y="3033713"/>
          <p14:tracePt t="21006" x="7867650" y="3033713"/>
          <p14:tracePt t="21015" x="7916863" y="3033713"/>
          <p14:tracePt t="21018" x="7929563" y="3033713"/>
          <p14:tracePt t="21032" x="7989888" y="3044825"/>
          <p14:tracePt t="21034" x="8002588" y="3044825"/>
          <p14:tracePt t="21048" x="8099425" y="3044825"/>
          <p14:tracePt t="21065" x="8185150" y="3044825"/>
          <p14:tracePt t="21082" x="8307388" y="3044825"/>
          <p14:tracePt t="21084" x="8331200" y="3044825"/>
          <p14:tracePt t="21085" x="8343900" y="3044825"/>
          <p14:tracePt t="21087" x="8355013" y="3044825"/>
          <p14:tracePt t="21089" x="8367713" y="3044825"/>
          <p14:tracePt t="21098" x="8428038" y="3044825"/>
          <p14:tracePt t="21101" x="8464550" y="3044825"/>
          <p14:tracePt t="21116" x="8586788" y="3033713"/>
          <p14:tracePt t="21118" x="8610600" y="3033713"/>
          <p14:tracePt t="21121" x="8636000" y="3033713"/>
          <p14:tracePt t="21122" x="8647113" y="3033713"/>
          <p14:tracePt t="21123" x="8659813" y="3033713"/>
          <p14:tracePt t="21126" x="8696325" y="3033713"/>
          <p14:tracePt t="21129" x="8720138" y="3033713"/>
          <p14:tracePt t="21134" x="8769350" y="3033713"/>
          <p14:tracePt t="21150" x="8939213" y="3033713"/>
          <p14:tracePt t="21166" x="9086850" y="3033713"/>
          <p14:tracePt t="21170" x="9134475" y="3033713"/>
          <p14:tracePt t="21182" x="9244013" y="3033713"/>
          <p14:tracePt t="21184" x="9256713" y="3033713"/>
          <p14:tracePt t="21186" x="9280525" y="3033713"/>
          <p14:tracePt t="21188" x="9305925" y="3033713"/>
          <p14:tracePt t="21190" x="9329738" y="3021013"/>
          <p14:tracePt t="21191" x="9342438" y="3021013"/>
          <p14:tracePt t="21199" x="9402763" y="3021013"/>
          <p14:tracePt t="21202" x="9426575" y="3021013"/>
          <p14:tracePt t="21203" x="9439275" y="3021013"/>
          <p14:tracePt t="21216" x="9512300" y="3008313"/>
          <p14:tracePt t="21233" x="9609138" y="2997200"/>
          <p14:tracePt t="21236" x="9621838" y="2997200"/>
          <p14:tracePt t="21238" x="9634538" y="2997200"/>
          <p14:tracePt t="21240" x="9645650" y="2997200"/>
          <p14:tracePt t="21249" x="9683750" y="2997200"/>
          <p14:tracePt t="21265" x="9731375" y="2997200"/>
          <p14:tracePt t="21266" x="9744075" y="2997200"/>
          <p14:tracePt t="21282" x="9793288" y="2997200"/>
          <p14:tracePt t="21299" x="9829800" y="2971800"/>
          <p14:tracePt t="21316" x="9877425" y="2960688"/>
          <p14:tracePt t="21334" x="9926638" y="2960688"/>
          <p14:tracePt t="21349" x="9975850" y="2947988"/>
          <p14:tracePt t="21366" x="10036175" y="2947988"/>
          <p14:tracePt t="21370" x="10048875" y="2935288"/>
          <p14:tracePt t="21383" x="10096500" y="2935288"/>
          <p14:tracePt t="21385" x="10109200" y="2935288"/>
          <p14:tracePt t="21398" x="10158413" y="2911475"/>
          <p14:tracePt t="21400" x="10169525" y="2911475"/>
          <p14:tracePt t="21416" x="10194925" y="2898775"/>
          <p14:tracePt t="21433" x="10242550" y="2887663"/>
          <p14:tracePt t="21449" x="10291763" y="2887663"/>
          <p14:tracePt t="21466" x="10340975" y="2874963"/>
          <p14:tracePt t="21482" x="10377488" y="2874963"/>
          <p14:tracePt t="21500" x="10437813" y="2874963"/>
          <p14:tracePt t="21516" x="10474325" y="2874963"/>
          <p14:tracePt t="21531" x="10523538" y="2874963"/>
          <p14:tracePt t="21549" x="10560050" y="2874963"/>
          <p14:tracePt t="21565" x="10609263" y="2874963"/>
          <p14:tracePt t="21582" x="10656888" y="2874963"/>
          <p14:tracePt t="21599" x="10682288" y="2851150"/>
          <p14:tracePt t="21616" x="10718800" y="2851150"/>
          <p14:tracePt t="21632" x="10766425" y="2851150"/>
          <p14:tracePt t="21648" x="10802938" y="2851150"/>
          <p14:tracePt t="21665" x="10839450" y="2851150"/>
          <p14:tracePt t="21683" x="10864850" y="2851150"/>
          <p14:tracePt t="21699" x="10888663" y="2851150"/>
          <p14:tracePt t="21716" x="10912475" y="2851150"/>
          <p14:tracePt t="21732" x="10948988" y="2851150"/>
          <p14:tracePt t="21748" x="10974388" y="2851150"/>
          <p14:tracePt t="21766" x="10985500" y="2851150"/>
          <p14:tracePt t="21783" x="11010900" y="2862263"/>
          <p14:tracePt t="21799" x="11034713" y="2862263"/>
          <p14:tracePt t="21816" x="11071225" y="2874963"/>
          <p14:tracePt t="21833" x="11083925" y="2911475"/>
          <p14:tracePt t="21850" x="11095038" y="2924175"/>
          <p14:tracePt t="21852" x="11107738" y="2924175"/>
          <p14:tracePt t="21865" x="11107738" y="2947988"/>
          <p14:tracePt t="21868" x="11107738" y="2971800"/>
          <p14:tracePt t="21871" x="11133138" y="2971800"/>
          <p14:tracePt t="21882" x="11133138" y="2984500"/>
          <p14:tracePt t="21884" x="11133138" y="2997200"/>
          <p14:tracePt t="21898" x="11133138" y="3008313"/>
          <p14:tracePt t="21915" x="11133138" y="3044825"/>
          <p14:tracePt t="21933" x="11133138" y="3057525"/>
          <p14:tracePt t="21949" x="11133138" y="3070225"/>
          <p14:tracePt t="21971" x="11133138" y="3094038"/>
          <p14:tracePt t="22009" x="11133138" y="3106738"/>
          <p14:tracePt t="22016" x="11120438" y="3106738"/>
          <p14:tracePt t="22031" x="11107738" y="3106738"/>
          <p14:tracePt t="22032" x="11107738" y="3117850"/>
          <p14:tracePt t="22045" x="11107738" y="3130550"/>
          <p14:tracePt t="22059" x="11095038" y="3130550"/>
          <p14:tracePt t="22083" x="11095038" y="3154363"/>
          <p14:tracePt t="22099" x="11071225" y="3154363"/>
          <p14:tracePt t="22117" x="11047413" y="3167063"/>
          <p14:tracePt t="22133" x="11034713" y="3179763"/>
          <p14:tracePt t="22150" x="10998200" y="3190875"/>
          <p14:tracePt t="22166" x="10974388" y="3190875"/>
          <p14:tracePt t="22183" x="10925175" y="3216275"/>
          <p14:tracePt t="22199" x="10864850" y="3216275"/>
          <p14:tracePt t="22216" x="10791825" y="3216275"/>
          <p14:tracePt t="22220" x="10766425" y="3216275"/>
          <p14:tracePt t="22223" x="10742613" y="3203575"/>
          <p14:tracePt t="22233" x="10682288" y="3203575"/>
          <p14:tracePt t="22236" x="10669588" y="3203575"/>
          <p14:tracePt t="22238" x="10645775" y="3203575"/>
          <p14:tracePt t="22250" x="10583863" y="3203575"/>
          <p14:tracePt t="22267" x="10510838" y="3203575"/>
          <p14:tracePt t="22270" x="10499725" y="3203575"/>
          <p14:tracePt t="22284" x="10450513" y="3203575"/>
          <p14:tracePt t="22301" x="10388600" y="3203575"/>
          <p14:tracePt t="22317" x="10328275" y="3203575"/>
          <p14:tracePt t="22334" x="10218738" y="3216275"/>
          <p14:tracePt t="22350" x="10133013" y="3216275"/>
          <p14:tracePt t="22369" x="10036175" y="3227388"/>
          <p14:tracePt t="22384" x="9999663" y="3227388"/>
          <p14:tracePt t="22400" x="9963150" y="3227388"/>
          <p14:tracePt t="22502" x="9975850" y="3227388"/>
          <p14:tracePt t="22516" x="9986963" y="3227388"/>
          <p14:tracePt t="22519" x="9986963" y="3240088"/>
          <p14:tracePt t="22521" x="9999663" y="3240088"/>
          <p14:tracePt t="22526" x="10012363" y="3240088"/>
          <p14:tracePt t="22533" x="10036175" y="3240088"/>
          <p14:tracePt t="22551" x="10109200" y="3252788"/>
          <p14:tracePt t="22567" x="10182225" y="3252788"/>
          <p14:tracePt t="22570" x="10218738" y="3252788"/>
          <p14:tracePt t="22573" x="10231438" y="3252788"/>
          <p14:tracePt t="22583" x="10279063" y="3252788"/>
          <p14:tracePt t="22599" x="10340975" y="3252788"/>
          <p14:tracePt t="22617" x="10401300" y="3252788"/>
          <p14:tracePt t="22634" x="10437813" y="3252788"/>
          <p14:tracePt t="22636" x="10463213" y="3252788"/>
          <p14:tracePt t="22649" x="10499725" y="3252788"/>
          <p14:tracePt t="22667" x="10547350" y="3252788"/>
          <p14:tracePt t="22682" x="10596563" y="3252788"/>
          <p14:tracePt t="22700" x="10656888" y="3252788"/>
          <p14:tracePt t="22717" x="10706100" y="3252788"/>
          <p14:tracePt t="22719" x="10718800" y="3252788"/>
          <p14:tracePt t="22733" x="10742613" y="3252788"/>
          <p14:tracePt t="22736" x="10766425" y="3252788"/>
          <p14:tracePt t="22749" x="10802938" y="3252788"/>
          <p14:tracePt t="22767" x="10864850" y="3252788"/>
          <p14:tracePt t="22784" x="10901363" y="3252788"/>
          <p14:tracePt t="22800" x="10925175" y="3252788"/>
          <p14:tracePt t="22817" x="10948988" y="3252788"/>
          <p14:tracePt t="22833" x="10961688" y="3252788"/>
          <p14:tracePt t="22850" x="10974388" y="3276600"/>
          <p14:tracePt t="22866" x="10985500" y="3276600"/>
          <p14:tracePt t="22883" x="11022013" y="3276600"/>
          <p14:tracePt t="22900" x="11034713" y="3276600"/>
          <p14:tracePt t="22929" x="11047413" y="3276600"/>
          <p14:tracePt t="25061" x="11034713" y="3276600"/>
          <p14:tracePt t="25067" x="10998200" y="3276600"/>
          <p14:tracePt t="25069" x="10985500" y="3276600"/>
          <p14:tracePt t="25071" x="10974388" y="3276600"/>
          <p14:tracePt t="25073" x="10948988" y="3276600"/>
          <p14:tracePt t="25075" x="10937875" y="3276600"/>
          <p14:tracePt t="25080" x="10925175" y="3276600"/>
          <p14:tracePt t="25085" x="10888663" y="3289300"/>
          <p14:tracePt t="25103" x="10802938" y="3300413"/>
          <p14:tracePt t="25119" x="10729913" y="3336925"/>
          <p14:tracePt t="25135" x="10669588" y="3336925"/>
          <p14:tracePt t="25137" x="10645775" y="3336925"/>
          <p14:tracePt t="25154" x="10572750" y="3349625"/>
          <p14:tracePt t="25171" x="10487025" y="3349625"/>
          <p14:tracePt t="25173" x="10450513" y="3349625"/>
          <p14:tracePt t="25174" x="10437813" y="3349625"/>
          <p14:tracePt t="25186" x="10340975" y="3349625"/>
          <p14:tracePt t="25190" x="10315575" y="3349625"/>
          <p14:tracePt t="25192" x="10279063" y="3336925"/>
          <p14:tracePt t="25193" x="10267950" y="3336925"/>
          <p14:tracePt t="25194" x="10255250" y="3336925"/>
          <p14:tracePt t="25195" x="10242550" y="3336925"/>
          <p14:tracePt t="25204" x="10158413" y="3336925"/>
          <p14:tracePt t="25206" x="10121900" y="3336925"/>
          <p14:tracePt t="25208" x="10085388" y="3336925"/>
          <p14:tracePt t="25220" x="9975850" y="3325813"/>
          <p14:tracePt t="25223" x="9913938" y="3325813"/>
          <p14:tracePt t="25224" x="9902825" y="3325813"/>
          <p14:tracePt t="25225" x="9890125" y="3325813"/>
          <p14:tracePt t="25237" x="9731375" y="3325813"/>
          <p14:tracePt t="25240" x="9707563" y="3325813"/>
          <p14:tracePt t="25242" x="9671050" y="3325813"/>
          <p14:tracePt t="25243" x="9658350" y="3325813"/>
          <p14:tracePt t="25245" x="9634538" y="3325813"/>
          <p14:tracePt t="25252" x="9548813" y="3325813"/>
          <p14:tracePt t="25255" x="9512300" y="3325813"/>
          <p14:tracePt t="25258" x="9463088" y="3325813"/>
          <p14:tracePt t="25259" x="9451975" y="3325813"/>
          <p14:tracePt t="25261" x="9415463" y="3325813"/>
          <p14:tracePt t="25262" x="9402763" y="3325813"/>
          <p14:tracePt t="25264" x="9390063" y="3325813"/>
          <p14:tracePt t="25265" x="9353550" y="3325813"/>
          <p14:tracePt t="25268" x="9342438" y="3325813"/>
          <p14:tracePt t="25270" x="9293225" y="3325813"/>
          <p14:tracePt t="25272" x="9244013" y="3325813"/>
          <p14:tracePt t="25274" x="9232900" y="3325813"/>
          <p14:tracePt t="25276" x="9207500" y="3325813"/>
          <p14:tracePt t="25281" x="9147175" y="3325813"/>
          <p14:tracePt t="25286" x="9061450" y="3325813"/>
          <p14:tracePt t="25289" x="9050338" y="3325813"/>
          <p14:tracePt t="25290" x="9037638" y="3325813"/>
          <p14:tracePt t="25304" x="8915400" y="3325813"/>
          <p14:tracePt t="25306" x="8878888" y="3325813"/>
          <p14:tracePt t="25308" x="8866188" y="3325813"/>
          <p14:tracePt t="25319" x="8793163" y="3325813"/>
          <p14:tracePt t="25322" x="8782050" y="3325813"/>
          <p14:tracePt t="25324" x="8756650" y="3325813"/>
          <p14:tracePt t="25337" x="8672513" y="3313113"/>
          <p14:tracePt t="25353" x="8562975" y="3313113"/>
          <p14:tracePt t="25356" x="8537575" y="3313113"/>
          <p14:tracePt t="25357" x="8513763" y="3313113"/>
          <p14:tracePt t="25371" x="8391525" y="3300413"/>
          <p14:tracePt t="25374" x="8367713" y="3300413"/>
          <p14:tracePt t="25376" x="8331200" y="3300413"/>
          <p14:tracePt t="25377" x="8318500" y="3300413"/>
          <p14:tracePt t="25387" x="8245475" y="3300413"/>
          <p14:tracePt t="25390" x="8196263" y="3300413"/>
          <p14:tracePt t="25391" x="8185150" y="3300413"/>
          <p14:tracePt t="25393" x="8172450" y="3300413"/>
          <p14:tracePt t="25403" x="8086725" y="3300413"/>
          <p14:tracePt t="25406" x="8062913" y="3276600"/>
          <p14:tracePt t="25421" x="8002588" y="3276600"/>
          <p14:tracePt t="25422" x="7989888" y="3276600"/>
          <p14:tracePt t="25424" x="7966075" y="3276600"/>
          <p14:tracePt t="25436" x="7940675" y="3276600"/>
          <p14:tracePt t="25453" x="7893050" y="3263900"/>
          <p14:tracePt t="25471" x="7843838" y="3263900"/>
          <p14:tracePt t="25473" x="7831138" y="3263900"/>
          <p14:tracePt t="25487" x="7783513" y="3263900"/>
          <p14:tracePt t="25504" x="7747000" y="3263900"/>
          <p14:tracePt t="25506" x="7721600" y="3263900"/>
          <p14:tracePt t="25507" x="7710488" y="3263900"/>
          <p14:tracePt t="25521" x="7661275" y="3263900"/>
          <p14:tracePt t="25523" x="7648575" y="3263900"/>
          <p14:tracePt t="25535" x="7600950" y="3263900"/>
          <p14:tracePt t="25554" x="7539038" y="3263900"/>
          <p14:tracePt t="25571" x="7478713" y="3263900"/>
          <p14:tracePt t="25587" x="7405688" y="3276600"/>
          <p14:tracePt t="25603" x="7319963" y="3276600"/>
          <p14:tracePt t="25605" x="7296150" y="3276600"/>
          <p14:tracePt t="25608" x="7270750" y="3289300"/>
          <p14:tracePt t="25610" x="7259638" y="3289300"/>
          <p14:tracePt t="25612" x="7234238" y="3289300"/>
          <p14:tracePt t="25614" x="7223125" y="3289300"/>
          <p14:tracePt t="25615" x="7210425" y="3289300"/>
          <p14:tracePt t="25617" x="7197725" y="3289300"/>
          <p14:tracePt t="25624" x="7150100" y="3289300"/>
          <p14:tracePt t="25637" x="7051675" y="3300413"/>
          <p14:tracePt t="25640" x="7040563" y="3300413"/>
          <p14:tracePt t="25641" x="7027863" y="3300413"/>
          <p14:tracePt t="25652" x="6991350" y="3300413"/>
          <p14:tracePt t="25654" x="6978650" y="3300413"/>
          <p14:tracePt t="25669" x="6931025" y="3300413"/>
          <p14:tracePt t="25687" x="6894513" y="3300413"/>
          <p14:tracePt t="25689" x="6869113" y="3300413"/>
          <p14:tracePt t="25703" x="6832600" y="3300413"/>
          <p14:tracePt t="25705" x="6808788" y="3300413"/>
          <p14:tracePt t="25719" x="6746875" y="3300413"/>
          <p14:tracePt t="25737" x="6673850" y="3300413"/>
          <p14:tracePt t="25754" x="6613525" y="3300413"/>
          <p14:tracePt t="25756" x="6600825" y="3300413"/>
          <p14:tracePt t="25770" x="6553200" y="3276600"/>
          <p14:tracePt t="25772" x="6527800" y="3276600"/>
          <p14:tracePt t="25786" x="6480175" y="3276600"/>
          <p14:tracePt t="25804" x="6381750" y="3263900"/>
          <p14:tracePt t="25805" x="6370638" y="3263900"/>
          <p14:tracePt t="25807" x="6357938" y="3263900"/>
          <p14:tracePt t="25809" x="6345238" y="3263900"/>
          <p14:tracePt t="25811" x="6321425" y="3263900"/>
          <p14:tracePt t="25819" x="6284913" y="3252788"/>
          <p14:tracePt t="25837" x="6162675" y="3252788"/>
          <p14:tracePt t="25840" x="6138863" y="3252788"/>
          <p14:tracePt t="25842" x="6126163" y="3252788"/>
          <p14:tracePt t="25843" x="6126163" y="3240088"/>
          <p14:tracePt t="25844" x="6115050" y="3240088"/>
          <p14:tracePt t="25853" x="6076950" y="3240088"/>
          <p14:tracePt t="25870" x="6016625" y="3240088"/>
          <p14:tracePt t="25887" x="5980113" y="3240088"/>
          <p14:tracePt t="25889" x="5956300" y="3240088"/>
          <p14:tracePt t="25904" x="5930900" y="3240088"/>
          <p14:tracePt t="25920" x="5894388" y="3240088"/>
          <p14:tracePt t="25922" x="5894388" y="3216275"/>
          <p14:tracePt t="25937" x="5870575" y="3216275"/>
          <p14:tracePt t="25954" x="5834063" y="3216275"/>
          <p14:tracePt t="25970" x="5810250" y="3216275"/>
          <p14:tracePt t="25988" x="5773738" y="3227388"/>
          <p14:tracePt t="26005" x="5748338" y="3227388"/>
          <p14:tracePt t="26008" x="5737225" y="3227388"/>
          <p14:tracePt t="26020" x="5711825" y="3240088"/>
          <p14:tracePt t="26023" x="5700713" y="3240088"/>
          <p14:tracePt t="26036" x="5688013" y="3252788"/>
          <p14:tracePt t="26054" x="5675313" y="3252788"/>
          <p14:tracePt t="26056" x="5651500" y="3252788"/>
          <p14:tracePt t="26071" x="5651500" y="3276600"/>
          <p14:tracePt t="26104" x="5651500" y="3289300"/>
          <p14:tracePt t="26109" x="5638800" y="3289300"/>
          <p14:tracePt t="26121" x="5627688" y="3300413"/>
          <p14:tracePt t="26124" x="5627688" y="3313113"/>
          <p14:tracePt t="26126" x="5614988" y="3313113"/>
          <p14:tracePt t="26137" x="5591175" y="3349625"/>
          <p14:tracePt t="26155" x="5565775" y="3409950"/>
          <p14:tracePt t="26158" x="5565775" y="3422650"/>
          <p14:tracePt t="26171" x="5554663" y="3435350"/>
          <p14:tracePt t="26188" x="5554663" y="3471863"/>
          <p14:tracePt t="26204" x="5554663" y="3484563"/>
          <p14:tracePt t="26238" x="5554663" y="3521075"/>
          <p14:tracePt t="26254" x="5554663" y="3544888"/>
          <p14:tracePt t="26271" x="5554663" y="3581400"/>
          <p14:tracePt t="26289" x="5554663" y="3605213"/>
          <p14:tracePt t="26308" x="5554663" y="3617913"/>
          <p14:tracePt t="26340" x="5554663" y="3641725"/>
          <p14:tracePt t="26354" x="5565775" y="3654425"/>
          <p14:tracePt t="26357" x="5565775" y="3667125"/>
          <p14:tracePt t="26371" x="5565775" y="3703638"/>
          <p14:tracePt t="26374" x="5591175" y="3703638"/>
          <p14:tracePt t="26388" x="5591175" y="3714750"/>
          <p14:tracePt t="26390" x="5591175" y="3727450"/>
          <p14:tracePt t="26404" x="5591175" y="3740150"/>
          <p14:tracePt t="26421" x="5591175" y="3763963"/>
          <p14:tracePt t="26445" x="5591175" y="3776663"/>
          <p14:tracePt t="26475" x="5602288" y="3776663"/>
          <p14:tracePt t="26488" x="5602288" y="3787775"/>
          <p14:tracePt t="26504" x="5602288" y="3800475"/>
          <p14:tracePt t="26521" x="5614988" y="3824288"/>
          <p14:tracePt t="26524" x="5627688" y="3824288"/>
          <p14:tracePt t="26537" x="5627688" y="3836988"/>
          <p14:tracePt t="26554" x="5651500" y="3849688"/>
          <p14:tracePt t="26608" x="5664200" y="3849688"/>
          <p14:tracePt t="26609" x="5664200" y="3860800"/>
          <p14:tracePt t="26616" x="5664200" y="3886200"/>
          <p14:tracePt t="26623" x="5675313" y="3886200"/>
          <p14:tracePt t="26638" x="5688013" y="3897313"/>
          <p14:tracePt t="26653" x="5711825" y="3910013"/>
          <p14:tracePt t="26670" x="5724525" y="3910013"/>
          <p14:tracePt t="26691" x="5737225" y="3910013"/>
          <p14:tracePt t="26709" x="5748338" y="3910013"/>
          <p14:tracePt t="26721" x="5773738" y="3922713"/>
          <p14:tracePt t="26737" x="5797550" y="3922713"/>
          <p14:tracePt t="26755" x="5834063" y="3946525"/>
          <p14:tracePt t="26757" x="5846763" y="3959225"/>
          <p14:tracePt t="26772" x="5870575" y="3959225"/>
          <p14:tracePt t="26789" x="5907088" y="3959225"/>
          <p14:tracePt t="26806" x="5930900" y="3959225"/>
          <p14:tracePt t="26822" x="5967413" y="3959225"/>
          <p14:tracePt t="26840" x="5992813" y="3959225"/>
          <p14:tracePt t="26842" x="6016625" y="3959225"/>
          <p14:tracePt t="26844" x="6029325" y="3959225"/>
          <p14:tracePt t="26855" x="6053138" y="3970338"/>
          <p14:tracePt t="26872" x="6138863" y="3970338"/>
          <p14:tracePt t="26890" x="6175375" y="3970338"/>
          <p14:tracePt t="26906" x="6224588" y="3970338"/>
          <p14:tracePt t="26923" x="6272213" y="3970338"/>
          <p14:tracePt t="26925" x="6272213" y="3983038"/>
          <p14:tracePt t="26926" x="6284913" y="3983038"/>
          <p14:tracePt t="26940" x="6321425" y="3983038"/>
          <p14:tracePt t="26956" x="6357938" y="3983038"/>
          <p14:tracePt t="26973" x="6394450" y="3983038"/>
          <p14:tracePt t="26990" x="6443663" y="3983038"/>
          <p14:tracePt t="27006" x="6480175" y="3983038"/>
          <p14:tracePt t="27022" x="6527800" y="3983038"/>
          <p14:tracePt t="27039" x="6577013" y="3983038"/>
          <p14:tracePt t="27056" x="6626225" y="3983038"/>
          <p14:tracePt t="27058" x="6637338" y="3983038"/>
          <p14:tracePt t="27072" x="6686550" y="3983038"/>
          <p14:tracePt t="27090" x="6746875" y="3983038"/>
          <p14:tracePt t="27106" x="6783388" y="3983038"/>
          <p14:tracePt t="27109" x="6808788" y="3983038"/>
          <p14:tracePt t="27122" x="6832600" y="3983038"/>
          <p14:tracePt t="27139" x="6881813" y="3983038"/>
          <p14:tracePt t="27157" x="6942138" y="3983038"/>
          <p14:tracePt t="27173" x="6967538" y="3983038"/>
          <p14:tracePt t="27175" x="6991350" y="3983038"/>
          <p14:tracePt t="27189" x="7015163" y="3983038"/>
          <p14:tracePt t="27206" x="7051675" y="3983038"/>
          <p14:tracePt t="27223" x="7077075" y="3983038"/>
          <p14:tracePt t="27240" x="7113588" y="3983038"/>
          <p14:tracePt t="27243" x="7124700" y="3983038"/>
          <p14:tracePt t="27256" x="7150100" y="3983038"/>
          <p14:tracePt t="27272" x="7186613" y="3983038"/>
          <p14:tracePt t="27289" x="7210425" y="3983038"/>
          <p14:tracePt t="27306" x="7246938" y="3983038"/>
          <p14:tracePt t="27323" x="7270750" y="3983038"/>
          <p14:tracePt t="27341" x="7307263" y="3983038"/>
          <p14:tracePt t="27356" x="7319963" y="3970338"/>
          <p14:tracePt t="27373" x="7332663" y="3970338"/>
          <p14:tracePt t="27390" x="7356475" y="3970338"/>
          <p14:tracePt t="27406" x="7356475" y="3946525"/>
          <p14:tracePt t="27440" x="7369175" y="3946525"/>
          <p14:tracePt t="27456" x="7380288" y="3946525"/>
          <p14:tracePt t="27473" x="7416800" y="3933825"/>
          <p14:tracePt t="27491" x="7442200" y="3933825"/>
          <p14:tracePt t="27506" x="7453313" y="3933825"/>
          <p14:tracePt t="27522" x="7478713" y="3922713"/>
          <p14:tracePt t="27556" x="7489825" y="3910013"/>
          <p14:tracePt t="27557" x="7502525" y="3910013"/>
          <p14:tracePt t="27572" x="7515225" y="3910013"/>
          <p14:tracePt t="27861" x="7515225" y="3886200"/>
          <p14:tracePt t="27872" x="7515225" y="3873500"/>
          <p14:tracePt t="27891" x="7515225" y="3860800"/>
          <p14:tracePt t="27902" x="7539038" y="3860800"/>
          <p14:tracePt t="27946" x="7539038" y="3849688"/>
          <p14:tracePt t="27973" x="7539038" y="3824288"/>
          <p14:tracePt t="27982" x="7551738" y="3824288"/>
          <p14:tracePt t="28281" x="7539038" y="3824288"/>
          <p14:tracePt t="28291" x="7526338" y="3824288"/>
          <p14:tracePt t="28307" x="7515225" y="3824288"/>
          <p14:tracePt t="28323" x="7502525" y="3824288"/>
          <p14:tracePt t="28342" x="7478713" y="3824288"/>
          <p14:tracePt t="28357" x="7466013" y="3813175"/>
          <p14:tracePt t="28359" x="7453313" y="3813175"/>
          <p14:tracePt t="28373" x="7442200" y="3813175"/>
          <p14:tracePt t="28390" x="7405688" y="3813175"/>
          <p14:tracePt t="28406" x="7392988" y="3813175"/>
          <p14:tracePt t="28423" x="7356475" y="3813175"/>
          <p14:tracePt t="28447" x="7343775" y="3813175"/>
          <p14:tracePt t="28457" x="7332663" y="3813175"/>
          <p14:tracePt t="28473" x="7296150" y="3813175"/>
          <p14:tracePt t="28490" x="7270750" y="3813175"/>
          <p14:tracePt t="28506" x="7234238" y="3813175"/>
          <p14:tracePt t="28523" x="7223125" y="3813175"/>
          <p14:tracePt t="28539" x="7197725" y="3813175"/>
          <p14:tracePt t="28556" x="7173913" y="3813175"/>
          <p14:tracePt t="28573" x="7150100" y="3813175"/>
          <p14:tracePt t="28590" x="7113588" y="3813175"/>
          <p14:tracePt t="28606" x="7077075" y="3813175"/>
          <p14:tracePt t="28623" x="7027863" y="3813175"/>
          <p14:tracePt t="28640" x="6967538" y="3813175"/>
          <p14:tracePt t="28657" x="6918325" y="3813175"/>
          <p14:tracePt t="28673" x="6894513" y="3813175"/>
          <p14:tracePt t="28689" x="6845300" y="3813175"/>
          <p14:tracePt t="28706" x="6808788" y="3813175"/>
          <p14:tracePt t="28723" x="6783388" y="3813175"/>
          <p14:tracePt t="28739" x="6746875" y="3813175"/>
          <p14:tracePt t="28756" x="6710363" y="3813175"/>
          <p14:tracePt t="28773" x="6626225" y="3813175"/>
          <p14:tracePt t="28789" x="6564313" y="3813175"/>
          <p14:tracePt t="28807" x="6503988" y="3813175"/>
          <p14:tracePt t="28824" x="6443663" y="3813175"/>
          <p14:tracePt t="28840" x="6370638" y="3813175"/>
          <p14:tracePt t="28843" x="6357938" y="3813175"/>
          <p14:tracePt t="28845" x="6345238" y="3813175"/>
          <p14:tracePt t="28856" x="6284913" y="3824288"/>
          <p14:tracePt t="28874" x="6188075" y="3824288"/>
          <p14:tracePt t="28890" x="6115050" y="3836988"/>
          <p14:tracePt t="28906" x="6053138" y="3836988"/>
          <p14:tracePt t="28923" x="5992813" y="3836988"/>
          <p14:tracePt t="28941" x="5943600" y="3836988"/>
          <p14:tracePt t="28956" x="5930900" y="3836988"/>
          <p14:tracePt t="28973" x="5894388" y="3836988"/>
          <p14:tracePt t="28992" x="5857875" y="3836988"/>
          <p14:tracePt t="29006" x="5810250" y="3849688"/>
          <p14:tracePt t="29023" x="5773738" y="3849688"/>
          <p14:tracePt t="29040" x="5761038" y="3849688"/>
          <p14:tracePt t="29057" x="5761038" y="3860800"/>
          <p14:tracePt t="29169" x="5773738" y="3860800"/>
          <p14:tracePt t="29186" x="5784850" y="3860800"/>
          <p14:tracePt t="29209" x="5797550" y="3860800"/>
          <p14:tracePt t="29223" x="5810250" y="3860800"/>
          <p14:tracePt t="29229" x="5834063" y="3860800"/>
          <p14:tracePt t="29241" x="5846763" y="3860800"/>
          <p14:tracePt t="29258" x="5919788" y="3860800"/>
          <p14:tracePt t="29260" x="5930900" y="3860800"/>
          <p14:tracePt t="29262" x="5956300" y="3860800"/>
          <p14:tracePt t="29265" x="5967413" y="3860800"/>
          <p14:tracePt t="29267" x="5980113" y="3860800"/>
          <p14:tracePt t="29269" x="5992813" y="3860800"/>
          <p14:tracePt t="29271" x="6016625" y="3860800"/>
          <p14:tracePt t="29272" x="6029325" y="3860800"/>
          <p14:tracePt t="29275" x="6053138" y="3860800"/>
          <p14:tracePt t="29277" x="6076950" y="3860800"/>
          <p14:tracePt t="29282" x="6102350" y="3860800"/>
          <p14:tracePt t="29290" x="6162675" y="3860800"/>
          <p14:tracePt t="29292" x="6175375" y="3860800"/>
          <p14:tracePt t="29308" x="6297613" y="3860800"/>
          <p14:tracePt t="29324" x="6394450" y="3849688"/>
          <p14:tracePt t="29341" x="6467475" y="3849688"/>
          <p14:tracePt t="29358" x="6564313" y="3849688"/>
          <p14:tracePt t="29374" x="6626225" y="3849688"/>
          <p14:tracePt t="29390" x="6723063" y="3849688"/>
          <p14:tracePt t="29393" x="6746875" y="3849688"/>
          <p14:tracePt t="29395" x="6759575" y="3849688"/>
          <p14:tracePt t="29397" x="6772275" y="3849688"/>
          <p14:tracePt t="29398" x="6783388" y="3849688"/>
          <p14:tracePt t="29406" x="6821488" y="3849688"/>
          <p14:tracePt t="29408" x="6832600" y="3849688"/>
          <p14:tracePt t="29424" x="6931025" y="3849688"/>
          <p14:tracePt t="29441" x="6967538" y="3849688"/>
          <p14:tracePt t="29444" x="6991350" y="3849688"/>
          <p14:tracePt t="29457" x="7015163" y="3849688"/>
          <p14:tracePt t="29473" x="7051675" y="3849688"/>
          <p14:tracePt t="29476" x="7064375" y="3849688"/>
          <p14:tracePt t="29491" x="7088188" y="3849688"/>
          <p14:tracePt t="29506" x="7124700" y="3849688"/>
          <p14:tracePt t="29524" x="7173913" y="3849688"/>
          <p14:tracePt t="29539" x="7186613" y="3849688"/>
          <p14:tracePt t="29557" x="7210425" y="3849688"/>
          <p14:tracePt t="29573" x="7259638" y="3849688"/>
          <p14:tracePt t="29590" x="7270750" y="3849688"/>
          <p14:tracePt t="29607" x="7307263" y="3849688"/>
          <p14:tracePt t="29624" x="7319963" y="3849688"/>
          <p14:tracePt t="29640" x="7319963" y="3824288"/>
          <p14:tracePt t="29657" x="7332663" y="3824288"/>
          <p14:tracePt t="29800" x="7356475" y="3824288"/>
          <p14:tracePt t="30306" x="7343775" y="3824288"/>
          <p14:tracePt t="30336" x="7332663" y="3824288"/>
          <p14:tracePt t="30348" x="7319963" y="3824288"/>
          <p14:tracePt t="30357" x="7296150" y="3824288"/>
          <p14:tracePt t="30375" x="7283450" y="3824288"/>
          <p14:tracePt t="30391" x="7270750" y="3824288"/>
          <p14:tracePt t="30408" x="7259638" y="3824288"/>
          <p14:tracePt t="30424" x="7210425" y="3824288"/>
          <p14:tracePt t="30441" x="7161213" y="3824288"/>
          <p14:tracePt t="30458" x="7100888" y="3824288"/>
          <p14:tracePt t="30474" x="7051675" y="3824288"/>
          <p14:tracePt t="30490" x="7015163" y="3824288"/>
          <p14:tracePt t="30509" x="6931025" y="3824288"/>
          <p14:tracePt t="30525" x="6869113" y="3824288"/>
          <p14:tracePt t="30541" x="6808788" y="3824288"/>
          <p14:tracePt t="30559" x="6746875" y="3824288"/>
          <p14:tracePt t="30575" x="6686550" y="3824288"/>
          <p14:tracePt t="30577" x="6673850" y="3836988"/>
          <p14:tracePt t="30593" x="6613525" y="3849688"/>
          <p14:tracePt t="30594" x="6600825" y="3849688"/>
          <p14:tracePt t="30607" x="6540500" y="3886200"/>
          <p14:tracePt t="30624" x="6480175" y="3886200"/>
          <p14:tracePt t="30641" x="6443663" y="3886200"/>
          <p14:tracePt t="30658" x="6430963" y="3886200"/>
          <p14:tracePt t="30674" x="6418263" y="3886200"/>
          <p14:tracePt t="30691" x="6381750" y="3886200"/>
          <p14:tracePt t="30708" x="6345238" y="3886200"/>
          <p14:tracePt t="30724" x="6308725" y="3886200"/>
          <p14:tracePt t="30726" x="6297613" y="3886200"/>
          <p14:tracePt t="30740" x="6284913" y="3886200"/>
          <p14:tracePt t="30759" x="6248400" y="3897313"/>
          <p14:tracePt t="30774" x="6235700" y="3897313"/>
          <p14:tracePt t="30792" x="6224588" y="3897313"/>
          <p14:tracePt t="30808" x="6188075" y="3897313"/>
          <p14:tracePt t="30826" x="6162675" y="3897313"/>
          <p14:tracePt t="30841" x="6138863" y="3897313"/>
          <p14:tracePt t="30858" x="6126163" y="3897313"/>
          <p14:tracePt t="30874" x="6115050" y="3897313"/>
          <p14:tracePt t="30891" x="6076950" y="3897313"/>
          <p14:tracePt t="30907" x="6040438" y="3897313"/>
          <p14:tracePt t="30925" x="6003925" y="3897313"/>
          <p14:tracePt t="30942" x="5992813" y="3897313"/>
          <p14:tracePt t="30958" x="5980113" y="3897313"/>
          <p14:tracePt t="30974" x="5956300" y="3897313"/>
          <p14:tracePt t="30992" x="5943600" y="3897313"/>
          <p14:tracePt t="31008" x="5930900" y="3897313"/>
          <p14:tracePt t="31107" x="5919788" y="3897313"/>
          <p14:tracePt t="31240" x="5894388" y="3897313"/>
          <p14:tracePt t="31266" x="5883275" y="3897313"/>
          <p14:tracePt t="31327" x="5870575" y="3897313"/>
          <p14:tracePt t="31359" x="5857875" y="3897313"/>
          <p14:tracePt t="32647" x="5870575" y="3897313"/>
          <p14:tracePt t="32656" x="5894388" y="3897313"/>
          <p14:tracePt t="32671" x="5907088" y="3897313"/>
          <p14:tracePt t="32677" x="5907088" y="3886200"/>
          <p14:tracePt t="32702" x="5919788" y="3886200"/>
          <p14:tracePt t="32710" x="5930900" y="3886200"/>
          <p14:tracePt t="32726" x="5967413" y="3886200"/>
          <p14:tracePt t="32743" x="5992813" y="3886200"/>
          <p14:tracePt t="32761" x="6029325" y="3886200"/>
          <p14:tracePt t="32798" x="6040438" y="3886200"/>
          <p14:tracePt t="32814" x="6053138" y="3886200"/>
          <p14:tracePt t="32832" x="6076950" y="3886200"/>
          <p14:tracePt t="32843" x="6089650" y="3886200"/>
          <p14:tracePt t="32861" x="6102350" y="3886200"/>
          <p14:tracePt t="32870" x="6102350" y="3873500"/>
          <p14:tracePt t="32879" x="6115050" y="3873500"/>
          <p14:tracePt t="32893" x="6138863" y="3873500"/>
          <p14:tracePt t="32911" x="6162675" y="3873500"/>
          <p14:tracePt t="32928" x="6224588" y="3873500"/>
          <p14:tracePt t="32944" x="6272213" y="3860800"/>
          <p14:tracePt t="32960" x="6321425" y="3860800"/>
          <p14:tracePt t="32977" x="6334125" y="3860800"/>
          <p14:tracePt t="32980" x="6345238" y="3860800"/>
          <p14:tracePt t="32994" x="6357938" y="3860800"/>
          <p14:tracePt t="33009" x="6407150" y="3860800"/>
          <p14:tracePt t="33026" x="6443663" y="3860800"/>
          <p14:tracePt t="33044" x="6454775" y="3860800"/>
          <p14:tracePt t="33060" x="6467475" y="3860800"/>
          <p14:tracePt t="33083" x="6480175" y="3860800"/>
          <p14:tracePt t="33094" x="6503988" y="3860800"/>
          <p14:tracePt t="33111" x="6540500" y="3860800"/>
          <p14:tracePt t="33127" x="6577013" y="3860800"/>
          <p14:tracePt t="33143" x="6589713" y="3860800"/>
          <p14:tracePt t="33160" x="6626225" y="3860800"/>
          <p14:tracePt t="33178" x="6637338" y="3860800"/>
          <p14:tracePt t="33194" x="6650038" y="3860800"/>
          <p14:tracePt t="33211" x="6662738" y="3860800"/>
          <p14:tracePt t="33332" x="6662738" y="3849688"/>
          <p14:tracePt t="33346" x="6650038" y="3824288"/>
          <p14:tracePt t="33349" x="6626225" y="3824288"/>
          <p14:tracePt t="33354" x="6626225" y="3813175"/>
          <p14:tracePt t="33355" x="6613525" y="3800475"/>
          <p14:tracePt t="33361" x="6600825" y="3787775"/>
          <p14:tracePt t="33378" x="6553200" y="3740150"/>
          <p14:tracePt t="33395" x="6503988" y="3678238"/>
          <p14:tracePt t="33399" x="6491288" y="3667125"/>
          <p14:tracePt t="33401" x="6480175" y="3667125"/>
          <p14:tracePt t="33403" x="6480175" y="3641725"/>
          <p14:tracePt t="33404" x="6467475" y="3641725"/>
          <p14:tracePt t="33410" x="6443663" y="3617913"/>
          <p14:tracePt t="33428" x="6418263" y="3508375"/>
          <p14:tracePt t="33431" x="6407150" y="3484563"/>
          <p14:tracePt t="33432" x="6407150" y="3459163"/>
          <p14:tracePt t="33445" x="6370638" y="3313113"/>
          <p14:tracePt t="33446" x="6357938" y="3300413"/>
          <p14:tracePt t="33448" x="6357938" y="3263900"/>
          <p14:tracePt t="33449" x="6357938" y="3252788"/>
          <p14:tracePt t="33450" x="6357938" y="3240088"/>
          <p14:tracePt t="33451" x="6345238" y="3203575"/>
          <p14:tracePt t="33462" x="6297613" y="3033713"/>
          <p14:tracePt t="33464" x="6284913" y="2997200"/>
          <p14:tracePt t="33465" x="6284913" y="2960688"/>
          <p14:tracePt t="33466" x="6284913" y="2947988"/>
          <p14:tracePt t="33467" x="6261100" y="2898775"/>
          <p14:tracePt t="33469" x="6261100" y="2874963"/>
          <p14:tracePt t="33470" x="6248400" y="2851150"/>
          <p14:tracePt t="33472" x="6248400" y="2814638"/>
          <p14:tracePt t="33473" x="6235700" y="2776538"/>
          <p14:tracePt t="33474" x="6235700" y="2752725"/>
          <p14:tracePt t="33475" x="6235700" y="2728913"/>
          <p14:tracePt t="33480" x="6224588" y="2606675"/>
          <p14:tracePt t="33481" x="6199188" y="2546350"/>
          <p14:tracePt t="33483" x="6199188" y="2520950"/>
          <p14:tracePt t="33484" x="6188075" y="2484438"/>
          <p14:tracePt t="33485" x="6188075" y="2460625"/>
          <p14:tracePt t="33496" x="6126163" y="2155825"/>
          <p14:tracePt t="33498" x="6115050" y="2095500"/>
          <p14:tracePt t="33499" x="6102350" y="2058988"/>
          <p14:tracePt t="33500" x="6102350" y="2033588"/>
          <p14:tracePt t="33501" x="6102350" y="1997075"/>
          <p14:tracePt t="33502" x="6076950" y="1973263"/>
          <p14:tracePt t="33504" x="6076950" y="1900238"/>
          <p14:tracePt t="33505" x="6065838" y="1863725"/>
          <p14:tracePt t="33507" x="6053138" y="1803400"/>
          <p14:tracePt t="33508" x="6053138" y="1754188"/>
          <p14:tracePt t="33509" x="6040438" y="1730375"/>
          <p14:tracePt t="33510" x="6016625" y="1693863"/>
          <p14:tracePt t="33512" x="6003925" y="1620838"/>
          <p14:tracePt t="33513" x="5992813" y="1595438"/>
          <p14:tracePt t="33514" x="5980113" y="1558925"/>
          <p14:tracePt t="33515" x="5956300" y="1509713"/>
          <p14:tracePt t="33516" x="5956300" y="1485900"/>
          <p14:tracePt t="33517" x="5943600" y="1449388"/>
          <p14:tracePt t="33518" x="5930900" y="1412875"/>
          <p14:tracePt t="33519" x="5919788" y="1376363"/>
          <p14:tracePt t="33521" x="5919788" y="1352550"/>
          <p14:tracePt t="33522" x="5883275" y="1266825"/>
          <p14:tracePt t="33523" x="5883275" y="1230313"/>
          <p14:tracePt t="33524" x="5870575" y="1193800"/>
          <p14:tracePt t="33525" x="5857875" y="1169988"/>
          <p14:tracePt t="33526" x="5834063" y="1120775"/>
          <p14:tracePt t="33527" x="5810250" y="1047750"/>
          <p14:tracePt t="33529" x="5810250" y="998538"/>
          <p14:tracePt t="33530" x="5797550" y="962025"/>
          <p14:tracePt t="33532" x="5761038" y="901700"/>
          <p14:tracePt t="33533" x="5761038" y="865188"/>
          <p14:tracePt t="33535" x="5737225" y="779463"/>
          <p14:tracePt t="33537" x="5711825" y="706438"/>
          <p14:tracePt t="33538" x="5700713" y="682625"/>
          <p14:tracePt t="33539" x="5688013" y="633413"/>
          <p14:tracePt t="33541" x="5675313" y="573088"/>
          <p14:tracePt t="33543" x="5651500" y="500063"/>
          <p14:tracePt t="33544" x="5638800" y="463550"/>
          <p14:tracePt t="33545" x="5627688" y="414338"/>
          <p14:tracePt t="33547" x="5627688" y="354013"/>
          <p14:tracePt t="33548" x="5614988" y="317500"/>
          <p14:tracePt t="33550" x="5591175" y="255588"/>
          <p14:tracePt t="33552" x="5591175" y="169863"/>
          <p14:tracePt t="33554" x="5578475" y="109538"/>
          <p14:tracePt t="33557" x="5565775" y="12700"/>
          <p14:tracePt t="34279" x="6016625" y="23813"/>
          <p14:tracePt t="34279" x="6003925" y="60325"/>
          <p14:tracePt t="34279" x="6003925" y="73025"/>
          <p14:tracePt t="34279" x="6003925" y="122238"/>
          <p14:tracePt t="34279" x="6003925" y="133350"/>
          <p14:tracePt t="34279" x="6003925" y="146050"/>
          <p14:tracePt t="34279" x="5992813" y="169863"/>
          <p14:tracePt t="34279" x="5992813" y="182563"/>
          <p14:tracePt t="34279" x="5992813" y="195263"/>
          <p14:tracePt t="34279" x="5992813" y="231775"/>
          <p14:tracePt t="34279" x="5992813" y="242888"/>
          <p14:tracePt t="34279" x="5992813" y="255588"/>
          <p14:tracePt t="34279" x="5992813" y="292100"/>
          <p14:tracePt t="34279" x="5992813" y="304800"/>
          <p14:tracePt t="34279" x="5992813" y="317500"/>
          <p14:tracePt t="34279" x="5980113" y="390525"/>
          <p14:tracePt t="34279" x="5980113" y="427038"/>
          <p14:tracePt t="34279" x="5980113" y="438150"/>
          <p14:tracePt t="34279" x="5980113" y="450850"/>
          <p14:tracePt t="34279" x="5980113" y="487363"/>
          <p14:tracePt t="34279" x="5980113" y="536575"/>
          <p14:tracePt t="34279" x="5980113" y="560388"/>
          <p14:tracePt t="34279" x="5930900" y="730250"/>
          <p14:tracePt t="34279" x="5930900" y="742950"/>
          <p14:tracePt t="34279" x="5930900" y="779463"/>
          <p14:tracePt t="34279" x="5930900" y="792163"/>
          <p14:tracePt t="34279" x="5919788" y="815975"/>
          <p14:tracePt t="34279" x="5919788" y="839788"/>
          <p14:tracePt t="34279" x="5919788" y="852488"/>
          <p14:tracePt t="34279" x="5919788" y="865188"/>
          <p14:tracePt t="34279" x="5894388" y="974725"/>
          <p14:tracePt t="34279" x="5894388" y="987425"/>
          <p14:tracePt t="34279" x="5894388" y="1023938"/>
          <p14:tracePt t="34279" x="5883275" y="1108075"/>
          <p14:tracePt t="34279" x="5883275" y="1120775"/>
          <p14:tracePt t="34279" x="5883275" y="1169988"/>
          <p14:tracePt t="34279" x="5883275" y="1243013"/>
          <p14:tracePt t="34279" x="5883275" y="1266825"/>
          <p14:tracePt t="34279" x="5883275" y="1279525"/>
          <p14:tracePt t="34279" x="5883275" y="1290638"/>
          <p14:tracePt t="34279" x="5883275" y="1303338"/>
          <p14:tracePt t="34279" x="5883275" y="1352550"/>
          <p14:tracePt t="34279" x="5883275" y="1363663"/>
          <p14:tracePt t="34279" x="5883275" y="1389063"/>
          <p14:tracePt t="34279" x="5883275" y="1425575"/>
          <p14:tracePt t="34279" x="5883275" y="1462088"/>
          <p14:tracePt t="34279" x="5894388" y="1462088"/>
          <p14:tracePt t="34279" x="5894388" y="1449388"/>
          <p14:tracePt t="34279" x="5894388" y="1436688"/>
          <p14:tracePt t="34279" x="5894388" y="1425575"/>
          <p14:tracePt t="34279" x="5907088" y="1412875"/>
          <p14:tracePt t="34279" x="5930900" y="1363663"/>
          <p14:tracePt t="34279" x="5930900" y="1352550"/>
          <p14:tracePt t="34279" x="5956300" y="1316038"/>
          <p14:tracePt t="34279" x="5992813" y="1230313"/>
          <p14:tracePt t="34279" x="6016625" y="1193800"/>
          <p14:tracePt t="34279" x="6016625" y="1169988"/>
          <p14:tracePt t="34279" x="6076950" y="1047750"/>
          <p14:tracePt t="34279" x="6089650" y="998538"/>
          <p14:tracePt t="34279" x="6089650" y="987425"/>
          <p14:tracePt t="34279" x="6102350" y="950913"/>
          <p14:tracePt t="34279" x="6102350" y="938213"/>
          <p14:tracePt t="34279" x="6115050" y="865188"/>
          <p14:tracePt t="34279" x="6138863" y="815975"/>
          <p14:tracePt t="34279" x="6151563" y="766763"/>
          <p14:tracePt t="34279" x="6151563" y="755650"/>
          <p14:tracePt t="34279" x="6151563" y="742950"/>
          <p14:tracePt t="34279" x="6151563" y="719138"/>
          <p14:tracePt t="34279" x="6151563" y="706438"/>
          <p14:tracePt t="34279" x="6162675" y="682625"/>
          <p14:tracePt t="34279" x="6162675" y="657225"/>
          <p14:tracePt t="34279" x="6162675" y="646113"/>
          <p14:tracePt t="34279" x="6162675" y="633413"/>
          <p14:tracePt t="34279" x="6175375" y="620713"/>
          <p14:tracePt t="34279" x="6175375" y="584200"/>
          <p14:tracePt t="34279" x="6199188" y="474663"/>
          <p14:tracePt t="34279" x="6211888" y="438150"/>
          <p14:tracePt t="34279" x="6211888" y="401638"/>
          <p14:tracePt t="34279" x="6211888" y="390525"/>
          <p14:tracePt t="34279" x="6224588" y="341313"/>
          <p14:tracePt t="34279" x="6224588" y="328613"/>
          <p14:tracePt t="34279" x="6224588" y="317500"/>
          <p14:tracePt t="34279" x="6224588" y="279400"/>
          <p14:tracePt t="34279" x="6235700" y="219075"/>
          <p14:tracePt t="34279" x="6261100" y="109538"/>
          <p14:tracePt t="34279" x="6261100" y="73025"/>
          <p14:tracePt t="34279" x="6261100" y="23813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54B9A8-D934-8F94-620B-B6967F640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5748"/>
            <a:ext cx="10515600" cy="623769"/>
          </a:xfrm>
        </p:spPr>
        <p:txBody>
          <a:bodyPr/>
          <a:lstStyle/>
          <a:p>
            <a:r>
              <a:rPr lang="pl-PL" dirty="0"/>
              <a:t>Tworzenie zadań: walidacja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0F9EEAD-AAC8-8F34-402E-490703D44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2981" y="1811189"/>
            <a:ext cx="5239315" cy="2721482"/>
          </a:xfrm>
        </p:spPr>
        <p:txBody>
          <a:bodyPr>
            <a:normAutofit fontScale="85000" lnSpcReduction="20000"/>
          </a:bodyPr>
          <a:lstStyle/>
          <a:p>
            <a:r>
              <a:rPr lang="pl-PL" dirty="0"/>
              <a:t>Przykłady walidacji</a:t>
            </a:r>
          </a:p>
          <a:p>
            <a:pPr lvl="1"/>
            <a:r>
              <a:rPr lang="pl-PL" dirty="0"/>
              <a:t>Plik musi posiadać nazwę.</a:t>
            </a:r>
          </a:p>
          <a:p>
            <a:pPr lvl="1"/>
            <a:r>
              <a:rPr lang="pl-PL" dirty="0"/>
              <a:t>Zadanie musi posiadać nazwę.</a:t>
            </a:r>
          </a:p>
          <a:p>
            <a:pPr lvl="1"/>
            <a:r>
              <a:rPr lang="pl-PL" dirty="0"/>
              <a:t>Sprawdzanie, czy podana data jest zgodna z formatem.</a:t>
            </a:r>
          </a:p>
          <a:p>
            <a:pPr lvl="1"/>
            <a:r>
              <a:rPr lang="pl-PL" dirty="0"/>
              <a:t>Sprawdzenie, czy deadline jest logicznie poprawny.</a:t>
            </a:r>
          </a:p>
          <a:p>
            <a:pPr lvl="1"/>
            <a:r>
              <a:rPr lang="pl-PL" dirty="0"/>
              <a:t>Czas trwania musi być liczbą całkowitą.</a:t>
            </a:r>
          </a:p>
          <a:p>
            <a:pPr lvl="1"/>
            <a:r>
              <a:rPr lang="pl-PL" dirty="0"/>
              <a:t>Czas trwania musi być liczbą większą od zera.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94461B1-D8DF-8FED-61FC-3427DD6E4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C21DAC7-B18E-20B9-90ED-8CDA0423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9</a:t>
            </a:fld>
            <a:endParaRPr lang="pl-PL"/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01BC879E-BB29-F8FD-D9BF-84E8BF317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7221"/>
            <a:ext cx="5382376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7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120"/>
    </mc:Choice>
    <mc:Fallback xmlns="">
      <p:transition spd="slow" advTm="103120"/>
    </mc:Fallback>
  </mc:AlternateContent>
  <p:extLst>
    <p:ext uri="{3A86A75C-4F4B-4683-9AE1-C65F6400EC91}">
      <p14:laserTraceLst xmlns:p14="http://schemas.microsoft.com/office/powerpoint/2010/main">
        <p14:tracePtLst>
          <p14:tracePt t="4183" x="3227388" y="73025"/>
          <p14:tracePt t="4185" x="3214688" y="122238"/>
          <p14:tracePt t="4186" x="3203575" y="133350"/>
          <p14:tracePt t="4188" x="3203575" y="146050"/>
          <p14:tracePt t="4189" x="3190875" y="158750"/>
          <p14:tracePt t="4190" x="3190875" y="182563"/>
          <p14:tracePt t="4195" x="3167063" y="206375"/>
          <p14:tracePt t="4196" x="3141663" y="242888"/>
          <p14:tracePt t="4197" x="3141663" y="255588"/>
          <p14:tracePt t="4198" x="3130550" y="268288"/>
          <p14:tracePt t="4210" x="3068638" y="377825"/>
          <p14:tracePt t="4213" x="3044825" y="401638"/>
          <p14:tracePt t="4216" x="3032125" y="438150"/>
          <p14:tracePt t="4218" x="3032125" y="450850"/>
          <p14:tracePt t="4219" x="3021013" y="463550"/>
          <p14:tracePt t="4220" x="3021013" y="487363"/>
          <p14:tracePt t="4221" x="3008313" y="487363"/>
          <p14:tracePt t="4222" x="3008313" y="500063"/>
          <p14:tracePt t="4230" x="2971800" y="547688"/>
          <p14:tracePt t="4231" x="2971800" y="573088"/>
          <p14:tracePt t="4232" x="2959100" y="573088"/>
          <p14:tracePt t="4233" x="2959100" y="584200"/>
          <p14:tracePt t="4234" x="2959100" y="609600"/>
          <p14:tracePt t="4245" x="2922588" y="646113"/>
          <p14:tracePt t="4247" x="2911475" y="682625"/>
          <p14:tracePt t="4262" x="2862263" y="755650"/>
          <p14:tracePt t="4277" x="2838450" y="803275"/>
          <p14:tracePt t="4279" x="2838450" y="815975"/>
          <p14:tracePt t="4294" x="2801938" y="865188"/>
          <p14:tracePt t="4296" x="2801938" y="876300"/>
          <p14:tracePt t="4310" x="2789238" y="912813"/>
          <p14:tracePt t="4327" x="2789238" y="925513"/>
          <p14:tracePt t="4329" x="2789238" y="938213"/>
          <p14:tracePt t="4344" x="2789238" y="950913"/>
          <p14:tracePt t="4360" x="2776538" y="950913"/>
          <p14:tracePt t="4996" x="2776538" y="974725"/>
          <p14:tracePt t="5006" x="2776538" y="987425"/>
          <p14:tracePt t="5015" x="2776538" y="998538"/>
          <p14:tracePt t="5030" x="2776538" y="1011238"/>
          <p14:tracePt t="5044" x="2740025" y="1035050"/>
          <p14:tracePt t="5046" x="2740025" y="1047750"/>
          <p14:tracePt t="5062" x="2728913" y="1096963"/>
          <p14:tracePt t="5065" x="2716213" y="1096963"/>
          <p14:tracePt t="5078" x="2679700" y="1120775"/>
          <p14:tracePt t="5082" x="2679700" y="1133475"/>
          <p14:tracePt t="5095" x="2667000" y="1157288"/>
          <p14:tracePt t="5097" x="2667000" y="1169988"/>
          <p14:tracePt t="5111" x="2655888" y="1181100"/>
          <p14:tracePt t="5128" x="2643188" y="1193800"/>
          <p14:tracePt t="5144" x="2619375" y="1193800"/>
          <p14:tracePt t="5162" x="2606675" y="1217613"/>
          <p14:tracePt t="5179" x="2593975" y="1230313"/>
          <p14:tracePt t="5198" x="2582863" y="1230313"/>
          <p14:tracePt t="5212" x="2557463" y="1243013"/>
          <p14:tracePt t="5214" x="2546350" y="1243013"/>
          <p14:tracePt t="5217" x="2546350" y="1254125"/>
          <p14:tracePt t="5229" x="2520950" y="1254125"/>
          <p14:tracePt t="5230" x="2520950" y="1279525"/>
          <p14:tracePt t="5232" x="2497138" y="1279525"/>
          <p14:tracePt t="5244" x="2471738" y="1290638"/>
          <p14:tracePt t="5247" x="2460625" y="1290638"/>
          <p14:tracePt t="5262" x="2411413" y="1303338"/>
          <p14:tracePt t="5264" x="2398713" y="1303338"/>
          <p14:tracePt t="5278" x="2351088" y="1316038"/>
          <p14:tracePt t="5281" x="2338388" y="1316038"/>
          <p14:tracePt t="5295" x="2289175" y="1339850"/>
          <p14:tracePt t="5297" x="2278063" y="1339850"/>
          <p14:tracePt t="5299" x="2252663" y="1339850"/>
          <p14:tracePt t="5313" x="2216150" y="1352550"/>
          <p14:tracePt t="5316" x="2179638" y="1352550"/>
          <p14:tracePt t="5330" x="2132013" y="1376363"/>
          <p14:tracePt t="5332" x="2106613" y="1376363"/>
          <p14:tracePt t="5346" x="2033588" y="1400175"/>
          <p14:tracePt t="5348" x="1997075" y="1412875"/>
          <p14:tracePt t="5363" x="1924050" y="1412875"/>
          <p14:tracePt t="5365" x="1887538" y="1425575"/>
          <p14:tracePt t="5366" x="1876425" y="1425575"/>
          <p14:tracePt t="5378" x="1803400" y="1425575"/>
          <p14:tracePt t="5396" x="1692275" y="1436688"/>
          <p14:tracePt t="5399" x="1668463" y="1436688"/>
          <p14:tracePt t="5413" x="1619250" y="1462088"/>
          <p14:tracePt t="5415" x="1608138" y="1462088"/>
          <p14:tracePt t="5429" x="1558925" y="1473200"/>
          <p14:tracePt t="5432" x="1546225" y="1473200"/>
          <p14:tracePt t="5434" x="1522413" y="1485900"/>
          <p14:tracePt t="5445" x="1498600" y="1485900"/>
          <p14:tracePt t="5448" x="1485900" y="1498600"/>
          <p14:tracePt t="5450" x="1462088" y="1498600"/>
          <p14:tracePt t="5463" x="1436688" y="1522413"/>
          <p14:tracePt t="5465" x="1425575" y="1522413"/>
          <p14:tracePt t="5478" x="1389063" y="1535113"/>
          <p14:tracePt t="5496" x="1363663" y="1546225"/>
          <p14:tracePt t="5498" x="1339850" y="1546225"/>
          <p14:tracePt t="5511" x="1327150" y="1546225"/>
          <p14:tracePt t="5530" x="1279525" y="1558925"/>
          <p14:tracePt t="5546" x="1266825" y="1584325"/>
          <p14:tracePt t="5548" x="1254125" y="1584325"/>
          <p14:tracePt t="5563" x="1217613" y="1595438"/>
          <p14:tracePt t="5566" x="1206500" y="1595438"/>
          <p14:tracePt t="5580" x="1157288" y="1608138"/>
          <p14:tracePt t="5596" x="1133475" y="1644650"/>
          <p14:tracePt t="5614" x="1096963" y="1657350"/>
          <p14:tracePt t="5628" x="1084263" y="1657350"/>
          <p14:tracePt t="5646" x="1071563" y="1657350"/>
          <p14:tracePt t="5666" x="1058863" y="1657350"/>
          <p14:tracePt t="5683" x="1035050" y="1657350"/>
          <p14:tracePt t="5696" x="1035050" y="1668463"/>
          <p14:tracePt t="5712" x="1022350" y="1668463"/>
          <p14:tracePt t="5729" x="1011238" y="1668463"/>
          <p14:tracePt t="5896" x="998538" y="1668463"/>
          <p14:tracePt t="5901" x="998538" y="1681163"/>
          <p14:tracePt t="5911" x="974725" y="1681163"/>
          <p14:tracePt t="5929" x="962025" y="1681163"/>
          <p14:tracePt t="5945" x="962025" y="1704975"/>
          <p14:tracePt t="5982" x="949325" y="1704975"/>
          <p14:tracePt t="6089" x="938213" y="1704975"/>
          <p14:tracePt t="6384" x="912813" y="1704975"/>
          <p14:tracePt t="6393" x="901700" y="1704975"/>
          <p14:tracePt t="6398" x="901700" y="1717675"/>
          <p14:tracePt t="6413" x="889000" y="1717675"/>
          <p14:tracePt t="6433" x="876300" y="1717675"/>
          <p14:tracePt t="6500" x="852488" y="1717675"/>
          <p14:tracePt t="6502" x="852488" y="1730375"/>
          <p14:tracePt t="6522" x="839788" y="1730375"/>
          <p14:tracePt t="6579" x="828675" y="1730375"/>
          <p14:tracePt t="6600" x="828675" y="1741488"/>
          <p14:tracePt t="7345" x="815975" y="1741488"/>
          <p14:tracePt t="7363" x="792163" y="1741488"/>
          <p14:tracePt t="7965" x="803275" y="1741488"/>
          <p14:tracePt t="8110" x="815975" y="1741488"/>
          <p14:tracePt t="8152" x="828675" y="1741488"/>
          <p14:tracePt t="8166" x="852488" y="1741488"/>
          <p14:tracePt t="8173" x="865188" y="1741488"/>
          <p14:tracePt t="8198" x="925513" y="1741488"/>
          <p14:tracePt t="8202" x="949325" y="1741488"/>
          <p14:tracePt t="8215" x="1011238" y="1741488"/>
          <p14:tracePt t="8217" x="1035050" y="1741488"/>
          <p14:tracePt t="8232" x="1120775" y="1741488"/>
          <p14:tracePt t="8249" x="1254125" y="1741488"/>
          <p14:tracePt t="8252" x="1303338" y="1741488"/>
          <p14:tracePt t="8266" x="1400175" y="1741488"/>
          <p14:tracePt t="8268" x="1412875" y="1741488"/>
          <p14:tracePt t="8269" x="1436688" y="1741488"/>
          <p14:tracePt t="8281" x="1558925" y="1741488"/>
          <p14:tracePt t="8285" x="1608138" y="1741488"/>
          <p14:tracePt t="8286" x="1619250" y="1741488"/>
          <p14:tracePt t="8288" x="1644650" y="1741488"/>
          <p14:tracePt t="8289" x="1655763" y="1741488"/>
          <p14:tracePt t="8298" x="1778000" y="1741488"/>
          <p14:tracePt t="8300" x="1803400" y="1741488"/>
          <p14:tracePt t="8302" x="1827213" y="1741488"/>
          <p14:tracePt t="8304" x="1851025" y="1741488"/>
          <p14:tracePt t="8306" x="1863725" y="1741488"/>
          <p14:tracePt t="8310" x="1924050" y="1741488"/>
          <p14:tracePt t="8317" x="2022475" y="1741488"/>
          <p14:tracePt t="8318" x="2046288" y="1741488"/>
          <p14:tracePt t="8332" x="2205038" y="1741488"/>
          <p14:tracePt t="8334" x="2252663" y="1741488"/>
          <p14:tracePt t="8336" x="2265363" y="1741488"/>
          <p14:tracePt t="8337" x="2278063" y="1741488"/>
          <p14:tracePt t="8338" x="2289175" y="1741488"/>
          <p14:tracePt t="8339" x="2325688" y="1741488"/>
          <p14:tracePt t="8340" x="2338388" y="1741488"/>
          <p14:tracePt t="8350" x="2435225" y="1741488"/>
          <p14:tracePt t="8352" x="2460625" y="1741488"/>
          <p14:tracePt t="8353" x="2471738" y="1741488"/>
          <p14:tracePt t="8355" x="2497138" y="1741488"/>
          <p14:tracePt t="8356" x="2520950" y="1741488"/>
          <p14:tracePt t="8365" x="2593975" y="1741488"/>
          <p14:tracePt t="8367" x="2619375" y="1741488"/>
          <p14:tracePt t="8368" x="2630488" y="1741488"/>
          <p14:tracePt t="8369" x="2643188" y="1741488"/>
          <p14:tracePt t="8370" x="2655888" y="1741488"/>
          <p14:tracePt t="8383" x="2752725" y="1741488"/>
          <p14:tracePt t="8385" x="2776538" y="1741488"/>
          <p14:tracePt t="8387" x="2801938" y="1741488"/>
          <p14:tracePt t="8388" x="2813050" y="1741488"/>
          <p14:tracePt t="8399" x="2862263" y="1741488"/>
          <p14:tracePt t="8401" x="2886075" y="1741488"/>
          <p14:tracePt t="8416" x="2959100" y="1741488"/>
          <p14:tracePt t="8418" x="2984500" y="1741488"/>
          <p14:tracePt t="8432" x="3057525" y="1741488"/>
          <p14:tracePt t="8435" x="3068638" y="1741488"/>
          <p14:tracePt t="8437" x="3081338" y="1741488"/>
          <p14:tracePt t="8449" x="3167063" y="1741488"/>
          <p14:tracePt t="8465" x="3240088" y="1741488"/>
          <p14:tracePt t="8467" x="3252788" y="1741488"/>
          <p14:tracePt t="8469" x="3263900" y="1741488"/>
          <p14:tracePt t="8483" x="3325813" y="1741488"/>
          <p14:tracePt t="8485" x="3349625" y="1741488"/>
          <p14:tracePt t="8499" x="3422650" y="1730375"/>
          <p14:tracePt t="8515" x="3495675" y="1730375"/>
          <p14:tracePt t="8517" x="3508375" y="1730375"/>
          <p14:tracePt t="8519" x="3508375" y="1704975"/>
          <p14:tracePt t="8520" x="3532188" y="1704975"/>
          <p14:tracePt t="8532" x="3592513" y="1704975"/>
          <p14:tracePt t="8534" x="3605213" y="1704975"/>
          <p14:tracePt t="8549" x="3714750" y="1704975"/>
          <p14:tracePt t="8552" x="3738563" y="1704975"/>
          <p14:tracePt t="8566" x="3860800" y="1704975"/>
          <p14:tracePt t="8567" x="3873500" y="1704975"/>
          <p14:tracePt t="8581" x="4019550" y="1704975"/>
          <p14:tracePt t="8583" x="4043363" y="1704975"/>
          <p14:tracePt t="8586" x="4079875" y="1704975"/>
          <p14:tracePt t="8600" x="4178300" y="1704975"/>
          <p14:tracePt t="8602" x="4214813" y="1704975"/>
          <p14:tracePt t="8603" x="4225925" y="1704975"/>
          <p14:tracePt t="8615" x="4298950" y="1693863"/>
          <p14:tracePt t="8617" x="4335463" y="1693863"/>
          <p14:tracePt t="8619" x="4348163" y="1693863"/>
          <p14:tracePt t="8632" x="4506913" y="1693863"/>
          <p14:tracePt t="8635" x="4530725" y="1693863"/>
          <p14:tracePt t="8649" x="4640263" y="1693863"/>
          <p14:tracePt t="8651" x="4652963" y="1693863"/>
          <p14:tracePt t="8665" x="4725988" y="1704975"/>
          <p14:tracePt t="8667" x="4749800" y="1704975"/>
          <p14:tracePt t="8682" x="4786313" y="1704975"/>
          <p14:tracePt t="8699" x="4811713" y="1704975"/>
          <p14:tracePt t="8715" x="4822825" y="1704975"/>
          <p14:tracePt t="8732" x="4835525" y="1717675"/>
          <p14:tracePt t="8749" x="4872038" y="1717675"/>
          <p14:tracePt t="8767" x="4908550" y="1741488"/>
          <p14:tracePt t="8769" x="4932363" y="1741488"/>
          <p14:tracePt t="8783" x="4968875" y="1766888"/>
          <p14:tracePt t="8798" x="5018088" y="1778000"/>
          <p14:tracePt t="8815" x="5054600" y="1790700"/>
          <p14:tracePt t="8832" x="5067300" y="1790700"/>
          <p14:tracePt t="8848" x="5078413" y="1790700"/>
          <p14:tracePt t="8881" x="5091113" y="1790700"/>
          <p14:tracePt t="11415" x="5114925" y="1790700"/>
          <p14:tracePt t="11904" x="5103813" y="1790700"/>
          <p14:tracePt t="11917" x="5091113" y="1790700"/>
          <p14:tracePt t="11934" x="5078413" y="1790700"/>
          <p14:tracePt t="11951" x="5041900" y="1790700"/>
          <p14:tracePt t="11967" x="5030788" y="1803400"/>
          <p14:tracePt t="11984" x="4981575" y="1803400"/>
          <p14:tracePt t="12001" x="4957763" y="1803400"/>
          <p14:tracePt t="12018" x="4908550" y="1827213"/>
          <p14:tracePt t="12035" x="4872038" y="1827213"/>
          <p14:tracePt t="12051" x="4848225" y="1827213"/>
          <p14:tracePt t="12096" x="4835525" y="1827213"/>
          <p14:tracePt t="12141" x="4811713" y="1827213"/>
          <p14:tracePt t="12149" x="4799013" y="1827213"/>
          <p14:tracePt t="12157" x="4786313" y="1827213"/>
          <p14:tracePt t="12168" x="4775200" y="1839913"/>
          <p14:tracePt t="12184" x="4725988" y="1839913"/>
          <p14:tracePt t="12202" x="4676775" y="1851025"/>
          <p14:tracePt t="12219" x="4591050" y="1887538"/>
          <p14:tracePt t="12235" x="4506913" y="1912938"/>
          <p14:tracePt t="12253" x="4408488" y="1924050"/>
          <p14:tracePt t="12254" x="4384675" y="1949450"/>
          <p14:tracePt t="12269" x="4311650" y="1949450"/>
          <p14:tracePt t="12284" x="4238625" y="1949450"/>
          <p14:tracePt t="12303" x="4141788" y="1960563"/>
          <p14:tracePt t="12305" x="4129088" y="1960563"/>
          <p14:tracePt t="12318" x="4068763" y="1973263"/>
          <p14:tracePt t="12335" x="3983038" y="1973263"/>
          <p14:tracePt t="12352" x="3897313" y="1985963"/>
          <p14:tracePt t="12369" x="3824288" y="2009775"/>
          <p14:tracePt t="12385" x="3800475" y="2009775"/>
          <p14:tracePt t="12403" x="3775075" y="2009775"/>
          <p14:tracePt t="12419" x="3763963" y="2009775"/>
          <p14:tracePt t="12421" x="3751263" y="2009775"/>
          <p14:tracePt t="12436" x="3738563" y="2009775"/>
          <p14:tracePt t="12451" x="3702050" y="2022475"/>
          <p14:tracePt t="12471" x="3690938" y="2022475"/>
          <p14:tracePt t="12765" x="3690938" y="2033588"/>
          <p14:tracePt t="12860" x="3714750" y="2033588"/>
          <p14:tracePt t="12873" x="3727450" y="2033588"/>
          <p14:tracePt t="12882" x="3738563" y="2033588"/>
          <p14:tracePt t="12896" x="3751263" y="2033588"/>
          <p14:tracePt t="12902" x="3775075" y="2070100"/>
          <p14:tracePt t="12919" x="3800475" y="2155825"/>
          <p14:tracePt t="12935" x="3775075" y="2217738"/>
          <p14:tracePt t="13408" x="3763963" y="2228850"/>
          <p14:tracePt t="13415" x="3751263" y="2228850"/>
          <p14:tracePt t="13422" x="3738563" y="2228850"/>
          <p14:tracePt t="13437" x="3702050" y="2228850"/>
          <p14:tracePt t="13454" x="3690938" y="2228850"/>
          <p14:tracePt t="13470" x="3690938" y="2217738"/>
          <p14:tracePt t="13486" x="3690938" y="2192338"/>
          <p14:tracePt t="13540" x="3714750" y="2179638"/>
          <p14:tracePt t="13551" x="3714750" y="2168525"/>
          <p14:tracePt t="13556" x="3727450" y="2168525"/>
          <p14:tracePt t="13570" x="3738563" y="2155825"/>
          <p14:tracePt t="13587" x="3751263" y="2132013"/>
          <p14:tracePt t="13652" x="3775075" y="2119313"/>
          <p14:tracePt t="13657" x="3787775" y="2119313"/>
          <p14:tracePt t="13671" x="3848100" y="2095500"/>
          <p14:tracePt t="13673" x="3860800" y="2095500"/>
          <p14:tracePt t="13686" x="3921125" y="2070100"/>
          <p14:tracePt t="13704" x="3983038" y="2046288"/>
          <p14:tracePt t="13706" x="3995738" y="2046288"/>
          <p14:tracePt t="13721" x="4043363" y="2033588"/>
          <p14:tracePt t="13723" x="4056063" y="2033588"/>
          <p14:tracePt t="13736" x="4105275" y="2033588"/>
          <p14:tracePt t="13754" x="4165600" y="2033588"/>
          <p14:tracePt t="13770" x="4214813" y="2033588"/>
          <p14:tracePt t="13786" x="4287838" y="2009775"/>
          <p14:tracePt t="13803" x="4360863" y="2009775"/>
          <p14:tracePt t="13820" x="4457700" y="1997075"/>
          <p14:tracePt t="13823" x="4470400" y="1985963"/>
          <p14:tracePt t="13836" x="4530725" y="1985963"/>
          <p14:tracePt t="13853" x="4603750" y="1973263"/>
          <p14:tracePt t="13870" x="4702175" y="1973263"/>
          <p14:tracePt t="13873" x="4713288" y="1973263"/>
          <p14:tracePt t="13876" x="4725988" y="1973263"/>
          <p14:tracePt t="13886" x="4775200" y="1973263"/>
          <p14:tracePt t="13888" x="4786313" y="1973263"/>
          <p14:tracePt t="13903" x="4884738" y="1973263"/>
          <p14:tracePt t="13919" x="4945063" y="1973263"/>
          <p14:tracePt t="13937" x="4994275" y="1973263"/>
          <p14:tracePt t="13953" x="5018088" y="1949450"/>
          <p14:tracePt t="13970" x="5030788" y="1949450"/>
          <p14:tracePt t="13987" x="5067300" y="1949450"/>
          <p14:tracePt t="14003" x="5091113" y="1960563"/>
          <p14:tracePt t="14020" x="5127625" y="1973263"/>
          <p14:tracePt t="14037" x="5127625" y="1985963"/>
          <p14:tracePt t="14053" x="5140325" y="1985963"/>
          <p14:tracePt t="14071" x="5140325" y="2009775"/>
          <p14:tracePt t="14128" x="5151438" y="2009775"/>
          <p14:tracePt t="14133" x="5176838" y="2022475"/>
          <p14:tracePt t="14150" x="5187950" y="2022475"/>
          <p14:tracePt t="14155" x="5187950" y="2033588"/>
          <p14:tracePt t="14170" x="5200650" y="2033588"/>
          <p14:tracePt t="14186" x="5200650" y="2046288"/>
          <p14:tracePt t="14205" x="5237163" y="2070100"/>
          <p14:tracePt t="14222" x="5237163" y="2082800"/>
          <p14:tracePt t="14237" x="5249863" y="2082800"/>
          <p14:tracePt t="14285" x="5260975" y="2082800"/>
          <p14:tracePt t="14328" x="5273675" y="2082800"/>
          <p14:tracePt t="14337" x="5273675" y="2095500"/>
          <p14:tracePt t="14354" x="5310188" y="2095500"/>
          <p14:tracePt t="14372" x="5334000" y="2095500"/>
          <p14:tracePt t="14375" x="5334000" y="2106613"/>
          <p14:tracePt t="14388" x="5359400" y="2106613"/>
          <p14:tracePt t="14390" x="5370513" y="2106613"/>
          <p14:tracePt t="14404" x="5383213" y="2106613"/>
          <p14:tracePt t="14421" x="5419725" y="2132013"/>
          <p14:tracePt t="14438" x="5432425" y="2132013"/>
          <p14:tracePt t="14453" x="5456238" y="2143125"/>
          <p14:tracePt t="14471" x="5492750" y="2143125"/>
          <p14:tracePt t="14488" x="5518150" y="2143125"/>
          <p14:tracePt t="14505" x="5554663" y="2155825"/>
          <p14:tracePt t="14521" x="5554663" y="2168525"/>
          <p14:tracePt t="14538" x="5578475" y="2192338"/>
          <p14:tracePt t="14540" x="5602288" y="2192338"/>
          <p14:tracePt t="14555" x="5614988" y="2205038"/>
          <p14:tracePt t="14557" x="5627688" y="2205038"/>
          <p14:tracePt t="14571" x="5638800" y="2217738"/>
          <p14:tracePt t="14589" x="5664200" y="2217738"/>
          <p14:tracePt t="14621" x="5675313" y="2217738"/>
          <p14:tracePt t="14652" x="5675313" y="2228850"/>
          <p14:tracePt t="14663" x="5688013" y="2228850"/>
          <p14:tracePt t="14666" x="5688013" y="2254250"/>
          <p14:tracePt t="14683" x="5688013" y="2265363"/>
          <p14:tracePt t="14695" x="5700713" y="2265363"/>
          <p14:tracePt t="14704" x="5700713" y="2278063"/>
          <p14:tracePt t="14739" x="5700713" y="2290763"/>
          <p14:tracePt t="14757" x="5700713" y="2314575"/>
          <p14:tracePt t="14773" x="5700713" y="2327275"/>
          <p14:tracePt t="14796" x="5700713" y="2338388"/>
          <p14:tracePt t="14889" x="5700713" y="2351088"/>
          <p14:tracePt t="14936" x="5700713" y="2374900"/>
          <p14:tracePt t="14992" x="5700713" y="2387600"/>
          <p14:tracePt t="15007" x="5700713" y="2400300"/>
          <p14:tracePt t="15026" x="5700713" y="2411413"/>
          <p14:tracePt t="15038" x="5700713" y="2436813"/>
          <p14:tracePt t="15049" x="5700713" y="2447925"/>
          <p14:tracePt t="15057" x="5724525" y="2447925"/>
          <p14:tracePt t="15072" x="5724525" y="2460625"/>
          <p14:tracePt t="15089" x="5724525" y="2497138"/>
          <p14:tracePt t="15104" x="5724525" y="2520950"/>
          <p14:tracePt t="15120" x="5724525" y="2533650"/>
          <p14:tracePt t="15137" x="5724525" y="2557463"/>
          <p14:tracePt t="15154" x="5724525" y="2570163"/>
          <p14:tracePt t="15171" x="5711825" y="2570163"/>
          <p14:tracePt t="15188" x="5711825" y="2582863"/>
          <p14:tracePt t="15260" x="5700713" y="2582863"/>
          <p14:tracePt t="15282" x="5688013" y="2582863"/>
          <p14:tracePt t="15343" x="5664200" y="2582863"/>
          <p14:tracePt t="15354" x="5651500" y="2582863"/>
          <p14:tracePt t="15359" x="5638800" y="2582863"/>
          <p14:tracePt t="15372" x="5602288" y="2582863"/>
          <p14:tracePt t="15388" x="5565775" y="2593975"/>
          <p14:tracePt t="15404" x="5518150" y="2593975"/>
          <p14:tracePt t="15423" x="5481638" y="2619375"/>
          <p14:tracePt t="15439" x="5456238" y="2619375"/>
          <p14:tracePt t="15456" x="5419725" y="2619375"/>
          <p14:tracePt t="15472" x="5359400" y="2630488"/>
          <p14:tracePt t="15491" x="5286375" y="2643188"/>
          <p14:tracePt t="15505" x="5260975" y="2655888"/>
          <p14:tracePt t="15521" x="5224463" y="2655888"/>
          <p14:tracePt t="15523" x="5213350" y="2655888"/>
          <p14:tracePt t="15539" x="5200650" y="2655888"/>
          <p14:tracePt t="15555" x="5164138" y="2655888"/>
          <p14:tracePt t="15574" x="5151438" y="2655888"/>
          <p14:tracePt t="15589" x="5140325" y="2655888"/>
          <p14:tracePt t="15593" x="5114925" y="2679700"/>
          <p14:tracePt t="15605" x="5091113" y="2679700"/>
          <p14:tracePt t="15623" x="5030788" y="2692400"/>
          <p14:tracePt t="15626" x="5018088" y="2692400"/>
          <p14:tracePt t="15639" x="4981575" y="2703513"/>
          <p14:tracePt t="15654" x="4957763" y="2703513"/>
          <p14:tracePt t="15672" x="4895850" y="2703513"/>
          <p14:tracePt t="15690" x="4835525" y="2703513"/>
          <p14:tracePt t="15693" x="4811713" y="2703513"/>
          <p14:tracePt t="15705" x="4775200" y="2703513"/>
          <p14:tracePt t="15722" x="4676775" y="2703513"/>
          <p14:tracePt t="15725" x="4665663" y="2703513"/>
          <p14:tracePt t="15727" x="4652963" y="2703513"/>
          <p14:tracePt t="15738" x="4603750" y="2703513"/>
          <p14:tracePt t="15741" x="4591050" y="2703513"/>
          <p14:tracePt t="15743" x="4567238" y="2703513"/>
          <p14:tracePt t="15746" x="4554538" y="2703513"/>
          <p14:tracePt t="15748" x="4543425" y="2703513"/>
          <p14:tracePt t="15751" x="4530725" y="2703513"/>
          <p14:tracePt t="15753" x="4506913" y="2703513"/>
          <p14:tracePt t="15758" x="4494213" y="2703513"/>
          <p14:tracePt t="15773" x="4421188" y="2703513"/>
          <p14:tracePt t="15776" x="4384675" y="2703513"/>
          <p14:tracePt t="15789" x="4298950" y="2703513"/>
          <p14:tracePt t="15805" x="4165600" y="2703513"/>
          <p14:tracePt t="15807" x="4141788" y="2716213"/>
          <p14:tracePt t="15808" x="4129088" y="2716213"/>
          <p14:tracePt t="15822" x="3995738" y="2716213"/>
          <p14:tracePt t="15825" x="3959225" y="2716213"/>
          <p14:tracePt t="15826" x="3933825" y="2716213"/>
          <p14:tracePt t="15839" x="3824288" y="2716213"/>
          <p14:tracePt t="15842" x="3811588" y="2716213"/>
          <p14:tracePt t="15845" x="3763963" y="2716213"/>
          <p14:tracePt t="15846" x="3751263" y="2716213"/>
          <p14:tracePt t="15847" x="3738563" y="2716213"/>
          <p14:tracePt t="15849" x="3714750" y="2716213"/>
          <p14:tracePt t="15850" x="3702050" y="2716213"/>
          <p14:tracePt t="15855" x="3678238" y="2716213"/>
          <p14:tracePt t="15857" x="3654425" y="2716213"/>
          <p14:tracePt t="15858" x="3641725" y="2716213"/>
          <p14:tracePt t="15860" x="3629025" y="2716213"/>
          <p14:tracePt t="15873" x="3556000" y="2740025"/>
          <p14:tracePt t="15875" x="3519488" y="2740025"/>
          <p14:tracePt t="15888" x="3471863" y="2740025"/>
          <p14:tracePt t="15905" x="3446463" y="2740025"/>
          <p14:tracePt t="15947" x="3435350" y="2740025"/>
          <p14:tracePt t="15964" x="3435350" y="2752725"/>
          <p14:tracePt t="15976" x="3409950" y="2752725"/>
          <p14:tracePt t="15989" x="3409950" y="2765425"/>
          <p14:tracePt t="16034" x="3398838" y="2765425"/>
          <p14:tracePt t="16352" x="3386138" y="2765425"/>
          <p14:tracePt t="16359" x="3373438" y="2765425"/>
          <p14:tracePt t="16373" x="3325813" y="2728913"/>
          <p14:tracePt t="16375" x="3313113" y="2728913"/>
          <p14:tracePt t="16390" x="3214688" y="2679700"/>
          <p14:tracePt t="16393" x="3203575" y="2679700"/>
          <p14:tracePt t="16394" x="3190875" y="2667000"/>
          <p14:tracePt t="16407" x="3094038" y="2619375"/>
          <p14:tracePt t="16409" x="3068638" y="2619375"/>
          <p14:tracePt t="16423" x="2971800" y="2593975"/>
          <p14:tracePt t="16425" x="2947988" y="2582863"/>
          <p14:tracePt t="16426" x="2922588" y="2582863"/>
          <p14:tracePt t="16441" x="2838450" y="2546350"/>
          <p14:tracePt t="16444" x="2801938" y="2533650"/>
          <p14:tracePt t="16445" x="2789238" y="2533650"/>
          <p14:tracePt t="16447" x="2776538" y="2533650"/>
          <p14:tracePt t="16456" x="2716213" y="2520950"/>
          <p14:tracePt t="16458" x="2703513" y="2497138"/>
          <p14:tracePt t="16473" x="2619375" y="2484438"/>
          <p14:tracePt t="16490" x="2546350" y="2484438"/>
          <p14:tracePt t="16492" x="2533650" y="2484438"/>
          <p14:tracePt t="16507" x="2471738" y="2484438"/>
          <p14:tracePt t="16509" x="2460625" y="2484438"/>
          <p14:tracePt t="16523" x="2398713" y="2484438"/>
          <p14:tracePt t="16540" x="2314575" y="2484438"/>
          <p14:tracePt t="16557" x="2228850" y="2497138"/>
          <p14:tracePt t="16574" x="2168525" y="2509838"/>
          <p14:tracePt t="16576" x="2155825" y="2509838"/>
          <p14:tracePt t="16590" x="2119313" y="2509838"/>
          <p14:tracePt t="16605" x="2070100" y="2520950"/>
          <p14:tracePt t="16623" x="2046288" y="2520950"/>
          <p14:tracePt t="16641" x="1985963" y="2533650"/>
          <p14:tracePt t="16657" x="1949450" y="2557463"/>
          <p14:tracePt t="16674" x="1924050" y="2557463"/>
          <p14:tracePt t="16691" x="1876425" y="2570163"/>
          <p14:tracePt t="16706" x="1827213" y="2570163"/>
          <p14:tracePt t="16722" x="1741488" y="2582863"/>
          <p14:tracePt t="16740" x="1644650" y="2582863"/>
          <p14:tracePt t="16742" x="1631950" y="2582863"/>
          <p14:tracePt t="16758" x="1558925" y="2593975"/>
          <p14:tracePt t="16759" x="1546225" y="2593975"/>
          <p14:tracePt t="16774" x="1485900" y="2619375"/>
          <p14:tracePt t="16790" x="1436688" y="2619375"/>
          <p14:tracePt t="16793" x="1425575" y="2619375"/>
          <p14:tracePt t="16806" x="1376363" y="2619375"/>
          <p14:tracePt t="16823" x="1303338" y="2619375"/>
          <p14:tracePt t="16842" x="1193800" y="2630488"/>
          <p14:tracePt t="16844" x="1181100" y="2630488"/>
          <p14:tracePt t="16845" x="1157288" y="2630488"/>
          <p14:tracePt t="16847" x="1144588" y="2630488"/>
          <p14:tracePt t="16856" x="1084263" y="2630488"/>
          <p14:tracePt t="16858" x="1071563" y="2630488"/>
          <p14:tracePt t="16873" x="974725" y="2643188"/>
          <p14:tracePt t="16876" x="962025" y="2643188"/>
          <p14:tracePt t="16878" x="949325" y="2643188"/>
          <p14:tracePt t="16890" x="889000" y="2643188"/>
          <p14:tracePt t="16891" x="876300" y="2643188"/>
          <p14:tracePt t="16893" x="852488" y="2643188"/>
          <p14:tracePt t="16906" x="792163" y="2643188"/>
          <p14:tracePt t="16923" x="730250" y="2643188"/>
          <p14:tracePt t="16940" x="706438" y="2643188"/>
          <p14:tracePt t="16960" x="706438" y="2655888"/>
          <p14:tracePt t="16973" x="693738" y="2655888"/>
          <p14:tracePt t="16990" x="669925" y="2655888"/>
          <p14:tracePt t="17006" x="646113" y="2655888"/>
          <p14:tracePt t="17023" x="609600" y="2655888"/>
          <p14:tracePt t="17040" x="584200" y="2655888"/>
          <p14:tracePt t="17368" x="584200" y="2679700"/>
          <p14:tracePt t="17376" x="584200" y="2692400"/>
          <p14:tracePt t="17390" x="620713" y="2703513"/>
          <p14:tracePt t="17406" x="646113" y="2703513"/>
          <p14:tracePt t="17424" x="669925" y="2740025"/>
          <p14:tracePt t="17451" x="682625" y="2740025"/>
          <p14:tracePt t="17699" x="693738" y="2740025"/>
          <p14:tracePt t="17763" x="706438" y="2740025"/>
          <p14:tracePt t="17777" x="730250" y="2740025"/>
          <p14:tracePt t="17790" x="742950" y="2740025"/>
          <p14:tracePt t="17795" x="755650" y="2740025"/>
          <p14:tracePt t="17807" x="766763" y="2740025"/>
          <p14:tracePt t="17824" x="792163" y="2740025"/>
          <p14:tracePt t="17840" x="815975" y="2740025"/>
          <p14:tracePt t="17874" x="828675" y="2740025"/>
          <p14:tracePt t="19816" x="828675" y="2752725"/>
          <p14:tracePt t="19843" x="828675" y="2765425"/>
          <p14:tracePt t="20038" x="828675" y="2776538"/>
          <p14:tracePt t="20398" x="828675" y="2801938"/>
          <p14:tracePt t="20455" x="828675" y="2814638"/>
          <p14:tracePt t="20495" x="828675" y="2825750"/>
          <p14:tracePt t="20498" x="815975" y="2825750"/>
          <p14:tracePt t="20512" x="815975" y="2838450"/>
          <p14:tracePt t="20525" x="792163" y="2838450"/>
          <p14:tracePt t="20579" x="792163" y="2862263"/>
          <p14:tracePt t="20632" x="779463" y="2862263"/>
          <p14:tracePt t="23146" x="779463" y="2874963"/>
          <p14:tracePt t="23156" x="779463" y="2887663"/>
          <p14:tracePt t="23165" x="779463" y="2898775"/>
          <p14:tracePt t="23179" x="779463" y="2924175"/>
          <p14:tracePt t="23198" x="779463" y="2935288"/>
          <p14:tracePt t="23201" x="779463" y="2947988"/>
          <p14:tracePt t="23213" x="779463" y="2984500"/>
          <p14:tracePt t="23230" x="779463" y="3008313"/>
          <p14:tracePt t="23233" x="779463" y="3021013"/>
          <p14:tracePt t="23246" x="779463" y="3044825"/>
          <p14:tracePt t="23262" x="779463" y="3057525"/>
          <p14:tracePt t="23355" x="779463" y="3070225"/>
          <p14:tracePt t="23376" x="779463" y="3081338"/>
          <p14:tracePt t="23385" x="779463" y="3106738"/>
          <p14:tracePt t="23396" x="792163" y="3117850"/>
          <p14:tracePt t="23414" x="815975" y="3167063"/>
          <p14:tracePt t="23416" x="828675" y="3167063"/>
          <p14:tracePt t="23419" x="828675" y="3179763"/>
          <p14:tracePt t="23430" x="828675" y="3203575"/>
          <p14:tracePt t="23432" x="815975" y="3227388"/>
          <p14:tracePt t="23434" x="792163" y="3227388"/>
          <p14:tracePt t="23446" x="766763" y="3252788"/>
          <p14:tracePt t="23789" x="755650" y="3252788"/>
          <p14:tracePt t="23800" x="706438" y="3252788"/>
          <p14:tracePt t="23802" x="693738" y="3252788"/>
          <p14:tracePt t="23814" x="646113" y="3252788"/>
          <p14:tracePt t="23817" x="646113" y="3227388"/>
          <p14:tracePt t="23819" x="633413" y="3227388"/>
          <p14:tracePt t="23843" x="646113" y="3216275"/>
          <p14:tracePt t="23850" x="669925" y="3203575"/>
          <p14:tracePt t="23864" x="693738" y="3203575"/>
          <p14:tracePt t="23880" x="706438" y="3190875"/>
          <p14:tracePt t="23897" x="706438" y="3167063"/>
          <p14:tracePt t="23930" x="706438" y="3154363"/>
          <p14:tracePt t="23946" x="730250" y="3154363"/>
          <p14:tracePt t="23963" x="730250" y="3143250"/>
          <p14:tracePt t="24125" x="719138" y="3143250"/>
          <p14:tracePt t="24141" x="706438" y="3143250"/>
          <p14:tracePt t="24157" x="706438" y="3167063"/>
          <p14:tracePt t="24287" x="706438" y="3179763"/>
          <p14:tracePt t="24321" x="706438" y="3190875"/>
          <p14:tracePt t="24354" x="706438" y="3203575"/>
          <p14:tracePt t="24376" x="706438" y="3227388"/>
          <p14:tracePt t="24389" x="706438" y="3240088"/>
          <p14:tracePt t="24398" x="706438" y="3252788"/>
          <p14:tracePt t="24416" x="706438" y="3263900"/>
          <p14:tracePt t="24432" x="706438" y="3289300"/>
          <p14:tracePt t="24450" x="706438" y="3300413"/>
          <p14:tracePt t="24465" x="706438" y="3313113"/>
          <p14:tracePt t="24482" x="706438" y="3325813"/>
          <p14:tracePt t="24516" x="706438" y="3349625"/>
          <p14:tracePt t="24899" x="730250" y="3349625"/>
          <p14:tracePt t="25035" x="742950" y="3349625"/>
          <p14:tracePt t="25042" x="742950" y="3336925"/>
          <p14:tracePt t="25082" x="755650" y="3336925"/>
          <p14:tracePt t="25887" x="766763" y="3336925"/>
          <p14:tracePt t="26358" x="792163" y="3336925"/>
          <p14:tracePt t="26374" x="803275" y="3336925"/>
          <p14:tracePt t="26387" x="815975" y="3336925"/>
          <p14:tracePt t="26413" x="828675" y="3336925"/>
          <p14:tracePt t="26429" x="852488" y="3336925"/>
          <p14:tracePt t="26444" x="865188" y="3336925"/>
          <p14:tracePt t="26493" x="876300" y="3336925"/>
          <p14:tracePt t="26516" x="889000" y="3336925"/>
          <p14:tracePt t="26534" x="912813" y="3336925"/>
          <p14:tracePt t="26554" x="925513" y="3336925"/>
          <p14:tracePt t="26567" x="938213" y="3336925"/>
          <p14:tracePt t="26594" x="949325" y="3336925"/>
          <p14:tracePt t="26607" x="974725" y="3336925"/>
          <p14:tracePt t="26615" x="985838" y="3336925"/>
          <p14:tracePt t="26633" x="998538" y="3336925"/>
          <p14:tracePt t="26651" x="1035050" y="3336925"/>
          <p14:tracePt t="26667" x="1047750" y="3336925"/>
          <p14:tracePt t="26684" x="1096963" y="3336925"/>
          <p14:tracePt t="26700" x="1120775" y="3336925"/>
          <p14:tracePt t="26702" x="1133475" y="3336925"/>
          <p14:tracePt t="26717" x="1181100" y="3336925"/>
          <p14:tracePt t="26733" x="1230313" y="3336925"/>
          <p14:tracePt t="26749" x="1279525" y="3336925"/>
          <p14:tracePt t="26768" x="1339850" y="3336925"/>
          <p14:tracePt t="26770" x="1352550" y="3336925"/>
          <p14:tracePt t="26783" x="1400175" y="3336925"/>
          <p14:tracePt t="26786" x="1425575" y="3336925"/>
          <p14:tracePt t="26800" x="1462088" y="3325813"/>
          <p14:tracePt t="26802" x="1473200" y="3325813"/>
          <p14:tracePt t="26816" x="1558925" y="3325813"/>
          <p14:tracePt t="26833" x="1644650" y="3325813"/>
          <p14:tracePt t="26836" x="1655763" y="3325813"/>
          <p14:tracePt t="26850" x="1717675" y="3325813"/>
          <p14:tracePt t="26853" x="1728788" y="3325813"/>
          <p14:tracePt t="26855" x="1741488" y="3325813"/>
          <p14:tracePt t="26866" x="1790700" y="3325813"/>
          <p14:tracePt t="26884" x="1887538" y="3313113"/>
          <p14:tracePt t="26886" x="1900238" y="3313113"/>
          <p14:tracePt t="26889" x="1949450" y="3313113"/>
          <p14:tracePt t="26899" x="2009775" y="3313113"/>
          <p14:tracePt t="26901" x="2046288" y="3313113"/>
          <p14:tracePt t="26903" x="2070100" y="3313113"/>
          <p14:tracePt t="26917" x="2205038" y="3289300"/>
          <p14:tracePt t="26919" x="2216150" y="3289300"/>
          <p14:tracePt t="26921" x="2228850" y="3289300"/>
          <p14:tracePt t="26933" x="2314575" y="3289300"/>
          <p14:tracePt t="26934" x="2338388" y="3289300"/>
          <p14:tracePt t="26950" x="2447925" y="3289300"/>
          <p14:tracePt t="26951" x="2460625" y="3289300"/>
          <p14:tracePt t="26966" x="2582863" y="3289300"/>
          <p14:tracePt t="26967" x="2593975" y="3289300"/>
          <p14:tracePt t="26983" x="2740025" y="3289300"/>
          <p14:tracePt t="26985" x="2752725" y="3289300"/>
          <p14:tracePt t="26986" x="2776538" y="3289300"/>
          <p14:tracePt t="26987" x="2801938" y="3289300"/>
          <p14:tracePt t="26988" x="2813050" y="3289300"/>
          <p14:tracePt t="26999" x="2935288" y="3289300"/>
          <p14:tracePt t="27000" x="2947988" y="3289300"/>
          <p14:tracePt t="27002" x="2984500" y="3289300"/>
          <p14:tracePt t="27016" x="3167063" y="3276600"/>
          <p14:tracePt t="27017" x="3190875" y="3276600"/>
          <p14:tracePt t="27019" x="3227388" y="3276600"/>
          <p14:tracePt t="27020" x="3240088" y="3276600"/>
          <p14:tracePt t="27022" x="3263900" y="3276600"/>
          <p14:tracePt t="27024" x="3300413" y="3276600"/>
          <p14:tracePt t="27026" x="3325813" y="3276600"/>
          <p14:tracePt t="27027" x="3349625" y="3276600"/>
          <p14:tracePt t="27028" x="3362325" y="3276600"/>
          <p14:tracePt t="27034" x="3422650" y="3276600"/>
          <p14:tracePt t="27035" x="3446463" y="3263900"/>
          <p14:tracePt t="27050" x="3568700" y="3263900"/>
          <p14:tracePt t="27052" x="3605213" y="3263900"/>
          <p14:tracePt t="27053" x="3617913" y="3263900"/>
          <p14:tracePt t="27066" x="3738563" y="3263900"/>
          <p14:tracePt t="27068" x="3775075" y="3263900"/>
          <p14:tracePt t="27083" x="3910013" y="3252788"/>
          <p14:tracePt t="27085" x="3933825" y="3252788"/>
          <p14:tracePt t="27086" x="3970338" y="3252788"/>
          <p14:tracePt t="27100" x="4152900" y="3252788"/>
          <p14:tracePt t="27102" x="4178300" y="3252788"/>
          <p14:tracePt t="27103" x="4202113" y="3252788"/>
          <p14:tracePt t="27104" x="4214813" y="3252788"/>
          <p14:tracePt t="27105" x="4225925" y="3252788"/>
          <p14:tracePt t="27106" x="4238625" y="3252788"/>
          <p14:tracePt t="27108" x="4262438" y="3252788"/>
          <p14:tracePt t="27109" x="4287838" y="3252788"/>
          <p14:tracePt t="27110" x="4298950" y="3252788"/>
          <p14:tracePt t="27111" x="4324350" y="3252788"/>
          <p14:tracePt t="27117" x="4384675" y="3252788"/>
          <p14:tracePt t="27119" x="4397375" y="3252788"/>
          <p14:tracePt t="27120" x="4408488" y="3252788"/>
          <p14:tracePt t="27121" x="4445000" y="3252788"/>
          <p14:tracePt t="27133" x="4567238" y="3227388"/>
          <p14:tracePt t="27150" x="4713288" y="3227388"/>
          <p14:tracePt t="27151" x="4749800" y="3227388"/>
          <p14:tracePt t="27166" x="4835525" y="3227388"/>
          <p14:tracePt t="27183" x="4895850" y="3227388"/>
          <p14:tracePt t="27199" x="4945063" y="3227388"/>
          <p14:tracePt t="27216" x="4957763" y="3227388"/>
          <p14:tracePt t="27233" x="4994275" y="3227388"/>
          <p14:tracePt t="27251" x="5054600" y="3227388"/>
          <p14:tracePt t="27266" x="5078413" y="3227388"/>
          <p14:tracePt t="27283" x="5114925" y="3227388"/>
          <p14:tracePt t="27300" x="5151438" y="3227388"/>
          <p14:tracePt t="27316" x="5187950" y="3227388"/>
          <p14:tracePt t="27334" x="5273675" y="3216275"/>
          <p14:tracePt t="27337" x="5297488" y="3216275"/>
          <p14:tracePt t="27351" x="5359400" y="3216275"/>
          <p14:tracePt t="27354" x="5370513" y="3216275"/>
          <p14:tracePt t="27367" x="5445125" y="3203575"/>
          <p14:tracePt t="27383" x="5505450" y="3203575"/>
          <p14:tracePt t="27400" x="5554663" y="3203575"/>
          <p14:tracePt t="27416" x="5627688" y="3190875"/>
          <p14:tracePt t="27435" x="5724525" y="3190875"/>
          <p14:tracePt t="27437" x="5737225" y="3190875"/>
          <p14:tracePt t="27451" x="5810250" y="3190875"/>
          <p14:tracePt t="27453" x="5821363" y="3190875"/>
          <p14:tracePt t="27467" x="5883275" y="3190875"/>
          <p14:tracePt t="27485" x="5943600" y="3190875"/>
          <p14:tracePt t="27505" x="5967413" y="3190875"/>
          <p14:tracePt t="27517" x="5980113" y="3190875"/>
          <p14:tracePt t="27533" x="6029325" y="3190875"/>
          <p14:tracePt t="27550" x="6065838" y="3190875"/>
          <p14:tracePt t="27551" x="6089650" y="3190875"/>
          <p14:tracePt t="27567" x="6115050" y="3190875"/>
          <p14:tracePt t="27584" x="6162675" y="3190875"/>
          <p14:tracePt t="27600" x="6175375" y="3190875"/>
          <p14:tracePt t="27637" x="6188075" y="3190875"/>
          <p14:tracePt t="27656" x="6211888" y="3190875"/>
          <p14:tracePt t="27720" x="6211888" y="3203575"/>
          <p14:tracePt t="27729" x="6211888" y="3227388"/>
          <p14:tracePt t="27738" x="6211888" y="3240088"/>
          <p14:tracePt t="27756" x="6211888" y="3252788"/>
          <p14:tracePt t="27787" x="6211888" y="3263900"/>
          <p14:tracePt t="27821" x="6199188" y="3263900"/>
          <p14:tracePt t="27840" x="6188075" y="3263900"/>
          <p14:tracePt t="27847" x="6175375" y="3289300"/>
          <p14:tracePt t="27852" x="6151563" y="3289300"/>
          <p14:tracePt t="27867" x="6115050" y="3300413"/>
          <p14:tracePt t="27870" x="6089650" y="3300413"/>
          <p14:tracePt t="27884" x="6065838" y="3313113"/>
          <p14:tracePt t="27886" x="6053138" y="3313113"/>
          <p14:tracePt t="27900" x="6003925" y="3325813"/>
          <p14:tracePt t="27917" x="5930900" y="3325813"/>
          <p14:tracePt t="27934" x="5821363" y="3349625"/>
          <p14:tracePt t="27950" x="5724525" y="3349625"/>
          <p14:tracePt t="27968" x="5627688" y="3349625"/>
          <p14:tracePt t="27983" x="5518150" y="3349625"/>
          <p14:tracePt t="28000" x="5408613" y="3349625"/>
          <p14:tracePt t="28018" x="5286375" y="3349625"/>
          <p14:tracePt t="28019" x="5273675" y="3349625"/>
          <p14:tracePt t="28033" x="5176838" y="3349625"/>
          <p14:tracePt t="28051" x="5030788" y="3349625"/>
          <p14:tracePt t="28053" x="5018088" y="3349625"/>
          <p14:tracePt t="28055" x="4981575" y="3349625"/>
          <p14:tracePt t="28056" x="4968875" y="3349625"/>
          <p14:tracePt t="28058" x="4957763" y="3362325"/>
          <p14:tracePt t="28067" x="4859338" y="3362325"/>
          <p14:tracePt t="28071" x="4835525" y="3362325"/>
          <p14:tracePt t="28085" x="4713288" y="3373438"/>
          <p14:tracePt t="28102" x="4591050" y="3373438"/>
          <p14:tracePt t="28104" x="4567238" y="3373438"/>
          <p14:tracePt t="28118" x="4506913" y="3373438"/>
          <p14:tracePt t="28119" x="4494213" y="3373438"/>
          <p14:tracePt t="28134" x="4421188" y="3373438"/>
          <p14:tracePt t="28151" x="4348163" y="3373438"/>
          <p14:tracePt t="28167" x="4238625" y="3373438"/>
          <p14:tracePt t="28186" x="4105275" y="3373438"/>
          <p14:tracePt t="28188" x="4079875" y="3373438"/>
          <p14:tracePt t="28189" x="4068763" y="3373438"/>
          <p14:tracePt t="28203" x="3983038" y="3373438"/>
          <p14:tracePt t="28217" x="3897313" y="3373438"/>
          <p14:tracePt t="28218" x="3884613" y="3373438"/>
          <p14:tracePt t="28235" x="3800475" y="3373438"/>
          <p14:tracePt t="28237" x="3775075" y="3373438"/>
          <p14:tracePt t="28252" x="3690938" y="3373438"/>
          <p14:tracePt t="28254" x="3678238" y="3373438"/>
          <p14:tracePt t="28268" x="3568700" y="3373438"/>
          <p14:tracePt t="28270" x="3556000" y="3373438"/>
          <p14:tracePt t="28284" x="3459163" y="3373438"/>
          <p14:tracePt t="28287" x="3435350" y="3373438"/>
          <p14:tracePt t="28289" x="3409950" y="3373438"/>
          <p14:tracePt t="28301" x="3349625" y="3373438"/>
          <p14:tracePt t="28319" x="3276600" y="3373438"/>
          <p14:tracePt t="28334" x="3227388" y="3373438"/>
          <p14:tracePt t="28352" x="3167063" y="3386138"/>
          <p14:tracePt t="28368" x="3141663" y="3386138"/>
          <p14:tracePt t="28626" x="3167063" y="3386138"/>
          <p14:tracePt t="28641" x="3178175" y="3386138"/>
          <p14:tracePt t="28655" x="3190875" y="3386138"/>
          <p14:tracePt t="28666" x="3203575" y="3386138"/>
          <p14:tracePt t="28673" x="3227388" y="3386138"/>
          <p14:tracePt t="28685" x="3240088" y="3386138"/>
          <p14:tracePt t="28702" x="3263900" y="3386138"/>
          <p14:tracePt t="28719" x="3289300" y="3386138"/>
          <p14:tracePt t="28734" x="3313113" y="3386138"/>
          <p14:tracePt t="28752" x="3325813" y="3386138"/>
          <p14:tracePt t="28755" x="3349625" y="3373438"/>
          <p14:tracePt t="28768" x="3373438" y="3373438"/>
          <p14:tracePt t="28786" x="3422650" y="3373438"/>
          <p14:tracePt t="28802" x="3446463" y="3373438"/>
          <p14:tracePt t="28839" x="3471863" y="3373438"/>
          <p14:tracePt t="28845" x="3482975" y="3373438"/>
          <p14:tracePt t="28851" x="3495675" y="3373438"/>
          <p14:tracePt t="28853" x="3508375" y="3373438"/>
          <p14:tracePt t="28867" x="3592513" y="3373438"/>
          <p14:tracePt t="28869" x="3605213" y="3373438"/>
          <p14:tracePt t="28887" x="3738563" y="3349625"/>
          <p14:tracePt t="28888" x="3751263" y="3349625"/>
          <p14:tracePt t="28890" x="3775075" y="3349625"/>
          <p14:tracePt t="28891" x="3775075" y="3336925"/>
          <p14:tracePt t="28892" x="3787775" y="3336925"/>
          <p14:tracePt t="28901" x="3836988" y="3336925"/>
          <p14:tracePt t="28919" x="3897313" y="3336925"/>
          <p14:tracePt t="28935" x="3933825" y="3336925"/>
          <p14:tracePt t="28951" x="3970338" y="3336925"/>
          <p14:tracePt t="28968" x="3995738" y="3336925"/>
          <p14:tracePt t="28984" x="4032250" y="3336925"/>
          <p14:tracePt t="29002" x="4056063" y="3336925"/>
          <p14:tracePt t="29018" x="4079875" y="3336925"/>
          <p14:tracePt t="29061" x="4092575" y="3336925"/>
          <p14:tracePt t="29092" x="4092575" y="3325813"/>
          <p14:tracePt t="29098" x="4105275" y="3325813"/>
          <p14:tracePt t="30708" x="4116388" y="3325813"/>
          <p14:tracePt t="30714" x="4141788" y="3325813"/>
          <p14:tracePt t="30722" x="4152900" y="3325813"/>
          <p14:tracePt t="30736" x="4178300" y="3313113"/>
          <p14:tracePt t="30754" x="4238625" y="3313113"/>
          <p14:tracePt t="30756" x="4262438" y="3313113"/>
          <p14:tracePt t="30772" x="4324350" y="3289300"/>
          <p14:tracePt t="30787" x="4360863" y="3289300"/>
          <p14:tracePt t="30803" x="4408488" y="3289300"/>
          <p14:tracePt t="30820" x="4457700" y="3263900"/>
          <p14:tracePt t="30837" x="4530725" y="3263900"/>
          <p14:tracePt t="30854" x="4591050" y="3252788"/>
          <p14:tracePt t="30856" x="4603750" y="3252788"/>
          <p14:tracePt t="30872" x="4665663" y="3227388"/>
          <p14:tracePt t="30886" x="4702175" y="3227388"/>
          <p14:tracePt t="30903" x="4725988" y="3216275"/>
          <p14:tracePt t="30920" x="4762500" y="3216275"/>
          <p14:tracePt t="30937" x="4811713" y="3216275"/>
          <p14:tracePt t="30953" x="4835525" y="3203575"/>
          <p14:tracePt t="30971" x="4884738" y="3203575"/>
          <p14:tracePt t="30987" x="4895850" y="3203575"/>
          <p14:tracePt t="30988" x="4908550" y="3203575"/>
          <p14:tracePt t="31003" x="4945063" y="3190875"/>
          <p14:tracePt t="31020" x="4994275" y="3190875"/>
          <p14:tracePt t="31037" x="5030788" y="3167063"/>
          <p14:tracePt t="31055" x="5067300" y="3154363"/>
          <p14:tracePt t="31072" x="5091113" y="3154363"/>
          <p14:tracePt t="31088" x="5114925" y="3143250"/>
          <p14:tracePt t="31090" x="5127625" y="3143250"/>
          <p14:tracePt t="31104" x="5140325" y="3143250"/>
          <p14:tracePt t="31120" x="5176838" y="3143250"/>
          <p14:tracePt t="31137" x="5187950" y="3130550"/>
          <p14:tracePt t="31166" x="5200650" y="3130550"/>
          <p14:tracePt t="31181" x="5200650" y="3106738"/>
          <p14:tracePt t="33448" x="5200650" y="3094038"/>
          <p14:tracePt t="33868" x="5213350" y="3094038"/>
          <p14:tracePt t="33899" x="5213350" y="3106738"/>
          <p14:tracePt t="33928" x="5213350" y="3117850"/>
          <p14:tracePt t="33942" x="5213350" y="3130550"/>
          <p14:tracePt t="33958" x="5213350" y="3143250"/>
          <p14:tracePt t="33973" x="5237163" y="3143250"/>
          <p14:tracePt t="33975" x="5237163" y="3167063"/>
          <p14:tracePt t="33990" x="5237163" y="3190875"/>
          <p14:tracePt t="34007" x="5237163" y="3252788"/>
          <p14:tracePt t="34010" x="5237163" y="3263900"/>
          <p14:tracePt t="34023" x="5237163" y="3313113"/>
          <p14:tracePt t="34042" x="5224463" y="3386138"/>
          <p14:tracePt t="34045" x="5224463" y="3409950"/>
          <p14:tracePt t="34057" x="5224463" y="3435350"/>
          <p14:tracePt t="34059" x="5224463" y="3448050"/>
          <p14:tracePt t="34074" x="5224463" y="3484563"/>
          <p14:tracePt t="34090" x="5213350" y="3508375"/>
          <p14:tracePt t="34108" x="5213350" y="3532188"/>
          <p14:tracePt t="34110" x="5200650" y="3544888"/>
          <p14:tracePt t="34112" x="5200650" y="3557588"/>
          <p14:tracePt t="34123" x="5176838" y="3568700"/>
          <p14:tracePt t="34140" x="5164138" y="3617913"/>
          <p14:tracePt t="34157" x="5164138" y="3654425"/>
          <p14:tracePt t="34173" x="5151438" y="3667125"/>
          <p14:tracePt t="34615" x="5151438" y="3678238"/>
          <p14:tracePt t="34628" x="5176838" y="3678238"/>
          <p14:tracePt t="34630" x="5176838" y="3690938"/>
          <p14:tracePt t="34641" x="5213350" y="3714750"/>
          <p14:tracePt t="34644" x="5237163" y="3727450"/>
          <p14:tracePt t="34660" x="5370513" y="3787775"/>
          <p14:tracePt t="34662" x="5383213" y="3787775"/>
          <p14:tracePt t="34663" x="5383213" y="3800475"/>
          <p14:tracePt t="34665" x="5395913" y="3800475"/>
          <p14:tracePt t="34675" x="5505450" y="3836988"/>
          <p14:tracePt t="34676" x="5518150" y="3836988"/>
          <p14:tracePt t="34678" x="5541963" y="3836988"/>
          <p14:tracePt t="34679" x="5541963" y="3849688"/>
          <p14:tracePt t="34681" x="5565775" y="3849688"/>
          <p14:tracePt t="34682" x="5578475" y="3849688"/>
          <p14:tracePt t="34691" x="5664200" y="3860800"/>
          <p14:tracePt t="34695" x="5688013" y="3873500"/>
          <p14:tracePt t="34696" x="5700713" y="3873500"/>
          <p14:tracePt t="34708" x="5784850" y="3910013"/>
          <p14:tracePt t="34709" x="5797550" y="3910013"/>
          <p14:tracePt t="34726" x="5857875" y="3933825"/>
          <p14:tracePt t="34741" x="5907088" y="3970338"/>
          <p14:tracePt t="34757" x="5930900" y="3995738"/>
          <p14:tracePt t="34775" x="5943600" y="4032250"/>
          <p14:tracePt t="34792" x="5943600" y="4056063"/>
          <p14:tracePt t="34794" x="5967413" y="4056063"/>
          <p14:tracePt t="34807" x="5967413" y="4081463"/>
          <p14:tracePt t="34824" x="5967413" y="4092575"/>
          <p14:tracePt t="34840" x="5967413" y="4105275"/>
          <p14:tracePt t="34876" x="5967413" y="4117975"/>
          <p14:tracePt t="35316" x="5967413" y="4141788"/>
          <p14:tracePt t="35367" x="5967413" y="4154488"/>
          <p14:tracePt t="35454" x="5967413" y="4165600"/>
          <p14:tracePt t="35476" x="5980113" y="4178300"/>
          <p14:tracePt t="35482" x="5980113" y="4202113"/>
          <p14:tracePt t="35492" x="5980113" y="4214813"/>
          <p14:tracePt t="35509" x="5992813" y="4227513"/>
          <p14:tracePt t="35525" x="6003925" y="4264025"/>
          <p14:tracePt t="35542" x="6029325" y="4264025"/>
          <p14:tracePt t="35558" x="6053138" y="4275138"/>
          <p14:tracePt t="35576" x="6065838" y="4275138"/>
          <p14:tracePt t="35592" x="6102350" y="4300538"/>
          <p14:tracePt t="35610" x="6151563" y="4348163"/>
          <p14:tracePt t="35626" x="6162675" y="4410075"/>
          <p14:tracePt t="35644" x="6175375" y="4519613"/>
          <p14:tracePt t="35928" x="6151563" y="4530725"/>
          <p14:tracePt t="35933" x="6126163" y="4530725"/>
          <p14:tracePt t="35942" x="6115050" y="4530725"/>
          <p14:tracePt t="35958" x="6076950" y="4530725"/>
          <p14:tracePt t="35976" x="6065838" y="4530725"/>
          <p14:tracePt t="35994" x="6053138" y="4530725"/>
          <p14:tracePt t="36010" x="6053138" y="4506913"/>
          <p14:tracePt t="36025" x="6065838" y="4494213"/>
          <p14:tracePt t="36043" x="6065838" y="4483100"/>
          <p14:tracePt t="36070" x="6053138" y="4483100"/>
          <p14:tracePt t="36079" x="6029325" y="4483100"/>
          <p14:tracePt t="36180" x="6016625" y="4483100"/>
          <p14:tracePt t="36200" x="6003925" y="4483100"/>
          <p14:tracePt t="36246" x="5992813" y="4483100"/>
          <p14:tracePt t="36281" x="5967413" y="4483100"/>
          <p14:tracePt t="36299" x="5956300" y="4483100"/>
          <p14:tracePt t="36306" x="5943600" y="4483100"/>
          <p14:tracePt t="36313" x="5943600" y="4470400"/>
          <p14:tracePt t="36325" x="5907088" y="4470400"/>
          <p14:tracePt t="36328" x="5894388" y="4470400"/>
          <p14:tracePt t="36344" x="5846763" y="4433888"/>
          <p14:tracePt t="36345" x="5834063" y="4433888"/>
          <p14:tracePt t="36359" x="5773738" y="4433888"/>
          <p14:tracePt t="36377" x="5711825" y="4421188"/>
          <p14:tracePt t="36393" x="5664200" y="4421188"/>
          <p14:tracePt t="36410" x="5638800" y="4421188"/>
          <p14:tracePt t="36426" x="5602288" y="4410075"/>
          <p14:tracePt t="36442" x="5565775" y="4410075"/>
          <p14:tracePt t="36460" x="5529263" y="4410075"/>
          <p14:tracePt t="36477" x="5505450" y="4410075"/>
          <p14:tracePt t="36492" x="5468938" y="4410075"/>
          <p14:tracePt t="36517" x="5456238" y="4410075"/>
          <p14:tracePt t="36544" x="5445125" y="4410075"/>
          <p14:tracePt t="36562" x="5419725" y="4410075"/>
          <p14:tracePt t="36572" x="5408613" y="4410075"/>
          <p14:tracePt t="36650" x="5395913" y="4410075"/>
          <p14:tracePt t="36680" x="5383213" y="4410075"/>
          <p14:tracePt t="36748" x="5359400" y="4410075"/>
          <p14:tracePt t="36753" x="5359400" y="4384675"/>
          <p14:tracePt t="36764" x="5346700" y="4384675"/>
          <p14:tracePt t="36777" x="5346700" y="4373563"/>
          <p14:tracePt t="36793" x="5334000" y="4360863"/>
          <p14:tracePt t="36875" x="5334000" y="4348163"/>
          <p14:tracePt t="36917" x="5334000" y="4324350"/>
          <p14:tracePt t="36936" x="5334000" y="4311650"/>
          <p14:tracePt t="37350" x="5359400" y="4324350"/>
          <p14:tracePt t="37352" x="5359400" y="4337050"/>
          <p14:tracePt t="37357" x="5359400" y="4348163"/>
          <p14:tracePt t="37362" x="5370513" y="4384675"/>
          <p14:tracePt t="37365" x="5370513" y="4397375"/>
          <p14:tracePt t="37367" x="5370513" y="4410075"/>
          <p14:tracePt t="37368" x="5370513" y="4421188"/>
          <p14:tracePt t="37377" x="5370513" y="4470400"/>
          <p14:tracePt t="37380" x="5370513" y="4506913"/>
          <p14:tracePt t="37382" x="5370513" y="4519613"/>
          <p14:tracePt t="37394" x="5383213" y="4592638"/>
          <p14:tracePt t="37409" x="5383213" y="4702175"/>
          <p14:tracePt t="37412" x="5383213" y="4714875"/>
          <p14:tracePt t="37414" x="5383213" y="4725988"/>
          <p14:tracePt t="37417" x="5383213" y="4751388"/>
          <p14:tracePt t="37419" x="5395913" y="4762500"/>
          <p14:tracePt t="37420" x="5395913" y="4775200"/>
          <p14:tracePt t="37427" x="5395913" y="4811713"/>
          <p14:tracePt t="37429" x="5395913" y="4824413"/>
          <p14:tracePt t="37446" x="5419725" y="4945063"/>
          <p14:tracePt t="37448" x="5419725" y="4970463"/>
          <p14:tracePt t="37461" x="5432425" y="5067300"/>
          <p14:tracePt t="37463" x="5432425" y="5080000"/>
          <p14:tracePt t="37464" x="5432425" y="5091113"/>
          <p14:tracePt t="37466" x="5432425" y="5116513"/>
          <p14:tracePt t="37467" x="5432425" y="5127625"/>
          <p14:tracePt t="37477" x="5432425" y="5176838"/>
          <p14:tracePt t="37480" x="5432425" y="5200650"/>
          <p14:tracePt t="37494" x="5432425" y="5262563"/>
          <p14:tracePt t="37511" x="5432425" y="5299075"/>
          <p14:tracePt t="37528" x="5432425" y="5311775"/>
          <p14:tracePt t="38024" x="5445125" y="5311775"/>
          <p14:tracePt t="38048" x="5456238" y="5311775"/>
          <p14:tracePt t="38233" x="5445125" y="5311775"/>
          <p14:tracePt t="38251" x="5419725" y="5311775"/>
          <p14:tracePt t="38261" x="5419725" y="5322888"/>
          <p14:tracePt t="38275" x="5408613" y="5322888"/>
          <p14:tracePt t="38295" x="5408613" y="5335588"/>
          <p14:tracePt t="38304" x="5408613" y="5359400"/>
          <p14:tracePt t="38315" x="5395913" y="5372100"/>
          <p14:tracePt t="38332" x="5383213" y="5384800"/>
          <p14:tracePt t="39073" x="5395913" y="5384800"/>
          <p14:tracePt t="39413" x="5395913" y="5359400"/>
          <p14:tracePt t="39418" x="5383213" y="5348288"/>
          <p14:tracePt t="39446" x="5297488" y="5286375"/>
          <p14:tracePt t="39449" x="5286375" y="5273675"/>
          <p14:tracePt t="39451" x="5273675" y="5273675"/>
          <p14:tracePt t="39462" x="5213350" y="5226050"/>
          <p14:tracePt t="39465" x="5200650" y="5213350"/>
          <p14:tracePt t="39467" x="5176838" y="5200650"/>
          <p14:tracePt t="39468" x="5164138" y="5200650"/>
          <p14:tracePt t="39479" x="5103813" y="5164138"/>
          <p14:tracePt t="39483" x="5091113" y="5153025"/>
          <p14:tracePt t="39485" x="5078413" y="5140325"/>
          <p14:tracePt t="39486" x="5054600" y="5140325"/>
          <p14:tracePt t="39487" x="5054600" y="5116513"/>
          <p14:tracePt t="39497" x="5018088" y="5091113"/>
          <p14:tracePt t="39499" x="4994275" y="5080000"/>
          <p14:tracePt t="39501" x="4981575" y="5080000"/>
          <p14:tracePt t="39502" x="4981575" y="5054600"/>
          <p14:tracePt t="39512" x="4921250" y="5030788"/>
          <p14:tracePt t="39516" x="4908550" y="4994275"/>
          <p14:tracePt t="39517" x="4895850" y="4994275"/>
          <p14:tracePt t="39530" x="4835525" y="4933950"/>
          <p14:tracePt t="39533" x="4811713" y="4921250"/>
          <p14:tracePt t="39535" x="4786313" y="4908550"/>
          <p14:tracePt t="39547" x="4713288" y="4872038"/>
          <p14:tracePt t="39550" x="4689475" y="4860925"/>
          <p14:tracePt t="39553" x="4676775" y="4835525"/>
          <p14:tracePt t="39554" x="4665663" y="4835525"/>
          <p14:tracePt t="39564" x="4616450" y="4787900"/>
          <p14:tracePt t="39565" x="4591050" y="4775200"/>
          <p14:tracePt t="39580" x="4494213" y="4714875"/>
          <p14:tracePt t="39596" x="4421188" y="4665663"/>
          <p14:tracePt t="39600" x="4408488" y="4652963"/>
          <p14:tracePt t="39601" x="4384675" y="4652963"/>
          <p14:tracePt t="39614" x="4360863" y="4616450"/>
          <p14:tracePt t="39615" x="4348163" y="4616450"/>
          <p14:tracePt t="39630" x="4311650" y="4603750"/>
          <p14:tracePt t="39633" x="4298950" y="4603750"/>
          <p14:tracePt t="39646" x="4287838" y="4592638"/>
          <p14:tracePt t="39663" x="4251325" y="4567238"/>
          <p14:tracePt t="39679" x="4225925" y="4556125"/>
          <p14:tracePt t="39681" x="4202113" y="4556125"/>
          <p14:tracePt t="39696" x="4178300" y="4556125"/>
          <p14:tracePt t="39700" x="4178300" y="4543425"/>
          <p14:tracePt t="39712" x="4165600" y="4543425"/>
          <p14:tracePt t="39730" x="4141788" y="4543425"/>
          <p14:tracePt t="39746" x="4129088" y="4543425"/>
          <p14:tracePt t="39763" x="4116388" y="4543425"/>
          <p14:tracePt t="39766" x="4105275" y="4543425"/>
          <p14:tracePt t="39779" x="4079875" y="4543425"/>
          <p14:tracePt t="39796" x="4056063" y="4543425"/>
          <p14:tracePt t="39873" x="4043363" y="4543425"/>
          <p14:tracePt t="39887" x="4019550" y="4543425"/>
          <p14:tracePt t="39899" x="4006850" y="4543425"/>
          <p14:tracePt t="39960" x="3995738" y="4543425"/>
          <p14:tracePt t="39969" x="3983038" y="4543425"/>
          <p14:tracePt t="39979" x="3946525" y="4543425"/>
          <p14:tracePt t="39996" x="3897313" y="4530725"/>
          <p14:tracePt t="40013" x="3836988" y="4506913"/>
          <p14:tracePt t="40030" x="3800475" y="4494213"/>
          <p14:tracePt t="40032" x="3775075" y="4494213"/>
          <p14:tracePt t="40034" x="3763963" y="4494213"/>
          <p14:tracePt t="40046" x="3738563" y="4470400"/>
          <p14:tracePt t="40049" x="3714750" y="4470400"/>
          <p14:tracePt t="40062" x="3690938" y="4470400"/>
          <p14:tracePt t="40079" x="3654425" y="4446588"/>
          <p14:tracePt t="40081" x="3641725" y="4446588"/>
          <p14:tracePt t="40113" x="3629025" y="4446588"/>
          <p14:tracePt t="40129" x="3617913" y="4446588"/>
          <p14:tracePt t="40146" x="3592513" y="4433888"/>
          <p14:tracePt t="40164" x="3581400" y="4433888"/>
          <p14:tracePt t="40364" x="3592513" y="4433888"/>
          <p14:tracePt t="40379" x="3605213" y="4433888"/>
          <p14:tracePt t="40394" x="3617913" y="4433888"/>
          <p14:tracePt t="40409" x="3629025" y="4433888"/>
          <p14:tracePt t="40421" x="3654425" y="4433888"/>
          <p14:tracePt t="40430" x="3665538" y="4433888"/>
          <p14:tracePt t="40447" x="3690938" y="4433888"/>
          <p14:tracePt t="40450" x="3714750" y="4433888"/>
          <p14:tracePt t="40463" x="3738563" y="4433888"/>
          <p14:tracePt t="40480" x="3775075" y="4433888"/>
          <p14:tracePt t="40498" x="3811588" y="4433888"/>
          <p14:tracePt t="40515" x="3873500" y="4433888"/>
          <p14:tracePt t="40532" x="3959225" y="4410075"/>
          <p14:tracePt t="40535" x="3983038" y="4410075"/>
          <p14:tracePt t="40536" x="3995738" y="4410075"/>
          <p14:tracePt t="40548" x="4043363" y="4373563"/>
          <p14:tracePt t="40564" x="4092575" y="4360863"/>
          <p14:tracePt t="40582" x="4116388" y="4360863"/>
          <p14:tracePt t="40584" x="4141788" y="4348163"/>
          <p14:tracePt t="40598" x="4165600" y="4348163"/>
          <p14:tracePt t="40615" x="4214813" y="4348163"/>
          <p14:tracePt t="40630" x="4262438" y="4311650"/>
          <p14:tracePt t="40648" x="4335463" y="4300538"/>
          <p14:tracePt t="40650" x="4348163" y="4300538"/>
          <p14:tracePt t="40652" x="4360863" y="4300538"/>
          <p14:tracePt t="40663" x="4397375" y="4300538"/>
          <p14:tracePt t="40666" x="4408488" y="4287838"/>
          <p14:tracePt t="40682" x="4457700" y="4287838"/>
          <p14:tracePt t="40684" x="4457700" y="4264025"/>
          <p14:tracePt t="40686" x="4470400" y="4264025"/>
          <p14:tracePt t="40697" x="4506913" y="4264025"/>
          <p14:tracePt t="40700" x="4518025" y="4264025"/>
          <p14:tracePt t="40702" x="4530725" y="4264025"/>
          <p14:tracePt t="40714" x="4579938" y="4251325"/>
          <p14:tracePt t="40732" x="4640263" y="4238625"/>
          <p14:tracePt t="40748" x="4689475" y="4227513"/>
          <p14:tracePt t="40764" x="4713288" y="4227513"/>
          <p14:tracePt t="40782" x="4775200" y="4202113"/>
          <p14:tracePt t="40785" x="4786313" y="4202113"/>
          <p14:tracePt t="40797" x="4822825" y="4202113"/>
          <p14:tracePt t="40799" x="4835525" y="4202113"/>
          <p14:tracePt t="40801" x="4848225" y="4202113"/>
          <p14:tracePt t="40814" x="4895850" y="4202113"/>
          <p14:tracePt t="40816" x="4908550" y="4202113"/>
          <p14:tracePt t="40818" x="4932363" y="4202113"/>
          <p14:tracePt t="40831" x="4994275" y="4202113"/>
          <p14:tracePt t="40847" x="5030788" y="4191000"/>
          <p14:tracePt t="40864" x="5078413" y="4191000"/>
          <p14:tracePt t="40866" x="5091113" y="4191000"/>
          <p14:tracePt t="40881" x="5127625" y="4191000"/>
          <p14:tracePt t="40896" x="5140325" y="4191000"/>
          <p14:tracePt t="40898" x="5151438" y="4191000"/>
          <p14:tracePt t="40913" x="5200650" y="4191000"/>
          <p14:tracePt t="40930" x="5249863" y="4191000"/>
          <p14:tracePt t="40948" x="5297488" y="4191000"/>
          <p14:tracePt t="40964" x="5334000" y="4191000"/>
          <p14:tracePt t="40980" x="5395913" y="4202113"/>
          <p14:tracePt t="40982" x="5419725" y="4202113"/>
          <p14:tracePt t="40997" x="5481638" y="4202113"/>
          <p14:tracePt t="40999" x="5492750" y="4202113"/>
          <p14:tracePt t="41013" x="5541963" y="4202113"/>
          <p14:tracePt t="41015" x="5554663" y="4202113"/>
          <p14:tracePt t="41031" x="5602288" y="4214813"/>
          <p14:tracePt t="41047" x="5627688" y="4214813"/>
          <p14:tracePt t="41064" x="5675313" y="4214813"/>
          <p14:tracePt t="41081" x="5724525" y="4214813"/>
          <p14:tracePt t="41083" x="5737225" y="4214813"/>
          <p14:tracePt t="41086" x="5748338" y="4214813"/>
          <p14:tracePt t="41097" x="5761038" y="4214813"/>
          <p14:tracePt t="41115" x="5797550" y="4214813"/>
          <p14:tracePt t="41141" x="5810250" y="4214813"/>
          <p14:tracePt t="41168" x="5821363" y="4214813"/>
          <p14:tracePt t="41220" x="5846763" y="4214813"/>
          <p14:tracePt t="41243" x="5846763" y="4202113"/>
          <p14:tracePt t="41249" x="5857875" y="4202113"/>
          <p14:tracePt t="41265" x="5870575" y="4202113"/>
          <p14:tracePt t="41280" x="5907088" y="4191000"/>
          <p14:tracePt t="41298" x="5967413" y="4141788"/>
          <p14:tracePt t="41314" x="5992813" y="4105275"/>
          <p14:tracePt t="41317" x="5992813" y="4081463"/>
          <p14:tracePt t="41319" x="6003925" y="4081463"/>
          <p14:tracePt t="41321" x="6003925" y="4068763"/>
          <p14:tracePt t="41332" x="6003925" y="4043363"/>
          <p14:tracePt t="41335" x="6029325" y="4019550"/>
          <p14:tracePt t="41348" x="6029325" y="3983038"/>
          <p14:tracePt t="41366" x="6029325" y="3897313"/>
          <p14:tracePt t="41383" x="6029325" y="3824288"/>
          <p14:tracePt t="41385" x="6029325" y="3813175"/>
          <p14:tracePt t="41387" x="6029325" y="3800475"/>
          <p14:tracePt t="41399" x="6029325" y="3751263"/>
          <p14:tracePt t="41415" x="6029325" y="3690938"/>
          <p14:tracePt t="41430" x="6016625" y="3630613"/>
          <p14:tracePt t="41449" x="5992813" y="3557588"/>
          <p14:tracePt t="41452" x="5992813" y="3532188"/>
          <p14:tracePt t="41454" x="5967413" y="3521075"/>
          <p14:tracePt t="41465" x="5956300" y="3471863"/>
          <p14:tracePt t="41468" x="5943600" y="3459163"/>
          <p14:tracePt t="41482" x="5930900" y="3409950"/>
          <p14:tracePt t="41484" x="5930900" y="3398838"/>
          <p14:tracePt t="41498" x="5930900" y="3349625"/>
          <p14:tracePt t="41501" x="5930900" y="3336925"/>
          <p14:tracePt t="41516" x="5907088" y="3289300"/>
          <p14:tracePt t="41532" x="5894388" y="3263900"/>
          <p14:tracePt t="41535" x="5894388" y="3252788"/>
          <p14:tracePt t="41548" x="5883275" y="3216275"/>
          <p14:tracePt t="41549" x="5870575" y="3216275"/>
          <p14:tracePt t="41551" x="5870575" y="3203575"/>
          <p14:tracePt t="41565" x="5834063" y="3167063"/>
          <p14:tracePt t="41567" x="5821363" y="3154363"/>
          <p14:tracePt t="41581" x="5784850" y="3143250"/>
          <p14:tracePt t="41584" x="5773738" y="3130550"/>
          <p14:tracePt t="41587" x="5761038" y="3106738"/>
          <p14:tracePt t="41598" x="5724525" y="3094038"/>
          <p14:tracePt t="41600" x="5711825" y="3094038"/>
          <p14:tracePt t="41616" x="5664200" y="3070225"/>
          <p14:tracePt t="41631" x="5638800" y="3044825"/>
          <p14:tracePt t="41634" x="5627688" y="3044825"/>
          <p14:tracePt t="41648" x="5591175" y="3044825"/>
          <p14:tracePt t="41650" x="5591175" y="3033713"/>
          <p14:tracePt t="41665" x="5529263" y="3033713"/>
          <p14:tracePt t="41668" x="5505450" y="3021013"/>
          <p14:tracePt t="41680" x="5445125" y="3021013"/>
          <p14:tracePt t="41698" x="5334000" y="3021013"/>
          <p14:tracePt t="41702" x="5297488" y="3021013"/>
          <p14:tracePt t="41715" x="5224463" y="3021013"/>
          <p14:tracePt t="41733" x="5151438" y="3021013"/>
          <p14:tracePt t="41736" x="5091113" y="3021013"/>
          <p14:tracePt t="41749" x="5018088" y="3021013"/>
          <p14:tracePt t="41752" x="4968875" y="3021013"/>
          <p14:tracePt t="41754" x="4957763" y="3021013"/>
          <p14:tracePt t="41766" x="4859338" y="3021013"/>
          <p14:tracePt t="41768" x="4835525" y="3021013"/>
          <p14:tracePt t="41781" x="4738688" y="3021013"/>
          <p14:tracePt t="41785" x="4689475" y="3021013"/>
          <p14:tracePt t="41787" x="4676775" y="3021013"/>
          <p14:tracePt t="41788" x="4652963" y="3021013"/>
          <p14:tracePt t="41799" x="4554538" y="3021013"/>
          <p14:tracePt t="41816" x="4371975" y="3021013"/>
          <p14:tracePt t="41819" x="4360863" y="3021013"/>
          <p14:tracePt t="41833" x="4251325" y="3021013"/>
          <p14:tracePt t="41849" x="4079875" y="3021013"/>
          <p14:tracePt t="41851" x="4068763" y="3021013"/>
          <p14:tracePt t="41852" x="4056063" y="3021013"/>
          <p14:tracePt t="41855" x="4043363" y="3021013"/>
          <p14:tracePt t="41857" x="4006850" y="3021013"/>
          <p14:tracePt t="41859" x="3983038" y="3021013"/>
          <p14:tracePt t="41861" x="3959225" y="3021013"/>
          <p14:tracePt t="41862" x="3946525" y="3021013"/>
          <p14:tracePt t="41868" x="3873500" y="3021013"/>
          <p14:tracePt t="41870" x="3860800" y="3021013"/>
          <p14:tracePt t="41883" x="3714750" y="3021013"/>
          <p14:tracePt t="41885" x="3678238" y="3021013"/>
          <p14:tracePt t="41887" x="3654425" y="3021013"/>
          <p14:tracePt t="41889" x="3629025" y="3021013"/>
          <p14:tracePt t="41890" x="3617913" y="3021013"/>
          <p14:tracePt t="41893" x="3581400" y="3021013"/>
          <p14:tracePt t="41894" x="3568700" y="3008313"/>
          <p14:tracePt t="41895" x="3556000" y="3008313"/>
          <p14:tracePt t="41897" x="3519488" y="3008313"/>
          <p14:tracePt t="41899" x="3495675" y="3008313"/>
          <p14:tracePt t="41902" x="3471863" y="3008313"/>
          <p14:tracePt t="41903" x="3446463" y="3008313"/>
          <p14:tracePt t="41905" x="3409950" y="3008313"/>
          <p14:tracePt t="41906" x="3398838" y="3008313"/>
          <p14:tracePt t="41907" x="3386138" y="3008313"/>
          <p14:tracePt t="41908" x="3373438" y="3008313"/>
          <p14:tracePt t="41913" x="3325813" y="3008313"/>
          <p14:tracePt t="41915" x="3313113" y="3008313"/>
          <p14:tracePt t="41920" x="3214688" y="3008313"/>
          <p14:tracePt t="41933" x="3081338" y="3008313"/>
          <p14:tracePt t="41935" x="3044825" y="3008313"/>
          <p14:tracePt t="41950" x="2898775" y="3008313"/>
          <p14:tracePt t="41966" x="2728913" y="3008313"/>
          <p14:tracePt t="41983" x="2582863" y="3008313"/>
          <p14:tracePt t="41984" x="2546350" y="3008313"/>
          <p14:tracePt t="42000" x="2435225" y="3008313"/>
          <p14:tracePt t="42001" x="2424113" y="3008313"/>
          <p14:tracePt t="42015" x="2351088" y="3008313"/>
          <p14:tracePt t="42017" x="2338388" y="3008313"/>
          <p14:tracePt t="42032" x="2252663" y="3021013"/>
          <p14:tracePt t="42050" x="2179638" y="3021013"/>
          <p14:tracePt t="42067" x="2106613" y="3021013"/>
          <p14:tracePt t="42083" x="2033588" y="3021013"/>
          <p14:tracePt t="42085" x="2009775" y="3021013"/>
          <p14:tracePt t="42100" x="1924050" y="3021013"/>
          <p14:tracePt t="42102" x="1912938" y="3021013"/>
          <p14:tracePt t="42116" x="1803400" y="3044825"/>
          <p14:tracePt t="42118" x="1790700" y="3044825"/>
          <p14:tracePt t="42133" x="1692275" y="3044825"/>
          <p14:tracePt t="42135" x="1668463" y="3044825"/>
          <p14:tracePt t="42149" x="1558925" y="3044825"/>
          <p14:tracePt t="42152" x="1522413" y="3033713"/>
          <p14:tracePt t="42153" x="1509713" y="3033713"/>
          <p14:tracePt t="42167" x="1400175" y="3033713"/>
          <p14:tracePt t="42168" x="1389063" y="3033713"/>
          <p14:tracePt t="42169" x="1376363" y="3033713"/>
          <p14:tracePt t="42170" x="1363663" y="3033713"/>
          <p14:tracePt t="42183" x="1266825" y="3021013"/>
          <p14:tracePt t="42202" x="1133475" y="3008313"/>
          <p14:tracePt t="42203" x="1120775" y="3008313"/>
          <p14:tracePt t="42216" x="1058863" y="3008313"/>
          <p14:tracePt t="42233" x="998538" y="3008313"/>
          <p14:tracePt t="42250" x="962025" y="3008313"/>
          <p14:tracePt t="42266" x="938213" y="3008313"/>
          <p14:tracePt t="42269" x="912813" y="3008313"/>
          <p14:tracePt t="42283" x="901700" y="3008313"/>
          <p14:tracePt t="42300" x="876300" y="3021013"/>
          <p14:tracePt t="42316" x="828675" y="3044825"/>
          <p14:tracePt t="42333" x="779463" y="3057525"/>
          <p14:tracePt t="42349" x="755650" y="3070225"/>
          <p14:tracePt t="42383" x="730250" y="3070225"/>
          <p14:tracePt t="42386" x="730250" y="3081338"/>
          <p14:tracePt t="42415" x="730250" y="3106738"/>
          <p14:tracePt t="42418" x="719138" y="3106738"/>
          <p14:tracePt t="42423" x="719138" y="3117850"/>
          <p14:tracePt t="42433" x="719138" y="3130550"/>
          <p14:tracePt t="42450" x="706438" y="3190875"/>
          <p14:tracePt t="42453" x="693738" y="3203575"/>
          <p14:tracePt t="42466" x="693738" y="3252788"/>
          <p14:tracePt t="42469" x="693738" y="3263900"/>
          <p14:tracePt t="42483" x="693738" y="3313113"/>
          <p14:tracePt t="42499" x="669925" y="3373438"/>
          <p14:tracePt t="42517" x="669925" y="3422650"/>
          <p14:tracePt t="42533" x="669925" y="3471863"/>
          <p14:tracePt t="42536" x="669925" y="3484563"/>
          <p14:tracePt t="42550" x="669925" y="3532188"/>
          <p14:tracePt t="42567" x="682625" y="3594100"/>
          <p14:tracePt t="42570" x="693738" y="3605213"/>
          <p14:tracePt t="42583" x="706438" y="3630613"/>
          <p14:tracePt t="42585" x="706438" y="3654425"/>
          <p14:tracePt t="42601" x="730250" y="3667125"/>
          <p14:tracePt t="42617" x="730250" y="3690938"/>
          <p14:tracePt t="42650" x="742950" y="3727450"/>
          <p14:tracePt t="42652" x="742950" y="3740150"/>
          <p14:tracePt t="42666" x="755650" y="3787775"/>
          <p14:tracePt t="42669" x="766763" y="3800475"/>
          <p14:tracePt t="42683" x="792163" y="3860800"/>
          <p14:tracePt t="42701" x="803275" y="3933825"/>
          <p14:tracePt t="42703" x="803275" y="3959225"/>
          <p14:tracePt t="42717" x="803275" y="4019550"/>
          <p14:tracePt t="42734" x="803275" y="4081463"/>
          <p14:tracePt t="42737" x="803275" y="4092575"/>
          <p14:tracePt t="42738" x="792163" y="4092575"/>
          <p14:tracePt t="42750" x="779463" y="4141788"/>
          <p14:tracePt t="42766" x="766763" y="4178300"/>
          <p14:tracePt t="42784" x="766763" y="4227513"/>
          <p14:tracePt t="42800" x="755650" y="4227513"/>
          <p14:tracePt t="42802" x="755650" y="4238625"/>
          <p14:tracePt t="42833" x="755650" y="4264025"/>
          <p14:tracePt t="42842" x="755650" y="4275138"/>
          <p14:tracePt t="42849" x="730250" y="4275138"/>
          <p14:tracePt t="42866" x="730250" y="4287838"/>
          <p14:tracePt t="42883" x="730250" y="4300538"/>
          <p14:tracePt t="42899" x="730250" y="4324350"/>
          <p14:tracePt t="42984" x="730250" y="4337050"/>
          <p14:tracePt t="42993" x="730250" y="4348163"/>
          <p14:tracePt t="43000" x="742950" y="4348163"/>
          <p14:tracePt t="43016" x="755650" y="4360863"/>
          <p14:tracePt t="43018" x="755650" y="4384675"/>
          <p14:tracePt t="43033" x="766763" y="4384675"/>
          <p14:tracePt t="43050" x="803275" y="4397375"/>
          <p14:tracePt t="43070" x="815975" y="4397375"/>
          <p14:tracePt t="43086" x="828675" y="4397375"/>
          <p14:tracePt t="43100" x="852488" y="4410075"/>
          <p14:tracePt t="43116" x="889000" y="4421188"/>
          <p14:tracePt t="43133" x="998538" y="4446588"/>
          <p14:tracePt t="43135" x="1035050" y="4446588"/>
          <p14:tracePt t="43137" x="1047750" y="4457700"/>
          <p14:tracePt t="43150" x="1133475" y="4457700"/>
          <p14:tracePt t="43151" x="1157288" y="4457700"/>
          <p14:tracePt t="43166" x="1254125" y="4470400"/>
          <p14:tracePt t="43184" x="1363663" y="4483100"/>
          <p14:tracePt t="43186" x="1376363" y="4483100"/>
          <p14:tracePt t="43188" x="1412875" y="4483100"/>
          <p14:tracePt t="43201" x="1498600" y="4483100"/>
          <p14:tracePt t="43202" x="1522413" y="4483100"/>
          <p14:tracePt t="43204" x="1546225" y="4483100"/>
          <p14:tracePt t="43205" x="1558925" y="4483100"/>
          <p14:tracePt t="43207" x="1582738" y="4483100"/>
          <p14:tracePt t="43209" x="1595438" y="4483100"/>
          <p14:tracePt t="43210" x="1608138" y="4483100"/>
          <p14:tracePt t="43216" x="1681163" y="4483100"/>
          <p14:tracePt t="43219" x="1717675" y="4483100"/>
          <p14:tracePt t="43220" x="1728788" y="4483100"/>
          <p14:tracePt t="43221" x="1741488" y="4483100"/>
          <p14:tracePt t="43222" x="1765300" y="4483100"/>
          <p14:tracePt t="43223" x="1778000" y="4483100"/>
          <p14:tracePt t="43224" x="1790700" y="4483100"/>
          <p14:tracePt t="43233" x="1912938" y="4483100"/>
          <p14:tracePt t="43235" x="1924050" y="4483100"/>
          <p14:tracePt t="43237" x="1949450" y="4483100"/>
          <p14:tracePt t="43238" x="1973263" y="4483100"/>
          <p14:tracePt t="43239" x="1985963" y="4483100"/>
          <p14:tracePt t="43240" x="2009775" y="4483100"/>
          <p14:tracePt t="43241" x="2022475" y="4483100"/>
          <p14:tracePt t="43250" x="2106613" y="4483100"/>
          <p14:tracePt t="43267" x="2325688" y="4506913"/>
          <p14:tracePt t="43269" x="2351088" y="4506913"/>
          <p14:tracePt t="43283" x="2508250" y="4519613"/>
          <p14:tracePt t="43285" x="2520950" y="4519613"/>
          <p14:tracePt t="43287" x="2557463" y="4519613"/>
          <p14:tracePt t="43300" x="2679700" y="4519613"/>
          <p14:tracePt t="43318" x="2874963" y="4530725"/>
          <p14:tracePt t="43321" x="2922588" y="4530725"/>
          <p14:tracePt t="43322" x="2935288" y="4530725"/>
          <p14:tracePt t="43323" x="2947988" y="4530725"/>
          <p14:tracePt t="43324" x="2959100" y="4530725"/>
          <p14:tracePt t="43334" x="3057525" y="4530725"/>
          <p14:tracePt t="43336" x="3081338" y="4530725"/>
          <p14:tracePt t="43337" x="3105150" y="4530725"/>
          <p14:tracePt t="43351" x="3227388" y="4530725"/>
          <p14:tracePt t="43354" x="3252788" y="4543425"/>
          <p14:tracePt t="43355" x="3289300" y="4543425"/>
          <p14:tracePt t="43368" x="3373438" y="4543425"/>
          <p14:tracePt t="43369" x="3386138" y="4543425"/>
          <p14:tracePt t="43384" x="3544888" y="4543425"/>
          <p14:tracePt t="43387" x="3592513" y="4543425"/>
          <p14:tracePt t="43389" x="3617913" y="4567238"/>
          <p14:tracePt t="43390" x="3629025" y="4567238"/>
          <p14:tracePt t="43391" x="3654425" y="4567238"/>
          <p14:tracePt t="43392" x="3665538" y="4567238"/>
          <p14:tracePt t="43393" x="3678238" y="4567238"/>
          <p14:tracePt t="43394" x="3690938" y="4567238"/>
          <p14:tracePt t="43395" x="3714750" y="4567238"/>
          <p14:tracePt t="43397" x="3738563" y="4567238"/>
          <p14:tracePt t="43399" x="3751263" y="4567238"/>
          <p14:tracePt t="43400" x="3800475" y="4567238"/>
          <p14:tracePt t="43401" x="3811588" y="4567238"/>
          <p14:tracePt t="43402" x="3836988" y="4567238"/>
          <p14:tracePt t="43403" x="3848100" y="4567238"/>
          <p14:tracePt t="43404" x="3860800" y="4567238"/>
          <p14:tracePt t="43405" x="3897313" y="4567238"/>
          <p14:tracePt t="43406" x="3910013" y="4567238"/>
          <p14:tracePt t="43407" x="3921125" y="4567238"/>
          <p14:tracePt t="43408" x="3959225" y="4567238"/>
          <p14:tracePt t="43409" x="3970338" y="4567238"/>
          <p14:tracePt t="43411" x="3983038" y="4567238"/>
          <p14:tracePt t="43412" x="3995738" y="4567238"/>
          <p14:tracePt t="43413" x="4043363" y="4567238"/>
          <p14:tracePt t="43415" x="4056063" y="4567238"/>
          <p14:tracePt t="43416" x="4092575" y="4567238"/>
          <p14:tracePt t="43417" x="4116388" y="4567238"/>
          <p14:tracePt t="43418" x="4141788" y="4567238"/>
          <p14:tracePt t="43419" x="4165600" y="4567238"/>
          <p14:tracePt t="43420" x="4178300" y="4567238"/>
          <p14:tracePt t="43422" x="4202113" y="4567238"/>
          <p14:tracePt t="43423" x="4238625" y="4567238"/>
          <p14:tracePt t="43424" x="4275138" y="4567238"/>
          <p14:tracePt t="43429" x="4348163" y="4567238"/>
          <p14:tracePt t="43431" x="4397375" y="4567238"/>
          <p14:tracePt t="43436" x="4506913" y="4567238"/>
          <p14:tracePt t="43438" x="4543425" y="4567238"/>
          <p14:tracePt t="43439" x="4579938" y="4567238"/>
          <p14:tracePt t="43441" x="4591050" y="4567238"/>
          <p14:tracePt t="43442" x="4640263" y="4567238"/>
          <p14:tracePt t="43443" x="4652963" y="4567238"/>
          <p14:tracePt t="43444" x="4689475" y="4567238"/>
          <p14:tracePt t="43446" x="4702175" y="4567238"/>
          <p14:tracePt t="43447" x="4725988" y="4567238"/>
          <p14:tracePt t="43449" x="4749800" y="4567238"/>
          <p14:tracePt t="43450" x="4786313" y="4567238"/>
          <p14:tracePt t="43451" x="4811713" y="4567238"/>
          <p14:tracePt t="43452" x="4822825" y="4567238"/>
          <p14:tracePt t="43453" x="4835525" y="4567238"/>
          <p14:tracePt t="43454" x="4848225" y="4567238"/>
          <p14:tracePt t="43455" x="4872038" y="4567238"/>
          <p14:tracePt t="43456" x="4884738" y="4567238"/>
          <p14:tracePt t="43457" x="4895850" y="4567238"/>
          <p14:tracePt t="43458" x="4908550" y="4567238"/>
          <p14:tracePt t="43459" x="4932363" y="4567238"/>
          <p14:tracePt t="43460" x="4945063" y="4567238"/>
          <p14:tracePt t="43461" x="4957763" y="4567238"/>
          <p14:tracePt t="43462" x="4968875" y="4567238"/>
          <p14:tracePt t="43464" x="5005388" y="4567238"/>
          <p14:tracePt t="43465" x="5018088" y="4567238"/>
          <p14:tracePt t="43466" x="5030788" y="4567238"/>
          <p14:tracePt t="43467" x="5054600" y="4567238"/>
          <p14:tracePt t="43468" x="5067300" y="4567238"/>
          <p14:tracePt t="43469" x="5078413" y="4567238"/>
          <p14:tracePt t="43473" x="5127625" y="4567238"/>
          <p14:tracePt t="43485" x="5260975" y="4567238"/>
          <p14:tracePt t="43487" x="5297488" y="4567238"/>
          <p14:tracePt t="43500" x="5395913" y="4567238"/>
          <p14:tracePt t="43503" x="5419725" y="4567238"/>
          <p14:tracePt t="43517" x="5481638" y="4567238"/>
          <p14:tracePt t="43534" x="5518150" y="4567238"/>
          <p14:tracePt t="43550" x="5541963" y="4567238"/>
          <p14:tracePt t="44224" x="5554663" y="4556125"/>
          <p14:tracePt t="44231" x="5554663" y="4543425"/>
          <p14:tracePt t="44232" x="5565775" y="4543425"/>
          <p14:tracePt t="44238" x="5565775" y="4530725"/>
          <p14:tracePt t="44252" x="5602288" y="4433888"/>
          <p14:tracePt t="44254" x="5602288" y="4410075"/>
          <p14:tracePt t="44267" x="5627688" y="4300538"/>
          <p14:tracePt t="44284" x="5638800" y="4141788"/>
          <p14:tracePt t="44286" x="5638800" y="4117975"/>
          <p14:tracePt t="44287" x="5664200" y="4105275"/>
          <p14:tracePt t="44289" x="5664200" y="4081463"/>
          <p14:tracePt t="44300" x="5675313" y="3983038"/>
          <p14:tracePt t="44303" x="5675313" y="3946525"/>
          <p14:tracePt t="44304" x="5675313" y="3933825"/>
          <p14:tracePt t="44318" x="5700713" y="3824288"/>
          <p14:tracePt t="44335" x="5700713" y="3703638"/>
          <p14:tracePt t="44351" x="5700713" y="3581400"/>
          <p14:tracePt t="44353" x="5700713" y="3568700"/>
          <p14:tracePt t="44354" x="5700713" y="3557588"/>
          <p14:tracePt t="44357" x="5700713" y="3532188"/>
          <p14:tracePt t="44359" x="5700713" y="3521075"/>
          <p14:tracePt t="44367" x="5700713" y="3448050"/>
          <p14:tracePt t="44370" x="5700713" y="3409950"/>
          <p14:tracePt t="44385" x="5688013" y="3336925"/>
          <p14:tracePt t="44387" x="5664200" y="3325813"/>
          <p14:tracePt t="44389" x="5664200" y="3313113"/>
          <p14:tracePt t="44402" x="5638800" y="3263900"/>
          <p14:tracePt t="44403" x="5638800" y="3252788"/>
          <p14:tracePt t="44417" x="5602288" y="3203575"/>
          <p14:tracePt t="44419" x="5602288" y="3190875"/>
          <p14:tracePt t="44435" x="5578475" y="3143250"/>
          <p14:tracePt t="44451" x="5565775" y="3106738"/>
          <p14:tracePt t="44468" x="5565775" y="3081338"/>
          <p14:tracePt t="44485" x="5529263" y="3070225"/>
          <p14:tracePt t="44488" x="5518150" y="3070225"/>
          <p14:tracePt t="44500" x="5505450" y="3070225"/>
          <p14:tracePt t="44518" x="5445125" y="3044825"/>
          <p14:tracePt t="44534" x="5346700" y="3033713"/>
          <p14:tracePt t="44551" x="5237163" y="3033713"/>
          <p14:tracePt t="44554" x="5213350" y="3044825"/>
          <p14:tracePt t="44568" x="5091113" y="3057525"/>
          <p14:tracePt t="44570" x="5078413" y="3057525"/>
          <p14:tracePt t="44572" x="5054600" y="3057525"/>
          <p14:tracePt t="44585" x="4957763" y="3081338"/>
          <p14:tracePt t="44586" x="4932363" y="3106738"/>
          <p14:tracePt t="44602" x="4848225" y="3143250"/>
          <p14:tracePt t="44605" x="4811713" y="3167063"/>
          <p14:tracePt t="44618" x="4775200" y="3190875"/>
          <p14:tracePt t="44634" x="4725988" y="3227388"/>
          <p14:tracePt t="44652" x="4689475" y="3263900"/>
          <p14:tracePt t="44654" x="4689475" y="3289300"/>
          <p14:tracePt t="44655" x="4676775" y="3289300"/>
          <p14:tracePt t="44668" x="4652963" y="3349625"/>
          <p14:tracePt t="44670" x="4652963" y="3362325"/>
          <p14:tracePt t="44686" x="4591050" y="3435350"/>
          <p14:tracePt t="44688" x="4591050" y="3471863"/>
          <p14:tracePt t="44701" x="4543425" y="3532188"/>
          <p14:tracePt t="44703" x="4543425" y="3557588"/>
          <p14:tracePt t="44717" x="4494213" y="3654425"/>
          <p14:tracePt t="44735" x="4445000" y="3787775"/>
          <p14:tracePt t="44738" x="4445000" y="3800475"/>
          <p14:tracePt t="44739" x="4445000" y="3813175"/>
          <p14:tracePt t="44750" x="4445000" y="3873500"/>
          <p14:tracePt t="44768" x="4457700" y="3983038"/>
          <p14:tracePt t="44786" x="4470400" y="4056063"/>
          <p14:tracePt t="44787" x="4470400" y="4081463"/>
          <p14:tracePt t="44801" x="4470400" y="4141788"/>
          <p14:tracePt t="44817" x="4470400" y="4214813"/>
          <p14:tracePt t="44821" x="4481513" y="4227513"/>
          <p14:tracePt t="44834" x="4481513" y="4287838"/>
          <p14:tracePt t="44851" x="4518025" y="4348163"/>
          <p14:tracePt t="44854" x="4530725" y="4360863"/>
          <p14:tracePt t="44856" x="4530725" y="4384675"/>
          <p14:tracePt t="44867" x="4543425" y="4410075"/>
          <p14:tracePt t="44884" x="4579938" y="4457700"/>
          <p14:tracePt t="44917" x="4627563" y="4519613"/>
          <p14:tracePt t="44936" x="4652963" y="4530725"/>
          <p14:tracePt t="44950" x="4665663" y="4530725"/>
          <p14:tracePt t="44967" x="4713288" y="4543425"/>
          <p14:tracePt t="44984" x="4749800" y="4567238"/>
          <p14:tracePt t="45001" x="4775200" y="4579938"/>
          <p14:tracePt t="45018" x="4811713" y="4579938"/>
          <p14:tracePt t="45034" x="4848225" y="4603750"/>
          <p14:tracePt t="45052" x="4908550" y="4629150"/>
          <p14:tracePt t="45068" x="4968875" y="4640263"/>
          <p14:tracePt t="45085" x="5030788" y="4640263"/>
          <p14:tracePt t="45102" x="5091113" y="4640263"/>
          <p14:tracePt t="45104" x="5114925" y="4640263"/>
          <p14:tracePt t="45117" x="5151438" y="4640263"/>
          <p14:tracePt t="45134" x="5213350" y="4640263"/>
          <p14:tracePt t="45151" x="5273675" y="4640263"/>
          <p14:tracePt t="45168" x="5334000" y="4640263"/>
          <p14:tracePt t="45169" x="5334000" y="4629150"/>
          <p14:tracePt t="45185" x="5383213" y="4616450"/>
          <p14:tracePt t="45187" x="5395913" y="4616450"/>
          <p14:tracePt t="45202" x="5432425" y="4592638"/>
          <p14:tracePt t="45219" x="5456238" y="4567238"/>
          <p14:tracePt t="45235" x="5481638" y="4556125"/>
          <p14:tracePt t="45252" x="5505450" y="4556125"/>
          <p14:tracePt t="45268" x="5505450" y="4543425"/>
          <p14:tracePt t="45285" x="5505450" y="4530725"/>
          <p14:tracePt t="45300" x="5518150" y="4530725"/>
          <p14:tracePt t="45608" x="5518150" y="4506913"/>
          <p14:tracePt t="45616" x="5541963" y="4494213"/>
          <p14:tracePt t="45622" x="5541963" y="4483100"/>
          <p14:tracePt t="45635" x="5541963" y="4470400"/>
          <p14:tracePt t="45638" x="5554663" y="4446588"/>
          <p14:tracePt t="45652" x="5554663" y="4433888"/>
          <p14:tracePt t="45668" x="5554663" y="4421188"/>
          <p14:tracePt t="47598" x="5565775" y="4421188"/>
          <p14:tracePt t="47605" x="5578475" y="4421188"/>
          <p14:tracePt t="47621" x="5614988" y="4410075"/>
          <p14:tracePt t="47637" x="5664200" y="4410075"/>
          <p14:tracePt t="47654" x="5724525" y="4410075"/>
          <p14:tracePt t="47672" x="5784850" y="4410075"/>
          <p14:tracePt t="47687" x="5797550" y="4410075"/>
          <p14:tracePt t="47703" x="5810250" y="4410075"/>
          <p14:tracePt t="47747" x="5810250" y="4421188"/>
          <p14:tracePt t="47757" x="5810250" y="4446588"/>
          <p14:tracePt t="47769" x="5810250" y="4457700"/>
          <p14:tracePt t="47781" x="5810250" y="4470400"/>
          <p14:tracePt t="47793" x="5810250" y="4483100"/>
          <p14:tracePt t="47804" x="5784850" y="4506913"/>
          <p14:tracePt t="47821" x="5748338" y="4519613"/>
          <p14:tracePt t="47836" x="5700713" y="4543425"/>
          <p14:tracePt t="47854" x="5602288" y="4567238"/>
          <p14:tracePt t="47871" x="5541963" y="4579938"/>
          <p14:tracePt t="47874" x="5518150" y="4579938"/>
          <p14:tracePt t="47877" x="5505450" y="4592638"/>
          <p14:tracePt t="47878" x="5481638" y="4592638"/>
          <p14:tracePt t="47880" x="5468938" y="4592638"/>
          <p14:tracePt t="47887" x="5419725" y="4592638"/>
          <p14:tracePt t="47889" x="5408613" y="4592638"/>
          <p14:tracePt t="47890" x="5395913" y="4592638"/>
          <p14:tracePt t="47892" x="5383213" y="4592638"/>
          <p14:tracePt t="47904" x="5273675" y="4592638"/>
          <p14:tracePt t="47906" x="5260975" y="4592638"/>
          <p14:tracePt t="47907" x="5237163" y="4592638"/>
          <p14:tracePt t="47921" x="5103813" y="4592638"/>
          <p14:tracePt t="47922" x="5091113" y="4592638"/>
          <p14:tracePt t="47923" x="5078413" y="4592638"/>
          <p14:tracePt t="47925" x="5054600" y="4592638"/>
          <p14:tracePt t="47926" x="5041900" y="4592638"/>
          <p14:tracePt t="47937" x="4932363" y="4592638"/>
          <p14:tracePt t="47954" x="4775200" y="4592638"/>
          <p14:tracePt t="47970" x="4665663" y="4592638"/>
          <p14:tracePt t="47987" x="4591050" y="4592638"/>
          <p14:tracePt t="48004" x="4530725" y="4592638"/>
          <p14:tracePt t="48021" x="4445000" y="4556125"/>
          <p14:tracePt t="48022" x="4433888" y="4556125"/>
          <p14:tracePt t="48037" x="4324350" y="4543425"/>
          <p14:tracePt t="48039" x="4311650" y="4543425"/>
          <p14:tracePt t="48054" x="4189413" y="4506913"/>
          <p14:tracePt t="48057" x="4178300" y="4506913"/>
          <p14:tracePt t="48070" x="4056063" y="4494213"/>
          <p14:tracePt t="48073" x="4019550" y="4483100"/>
          <p14:tracePt t="48088" x="3897313" y="4470400"/>
          <p14:tracePt t="48104" x="3775075" y="4446588"/>
          <p14:tracePt t="48121" x="3678238" y="4433888"/>
          <p14:tracePt t="48137" x="3568700" y="4421188"/>
          <p14:tracePt t="48154" x="3446463" y="4421188"/>
          <p14:tracePt t="48171" x="3373438" y="4421188"/>
          <p14:tracePt t="48187" x="3325813" y="4421188"/>
          <p14:tracePt t="48205" x="3263900" y="4421188"/>
          <p14:tracePt t="48221" x="3227388" y="4421188"/>
          <p14:tracePt t="48254" x="3214688" y="4421188"/>
          <p14:tracePt t="48298" x="3203575" y="4421188"/>
          <p14:tracePt t="48422" x="3227388" y="4421188"/>
          <p14:tracePt t="48427" x="3240088" y="4421188"/>
          <p14:tracePt t="48438" x="3289300" y="4421188"/>
          <p14:tracePt t="48441" x="3300413" y="4421188"/>
          <p14:tracePt t="48454" x="3325813" y="4421188"/>
          <p14:tracePt t="48472" x="3386138" y="4421188"/>
          <p14:tracePt t="48489" x="3422650" y="4421188"/>
          <p14:tracePt t="48504" x="3482975" y="4421188"/>
          <p14:tracePt t="48522" x="3568700" y="4421188"/>
          <p14:tracePt t="48524" x="3592513" y="4421188"/>
          <p14:tracePt t="48526" x="3605213" y="4421188"/>
          <p14:tracePt t="48539" x="3665538" y="4421188"/>
          <p14:tracePt t="48541" x="3690938" y="4421188"/>
          <p14:tracePt t="48555" x="3751263" y="4421188"/>
          <p14:tracePt t="48572" x="3800475" y="4421188"/>
          <p14:tracePt t="48574" x="3811588" y="4421188"/>
          <p14:tracePt t="48588" x="3848100" y="4421188"/>
          <p14:tracePt t="48604" x="3860800" y="4421188"/>
          <p14:tracePt t="48622" x="3873500" y="4421188"/>
          <p14:tracePt t="48637" x="3897313" y="4421188"/>
          <p14:tracePt t="48674" x="3910013" y="4421188"/>
          <p14:tracePt t="48696" x="3921125" y="4421188"/>
          <p14:tracePt t="48817" x="3897313" y="4421188"/>
          <p14:tracePt t="48822" x="3884613" y="4421188"/>
          <p14:tracePt t="48838" x="3811588" y="4421188"/>
          <p14:tracePt t="48855" x="3714750" y="4421188"/>
          <p14:tracePt t="48874" x="3617913" y="4410075"/>
          <p14:tracePt t="48877" x="3592513" y="4410075"/>
          <p14:tracePt t="48888" x="3532188" y="4384675"/>
          <p14:tracePt t="48904" x="3459163" y="4384675"/>
          <p14:tracePt t="48922" x="3349625" y="4373563"/>
          <p14:tracePt t="48938" x="3227388" y="4348163"/>
          <p14:tracePt t="48955" x="3130550" y="4324350"/>
          <p14:tracePt t="48956" x="3105150" y="4324350"/>
          <p14:tracePt t="48958" x="3105150" y="4311650"/>
          <p14:tracePt t="48971" x="3032125" y="4311650"/>
          <p14:tracePt t="48988" x="2959100" y="4300538"/>
          <p14:tracePt t="49004" x="2862263" y="4287838"/>
          <p14:tracePt t="49023" x="2765425" y="4287838"/>
          <p14:tracePt t="49024" x="2740025" y="4287838"/>
          <p14:tracePt t="49038" x="2655888" y="4287838"/>
          <p14:tracePt t="49040" x="2619375" y="4287838"/>
          <p14:tracePt t="49042" x="2606675" y="4287838"/>
          <p14:tracePt t="49055" x="2533650" y="4264025"/>
          <p14:tracePt t="49057" x="2520950" y="4264025"/>
          <p14:tracePt t="49072" x="2435225" y="4264025"/>
          <p14:tracePt t="49075" x="2424113" y="4264025"/>
          <p14:tracePt t="49088" x="2362200" y="4264025"/>
          <p14:tracePt t="49106" x="2289175" y="4275138"/>
          <p14:tracePt t="49108" x="2278063" y="4275138"/>
          <p14:tracePt t="49122" x="2216150" y="4275138"/>
          <p14:tracePt t="49138" x="2119313" y="4275138"/>
          <p14:tracePt t="49155" x="2046288" y="4275138"/>
          <p14:tracePt t="49171" x="1985963" y="4275138"/>
          <p14:tracePt t="49259" x="2009775" y="4275138"/>
          <p14:tracePt t="49264" x="2022475" y="4275138"/>
          <p14:tracePt t="49267" x="2033588" y="4275138"/>
          <p14:tracePt t="49268" x="2046288" y="4275138"/>
          <p14:tracePt t="49272" x="2070100" y="4275138"/>
          <p14:tracePt t="49274" x="2082800" y="4275138"/>
          <p14:tracePt t="49288" x="2192338" y="4275138"/>
          <p14:tracePt t="49292" x="2216150" y="4275138"/>
          <p14:tracePt t="49293" x="2228850" y="4275138"/>
          <p14:tracePt t="49294" x="2252663" y="4275138"/>
          <p14:tracePt t="49304" x="2338388" y="4275138"/>
          <p14:tracePt t="49324" x="2570163" y="4275138"/>
          <p14:tracePt t="49325" x="2582863" y="4287838"/>
          <p14:tracePt t="49341" x="2752725" y="4300538"/>
          <p14:tracePt t="49343" x="2776538" y="4300538"/>
          <p14:tracePt t="49344" x="2813050" y="4300538"/>
          <p14:tracePt t="49346" x="2825750" y="4300538"/>
          <p14:tracePt t="49347" x="2838450" y="4300538"/>
          <p14:tracePt t="49349" x="2874963" y="4300538"/>
          <p14:tracePt t="49350" x="2886075" y="4300538"/>
          <p14:tracePt t="49351" x="2898775" y="4324350"/>
          <p14:tracePt t="49352" x="2922588" y="4324350"/>
          <p14:tracePt t="49357" x="2959100" y="4324350"/>
          <p14:tracePt t="49358" x="2984500" y="4324350"/>
          <p14:tracePt t="49359" x="2995613" y="4324350"/>
          <p14:tracePt t="49360" x="3008313" y="4324350"/>
          <p14:tracePt t="49361" x="3021013" y="4324350"/>
          <p14:tracePt t="49362" x="3044825" y="4324350"/>
          <p14:tracePt t="49374" x="3190875" y="4324350"/>
          <p14:tracePt t="49376" x="3227388" y="4324350"/>
          <p14:tracePt t="49377" x="3240088" y="4324350"/>
          <p14:tracePt t="49378" x="3252788" y="4324350"/>
          <p14:tracePt t="49379" x="3263900" y="4324350"/>
          <p14:tracePt t="49391" x="3422650" y="4324350"/>
          <p14:tracePt t="49392" x="3446463" y="4324350"/>
          <p14:tracePt t="49393" x="3471863" y="4324350"/>
          <p14:tracePt t="49394" x="3482975" y="4324350"/>
          <p14:tracePt t="49396" x="3495675" y="4324350"/>
          <p14:tracePt t="49406" x="3617913" y="4324350"/>
          <p14:tracePt t="49408" x="3654425" y="4324350"/>
          <p14:tracePt t="49409" x="3665538" y="4324350"/>
          <p14:tracePt t="49410" x="3678238" y="4324350"/>
          <p14:tracePt t="49422" x="3800475" y="4324350"/>
          <p14:tracePt t="49424" x="3836988" y="4324350"/>
          <p14:tracePt t="49426" x="3848100" y="4324350"/>
          <p14:tracePt t="49428" x="3860800" y="4324350"/>
          <p14:tracePt t="49430" x="3873500" y="4324350"/>
          <p14:tracePt t="49432" x="3910013" y="4324350"/>
          <p14:tracePt t="49440" x="3995738" y="4324350"/>
          <p14:tracePt t="49456" x="4116388" y="4324350"/>
          <p14:tracePt t="49458" x="4152900" y="4324350"/>
          <p14:tracePt t="49472" x="4238625" y="4324350"/>
          <p14:tracePt t="49489" x="4348163" y="4324350"/>
          <p14:tracePt t="49507" x="4481513" y="4324350"/>
          <p14:tracePt t="49510" x="4518025" y="4324350"/>
          <p14:tracePt t="49511" x="4530725" y="4324350"/>
          <p14:tracePt t="49522" x="4627563" y="4324350"/>
          <p14:tracePt t="49525" x="4652963" y="4311650"/>
          <p14:tracePt t="49526" x="4665663" y="4311650"/>
          <p14:tracePt t="49540" x="4749800" y="4311650"/>
          <p14:tracePt t="49542" x="4762500" y="4311650"/>
          <p14:tracePt t="49555" x="4835525" y="4311650"/>
          <p14:tracePt t="49558" x="4848225" y="4311650"/>
          <p14:tracePt t="49572" x="4908550" y="4311650"/>
          <p14:tracePt t="49573" x="4932363" y="4311650"/>
          <p14:tracePt t="49589" x="4994275" y="4311650"/>
          <p14:tracePt t="49606" x="5114925" y="4311650"/>
          <p14:tracePt t="49622" x="5187950" y="4311650"/>
          <p14:tracePt t="49639" x="5273675" y="4324350"/>
          <p14:tracePt t="49657" x="5370513" y="4324350"/>
          <p14:tracePt t="49673" x="5383213" y="4324350"/>
          <p14:tracePt t="49689" x="5432425" y="4337050"/>
          <p14:tracePt t="49705" x="5505450" y="4348163"/>
          <p14:tracePt t="49724" x="5578475" y="4360863"/>
          <p14:tracePt t="49740" x="5627688" y="4360863"/>
          <p14:tracePt t="49756" x="5664200" y="4360863"/>
          <p14:tracePt t="49773" x="5675313" y="4384675"/>
          <p14:tracePt t="49788" x="5688013" y="4384675"/>
          <p14:tracePt t="49806" x="5724525" y="4384675"/>
          <p14:tracePt t="49822" x="5748338" y="4384675"/>
          <p14:tracePt t="49838" x="5797550" y="4384675"/>
          <p14:tracePt t="49856" x="5821363" y="4384675"/>
          <p14:tracePt t="49872" x="5846763" y="4397375"/>
          <p14:tracePt t="49893" x="5857875" y="4397375"/>
          <p14:tracePt t="49925" x="5870575" y="4397375"/>
          <p14:tracePt t="49931" x="5883275" y="4397375"/>
          <p14:tracePt t="49944" x="5907088" y="4397375"/>
          <p14:tracePt t="49991" x="5919788" y="4397375"/>
          <p14:tracePt t="50013" x="5930900" y="4397375"/>
          <p14:tracePt t="50026" x="5943600" y="4397375"/>
          <p14:tracePt t="50038" x="5967413" y="4397375"/>
          <p14:tracePt t="50048" x="5980113" y="4397375"/>
          <p14:tracePt t="50154" x="5992813" y="4397375"/>
          <p14:tracePt t="50174" x="5992813" y="4410075"/>
          <p14:tracePt t="50208" x="5992813" y="4421188"/>
          <p14:tracePt t="50228" x="5992813" y="4446588"/>
          <p14:tracePt t="50239" x="5992813" y="4457700"/>
          <p14:tracePt t="50256" x="5992813" y="4470400"/>
          <p14:tracePt t="50273" x="5992813" y="4483100"/>
          <p14:tracePt t="50290" x="6003925" y="4519613"/>
          <p14:tracePt t="50307" x="6003925" y="4567238"/>
          <p14:tracePt t="50323" x="6003925" y="4579938"/>
          <p14:tracePt t="50339" x="5992813" y="4603750"/>
          <p14:tracePt t="50358" x="5967413" y="4640263"/>
          <p14:tracePt t="50373" x="5956300" y="4652963"/>
          <p14:tracePt t="50374" x="5956300" y="4665663"/>
          <p14:tracePt t="50390" x="5956300" y="4702175"/>
          <p14:tracePt t="50407" x="5943600" y="4714875"/>
          <p14:tracePt t="50424" x="5907088" y="4725988"/>
          <p14:tracePt t="50448" x="5894388" y="4725988"/>
          <p14:tracePt t="50458" x="5894388" y="4751388"/>
          <p14:tracePt t="50474" x="5883275" y="4751388"/>
          <p14:tracePt t="50490" x="5834063" y="4751388"/>
          <p14:tracePt t="50507" x="5761038" y="4762500"/>
          <p14:tracePt t="50510" x="5748338" y="4762500"/>
          <p14:tracePt t="50513" x="5724525" y="4762500"/>
          <p14:tracePt t="50515" x="5711825" y="4762500"/>
          <p14:tracePt t="50516" x="5700713" y="4762500"/>
          <p14:tracePt t="50518" x="5688013" y="4762500"/>
          <p14:tracePt t="50523" x="5664200" y="4762500"/>
          <p14:tracePt t="50524" x="5638800" y="4762500"/>
          <p14:tracePt t="50541" x="5505450" y="4762500"/>
          <p14:tracePt t="50545" x="5456238" y="4762500"/>
          <p14:tracePt t="50546" x="5456238" y="4751388"/>
          <p14:tracePt t="50547" x="5419725" y="4751388"/>
          <p14:tracePt t="50549" x="5408613" y="4751388"/>
          <p14:tracePt t="50556" x="5346700" y="4751388"/>
          <p14:tracePt t="50559" x="5322888" y="4751388"/>
          <p14:tracePt t="50560" x="5297488" y="4751388"/>
          <p14:tracePt t="50561" x="5286375" y="4751388"/>
          <p14:tracePt t="50575" x="5164138" y="4751388"/>
          <p14:tracePt t="50576" x="5151438" y="4751388"/>
          <p14:tracePt t="50578" x="5140325" y="4738688"/>
          <p14:tracePt t="50591" x="5041900" y="4738688"/>
          <p14:tracePt t="50593" x="5030788" y="4738688"/>
          <p14:tracePt t="50595" x="5018088" y="4738688"/>
          <p14:tracePt t="50607" x="4957763" y="4738688"/>
          <p14:tracePt t="50610" x="4932363" y="4738688"/>
          <p14:tracePt t="50624" x="4872038" y="4725988"/>
          <p14:tracePt t="50640" x="4799013" y="4725988"/>
          <p14:tracePt t="50658" x="4725988" y="4725988"/>
          <p14:tracePt t="50674" x="4652963" y="4725988"/>
          <p14:tracePt t="50691" x="4530725" y="4725988"/>
          <p14:tracePt t="50693" x="4506913" y="4725988"/>
          <p14:tracePt t="50695" x="4494213" y="4725988"/>
          <p14:tracePt t="50708" x="4408488" y="4725988"/>
          <p14:tracePt t="50711" x="4384675" y="4725988"/>
          <p14:tracePt t="50712" x="4371975" y="4725988"/>
          <p14:tracePt t="50723" x="4311650" y="4725988"/>
          <p14:tracePt t="50725" x="4298950" y="4725988"/>
          <p14:tracePt t="50727" x="4262438" y="4725988"/>
          <p14:tracePt t="50743" x="4178300" y="4725988"/>
          <p14:tracePt t="50745" x="4141788" y="4725988"/>
          <p14:tracePt t="50757" x="4056063" y="4725988"/>
          <p14:tracePt t="50774" x="3933825" y="4725988"/>
          <p14:tracePt t="50776" x="3921125" y="4725988"/>
          <p14:tracePt t="50779" x="3884613" y="4725988"/>
          <p14:tracePt t="50780" x="3873500" y="4725988"/>
          <p14:tracePt t="50781" x="3860800" y="4725988"/>
          <p14:tracePt t="50790" x="3800475" y="4725988"/>
          <p14:tracePt t="50793" x="3763963" y="4725988"/>
          <p14:tracePt t="50794" x="3751263" y="4725988"/>
          <p14:tracePt t="50807" x="3654425" y="4751388"/>
          <p14:tracePt t="50810" x="3629025" y="4751388"/>
          <p14:tracePt t="50812" x="3617913" y="4751388"/>
          <p14:tracePt t="50814" x="3592513" y="4751388"/>
          <p14:tracePt t="50816" x="3581400" y="4751388"/>
          <p14:tracePt t="50817" x="3568700" y="4751388"/>
          <p14:tracePt t="50823" x="3519488" y="4751388"/>
          <p14:tracePt t="50826" x="3508375" y="4751388"/>
          <p14:tracePt t="50828" x="3495675" y="4751388"/>
          <p14:tracePt t="50841" x="3435350" y="4751388"/>
          <p14:tracePt t="50843" x="3409950" y="4751388"/>
          <p14:tracePt t="50846" x="3398838" y="4751388"/>
          <p14:tracePt t="50848" x="3386138" y="4751388"/>
          <p14:tracePt t="50856" x="3336925" y="4751388"/>
          <p14:tracePt t="50859" x="3325813" y="4751388"/>
          <p14:tracePt t="50860" x="3313113" y="4762500"/>
          <p14:tracePt t="50874" x="3227388" y="4762500"/>
          <p14:tracePt t="50890" x="3130550" y="4762500"/>
          <p14:tracePt t="50891" x="3105150" y="4762500"/>
          <p14:tracePt t="50907" x="3021013" y="4762500"/>
          <p14:tracePt t="50923" x="2911475" y="4762500"/>
          <p14:tracePt t="50926" x="2898775" y="4762500"/>
          <p14:tracePt t="50941" x="2801938" y="4762500"/>
          <p14:tracePt t="50957" x="2716213" y="4775200"/>
          <p14:tracePt t="50959" x="2703513" y="4775200"/>
          <p14:tracePt t="50974" x="2643188" y="4775200"/>
          <p14:tracePt t="50990" x="2520950" y="4775200"/>
          <p14:tracePt t="51007" x="2398713" y="4787900"/>
          <p14:tracePt t="51025" x="2289175" y="4787900"/>
          <p14:tracePt t="51040" x="2216150" y="4787900"/>
          <p14:tracePt t="51042" x="2192338" y="4787900"/>
          <p14:tracePt t="51056" x="2155825" y="4787900"/>
          <p14:tracePt t="51074" x="2070100" y="4787900"/>
          <p14:tracePt t="51092" x="1997075" y="4811713"/>
          <p14:tracePt t="51107" x="1936750" y="4811713"/>
          <p14:tracePt t="51125" x="1863725" y="4824413"/>
          <p14:tracePt t="51141" x="1765300" y="4824413"/>
          <p14:tracePt t="51157" x="1704975" y="4824413"/>
          <p14:tracePt t="51173" x="1644650" y="4824413"/>
          <p14:tracePt t="51191" x="1582738" y="4835525"/>
          <p14:tracePt t="51207" x="1558925" y="4835525"/>
          <p14:tracePt t="51225" x="1498600" y="4835525"/>
          <p14:tracePt t="51241" x="1436688" y="4835525"/>
          <p14:tracePt t="51259" x="1363663" y="4835525"/>
          <p14:tracePt t="51262" x="1339850" y="4835525"/>
          <p14:tracePt t="51273" x="1303338" y="4835525"/>
          <p14:tracePt t="51291" x="1254125" y="4835525"/>
          <p14:tracePt t="51307" x="1193800" y="4835525"/>
          <p14:tracePt t="51324" x="1157288" y="4835525"/>
          <p14:tracePt t="51342" x="1120775" y="4835525"/>
          <p14:tracePt t="51359" x="1084263" y="4835525"/>
          <p14:tracePt t="51374" x="1058863" y="4835525"/>
          <p14:tracePt t="51391" x="1011238" y="4835525"/>
          <p14:tracePt t="51408" x="962025" y="4835525"/>
          <p14:tracePt t="51425" x="949325" y="4835525"/>
          <p14:tracePt t="51495" x="949325" y="4811713"/>
          <p14:tracePt t="51503" x="949325" y="4799013"/>
          <p14:tracePt t="51512" x="974725" y="4799013"/>
          <p14:tracePt t="51524" x="998538" y="4775200"/>
          <p14:tracePt t="51527" x="1011238" y="4775200"/>
          <p14:tracePt t="51542" x="1071563" y="4738688"/>
          <p14:tracePt t="51545" x="1096963" y="4738688"/>
          <p14:tracePt t="51547" x="1108075" y="4725988"/>
          <p14:tracePt t="51548" x="1120775" y="4725988"/>
          <p14:tracePt t="51557" x="1169988" y="4714875"/>
          <p14:tracePt t="51559" x="1181100" y="4689475"/>
          <p14:tracePt t="51574" x="1290638" y="4678363"/>
          <p14:tracePt t="51591" x="1352550" y="4665663"/>
          <p14:tracePt t="51608" x="1412875" y="4652963"/>
          <p14:tracePt t="51625" x="1485900" y="4629150"/>
          <p14:tracePt t="51627" x="1522413" y="4629150"/>
          <p14:tracePt t="51643" x="1655763" y="4616450"/>
          <p14:tracePt t="51645" x="1668463" y="4603750"/>
          <p14:tracePt t="51647" x="1704975" y="4603750"/>
          <p14:tracePt t="51648" x="1717675" y="4603750"/>
          <p14:tracePt t="51657" x="1803400" y="4592638"/>
          <p14:tracePt t="51661" x="1851025" y="4592638"/>
          <p14:tracePt t="51663" x="1863725" y="4592638"/>
          <p14:tracePt t="51664" x="1900238" y="4567238"/>
          <p14:tracePt t="51666" x="1912938" y="4567238"/>
          <p14:tracePt t="51675" x="1973263" y="4567238"/>
          <p14:tracePt t="51677" x="1985963" y="4567238"/>
          <p14:tracePt t="51679" x="2009775" y="4567238"/>
          <p14:tracePt t="51680" x="2022475" y="4567238"/>
          <p14:tracePt t="51681" x="2033588" y="4567238"/>
          <p14:tracePt t="51683" x="2046288" y="4567238"/>
          <p14:tracePt t="51692" x="2095500" y="4556125"/>
          <p14:tracePt t="51694" x="2106613" y="4556125"/>
          <p14:tracePt t="51708" x="2192338" y="4556125"/>
          <p14:tracePt t="51710" x="2205038" y="4556125"/>
          <p14:tracePt t="51712" x="2228850" y="4556125"/>
          <p14:tracePt t="51714" x="2252663" y="4556125"/>
          <p14:tracePt t="51725" x="2338388" y="4543425"/>
          <p14:tracePt t="51742" x="2471738" y="4543425"/>
          <p14:tracePt t="51746" x="2520950" y="4530725"/>
          <p14:tracePt t="51748" x="2533650" y="4530725"/>
          <p14:tracePt t="51748" x="2557463" y="4530725"/>
          <p14:tracePt t="51750" x="2570163" y="4530725"/>
          <p14:tracePt t="51758" x="2630488" y="4530725"/>
          <p14:tracePt t="51760" x="2643188" y="4506913"/>
          <p14:tracePt t="51761" x="2655888" y="4506913"/>
          <p14:tracePt t="51775" x="2740025" y="4506913"/>
          <p14:tracePt t="51777" x="2752725" y="4506913"/>
          <p14:tracePt t="51791" x="2813050" y="4506913"/>
          <p14:tracePt t="51793" x="2825750" y="4506913"/>
          <p14:tracePt t="51808" x="2898775" y="4494213"/>
          <p14:tracePt t="51812" x="2935288" y="4494213"/>
          <p14:tracePt t="51813" x="2947988" y="4494213"/>
          <p14:tracePt t="51815" x="2959100" y="4494213"/>
          <p14:tracePt t="51824" x="3044825" y="4494213"/>
          <p14:tracePt t="51827" x="3057525" y="4494213"/>
          <p14:tracePt t="51828" x="3068638" y="4494213"/>
          <p14:tracePt t="51841" x="3167063" y="4494213"/>
          <p14:tracePt t="51843" x="3178175" y="4483100"/>
          <p14:tracePt t="51859" x="3300413" y="4483100"/>
          <p14:tracePt t="51861" x="3313113" y="4483100"/>
          <p14:tracePt t="51862" x="3325813" y="4483100"/>
          <p14:tracePt t="51875" x="3386138" y="4483100"/>
          <p14:tracePt t="51877" x="3409950" y="4483100"/>
          <p14:tracePt t="51880" x="3422650" y="4483100"/>
          <p14:tracePt t="51890" x="3471863" y="4483100"/>
          <p14:tracePt t="51907" x="3532188" y="4483100"/>
          <p14:tracePt t="51924" x="3568700" y="4483100"/>
          <p14:tracePt t="51941" x="3629025" y="4483100"/>
          <p14:tracePt t="51958" x="3665538" y="4483100"/>
          <p14:tracePt t="51959" x="3678238" y="4483100"/>
          <p14:tracePt t="51975" x="3714750" y="4483100"/>
          <p14:tracePt t="51992" x="3751263" y="4483100"/>
          <p14:tracePt t="52008" x="3775075" y="4483100"/>
          <p14:tracePt t="52025" x="3800475" y="4483100"/>
          <p14:tracePt t="52042" x="3836988" y="4483100"/>
          <p14:tracePt t="52059" x="3873500" y="4483100"/>
          <p14:tracePt t="52075" x="3910013" y="4483100"/>
          <p14:tracePt t="52091" x="3959225" y="4483100"/>
          <p14:tracePt t="52108" x="3983038" y="4483100"/>
          <p14:tracePt t="52125" x="4043363" y="4483100"/>
          <p14:tracePt t="52142" x="4105275" y="4483100"/>
          <p14:tracePt t="52144" x="4116388" y="4483100"/>
          <p14:tracePt t="52158" x="4178300" y="4483100"/>
          <p14:tracePt t="52175" x="4225925" y="4483100"/>
          <p14:tracePt t="52192" x="4287838" y="4483100"/>
          <p14:tracePt t="52209" x="4348163" y="4483100"/>
          <p14:tracePt t="52226" x="4421188" y="4483100"/>
          <p14:tracePt t="52241" x="4481513" y="4483100"/>
          <p14:tracePt t="52259" x="4530725" y="4483100"/>
          <p14:tracePt t="52275" x="4567238" y="4483100"/>
          <p14:tracePt t="52291" x="4591050" y="4483100"/>
          <p14:tracePt t="52309" x="4652963" y="4483100"/>
          <p14:tracePt t="52325" x="4749800" y="4483100"/>
          <p14:tracePt t="52343" x="4822825" y="4483100"/>
          <p14:tracePt t="52359" x="4884738" y="4483100"/>
          <p14:tracePt t="52361" x="4895850" y="4483100"/>
          <p14:tracePt t="52375" x="4945063" y="4483100"/>
          <p14:tracePt t="52392" x="4994275" y="4483100"/>
          <p14:tracePt t="52409" x="5030788" y="4483100"/>
          <p14:tracePt t="52425" x="5091113" y="4483100"/>
          <p14:tracePt t="52443" x="5140325" y="4483100"/>
          <p14:tracePt t="52459" x="5176838" y="4483100"/>
          <p14:tracePt t="52476" x="5200650" y="4483100"/>
          <p14:tracePt t="52492" x="5237163" y="4483100"/>
          <p14:tracePt t="52508" x="5260975" y="4483100"/>
          <p14:tracePt t="52526" x="5310188" y="4483100"/>
          <p14:tracePt t="52542" x="5322888" y="4483100"/>
          <p14:tracePt t="52559" x="5334000" y="4483100"/>
          <p14:tracePt t="52561" x="5359400" y="4483100"/>
          <p14:tracePt t="52576" x="5370513" y="4483100"/>
          <p14:tracePt t="52578" x="5383213" y="4483100"/>
          <p14:tracePt t="52592" x="5419725" y="4483100"/>
          <p14:tracePt t="52610" x="5445125" y="4483100"/>
          <p14:tracePt t="52626" x="5456238" y="4483100"/>
          <p14:tracePt t="52641" x="5481638" y="4483100"/>
          <p14:tracePt t="52659" x="5492750" y="4483100"/>
          <p14:tracePt t="52682" x="5505450" y="4483100"/>
          <p14:tracePt t="52692" x="5518150" y="4483100"/>
          <p14:tracePt t="52709" x="5541963" y="4483100"/>
          <p14:tracePt t="52726" x="5554663" y="4483100"/>
          <p14:tracePt t="52743" x="5565775" y="4483100"/>
          <p14:tracePt t="52759" x="5578475" y="4483100"/>
          <p14:tracePt t="52775" x="5602288" y="4483100"/>
          <p14:tracePt t="52793" x="5614988" y="4483100"/>
          <p14:tracePt t="52808" x="5627688" y="4483100"/>
          <p14:tracePt t="52825" x="5638800" y="4483100"/>
          <p14:tracePt t="52842" x="5664200" y="4483100"/>
          <p14:tracePt t="52858" x="5675313" y="4483100"/>
          <p14:tracePt t="52877" x="5688013" y="4483100"/>
          <p14:tracePt t="52893" x="5700713" y="4483100"/>
          <p14:tracePt t="52908" x="5724525" y="4483100"/>
          <p14:tracePt t="52928" x="5737225" y="4483100"/>
          <p14:tracePt t="52950" x="5748338" y="4483100"/>
          <p14:tracePt t="52976" x="5761038" y="4483100"/>
          <p14:tracePt t="52987" x="5784850" y="4483100"/>
          <p14:tracePt t="52998" x="5797550" y="4483100"/>
          <p14:tracePt t="53010" x="5810250" y="4483100"/>
          <p14:tracePt t="53027" x="5821363" y="4483100"/>
          <p14:tracePt t="53059" x="5846763" y="4483100"/>
          <p14:tracePt t="53098" x="5857875" y="4483100"/>
          <p14:tracePt t="53250" x="5870575" y="4483100"/>
          <p14:tracePt t="53260" x="5870575" y="4506913"/>
          <p14:tracePt t="53316" x="5883275" y="4506913"/>
          <p14:tracePt t="53344" x="5907088" y="4506913"/>
          <p14:tracePt t="53362" x="5907088" y="4519613"/>
          <p14:tracePt t="53377" x="5919788" y="4519613"/>
          <p14:tracePt t="53430" x="5930900" y="4519613"/>
          <p14:tracePt t="53438" x="5930900" y="4530725"/>
          <p14:tracePt t="53475" x="5943600" y="4530725"/>
          <p14:tracePt t="53702" x="5967413" y="4530725"/>
          <p14:tracePt t="53710" x="5967413" y="4543425"/>
          <p14:tracePt t="53727" x="5980113" y="4543425"/>
          <p14:tracePt t="53742" x="5992813" y="4543425"/>
          <p14:tracePt t="53762" x="6003925" y="4543425"/>
          <p14:tracePt t="53786" x="6029325" y="4543425"/>
          <p14:tracePt t="53851" x="6040438" y="4543425"/>
          <p14:tracePt t="56760" x="6029325" y="4543425"/>
          <p14:tracePt t="57275" x="6016625" y="4543425"/>
          <p14:tracePt t="57291" x="6003925" y="4543425"/>
          <p14:tracePt t="57361" x="5992813" y="4543425"/>
          <p14:tracePt t="57384" x="5967413" y="4543425"/>
          <p14:tracePt t="57433" x="5967413" y="4530725"/>
          <p14:tracePt t="57447" x="5956300" y="4530725"/>
          <p14:tracePt t="57464" x="5930900" y="4530725"/>
          <p14:tracePt t="57467" x="5907088" y="4530725"/>
          <p14:tracePt t="57481" x="5883275" y="4530725"/>
          <p14:tracePt t="57484" x="5870575" y="4530725"/>
          <p14:tracePt t="57497" x="5821363" y="4530725"/>
          <p14:tracePt t="57501" x="5810250" y="4530725"/>
          <p14:tracePt t="57502" x="5784850" y="4530725"/>
          <p14:tracePt t="57514" x="5748338" y="4530725"/>
          <p14:tracePt t="57531" x="5711825" y="4530725"/>
          <p14:tracePt t="57533" x="5700713" y="4530725"/>
          <p14:tracePt t="57535" x="5688013" y="4530725"/>
          <p14:tracePt t="57547" x="5664200" y="4530725"/>
          <p14:tracePt t="57550" x="5651500" y="4530725"/>
          <p14:tracePt t="57564" x="5638800" y="4530725"/>
          <p14:tracePt t="57566" x="5627688" y="4530725"/>
          <p14:tracePt t="57568" x="5602288" y="4530725"/>
          <p14:tracePt t="57581" x="5578475" y="4530725"/>
          <p14:tracePt t="57597" x="5518150" y="4530725"/>
          <p14:tracePt t="57601" x="5505450" y="4530725"/>
          <p14:tracePt t="57603" x="5481638" y="4530725"/>
          <p14:tracePt t="57615" x="5445125" y="4543425"/>
          <p14:tracePt t="57632" x="5359400" y="4567238"/>
          <p14:tracePt t="57635" x="5346700" y="4567238"/>
          <p14:tracePt t="57636" x="5334000" y="4567238"/>
          <p14:tracePt t="57647" x="5297488" y="4567238"/>
          <p14:tracePt t="57651" x="5286375" y="4579938"/>
          <p14:tracePt t="57652" x="5273675" y="4579938"/>
          <p14:tracePt t="57664" x="5237163" y="4579938"/>
          <p14:tracePt t="57681" x="5224463" y="4579938"/>
          <p14:tracePt t="57684" x="5213350" y="4579938"/>
          <p14:tracePt t="57701" x="5200650" y="4579938"/>
          <p14:tracePt t="57731" x="5164138" y="4579938"/>
          <p14:tracePt t="57748" x="5151438" y="4579938"/>
          <p14:tracePt t="57765" x="5140325" y="4579938"/>
          <p14:tracePt t="57879" x="5114925" y="4579938"/>
          <p14:tracePt t="57885" x="5103813" y="4579938"/>
          <p14:tracePt t="57897" x="5054600" y="4579938"/>
          <p14:tracePt t="57900" x="5041900" y="4579938"/>
          <p14:tracePt t="57902" x="5030788" y="4579938"/>
          <p14:tracePt t="57914" x="4932363" y="4592638"/>
          <p14:tracePt t="57917" x="4921250" y="4592638"/>
          <p14:tracePt t="57919" x="4908550" y="4592638"/>
          <p14:tracePt t="57920" x="4895850" y="4592638"/>
          <p14:tracePt t="57931" x="4799013" y="4592638"/>
          <p14:tracePt t="57948" x="4665663" y="4592638"/>
          <p14:tracePt t="57949" x="4652963" y="4592638"/>
          <p14:tracePt t="57952" x="4627563" y="4592638"/>
          <p14:tracePt t="57953" x="4616450" y="4592638"/>
          <p14:tracePt t="57964" x="4567238" y="4592638"/>
          <p14:tracePt t="57966" x="4554538" y="4592638"/>
          <p14:tracePt t="57981" x="4506913" y="4592638"/>
          <p14:tracePt t="57998" x="4445000" y="4592638"/>
          <p14:tracePt t="57999" x="4433888" y="4592638"/>
          <p14:tracePt t="58001" x="4421188" y="4592638"/>
          <p14:tracePt t="58014" x="4408488" y="4592638"/>
          <p14:tracePt t="58016" x="4384675" y="4592638"/>
          <p14:tracePt t="58018" x="4371975" y="4592638"/>
          <p14:tracePt t="58031" x="4311650" y="4603750"/>
          <p14:tracePt t="58047" x="4262438" y="4629150"/>
          <p14:tracePt t="58067" x="4251325" y="4629150"/>
          <p14:tracePt t="58169" x="4262438" y="4629150"/>
          <p14:tracePt t="58180" x="4275138" y="4629150"/>
          <p14:tracePt t="58187" x="4287838" y="4629150"/>
          <p14:tracePt t="58200" x="4298950" y="4629150"/>
          <p14:tracePt t="58215" x="4324350" y="4629150"/>
          <p14:tracePt t="58233" x="4348163" y="4629150"/>
          <p14:tracePt t="58235" x="4360863" y="4629150"/>
          <p14:tracePt t="58247" x="4408488" y="4640263"/>
          <p14:tracePt t="58265" x="4481513" y="4640263"/>
          <p14:tracePt t="58268" x="4518025" y="4652963"/>
          <p14:tracePt t="58281" x="4591050" y="4665663"/>
          <p14:tracePt t="58284" x="4627563" y="4665663"/>
          <p14:tracePt t="58297" x="4689475" y="4665663"/>
          <p14:tracePt t="58315" x="4762500" y="4665663"/>
          <p14:tracePt t="58318" x="4775200" y="4665663"/>
          <p14:tracePt t="58332" x="4811713" y="4665663"/>
          <p14:tracePt t="58335" x="4822825" y="4665663"/>
          <p14:tracePt t="58348" x="4872038" y="4665663"/>
          <p14:tracePt t="58352" x="4884738" y="4665663"/>
          <p14:tracePt t="58353" x="4895850" y="4665663"/>
          <p14:tracePt t="58364" x="4957763" y="4665663"/>
          <p14:tracePt t="58367" x="4994275" y="4665663"/>
          <p14:tracePt t="58369" x="5005388" y="4665663"/>
          <p14:tracePt t="58382" x="5114925" y="4665663"/>
          <p14:tracePt t="58383" x="5127625" y="4665663"/>
          <p14:tracePt t="58385" x="5151438" y="4665663"/>
          <p14:tracePt t="58398" x="5260975" y="4665663"/>
          <p14:tracePt t="58402" x="5310188" y="4665663"/>
          <p14:tracePt t="58403" x="5322888" y="4665663"/>
          <p14:tracePt t="58415" x="5370513" y="4665663"/>
          <p14:tracePt t="58417" x="5395913" y="4665663"/>
          <p14:tracePt t="58419" x="5432425" y="4652963"/>
          <p14:tracePt t="58432" x="5481638" y="4652963"/>
          <p14:tracePt t="58435" x="5505450" y="4652963"/>
          <p14:tracePt t="58438" x="5505450" y="4629150"/>
          <p14:tracePt t="58448" x="5518150" y="4629150"/>
          <p14:tracePt t="58470" x="5541963" y="4629150"/>
          <p14:tracePt t="58482" x="5554663" y="4629150"/>
          <p14:tracePt t="58507" x="5565775" y="4629150"/>
          <p14:tracePt t="58781" x="5578475" y="4629150"/>
          <p14:tracePt t="58876" x="5602288" y="4629150"/>
          <p14:tracePt t="58887" x="5614988" y="4629150"/>
          <p14:tracePt t="58898" x="5627688" y="4629150"/>
          <p14:tracePt t="58964" x="5638800" y="4629150"/>
          <p14:tracePt t="58984" x="5664200" y="4629150"/>
          <p14:tracePt t="59044" x="5675313" y="4629150"/>
          <p14:tracePt t="59061" x="5688013" y="4629150"/>
          <p14:tracePt t="59069" x="5700713" y="4629150"/>
          <p14:tracePt t="59082" x="5724525" y="4629150"/>
          <p14:tracePt t="59099" x="5748338" y="4629150"/>
          <p14:tracePt t="59116" x="5761038" y="4629150"/>
          <p14:tracePt t="59132" x="5784850" y="4629150"/>
          <p14:tracePt t="59149" x="5797550" y="4629150"/>
          <p14:tracePt t="59166" x="5810250" y="4629150"/>
          <p14:tracePt t="59185" x="5821363" y="4629150"/>
          <p14:tracePt t="59213" x="5846763" y="4629150"/>
          <p14:tracePt t="59365" x="5857875" y="4629150"/>
          <p14:tracePt t="59445" x="5870575" y="4629150"/>
          <p14:tracePt t="59451" x="5870575" y="4640263"/>
          <p14:tracePt t="59467" x="5883275" y="4652963"/>
          <p14:tracePt t="59483" x="5907088" y="4652963"/>
          <p14:tracePt t="59501" x="5907088" y="4665663"/>
          <p14:tracePt t="59516" x="5907088" y="4689475"/>
          <p14:tracePt t="59540" x="5919788" y="4689475"/>
          <p14:tracePt t="59574" x="5919788" y="4702175"/>
          <p14:tracePt t="60120" x="5930900" y="4702175"/>
          <p14:tracePt t="60169" x="5930900" y="4714875"/>
          <p14:tracePt t="61702" x="5907088" y="4714875"/>
          <p14:tracePt t="62665" x="5894388" y="4714875"/>
          <p14:tracePt t="62673" x="5883275" y="4714875"/>
          <p14:tracePt t="62685" x="5846763" y="4714875"/>
          <p14:tracePt t="62703" x="5773738" y="4678363"/>
          <p14:tracePt t="62719" x="5711825" y="4665663"/>
          <p14:tracePt t="62736" x="5638800" y="4616450"/>
          <p14:tracePt t="62752" x="5578475" y="4603750"/>
          <p14:tracePt t="62769" x="5529263" y="4592638"/>
          <p14:tracePt t="62785" x="5481638" y="4592638"/>
          <p14:tracePt t="62802" x="5456238" y="4567238"/>
          <p14:tracePt t="62819" x="5408613" y="4567238"/>
          <p14:tracePt t="62822" x="5395913" y="4556125"/>
          <p14:tracePt t="62835" x="5359400" y="4543425"/>
          <p14:tracePt t="62852" x="5297488" y="4543425"/>
          <p14:tracePt t="62868" x="5260975" y="4530725"/>
          <p14:tracePt t="62885" x="5213350" y="4530725"/>
          <p14:tracePt t="62901" x="5164138" y="4530725"/>
          <p14:tracePt t="62919" x="5114925" y="4530725"/>
          <p14:tracePt t="62935" x="5078413" y="4530725"/>
          <p14:tracePt t="62952" x="5018088" y="4506913"/>
          <p14:tracePt t="62969" x="4932363" y="4506913"/>
          <p14:tracePt t="62985" x="4859338" y="4506913"/>
          <p14:tracePt t="63002" x="4775200" y="4506913"/>
          <p14:tracePt t="63021" x="4676775" y="4506913"/>
          <p14:tracePt t="63035" x="4616450" y="4506913"/>
          <p14:tracePt t="63054" x="4543425" y="4506913"/>
          <p14:tracePt t="63068" x="4481513" y="4519613"/>
          <p14:tracePt t="63086" x="4371975" y="4519613"/>
          <p14:tracePt t="63089" x="4360863" y="4519613"/>
          <p14:tracePt t="63090" x="4348163" y="4519613"/>
          <p14:tracePt t="63102" x="4287838" y="4519613"/>
          <p14:tracePt t="63120" x="4141788" y="4519613"/>
          <p14:tracePt t="63136" x="4019550" y="4519613"/>
          <p14:tracePt t="63152" x="3897313" y="4519613"/>
          <p14:tracePt t="63169" x="3775075" y="4530725"/>
          <p14:tracePt t="63186" x="3678238" y="4530725"/>
          <p14:tracePt t="63203" x="3568700" y="4530725"/>
          <p14:tracePt t="63205" x="3556000" y="4530725"/>
          <p14:tracePt t="63219" x="3446463" y="4530725"/>
          <p14:tracePt t="63237" x="3313113" y="4530725"/>
          <p14:tracePt t="63238" x="3289300" y="4530725"/>
          <p14:tracePt t="63253" x="3190875" y="4530725"/>
          <p14:tracePt t="63270" x="3068638" y="4530725"/>
          <p14:tracePt t="63272" x="3044825" y="4530725"/>
          <p14:tracePt t="63285" x="2971800" y="4530725"/>
          <p14:tracePt t="63304" x="2849563" y="4530725"/>
          <p14:tracePt t="63306" x="2838450" y="4530725"/>
          <p14:tracePt t="63319" x="2728913" y="4530725"/>
          <p14:tracePt t="63321" x="2716213" y="4530725"/>
          <p14:tracePt t="63324" x="2679700" y="4530725"/>
          <p14:tracePt t="63337" x="2582863" y="4530725"/>
          <p14:tracePt t="63339" x="2546350" y="4530725"/>
          <p14:tracePt t="63353" x="2435225" y="4530725"/>
          <p14:tracePt t="63355" x="2411413" y="4530725"/>
          <p14:tracePt t="63370" x="2301875" y="4530725"/>
          <p14:tracePt t="63387" x="2179638" y="4530725"/>
          <p14:tracePt t="63404" x="2070100" y="4543425"/>
          <p14:tracePt t="63406" x="2058988" y="4543425"/>
          <p14:tracePt t="63420" x="1997075" y="4543425"/>
          <p14:tracePt t="63422" x="1973263" y="4543425"/>
          <p14:tracePt t="63438" x="1887538" y="4543425"/>
          <p14:tracePt t="63453" x="1851025" y="4567238"/>
          <p14:tracePt t="63469" x="1765300" y="4567238"/>
          <p14:tracePt t="63485" x="1704975" y="4567238"/>
          <p14:tracePt t="63503" x="1631950" y="4567238"/>
          <p14:tracePt t="63506" x="1619250" y="4567238"/>
          <p14:tracePt t="63508" x="1608138" y="4567238"/>
          <p14:tracePt t="63519" x="1558925" y="4579938"/>
          <p14:tracePt t="63537" x="1498600" y="4579938"/>
          <p14:tracePt t="63538" x="1485900" y="4579938"/>
          <p14:tracePt t="63554" x="1425575" y="4579938"/>
          <p14:tracePt t="63570" x="1339850" y="4579938"/>
          <p14:tracePt t="63603" x="1157288" y="4592638"/>
          <p14:tracePt t="63605" x="1144588" y="4592638"/>
          <p14:tracePt t="63607" x="1133475" y="4592638"/>
          <p14:tracePt t="63620" x="1084263" y="4603750"/>
          <p14:tracePt t="63637" x="1011238" y="4603750"/>
          <p14:tracePt t="63653" x="962025" y="4603750"/>
          <p14:tracePt t="63670" x="949325" y="4603750"/>
          <p14:tracePt t="63672" x="938213" y="4603750"/>
          <p14:tracePt t="63706" x="938213" y="4629150"/>
          <p14:tracePt t="63719" x="912813" y="4629150"/>
          <p14:tracePt t="63736" x="901700" y="4629150"/>
          <p14:tracePt t="63753" x="901700" y="4640263"/>
          <p14:tracePt t="63851" x="901700" y="4652963"/>
          <p14:tracePt t="63870" x="901700" y="4665663"/>
          <p14:tracePt t="63886" x="912813" y="4702175"/>
          <p14:tracePt t="63903" x="938213" y="4725988"/>
          <p14:tracePt t="63921" x="949325" y="4762500"/>
          <p14:tracePt t="63936" x="974725" y="4775200"/>
          <p14:tracePt t="63956" x="974725" y="4787900"/>
          <p14:tracePt t="63973" x="985838" y="4787900"/>
          <p14:tracePt t="63986" x="985838" y="4811713"/>
          <p14:tracePt t="64003" x="998538" y="4811713"/>
          <p14:tracePt t="64020" x="1011238" y="4811713"/>
          <p14:tracePt t="64037" x="1011238" y="4824413"/>
          <p14:tracePt t="64060" x="1035050" y="4824413"/>
          <p14:tracePt t="64076" x="1047750" y="4824413"/>
          <p14:tracePt t="64086" x="1058863" y="4824413"/>
          <p14:tracePt t="64105" x="1108075" y="4824413"/>
          <p14:tracePt t="64107" x="1120775" y="4824413"/>
          <p14:tracePt t="64119" x="1181100" y="4824413"/>
          <p14:tracePt t="64137" x="1254125" y="4824413"/>
          <p14:tracePt t="64153" x="1339850" y="4824413"/>
          <p14:tracePt t="64170" x="1425575" y="4824413"/>
          <p14:tracePt t="64172" x="1436688" y="4824413"/>
          <p14:tracePt t="64187" x="1498600" y="4811713"/>
          <p14:tracePt t="64205" x="1655763" y="4811713"/>
          <p14:tracePt t="64207" x="1668463" y="4811713"/>
          <p14:tracePt t="64208" x="1681163" y="4811713"/>
          <p14:tracePt t="64221" x="1778000" y="4799013"/>
          <p14:tracePt t="64223" x="1803400" y="4799013"/>
          <p14:tracePt t="64225" x="1827213" y="4799013"/>
          <p14:tracePt t="64227" x="1839913" y="4799013"/>
          <p14:tracePt t="64238" x="1924050" y="4799013"/>
          <p14:tracePt t="64239" x="1949450" y="4799013"/>
          <p14:tracePt t="64253" x="2046288" y="4787900"/>
          <p14:tracePt t="64270" x="2168525" y="4775200"/>
          <p14:tracePt t="64288" x="2314575" y="4775200"/>
          <p14:tracePt t="64290" x="2325688" y="4775200"/>
          <p14:tracePt t="64291" x="2338388" y="4775200"/>
          <p14:tracePt t="64293" x="2338388" y="4751388"/>
          <p14:tracePt t="64294" x="2351088" y="4751388"/>
          <p14:tracePt t="64303" x="2435225" y="4751388"/>
          <p14:tracePt t="64322" x="2570163" y="4751388"/>
          <p14:tracePt t="64324" x="2582863" y="4738688"/>
          <p14:tracePt t="64325" x="2593975" y="4738688"/>
          <p14:tracePt t="64337" x="2655888" y="4738688"/>
          <p14:tracePt t="64355" x="2740025" y="4738688"/>
          <p14:tracePt t="64371" x="2765425" y="4738688"/>
          <p14:tracePt t="64386" x="2838450" y="4738688"/>
          <p14:tracePt t="64405" x="2959100" y="4725988"/>
          <p14:tracePt t="64421" x="3044825" y="4725988"/>
          <p14:tracePt t="64437" x="3081338" y="4714875"/>
          <p14:tracePt t="64454" x="3105150" y="4714875"/>
          <p14:tracePt t="64471" x="3130550" y="4714875"/>
          <p14:tracePt t="64504" x="3141663" y="4714875"/>
          <p14:tracePt t="64731" x="3167063" y="4714875"/>
          <p14:tracePt t="64914" x="3178175" y="4714875"/>
          <p14:tracePt t="64926" x="3190875" y="4714875"/>
          <p14:tracePt t="64938" x="3203575" y="4714875"/>
          <p14:tracePt t="64954" x="3227388" y="4714875"/>
          <p14:tracePt t="64970" x="3227388" y="4751388"/>
          <p14:tracePt t="64987" x="3214688" y="4811713"/>
          <p14:tracePt t="64989" x="3203575" y="4824413"/>
          <p14:tracePt t="65005" x="3141663" y="4897438"/>
          <p14:tracePt t="65006" x="3130550" y="4908550"/>
          <p14:tracePt t="65021" x="3021013" y="5006975"/>
          <p14:tracePt t="65323" x="3021013" y="5018088"/>
          <p14:tracePt t="65333" x="3044825" y="5018088"/>
          <p14:tracePt t="65339" x="3057525" y="5018088"/>
          <p14:tracePt t="65340" x="3068638" y="5018088"/>
          <p14:tracePt t="65355" x="3203575" y="4994275"/>
          <p14:tracePt t="65357" x="3227388" y="4994275"/>
          <p14:tracePt t="65372" x="3240088" y="4994275"/>
          <p14:tracePt t="65389" x="3214688" y="4994275"/>
          <p14:tracePt t="65405" x="3190875" y="5006975"/>
          <p14:tracePt t="65422" x="3154363" y="5018088"/>
          <p14:tracePt t="65470" x="3141663" y="5018088"/>
          <p14:tracePt t="65489" x="3130550" y="5018088"/>
          <p14:tracePt t="65501" x="3105150" y="5018088"/>
          <p14:tracePt t="65515" x="3094038" y="5030788"/>
          <p14:tracePt t="65530" x="3081338" y="5030788"/>
          <p14:tracePt t="65542" x="3068638" y="5030788"/>
          <p14:tracePt t="65555" x="3032125" y="5030788"/>
          <p14:tracePt t="65573" x="2984500" y="5054600"/>
          <p14:tracePt t="65575" x="2971800" y="5054600"/>
          <p14:tracePt t="65606" x="2911475" y="5054600"/>
          <p14:tracePt t="65622" x="2886075" y="5054600"/>
          <p14:tracePt t="65640" x="2801938" y="5054600"/>
          <p14:tracePt t="65655" x="2716213" y="5054600"/>
          <p14:tracePt t="65657" x="2679700" y="5054600"/>
          <p14:tracePt t="65659" x="2667000" y="5054600"/>
          <p14:tracePt t="65660" x="2655888" y="5054600"/>
          <p14:tracePt t="65674" x="2533650" y="5054600"/>
          <p14:tracePt t="65676" x="2497138" y="5054600"/>
          <p14:tracePt t="65689" x="2362200" y="5054600"/>
          <p14:tracePt t="65692" x="2314575" y="5054600"/>
          <p14:tracePt t="65693" x="2301875" y="5054600"/>
          <p14:tracePt t="65694" x="2289175" y="5054600"/>
          <p14:tracePt t="65695" x="2278063" y="5054600"/>
          <p14:tracePt t="65705" x="2155825" y="5054600"/>
          <p14:tracePt t="65708" x="2132013" y="5067300"/>
          <p14:tracePt t="65709" x="2106613" y="5067300"/>
          <p14:tracePt t="65711" x="2095500" y="5067300"/>
          <p14:tracePt t="65722" x="1997075" y="5067300"/>
          <p14:tracePt t="65724" x="1973263" y="5067300"/>
          <p14:tracePt t="65739" x="1851025" y="5080000"/>
          <p14:tracePt t="65756" x="1704975" y="5091113"/>
          <p14:tracePt t="65757" x="1692275" y="5091113"/>
          <p14:tracePt t="65773" x="1582738" y="5091113"/>
          <p14:tracePt t="65775" x="1571625" y="5091113"/>
          <p14:tracePt t="65776" x="1558925" y="5091113"/>
          <p14:tracePt t="65788" x="1509713" y="5091113"/>
          <p14:tracePt t="65804" x="1462088" y="5091113"/>
          <p14:tracePt t="65981" x="1462088" y="5116513"/>
          <p14:tracePt t="65995" x="1462088" y="5127625"/>
          <p14:tracePt t="66006" x="1449388" y="5140325"/>
          <p14:tracePt t="66022" x="1449388" y="5153025"/>
          <p14:tracePt t="66039" x="1436688" y="5200650"/>
          <p14:tracePt t="66057" x="1436688" y="5249863"/>
          <p14:tracePt t="66072" x="1436688" y="5273675"/>
          <p14:tracePt t="66089" x="1436688" y="5299075"/>
          <p14:tracePt t="66105" x="1436688" y="5311775"/>
          <p14:tracePt t="66121" x="1436688" y="5322888"/>
          <p14:tracePt t="66138" x="1436688" y="5335588"/>
          <p14:tracePt t="66161" x="1436688" y="5359400"/>
          <p14:tracePt t="66178" x="1436688" y="5372100"/>
          <p14:tracePt t="66189" x="1462088" y="5372100"/>
          <p14:tracePt t="66214" x="1473200" y="5372100"/>
          <p14:tracePt t="66242" x="1485900" y="5372100"/>
          <p14:tracePt t="66259" x="1498600" y="5372100"/>
          <p14:tracePt t="66283" x="1522413" y="5384800"/>
          <p14:tracePt t="66297" x="1535113" y="5384800"/>
          <p14:tracePt t="66307" x="1546225" y="5384800"/>
          <p14:tracePt t="66322" x="1582738" y="5384800"/>
          <p14:tracePt t="66339" x="1608138" y="5395913"/>
          <p14:tracePt t="66357" x="1644650" y="5395913"/>
          <p14:tracePt t="66373" x="1655763" y="5395913"/>
          <p14:tracePt t="66406" x="1668463" y="5395913"/>
          <p14:tracePt t="66440" x="1681163" y="5395913"/>
          <p14:tracePt t="66445" x="1681163" y="5421313"/>
          <p14:tracePt t="66456" x="1704975" y="5421313"/>
          <p14:tracePt t="66612" x="1717675" y="5421313"/>
          <p14:tracePt t="66712" x="1728788" y="5421313"/>
          <p14:tracePt t="66726" x="1741488" y="5421313"/>
          <p14:tracePt t="66749" x="1765300" y="5421313"/>
          <p14:tracePt t="66765" x="1765300" y="5408613"/>
          <p14:tracePt t="66772" x="1778000" y="5408613"/>
          <p14:tracePt t="66789" x="1803400" y="5408613"/>
          <p14:tracePt t="66807" x="1851025" y="5408613"/>
          <p14:tracePt t="66822" x="1912938" y="5395913"/>
          <p14:tracePt t="66839" x="1949450" y="5384800"/>
          <p14:tracePt t="66841" x="1960563" y="5384800"/>
          <p14:tracePt t="66856" x="1985963" y="5384800"/>
          <p14:tracePt t="66873" x="2033588" y="5359400"/>
          <p14:tracePt t="66889" x="2070100" y="5359400"/>
          <p14:tracePt t="66906" x="2095500" y="5359400"/>
          <p14:tracePt t="66923" x="2132013" y="5359400"/>
          <p14:tracePt t="66956" x="2155825" y="5359400"/>
          <p14:tracePt t="66974" x="2168525" y="5359400"/>
          <p14:tracePt t="66989" x="2192338" y="5359400"/>
          <p14:tracePt t="67006" x="2205038" y="5359400"/>
          <p14:tracePt t="67024" x="2228850" y="5348288"/>
          <p14:tracePt t="67040" x="2278063" y="5335588"/>
          <p14:tracePt t="67043" x="2289175" y="5335588"/>
          <p14:tracePt t="67056" x="2314575" y="5335588"/>
          <p14:tracePt t="67074" x="2351088" y="5322888"/>
          <p14:tracePt t="67090" x="2387600" y="5322888"/>
          <p14:tracePt t="67107" x="2411413" y="5322888"/>
          <p14:tracePt t="67123" x="2460625" y="5299075"/>
          <p14:tracePt t="67139" x="2508250" y="5299075"/>
          <p14:tracePt t="67156" x="2557463" y="5286375"/>
          <p14:tracePt t="67173" x="2593975" y="5286375"/>
          <p14:tracePt t="67189" x="2630488" y="5286375"/>
          <p14:tracePt t="67207" x="2655888" y="5286375"/>
          <p14:tracePt t="67224" x="2692400" y="5286375"/>
          <p14:tracePt t="67226" x="2703513" y="5286375"/>
          <p14:tracePt t="67240" x="2740025" y="5286375"/>
          <p14:tracePt t="67257" x="2765425" y="5286375"/>
          <p14:tracePt t="67273" x="2776538" y="5286375"/>
          <p14:tracePt t="67290" x="2801938" y="5286375"/>
          <p14:tracePt t="67292" x="2813050" y="5286375"/>
          <p14:tracePt t="67308" x="2825750" y="5286375"/>
          <p14:tracePt t="67324" x="2838450" y="5286375"/>
          <p14:tracePt t="67339" x="2862263" y="5286375"/>
          <p14:tracePt t="67357" x="2874963" y="5286375"/>
          <p14:tracePt t="67373" x="2886075" y="5286375"/>
          <p14:tracePt t="67391" x="2898775" y="5286375"/>
          <p14:tracePt t="67410" x="2922588" y="5286375"/>
          <p14:tracePt t="67424" x="2935288" y="5286375"/>
          <p14:tracePt t="67442" x="2959100" y="5286375"/>
          <p14:tracePt t="67475" x="2995613" y="5286375"/>
          <p14:tracePt t="67491" x="3008313" y="5286375"/>
          <p14:tracePt t="67507" x="3021013" y="5286375"/>
          <p14:tracePt t="67524" x="3057525" y="5286375"/>
          <p14:tracePt t="67540" x="3068638" y="5286375"/>
          <p14:tracePt t="67557" x="3105150" y="5286375"/>
          <p14:tracePt t="67575" x="3117850" y="5286375"/>
          <p14:tracePt t="67590" x="3130550" y="5286375"/>
          <p14:tracePt t="67607" x="3141663" y="5286375"/>
          <p14:tracePt t="67632" x="3167063" y="5286375"/>
          <p14:tracePt t="67652" x="3178175" y="5273675"/>
          <p14:tracePt t="67670" x="3178175" y="5262563"/>
          <p14:tracePt t="67680" x="3178175" y="5237163"/>
          <p14:tracePt t="67691" x="3178175" y="5226050"/>
          <p14:tracePt t="67694" x="3178175" y="5200650"/>
          <p14:tracePt t="67696" x="3167063" y="5200650"/>
          <p14:tracePt t="67707" x="3154363" y="5164138"/>
          <p14:tracePt t="67709" x="3154363" y="5153025"/>
          <p14:tracePt t="67724" x="3105150" y="5103813"/>
          <p14:tracePt t="67726" x="3094038" y="5103813"/>
          <p14:tracePt t="67741" x="3068638" y="5091113"/>
          <p14:tracePt t="67758" x="3008313" y="5054600"/>
          <p14:tracePt t="67774" x="2947988" y="5043488"/>
          <p14:tracePt t="67791" x="2849563" y="5018088"/>
          <p14:tracePt t="67794" x="2825750" y="5018088"/>
          <p14:tracePt t="67796" x="2801938" y="5018088"/>
          <p14:tracePt t="67807" x="2740025" y="4994275"/>
          <p14:tracePt t="67808" x="2728913" y="4994275"/>
          <p14:tracePt t="67811" x="2716213" y="4994275"/>
          <p14:tracePt t="67812" x="2703513" y="4981575"/>
          <p14:tracePt t="67824" x="2619375" y="4981575"/>
          <p14:tracePt t="67842" x="2520950" y="4981575"/>
          <p14:tracePt t="67844" x="2520950" y="4970463"/>
          <p14:tracePt t="67845" x="2497138" y="4970463"/>
          <p14:tracePt t="67856" x="2484438" y="4970463"/>
          <p14:tracePt t="67875" x="2424113" y="4970463"/>
          <p14:tracePt t="67877" x="2411413" y="4970463"/>
          <p14:tracePt t="67891" x="2351088" y="4957763"/>
          <p14:tracePt t="67893" x="2338388" y="4957763"/>
          <p14:tracePt t="67907" x="2228850" y="4957763"/>
          <p14:tracePt t="67924" x="2119313" y="4957763"/>
          <p14:tracePt t="67926" x="2106613" y="4957763"/>
          <p14:tracePt t="67927" x="2095500" y="4957763"/>
          <p14:tracePt t="67940" x="1985963" y="4957763"/>
          <p14:tracePt t="67957" x="1887538" y="4957763"/>
          <p14:tracePt t="67974" x="1803400" y="4957763"/>
          <p14:tracePt t="67990" x="1692275" y="4957763"/>
          <p14:tracePt t="67992" x="1681163" y="4957763"/>
          <p14:tracePt t="68007" x="1608138" y="4957763"/>
          <p14:tracePt t="68025" x="1485900" y="4957763"/>
          <p14:tracePt t="68040" x="1389063" y="4957763"/>
          <p14:tracePt t="68058" x="1279525" y="4957763"/>
          <p14:tracePt t="68060" x="1266825" y="4957763"/>
          <p14:tracePt t="68075" x="1181100" y="4957763"/>
          <p14:tracePt t="68077" x="1157288" y="4957763"/>
          <p14:tracePt t="68093" x="1035050" y="4957763"/>
          <p14:tracePt t="68095" x="1022350" y="4957763"/>
          <p14:tracePt t="68108" x="938213" y="4957763"/>
          <p14:tracePt t="68111" x="901700" y="4957763"/>
          <p14:tracePt t="68125" x="828675" y="4957763"/>
          <p14:tracePt t="68127" x="815975" y="4957763"/>
          <p14:tracePt t="68140" x="755650" y="4957763"/>
          <p14:tracePt t="68158" x="693738" y="4957763"/>
          <p14:tracePt t="68179" x="669925" y="4957763"/>
          <p14:tracePt t="68220" x="657225" y="4957763"/>
          <p14:tracePt t="68226" x="657225" y="4970463"/>
          <p14:tracePt t="68242" x="646113" y="4994275"/>
          <p14:tracePt t="68257" x="646113" y="5018088"/>
          <p14:tracePt t="68275" x="646113" y="5030788"/>
          <p14:tracePt t="68277" x="646113" y="5054600"/>
          <p14:tracePt t="68318" x="646113" y="5067300"/>
          <p14:tracePt t="68343" x="646113" y="5080000"/>
          <p14:tracePt t="68349" x="646113" y="5091113"/>
          <p14:tracePt t="68359" x="682625" y="5116513"/>
          <p14:tracePt t="68374" x="730250" y="5140325"/>
          <p14:tracePt t="68390" x="742950" y="5153025"/>
          <p14:tracePt t="68408" x="766763" y="5176838"/>
          <p14:tracePt t="68425" x="766763" y="5189538"/>
          <p14:tracePt t="68441" x="792163" y="5189538"/>
          <p14:tracePt t="68458" x="803275" y="5200650"/>
          <p14:tracePt t="68475" x="815975" y="5200650"/>
          <p14:tracePt t="68493" x="815975" y="5213350"/>
          <p14:tracePt t="68703" x="828675" y="5213350"/>
          <p14:tracePt t="68731" x="852488" y="5213350"/>
          <p14:tracePt t="68738" x="852488" y="5237163"/>
          <p14:tracePt t="68759" x="865188" y="5237163"/>
          <p14:tracePt t="68775" x="876300" y="5237163"/>
          <p14:tracePt t="68813" x="889000" y="5237163"/>
          <p14:tracePt t="68842" x="889000" y="5249863"/>
          <p14:tracePt t="68986" x="912813" y="5249863"/>
          <p14:tracePt t="69064" x="925513" y="5249863"/>
          <p14:tracePt t="69076" x="938213" y="5249863"/>
          <p14:tracePt t="69092" x="985838" y="5249863"/>
          <p14:tracePt t="69109" x="1035050" y="5249863"/>
          <p14:tracePt t="69111" x="1047750" y="5249863"/>
          <p14:tracePt t="69125" x="1071563" y="5249863"/>
          <p14:tracePt t="69142" x="1108075" y="5249863"/>
          <p14:tracePt t="69158" x="1120775" y="5249863"/>
          <p14:tracePt t="69184" x="1133475" y="5249863"/>
          <p14:tracePt t="69197" x="1157288" y="5249863"/>
          <p14:tracePt t="69199" x="1157288" y="5262563"/>
          <p14:tracePt t="69208" x="1169988" y="5262563"/>
          <p14:tracePt t="69211" x="1181100" y="5262563"/>
          <p14:tracePt t="69226" x="1230313" y="5262563"/>
          <p14:tracePt t="69243" x="1279525" y="5262563"/>
          <p14:tracePt t="69258" x="1290638" y="5262563"/>
          <p14:tracePt t="69276" x="1303338" y="5262563"/>
          <p14:tracePt t="69292" x="1316038" y="5262563"/>
          <p14:tracePt t="69309" x="1363663" y="5262563"/>
          <p14:tracePt t="69326" x="1412875" y="5262563"/>
          <p14:tracePt t="69341" x="1462088" y="5262563"/>
          <p14:tracePt t="69361" x="1485900" y="5262563"/>
          <p14:tracePt t="69376" x="1498600" y="5262563"/>
          <p14:tracePt t="69392" x="1535113" y="5273675"/>
          <p14:tracePt t="69410" x="1558925" y="5273675"/>
          <p14:tracePt t="69412" x="1582738" y="5273675"/>
          <p14:tracePt t="69426" x="1595438" y="5273675"/>
          <p14:tracePt t="69442" x="1619250" y="5273675"/>
          <p14:tracePt t="69458" x="1644650" y="5273675"/>
          <p14:tracePt t="69476" x="1655763" y="5273675"/>
          <p14:tracePt t="69529" x="1668463" y="5273675"/>
          <p14:tracePt t="69802" x="1681163" y="5273675"/>
          <p14:tracePt t="69937" x="1704975" y="5273675"/>
          <p14:tracePt t="69957" x="1717675" y="5273675"/>
          <p14:tracePt t="69969" x="1728788" y="5273675"/>
          <p14:tracePt t="69978" x="1741488" y="5273675"/>
          <p14:tracePt t="69992" x="1778000" y="5273675"/>
          <p14:tracePt t="70010" x="1803400" y="5273675"/>
          <p14:tracePt t="70026" x="1839913" y="5273675"/>
          <p14:tracePt t="70043" x="1863725" y="5273675"/>
          <p14:tracePt t="70060" x="1912938" y="5273675"/>
          <p14:tracePt t="70077" x="1985963" y="5273675"/>
          <p14:tracePt t="70094" x="2106613" y="5273675"/>
          <p14:tracePt t="70096" x="2132013" y="5273675"/>
          <p14:tracePt t="70110" x="2265363" y="5262563"/>
          <p14:tracePt t="70112" x="2278063" y="5262563"/>
          <p14:tracePt t="70114" x="2289175" y="5262563"/>
          <p14:tracePt t="70115" x="2314575" y="5262563"/>
          <p14:tracePt t="70117" x="2325688" y="5262563"/>
          <p14:tracePt t="70127" x="2398713" y="5237163"/>
          <p14:tracePt t="70128" x="2411413" y="5237163"/>
          <p14:tracePt t="70143" x="2497138" y="5237163"/>
          <p14:tracePt t="70160" x="2570163" y="5237163"/>
          <p14:tracePt t="70176" x="2619375" y="5237163"/>
          <p14:tracePt t="70193" x="2655888" y="5237163"/>
          <p14:tracePt t="70210" x="2716213" y="5237163"/>
          <p14:tracePt t="70227" x="2765425" y="5237163"/>
          <p14:tracePt t="70243" x="2776538" y="5237163"/>
          <p14:tracePt t="70259" x="2813050" y="5237163"/>
          <p14:tracePt t="70276" x="2862263" y="5237163"/>
          <p14:tracePt t="70293" x="2898775" y="5237163"/>
          <p14:tracePt t="70310" x="2959100" y="5237163"/>
          <p14:tracePt t="70327" x="2984500" y="5237163"/>
          <p14:tracePt t="70344" x="2995613" y="5237163"/>
          <p14:tracePt t="70361" x="3008313" y="5237163"/>
          <p14:tracePt t="70377" x="3021013" y="5237163"/>
          <p14:tracePt t="70470" x="3044825" y="5237163"/>
          <p14:tracePt t="70489" x="3057525" y="5237163"/>
          <p14:tracePt t="70511" x="3068638" y="5237163"/>
          <p14:tracePt t="71079" x="3081338" y="5237163"/>
          <p14:tracePt t="71615" x="3068638" y="5237163"/>
          <p14:tracePt t="71627" x="3044825" y="5237163"/>
          <p14:tracePt t="71636" x="3032125" y="5237163"/>
          <p14:tracePt t="71645" x="3021013" y="5237163"/>
          <p14:tracePt t="71662" x="2984500" y="5226050"/>
          <p14:tracePt t="71677" x="2971800" y="5226050"/>
          <p14:tracePt t="71695" x="2947988" y="5226050"/>
          <p14:tracePt t="71712" x="2922588" y="5226050"/>
          <p14:tracePt t="71727" x="2911475" y="5213350"/>
          <p14:tracePt t="71745" x="2886075" y="5200650"/>
          <p14:tracePt t="71762" x="2849563" y="5200650"/>
          <p14:tracePt t="71778" x="2838450" y="5200650"/>
          <p14:tracePt t="71794" x="2825750" y="5200650"/>
          <p14:tracePt t="71843" x="2801938" y="5200650"/>
          <p14:tracePt t="71884" x="2789238" y="5200650"/>
          <p14:tracePt t="72752" x="2801938" y="5200650"/>
          <p14:tracePt t="72891" x="2813050" y="5200650"/>
          <p14:tracePt t="72967" x="2825750" y="5200650"/>
          <p14:tracePt t="72985" x="2838450" y="5200650"/>
          <p14:tracePt t="72993" x="2862263" y="5200650"/>
          <p14:tracePt t="73193" x="2874963" y="5200650"/>
          <p14:tracePt t="73574" x="2886075" y="5200650"/>
          <p14:tracePt t="73598" x="2898775" y="5200650"/>
          <p14:tracePt t="74488" x="2922588" y="5200650"/>
          <p14:tracePt t="74551" x="2935288" y="5200650"/>
          <p14:tracePt t="75751" x="2947988" y="5200650"/>
          <p14:tracePt t="75997" x="2959100" y="5200650"/>
          <p14:tracePt t="76016" x="2984500" y="5200650"/>
          <p14:tracePt t="76033" x="2995613" y="5200650"/>
          <p14:tracePt t="76050" x="3021013" y="5200650"/>
          <p14:tracePt t="76065" x="3057525" y="5200650"/>
          <p14:tracePt t="76083" x="3068638" y="5200650"/>
          <p14:tracePt t="76099" x="3081338" y="5200650"/>
          <p14:tracePt t="76116" x="3105150" y="5200650"/>
          <p14:tracePt t="76149" x="3117850" y="5200650"/>
          <p14:tracePt t="76166" x="3130550" y="5200650"/>
          <p14:tracePt t="76187" x="3141663" y="5200650"/>
          <p14:tracePt t="76208" x="3167063" y="5200650"/>
          <p14:tracePt t="76227" x="3178175" y="5200650"/>
          <p14:tracePt t="76239" x="3190875" y="5200650"/>
          <p14:tracePt t="76252" x="3203575" y="5200650"/>
          <p14:tracePt t="76266" x="3227388" y="5176838"/>
          <p14:tracePt t="76281" x="3240088" y="5176838"/>
          <p14:tracePt t="76300" x="3252788" y="5176838"/>
          <p14:tracePt t="76316" x="3263900" y="5176838"/>
          <p14:tracePt t="76339" x="3289300" y="5176838"/>
          <p14:tracePt t="76354" x="3300413" y="5176838"/>
          <p14:tracePt t="76367" x="3313113" y="5176838"/>
          <p14:tracePt t="76383" x="3325813" y="5176838"/>
          <p14:tracePt t="76386" x="3349625" y="5176838"/>
          <p14:tracePt t="76400" x="3362325" y="5176838"/>
          <p14:tracePt t="76416" x="3373438" y="5176838"/>
          <p14:tracePt t="76433" x="3386138" y="5176838"/>
          <p14:tracePt t="76451" x="3422650" y="5176838"/>
          <p14:tracePt t="76466" x="3446463" y="5176838"/>
          <p14:tracePt t="76483" x="3482975" y="5176838"/>
          <p14:tracePt t="76486" x="3495675" y="5176838"/>
          <p14:tracePt t="76501" x="3508375" y="5164138"/>
          <p14:tracePt t="76516" x="3532188" y="5164138"/>
          <p14:tracePt t="76519" x="3544888" y="5164138"/>
          <p14:tracePt t="76532" x="3592513" y="5164138"/>
          <p14:tracePt t="76550" x="3654425" y="5164138"/>
          <p14:tracePt t="76553" x="3665538" y="5176838"/>
          <p14:tracePt t="76566" x="3714750" y="5176838"/>
          <p14:tracePt t="76570" x="3727450" y="5189538"/>
          <p14:tracePt t="76571" x="3738563" y="5189538"/>
          <p14:tracePt t="76583" x="3751263" y="5189538"/>
          <p14:tracePt t="76585" x="3775075" y="5189538"/>
          <p14:tracePt t="76601" x="3800475" y="5189538"/>
          <p14:tracePt t="76616" x="3811588" y="5189538"/>
          <p14:tracePt t="76633" x="3848100" y="5189538"/>
          <p14:tracePt t="76649" x="3873500" y="5189538"/>
          <p14:tracePt t="76652" x="3873500" y="5200650"/>
          <p14:tracePt t="76666" x="3897313" y="5200650"/>
          <p14:tracePt t="76669" x="3910013" y="5200650"/>
          <p14:tracePt t="76684" x="3921125" y="5200650"/>
          <p14:tracePt t="76729" x="3933825" y="5200650"/>
          <p14:tracePt t="76744" x="3959225" y="5200650"/>
          <p14:tracePt t="76750" x="3959225" y="5213350"/>
          <p14:tracePt t="76768" x="3970338" y="5213350"/>
          <p14:tracePt t="76784" x="3983038" y="5213350"/>
          <p14:tracePt t="76801" x="3995738" y="5213350"/>
          <p14:tracePt t="76817" x="4032250" y="5237163"/>
          <p14:tracePt t="76834" x="4056063" y="5249863"/>
          <p14:tracePt t="76851" x="4092575" y="5249863"/>
          <p14:tracePt t="76867" x="4105275" y="5262563"/>
          <p14:tracePt t="76885" x="4116388" y="5273675"/>
          <p14:tracePt t="76901" x="4152900" y="5273675"/>
          <p14:tracePt t="76902" x="4152900" y="5299075"/>
          <p14:tracePt t="76919" x="4202113" y="5322888"/>
          <p14:tracePt t="76934" x="4225925" y="5335588"/>
          <p14:tracePt t="76951" x="4262438" y="5359400"/>
          <p14:tracePt t="76968" x="4275138" y="5372100"/>
          <p14:tracePt t="76969" x="4287838" y="5372100"/>
          <p14:tracePt t="76984" x="4324350" y="5384800"/>
          <p14:tracePt t="77001" x="4348163" y="5395913"/>
          <p14:tracePt t="77018" x="4397375" y="5395913"/>
          <p14:tracePt t="77019" x="4408488" y="5421313"/>
          <p14:tracePt t="77035" x="4481513" y="5421313"/>
          <p14:tracePt t="77052" x="4567238" y="5421313"/>
          <p14:tracePt t="77068" x="4627563" y="5421313"/>
          <p14:tracePt t="77084" x="4665663" y="5421313"/>
          <p14:tracePt t="77101" x="4702175" y="5421313"/>
          <p14:tracePt t="77118" x="4713288" y="5421313"/>
          <p14:tracePt t="77140" x="4725988" y="5421313"/>
          <p14:tracePt t="77160" x="4749800" y="5421313"/>
          <p14:tracePt t="77337" x="4738688" y="5421313"/>
          <p14:tracePt t="77344" x="4725988" y="5421313"/>
          <p14:tracePt t="77351" x="4713288" y="5421313"/>
          <p14:tracePt t="77353" x="4689475" y="5421313"/>
          <p14:tracePt t="77369" x="4627563" y="5421313"/>
          <p14:tracePt t="77372" x="4603750" y="5421313"/>
          <p14:tracePt t="77385" x="4554538" y="5421313"/>
          <p14:tracePt t="77386" x="4543425" y="5421313"/>
          <p14:tracePt t="77388" x="4530725" y="5421313"/>
          <p14:tracePt t="77389" x="4506913" y="5421313"/>
          <p14:tracePt t="77401" x="4445000" y="5421313"/>
          <p14:tracePt t="77404" x="4433888" y="5421313"/>
          <p14:tracePt t="77418" x="4324350" y="5408613"/>
          <p14:tracePt t="77421" x="4298950" y="5408613"/>
          <p14:tracePt t="77423" x="4287838" y="5408613"/>
          <p14:tracePt t="77435" x="4189413" y="5395913"/>
          <p14:tracePt t="77437" x="4178300" y="5395913"/>
          <p14:tracePt t="77452" x="4043363" y="5359400"/>
          <p14:tracePt t="77455" x="4006850" y="5359400"/>
          <p14:tracePt t="77456" x="3995738" y="5359400"/>
          <p14:tracePt t="77467" x="3897313" y="5348288"/>
          <p14:tracePt t="77470" x="3873500" y="5348288"/>
          <p14:tracePt t="77472" x="3836988" y="5348288"/>
          <p14:tracePt t="77475" x="3811588" y="5335588"/>
          <p14:tracePt t="77485" x="3738563" y="5335588"/>
          <p14:tracePt t="77486" x="3714750" y="5335588"/>
          <p14:tracePt t="77488" x="3702050" y="5335588"/>
          <p14:tracePt t="77501" x="3592513" y="5335588"/>
          <p14:tracePt t="77503" x="3568700" y="5322888"/>
          <p14:tracePt t="77505" x="3556000" y="5322888"/>
          <p14:tracePt t="77519" x="3471863" y="5322888"/>
          <p14:tracePt t="77522" x="3459163" y="5322888"/>
          <p14:tracePt t="77534" x="3446463" y="5322888"/>
          <p14:tracePt t="77552" x="3386138" y="5299075"/>
          <p14:tracePt t="77568" x="3325813" y="5286375"/>
          <p14:tracePt t="77571" x="3313113" y="5286375"/>
          <p14:tracePt t="77584" x="3289300" y="5273675"/>
          <p14:tracePt t="77601" x="3263900" y="5262563"/>
          <p14:tracePt t="77618" x="3252788" y="5237163"/>
          <p14:tracePt t="77664" x="3252788" y="5226050"/>
          <p14:tracePt t="77670" x="3289300" y="5226050"/>
          <p14:tracePt t="77672" x="3300413" y="5226050"/>
          <p14:tracePt t="77684" x="3349625" y="5213350"/>
          <p14:tracePt t="77687" x="3386138" y="5213350"/>
          <p14:tracePt t="77702" x="3532188" y="5213350"/>
          <p14:tracePt t="77704" x="3556000" y="5213350"/>
          <p14:tracePt t="77719" x="3727450" y="5200650"/>
          <p14:tracePt t="77721" x="3738563" y="5200650"/>
          <p14:tracePt t="77734" x="3836988" y="5200650"/>
          <p14:tracePt t="77751" x="3848100" y="5200650"/>
          <p14:tracePt t="77785" x="3836988" y="5213350"/>
          <p14:tracePt t="77788" x="3824288" y="5237163"/>
          <p14:tracePt t="77793" x="3800475" y="5249863"/>
          <p14:tracePt t="77801" x="3751263" y="5262563"/>
          <p14:tracePt t="77804" x="3738563" y="5273675"/>
          <p14:tracePt t="77805" x="3702050" y="5299075"/>
          <p14:tracePt t="77807" x="3690938" y="5299075"/>
          <p14:tracePt t="77818" x="3617913" y="5322888"/>
          <p14:tracePt t="77821" x="3568700" y="5335588"/>
          <p14:tracePt t="77834" x="3471863" y="5359400"/>
          <p14:tracePt t="77850" x="3398838" y="5359400"/>
          <p14:tracePt t="77867" x="3349625" y="5348288"/>
          <p14:tracePt t="77884" x="3325813" y="5335588"/>
          <p14:tracePt t="77885" x="3313113" y="5322888"/>
          <p14:tracePt t="77901" x="3289300" y="5273675"/>
          <p14:tracePt t="77919" x="3276600" y="5213350"/>
          <p14:tracePt t="77934" x="3276600" y="5176838"/>
          <p14:tracePt t="77951" x="3276600" y="5164138"/>
          <p14:tracePt t="77968" x="3313113" y="5153025"/>
          <p14:tracePt t="77984" x="3386138" y="5140325"/>
          <p14:tracePt t="77985" x="3409950" y="5140325"/>
          <p14:tracePt t="78000" x="3495675" y="5140325"/>
          <p14:tracePt t="78018" x="3568700" y="5140325"/>
          <p14:tracePt t="78020" x="3592513" y="5140325"/>
          <p14:tracePt t="78034" x="3665538" y="5176838"/>
          <p14:tracePt t="78035" x="3678238" y="5176838"/>
          <p14:tracePt t="78050" x="3727450" y="5200650"/>
          <p14:tracePt t="78068" x="3751263" y="5213350"/>
          <p14:tracePt t="78070" x="3775075" y="5237163"/>
          <p14:tracePt t="78087" x="3775075" y="5249863"/>
          <p14:tracePt t="78101" x="3763963" y="5273675"/>
          <p14:tracePt t="78119" x="3702050" y="5335588"/>
          <p14:tracePt t="78121" x="3690938" y="5335588"/>
          <p14:tracePt t="78122" x="3678238" y="5335588"/>
          <p14:tracePt t="78134" x="3592513" y="5384800"/>
          <p14:tracePt t="78151" x="3495675" y="5395913"/>
          <p14:tracePt t="78153" x="3471863" y="5395913"/>
          <p14:tracePt t="78168" x="3386138" y="5395913"/>
          <p14:tracePt t="78184" x="3289300" y="5395913"/>
          <p14:tracePt t="78187" x="3276600" y="5395913"/>
          <p14:tracePt t="78188" x="3276600" y="5384800"/>
          <p14:tracePt t="78203" x="3252788" y="5348288"/>
          <p14:tracePt t="78205" x="3227388" y="5348288"/>
          <p14:tracePt t="78218" x="3214688" y="5322888"/>
          <p14:tracePt t="78235" x="3203575" y="5262563"/>
          <p14:tracePt t="78253" x="3240088" y="5200650"/>
          <p14:tracePt t="78255" x="3240088" y="5176838"/>
          <p14:tracePt t="78269" x="3289300" y="5140325"/>
          <p14:tracePt t="78271" x="3300413" y="5140325"/>
          <p14:tracePt t="78285" x="3386138" y="5103813"/>
          <p14:tracePt t="78287" x="3409950" y="5103813"/>
          <p14:tracePt t="78289" x="3422650" y="5103813"/>
          <p14:tracePt t="78301" x="3482975" y="5103813"/>
          <p14:tracePt t="78303" x="3495675" y="5103813"/>
          <p14:tracePt t="78318" x="3544888" y="5103813"/>
          <p14:tracePt t="78322" x="3556000" y="5103813"/>
          <p14:tracePt t="78335" x="3592513" y="5116513"/>
          <p14:tracePt t="78353" x="3629025" y="5153025"/>
          <p14:tracePt t="78369" x="3629025" y="5189538"/>
          <p14:tracePt t="78386" x="3629025" y="5237163"/>
          <p14:tracePt t="78388" x="3629025" y="5249863"/>
          <p14:tracePt t="78401" x="3617913" y="5262563"/>
          <p14:tracePt t="78420" x="3568700" y="5311775"/>
          <p14:tracePt t="78421" x="3556000" y="5311775"/>
          <p14:tracePt t="78434" x="3508375" y="5311775"/>
          <p14:tracePt t="78452" x="3446463" y="5322888"/>
          <p14:tracePt t="78470" x="3373438" y="5299075"/>
          <p14:tracePt t="78472" x="3349625" y="5299075"/>
          <p14:tracePt t="78484" x="3325813" y="5273675"/>
          <p14:tracePt t="78487" x="3313113" y="5262563"/>
          <p14:tracePt t="78488" x="3313113" y="5237163"/>
          <p14:tracePt t="78503" x="3276600" y="5200650"/>
          <p14:tracePt t="78519" x="3263900" y="5153025"/>
          <p14:tracePt t="78536" x="3263900" y="5116513"/>
          <p14:tracePt t="78568" x="3289300" y="5116513"/>
          <p14:tracePt t="78585" x="3300413" y="5116513"/>
          <p14:tracePt t="78603" x="3325813" y="5127625"/>
          <p14:tracePt t="78605" x="3349625" y="5127625"/>
          <p14:tracePt t="78619" x="3409950" y="5140325"/>
          <p14:tracePt t="78636" x="3482975" y="5153025"/>
          <p14:tracePt t="78652" x="3532188" y="5176838"/>
          <p14:tracePt t="78668" x="3556000" y="5176838"/>
          <p14:tracePt t="78684" x="3556000" y="5189538"/>
          <p14:tracePt t="78702" x="3556000" y="5200650"/>
          <p14:tracePt t="78724" x="3556000" y="5213350"/>
          <p14:tracePt t="78735" x="3532188" y="5213350"/>
          <p14:tracePt t="78752" x="3459163" y="5237163"/>
          <p14:tracePt t="78769" x="3336925" y="5237163"/>
          <p14:tracePt t="78786" x="3263900" y="5237163"/>
          <p14:tracePt t="78801" x="3214688" y="5226050"/>
          <p14:tracePt t="78820" x="3167063" y="5200650"/>
          <p14:tracePt t="78834" x="3167063" y="5176838"/>
          <p14:tracePt t="78852" x="3167063" y="5164138"/>
          <p14:tracePt t="78854" x="3167063" y="5153025"/>
          <p14:tracePt t="78868" x="3178175" y="5140325"/>
          <p14:tracePt t="78885" x="3190875" y="5116513"/>
          <p14:tracePt t="78887" x="3203575" y="5116513"/>
          <p14:tracePt t="78902" x="3203575" y="5103813"/>
          <p14:tracePt t="78918" x="3227388" y="5103813"/>
          <p14:tracePt t="78935" x="3240088" y="5103813"/>
          <p14:tracePt t="78951" x="3263900" y="5116513"/>
          <p14:tracePt t="78968" x="3300413" y="5140325"/>
          <p14:tracePt t="78985" x="3349625" y="5189538"/>
          <p14:tracePt t="78987" x="3362325" y="5200650"/>
          <p14:tracePt t="78988" x="3373438" y="5200650"/>
          <p14:tracePt t="79002" x="3373438" y="5237163"/>
          <p14:tracePt t="79018" x="3386138" y="5262563"/>
          <p14:tracePt t="79035" x="3386138" y="5299075"/>
          <p14:tracePt t="79052" x="3349625" y="5311775"/>
          <p14:tracePt t="79068" x="3336925" y="5311775"/>
          <p14:tracePt t="79102" x="3325813" y="5311775"/>
          <p14:tracePt t="79119" x="3289300" y="5286375"/>
          <p14:tracePt t="79135" x="3276600" y="5262563"/>
          <p14:tracePt t="79151" x="3276600" y="5226050"/>
          <p14:tracePt t="79168" x="3289300" y="5213350"/>
          <p14:tracePt t="79185" x="3289300" y="5200650"/>
          <p14:tracePt t="79202" x="3313113" y="5176838"/>
          <p14:tracePt t="79219" x="3349625" y="5176838"/>
          <p14:tracePt t="79236" x="3373438" y="5176838"/>
          <p14:tracePt t="79253" x="3422650" y="5176838"/>
          <p14:tracePt t="79269" x="3482975" y="5189538"/>
          <p14:tracePt t="79272" x="3495675" y="5189538"/>
          <p14:tracePt t="79286" x="3544888" y="5200650"/>
          <p14:tracePt t="79288" x="3556000" y="5213350"/>
          <p14:tracePt t="79302" x="3605213" y="5237163"/>
          <p14:tracePt t="79319" x="3617913" y="5249863"/>
          <p14:tracePt t="79335" x="3617913" y="5262563"/>
          <p14:tracePt t="79369" x="3617913" y="5273675"/>
          <p14:tracePt t="79386" x="3581400" y="5273675"/>
          <p14:tracePt t="79402" x="3532188" y="5299075"/>
          <p14:tracePt t="79419" x="3519488" y="5299075"/>
          <p14:tracePt t="79439" x="3508375" y="5299075"/>
          <p14:tracePt t="79453" x="3471863" y="5273675"/>
          <p14:tracePt t="79469" x="3459163" y="5226050"/>
          <p14:tracePt t="79486" x="3446463" y="5213350"/>
          <p14:tracePt t="79488" x="3446463" y="5200650"/>
          <p14:tracePt t="79502" x="3435350" y="5164138"/>
          <p14:tracePt t="79519" x="3435350" y="5153025"/>
          <p14:tracePt t="79535" x="3435350" y="5140325"/>
          <p14:tracePt t="79604" x="3446463" y="5140325"/>
          <p14:tracePt t="79664" x="3446463" y="5153025"/>
          <p14:tracePt t="79673" x="3446463" y="5176838"/>
          <p14:tracePt t="79685" x="3446463" y="5189538"/>
          <p14:tracePt t="79703" x="3435350" y="5213350"/>
          <p14:tracePt t="79722" x="3435350" y="5237163"/>
          <p14:tracePt t="79767" x="3409950" y="5237163"/>
          <p14:tracePt t="79798" x="3422650" y="5237163"/>
          <p14:tracePt t="79803" x="3422650" y="5226050"/>
          <p14:tracePt t="79819" x="3446463" y="5213350"/>
          <p14:tracePt t="79822" x="3471863" y="5213350"/>
          <p14:tracePt t="79835" x="3482975" y="5200650"/>
          <p14:tracePt t="79838" x="3495675" y="5200650"/>
          <p14:tracePt t="79853" x="3508375" y="5200650"/>
          <p14:tracePt t="79868" x="3544888" y="5200650"/>
          <p14:tracePt t="79885" x="3605213" y="5200650"/>
          <p14:tracePt t="79902" x="3714750" y="5213350"/>
          <p14:tracePt t="79919" x="3860800" y="5237163"/>
          <p14:tracePt t="79936" x="3970338" y="5237163"/>
          <p14:tracePt t="79937" x="3983038" y="5237163"/>
          <p14:tracePt t="79939" x="3995738" y="5237163"/>
          <p14:tracePt t="79952" x="4092575" y="5237163"/>
          <p14:tracePt t="79969" x="4152900" y="5226050"/>
          <p14:tracePt t="79986" x="4178300" y="5226050"/>
          <p14:tracePt t="80002" x="4214813" y="5226050"/>
          <p14:tracePt t="80019" x="4238625" y="5237163"/>
          <p14:tracePt t="80035" x="4262438" y="5237163"/>
          <p14:tracePt t="80074" x="4262438" y="5249863"/>
          <p14:tracePt t="80081" x="4275138" y="5249863"/>
          <p14:tracePt t="80088" x="4287838" y="5249863"/>
          <p14:tracePt t="80102" x="4298950" y="5249863"/>
          <p14:tracePt t="80119" x="4324350" y="5262563"/>
          <p14:tracePt t="80136" x="4348163" y="5262563"/>
          <p14:tracePt t="80169" x="4384675" y="5262563"/>
          <p14:tracePt t="80186" x="4397375" y="5273675"/>
          <p14:tracePt t="80203" x="4421188" y="5273675"/>
          <p14:tracePt t="80220" x="4445000" y="5299075"/>
          <p14:tracePt t="80237" x="4457700" y="5299075"/>
          <p14:tracePt t="80267" x="4470400" y="5299075"/>
          <p14:tracePt t="80286" x="4518025" y="5311775"/>
          <p14:tracePt t="80304" x="4530725" y="5322888"/>
          <p14:tracePt t="80306" x="4543425" y="5322888"/>
          <p14:tracePt t="80320" x="4567238" y="5322888"/>
          <p14:tracePt t="80337" x="4579938" y="5335588"/>
          <p14:tracePt t="80380" x="4579938" y="5359400"/>
          <p14:tracePt t="80403" x="4591050" y="5359400"/>
          <p14:tracePt t="80437" x="4603750" y="5359400"/>
          <p14:tracePt t="80480" x="4603750" y="5372100"/>
          <p14:tracePt t="80485" x="4627563" y="5372100"/>
          <p14:tracePt t="80514" x="4627563" y="5384800"/>
          <p14:tracePt t="80517" x="4640263" y="5384800"/>
          <p14:tracePt t="80573" x="4652963" y="5384800"/>
          <p14:tracePt t="81095" x="4665663" y="5384800"/>
          <p14:tracePt t="81908" x="4665663" y="5395913"/>
          <p14:tracePt t="81913" x="4652963" y="5395913"/>
          <p14:tracePt t="81920" x="4627563" y="5395913"/>
          <p14:tracePt t="81937" x="4616450" y="5421313"/>
          <p14:tracePt t="81954" x="4591050" y="5445125"/>
          <p14:tracePt t="81977" x="4591050" y="5457825"/>
          <p14:tracePt t="81987" x="4567238" y="5457825"/>
          <p14:tracePt t="82004" x="4554538" y="5457825"/>
          <p14:tracePt t="82022" x="4543425" y="5481638"/>
          <p14:tracePt t="82038" x="4530725" y="5481638"/>
          <p14:tracePt t="82055" x="4506913" y="5481638"/>
          <p14:tracePt t="82184" x="4506913" y="5494338"/>
          <p14:tracePt t="82236" x="4494213" y="5494338"/>
          <p14:tracePt t="82268" x="4494213" y="5505450"/>
          <p14:tracePt t="82288" x="4481513" y="5505450"/>
          <p14:tracePt t="82318" x="4481513" y="5518150"/>
          <p14:tracePt t="82483" x="4470400" y="5518150"/>
          <p14:tracePt t="82495" x="4445000" y="5518150"/>
          <p14:tracePt t="82524" x="4433888" y="5518150"/>
          <p14:tracePt t="82540" x="4421188" y="5518150"/>
          <p14:tracePt t="82545" x="4421188" y="5541963"/>
          <p14:tracePt t="82555" x="4408488" y="5541963"/>
          <p14:tracePt t="82572" x="4371975" y="5541963"/>
          <p14:tracePt t="82589" x="4324350" y="5541963"/>
          <p14:tracePt t="82606" x="4298950" y="5541963"/>
          <p14:tracePt t="82623" x="4238625" y="5541963"/>
          <p14:tracePt t="82626" x="4225925" y="5541963"/>
          <p14:tracePt t="82639" x="4165600" y="5541963"/>
          <p14:tracePt t="82655" x="4105275" y="5541963"/>
          <p14:tracePt t="82671" x="4056063" y="5530850"/>
          <p14:tracePt t="82673" x="4043363" y="5530850"/>
          <p14:tracePt t="82689" x="3995738" y="5530850"/>
          <p14:tracePt t="82707" x="3946525" y="5530850"/>
          <p14:tracePt t="82722" x="3921125" y="5530850"/>
          <p14:tracePt t="82739" x="3873500" y="5530850"/>
          <p14:tracePt t="82757" x="3811588" y="5530850"/>
          <p14:tracePt t="82772" x="3763963" y="5530850"/>
          <p14:tracePt t="82789" x="3738563" y="5530850"/>
          <p14:tracePt t="83004" x="3738563" y="5541963"/>
          <p14:tracePt t="83061" x="3751263" y="5541963"/>
          <p14:tracePt t="83070" x="3751263" y="5554663"/>
          <p14:tracePt t="83092" x="3775075" y="5554663"/>
          <p14:tracePt t="83139" x="3787775" y="5554663"/>
          <p14:tracePt t="83214" x="3800475" y="5554663"/>
          <p14:tracePt t="83243" x="3800475" y="5567363"/>
          <p14:tracePt t="83251" x="3811588" y="5567363"/>
          <p14:tracePt t="83274" x="3836988" y="5567363"/>
          <p14:tracePt t="83292" x="3848100" y="5578475"/>
          <p14:tracePt t="83311" x="3860800" y="5578475"/>
          <p14:tracePt t="83330" x="3873500" y="5603875"/>
          <p14:tracePt t="83351" x="3897313" y="5603875"/>
          <p14:tracePt t="83367" x="3910013" y="5603875"/>
          <p14:tracePt t="83383" x="3921125" y="5603875"/>
          <p14:tracePt t="83394" x="3933825" y="5603875"/>
          <p14:tracePt t="83409" x="3959225" y="5603875"/>
          <p14:tracePt t="83423" x="3959225" y="5614988"/>
          <p14:tracePt t="83439" x="3970338" y="5614988"/>
          <p14:tracePt t="83503" x="3970338" y="5627688"/>
          <p14:tracePt t="83508" x="3983038" y="5627688"/>
          <p14:tracePt t="83582" x="3995738" y="5627688"/>
          <p14:tracePt t="83601" x="4019550" y="5627688"/>
          <p14:tracePt t="83622" x="4032250" y="5627688"/>
          <p14:tracePt t="83699" x="4043363" y="5627688"/>
          <p14:tracePt t="83722" x="4056063" y="5627688"/>
          <p14:tracePt t="83779" x="4079875" y="5627688"/>
          <p14:tracePt t="83960" x="4092575" y="5627688"/>
          <p14:tracePt t="84162" x="4092575" y="5640388"/>
          <p14:tracePt t="84186" x="4105275" y="5640388"/>
          <p14:tracePt t="84211" x="4116388" y="5640388"/>
          <p14:tracePt t="84306" x="4116388" y="5664200"/>
          <p14:tracePt t="84318" x="4141788" y="5664200"/>
          <p14:tracePt t="84331" x="4141788" y="5676900"/>
          <p14:tracePt t="84352" x="4152900" y="5676900"/>
          <p14:tracePt t="84382" x="4165600" y="5676900"/>
          <p14:tracePt t="84392" x="4165600" y="5688013"/>
          <p14:tracePt t="84440" x="4178300" y="5700713"/>
          <p14:tracePt t="84885" x="4165600" y="5700713"/>
          <p14:tracePt t="84893" x="4141788" y="5700713"/>
          <p14:tracePt t="84907" x="4129088" y="5688013"/>
          <p14:tracePt t="84909" x="4116388" y="5688013"/>
          <p14:tracePt t="84924" x="4079875" y="5664200"/>
          <p14:tracePt t="84941" x="4068763" y="5664200"/>
          <p14:tracePt t="84957" x="4043363" y="5640388"/>
          <p14:tracePt t="84975" x="3995738" y="5603875"/>
          <p14:tracePt t="84990" x="3946525" y="5591175"/>
          <p14:tracePt t="85007" x="3921125" y="5567363"/>
          <p14:tracePt t="85025" x="3897313" y="5541963"/>
          <p14:tracePt t="85041" x="3884613" y="5530850"/>
          <p14:tracePt t="85060" x="3873500" y="5530850"/>
          <p14:tracePt t="85337" x="3897313" y="5530850"/>
          <p14:tracePt t="85343" x="3910013" y="5530850"/>
          <p14:tracePt t="85344" x="3910013" y="5541963"/>
          <p14:tracePt t="85359" x="3933825" y="5554663"/>
          <p14:tracePt t="85376" x="3970338" y="5567363"/>
          <p14:tracePt t="85392" x="3995738" y="5578475"/>
          <p14:tracePt t="85409" x="4032250" y="5578475"/>
          <p14:tracePt t="85411" x="4032250" y="5603875"/>
          <p14:tracePt t="85425" x="4056063" y="5603875"/>
          <p14:tracePt t="85444" x="4092575" y="5614988"/>
          <p14:tracePt t="85446" x="4092575" y="5627688"/>
          <p14:tracePt t="85459" x="4116388" y="5640388"/>
          <p14:tracePt t="85474" x="4152900" y="5664200"/>
          <p14:tracePt t="85492" x="4178300" y="5676900"/>
          <p14:tracePt t="85511" x="4202113" y="5676900"/>
          <p14:tracePt t="85524" x="4202113" y="5688013"/>
          <p14:tracePt t="85568" x="4202113" y="5700713"/>
          <p14:tracePt t="86961" x="4214813" y="5700713"/>
          <p14:tracePt t="87378" x="4225925" y="5700713"/>
          <p14:tracePt t="87457" x="4238625" y="5700713"/>
          <p14:tracePt t="90327" x="4238625" y="5724525"/>
          <p14:tracePt t="90341" x="4225925" y="5724525"/>
          <p14:tracePt t="90451" x="4225925" y="5737225"/>
          <p14:tracePt t="90463" x="4238625" y="5737225"/>
          <p14:tracePt t="90475" x="4262438" y="5737225"/>
          <p14:tracePt t="90492" x="4275138" y="5737225"/>
          <p14:tracePt t="90506" x="4287838" y="5737225"/>
          <p14:tracePt t="90518" x="4298950" y="5749925"/>
          <p14:tracePt t="90531" x="4324350" y="5749925"/>
          <p14:tracePt t="90547" x="4335463" y="5761038"/>
          <p14:tracePt t="90562" x="4348163" y="5786438"/>
          <p14:tracePt t="90581" x="4360863" y="5810250"/>
          <p14:tracePt t="90598" x="4397375" y="5846763"/>
          <p14:tracePt t="90601" x="4397375" y="5859463"/>
          <p14:tracePt t="90614" x="4421188" y="5870575"/>
          <p14:tracePt t="90630" x="4445000" y="5907088"/>
          <p14:tracePt t="90652" x="4457700" y="5907088"/>
          <p14:tracePt t="90668" x="4457700" y="5919788"/>
          <p14:tracePt t="90685" x="4457700" y="5932488"/>
          <p14:tracePt t="90714" x="4457700" y="5969000"/>
          <p14:tracePt t="90731" x="4457700" y="5981700"/>
          <p14:tracePt t="90747" x="4445000" y="5992813"/>
          <p14:tracePt t="90764" x="4433888" y="5992813"/>
          <p14:tracePt t="90767" x="4421188" y="5992813"/>
          <p14:tracePt t="90781" x="4408488" y="5992813"/>
          <p14:tracePt t="90796" x="4384675" y="6005513"/>
          <p14:tracePt t="90813" x="4371975" y="6005513"/>
          <p14:tracePt t="90829" x="4348163" y="6005513"/>
          <p14:tracePt t="90848" x="4298950" y="6029325"/>
          <p14:tracePt t="90863" x="4251325" y="6029325"/>
          <p14:tracePt t="90879" x="4202113" y="6029325"/>
          <p14:tracePt t="90896" x="4165600" y="6029325"/>
          <p14:tracePt t="90913" x="4116388" y="6029325"/>
          <p14:tracePt t="90930" x="4056063" y="6029325"/>
          <p14:tracePt t="90948" x="3983038" y="6029325"/>
          <p14:tracePt t="90950" x="3959225" y="6029325"/>
          <p14:tracePt t="90963" x="3897313" y="6029325"/>
          <p14:tracePt t="90980" x="3873500" y="6029325"/>
          <p14:tracePt t="90982" x="3860800" y="6029325"/>
          <p14:tracePt t="90984" x="3860800" y="6042025"/>
          <p14:tracePt t="90986" x="3836988" y="6042025"/>
          <p14:tracePt t="90996" x="3824288" y="6042025"/>
          <p14:tracePt t="91014" x="3775075" y="6042025"/>
          <p14:tracePt t="91030" x="3738563" y="6042025"/>
          <p14:tracePt t="91046" x="3714750" y="6042025"/>
          <p14:tracePt t="91064" x="3702050" y="6042025"/>
          <p14:tracePt t="91241" x="3714750" y="6042025"/>
          <p14:tracePt t="91250" x="3727450" y="6042025"/>
          <p14:tracePt t="91265" x="3751263" y="6042025"/>
          <p14:tracePt t="91280" x="3787775" y="6042025"/>
          <p14:tracePt t="91298" x="3836988" y="6042025"/>
          <p14:tracePt t="91301" x="3848100" y="6042025"/>
          <p14:tracePt t="91315" x="3873500" y="6029325"/>
          <p14:tracePt t="91317" x="3897313" y="6029325"/>
          <p14:tracePt t="91318" x="3910013" y="6029325"/>
          <p14:tracePt t="91332" x="3970338" y="6005513"/>
          <p14:tracePt t="91335" x="3983038" y="5992813"/>
          <p14:tracePt t="91347" x="4056063" y="5956300"/>
          <p14:tracePt t="91349" x="4092575" y="5945188"/>
          <p14:tracePt t="91351" x="4105275" y="5932488"/>
          <p14:tracePt t="91352" x="4116388" y="5932488"/>
          <p14:tracePt t="91364" x="4214813" y="5895975"/>
          <p14:tracePt t="91382" x="4335463" y="5834063"/>
          <p14:tracePt t="91385" x="4384675" y="5822950"/>
          <p14:tracePt t="91398" x="4457700" y="5773738"/>
          <p14:tracePt t="91401" x="4481513" y="5761038"/>
          <p14:tracePt t="91414" x="4543425" y="5724525"/>
          <p14:tracePt t="91417" x="4567238" y="5724525"/>
          <p14:tracePt t="91418" x="4579938" y="5713413"/>
          <p14:tracePt t="91431" x="4627563" y="5700713"/>
          <p14:tracePt t="91435" x="4640263" y="5688013"/>
          <p14:tracePt t="91448" x="4689475" y="5651500"/>
          <p14:tracePt t="91464" x="4713288" y="5627688"/>
          <p14:tracePt t="91467" x="4725988" y="5603875"/>
          <p14:tracePt t="91481" x="4749800" y="5603875"/>
          <p14:tracePt t="91484" x="4749800" y="5591175"/>
          <p14:tracePt t="91678" x="4762500" y="5591175"/>
          <p14:tracePt t="91683" x="4762500" y="5603875"/>
          <p14:tracePt t="91698" x="4775200" y="5603875"/>
          <p14:tracePt t="91701" x="4786313" y="5603875"/>
          <p14:tracePt t="91715" x="4786313" y="5614988"/>
          <p14:tracePt t="91732" x="4822825" y="5614988"/>
          <p14:tracePt t="91734" x="4835525" y="5614988"/>
          <p14:tracePt t="91750" x="4848225" y="5627688"/>
          <p14:tracePt t="91752" x="4872038" y="5627688"/>
          <p14:tracePt t="91763" x="4895850" y="5627688"/>
          <p14:tracePt t="91782" x="4968875" y="5640388"/>
          <p14:tracePt t="91785" x="5005388" y="5640388"/>
          <p14:tracePt t="91797" x="5067300" y="5640388"/>
          <p14:tracePt t="91815" x="5127625" y="5640388"/>
          <p14:tracePt t="91817" x="5140325" y="5640388"/>
          <p14:tracePt t="91830" x="5187950" y="5640388"/>
          <p14:tracePt t="91848" x="5237163" y="5603875"/>
          <p14:tracePt t="91850" x="5249863" y="5603875"/>
          <p14:tracePt t="91864" x="5322888" y="5578475"/>
          <p14:tracePt t="91881" x="5419725" y="5541963"/>
          <p14:tracePt t="91883" x="5445125" y="5530850"/>
          <p14:tracePt t="91898" x="5505450" y="5505450"/>
          <p14:tracePt t="91900" x="5518150" y="5481638"/>
          <p14:tracePt t="91901" x="5541963" y="5481638"/>
          <p14:tracePt t="91914" x="5578475" y="5468938"/>
          <p14:tracePt t="91916" x="5602288" y="5457825"/>
          <p14:tracePt t="91918" x="5614988" y="5457825"/>
          <p14:tracePt t="91930" x="5627688" y="5457825"/>
          <p14:tracePt t="91932" x="5627688" y="5445125"/>
          <p14:tracePt t="91947" x="5675313" y="5445125"/>
          <p14:tracePt t="91965" x="5724525" y="5421313"/>
          <p14:tracePt t="91966" x="5737225" y="5421313"/>
          <p14:tracePt t="91968" x="5748338" y="5421313"/>
          <p14:tracePt t="91980" x="5761038" y="5408613"/>
          <p14:tracePt t="91983" x="5784850" y="5408613"/>
          <p14:tracePt t="91998" x="5810250" y="5408613"/>
          <p14:tracePt t="92014" x="5821363" y="5408613"/>
          <p14:tracePt t="92426" x="5810250" y="5408613"/>
          <p14:tracePt t="92456" x="5784850" y="5408613"/>
          <p14:tracePt t="92571" x="5784850" y="5395913"/>
          <p14:tracePt t="92576" x="5797550" y="5395913"/>
          <p14:tracePt t="92578" x="5797550" y="5384800"/>
          <p14:tracePt t="92584" x="5810250" y="5359400"/>
          <p14:tracePt t="92600" x="5857875" y="5322888"/>
          <p14:tracePt t="92603" x="5883275" y="5299075"/>
          <p14:tracePt t="92604" x="5883275" y="5286375"/>
          <p14:tracePt t="92616" x="5930900" y="5226050"/>
          <p14:tracePt t="92618" x="5943600" y="5200650"/>
          <p14:tracePt t="92620" x="5967413" y="5164138"/>
          <p14:tracePt t="92621" x="5980113" y="5164138"/>
          <p14:tracePt t="92622" x="5980113" y="5153025"/>
          <p14:tracePt t="92623" x="5992813" y="5153025"/>
          <p14:tracePt t="92624" x="5992813" y="5140325"/>
          <p14:tracePt t="92632" x="6053138" y="5054600"/>
          <p14:tracePt t="92636" x="6089650" y="5030788"/>
          <p14:tracePt t="92638" x="6102350" y="5030788"/>
          <p14:tracePt t="92639" x="6102350" y="5018088"/>
          <p14:tracePt t="92641" x="6126163" y="4981575"/>
          <p14:tracePt t="92649" x="6188075" y="4921250"/>
          <p14:tracePt t="92652" x="6224588" y="4897438"/>
          <p14:tracePt t="92653" x="6235700" y="4897438"/>
          <p14:tracePt t="92655" x="6248400" y="4872038"/>
          <p14:tracePt t="92656" x="6248400" y="4860925"/>
          <p14:tracePt t="92657" x="6272213" y="4860925"/>
          <p14:tracePt t="92658" x="6284913" y="4848225"/>
          <p14:tracePt t="92665" x="6334125" y="4811713"/>
          <p14:tracePt t="92666" x="6357938" y="4799013"/>
          <p14:tracePt t="92683" x="6467475" y="4725988"/>
          <p14:tracePt t="92686" x="6491288" y="4714875"/>
          <p14:tracePt t="92688" x="6527800" y="4689475"/>
          <p14:tracePt t="92690" x="6527800" y="4678363"/>
          <p14:tracePt t="92691" x="6540500" y="4678363"/>
          <p14:tracePt t="92699" x="6589713" y="4652963"/>
          <p14:tracePt t="92702" x="6589713" y="4629150"/>
          <p14:tracePt t="92704" x="6600825" y="4629150"/>
          <p14:tracePt t="92716" x="6637338" y="4567238"/>
          <p14:tracePt t="92732" x="6650038" y="4567238"/>
          <p14:tracePt t="93042" x="6662738" y="4567238"/>
          <p14:tracePt t="93049" x="6662738" y="4556125"/>
          <p14:tracePt t="93054" x="6673850" y="4556125"/>
          <p14:tracePt t="93066" x="6710363" y="4543425"/>
          <p14:tracePt t="93083" x="6673850" y="4543425"/>
          <p14:tracePt t="93085" x="6662738" y="4567238"/>
          <p14:tracePt t="93087" x="6637338" y="4567238"/>
          <p14:tracePt t="93099" x="6600825" y="4592638"/>
          <p14:tracePt t="93116" x="6564313" y="4592638"/>
          <p14:tracePt t="93133" x="6577013" y="4592638"/>
          <p14:tracePt t="93150" x="6650038" y="4530725"/>
          <p14:tracePt t="93152" x="6662738" y="4506913"/>
          <p14:tracePt t="93154" x="6673850" y="4506913"/>
          <p14:tracePt t="93155" x="6699250" y="4494213"/>
          <p14:tracePt t="93166" x="6723063" y="4470400"/>
          <p14:tracePt t="93184" x="6735763" y="4446588"/>
          <p14:tracePt t="93186" x="6735763" y="4433888"/>
          <p14:tracePt t="93202" x="6759575" y="4433888"/>
          <p14:tracePt t="93216" x="6759575" y="4421188"/>
          <p14:tracePt t="93233" x="6759575" y="4410075"/>
          <p14:tracePt t="93334" x="6772275" y="4410075"/>
          <p14:tracePt t="93352" x="6772275" y="4384675"/>
          <p14:tracePt t="93368" x="6783388" y="4384675"/>
          <p14:tracePt t="93562" x="6783388" y="4373563"/>
          <p14:tracePt t="93568" x="6783388" y="4360863"/>
          <p14:tracePt t="93569" x="6759575" y="4348163"/>
          <p14:tracePt t="93584" x="6735763" y="4287838"/>
          <p14:tracePt t="93587" x="6735763" y="4264025"/>
          <p14:tracePt t="93589" x="6723063" y="4251325"/>
          <p14:tracePt t="93590" x="6723063" y="4238625"/>
          <p14:tracePt t="93591" x="6723063" y="4227513"/>
          <p14:tracePt t="93600" x="6723063" y="4165600"/>
          <p14:tracePt t="93603" x="6735763" y="4105275"/>
          <p14:tracePt t="93605" x="6759575" y="4081463"/>
          <p14:tracePt t="93606" x="6759575" y="4068763"/>
          <p14:tracePt t="93607" x="6772275" y="4056063"/>
          <p14:tracePt t="93608" x="6772275" y="4043363"/>
          <p14:tracePt t="93609" x="6783388" y="4019550"/>
          <p14:tracePt t="93611" x="6783388" y="3995738"/>
          <p14:tracePt t="93612" x="6796088" y="3983038"/>
          <p14:tracePt t="93614" x="6821488" y="3946525"/>
          <p14:tracePt t="93615" x="6832600" y="3933825"/>
          <p14:tracePt t="93617" x="6832600" y="3922713"/>
          <p14:tracePt t="93618" x="6845300" y="3886200"/>
          <p14:tracePt t="93622" x="6858000" y="3824288"/>
          <p14:tracePt t="93624" x="6858000" y="3776663"/>
          <p14:tracePt t="93625" x="6881813" y="3763963"/>
          <p14:tracePt t="93627" x="6881813" y="3714750"/>
          <p14:tracePt t="93628" x="6881813" y="3703638"/>
          <p14:tracePt t="93629" x="6881813" y="3690938"/>
          <p14:tracePt t="93630" x="6894513" y="3678238"/>
          <p14:tracePt t="93631" x="6894513" y="3641725"/>
          <p14:tracePt t="93633" x="6894513" y="3617913"/>
          <p14:tracePt t="93634" x="6894513" y="3581400"/>
          <p14:tracePt t="93635" x="6894513" y="3568700"/>
          <p14:tracePt t="93636" x="6905625" y="3532188"/>
          <p14:tracePt t="93637" x="6905625" y="3521075"/>
          <p14:tracePt t="93638" x="6905625" y="3508375"/>
          <p14:tracePt t="93640" x="6905625" y="3471863"/>
          <p14:tracePt t="93641" x="6905625" y="3435350"/>
          <p14:tracePt t="93642" x="6905625" y="3409950"/>
          <p14:tracePt t="93643" x="6905625" y="3386138"/>
          <p14:tracePt t="93644" x="6905625" y="3349625"/>
          <p14:tracePt t="93645" x="6905625" y="3336925"/>
          <p14:tracePt t="93646" x="6905625" y="3313113"/>
          <p14:tracePt t="93647" x="6905625" y="3289300"/>
          <p14:tracePt t="93653" x="6918325" y="3143250"/>
          <p14:tracePt t="93654" x="6918325" y="3130550"/>
          <p14:tracePt t="93656" x="6918325" y="3070225"/>
          <p14:tracePt t="93657" x="6918325" y="3044825"/>
          <p14:tracePt t="93659" x="6918325" y="3008313"/>
          <p14:tracePt t="93660" x="6918325" y="2971800"/>
          <p14:tracePt t="93662" x="6918325" y="2924175"/>
          <p14:tracePt t="93663" x="6918325" y="2898775"/>
          <p14:tracePt t="93665" x="6918325" y="2851150"/>
          <p14:tracePt t="93675" x="6918325" y="2593975"/>
          <p14:tracePt t="93676" x="6918325" y="2557463"/>
          <p14:tracePt t="93677" x="6942138" y="2546350"/>
          <p14:tracePt t="93678" x="6942138" y="2520950"/>
          <p14:tracePt t="93679" x="6942138" y="2497138"/>
          <p14:tracePt t="93680" x="6942138" y="2473325"/>
          <p14:tracePt t="93686" x="6954838" y="2314575"/>
          <p14:tracePt t="93688" x="6954838" y="2278063"/>
          <p14:tracePt t="93689" x="6954838" y="2241550"/>
          <p14:tracePt t="93690" x="6954838" y="2228850"/>
          <p14:tracePt t="93691" x="6954838" y="2192338"/>
          <p14:tracePt t="93692" x="6954838" y="2179638"/>
          <p14:tracePt t="93694" x="6967538" y="2132013"/>
          <p14:tracePt t="93695" x="6967538" y="2119313"/>
          <p14:tracePt t="93696" x="6967538" y="2106613"/>
          <p14:tracePt t="93697" x="6967538" y="2070100"/>
          <p14:tracePt t="93703" x="6967538" y="1949450"/>
          <p14:tracePt t="93705" x="6967538" y="1924050"/>
          <p14:tracePt t="93706" x="6967538" y="1912938"/>
          <p14:tracePt t="93707" x="6967538" y="1876425"/>
          <p14:tracePt t="93708" x="6967538" y="1863725"/>
          <p14:tracePt t="93709" x="6967538" y="1851025"/>
          <p14:tracePt t="93710" x="6978650" y="1827213"/>
          <p14:tracePt t="93711" x="6978650" y="1803400"/>
          <p14:tracePt t="93717" x="6978650" y="1730375"/>
          <p14:tracePt t="93718" x="6978650" y="1693863"/>
          <p14:tracePt t="93720" x="6978650" y="1668463"/>
          <p14:tracePt t="93721" x="6978650" y="1631950"/>
          <p14:tracePt t="93733" x="6978650" y="1462088"/>
          <p14:tracePt t="93735" x="6978650" y="1425575"/>
          <p14:tracePt t="93737" x="6978650" y="1376363"/>
          <p14:tracePt t="93738" x="6978650" y="1363663"/>
          <p14:tracePt t="93739" x="6978650" y="1339850"/>
          <p14:tracePt t="93740" x="6978650" y="1327150"/>
          <p14:tracePt t="93741" x="6978650" y="1316038"/>
          <p14:tracePt t="93742" x="6978650" y="1279525"/>
          <p14:tracePt t="93743" x="6978650" y="1266825"/>
          <p14:tracePt t="93744" x="6978650" y="1254125"/>
          <p14:tracePt t="93745" x="6978650" y="1243013"/>
          <p14:tracePt t="93746" x="6978650" y="1217613"/>
          <p14:tracePt t="93748" x="6978650" y="1193800"/>
          <p14:tracePt t="93749" x="6978650" y="1157288"/>
          <p14:tracePt t="93751" x="6978650" y="1120775"/>
          <p14:tracePt t="93753" x="6978650" y="1096963"/>
          <p14:tracePt t="93754" x="6978650" y="1060450"/>
          <p14:tracePt t="93755" x="6978650" y="1035050"/>
          <p14:tracePt t="93757" x="6978650" y="998538"/>
          <p14:tracePt t="93758" x="6978650" y="974725"/>
          <p14:tracePt t="93759" x="6978650" y="950913"/>
          <p14:tracePt t="93761" x="6978650" y="938213"/>
          <p14:tracePt t="93762" x="6978650" y="889000"/>
          <p14:tracePt t="93763" x="6978650" y="852488"/>
          <p14:tracePt t="93765" x="6978650" y="839788"/>
          <p14:tracePt t="93767" x="6978650" y="779463"/>
          <p14:tracePt t="93769" x="6978650" y="730250"/>
          <p14:tracePt t="93770" x="6978650" y="719138"/>
          <p14:tracePt t="93771" x="6978650" y="693738"/>
          <p14:tracePt t="93772" x="6978650" y="669925"/>
          <p14:tracePt t="93773" x="6978650" y="646113"/>
          <p14:tracePt t="93774" x="6978650" y="633413"/>
          <p14:tracePt t="93775" x="6978650" y="596900"/>
          <p14:tracePt t="93776" x="6978650" y="584200"/>
          <p14:tracePt t="93777" x="6978650" y="547688"/>
          <p14:tracePt t="93779" x="6978650" y="523875"/>
          <p14:tracePt t="93780" x="6978650" y="487363"/>
          <p14:tracePt t="93781" x="6978650" y="474663"/>
          <p14:tracePt t="93782" x="6978650" y="450850"/>
          <p14:tracePt t="93783" x="6978650" y="427038"/>
          <p14:tracePt t="93785" x="6978650" y="390525"/>
          <p14:tracePt t="93786" x="6978650" y="354013"/>
          <p14:tracePt t="93787" x="6978650" y="341313"/>
          <p14:tracePt t="93788" x="6978650" y="304800"/>
          <p14:tracePt t="93789" x="6978650" y="292100"/>
          <p14:tracePt t="93790" x="6978650" y="279400"/>
          <p14:tracePt t="93791" x="6978650" y="242888"/>
          <p14:tracePt t="93792" x="6978650" y="231775"/>
          <p14:tracePt t="93794" x="6978650" y="206375"/>
          <p14:tracePt t="93795" x="6978650" y="169863"/>
          <p14:tracePt t="93796" x="6978650" y="158750"/>
          <p14:tracePt t="93797" x="6978650" y="146050"/>
          <p14:tracePt t="93799" x="6967538" y="122238"/>
          <p14:tracePt t="93800" x="6967538" y="85725"/>
          <p14:tracePt t="93802" x="6967538" y="36513"/>
          <p14:tracePt t="93803" x="6967538" y="23813"/>
          <p14:tracePt t="94825" x="6783388" y="60325"/>
          <p14:tracePt t="94825" x="6796088" y="96838"/>
          <p14:tracePt t="94825" x="6796088" y="122238"/>
          <p14:tracePt t="94825" x="6796088" y="158750"/>
          <p14:tracePt t="94825" x="6796088" y="195263"/>
          <p14:tracePt t="94825" x="6796088" y="219075"/>
          <p14:tracePt t="94825" x="6796088" y="242888"/>
          <p14:tracePt t="94825" x="6796088" y="255588"/>
          <p14:tracePt t="94825" x="6796088" y="279400"/>
          <p14:tracePt t="94825" x="6796088" y="317500"/>
          <p14:tracePt t="94825" x="6796088" y="328613"/>
          <p14:tracePt t="94825" x="6796088" y="365125"/>
          <p14:tracePt t="94825" x="6821488" y="377825"/>
          <p14:tracePt t="94825" x="6821488" y="401638"/>
          <p14:tracePt t="94825" x="6821488" y="438150"/>
          <p14:tracePt t="94825" x="6821488" y="500063"/>
          <p14:tracePt t="94825" x="6821488" y="547688"/>
          <p14:tracePt t="94825" x="6821488" y="573088"/>
          <p14:tracePt t="94825" x="6821488" y="609600"/>
          <p14:tracePt t="94825" x="6821488" y="633413"/>
          <p14:tracePt t="94825" x="6821488" y="646113"/>
          <p14:tracePt t="94825" x="6821488" y="682625"/>
          <p14:tracePt t="94825" x="6821488" y="693738"/>
          <p14:tracePt t="94825" x="6821488" y="730250"/>
          <p14:tracePt t="94825" x="6821488" y="742950"/>
          <p14:tracePt t="94825" x="6821488" y="766763"/>
          <p14:tracePt t="94825" x="6821488" y="803275"/>
          <p14:tracePt t="94825" x="6821488" y="815975"/>
          <p14:tracePt t="94825" x="6821488" y="852488"/>
          <p14:tracePt t="94825" x="6821488" y="876300"/>
          <p14:tracePt t="94825" x="6821488" y="998538"/>
          <p14:tracePt t="94825" x="6821488" y="1011238"/>
          <p14:tracePt t="94825" x="6821488" y="1047750"/>
          <p14:tracePt t="94825" x="6821488" y="1071563"/>
          <p14:tracePt t="94825" x="6821488" y="1096963"/>
          <p14:tracePt t="94825" x="6821488" y="1108075"/>
          <p14:tracePt t="94825" x="6808788" y="1133475"/>
          <p14:tracePt t="94825" x="6808788" y="1169988"/>
          <p14:tracePt t="94825" x="6796088" y="1193800"/>
          <p14:tracePt t="94825" x="6796088" y="1230313"/>
          <p14:tracePt t="94825" x="6796088" y="1254125"/>
          <p14:tracePt t="94825" x="6796088" y="1290638"/>
          <p14:tracePt t="94825" x="6796088" y="1303338"/>
          <p14:tracePt t="94825" x="6796088" y="1316038"/>
          <p14:tracePt t="94825" x="6783388" y="1376363"/>
          <p14:tracePt t="94825" x="6783388" y="1425575"/>
          <p14:tracePt t="94825" x="6783388" y="1462088"/>
          <p14:tracePt t="94825" x="6759575" y="1473200"/>
          <p14:tracePt t="94825" x="6759575" y="1485900"/>
          <p14:tracePt t="94825" x="6759575" y="1498600"/>
          <p14:tracePt t="94825" x="6759575" y="1522413"/>
          <p14:tracePt t="94825" x="6746875" y="1595438"/>
          <p14:tracePt t="94825" x="6746875" y="1608138"/>
          <p14:tracePt t="94825" x="6686550" y="1644650"/>
          <p14:tracePt t="94825" x="6673850" y="1644650"/>
          <p14:tracePt t="94825" x="6577013" y="1631950"/>
          <p14:tracePt t="94825" x="6564313" y="1631950"/>
          <p14:tracePt t="94825" x="6553200" y="1631950"/>
          <p14:tracePt t="94825" x="6540500" y="1631950"/>
          <p14:tracePt t="94825" x="6540500" y="1620838"/>
          <p14:tracePt t="94825" x="6540500" y="1608138"/>
          <p14:tracePt t="94825" x="6540500" y="1584325"/>
          <p14:tracePt t="94825" x="6516688" y="1571625"/>
          <p14:tracePt t="94825" x="6516688" y="1558925"/>
          <p14:tracePt t="94825" x="6503988" y="1546225"/>
          <p14:tracePt t="94825" x="6503988" y="1522413"/>
          <p14:tracePt t="94825" x="6503988" y="1509713"/>
          <p14:tracePt t="94825" x="6503988" y="1498600"/>
          <p14:tracePt t="94825" x="6503988" y="1485900"/>
          <p14:tracePt t="94825" x="6516688" y="1485900"/>
          <p14:tracePt t="94825" x="6527800" y="1462088"/>
          <p14:tracePt t="94825" x="6540500" y="1436688"/>
          <p14:tracePt t="94825" x="6577013" y="1389063"/>
          <p14:tracePt t="94825" x="6613525" y="1327150"/>
          <p14:tracePt t="94825" x="6650038" y="1266825"/>
          <p14:tracePt t="94825" x="6662738" y="1254125"/>
          <p14:tracePt t="94825" x="6710363" y="1157288"/>
          <p14:tracePt t="94825" x="6710363" y="1144588"/>
          <p14:tracePt t="94825" x="6759575" y="1011238"/>
          <p14:tracePt t="94825" x="6772275" y="974725"/>
          <p14:tracePt t="94825" x="6783388" y="962025"/>
          <p14:tracePt t="94825" x="6821488" y="852488"/>
          <p14:tracePt t="94825" x="6832600" y="828675"/>
          <p14:tracePt t="94825" x="6845300" y="792163"/>
          <p14:tracePt t="94825" x="6894513" y="693738"/>
          <p14:tracePt t="94825" x="6894513" y="657225"/>
          <p14:tracePt t="94825" x="6967538" y="487363"/>
          <p14:tracePt t="94825" x="6978650" y="474663"/>
          <p14:tracePt t="94825" x="7004050" y="463550"/>
          <p14:tracePt t="94825" x="7004050" y="450850"/>
          <p14:tracePt t="94825" x="7015163" y="450850"/>
          <p14:tracePt t="94825" x="7015163" y="427038"/>
          <p14:tracePt t="94825" x="7027863" y="414338"/>
          <p14:tracePt t="94825" x="7027863" y="401638"/>
          <p14:tracePt t="94825" x="7064375" y="365125"/>
          <p14:tracePt t="94825" x="7077075" y="354013"/>
          <p14:tracePt t="94825" x="7077075" y="341313"/>
          <p14:tracePt t="94825" x="7088188" y="328613"/>
          <p14:tracePt t="94825" x="7088188" y="304800"/>
          <p14:tracePt t="94825" x="7100888" y="292100"/>
          <p14:tracePt t="94825" x="7124700" y="279400"/>
          <p14:tracePt t="94825" x="7124700" y="268288"/>
          <p14:tracePt t="94825" x="7137400" y="231775"/>
          <p14:tracePt t="94825" x="7150100" y="219075"/>
          <p14:tracePt t="94825" x="7161213" y="206375"/>
          <p14:tracePt t="94825" x="7246938" y="96838"/>
          <p14:tracePt t="94825" x="7270750" y="60325"/>
          <p14:tracePt t="94825" x="7283450" y="36513"/>
          <p14:tracePt t="94825" x="7307263" y="23813"/>
          <p14:tracePt t="94825" x="7319963" y="0"/>
        </p14:tracePtLst>
      </p14:laserTraceLst>
    </p:ext>
  </p:extLst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783</Words>
  <Application>Microsoft Office PowerPoint</Application>
  <PresentationFormat>Panoramiczny</PresentationFormat>
  <Paragraphs>94</Paragraphs>
  <Slides>11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Consolas</vt:lpstr>
      <vt:lpstr>Motyw pakietu Office</vt:lpstr>
      <vt:lpstr>Harmonogramowanie zadań algorytmem EDF w Pytonie</vt:lpstr>
      <vt:lpstr>Cele projektu</vt:lpstr>
      <vt:lpstr>Funkcjonalności programu</vt:lpstr>
      <vt:lpstr>Czym jest algorytm EDF?</vt:lpstr>
      <vt:lpstr>Biblioteki pyton użyte w tworzeniu programu</vt:lpstr>
      <vt:lpstr>Implementacja algorytmu EDF </vt:lpstr>
      <vt:lpstr>Przykład działania programu: tworzenie zadań</vt:lpstr>
      <vt:lpstr>Przykład działania programu: Utworzony plik zadań</vt:lpstr>
      <vt:lpstr>Tworzenie zadań: walidacja danych</vt:lpstr>
      <vt:lpstr>Harmonogram zadań: walidacja danych</vt:lpstr>
      <vt:lpstr>Podsumowanie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Ewa Żesławska</dc:creator>
  <cp:lastModifiedBy>Hubert Łania</cp:lastModifiedBy>
  <cp:revision>164</cp:revision>
  <dcterms:created xsi:type="dcterms:W3CDTF">2024-12-11T09:42:48Z</dcterms:created>
  <dcterms:modified xsi:type="dcterms:W3CDTF">2025-01-22T18:49:44Z</dcterms:modified>
</cp:coreProperties>
</file>