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7DD2-6956-477F-A9F6-2340A512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BE9B3-2524-4D27-9EA3-908D99A5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FC627-01D4-4F91-99FD-40BFEF80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1BE37-1969-4F1D-A19F-7B24119D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CDEB3-D84D-43B3-BAAF-DC9986CD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7762-0CDB-44D6-AA4E-073FDD11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49DD1-FE7A-444C-A2E0-F5C56885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7CA80-1750-4915-9AAE-CE8FEE28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2417-45B4-46D5-B893-EF5601C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B386-C027-4D5C-9840-E84B11F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5F840-0BDD-488A-AC9F-1EF6C34E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B8E395-45CA-4F8D-9FA3-58C4F360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98FBC-B731-4396-A64F-0A007C48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BA1A8-21C6-4A6F-A818-A442C32D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B8217-8492-4A7B-B4A6-4C116514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CDDF6-2F02-4282-93B8-BAB00BB4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26B93-F42A-4C0C-B065-FD6DA404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AA28C-34A6-4717-B82F-10C70D8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64D5-DE47-4DC3-B657-2FBC3839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F9521-78F0-430F-8D63-F3EB3373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5697-9D82-478E-A748-CBAF46A4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7CEF9-1556-4F11-A321-2B9E74DF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B83E2-1B2A-4CCA-860D-EFF61EC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8344C-46B0-4EB5-AC1A-ABCF9133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7322A-AC69-4E1F-B3A5-383EB3D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CFAB-091E-4573-AD69-469C6649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EE697-65D9-4551-8468-474D99B1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2A673-07DD-425D-90DE-C62975BB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22B5D-0F24-4A43-BE51-0EB09F2E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F407E-2906-4C39-A940-B37C64A0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3AE2C-2973-4897-95C7-ED4064BC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724-242A-4C5C-BB13-547E489E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1458C-B28A-4FD6-B564-6CC64282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A68F4-9124-4509-9ED8-E8FC50E2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8ABBF-62AB-480B-BB34-0E606D1DF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CD90B-B0E2-42D7-AA79-A83DA9557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56289-ADEB-46B9-B22C-537A0C21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545E0-9B1B-487F-9FC8-C8795C5E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83B3C-666B-4EF0-911E-E3041738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AB006-0F1F-4195-93D4-17681CA6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5F81D-BE89-45D2-95E0-F6B7DB0B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28FCBF-9782-4237-8C64-CF7BB7BC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9071B-E2D1-46F0-BFB8-4357105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872E9C-1C97-4DF2-9F89-1D6340CA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074555-A62D-4D9B-83B9-009D189D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E6D30-BD5A-40BF-BE92-E5A2A3FD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E5343-BAF7-4B19-A7CA-65F3D6EB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D5D2-5A00-4463-9F2A-03A0DC27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ADF1B-AA78-4878-9A6B-5810BD4CD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F6900-C351-48A1-A64F-2B07EF38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4F31E-0A9A-416D-BBAD-0772E432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0A7BE-3A6A-409F-BAA9-04FA2A68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60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B9B06-6F2B-496D-B111-14BBB1E7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DA4E3-4629-431D-A4E8-4B837E0D7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CE885-68A5-4688-9ED0-5A80B91CE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69094-8E9E-46BF-A201-B2BD451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164F2-64F4-4922-A2CA-669BB787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CC163-1487-42B3-A821-9085BC9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794D1D-8F05-4089-9E90-822F837B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E94F9-4BB8-404D-8803-B477CCB4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D7A22-E67A-4BF4-B9CA-16D75C0B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C439-659F-47A6-ADD2-D267D9758CC2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D5EFE-FF49-44F1-9BAC-738862D06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B4CF7-8DFE-4748-9CAC-9FB8D5EC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83BC-79AA-488D-852D-3B98F161A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8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21701B-E28E-473B-B5E9-ECCFD58B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21701B-E28E-473B-B5E9-ECCFD58B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B46DA0-7151-4C70-900A-9F1610E5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"/>
    </mc:Choice>
    <mc:Fallback>
      <p:transition spd="slow" advClick="0" advTm="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21701B-E28E-473B-B5E9-ECCFD58B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胤淇</dc:creator>
  <cp:lastModifiedBy>王 胤淇</cp:lastModifiedBy>
  <cp:revision>1</cp:revision>
  <dcterms:created xsi:type="dcterms:W3CDTF">2021-11-09T01:33:09Z</dcterms:created>
  <dcterms:modified xsi:type="dcterms:W3CDTF">2021-11-09T01:36:06Z</dcterms:modified>
</cp:coreProperties>
</file>